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 id="2147483703" r:id="rId5"/>
  </p:sldMasterIdLst>
  <p:notesMasterIdLst>
    <p:notesMasterId r:id="rId24"/>
  </p:notesMasterIdLst>
  <p:sldIdLst>
    <p:sldId id="257" r:id="rId6"/>
    <p:sldId id="330" r:id="rId7"/>
    <p:sldId id="319" r:id="rId8"/>
    <p:sldId id="298" r:id="rId9"/>
    <p:sldId id="299" r:id="rId10"/>
    <p:sldId id="332" r:id="rId11"/>
    <p:sldId id="331" r:id="rId12"/>
    <p:sldId id="335" r:id="rId13"/>
    <p:sldId id="303" r:id="rId14"/>
    <p:sldId id="305" r:id="rId15"/>
    <p:sldId id="304" r:id="rId16"/>
    <p:sldId id="334" r:id="rId17"/>
    <p:sldId id="320" r:id="rId18"/>
    <p:sldId id="310" r:id="rId19"/>
    <p:sldId id="328" r:id="rId20"/>
    <p:sldId id="329" r:id="rId21"/>
    <p:sldId id="315" r:id="rId22"/>
    <p:sldId id="333" r:id="rId2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Cover + Intro" id="{1BD77428-ECF2-4B4F-AE0B-A7338502440D}">
          <p14:sldIdLst>
            <p14:sldId id="257"/>
            <p14:sldId id="330"/>
          </p14:sldIdLst>
        </p14:section>
        <p14:section name="Part 1" id="{0C14B31D-E645-0F47-977E-90ED2333F42F}">
          <p14:sldIdLst>
            <p14:sldId id="319"/>
            <p14:sldId id="298"/>
            <p14:sldId id="299"/>
            <p14:sldId id="332"/>
            <p14:sldId id="331"/>
            <p14:sldId id="335"/>
            <p14:sldId id="303"/>
            <p14:sldId id="305"/>
            <p14:sldId id="304"/>
            <p14:sldId id="334"/>
          </p14:sldIdLst>
        </p14:section>
        <p14:section name="Part 2" id="{E9725F24-2F43-324D-A6E6-6F5B38548063}">
          <p14:sldIdLst>
            <p14:sldId id="320"/>
            <p14:sldId id="310"/>
            <p14:sldId id="328"/>
            <p14:sldId id="329"/>
            <p14:sldId id="315"/>
            <p14:sldId id="333"/>
          </p14:sldIdLst>
        </p14:section>
      </p14:sectionLst>
    </p:ext>
    <p:ext uri="{EFAFB233-063F-42B5-8137-9DF3F51BA10A}">
      <p15:sldGuideLst xmlns:p15="http://schemas.microsoft.com/office/powerpoint/2012/main">
        <p15:guide id="1" orient="horz" userDrawn="1">
          <p15:clr>
            <a:srgbClr val="A4A3A4"/>
          </p15:clr>
        </p15:guide>
        <p15:guide id="2" userDrawn="1">
          <p15:clr>
            <a:srgbClr val="A4A3A4"/>
          </p15:clr>
        </p15:guide>
        <p15:guide id="3" pos="3840" userDrawn="1">
          <p15:clr>
            <a:srgbClr val="A4A3A4"/>
          </p15:clr>
        </p15:guide>
        <p15:guide id="4" orient="horz" pos="1344" userDrawn="1">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ECF34913-27E9-5FF6-B750-0B2F942A3DB7}" name="Issy Booth" initials="IB" userId="S::isabelleb@unicef.org.uk::95590697-42e6-45d1-b9a0-5c7c6819ef82" providerId="AD"/>
  <p188:author id="{5F694521-619A-59F8-E33E-F8F59747E4BE}" name="Steven Kidd" initials="SK" userId="S::stevenk@unicef.org.uk::314eb8dd-6060-4ff5-9c71-eb436d5fdf61" providerId="AD"/>
  <p188:author id="{CE289D22-02C9-83E4-B08E-42FE4007F7BF}" name="Aimee Randall" initials="AR" userId="33Y/yG8lMaUbxfcd3zGIVLKRwcWHuVmr8ioRcSDTRVE=" providerId="None"/>
  <p188:author id="{4949F523-D1ED-BD12-80F8-3A3EA18A086C}" name="Prabhash Upadhyaya" initials="" userId="S::PrabhashU@unicef.org.uk::5a779b8a-3005-4e97-9ff8-ac570648e9da" providerId="AD"/>
  <p188:author id="{112CC733-A5B8-65E0-98F7-E82EB957036F}" name="Prabhash Upadhyaya" initials="PU" userId="S::prabhashu@unicef.org.uk::5a779b8a-3005-4e97-9ff8-ac570648e9da" providerId="AD"/>
  <p188:author id="{E2C65A46-F35C-57A8-6C31-7D13DC8ECC03}" name="Katherine Fardell" initials="KF" userId="S::KatherineF@unicef.org.uk::050b0ba3-7e4c-49f4-a3d1-8a4d11ba0cca" providerId="AD"/>
  <p188:author id="{EB793F57-E4C7-BF87-30E5-E939CB0DB3C1}" name="Katherine Fardell" initials="KF" userId="S::katherinef@unicef.org.uk::050b0ba3-7e4c-49f4-a3d1-8a4d11ba0cca" providerId="AD"/>
  <p188:author id="{1B4D2473-1275-9FCA-8040-846B2406AEB4}" name="Mariam Dawood" initials="MD" userId="S::mariamd@unicef.org.uk::28b3a66c-53a6-4a8d-b818-56e91cf1c66b" providerId="AD"/>
  <p188:author id="{09619C74-98F6-4D6A-F9B6-5E5547497F99}" name="Samantha Bradey" initials="SB" userId="S::SamanthaB@unicef.org.uk::41c99f15-9b87-403a-8456-1da8256f332b" providerId="AD"/>
  <p188:author id="{1F084681-EBA4-C8BB-D7EB-B1396C727A54}" name="Frances Bestley" initials="FB" userId="S::francesb@unicef.org.uk::dd36c30e-9d53-45de-a66b-9f7025672797" providerId="AD"/>
  <p188:author id="{24F35291-7658-993C-47C5-DF43B6A7BDB7}" name="James Kerridge" initials="JK" userId="James Kerridge" providerId="None"/>
  <p188:author id="{75847298-4643-204A-5F11-557D1695C7F8}" name="Iddanella Sarmiento" initials="" userId="S::IddanellaS@unicef.org.uk::9c7e45c0-9284-4bdf-bf87-78d28a7a8228" providerId="AD"/>
  <p188:author id="{E06E2B9B-EB6C-C777-D29A-9FC5B31A8857}" name="Christian Humphries" initials="CH" userId="S::christianh@unicef.org.uk::99799258-bfe8-48e8-8ea2-41935e2231f3" providerId="AD"/>
  <p188:author id="{AF752AA7-3548-A8EF-46AB-9C1CF9D70E5E}" name="Mariam Dawood" initials="" userId="S::MariamD@unicef.org.uk::28b3a66c-53a6-4a8d-b818-56e91cf1c66b" providerId="AD"/>
  <p188:author id="{0B547EBC-74C7-56DE-ED3A-CB6F0E030667}" name="Iddanella Sarmiento" initials="IS" userId="S::iddanellas@unicef.org.uk::9c7e45c0-9284-4bdf-bf87-78d28a7a8228" providerId="AD"/>
  <p188:author id="{788CCBEA-0905-EB8F-0FC9-1C5DB479B239}" name="Helen Trivers" initials="HT" userId="S::HTrivers@unicef.org.uk::01c0b90d-8952-4913-9306-d7020156f283"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Christian Humphries" initials="CH" lastIdx="7" clrIdx="0">
    <p:extLst>
      <p:ext uri="{19B8F6BF-5375-455C-9EA6-DF929625EA0E}">
        <p15:presenceInfo xmlns:p15="http://schemas.microsoft.com/office/powerpoint/2012/main" userId="S::christianh@unicef.org.uk::99799258-bfe8-48e8-8ea2-41935e2231f3"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869DAE"/>
    <a:srgbClr val="FFA1F4"/>
    <a:srgbClr val="18A5AB"/>
    <a:srgbClr val="FF00BA"/>
    <a:srgbClr val="82075D"/>
    <a:srgbClr val="82045F"/>
    <a:srgbClr val="68C3C4"/>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10"/>
    <p:restoredTop sz="94753"/>
  </p:normalViewPr>
  <p:slideViewPr>
    <p:cSldViewPr snapToGrid="0">
      <p:cViewPr varScale="1">
        <p:scale>
          <a:sx n="106" d="100"/>
          <a:sy n="106" d="100"/>
        </p:scale>
        <p:origin x="792" y="176"/>
      </p:cViewPr>
      <p:guideLst>
        <p:guide orient="horz"/>
        <p:guide/>
        <p:guide pos="3840"/>
        <p:guide orient="horz" pos="1344"/>
      </p:guideLst>
    </p:cSldViewPr>
  </p:slideViewPr>
  <p:notesTextViewPr>
    <p:cViewPr>
      <p:scale>
        <a:sx n="1" d="1"/>
        <a:sy n="1" d="1"/>
      </p:scale>
      <p:origin x="0" y="0"/>
    </p:cViewPr>
  </p:notesText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slide" Target="slides/slide16.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commentAuthors" Target="commentAuthors.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notesMaster" Target="notesMasters/notesMaster1.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theme" Target="theme/theme1.xml"/><Relationship Id="rId10" Type="http://schemas.openxmlformats.org/officeDocument/2006/relationships/slide" Target="slides/slide5.xml"/><Relationship Id="rId19" Type="http://schemas.openxmlformats.org/officeDocument/2006/relationships/slide" Target="slides/slide14.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viewProps" Target="viewProps.xml"/><Relationship Id="rId30" Type="http://schemas.microsoft.com/office/2018/10/relationships/authors" Target="author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b="0" i="0">
                <a:latin typeface="Univers LT Pro 45 Light" panose="020B0403020202020204" pitchFamily="34" charset="77"/>
              </a:defRPr>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b="0" i="0">
                <a:latin typeface="Univers LT Pro 45 Light" panose="020B0403020202020204" pitchFamily="34" charset="77"/>
              </a:defRPr>
            </a:lvl1pPr>
          </a:lstStyle>
          <a:p>
            <a:fld id="{E4D474D6-AC5E-CA4A-B1C7-9D33B20428A6}" type="datetimeFigureOut">
              <a:rPr lang="en-GB" smtClean="0"/>
              <a:pPr/>
              <a:t>03/10/2025</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b="0" i="0">
                <a:latin typeface="Univers LT Pro 45 Light" panose="020B0403020202020204" pitchFamily="34" charset="77"/>
              </a:defRPr>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b="0" i="0">
                <a:latin typeface="Univers LT Pro 45 Light" panose="020B0403020202020204" pitchFamily="34" charset="77"/>
              </a:defRPr>
            </a:lvl1pPr>
          </a:lstStyle>
          <a:p>
            <a:fld id="{29579422-DDE5-7A4E-844D-890A01B6C3B6}" type="slidenum">
              <a:rPr lang="en-GB" smtClean="0"/>
              <a:pPr/>
              <a:t>‹#›</a:t>
            </a:fld>
            <a:endParaRPr lang="en-GB"/>
          </a:p>
        </p:txBody>
      </p:sp>
    </p:spTree>
    <p:extLst>
      <p:ext uri="{BB962C8B-B14F-4D97-AF65-F5344CB8AC3E}">
        <p14:creationId xmlns:p14="http://schemas.microsoft.com/office/powerpoint/2010/main" val="13678995"/>
      </p:ext>
    </p:extLst>
  </p:cSld>
  <p:clrMap bg1="lt1" tx1="dk1" bg2="lt2" tx2="dk2" accent1="accent1" accent2="accent2" accent3="accent3" accent4="accent4" accent5="accent5" accent6="accent6" hlink="hlink" folHlink="folHlink"/>
  <p:notesStyle>
    <a:lvl1pPr marL="0" algn="l" defTabSz="914400" rtl="0" eaLnBrk="1" latinLnBrk="0" hangingPunct="1">
      <a:defRPr sz="1200" b="0" i="0" kern="1200">
        <a:solidFill>
          <a:schemeClr val="tx1"/>
        </a:solidFill>
        <a:latin typeface="Univers LT Pro 45 Light" panose="020B0403020202020204" pitchFamily="34" charset="77"/>
        <a:ea typeface="+mn-ea"/>
        <a:cs typeface="+mn-cs"/>
      </a:defRPr>
    </a:lvl1pPr>
    <a:lvl2pPr marL="457200" algn="l" defTabSz="914400" rtl="0" eaLnBrk="1" latinLnBrk="0" hangingPunct="1">
      <a:defRPr sz="1200" b="0" i="0" kern="1200">
        <a:solidFill>
          <a:schemeClr val="tx1"/>
        </a:solidFill>
        <a:latin typeface="Univers LT Pro 45 Light" panose="020B0403020202020204" pitchFamily="34" charset="77"/>
        <a:ea typeface="+mn-ea"/>
        <a:cs typeface="+mn-cs"/>
      </a:defRPr>
    </a:lvl2pPr>
    <a:lvl3pPr marL="914400" algn="l" defTabSz="914400" rtl="0" eaLnBrk="1" latinLnBrk="0" hangingPunct="1">
      <a:defRPr sz="1200" b="0" i="0" kern="1200">
        <a:solidFill>
          <a:schemeClr val="tx1"/>
        </a:solidFill>
        <a:latin typeface="Univers LT Pro 45 Light" panose="020B0403020202020204" pitchFamily="34" charset="77"/>
        <a:ea typeface="+mn-ea"/>
        <a:cs typeface="+mn-cs"/>
      </a:defRPr>
    </a:lvl3pPr>
    <a:lvl4pPr marL="1371600" algn="l" defTabSz="914400" rtl="0" eaLnBrk="1" latinLnBrk="0" hangingPunct="1">
      <a:defRPr sz="1200" b="0" i="0" kern="1200">
        <a:solidFill>
          <a:schemeClr val="tx1"/>
        </a:solidFill>
        <a:latin typeface="Univers LT Pro 45 Light" panose="020B0403020202020204" pitchFamily="34" charset="77"/>
        <a:ea typeface="+mn-ea"/>
        <a:cs typeface="+mn-cs"/>
      </a:defRPr>
    </a:lvl4pPr>
    <a:lvl5pPr marL="1828800" algn="l" defTabSz="914400" rtl="0" eaLnBrk="1" latinLnBrk="0" hangingPunct="1">
      <a:defRPr sz="1200" b="0" i="0" kern="1200">
        <a:solidFill>
          <a:schemeClr val="tx1"/>
        </a:solidFill>
        <a:latin typeface="Univers LT Pro 45 Light" panose="020B0403020202020204" pitchFamily="34" charset="77"/>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3" Type="http://schemas.openxmlformats.org/officeDocument/2006/relationships/hyperlink" Target="https://kids.nationalgeographic.com/geography/countries/article/mongolia" TargetMode="External"/><Relationship Id="rId2" Type="http://schemas.openxmlformats.org/officeDocument/2006/relationships/slide" Target="../slides/slide5.xml"/><Relationship Id="rId1" Type="http://schemas.openxmlformats.org/officeDocument/2006/relationships/notesMaster" Target="../notesMasters/notesMaster1.xml"/><Relationship Id="rId6" Type="http://schemas.openxmlformats.org/officeDocument/2006/relationships/hyperlink" Target="https://mongolianembassy.us/about-mongolia/geography-and-climate/" TargetMode="External"/><Relationship Id="rId5" Type="http://schemas.openxmlformats.org/officeDocument/2006/relationships/hyperlink" Target="https://factsinstitute.com/countries/facts-about-mongolia/" TargetMode="External"/><Relationship Id="rId4" Type="http://schemas.openxmlformats.org/officeDocument/2006/relationships/hyperlink" Target="https://www.adaptation-undp.org/explore/europe-and-central-asia/mongolia" TargetMode="Externa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3" Type="http://schemas.openxmlformats.org/officeDocument/2006/relationships/hyperlink" Target="https://www.unicef.org.uk/rights-respecting-schools/resources/teaching-resources/rights-around-the-world/" TargetMode="External"/><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latin typeface="Univers LT Pro 45 Light"/>
              </a:rPr>
              <a:t>Edit the facts to suit your audience. Boxes can be deleted if you would prefer to focus on fewer facts. ​</a:t>
            </a:r>
          </a:p>
          <a:p>
            <a:endParaRPr lang="en-GB"/>
          </a:p>
          <a:p>
            <a:r>
              <a:rPr lang="en-GB"/>
              <a:t>​</a:t>
            </a:r>
          </a:p>
          <a:p>
            <a:endParaRPr lang="en-GB"/>
          </a:p>
          <a:p>
            <a:r>
              <a:rPr lang="en-GB"/>
              <a:t>Sources: ​</a:t>
            </a:r>
          </a:p>
          <a:p>
            <a:endParaRPr lang="en-GB"/>
          </a:p>
          <a:p>
            <a:r>
              <a:rPr lang="en-GB">
                <a:latin typeface="Univers LT Pro 45 Light"/>
              </a:rPr>
              <a:t>First dinosaur egg: </a:t>
            </a:r>
            <a:r>
              <a:rPr lang="en-GB"/>
              <a:t> </a:t>
            </a:r>
            <a:r>
              <a:rPr lang="en-GB" u="sng">
                <a:hlinkClick r:id="rId3"/>
              </a:rPr>
              <a:t>https://kids.nationalgeographic.com/geography/countries/article/mongolia</a:t>
            </a:r>
            <a:endParaRPr lang="en-GB"/>
          </a:p>
          <a:p>
            <a:endParaRPr lang="en-GB"/>
          </a:p>
          <a:p>
            <a:r>
              <a:rPr lang="en-GB">
                <a:latin typeface="Univers LT Pro 45 Light"/>
              </a:rPr>
              <a:t>Population 3.1 million and size 19</a:t>
            </a:r>
            <a:r>
              <a:rPr lang="en-GB" baseline="30000">
                <a:latin typeface="Univers LT Pro 45 Light"/>
              </a:rPr>
              <a:t>th</a:t>
            </a:r>
            <a:r>
              <a:rPr lang="en-GB">
                <a:latin typeface="Univers LT Pro 45 Light"/>
              </a:rPr>
              <a:t> largest: </a:t>
            </a:r>
            <a:r>
              <a:rPr lang="en-GB" u="sng">
                <a:hlinkClick r:id="rId4"/>
              </a:rPr>
              <a:t>https://www.adaptation-undp.org/explore/europe-and-central-asia/mongolia</a:t>
            </a:r>
          </a:p>
          <a:p>
            <a:endParaRPr lang="en-GB"/>
          </a:p>
          <a:p>
            <a:r>
              <a:rPr lang="en-GB">
                <a:latin typeface="Univers LT Pro 45 Light"/>
              </a:rPr>
              <a:t>Camels: </a:t>
            </a:r>
            <a:r>
              <a:rPr lang="en-GB" u="sng">
                <a:hlinkClick r:id="rId3"/>
              </a:rPr>
              <a:t>https://kids.nationalgeographic.com/geography/countries/article/mongolia</a:t>
            </a:r>
          </a:p>
          <a:p>
            <a:endParaRPr lang="en-GB"/>
          </a:p>
          <a:p>
            <a:r>
              <a:rPr lang="en-GB">
                <a:latin typeface="Univers LT Pro 45 Light"/>
              </a:rPr>
              <a:t>National drink: </a:t>
            </a:r>
            <a:r>
              <a:rPr lang="en-GB" u="sng">
                <a:hlinkClick r:id="rId5"/>
              </a:rPr>
              <a:t>https://factsinstitute.com/countries/facts-about-mongolia/</a:t>
            </a:r>
          </a:p>
          <a:p>
            <a:endParaRPr lang="en-GB"/>
          </a:p>
          <a:p>
            <a:r>
              <a:rPr lang="en-GB">
                <a:latin typeface="Univers LT Pro 45 Light"/>
              </a:rPr>
              <a:t>Capital temperature: </a:t>
            </a:r>
            <a:r>
              <a:rPr lang="en-GB" u="sng">
                <a:hlinkClick r:id="rId6"/>
              </a:rPr>
              <a:t>https://mongolianembassy.us/about-mongolia/geography-and-climate/</a:t>
            </a:r>
          </a:p>
          <a:p>
            <a:endParaRPr lang="en-GB"/>
          </a:p>
          <a:p>
            <a:r>
              <a:rPr lang="en-GB">
                <a:latin typeface="Univers LT Pro 45 Light"/>
              </a:rPr>
              <a:t>Festival: </a:t>
            </a:r>
            <a:r>
              <a:rPr lang="en-GB" u="sng">
                <a:hlinkClick r:id="rId5"/>
              </a:rPr>
              <a:t>https://factsinstitute.com/countries/facts-about-mongolia/</a:t>
            </a:r>
            <a:endParaRPr lang="en-GB"/>
          </a:p>
        </p:txBody>
      </p:sp>
      <p:sp>
        <p:nvSpPr>
          <p:cNvPr id="4" name="Slide Number Placeholder 3"/>
          <p:cNvSpPr>
            <a:spLocks noGrp="1"/>
          </p:cNvSpPr>
          <p:nvPr>
            <p:ph type="sldNum" sz="quarter" idx="5"/>
          </p:nvPr>
        </p:nvSpPr>
        <p:spPr/>
        <p:txBody>
          <a:bodyPr/>
          <a:lstStyle/>
          <a:p>
            <a:fld id="{29579422-DDE5-7A4E-844D-890A01B6C3B6}" type="slidenum">
              <a:rPr lang="en-GB" smtClean="0"/>
              <a:pPr/>
              <a:t>5</a:t>
            </a:fld>
            <a:endParaRPr lang="en-GB"/>
          </a:p>
        </p:txBody>
      </p:sp>
    </p:spTree>
    <p:extLst>
      <p:ext uri="{BB962C8B-B14F-4D97-AF65-F5344CB8AC3E}">
        <p14:creationId xmlns:p14="http://schemas.microsoft.com/office/powerpoint/2010/main" val="309945759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D7C59EB-895C-1AA0-98B9-93C8FEEADCB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BA61EB4-2AB8-0A55-459F-DE24C35DB94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1FA2929-2518-EB57-945E-7C34275241B8}"/>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This month’s story is about access to vaccinations as part of the right to be healthy, linking also to the right to life, survival and development and the best interests of the child. The</a:t>
            </a:r>
            <a:r>
              <a:rPr lang="en-US" dirty="0">
                <a:latin typeface="Arial" panose="020B0604020202020204" pitchFamily="34" charset="0"/>
                <a:cs typeface="Arial" panose="020B0604020202020204" pitchFamily="34" charset="0"/>
              </a:rPr>
              <a:t> activities here will support children in upper primary to explore the issues further. </a:t>
            </a:r>
            <a:r>
              <a:rPr lang="en-US" dirty="0">
                <a:solidFill>
                  <a:srgbClr val="000000"/>
                </a:solidFill>
                <a:latin typeface="Arial" panose="020B0604020202020204" pitchFamily="34" charset="0"/>
                <a:cs typeface="Arial" panose="020B0604020202020204" pitchFamily="34" charset="0"/>
              </a:rPr>
              <a:t>Choose one or more activities as featured here or amend them to suit your setting. You could also create your own activities inspired by the presentations in part one.</a:t>
            </a:r>
            <a:r>
              <a:rPr lang="en-GB" dirty="0"/>
              <a:t>These are a set of activities that could be explored in upper primary. </a:t>
            </a:r>
          </a:p>
          <a:p>
            <a:endParaRPr lang="en-US" dirty="0"/>
          </a:p>
        </p:txBody>
      </p:sp>
      <p:sp>
        <p:nvSpPr>
          <p:cNvPr id="4" name="Slide Number Placeholder 3">
            <a:extLst>
              <a:ext uri="{FF2B5EF4-FFF2-40B4-BE49-F238E27FC236}">
                <a16:creationId xmlns:a16="http://schemas.microsoft.com/office/drawing/2014/main" id="{E1096BF9-2B62-EBCB-7C9F-159F1236A6D8}"/>
              </a:ext>
            </a:extLst>
          </p:cNvPr>
          <p:cNvSpPr>
            <a:spLocks noGrp="1"/>
          </p:cNvSpPr>
          <p:nvPr>
            <p:ph type="sldNum" sz="quarter" idx="5"/>
          </p:nvPr>
        </p:nvSpPr>
        <p:spPr/>
        <p:txBody>
          <a:bodyPr/>
          <a:lstStyle/>
          <a:p>
            <a:fld id="{29579422-DDE5-7A4E-844D-890A01B6C3B6}" type="slidenum">
              <a:rPr lang="en-GB" smtClean="0"/>
              <a:pPr/>
              <a:t>15</a:t>
            </a:fld>
            <a:endParaRPr lang="en-GB"/>
          </a:p>
        </p:txBody>
      </p:sp>
    </p:spTree>
    <p:extLst>
      <p:ext uri="{BB962C8B-B14F-4D97-AF65-F5344CB8AC3E}">
        <p14:creationId xmlns:p14="http://schemas.microsoft.com/office/powerpoint/2010/main" val="316485092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063713B-5BCA-C7A5-9C3D-380FCB76D16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09A3487-5270-D7A4-3A4B-DEBF1B3E2B6D}"/>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BB07DBB-35D1-544F-8244-1A16DC43EAD6}"/>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a:t>This month’s story is about access to vaccinations as part of the right to be healthy, linking also to the right to life, survival and development and the best interests of the child. The</a:t>
            </a:r>
            <a:r>
              <a:rPr lang="en-US">
                <a:latin typeface="Arial" panose="020B0604020202020204" pitchFamily="34" charset="0"/>
                <a:cs typeface="Arial" panose="020B0604020202020204" pitchFamily="34" charset="0"/>
              </a:rPr>
              <a:t> activities here will support </a:t>
            </a:r>
            <a:r>
              <a:rPr lang="en-GB"/>
              <a:t>older learners or those able to explore more complex ideas to explore these concepts further. Use in tutor time in secondary schools, with your rights group or within personal development lessons or equivalent. </a:t>
            </a:r>
            <a:r>
              <a:rPr lang="en-US">
                <a:solidFill>
                  <a:srgbClr val="000000"/>
                </a:solidFill>
                <a:latin typeface="Arial" panose="020B0604020202020204" pitchFamily="34" charset="0"/>
                <a:cs typeface="Arial" panose="020B0604020202020204" pitchFamily="34" charset="0"/>
              </a:rPr>
              <a:t>Choose one or more activities as featured here or amend them to suit your setting. You could also create your own activities inspired by the presentations in part one.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solidFill>
                <a:srgbClr val="000000"/>
              </a:solidFill>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solidFill>
                  <a:srgbClr val="000000"/>
                </a:solidFill>
                <a:latin typeface="Arial" panose="020B0604020202020204" pitchFamily="34" charset="0"/>
                <a:cs typeface="Arial" panose="020B0604020202020204" pitchFamily="34" charset="0"/>
              </a:rPr>
              <a:t>If your pupils are looking for reliable sources of information and data on vaccines, UNICEF has a data site that may be useful to explore: https://data.unicef.org/topic/child-health/immunization/</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solidFill>
                  <a:srgbClr val="000000"/>
                </a:solidFill>
                <a:latin typeface="Arial" panose="020B0604020202020204" pitchFamily="34" charset="0"/>
                <a:cs typeface="Arial" panose="020B0604020202020204" pitchFamily="34" charset="0"/>
              </a:rPr>
              <a:t>As with all resources, please check the suitability for your pupils </a:t>
            </a:r>
            <a:r>
              <a:rPr lang="en-US">
                <a:solidFill>
                  <a:srgbClr val="000000"/>
                </a:solidFill>
                <a:latin typeface="Arial" panose="020B0604020202020204" pitchFamily="34" charset="0"/>
                <a:cs typeface="Arial" panose="020B0604020202020204" pitchFamily="34" charset="0"/>
              </a:rPr>
              <a:t>before using.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solidFill>
                <a:srgbClr val="000000"/>
              </a:solidFill>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GB"/>
          </a:p>
          <a:p>
            <a:endParaRPr lang="en-US"/>
          </a:p>
        </p:txBody>
      </p:sp>
      <p:sp>
        <p:nvSpPr>
          <p:cNvPr id="4" name="Slide Number Placeholder 3">
            <a:extLst>
              <a:ext uri="{FF2B5EF4-FFF2-40B4-BE49-F238E27FC236}">
                <a16:creationId xmlns:a16="http://schemas.microsoft.com/office/drawing/2014/main" id="{B22C09CD-09B1-8139-B6F5-AD146BCF58B4}"/>
              </a:ext>
            </a:extLst>
          </p:cNvPr>
          <p:cNvSpPr>
            <a:spLocks noGrp="1"/>
          </p:cNvSpPr>
          <p:nvPr>
            <p:ph type="sldNum" sz="quarter" idx="5"/>
          </p:nvPr>
        </p:nvSpPr>
        <p:spPr/>
        <p:txBody>
          <a:bodyPr/>
          <a:lstStyle/>
          <a:p>
            <a:fld id="{29579422-DDE5-7A4E-844D-890A01B6C3B6}" type="slidenum">
              <a:rPr lang="en-GB" smtClean="0"/>
              <a:pPr/>
              <a:t>16</a:t>
            </a:fld>
            <a:endParaRPr lang="en-GB"/>
          </a:p>
        </p:txBody>
      </p:sp>
    </p:spTree>
    <p:extLst>
      <p:ext uri="{BB962C8B-B14F-4D97-AF65-F5344CB8AC3E}">
        <p14:creationId xmlns:p14="http://schemas.microsoft.com/office/powerpoint/2010/main" val="18328914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Bef>
                <a:spcPts val="600"/>
              </a:spcBef>
            </a:pPr>
            <a:r>
              <a:rPr lang="en-US">
                <a:solidFill>
                  <a:srgbClr val="0F0A07"/>
                </a:solidFill>
                <a:latin typeface="Arial" panose="020B0604020202020204" pitchFamily="34" charset="0"/>
                <a:cs typeface="Arial" panose="020B0604020202020204" pitchFamily="34" charset="0"/>
              </a:rPr>
              <a:t>Take Action:</a:t>
            </a:r>
            <a:br>
              <a:rPr lang="en-US">
                <a:latin typeface="Arial" panose="020B0604020202020204" pitchFamily="34" charset="0"/>
                <a:cs typeface="Arial" panose="020B0604020202020204" pitchFamily="34" charset="0"/>
              </a:rPr>
            </a:br>
            <a:r>
              <a:rPr lang="en-US">
                <a:solidFill>
                  <a:srgbClr val="0F0A07"/>
                </a:solidFill>
                <a:latin typeface="Arial" panose="020B0604020202020204" pitchFamily="34" charset="0"/>
                <a:cs typeface="Arial" panose="020B0604020202020204" pitchFamily="34" charset="0"/>
              </a:rPr>
              <a:t>Children will have explored why vaccines are important and how this links to children’s rights. To support Outcome 9 of RRSA, children can take this learning out into the world and create positive change by raising awareness of the importance of vaccines, or by contacting your local MP to ask how we are supporting children around the world to access vaccinations. </a:t>
            </a:r>
            <a:br>
              <a:rPr lang="en-US">
                <a:latin typeface="Arial" panose="020B0604020202020204" pitchFamily="34" charset="0"/>
                <a:cs typeface="Arial" panose="020B0604020202020204" pitchFamily="34" charset="0"/>
              </a:rPr>
            </a:br>
            <a:br>
              <a:rPr lang="en-US">
                <a:latin typeface="Arial" panose="020B0604020202020204" pitchFamily="34" charset="0"/>
                <a:cs typeface="Arial" panose="020B0604020202020204" pitchFamily="34" charset="0"/>
              </a:rPr>
            </a:br>
            <a:r>
              <a:rPr lang="en-US">
                <a:solidFill>
                  <a:srgbClr val="0F0A07"/>
                </a:solidFill>
                <a:latin typeface="Arial" panose="020B0604020202020204" pitchFamily="34" charset="0"/>
                <a:cs typeface="Arial" panose="020B0604020202020204" pitchFamily="34" charset="0"/>
              </a:rPr>
              <a:t>Get Creative:</a:t>
            </a:r>
            <a:br>
              <a:rPr lang="en-US">
                <a:latin typeface="Arial" panose="020B0604020202020204" pitchFamily="34" charset="0"/>
                <a:cs typeface="Arial" panose="020B0604020202020204" pitchFamily="34" charset="0"/>
              </a:rPr>
            </a:br>
            <a:r>
              <a:rPr lang="en-US">
                <a:solidFill>
                  <a:srgbClr val="0F0A07"/>
                </a:solidFill>
                <a:latin typeface="Arial" panose="020B0604020202020204" pitchFamily="34" charset="0"/>
                <a:cs typeface="Arial" panose="020B0604020202020204" pitchFamily="34" charset="0"/>
              </a:rPr>
              <a:t>You have the option to use display materials (found here: </a:t>
            </a:r>
            <a:r>
              <a:rPr lang="en-US">
                <a:solidFill>
                  <a:srgbClr val="0F0A07"/>
                </a:solidFill>
                <a:latin typeface="Arial" panose="020B0604020202020204" pitchFamily="34" charset="0"/>
                <a:cs typeface="Arial" panose="020B0604020202020204" pitchFamily="34" charset="0"/>
                <a:hlinkClick r:id="rId3"/>
              </a:rPr>
              <a:t>https://www.unicef.org.uk/rights-respecting-schools/resources/teaching-resources/rights-around-the-world/</a:t>
            </a:r>
            <a:r>
              <a:rPr lang="en-US">
                <a:solidFill>
                  <a:srgbClr val="0F0A07"/>
                </a:solidFill>
                <a:latin typeface="Arial" panose="020B0604020202020204" pitchFamily="34" charset="0"/>
                <a:cs typeface="Arial" panose="020B0604020202020204" pitchFamily="34" charset="0"/>
              </a:rPr>
              <a:t>) to create a display of your learning and/or actions.</a:t>
            </a:r>
          </a:p>
          <a:p>
            <a:pPr>
              <a:spcBef>
                <a:spcPts val="600"/>
              </a:spcBef>
            </a:pPr>
            <a:endParaRPr lang="en-US">
              <a:solidFill>
                <a:srgbClr val="0F0A07"/>
              </a:solidFill>
              <a:latin typeface="Arial" panose="020B0604020202020204" pitchFamily="34" charset="0"/>
              <a:cs typeface="Arial" panose="020B0604020202020204" pitchFamily="34" charset="0"/>
            </a:endParaRPr>
          </a:p>
          <a:p>
            <a:pPr>
              <a:spcBef>
                <a:spcPts val="600"/>
              </a:spcBef>
            </a:pPr>
            <a:r>
              <a:rPr lang="en-US">
                <a:solidFill>
                  <a:srgbClr val="0F0A07"/>
                </a:solidFill>
                <a:latin typeface="Arial" panose="020B0604020202020204" pitchFamily="34" charset="0"/>
                <a:cs typeface="Arial" panose="020B0604020202020204" pitchFamily="34" charset="0"/>
              </a:rPr>
              <a:t>Add to your passport:</a:t>
            </a:r>
            <a:br>
              <a:rPr lang="en-US">
                <a:latin typeface="Arial" panose="020B0604020202020204" pitchFamily="34" charset="0"/>
                <a:cs typeface="Arial" panose="020B0604020202020204" pitchFamily="34" charset="0"/>
              </a:rPr>
            </a:br>
            <a:r>
              <a:rPr lang="en-US">
                <a:solidFill>
                  <a:srgbClr val="0F0A07"/>
                </a:solidFill>
                <a:latin typeface="Arial" panose="020B0604020202020204" pitchFamily="34" charset="0"/>
                <a:cs typeface="Arial" panose="020B0604020202020204" pitchFamily="34" charset="0"/>
              </a:rPr>
              <a:t>You have the option to use the Rights Around the World passport (found here: </a:t>
            </a:r>
            <a:r>
              <a:rPr lang="en-US">
                <a:solidFill>
                  <a:srgbClr val="0F0A07"/>
                </a:solidFill>
                <a:latin typeface="Arial" panose="020B0604020202020204" pitchFamily="34" charset="0"/>
                <a:cs typeface="Arial" panose="020B0604020202020204" pitchFamily="34" charset="0"/>
                <a:hlinkClick r:id="rId3"/>
              </a:rPr>
              <a:t>https://www.unicef.org.uk/rights-respecting-schools/resources/teaching-resources/rights-around-the-world/</a:t>
            </a:r>
            <a:r>
              <a:rPr lang="en-US">
                <a:solidFill>
                  <a:srgbClr val="0F0A07"/>
                </a:solidFill>
                <a:latin typeface="Arial" panose="020B0604020202020204" pitchFamily="34" charset="0"/>
                <a:cs typeface="Arial" panose="020B0604020202020204" pitchFamily="34" charset="0"/>
              </a:rPr>
              <a:t>) </a:t>
            </a:r>
            <a:r>
              <a:rPr lang="en-US">
                <a:solidFill>
                  <a:srgbClr val="1E1E1E"/>
                </a:solidFill>
                <a:latin typeface="Arial" panose="020B0604020202020204" pitchFamily="34" charset="0"/>
                <a:cs typeface="Arial" panose="020B0604020202020204" pitchFamily="34" charset="0"/>
              </a:rPr>
              <a:t>These materials can be used to create individual passports for children or to create a class floor book to record learning. </a:t>
            </a:r>
            <a:endParaRPr lang="en-US">
              <a:solidFill>
                <a:srgbClr val="0F0A07"/>
              </a:solidFill>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fld id="{29579422-DDE5-7A4E-844D-890A01B6C3B6}" type="slidenum">
              <a:rPr lang="en-GB" smtClean="0"/>
              <a:pPr/>
              <a:t>17</a:t>
            </a:fld>
            <a:endParaRPr lang="en-GB"/>
          </a:p>
        </p:txBody>
      </p:sp>
    </p:spTree>
    <p:extLst>
      <p:ext uri="{BB962C8B-B14F-4D97-AF65-F5344CB8AC3E}">
        <p14:creationId xmlns:p14="http://schemas.microsoft.com/office/powerpoint/2010/main" val="322391245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atin typeface="Arial" panose="020B0604020202020204" pitchFamily="34" charset="0"/>
                <a:ea typeface="Calibri"/>
                <a:cs typeface="Arial" panose="020B0604020202020204" pitchFamily="34" charset="0"/>
              </a:rPr>
              <a:t>This slide is for information only and not for class presentation</a:t>
            </a:r>
            <a:endParaRPr lang="en-US">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fld id="{29579422-DDE5-7A4E-844D-890A01B6C3B6}" type="slidenum">
              <a:rPr lang="en-GB" smtClean="0"/>
              <a:pPr/>
              <a:t>18</a:t>
            </a:fld>
            <a:endParaRPr lang="en-GB"/>
          </a:p>
        </p:txBody>
      </p:sp>
    </p:spTree>
    <p:extLst>
      <p:ext uri="{BB962C8B-B14F-4D97-AF65-F5344CB8AC3E}">
        <p14:creationId xmlns:p14="http://schemas.microsoft.com/office/powerpoint/2010/main" val="14271224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latin typeface="Arial" panose="020B0604020202020204" pitchFamily="34" charset="0"/>
                <a:cs typeface="Arial" panose="020B0604020202020204" pitchFamily="34" charset="0"/>
              </a:rPr>
              <a:t>Use this slide to make the link to UNICEF’s work. The following slides will bring this to life through the case study of Ari's story.</a:t>
            </a:r>
          </a:p>
          <a:p>
            <a:endParaRPr lang="en-GB">
              <a:latin typeface="Arial" panose="020B0604020202020204" pitchFamily="34" charset="0"/>
              <a:cs typeface="Arial" panose="020B0604020202020204" pitchFamily="34" charset="0"/>
            </a:endParaRPr>
          </a:p>
          <a:p>
            <a:r>
              <a:rPr lang="en-GB">
                <a:latin typeface="Arial" panose="020B0604020202020204" pitchFamily="34" charset="0"/>
                <a:cs typeface="Arial" panose="020B0604020202020204" pitchFamily="34" charset="0"/>
              </a:rPr>
              <a:t>Learn more about UNICEF in Mongolia: https://www.unicef.org/mongolia</a:t>
            </a:r>
          </a:p>
          <a:p>
            <a:endParaRPr lang="en-GB">
              <a:latin typeface="Arial" panose="020B0604020202020204" pitchFamily="34" charset="0"/>
              <a:cs typeface="Arial" panose="020B0604020202020204" pitchFamily="34" charset="0"/>
            </a:endParaRPr>
          </a:p>
          <a:p>
            <a:r>
              <a:rPr lang="en-GB">
                <a:latin typeface="Arial" panose="020B0604020202020204" pitchFamily="34" charset="0"/>
                <a:cs typeface="Arial" panose="020B0604020202020204" pitchFamily="34" charset="0"/>
              </a:rPr>
              <a:t>You may wish to explore what the word ‘ratified’ means with your pupils. When a country ratifies a law, it means that they have agreed to it. In other words, when a country 'ratifies' the CRC it means that the people in charge (government) agree to do all they can to make sure children have their rights.</a:t>
            </a:r>
          </a:p>
        </p:txBody>
      </p:sp>
      <p:sp>
        <p:nvSpPr>
          <p:cNvPr id="4" name="Slide Number Placeholder 3"/>
          <p:cNvSpPr>
            <a:spLocks noGrp="1"/>
          </p:cNvSpPr>
          <p:nvPr>
            <p:ph type="sldNum" sz="quarter" idx="5"/>
          </p:nvPr>
        </p:nvSpPr>
        <p:spPr/>
        <p:txBody>
          <a:bodyPr/>
          <a:lstStyle/>
          <a:p>
            <a:fld id="{29579422-DDE5-7A4E-844D-890A01B6C3B6}" type="slidenum">
              <a:rPr lang="en-GB" smtClean="0"/>
              <a:pPr/>
              <a:t>6</a:t>
            </a:fld>
            <a:endParaRPr lang="en-GB"/>
          </a:p>
        </p:txBody>
      </p:sp>
    </p:spTree>
    <p:extLst>
      <p:ext uri="{BB962C8B-B14F-4D97-AF65-F5344CB8AC3E}">
        <p14:creationId xmlns:p14="http://schemas.microsoft.com/office/powerpoint/2010/main" val="216675707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latin typeface="Univers LT Pro 45 Light"/>
              </a:rPr>
              <a:t>The video in this slide is 51 seconds long. </a:t>
            </a:r>
            <a:endParaRPr lang="en-US" dirty="0">
              <a:solidFill>
                <a:srgbClr val="444444"/>
              </a:solidFill>
              <a:latin typeface="Univers LT Pro 45 Light"/>
            </a:endParaRPr>
          </a:p>
          <a:p>
            <a:r>
              <a:rPr lang="en-GB" dirty="0">
                <a:latin typeface="Univers LT Pro 45 Light"/>
              </a:rPr>
              <a:t>Slide 7 and slide 8 offer the same content in different levels of detail. </a:t>
            </a:r>
            <a:endParaRPr lang="en-US">
              <a:solidFill>
                <a:srgbClr val="444444"/>
              </a:solidFill>
              <a:latin typeface="Univers LT Pro 45 Light"/>
            </a:endParaRPr>
          </a:p>
          <a:p>
            <a:endParaRPr lang="en-GB" dirty="0">
              <a:solidFill>
                <a:srgbClr val="444444"/>
              </a:solidFill>
            </a:endParaRPr>
          </a:p>
          <a:p>
            <a:r>
              <a:rPr lang="en-GB" dirty="0">
                <a:latin typeface="Univers LT Pro 45 Light"/>
              </a:rPr>
              <a:t>Select the slide that is most appropriate for your pupils. </a:t>
            </a:r>
            <a:endParaRPr lang="en-US">
              <a:solidFill>
                <a:srgbClr val="444444"/>
              </a:solidFill>
              <a:latin typeface="Univers LT Pro 45 Light"/>
            </a:endParaRPr>
          </a:p>
          <a:p>
            <a:endParaRPr lang="en-GB" dirty="0">
              <a:solidFill>
                <a:srgbClr val="444444"/>
              </a:solidFill>
            </a:endParaRPr>
          </a:p>
          <a:p>
            <a:r>
              <a:rPr lang="en-GB" dirty="0">
                <a:latin typeface="Univers LT Pro 45 Light"/>
              </a:rPr>
              <a:t>Remember to play the video full screen, and please turn ON captions (CC button) for translation of what </a:t>
            </a:r>
            <a:r>
              <a:rPr lang="en-GB" dirty="0" err="1">
                <a:latin typeface="Univers LT Pro 45 Light"/>
              </a:rPr>
              <a:t>Anirlan’s</a:t>
            </a:r>
            <a:r>
              <a:rPr lang="en-GB" dirty="0">
                <a:latin typeface="Univers LT Pro 45 Light"/>
              </a:rPr>
              <a:t> mother is saying. You will need to read the captions out to the children to explain what </a:t>
            </a:r>
            <a:r>
              <a:rPr lang="en-GB" dirty="0" err="1">
                <a:latin typeface="Univers LT Pro 45 Light"/>
              </a:rPr>
              <a:t>Anirlan’s</a:t>
            </a:r>
            <a:r>
              <a:rPr lang="en-GB" dirty="0">
                <a:latin typeface="Univers LT Pro 45 Light"/>
              </a:rPr>
              <a:t> mother is saying and read the text to the children. You may find it best to mute the video. </a:t>
            </a:r>
            <a:endParaRPr lang="en-US">
              <a:solidFill>
                <a:srgbClr val="444444"/>
              </a:solidFill>
              <a:latin typeface="Univers LT Pro 45 Light"/>
            </a:endParaRPr>
          </a:p>
          <a:p>
            <a:endParaRPr lang="en-GB" dirty="0">
              <a:solidFill>
                <a:srgbClr val="444444"/>
              </a:solidFill>
            </a:endParaRPr>
          </a:p>
          <a:p>
            <a:endParaRPr lang="en-GB" dirty="0">
              <a:solidFill>
                <a:srgbClr val="444444"/>
              </a:solidFill>
            </a:endParaRPr>
          </a:p>
          <a:p>
            <a:endParaRPr lang="en-GB" dirty="0">
              <a:solidFill>
                <a:srgbClr val="444444"/>
              </a:solidFill>
            </a:endParaRPr>
          </a:p>
          <a:p>
            <a:r>
              <a:rPr lang="en-GB" dirty="0">
                <a:latin typeface="Univers LT Pro 45 Light"/>
              </a:rPr>
              <a:t>Pupils could be encouraged to reflect on </a:t>
            </a:r>
            <a:r>
              <a:rPr lang="en-GB" dirty="0" err="1">
                <a:latin typeface="Univers LT Pro 45 Light"/>
              </a:rPr>
              <a:t>Anirlan’s</a:t>
            </a:r>
            <a:r>
              <a:rPr lang="en-GB" dirty="0">
                <a:latin typeface="Univers LT Pro 45 Light"/>
              </a:rPr>
              <a:t> feelings about getting a vaccine and can reflect on their own experiences of vaccines or medicines. </a:t>
            </a:r>
            <a:endParaRPr lang="en-US">
              <a:solidFill>
                <a:srgbClr val="444444"/>
              </a:solidFill>
              <a:latin typeface="Univers LT Pro 45 Light"/>
            </a:endParaRPr>
          </a:p>
          <a:p>
            <a:r>
              <a:rPr lang="en-GB" dirty="0">
                <a:latin typeface="Univers LT Pro 45 Light"/>
              </a:rPr>
              <a:t> </a:t>
            </a:r>
            <a:endParaRPr lang="en-US">
              <a:solidFill>
                <a:srgbClr val="444444"/>
              </a:solidFill>
              <a:latin typeface="Univers LT Pro 45 Light"/>
            </a:endParaRPr>
          </a:p>
          <a:p>
            <a:r>
              <a:rPr lang="en-GB" dirty="0">
                <a:latin typeface="Univers LT Pro 45 Light"/>
              </a:rPr>
              <a:t>You could also delete the text if you prefer to read this out to your pupils: </a:t>
            </a:r>
            <a:endParaRPr lang="en-US">
              <a:solidFill>
                <a:srgbClr val="444444"/>
              </a:solidFill>
              <a:latin typeface="Univers LT Pro 45 Light"/>
            </a:endParaRPr>
          </a:p>
          <a:p>
            <a:r>
              <a:rPr lang="en-GB" dirty="0" err="1">
                <a:latin typeface="Univers LT Pro 45 Light"/>
              </a:rPr>
              <a:t>Anirlan</a:t>
            </a:r>
            <a:r>
              <a:rPr lang="en-GB" dirty="0">
                <a:latin typeface="Univers LT Pro 45 Light"/>
              </a:rPr>
              <a:t> is 2 years old and lives in the snowy forests of northern Mongolia. </a:t>
            </a:r>
            <a:endParaRPr lang="en-US">
              <a:solidFill>
                <a:srgbClr val="444444"/>
              </a:solidFill>
              <a:latin typeface="Univers LT Pro 45 Light"/>
            </a:endParaRPr>
          </a:p>
          <a:p>
            <a:r>
              <a:rPr lang="en-GB" dirty="0">
                <a:latin typeface="Univers LT Pro 45 Light"/>
              </a:rPr>
              <a:t>She needs vaccinations to stay healthy, but the nearest doctor is far away. </a:t>
            </a:r>
            <a:endParaRPr lang="en-US">
              <a:solidFill>
                <a:srgbClr val="444444"/>
              </a:solidFill>
              <a:latin typeface="Univers LT Pro 45 Light"/>
            </a:endParaRPr>
          </a:p>
          <a:p>
            <a:r>
              <a:rPr lang="en-GB" dirty="0">
                <a:latin typeface="Univers LT Pro 45 Light"/>
              </a:rPr>
              <a:t>Watch to see how UNICEF helps her get the vaccine she needs, even when it’s hard to reach her home.</a:t>
            </a:r>
            <a:endParaRPr lang="en-US">
              <a:latin typeface="Univers LT Pro 45 Light"/>
            </a:endParaRPr>
          </a:p>
        </p:txBody>
      </p:sp>
      <p:sp>
        <p:nvSpPr>
          <p:cNvPr id="4" name="Slide Number Placeholder 3"/>
          <p:cNvSpPr>
            <a:spLocks noGrp="1"/>
          </p:cNvSpPr>
          <p:nvPr>
            <p:ph type="sldNum" sz="quarter" idx="5"/>
          </p:nvPr>
        </p:nvSpPr>
        <p:spPr/>
        <p:txBody>
          <a:bodyPr/>
          <a:lstStyle/>
          <a:p>
            <a:fld id="{29579422-DDE5-7A4E-844D-890A01B6C3B6}" type="slidenum">
              <a:rPr lang="en-GB" smtClean="0"/>
              <a:pPr/>
              <a:t>7</a:t>
            </a:fld>
            <a:endParaRPr lang="en-GB"/>
          </a:p>
        </p:txBody>
      </p:sp>
    </p:spTree>
    <p:extLst>
      <p:ext uri="{BB962C8B-B14F-4D97-AF65-F5344CB8AC3E}">
        <p14:creationId xmlns:p14="http://schemas.microsoft.com/office/powerpoint/2010/main" val="363330584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F770380-DD0F-A402-FBD7-65D8A4796B3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262773F-4C71-F12A-AD18-46B9D10D8F7D}"/>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670463D-CC8D-707B-3010-AC2A31838A2E}"/>
              </a:ext>
            </a:extLst>
          </p:cNvPr>
          <p:cNvSpPr>
            <a:spLocks noGrp="1"/>
          </p:cNvSpPr>
          <p:nvPr>
            <p:ph type="body" idx="1"/>
          </p:nvPr>
        </p:nvSpPr>
        <p:spPr/>
        <p:txBody>
          <a:bodyPr/>
          <a:lstStyle/>
          <a:p>
            <a:endParaRPr lang="en-GB"/>
          </a:p>
          <a:p>
            <a:r>
              <a:rPr lang="en-GB"/>
              <a:t>The video in this slide is 51 seconds long. </a:t>
            </a:r>
            <a:endParaRPr lang="en-US">
              <a:solidFill>
                <a:srgbClr val="444444"/>
              </a:solidFill>
            </a:endParaRPr>
          </a:p>
          <a:p>
            <a:r>
              <a:rPr lang="en-GB" dirty="0">
                <a:latin typeface="Univers LT Pro 45 Light"/>
              </a:rPr>
              <a:t>Slide 7 and slide 8 offer the same content in different levels of detail. </a:t>
            </a:r>
            <a:endParaRPr lang="en-US">
              <a:solidFill>
                <a:srgbClr val="444444"/>
              </a:solidFill>
              <a:latin typeface="Univers LT Pro 45 Light"/>
            </a:endParaRPr>
          </a:p>
          <a:p>
            <a:endParaRPr lang="en-GB" dirty="0">
              <a:solidFill>
                <a:srgbClr val="444444"/>
              </a:solidFill>
            </a:endParaRPr>
          </a:p>
          <a:p>
            <a:r>
              <a:rPr lang="en-GB" dirty="0">
                <a:latin typeface="Univers LT Pro 45 Light"/>
              </a:rPr>
              <a:t>Select the slide that is most appropriate for your pupils. </a:t>
            </a:r>
            <a:endParaRPr lang="en-US">
              <a:solidFill>
                <a:srgbClr val="444444"/>
              </a:solidFill>
              <a:latin typeface="Univers LT Pro 45 Light"/>
            </a:endParaRPr>
          </a:p>
          <a:p>
            <a:endParaRPr lang="en-GB" dirty="0">
              <a:solidFill>
                <a:srgbClr val="444444"/>
              </a:solidFill>
            </a:endParaRPr>
          </a:p>
          <a:p>
            <a:r>
              <a:rPr lang="en-GB">
                <a:latin typeface="Univers LT Pro 45 Light"/>
              </a:rPr>
              <a:t>Remember to play the video full screen, and you will need to display captions (CC button). </a:t>
            </a:r>
            <a:endParaRPr lang="en-US">
              <a:solidFill>
                <a:srgbClr val="444444"/>
              </a:solidFill>
              <a:latin typeface="Univers LT Pro 45 Light"/>
            </a:endParaRPr>
          </a:p>
          <a:p>
            <a:endParaRPr lang="en-GB" dirty="0">
              <a:solidFill>
                <a:srgbClr val="444444"/>
              </a:solidFill>
            </a:endParaRPr>
          </a:p>
          <a:p>
            <a:r>
              <a:rPr lang="en-GB" dirty="0">
                <a:latin typeface="Univers LT Pro 45 Light"/>
              </a:rPr>
              <a:t>Pupils could be encouraged to reflect on </a:t>
            </a:r>
            <a:r>
              <a:rPr lang="en-GB" dirty="0" err="1">
                <a:latin typeface="Univers LT Pro 45 Light"/>
              </a:rPr>
              <a:t>Anirlan’s</a:t>
            </a:r>
            <a:r>
              <a:rPr lang="en-GB" dirty="0">
                <a:latin typeface="Univers LT Pro 45 Light"/>
              </a:rPr>
              <a:t> feelings about getting a vaccine and can reflect on their own experiences of vaccines or medicines. </a:t>
            </a:r>
            <a:endParaRPr lang="en-US">
              <a:solidFill>
                <a:srgbClr val="444444"/>
              </a:solidFill>
              <a:latin typeface="Univers LT Pro 45 Light"/>
            </a:endParaRPr>
          </a:p>
          <a:p>
            <a:r>
              <a:rPr lang="en-GB" dirty="0">
                <a:latin typeface="Univers LT Pro 45 Light"/>
              </a:rPr>
              <a:t> </a:t>
            </a:r>
            <a:endParaRPr lang="en-US">
              <a:solidFill>
                <a:srgbClr val="444444"/>
              </a:solidFill>
              <a:latin typeface="Univers LT Pro 45 Light"/>
            </a:endParaRPr>
          </a:p>
          <a:p>
            <a:r>
              <a:rPr lang="en-GB" dirty="0">
                <a:latin typeface="Univers LT Pro 45 Light"/>
              </a:rPr>
              <a:t>You could also delete the text if you prefer to read this out to your pupils: </a:t>
            </a:r>
            <a:endParaRPr lang="en-US">
              <a:solidFill>
                <a:srgbClr val="444444"/>
              </a:solidFill>
              <a:latin typeface="Univers LT Pro 45 Light"/>
            </a:endParaRPr>
          </a:p>
          <a:p>
            <a:r>
              <a:rPr lang="en-GB" dirty="0" err="1">
                <a:latin typeface="Univers LT Pro 45 Light"/>
              </a:rPr>
              <a:t>Anirlan</a:t>
            </a:r>
            <a:r>
              <a:rPr lang="en-GB" dirty="0">
                <a:latin typeface="Univers LT Pro 45 Light"/>
              </a:rPr>
              <a:t> is 2 years old and lives deep in the snowy forests of northern Mongolia, far from the nearest hospital or clinic. In winter, temperatures drop far below freezing and the roads are often blocked by snow and ice. Without vaccinations, </a:t>
            </a:r>
            <a:r>
              <a:rPr lang="en-GB" dirty="0" err="1">
                <a:latin typeface="Univers LT Pro 45 Light"/>
              </a:rPr>
              <a:t>Anirlan</a:t>
            </a:r>
            <a:r>
              <a:rPr lang="en-GB" dirty="0">
                <a:latin typeface="Univers LT Pro 45 Light"/>
              </a:rPr>
              <a:t> is at serious risk of catching dangerous diseases and getting medical help to her home is not easy.  </a:t>
            </a:r>
            <a:endParaRPr lang="en-US">
              <a:solidFill>
                <a:srgbClr val="444444"/>
              </a:solidFill>
              <a:latin typeface="Univers LT Pro 45 Light"/>
            </a:endParaRPr>
          </a:p>
          <a:p>
            <a:r>
              <a:rPr lang="en-GB" dirty="0">
                <a:latin typeface="Univers LT Pro 45 Light"/>
              </a:rPr>
              <a:t>In this film, you’ll see how UNICEF works with local health workers to make sure children like </a:t>
            </a:r>
            <a:r>
              <a:rPr lang="en-GB" dirty="0" err="1">
                <a:latin typeface="Univers LT Pro 45 Light"/>
              </a:rPr>
              <a:t>Anirlan</a:t>
            </a:r>
            <a:r>
              <a:rPr lang="en-GB" dirty="0">
                <a:latin typeface="Univers LT Pro 45 Light"/>
              </a:rPr>
              <a:t> get life-saving vaccines. They travel long distances across the frozen landscape, using unusual methods of transport to reach families living in remote areas. Can you guess what surprising way the health workers might travel before you press play?</a:t>
            </a:r>
          </a:p>
        </p:txBody>
      </p:sp>
      <p:sp>
        <p:nvSpPr>
          <p:cNvPr id="4" name="Slide Number Placeholder 3">
            <a:extLst>
              <a:ext uri="{FF2B5EF4-FFF2-40B4-BE49-F238E27FC236}">
                <a16:creationId xmlns:a16="http://schemas.microsoft.com/office/drawing/2014/main" id="{B5F886D1-7C3E-2F99-69F9-3AE0FAD7871E}"/>
              </a:ext>
            </a:extLst>
          </p:cNvPr>
          <p:cNvSpPr>
            <a:spLocks noGrp="1"/>
          </p:cNvSpPr>
          <p:nvPr>
            <p:ph type="sldNum" sz="quarter" idx="5"/>
          </p:nvPr>
        </p:nvSpPr>
        <p:spPr/>
        <p:txBody>
          <a:bodyPr/>
          <a:lstStyle/>
          <a:p>
            <a:fld id="{29579422-DDE5-7A4E-844D-890A01B6C3B6}" type="slidenum">
              <a:rPr lang="en-GB" smtClean="0"/>
              <a:pPr/>
              <a:t>8</a:t>
            </a:fld>
            <a:endParaRPr lang="en-GB"/>
          </a:p>
        </p:txBody>
      </p:sp>
    </p:spTree>
    <p:extLst>
      <p:ext uri="{BB962C8B-B14F-4D97-AF65-F5344CB8AC3E}">
        <p14:creationId xmlns:p14="http://schemas.microsoft.com/office/powerpoint/2010/main" val="354394577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You may wish to have copies of the CRC available if your pupils are less familiar with the articles from the convention.</a:t>
            </a:r>
          </a:p>
          <a:p>
            <a:endParaRPr lang="en-GB" dirty="0"/>
          </a:p>
          <a:p>
            <a:r>
              <a:rPr lang="en-GB" dirty="0"/>
              <a:t>You can find a simplified version here: https://www.unicef.org.uk/wp-content/uploads/2019/10/UNCRC_summary-1_1.pdf</a:t>
            </a:r>
          </a:p>
          <a:p>
            <a:r>
              <a:rPr lang="en-GB" dirty="0"/>
              <a:t>And you can access the icons here: https://www.unicef.org.uk/rights-respecting-schools/wp-content/uploads/sites/4/2019/11/UN0332751.pdf</a:t>
            </a:r>
          </a:p>
        </p:txBody>
      </p:sp>
      <p:sp>
        <p:nvSpPr>
          <p:cNvPr id="4" name="Slide Number Placeholder 3"/>
          <p:cNvSpPr>
            <a:spLocks noGrp="1"/>
          </p:cNvSpPr>
          <p:nvPr>
            <p:ph type="sldNum" sz="quarter" idx="5"/>
          </p:nvPr>
        </p:nvSpPr>
        <p:spPr/>
        <p:txBody>
          <a:bodyPr/>
          <a:lstStyle/>
          <a:p>
            <a:fld id="{29579422-DDE5-7A4E-844D-890A01B6C3B6}" type="slidenum">
              <a:rPr lang="en-GB" smtClean="0"/>
              <a:pPr/>
              <a:t>9</a:t>
            </a:fld>
            <a:endParaRPr lang="en-GB"/>
          </a:p>
        </p:txBody>
      </p:sp>
    </p:spTree>
    <p:extLst>
      <p:ext uri="{BB962C8B-B14F-4D97-AF65-F5344CB8AC3E}">
        <p14:creationId xmlns:p14="http://schemas.microsoft.com/office/powerpoint/2010/main" val="178318976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rtl="0" fontAlgn="base">
              <a:buNone/>
            </a:pPr>
            <a:r>
              <a:rPr lang="en-GB" b="1" i="0" u="none" strike="noStrike" dirty="0">
                <a:solidFill>
                  <a:srgbClr val="000000"/>
                </a:solidFill>
                <a:effectLst/>
                <a:latin typeface="Arial" panose="020B0604020202020204" pitchFamily="34" charset="0"/>
              </a:rPr>
              <a:t>Optional slide</a:t>
            </a:r>
            <a:r>
              <a:rPr lang="en-US" b="0" i="0" dirty="0">
                <a:solidFill>
                  <a:srgbClr val="444444"/>
                </a:solidFill>
                <a:effectLst/>
                <a:latin typeface="Arial" panose="020B0604020202020204" pitchFamily="34" charset="0"/>
              </a:rPr>
              <a:t>​</a:t>
            </a:r>
            <a:endParaRPr lang="en-US" b="0" i="0" dirty="0">
              <a:solidFill>
                <a:srgbClr val="444444"/>
              </a:solidFill>
              <a:effectLst/>
              <a:latin typeface="Calibri" panose="020F0502020204030204" pitchFamily="34" charset="0"/>
            </a:endParaRPr>
          </a:p>
          <a:p>
            <a:pPr algn="l" rtl="0" fontAlgn="base">
              <a:buNone/>
            </a:pPr>
            <a:r>
              <a:rPr lang="en-GB" b="0" i="0" dirty="0">
                <a:solidFill>
                  <a:srgbClr val="444444"/>
                </a:solidFill>
                <a:effectLst/>
                <a:latin typeface="Arial" panose="020B0604020202020204" pitchFamily="34" charset="0"/>
              </a:rPr>
              <a:t>​</a:t>
            </a:r>
            <a:endParaRPr lang="en-GB" b="0" i="0" dirty="0">
              <a:solidFill>
                <a:srgbClr val="444444"/>
              </a:solidFill>
              <a:effectLst/>
              <a:latin typeface="Calibri" panose="020F0502020204030204" pitchFamily="34" charset="0"/>
            </a:endParaRPr>
          </a:p>
          <a:p>
            <a:pPr algn="l" rtl="0" fontAlgn="base">
              <a:buNone/>
            </a:pPr>
            <a:r>
              <a:rPr lang="en-GB" b="0" i="0" u="none" strike="noStrike" dirty="0">
                <a:solidFill>
                  <a:srgbClr val="000000"/>
                </a:solidFill>
                <a:effectLst/>
                <a:latin typeface="Arial" panose="020B0604020202020204" pitchFamily="34" charset="0"/>
              </a:rPr>
              <a:t>If your pupils are not currently familiar with the Global Goals please remove this slide and the next one.</a:t>
            </a:r>
            <a:r>
              <a:rPr lang="en-US" b="0" i="0" dirty="0">
                <a:solidFill>
                  <a:srgbClr val="444444"/>
                </a:solidFill>
                <a:effectLst/>
                <a:latin typeface="Arial" panose="020B0604020202020204" pitchFamily="34" charset="0"/>
              </a:rPr>
              <a:t>​</a:t>
            </a:r>
            <a:endParaRPr lang="en-US" b="0" i="0" dirty="0">
              <a:solidFill>
                <a:srgbClr val="444444"/>
              </a:solidFill>
              <a:effectLst/>
              <a:latin typeface="Calibri" panose="020F0502020204030204" pitchFamily="34" charset="0"/>
            </a:endParaRPr>
          </a:p>
          <a:p>
            <a:pPr algn="l" rtl="0" fontAlgn="base">
              <a:buNone/>
            </a:pPr>
            <a:r>
              <a:rPr lang="en-GB" b="0" i="0" dirty="0">
                <a:solidFill>
                  <a:srgbClr val="444444"/>
                </a:solidFill>
                <a:effectLst/>
                <a:latin typeface="Arial" panose="020B0604020202020204" pitchFamily="34" charset="0"/>
              </a:rPr>
              <a:t>​</a:t>
            </a:r>
            <a:endParaRPr lang="en-GB" b="0" i="0" dirty="0">
              <a:solidFill>
                <a:srgbClr val="444444"/>
              </a:solidFill>
              <a:effectLst/>
              <a:latin typeface="Calibri" panose="020F0502020204030204" pitchFamily="34" charset="0"/>
            </a:endParaRPr>
          </a:p>
          <a:p>
            <a:pPr algn="l" rtl="0" fontAlgn="base">
              <a:buNone/>
            </a:pPr>
            <a:r>
              <a:rPr lang="en-GB" b="0" i="0" u="none" strike="noStrike" dirty="0">
                <a:solidFill>
                  <a:srgbClr val="000000"/>
                </a:solidFill>
                <a:effectLst/>
                <a:latin typeface="Arial" panose="020B0604020202020204" pitchFamily="34" charset="0"/>
              </a:rPr>
              <a:t>To find out more about the Global Goals: https://worldslargestlesson.globalgoals.org/ or https://globalgoals.org/. </a:t>
            </a:r>
            <a:r>
              <a:rPr lang="en-US" b="0" i="0" dirty="0">
                <a:solidFill>
                  <a:srgbClr val="444444"/>
                </a:solidFill>
                <a:effectLst/>
                <a:latin typeface="Arial" panose="020B0604020202020204" pitchFamily="34" charset="0"/>
              </a:rPr>
              <a:t>​</a:t>
            </a:r>
            <a:endParaRPr lang="en-US" b="0" i="0" dirty="0">
              <a:solidFill>
                <a:srgbClr val="444444"/>
              </a:solidFill>
              <a:effectLst/>
              <a:latin typeface="Calibri" panose="020F0502020204030204" pitchFamily="34" charset="0"/>
            </a:endParaRPr>
          </a:p>
          <a:p>
            <a:endParaRPr lang="en-GB" dirty="0"/>
          </a:p>
        </p:txBody>
      </p:sp>
      <p:sp>
        <p:nvSpPr>
          <p:cNvPr id="4" name="Slide Number Placeholder 3"/>
          <p:cNvSpPr>
            <a:spLocks noGrp="1"/>
          </p:cNvSpPr>
          <p:nvPr>
            <p:ph type="sldNum" sz="quarter" idx="5"/>
          </p:nvPr>
        </p:nvSpPr>
        <p:spPr/>
        <p:txBody>
          <a:bodyPr/>
          <a:lstStyle/>
          <a:p>
            <a:fld id="{29579422-DDE5-7A4E-844D-890A01B6C3B6}" type="slidenum">
              <a:rPr lang="en-GB" smtClean="0"/>
              <a:pPr/>
              <a:t>10</a:t>
            </a:fld>
            <a:endParaRPr lang="en-GB"/>
          </a:p>
        </p:txBody>
      </p:sp>
    </p:spTree>
    <p:extLst>
      <p:ext uri="{BB962C8B-B14F-4D97-AF65-F5344CB8AC3E}">
        <p14:creationId xmlns:p14="http://schemas.microsoft.com/office/powerpoint/2010/main" val="283246934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SDG 3: Good Health and Well-being</a:t>
            </a:r>
          </a:p>
          <a:p>
            <a:r>
              <a:rPr lang="en-GB" dirty="0"/>
              <a:t>More information about this global goal can be found here: https://globalgoals.org/goals/3-good-health-and-well-being/</a:t>
            </a:r>
          </a:p>
          <a:p>
            <a:r>
              <a:rPr lang="en-GB" dirty="0"/>
              <a:t>Target 3.B of this goal includes supporting research, development and universal access to affordable vaccines and medicines. </a:t>
            </a:r>
          </a:p>
          <a:p>
            <a:endParaRPr lang="en-GB" dirty="0"/>
          </a:p>
          <a:p>
            <a:r>
              <a:rPr lang="en-GB" dirty="0"/>
              <a:t>SDG 9: Industry, Innovation and Infrastructure</a:t>
            </a:r>
          </a:p>
          <a:p>
            <a:r>
              <a:rPr lang="en-GB" dirty="0"/>
              <a:t>More information about this global goal can be found here: https://globalgoals.org/goals/9-industry-innovation-and-infrastructure/</a:t>
            </a:r>
          </a:p>
          <a:p>
            <a:r>
              <a:rPr lang="en-GB" dirty="0"/>
              <a:t>Target 9.1 of this goal includes developing quality, reliable and sustainable infrastructure, including regional and transborder infrastructure, to support economic development and human wellbeing, with a focus on affordable and equitable access for all. </a:t>
            </a:r>
          </a:p>
          <a:p>
            <a:endParaRPr lang="en-GB" dirty="0"/>
          </a:p>
          <a:p>
            <a:r>
              <a:rPr lang="en-GB" dirty="0"/>
              <a:t>You can find resources about the SDGs on the World’s Largest Lesson website: https://worldslargestlesson.globalgoals.org/</a:t>
            </a:r>
          </a:p>
        </p:txBody>
      </p:sp>
      <p:sp>
        <p:nvSpPr>
          <p:cNvPr id="4" name="Slide Number Placeholder 3"/>
          <p:cNvSpPr>
            <a:spLocks noGrp="1"/>
          </p:cNvSpPr>
          <p:nvPr>
            <p:ph type="sldNum" sz="quarter" idx="5"/>
          </p:nvPr>
        </p:nvSpPr>
        <p:spPr/>
        <p:txBody>
          <a:bodyPr/>
          <a:lstStyle/>
          <a:p>
            <a:fld id="{29579422-DDE5-7A4E-844D-890A01B6C3B6}" type="slidenum">
              <a:rPr lang="en-GB" smtClean="0"/>
              <a:pPr/>
              <a:t>11</a:t>
            </a:fld>
            <a:endParaRPr lang="en-GB"/>
          </a:p>
        </p:txBody>
      </p:sp>
    </p:spTree>
    <p:extLst>
      <p:ext uri="{BB962C8B-B14F-4D97-AF65-F5344CB8AC3E}">
        <p14:creationId xmlns:p14="http://schemas.microsoft.com/office/powerpoint/2010/main" val="98729850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latin typeface="Arial" panose="020B0604020202020204" pitchFamily="34" charset="0"/>
                <a:cs typeface="Arial" panose="020B0604020202020204" pitchFamily="34" charset="0"/>
              </a:rPr>
              <a:t>Before ending the session encourage pupils to reflect on what they have learnt. You could ask them to share their reflections in pairs, small groups or to the whole group.</a:t>
            </a:r>
            <a:br>
              <a:rPr lang="en-GB" dirty="0">
                <a:latin typeface="Arial" panose="020B0604020202020204" pitchFamily="34" charset="0"/>
                <a:cs typeface="Arial" panose="020B0604020202020204" pitchFamily="34" charset="0"/>
              </a:rPr>
            </a:br>
            <a:br>
              <a:rPr lang="en-GB" dirty="0">
                <a:latin typeface="Arial" panose="020B0604020202020204" pitchFamily="34" charset="0"/>
                <a:cs typeface="Arial" panose="020B0604020202020204" pitchFamily="34" charset="0"/>
              </a:rPr>
            </a:br>
            <a:endParaRPr lang="en-GB"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fld id="{29579422-DDE5-7A4E-844D-890A01B6C3B6}" type="slidenum">
              <a:rPr lang="en-GB" smtClean="0"/>
              <a:pPr/>
              <a:t>12</a:t>
            </a:fld>
            <a:endParaRPr lang="en-GB"/>
          </a:p>
        </p:txBody>
      </p:sp>
    </p:spTree>
    <p:extLst>
      <p:ext uri="{BB962C8B-B14F-4D97-AF65-F5344CB8AC3E}">
        <p14:creationId xmlns:p14="http://schemas.microsoft.com/office/powerpoint/2010/main" val="103476467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a:t>This month’s story is about access to vaccinations as part of the right to be healthy, linking also to the right to life, survival and development and the best interests of the child. The</a:t>
            </a:r>
            <a:r>
              <a:rPr lang="en-US">
                <a:latin typeface="Arial" panose="020B0604020202020204" pitchFamily="34" charset="0"/>
                <a:cs typeface="Arial" panose="020B0604020202020204" pitchFamily="34" charset="0"/>
              </a:rPr>
              <a:t> activities here will support children in early</a:t>
            </a:r>
            <a:r>
              <a:rPr lang="en-GB"/>
              <a:t> years or learners who are more confident with hands on, practical activities </a:t>
            </a:r>
            <a:r>
              <a:rPr lang="en-US">
                <a:latin typeface="Arial" panose="020B0604020202020204" pitchFamily="34" charset="0"/>
                <a:cs typeface="Arial" panose="020B0604020202020204" pitchFamily="34" charset="0"/>
              </a:rPr>
              <a:t>to explore this topic in more detail. </a:t>
            </a:r>
            <a:r>
              <a:rPr lang="en-US">
                <a:solidFill>
                  <a:srgbClr val="000000"/>
                </a:solidFill>
                <a:latin typeface="Arial" panose="020B0604020202020204" pitchFamily="34" charset="0"/>
                <a:cs typeface="Arial" panose="020B0604020202020204" pitchFamily="34" charset="0"/>
              </a:rPr>
              <a:t>Choose one or more activities as featured here or amend them to suit your setting. You could also create your own activities inspired by the presentations in part one.</a:t>
            </a:r>
            <a:endParaRPr lang="en-US">
              <a:solidFill>
                <a:srgbClr val="444444"/>
              </a:solidFill>
              <a:latin typeface="Arial" panose="020B0604020202020204" pitchFamily="34" charset="0"/>
              <a:cs typeface="Arial" panose="020B0604020202020204" pitchFamily="34" charset="0"/>
            </a:endParaRPr>
          </a:p>
          <a:p>
            <a:endParaRPr lang="en-US">
              <a:solidFill>
                <a:srgbClr val="444444"/>
              </a:solidFill>
              <a:latin typeface="Arial" panose="020B0604020202020204" pitchFamily="34" charset="0"/>
              <a:cs typeface="Arial" panose="020B0604020202020204" pitchFamily="34" charset="0"/>
            </a:endParaRPr>
          </a:p>
          <a:p>
            <a:pPr>
              <a:spcBef>
                <a:spcPts val="600"/>
              </a:spcBef>
            </a:pPr>
            <a:endParaRPr lang="en-US">
              <a:solidFill>
                <a:srgbClr val="0F0A07"/>
              </a:solidFill>
              <a:latin typeface="Arial" panose="020B0604020202020204" pitchFamily="34" charset="0"/>
              <a:cs typeface="Arial" panose="020B0604020202020204" pitchFamily="34" charset="0"/>
            </a:endParaRPr>
          </a:p>
          <a:p>
            <a:pPr>
              <a:spcBef>
                <a:spcPts val="600"/>
              </a:spcBef>
            </a:pPr>
            <a:endParaRPr lang="en-GB">
              <a:solidFill>
                <a:srgbClr val="0F0A07"/>
              </a:solidFill>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GB"/>
          </a:p>
          <a:p>
            <a:pPr marL="0" marR="0" lvl="0" indent="0" algn="l" defTabSz="914400" rtl="0" eaLnBrk="1" fontAlgn="auto" latinLnBrk="0" hangingPunct="1">
              <a:lnSpc>
                <a:spcPct val="100000"/>
              </a:lnSpc>
              <a:spcBef>
                <a:spcPts val="0"/>
              </a:spcBef>
              <a:spcAft>
                <a:spcPts val="0"/>
              </a:spcAft>
              <a:buClrTx/>
              <a:buSzTx/>
              <a:buFontTx/>
              <a:buNone/>
              <a:tabLst/>
              <a:defRPr/>
            </a:pPr>
            <a:endParaRPr lang="en-GB"/>
          </a:p>
          <a:p>
            <a:pPr marL="0" marR="0" lvl="0" indent="0" algn="l" defTabSz="914400" rtl="0" eaLnBrk="1" fontAlgn="auto" latinLnBrk="0" hangingPunct="1">
              <a:lnSpc>
                <a:spcPct val="100000"/>
              </a:lnSpc>
              <a:spcBef>
                <a:spcPts val="0"/>
              </a:spcBef>
              <a:spcAft>
                <a:spcPts val="0"/>
              </a:spcAft>
              <a:buClrTx/>
              <a:buSzTx/>
              <a:buFontTx/>
              <a:buNone/>
              <a:tabLst/>
              <a:defRPr/>
            </a:pPr>
            <a:endParaRPr lang="en-GB"/>
          </a:p>
          <a:p>
            <a:endParaRPr lang="en-US"/>
          </a:p>
        </p:txBody>
      </p:sp>
      <p:sp>
        <p:nvSpPr>
          <p:cNvPr id="4" name="Slide Number Placeholder 3"/>
          <p:cNvSpPr>
            <a:spLocks noGrp="1"/>
          </p:cNvSpPr>
          <p:nvPr>
            <p:ph type="sldNum" sz="quarter" idx="5"/>
          </p:nvPr>
        </p:nvSpPr>
        <p:spPr/>
        <p:txBody>
          <a:bodyPr/>
          <a:lstStyle/>
          <a:p>
            <a:fld id="{29579422-DDE5-7A4E-844D-890A01B6C3B6}" type="slidenum">
              <a:rPr lang="en-GB" smtClean="0"/>
              <a:pPr/>
              <a:t>14</a:t>
            </a:fld>
            <a:endParaRPr lang="en-GB"/>
          </a:p>
        </p:txBody>
      </p:sp>
    </p:spTree>
    <p:extLst>
      <p:ext uri="{BB962C8B-B14F-4D97-AF65-F5344CB8AC3E}">
        <p14:creationId xmlns:p14="http://schemas.microsoft.com/office/powerpoint/2010/main" val="2671918095"/>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 Id="rId4" Type="http://schemas.openxmlformats.org/officeDocument/2006/relationships/image" Target="../media/image3.sv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8" Type="http://schemas.openxmlformats.org/officeDocument/2006/relationships/image" Target="../media/image10.png"/><Relationship Id="rId13" Type="http://schemas.openxmlformats.org/officeDocument/2006/relationships/image" Target="../media/image15.png"/><Relationship Id="rId18" Type="http://schemas.openxmlformats.org/officeDocument/2006/relationships/image" Target="../media/image20.png"/><Relationship Id="rId3" Type="http://schemas.openxmlformats.org/officeDocument/2006/relationships/image" Target="../media/image5.png"/><Relationship Id="rId7" Type="http://schemas.openxmlformats.org/officeDocument/2006/relationships/image" Target="../media/image9.png"/><Relationship Id="rId12" Type="http://schemas.openxmlformats.org/officeDocument/2006/relationships/image" Target="../media/image14.png"/><Relationship Id="rId17" Type="http://schemas.openxmlformats.org/officeDocument/2006/relationships/image" Target="../media/image19.png"/><Relationship Id="rId2" Type="http://schemas.openxmlformats.org/officeDocument/2006/relationships/image" Target="../media/image4.png"/><Relationship Id="rId16" Type="http://schemas.openxmlformats.org/officeDocument/2006/relationships/image" Target="../media/image18.png"/><Relationship Id="rId1" Type="http://schemas.openxmlformats.org/officeDocument/2006/relationships/slideMaster" Target="../slideMasters/slideMaster1.xml"/><Relationship Id="rId6" Type="http://schemas.openxmlformats.org/officeDocument/2006/relationships/image" Target="../media/image8.png"/><Relationship Id="rId11" Type="http://schemas.openxmlformats.org/officeDocument/2006/relationships/image" Target="../media/image13.png"/><Relationship Id="rId5" Type="http://schemas.openxmlformats.org/officeDocument/2006/relationships/image" Target="../media/image7.png"/><Relationship Id="rId15" Type="http://schemas.openxmlformats.org/officeDocument/2006/relationships/image" Target="../media/image17.png"/><Relationship Id="rId10" Type="http://schemas.openxmlformats.org/officeDocument/2006/relationships/image" Target="../media/image12.png"/><Relationship Id="rId4" Type="http://schemas.openxmlformats.org/officeDocument/2006/relationships/image" Target="../media/image6.png"/><Relationship Id="rId9" Type="http://schemas.openxmlformats.org/officeDocument/2006/relationships/image" Target="../media/image11.png"/><Relationship Id="rId14" Type="http://schemas.openxmlformats.org/officeDocument/2006/relationships/image" Target="../media/image16.png"/></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 Id="rId4" Type="http://schemas.openxmlformats.org/officeDocument/2006/relationships/image" Target="../media/image3.sv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over #1">
    <p:bg>
      <p:bgPr>
        <a:solidFill>
          <a:schemeClr val="accent4"/>
        </a:solidFill>
        <a:effectLst/>
      </p:bgPr>
    </p:bg>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1B5E156A-C3E5-1C6A-CC8C-0B2479C4230E}"/>
              </a:ext>
            </a:extLst>
          </p:cNvPr>
          <p:cNvSpPr/>
          <p:nvPr userDrawn="1"/>
        </p:nvSpPr>
        <p:spPr>
          <a:xfrm>
            <a:off x="-1" y="0"/>
            <a:ext cx="144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spcBef>
                <a:spcPts val="600"/>
              </a:spcBef>
            </a:pPr>
            <a:endParaRPr lang="en-GB" sz="1600">
              <a:latin typeface="Univers LT Pro 55" panose="020B0603020202020204" pitchFamily="34" charset="77"/>
            </a:endParaRPr>
          </a:p>
        </p:txBody>
      </p:sp>
      <p:sp>
        <p:nvSpPr>
          <p:cNvPr id="17" name="Rectangle 16">
            <a:extLst>
              <a:ext uri="{FF2B5EF4-FFF2-40B4-BE49-F238E27FC236}">
                <a16:creationId xmlns:a16="http://schemas.microsoft.com/office/drawing/2014/main" id="{D4169B74-1283-EFBE-A7CD-9CEF960D0DD2}"/>
              </a:ext>
            </a:extLst>
          </p:cNvPr>
          <p:cNvSpPr/>
          <p:nvPr userDrawn="1"/>
        </p:nvSpPr>
        <p:spPr>
          <a:xfrm>
            <a:off x="12048000" y="0"/>
            <a:ext cx="144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spcBef>
                <a:spcPts val="600"/>
              </a:spcBef>
            </a:pPr>
            <a:endParaRPr lang="en-GB" sz="1600">
              <a:latin typeface="Univers LT Pro 55" panose="020B0603020202020204" pitchFamily="34" charset="77"/>
            </a:endParaRPr>
          </a:p>
        </p:txBody>
      </p:sp>
      <p:sp>
        <p:nvSpPr>
          <p:cNvPr id="18" name="Rectangle 17">
            <a:extLst>
              <a:ext uri="{FF2B5EF4-FFF2-40B4-BE49-F238E27FC236}">
                <a16:creationId xmlns:a16="http://schemas.microsoft.com/office/drawing/2014/main" id="{8B81BA73-7206-733D-85C8-FFE220F382B3}"/>
              </a:ext>
            </a:extLst>
          </p:cNvPr>
          <p:cNvSpPr/>
          <p:nvPr userDrawn="1"/>
        </p:nvSpPr>
        <p:spPr>
          <a:xfrm rot="5400000">
            <a:off x="6023998" y="-6024001"/>
            <a:ext cx="144000" cy="1219200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spcBef>
                <a:spcPts val="600"/>
              </a:spcBef>
            </a:pPr>
            <a:endParaRPr lang="en-GB" sz="1600">
              <a:latin typeface="Univers LT Pro 55" panose="020B0603020202020204" pitchFamily="34" charset="77"/>
            </a:endParaRPr>
          </a:p>
        </p:txBody>
      </p:sp>
      <p:sp>
        <p:nvSpPr>
          <p:cNvPr id="19" name="Rectangle 18">
            <a:extLst>
              <a:ext uri="{FF2B5EF4-FFF2-40B4-BE49-F238E27FC236}">
                <a16:creationId xmlns:a16="http://schemas.microsoft.com/office/drawing/2014/main" id="{728CB5CA-C1C8-E6D4-D554-79D718D19B1B}"/>
              </a:ext>
            </a:extLst>
          </p:cNvPr>
          <p:cNvSpPr/>
          <p:nvPr userDrawn="1"/>
        </p:nvSpPr>
        <p:spPr>
          <a:xfrm rot="5400000">
            <a:off x="6023998" y="689999"/>
            <a:ext cx="144000" cy="1219200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spcBef>
                <a:spcPts val="600"/>
              </a:spcBef>
            </a:pPr>
            <a:endParaRPr lang="en-GB" sz="1600">
              <a:latin typeface="Univers LT Pro 55" panose="020B0603020202020204" pitchFamily="34" charset="77"/>
            </a:endParaRPr>
          </a:p>
        </p:txBody>
      </p:sp>
      <p:pic>
        <p:nvPicPr>
          <p:cNvPr id="13" name="Picture 12">
            <a:extLst>
              <a:ext uri="{FF2B5EF4-FFF2-40B4-BE49-F238E27FC236}">
                <a16:creationId xmlns:a16="http://schemas.microsoft.com/office/drawing/2014/main" id="{B72FC561-37AC-B57E-D9B6-7AE4191615D6}"/>
              </a:ext>
            </a:extLst>
          </p:cNvPr>
          <p:cNvPicPr>
            <a:picLocks noChangeAspect="1"/>
          </p:cNvPicPr>
          <p:nvPr userDrawn="1"/>
        </p:nvPicPr>
        <p:blipFill>
          <a:blip r:embed="rId2"/>
          <a:stretch>
            <a:fillRect/>
          </a:stretch>
        </p:blipFill>
        <p:spPr>
          <a:xfrm>
            <a:off x="10124901" y="0"/>
            <a:ext cx="1743023" cy="1437105"/>
          </a:xfrm>
          <a:prstGeom prst="rect">
            <a:avLst/>
          </a:prstGeom>
        </p:spPr>
      </p:pic>
      <p:pic>
        <p:nvPicPr>
          <p:cNvPr id="22" name="Graphic 21">
            <a:extLst>
              <a:ext uri="{FF2B5EF4-FFF2-40B4-BE49-F238E27FC236}">
                <a16:creationId xmlns:a16="http://schemas.microsoft.com/office/drawing/2014/main" id="{C1361029-23A9-C775-8EFA-C2F54E391DD6}"/>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4749808" y="2639505"/>
            <a:ext cx="2692380" cy="1578990"/>
          </a:xfrm>
          <a:prstGeom prst="rect">
            <a:avLst/>
          </a:prstGeom>
        </p:spPr>
      </p:pic>
    </p:spTree>
    <p:extLst>
      <p:ext uri="{BB962C8B-B14F-4D97-AF65-F5344CB8AC3E}">
        <p14:creationId xmlns:p14="http://schemas.microsoft.com/office/powerpoint/2010/main" val="191773665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he rights link">
    <p:bg>
      <p:bgPr>
        <a:solidFill>
          <a:schemeClr val="accent4"/>
        </a:solidFill>
        <a:effectLst/>
      </p:bgPr>
    </p:bg>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DBE2833B-0AB2-444E-9927-8091D694BC1F}"/>
              </a:ext>
            </a:extLst>
          </p:cNvPr>
          <p:cNvSpPr>
            <a:spLocks noGrp="1"/>
          </p:cNvSpPr>
          <p:nvPr>
            <p:ph type="sldNum" sz="quarter" idx="12"/>
          </p:nvPr>
        </p:nvSpPr>
        <p:spPr>
          <a:solidFill>
            <a:schemeClr val="accent1"/>
          </a:solidFill>
          <a:effectLst/>
        </p:spPr>
        <p:txBody>
          <a:bodyPr/>
          <a:lstStyle>
            <a:lvl1pPr>
              <a:defRPr b="1">
                <a:solidFill>
                  <a:schemeClr val="tx1"/>
                </a:solidFill>
              </a:defRPr>
            </a:lvl1pPr>
          </a:lstStyle>
          <a:p>
            <a:fld id="{B700715A-75CD-0942-A2C0-E097070BAE3D}" type="slidenum">
              <a:rPr lang="en-US" smtClean="0"/>
              <a:pPr/>
              <a:t>‹#›</a:t>
            </a:fld>
            <a:endParaRPr lang="en-US"/>
          </a:p>
        </p:txBody>
      </p:sp>
      <p:sp>
        <p:nvSpPr>
          <p:cNvPr id="4" name="Footer Placeholder 3">
            <a:extLst>
              <a:ext uri="{FF2B5EF4-FFF2-40B4-BE49-F238E27FC236}">
                <a16:creationId xmlns:a16="http://schemas.microsoft.com/office/drawing/2014/main" id="{62A49268-B3DD-744D-FB29-2F44BF0F1B0D}"/>
              </a:ext>
            </a:extLst>
          </p:cNvPr>
          <p:cNvSpPr>
            <a:spLocks noGrp="1"/>
          </p:cNvSpPr>
          <p:nvPr>
            <p:ph type="ftr" sz="quarter" idx="13"/>
          </p:nvPr>
        </p:nvSpPr>
        <p:spPr/>
        <p:txBody>
          <a:bodyPr/>
          <a:lstStyle>
            <a:lvl1pPr>
              <a:defRPr>
                <a:solidFill>
                  <a:schemeClr val="tx1"/>
                </a:solidFill>
              </a:defRPr>
            </a:lvl1pPr>
          </a:lstStyle>
          <a:p>
            <a:r>
              <a:rPr lang="en-US"/>
              <a:t>INSERT FOOTER HERE</a:t>
            </a:r>
          </a:p>
        </p:txBody>
      </p:sp>
      <p:sp>
        <p:nvSpPr>
          <p:cNvPr id="5" name="Title 4">
            <a:extLst>
              <a:ext uri="{FF2B5EF4-FFF2-40B4-BE49-F238E27FC236}">
                <a16:creationId xmlns:a16="http://schemas.microsoft.com/office/drawing/2014/main" id="{DFA1EA8F-4FA0-41A8-D405-F50720A3455B}"/>
              </a:ext>
            </a:extLst>
          </p:cNvPr>
          <p:cNvSpPr>
            <a:spLocks noGrp="1"/>
          </p:cNvSpPr>
          <p:nvPr>
            <p:ph type="title"/>
          </p:nvPr>
        </p:nvSpPr>
        <p:spPr/>
        <p:txBody>
          <a:bodyPr/>
          <a:lstStyle/>
          <a:p>
            <a:r>
              <a:rPr lang="en-GB"/>
              <a:t>Click to edit Master title style</a:t>
            </a:r>
          </a:p>
        </p:txBody>
      </p:sp>
      <p:sp>
        <p:nvSpPr>
          <p:cNvPr id="2" name="Text Placeholder 8">
            <a:extLst>
              <a:ext uri="{FF2B5EF4-FFF2-40B4-BE49-F238E27FC236}">
                <a16:creationId xmlns:a16="http://schemas.microsoft.com/office/drawing/2014/main" id="{92EA50A5-8C23-DCC7-4C01-0069818FB4D0}"/>
              </a:ext>
            </a:extLst>
          </p:cNvPr>
          <p:cNvSpPr>
            <a:spLocks noGrp="1"/>
          </p:cNvSpPr>
          <p:nvPr>
            <p:ph type="body" sz="quarter" idx="14"/>
          </p:nvPr>
        </p:nvSpPr>
        <p:spPr>
          <a:xfrm>
            <a:off x="479425" y="1752600"/>
            <a:ext cx="3735959" cy="2062103"/>
          </a:xfrm>
        </p:spPr>
        <p:txBody>
          <a:bodyPr/>
          <a:lstStyle>
            <a:lvl1pPr algn="l">
              <a:defRPr/>
            </a:lvl1pPr>
            <a:lvl2pPr algn="l">
              <a:defRPr/>
            </a:lvl2pPr>
            <a:lvl3pPr algn="l">
              <a:defRPr/>
            </a:lvl3pPr>
            <a:lvl4pPr algn="l">
              <a:defRPr/>
            </a:lvl4pPr>
            <a:lvl5pPr algn="l">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7" name="Rounded Rectangle 6">
            <a:extLst>
              <a:ext uri="{FF2B5EF4-FFF2-40B4-BE49-F238E27FC236}">
                <a16:creationId xmlns:a16="http://schemas.microsoft.com/office/drawing/2014/main" id="{CC278B45-DDF7-C154-109A-FE1DBDE31259}"/>
              </a:ext>
            </a:extLst>
          </p:cNvPr>
          <p:cNvSpPr/>
          <p:nvPr userDrawn="1"/>
        </p:nvSpPr>
        <p:spPr>
          <a:xfrm>
            <a:off x="4581626" y="1752600"/>
            <a:ext cx="6997896" cy="3339164"/>
          </a:xfrm>
          <a:prstGeom prst="roundRect">
            <a:avLst>
              <a:gd name="adj" fmla="val 4664"/>
            </a:avLst>
          </a:prstGeom>
          <a:solidFill>
            <a:schemeClr val="bg1"/>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spcBef>
                <a:spcPts val="600"/>
              </a:spcBef>
            </a:pPr>
            <a:endParaRPr lang="en-GB" sz="1600">
              <a:solidFill>
                <a:schemeClr val="tx1"/>
              </a:solidFill>
              <a:latin typeface="+mj-lt"/>
            </a:endParaRPr>
          </a:p>
        </p:txBody>
      </p:sp>
    </p:spTree>
    <p:extLst>
      <p:ext uri="{BB962C8B-B14F-4D97-AF65-F5344CB8AC3E}">
        <p14:creationId xmlns:p14="http://schemas.microsoft.com/office/powerpoint/2010/main" val="353340915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he rights link + icons">
    <p:bg>
      <p:bgPr>
        <a:solidFill>
          <a:schemeClr val="accent4"/>
        </a:solidFill>
        <a:effectLst/>
      </p:bgPr>
    </p:bg>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DBE2833B-0AB2-444E-9927-8091D694BC1F}"/>
              </a:ext>
            </a:extLst>
          </p:cNvPr>
          <p:cNvSpPr>
            <a:spLocks noGrp="1"/>
          </p:cNvSpPr>
          <p:nvPr>
            <p:ph type="sldNum" sz="quarter" idx="12"/>
          </p:nvPr>
        </p:nvSpPr>
        <p:spPr>
          <a:solidFill>
            <a:schemeClr val="accent1"/>
          </a:solidFill>
          <a:effectLst/>
        </p:spPr>
        <p:txBody>
          <a:bodyPr/>
          <a:lstStyle>
            <a:lvl1pPr>
              <a:defRPr b="1">
                <a:solidFill>
                  <a:schemeClr val="tx1"/>
                </a:solidFill>
              </a:defRPr>
            </a:lvl1pPr>
          </a:lstStyle>
          <a:p>
            <a:fld id="{B700715A-75CD-0942-A2C0-E097070BAE3D}" type="slidenum">
              <a:rPr lang="en-US" smtClean="0"/>
              <a:pPr/>
              <a:t>‹#›</a:t>
            </a:fld>
            <a:endParaRPr lang="en-US"/>
          </a:p>
        </p:txBody>
      </p:sp>
      <p:sp>
        <p:nvSpPr>
          <p:cNvPr id="4" name="Footer Placeholder 3">
            <a:extLst>
              <a:ext uri="{FF2B5EF4-FFF2-40B4-BE49-F238E27FC236}">
                <a16:creationId xmlns:a16="http://schemas.microsoft.com/office/drawing/2014/main" id="{62A49268-B3DD-744D-FB29-2F44BF0F1B0D}"/>
              </a:ext>
            </a:extLst>
          </p:cNvPr>
          <p:cNvSpPr>
            <a:spLocks noGrp="1"/>
          </p:cNvSpPr>
          <p:nvPr>
            <p:ph type="ftr" sz="quarter" idx="13"/>
          </p:nvPr>
        </p:nvSpPr>
        <p:spPr/>
        <p:txBody>
          <a:bodyPr/>
          <a:lstStyle>
            <a:lvl1pPr>
              <a:defRPr>
                <a:solidFill>
                  <a:schemeClr val="tx1"/>
                </a:solidFill>
              </a:defRPr>
            </a:lvl1pPr>
          </a:lstStyle>
          <a:p>
            <a:r>
              <a:rPr lang="en-US"/>
              <a:t>INSERT FOOTER HERE</a:t>
            </a:r>
          </a:p>
        </p:txBody>
      </p:sp>
      <p:sp>
        <p:nvSpPr>
          <p:cNvPr id="5" name="Title 4">
            <a:extLst>
              <a:ext uri="{FF2B5EF4-FFF2-40B4-BE49-F238E27FC236}">
                <a16:creationId xmlns:a16="http://schemas.microsoft.com/office/drawing/2014/main" id="{DFA1EA8F-4FA0-41A8-D405-F50720A3455B}"/>
              </a:ext>
            </a:extLst>
          </p:cNvPr>
          <p:cNvSpPr>
            <a:spLocks noGrp="1"/>
          </p:cNvSpPr>
          <p:nvPr>
            <p:ph type="title"/>
          </p:nvPr>
        </p:nvSpPr>
        <p:spPr/>
        <p:txBody>
          <a:bodyPr/>
          <a:lstStyle/>
          <a:p>
            <a:r>
              <a:rPr lang="en-GB"/>
              <a:t>Click to edit Master title style</a:t>
            </a:r>
          </a:p>
        </p:txBody>
      </p:sp>
      <p:sp>
        <p:nvSpPr>
          <p:cNvPr id="7" name="Rounded Rectangle 6">
            <a:extLst>
              <a:ext uri="{FF2B5EF4-FFF2-40B4-BE49-F238E27FC236}">
                <a16:creationId xmlns:a16="http://schemas.microsoft.com/office/drawing/2014/main" id="{CC278B45-DDF7-C154-109A-FE1DBDE31259}"/>
              </a:ext>
            </a:extLst>
          </p:cNvPr>
          <p:cNvSpPr/>
          <p:nvPr userDrawn="1"/>
        </p:nvSpPr>
        <p:spPr>
          <a:xfrm>
            <a:off x="479425" y="2088077"/>
            <a:ext cx="11100096" cy="2673096"/>
          </a:xfrm>
          <a:prstGeom prst="roundRect">
            <a:avLst>
              <a:gd name="adj" fmla="val 4664"/>
            </a:avLst>
          </a:prstGeom>
          <a:solidFill>
            <a:schemeClr val="bg1"/>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spcBef>
                <a:spcPts val="600"/>
              </a:spcBef>
            </a:pPr>
            <a:endParaRPr lang="en-GB" sz="1600">
              <a:solidFill>
                <a:schemeClr val="tx1"/>
              </a:solidFill>
              <a:latin typeface="+mj-lt"/>
            </a:endParaRPr>
          </a:p>
        </p:txBody>
      </p:sp>
      <p:grpSp>
        <p:nvGrpSpPr>
          <p:cNvPr id="8" name="Group 7">
            <a:extLst>
              <a:ext uri="{FF2B5EF4-FFF2-40B4-BE49-F238E27FC236}">
                <a16:creationId xmlns:a16="http://schemas.microsoft.com/office/drawing/2014/main" id="{51FD3402-71AD-A228-41F9-D1BEC57C19D6}"/>
              </a:ext>
            </a:extLst>
          </p:cNvPr>
          <p:cNvGrpSpPr/>
          <p:nvPr userDrawn="1"/>
        </p:nvGrpSpPr>
        <p:grpSpPr>
          <a:xfrm>
            <a:off x="694776" y="2307139"/>
            <a:ext cx="10661180" cy="2243722"/>
            <a:chOff x="4951338" y="1142547"/>
            <a:chExt cx="11604451" cy="2442240"/>
          </a:xfrm>
        </p:grpSpPr>
        <p:pic>
          <p:nvPicPr>
            <p:cNvPr id="9" name="Picture 2" descr="Social Development for Sustainable Development | DISD">
              <a:extLst>
                <a:ext uri="{FF2B5EF4-FFF2-40B4-BE49-F238E27FC236}">
                  <a16:creationId xmlns:a16="http://schemas.microsoft.com/office/drawing/2014/main" id="{CCA73561-89BC-405B-8D74-C7B8A07188C5}"/>
                </a:ext>
              </a:extLst>
            </p:cNvPr>
            <p:cNvPicPr>
              <a:picLocks noChangeAspect="1" noChangeArrowheads="1"/>
            </p:cNvPicPr>
            <p:nvPr/>
          </p:nvPicPr>
          <p:blipFill rotWithShape="1">
            <a:blip r:embed="rId2" cstate="screen">
              <a:extLst>
                <a:ext uri="{28A0092B-C50C-407E-A947-70E740481C1C}">
                  <a14:useLocalDpi xmlns:a14="http://schemas.microsoft.com/office/drawing/2010/main"/>
                </a:ext>
              </a:extLst>
            </a:blip>
            <a:srcRect/>
            <a:stretch/>
          </p:blipFill>
          <p:spPr bwMode="auto">
            <a:xfrm>
              <a:off x="4951338" y="1142547"/>
              <a:ext cx="1154163" cy="1154163"/>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2" descr="Social Development for Sustainable Development | DISD">
              <a:extLst>
                <a:ext uri="{FF2B5EF4-FFF2-40B4-BE49-F238E27FC236}">
                  <a16:creationId xmlns:a16="http://schemas.microsoft.com/office/drawing/2014/main" id="{479C9F09-A264-F31B-F042-E88B2F30096E}"/>
                </a:ext>
              </a:extLst>
            </p:cNvPr>
            <p:cNvPicPr>
              <a:picLocks noChangeAspect="1" noChangeArrowheads="1"/>
            </p:cNvPicPr>
            <p:nvPr/>
          </p:nvPicPr>
          <p:blipFill rotWithShape="1">
            <a:blip r:embed="rId3" cstate="screen">
              <a:extLst>
                <a:ext uri="{28A0092B-C50C-407E-A947-70E740481C1C}">
                  <a14:useLocalDpi xmlns:a14="http://schemas.microsoft.com/office/drawing/2010/main"/>
                </a:ext>
              </a:extLst>
            </a:blip>
            <a:srcRect/>
            <a:stretch/>
          </p:blipFill>
          <p:spPr bwMode="auto">
            <a:xfrm>
              <a:off x="6257624" y="1142547"/>
              <a:ext cx="1154163" cy="1154163"/>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2" descr="Social Development for Sustainable Development | DISD">
              <a:extLst>
                <a:ext uri="{FF2B5EF4-FFF2-40B4-BE49-F238E27FC236}">
                  <a16:creationId xmlns:a16="http://schemas.microsoft.com/office/drawing/2014/main" id="{18408BB7-C28E-8434-6552-B8A86C8647C1}"/>
                </a:ext>
              </a:extLst>
            </p:cNvPr>
            <p:cNvPicPr>
              <a:picLocks noChangeAspect="1" noChangeArrowheads="1"/>
            </p:cNvPicPr>
            <p:nvPr/>
          </p:nvPicPr>
          <p:blipFill rotWithShape="1">
            <a:blip r:embed="rId4" cstate="screen">
              <a:extLst>
                <a:ext uri="{28A0092B-C50C-407E-A947-70E740481C1C}">
                  <a14:useLocalDpi xmlns:a14="http://schemas.microsoft.com/office/drawing/2010/main"/>
                </a:ext>
              </a:extLst>
            </a:blip>
            <a:srcRect/>
            <a:stretch/>
          </p:blipFill>
          <p:spPr bwMode="auto">
            <a:xfrm>
              <a:off x="7563910" y="1142547"/>
              <a:ext cx="1154163" cy="1154163"/>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2" descr="Social Development for Sustainable Development | DISD">
              <a:extLst>
                <a:ext uri="{FF2B5EF4-FFF2-40B4-BE49-F238E27FC236}">
                  <a16:creationId xmlns:a16="http://schemas.microsoft.com/office/drawing/2014/main" id="{57B6658A-A663-09D7-2F2A-BD153A2CA473}"/>
                </a:ext>
              </a:extLst>
            </p:cNvPr>
            <p:cNvPicPr>
              <a:picLocks noChangeAspect="1" noChangeArrowheads="1"/>
            </p:cNvPicPr>
            <p:nvPr/>
          </p:nvPicPr>
          <p:blipFill rotWithShape="1">
            <a:blip r:embed="rId5" cstate="screen">
              <a:extLst>
                <a:ext uri="{28A0092B-C50C-407E-A947-70E740481C1C}">
                  <a14:useLocalDpi xmlns:a14="http://schemas.microsoft.com/office/drawing/2010/main"/>
                </a:ext>
              </a:extLst>
            </a:blip>
            <a:srcRect/>
            <a:stretch/>
          </p:blipFill>
          <p:spPr bwMode="auto">
            <a:xfrm>
              <a:off x="8870196" y="1142547"/>
              <a:ext cx="1154163" cy="1154163"/>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2" descr="Social Development for Sustainable Development | DISD">
              <a:extLst>
                <a:ext uri="{FF2B5EF4-FFF2-40B4-BE49-F238E27FC236}">
                  <a16:creationId xmlns:a16="http://schemas.microsoft.com/office/drawing/2014/main" id="{EB953E0D-2B12-2D51-562F-240FAD94A67E}"/>
                </a:ext>
              </a:extLst>
            </p:cNvPr>
            <p:cNvPicPr>
              <a:picLocks noChangeAspect="1" noChangeArrowheads="1"/>
            </p:cNvPicPr>
            <p:nvPr/>
          </p:nvPicPr>
          <p:blipFill rotWithShape="1">
            <a:blip r:embed="rId6" cstate="screen">
              <a:extLst>
                <a:ext uri="{28A0092B-C50C-407E-A947-70E740481C1C}">
                  <a14:useLocalDpi xmlns:a14="http://schemas.microsoft.com/office/drawing/2010/main"/>
                </a:ext>
              </a:extLst>
            </a:blip>
            <a:srcRect/>
            <a:stretch/>
          </p:blipFill>
          <p:spPr bwMode="auto">
            <a:xfrm>
              <a:off x="10176482" y="1142547"/>
              <a:ext cx="1154163" cy="1154163"/>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2" descr="Social Development for Sustainable Development | DISD">
              <a:extLst>
                <a:ext uri="{FF2B5EF4-FFF2-40B4-BE49-F238E27FC236}">
                  <a16:creationId xmlns:a16="http://schemas.microsoft.com/office/drawing/2014/main" id="{7D71476D-A3D3-724A-6DD0-A805E064F0F5}"/>
                </a:ext>
              </a:extLst>
            </p:cNvPr>
            <p:cNvPicPr>
              <a:picLocks noChangeAspect="1" noChangeArrowheads="1"/>
            </p:cNvPicPr>
            <p:nvPr/>
          </p:nvPicPr>
          <p:blipFill rotWithShape="1">
            <a:blip r:embed="rId7" cstate="screen">
              <a:extLst>
                <a:ext uri="{28A0092B-C50C-407E-A947-70E740481C1C}">
                  <a14:useLocalDpi xmlns:a14="http://schemas.microsoft.com/office/drawing/2010/main"/>
                </a:ext>
              </a:extLst>
            </a:blip>
            <a:srcRect/>
            <a:stretch/>
          </p:blipFill>
          <p:spPr bwMode="auto">
            <a:xfrm>
              <a:off x="11482768" y="1142547"/>
              <a:ext cx="1154163" cy="1154163"/>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2" descr="Social Development for Sustainable Development | DISD">
              <a:extLst>
                <a:ext uri="{FF2B5EF4-FFF2-40B4-BE49-F238E27FC236}">
                  <a16:creationId xmlns:a16="http://schemas.microsoft.com/office/drawing/2014/main" id="{B3A65C2A-EF6A-3630-B97C-682A7607BB5D}"/>
                </a:ext>
              </a:extLst>
            </p:cNvPr>
            <p:cNvPicPr>
              <a:picLocks noChangeAspect="1" noChangeArrowheads="1"/>
            </p:cNvPicPr>
            <p:nvPr/>
          </p:nvPicPr>
          <p:blipFill rotWithShape="1">
            <a:blip r:embed="rId8" cstate="screen">
              <a:extLst>
                <a:ext uri="{28A0092B-C50C-407E-A947-70E740481C1C}">
                  <a14:useLocalDpi xmlns:a14="http://schemas.microsoft.com/office/drawing/2010/main"/>
                </a:ext>
              </a:extLst>
            </a:blip>
            <a:srcRect/>
            <a:stretch/>
          </p:blipFill>
          <p:spPr bwMode="auto">
            <a:xfrm>
              <a:off x="12789056" y="1142547"/>
              <a:ext cx="1154162" cy="1154162"/>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2" descr="Social Development for Sustainable Development | DISD">
              <a:extLst>
                <a:ext uri="{FF2B5EF4-FFF2-40B4-BE49-F238E27FC236}">
                  <a16:creationId xmlns:a16="http://schemas.microsoft.com/office/drawing/2014/main" id="{543A37DC-C159-D69B-A455-DE68562C77EC}"/>
                </a:ext>
              </a:extLst>
            </p:cNvPr>
            <p:cNvPicPr>
              <a:picLocks noChangeAspect="1" noChangeArrowheads="1"/>
            </p:cNvPicPr>
            <p:nvPr/>
          </p:nvPicPr>
          <p:blipFill rotWithShape="1">
            <a:blip r:embed="rId9" cstate="screen">
              <a:extLst>
                <a:ext uri="{28A0092B-C50C-407E-A947-70E740481C1C}">
                  <a14:useLocalDpi xmlns:a14="http://schemas.microsoft.com/office/drawing/2010/main"/>
                </a:ext>
              </a:extLst>
            </a:blip>
            <a:srcRect/>
            <a:stretch/>
          </p:blipFill>
          <p:spPr bwMode="auto">
            <a:xfrm>
              <a:off x="14095343" y="1142547"/>
              <a:ext cx="1154162" cy="1154162"/>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2" descr="Social Development for Sustainable Development | DISD">
              <a:extLst>
                <a:ext uri="{FF2B5EF4-FFF2-40B4-BE49-F238E27FC236}">
                  <a16:creationId xmlns:a16="http://schemas.microsoft.com/office/drawing/2014/main" id="{227B1820-DBF7-8226-9120-751051DD9BCE}"/>
                </a:ext>
              </a:extLst>
            </p:cNvPr>
            <p:cNvPicPr>
              <a:picLocks noChangeAspect="1" noChangeArrowheads="1"/>
            </p:cNvPicPr>
            <p:nvPr/>
          </p:nvPicPr>
          <p:blipFill rotWithShape="1">
            <a:blip r:embed="rId10" cstate="screen">
              <a:extLst>
                <a:ext uri="{28A0092B-C50C-407E-A947-70E740481C1C}">
                  <a14:useLocalDpi xmlns:a14="http://schemas.microsoft.com/office/drawing/2010/main"/>
                </a:ext>
              </a:extLst>
            </a:blip>
            <a:srcRect/>
            <a:stretch/>
          </p:blipFill>
          <p:spPr bwMode="auto">
            <a:xfrm>
              <a:off x="15401627" y="1142547"/>
              <a:ext cx="1154162" cy="1154162"/>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2" descr="Social Development for Sustainable Development | DISD">
              <a:extLst>
                <a:ext uri="{FF2B5EF4-FFF2-40B4-BE49-F238E27FC236}">
                  <a16:creationId xmlns:a16="http://schemas.microsoft.com/office/drawing/2014/main" id="{A5AC22DD-F46F-9CE0-AAA4-63E3DEE1ADC3}"/>
                </a:ext>
              </a:extLst>
            </p:cNvPr>
            <p:cNvPicPr>
              <a:picLocks noChangeAspect="1" noChangeArrowheads="1"/>
            </p:cNvPicPr>
            <p:nvPr/>
          </p:nvPicPr>
          <p:blipFill rotWithShape="1">
            <a:blip r:embed="rId11" cstate="screen">
              <a:extLst>
                <a:ext uri="{28A0092B-C50C-407E-A947-70E740481C1C}">
                  <a14:useLocalDpi xmlns:a14="http://schemas.microsoft.com/office/drawing/2010/main"/>
                </a:ext>
              </a:extLst>
            </a:blip>
            <a:srcRect/>
            <a:stretch/>
          </p:blipFill>
          <p:spPr bwMode="auto">
            <a:xfrm>
              <a:off x="4951338" y="2430623"/>
              <a:ext cx="1154164" cy="1154164"/>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2" descr="Social Development for Sustainable Development | DISD">
              <a:extLst>
                <a:ext uri="{FF2B5EF4-FFF2-40B4-BE49-F238E27FC236}">
                  <a16:creationId xmlns:a16="http://schemas.microsoft.com/office/drawing/2014/main" id="{64169204-9678-DF6D-C998-26CE34D81B88}"/>
                </a:ext>
              </a:extLst>
            </p:cNvPr>
            <p:cNvPicPr>
              <a:picLocks noChangeAspect="1" noChangeArrowheads="1"/>
            </p:cNvPicPr>
            <p:nvPr/>
          </p:nvPicPr>
          <p:blipFill rotWithShape="1">
            <a:blip r:embed="rId12" cstate="screen">
              <a:extLst>
                <a:ext uri="{28A0092B-C50C-407E-A947-70E740481C1C}">
                  <a14:useLocalDpi xmlns:a14="http://schemas.microsoft.com/office/drawing/2010/main"/>
                </a:ext>
              </a:extLst>
            </a:blip>
            <a:srcRect/>
            <a:stretch/>
          </p:blipFill>
          <p:spPr bwMode="auto">
            <a:xfrm>
              <a:off x="6257622" y="2430623"/>
              <a:ext cx="1154164" cy="1154164"/>
            </a:xfrm>
            <a:prstGeom prst="rect">
              <a:avLst/>
            </a:prstGeom>
            <a:noFill/>
            <a:extLst>
              <a:ext uri="{909E8E84-426E-40DD-AFC4-6F175D3DCCD1}">
                <a14:hiddenFill xmlns:a14="http://schemas.microsoft.com/office/drawing/2010/main">
                  <a:solidFill>
                    <a:srgbClr val="FFFFFF"/>
                  </a:solidFill>
                </a14:hiddenFill>
              </a:ext>
            </a:extLst>
          </p:spPr>
        </p:pic>
        <p:pic>
          <p:nvPicPr>
            <p:cNvPr id="20" name="Picture 2" descr="Social Development for Sustainable Development | DISD">
              <a:extLst>
                <a:ext uri="{FF2B5EF4-FFF2-40B4-BE49-F238E27FC236}">
                  <a16:creationId xmlns:a16="http://schemas.microsoft.com/office/drawing/2014/main" id="{FEBBBB96-B491-AA3B-2C00-75AF42587E8F}"/>
                </a:ext>
              </a:extLst>
            </p:cNvPr>
            <p:cNvPicPr>
              <a:picLocks noChangeAspect="1" noChangeArrowheads="1"/>
            </p:cNvPicPr>
            <p:nvPr/>
          </p:nvPicPr>
          <p:blipFill rotWithShape="1">
            <a:blip r:embed="rId13" cstate="screen">
              <a:extLst>
                <a:ext uri="{28A0092B-C50C-407E-A947-70E740481C1C}">
                  <a14:useLocalDpi xmlns:a14="http://schemas.microsoft.com/office/drawing/2010/main"/>
                </a:ext>
              </a:extLst>
            </a:blip>
            <a:srcRect/>
            <a:stretch/>
          </p:blipFill>
          <p:spPr bwMode="auto">
            <a:xfrm>
              <a:off x="7563264" y="2430623"/>
              <a:ext cx="1154164" cy="1154164"/>
            </a:xfrm>
            <a:prstGeom prst="rect">
              <a:avLst/>
            </a:prstGeom>
            <a:noFill/>
            <a:extLst>
              <a:ext uri="{909E8E84-426E-40DD-AFC4-6F175D3DCCD1}">
                <a14:hiddenFill xmlns:a14="http://schemas.microsoft.com/office/drawing/2010/main">
                  <a:solidFill>
                    <a:srgbClr val="FFFFFF"/>
                  </a:solidFill>
                </a14:hiddenFill>
              </a:ext>
            </a:extLst>
          </p:spPr>
        </p:pic>
        <p:pic>
          <p:nvPicPr>
            <p:cNvPr id="21" name="Picture 2" descr="Social Development for Sustainable Development | DISD">
              <a:extLst>
                <a:ext uri="{FF2B5EF4-FFF2-40B4-BE49-F238E27FC236}">
                  <a16:creationId xmlns:a16="http://schemas.microsoft.com/office/drawing/2014/main" id="{68E00C78-FC0C-721B-6441-B0E34D2183DD}"/>
                </a:ext>
              </a:extLst>
            </p:cNvPr>
            <p:cNvPicPr>
              <a:picLocks noChangeAspect="1" noChangeArrowheads="1"/>
            </p:cNvPicPr>
            <p:nvPr/>
          </p:nvPicPr>
          <p:blipFill rotWithShape="1">
            <a:blip r:embed="rId14" cstate="screen">
              <a:extLst>
                <a:ext uri="{28A0092B-C50C-407E-A947-70E740481C1C}">
                  <a14:useLocalDpi xmlns:a14="http://schemas.microsoft.com/office/drawing/2010/main"/>
                </a:ext>
              </a:extLst>
            </a:blip>
            <a:srcRect/>
            <a:stretch/>
          </p:blipFill>
          <p:spPr bwMode="auto">
            <a:xfrm>
              <a:off x="8870199" y="2430623"/>
              <a:ext cx="1154162" cy="1154162"/>
            </a:xfrm>
            <a:prstGeom prst="rect">
              <a:avLst/>
            </a:prstGeom>
            <a:noFill/>
            <a:extLst>
              <a:ext uri="{909E8E84-426E-40DD-AFC4-6F175D3DCCD1}">
                <a14:hiddenFill xmlns:a14="http://schemas.microsoft.com/office/drawing/2010/main">
                  <a:solidFill>
                    <a:srgbClr val="FFFFFF"/>
                  </a:solidFill>
                </a14:hiddenFill>
              </a:ext>
            </a:extLst>
          </p:spPr>
        </p:pic>
        <p:pic>
          <p:nvPicPr>
            <p:cNvPr id="22" name="Picture 2" descr="Social Development for Sustainable Development | DISD">
              <a:extLst>
                <a:ext uri="{FF2B5EF4-FFF2-40B4-BE49-F238E27FC236}">
                  <a16:creationId xmlns:a16="http://schemas.microsoft.com/office/drawing/2014/main" id="{473BCBED-90B6-83A5-665A-CAC3251B5C4E}"/>
                </a:ext>
              </a:extLst>
            </p:cNvPr>
            <p:cNvPicPr>
              <a:picLocks noChangeAspect="1" noChangeArrowheads="1"/>
            </p:cNvPicPr>
            <p:nvPr/>
          </p:nvPicPr>
          <p:blipFill rotWithShape="1">
            <a:blip r:embed="rId15" cstate="screen">
              <a:extLst>
                <a:ext uri="{28A0092B-C50C-407E-A947-70E740481C1C}">
                  <a14:useLocalDpi xmlns:a14="http://schemas.microsoft.com/office/drawing/2010/main"/>
                </a:ext>
              </a:extLst>
            </a:blip>
            <a:srcRect/>
            <a:stretch/>
          </p:blipFill>
          <p:spPr bwMode="auto">
            <a:xfrm>
              <a:off x="10176486" y="2430623"/>
              <a:ext cx="1154162" cy="1154162"/>
            </a:xfrm>
            <a:prstGeom prst="rect">
              <a:avLst/>
            </a:prstGeom>
            <a:noFill/>
            <a:extLst>
              <a:ext uri="{909E8E84-426E-40DD-AFC4-6F175D3DCCD1}">
                <a14:hiddenFill xmlns:a14="http://schemas.microsoft.com/office/drawing/2010/main">
                  <a:solidFill>
                    <a:srgbClr val="FFFFFF"/>
                  </a:solidFill>
                </a14:hiddenFill>
              </a:ext>
            </a:extLst>
          </p:spPr>
        </p:pic>
        <p:pic>
          <p:nvPicPr>
            <p:cNvPr id="23" name="Picture 2" descr="Social Development for Sustainable Development | DISD">
              <a:extLst>
                <a:ext uri="{FF2B5EF4-FFF2-40B4-BE49-F238E27FC236}">
                  <a16:creationId xmlns:a16="http://schemas.microsoft.com/office/drawing/2014/main" id="{D1011568-C26F-09C9-61C9-3A997827BD86}"/>
                </a:ext>
              </a:extLst>
            </p:cNvPr>
            <p:cNvPicPr>
              <a:picLocks noChangeAspect="1" noChangeArrowheads="1"/>
            </p:cNvPicPr>
            <p:nvPr/>
          </p:nvPicPr>
          <p:blipFill rotWithShape="1">
            <a:blip r:embed="rId16" cstate="screen">
              <a:extLst>
                <a:ext uri="{28A0092B-C50C-407E-A947-70E740481C1C}">
                  <a14:useLocalDpi xmlns:a14="http://schemas.microsoft.com/office/drawing/2010/main"/>
                </a:ext>
              </a:extLst>
            </a:blip>
            <a:srcRect/>
            <a:stretch/>
          </p:blipFill>
          <p:spPr bwMode="auto">
            <a:xfrm>
              <a:off x="11482771" y="2430623"/>
              <a:ext cx="1154162" cy="1154162"/>
            </a:xfrm>
            <a:prstGeom prst="rect">
              <a:avLst/>
            </a:prstGeom>
            <a:noFill/>
            <a:extLst>
              <a:ext uri="{909E8E84-426E-40DD-AFC4-6F175D3DCCD1}">
                <a14:hiddenFill xmlns:a14="http://schemas.microsoft.com/office/drawing/2010/main">
                  <a:solidFill>
                    <a:srgbClr val="FFFFFF"/>
                  </a:solidFill>
                </a14:hiddenFill>
              </a:ext>
            </a:extLst>
          </p:spPr>
        </p:pic>
        <p:pic>
          <p:nvPicPr>
            <p:cNvPr id="24" name="Picture 2" descr="Social Development for Sustainable Development | DISD">
              <a:extLst>
                <a:ext uri="{FF2B5EF4-FFF2-40B4-BE49-F238E27FC236}">
                  <a16:creationId xmlns:a16="http://schemas.microsoft.com/office/drawing/2014/main" id="{AC494AFE-B887-F695-DB1C-7EEC390CCC4F}"/>
                </a:ext>
              </a:extLst>
            </p:cNvPr>
            <p:cNvPicPr>
              <a:picLocks noChangeAspect="1" noChangeArrowheads="1"/>
            </p:cNvPicPr>
            <p:nvPr/>
          </p:nvPicPr>
          <p:blipFill rotWithShape="1">
            <a:blip r:embed="rId17" cstate="screen">
              <a:extLst>
                <a:ext uri="{28A0092B-C50C-407E-A947-70E740481C1C}">
                  <a14:useLocalDpi xmlns:a14="http://schemas.microsoft.com/office/drawing/2010/main"/>
                </a:ext>
              </a:extLst>
            </a:blip>
            <a:srcRect/>
            <a:stretch/>
          </p:blipFill>
          <p:spPr bwMode="auto">
            <a:xfrm>
              <a:off x="12789055" y="2422197"/>
              <a:ext cx="1154162" cy="1154162"/>
            </a:xfrm>
            <a:prstGeom prst="rect">
              <a:avLst/>
            </a:prstGeom>
            <a:noFill/>
            <a:extLst>
              <a:ext uri="{909E8E84-426E-40DD-AFC4-6F175D3DCCD1}">
                <a14:hiddenFill xmlns:a14="http://schemas.microsoft.com/office/drawing/2010/main">
                  <a:solidFill>
                    <a:srgbClr val="FFFFFF"/>
                  </a:solidFill>
                </a14:hiddenFill>
              </a:ext>
            </a:extLst>
          </p:spPr>
        </p:pic>
        <p:pic>
          <p:nvPicPr>
            <p:cNvPr id="25" name="Picture 2" descr="Social Development for Sustainable Development | DISD">
              <a:extLst>
                <a:ext uri="{FF2B5EF4-FFF2-40B4-BE49-F238E27FC236}">
                  <a16:creationId xmlns:a16="http://schemas.microsoft.com/office/drawing/2014/main" id="{8F371BB9-547B-F418-ED62-C2A555B88083}"/>
                </a:ext>
              </a:extLst>
            </p:cNvPr>
            <p:cNvPicPr>
              <a:picLocks noChangeAspect="1" noChangeArrowheads="1"/>
            </p:cNvPicPr>
            <p:nvPr/>
          </p:nvPicPr>
          <p:blipFill rotWithShape="1">
            <a:blip r:embed="rId18" cstate="screen">
              <a:extLst>
                <a:ext uri="{28A0092B-C50C-407E-A947-70E740481C1C}">
                  <a14:useLocalDpi xmlns:a14="http://schemas.microsoft.com/office/drawing/2010/main"/>
                </a:ext>
              </a:extLst>
            </a:blip>
            <a:srcRect/>
            <a:stretch/>
          </p:blipFill>
          <p:spPr bwMode="auto">
            <a:xfrm>
              <a:off x="14095339" y="2422197"/>
              <a:ext cx="1154162" cy="1154162"/>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313986222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Activities">
    <p:bg>
      <p:bgPr>
        <a:solidFill>
          <a:schemeClr val="accent4"/>
        </a:solidFill>
        <a:effectLst/>
      </p:bgPr>
    </p:bg>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DBE2833B-0AB2-444E-9927-8091D694BC1F}"/>
              </a:ext>
            </a:extLst>
          </p:cNvPr>
          <p:cNvSpPr>
            <a:spLocks noGrp="1"/>
          </p:cNvSpPr>
          <p:nvPr>
            <p:ph type="sldNum" sz="quarter" idx="12"/>
          </p:nvPr>
        </p:nvSpPr>
        <p:spPr>
          <a:solidFill>
            <a:schemeClr val="accent1"/>
          </a:solidFill>
          <a:effectLst/>
        </p:spPr>
        <p:txBody>
          <a:bodyPr/>
          <a:lstStyle>
            <a:lvl1pPr>
              <a:defRPr b="1">
                <a:solidFill>
                  <a:schemeClr val="tx1"/>
                </a:solidFill>
              </a:defRPr>
            </a:lvl1pPr>
          </a:lstStyle>
          <a:p>
            <a:fld id="{B700715A-75CD-0942-A2C0-E097070BAE3D}" type="slidenum">
              <a:rPr lang="en-US" smtClean="0"/>
              <a:pPr/>
              <a:t>‹#›</a:t>
            </a:fld>
            <a:endParaRPr lang="en-US"/>
          </a:p>
        </p:txBody>
      </p:sp>
      <p:sp>
        <p:nvSpPr>
          <p:cNvPr id="4" name="Footer Placeholder 3">
            <a:extLst>
              <a:ext uri="{FF2B5EF4-FFF2-40B4-BE49-F238E27FC236}">
                <a16:creationId xmlns:a16="http://schemas.microsoft.com/office/drawing/2014/main" id="{62A49268-B3DD-744D-FB29-2F44BF0F1B0D}"/>
              </a:ext>
            </a:extLst>
          </p:cNvPr>
          <p:cNvSpPr>
            <a:spLocks noGrp="1"/>
          </p:cNvSpPr>
          <p:nvPr>
            <p:ph type="ftr" sz="quarter" idx="13"/>
          </p:nvPr>
        </p:nvSpPr>
        <p:spPr/>
        <p:txBody>
          <a:bodyPr/>
          <a:lstStyle>
            <a:lvl1pPr>
              <a:defRPr>
                <a:solidFill>
                  <a:schemeClr val="tx1"/>
                </a:solidFill>
              </a:defRPr>
            </a:lvl1pPr>
          </a:lstStyle>
          <a:p>
            <a:r>
              <a:rPr lang="en-US"/>
              <a:t>INSERT FOOTER HERE</a:t>
            </a:r>
          </a:p>
        </p:txBody>
      </p:sp>
      <p:sp>
        <p:nvSpPr>
          <p:cNvPr id="5" name="Title 4">
            <a:extLst>
              <a:ext uri="{FF2B5EF4-FFF2-40B4-BE49-F238E27FC236}">
                <a16:creationId xmlns:a16="http://schemas.microsoft.com/office/drawing/2014/main" id="{DFA1EA8F-4FA0-41A8-D405-F50720A3455B}"/>
              </a:ext>
            </a:extLst>
          </p:cNvPr>
          <p:cNvSpPr>
            <a:spLocks noGrp="1"/>
          </p:cNvSpPr>
          <p:nvPr>
            <p:ph type="title"/>
          </p:nvPr>
        </p:nvSpPr>
        <p:spPr/>
        <p:txBody>
          <a:bodyPr/>
          <a:lstStyle/>
          <a:p>
            <a:r>
              <a:rPr lang="en-GB"/>
              <a:t>Click to edit Master title style</a:t>
            </a:r>
          </a:p>
        </p:txBody>
      </p:sp>
      <p:sp>
        <p:nvSpPr>
          <p:cNvPr id="3" name="Text Placeholder 8">
            <a:extLst>
              <a:ext uri="{FF2B5EF4-FFF2-40B4-BE49-F238E27FC236}">
                <a16:creationId xmlns:a16="http://schemas.microsoft.com/office/drawing/2014/main" id="{EB6ACBBA-3904-C0D0-8402-66B99EACF679}"/>
              </a:ext>
            </a:extLst>
          </p:cNvPr>
          <p:cNvSpPr>
            <a:spLocks noGrp="1"/>
          </p:cNvSpPr>
          <p:nvPr>
            <p:ph type="body" sz="quarter" idx="15"/>
          </p:nvPr>
        </p:nvSpPr>
        <p:spPr>
          <a:xfrm>
            <a:off x="479425" y="1685089"/>
            <a:ext cx="5520470" cy="2107251"/>
          </a:xfrm>
          <a:prstGeom prst="roundRect">
            <a:avLst>
              <a:gd name="adj" fmla="val 4696"/>
            </a:avLst>
          </a:prstGeom>
          <a:solidFill>
            <a:schemeClr val="bg1"/>
          </a:solidFill>
          <a:ln w="25400">
            <a:solidFill>
              <a:schemeClr val="tx1"/>
            </a:solidFill>
          </a:ln>
        </p:spPr>
        <p:txBody>
          <a:bodyPr lIns="108000" tIns="108000" rIns="108000" bIns="108000">
            <a:noAutofit/>
          </a:bodyPr>
          <a:lstStyle>
            <a:lvl1pPr algn="l">
              <a:spcBef>
                <a:spcPts val="600"/>
              </a:spcBef>
              <a:defRPr sz="1600"/>
            </a:lvl1pPr>
            <a:lvl2pPr algn="l">
              <a:spcBef>
                <a:spcPts val="600"/>
              </a:spcBef>
              <a:defRPr sz="1600"/>
            </a:lvl2pPr>
            <a:lvl3pPr algn="l">
              <a:spcBef>
                <a:spcPts val="600"/>
              </a:spcBef>
              <a:defRPr sz="1600"/>
            </a:lvl3pPr>
            <a:lvl4pPr algn="l">
              <a:spcBef>
                <a:spcPts val="600"/>
              </a:spcBef>
              <a:defRPr sz="1800"/>
            </a:lvl4pPr>
            <a:lvl5pPr algn="l">
              <a:spcBef>
                <a:spcPts val="600"/>
              </a:spcBef>
              <a:defRPr sz="1600"/>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8" name="Text Placeholder 8">
            <a:extLst>
              <a:ext uri="{FF2B5EF4-FFF2-40B4-BE49-F238E27FC236}">
                <a16:creationId xmlns:a16="http://schemas.microsoft.com/office/drawing/2014/main" id="{D7FF7A77-7B6F-68FB-472D-4E6B8001D153}"/>
              </a:ext>
            </a:extLst>
          </p:cNvPr>
          <p:cNvSpPr>
            <a:spLocks noGrp="1"/>
          </p:cNvSpPr>
          <p:nvPr>
            <p:ph type="body" sz="quarter" idx="16"/>
          </p:nvPr>
        </p:nvSpPr>
        <p:spPr>
          <a:xfrm>
            <a:off x="6194425" y="1685089"/>
            <a:ext cx="5520470" cy="2107251"/>
          </a:xfrm>
          <a:prstGeom prst="roundRect">
            <a:avLst>
              <a:gd name="adj" fmla="val 3699"/>
            </a:avLst>
          </a:prstGeom>
          <a:solidFill>
            <a:schemeClr val="bg1"/>
          </a:solidFill>
          <a:ln w="25400">
            <a:solidFill>
              <a:schemeClr val="tx1"/>
            </a:solidFill>
          </a:ln>
        </p:spPr>
        <p:txBody>
          <a:bodyPr lIns="108000" tIns="108000" rIns="108000" bIns="108000">
            <a:noAutofit/>
          </a:bodyPr>
          <a:lstStyle>
            <a:lvl1pPr algn="l">
              <a:spcBef>
                <a:spcPts val="600"/>
              </a:spcBef>
              <a:defRPr sz="1600"/>
            </a:lvl1pPr>
            <a:lvl2pPr algn="l">
              <a:spcBef>
                <a:spcPts val="600"/>
              </a:spcBef>
              <a:defRPr sz="1600"/>
            </a:lvl2pPr>
            <a:lvl3pPr algn="l">
              <a:spcBef>
                <a:spcPts val="600"/>
              </a:spcBef>
              <a:defRPr sz="1600"/>
            </a:lvl3pPr>
            <a:lvl4pPr algn="l">
              <a:spcBef>
                <a:spcPts val="600"/>
              </a:spcBef>
              <a:defRPr sz="1800"/>
            </a:lvl4pPr>
            <a:lvl5pPr algn="l">
              <a:spcBef>
                <a:spcPts val="600"/>
              </a:spcBef>
              <a:defRPr sz="1600"/>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9" name="Text Placeholder 8">
            <a:extLst>
              <a:ext uri="{FF2B5EF4-FFF2-40B4-BE49-F238E27FC236}">
                <a16:creationId xmlns:a16="http://schemas.microsoft.com/office/drawing/2014/main" id="{B793E08B-2841-748E-5292-02FED55B7AA9}"/>
              </a:ext>
            </a:extLst>
          </p:cNvPr>
          <p:cNvSpPr>
            <a:spLocks noGrp="1"/>
          </p:cNvSpPr>
          <p:nvPr>
            <p:ph type="body" sz="quarter" idx="17"/>
          </p:nvPr>
        </p:nvSpPr>
        <p:spPr>
          <a:xfrm>
            <a:off x="479425" y="3979666"/>
            <a:ext cx="5520470" cy="2107251"/>
          </a:xfrm>
          <a:prstGeom prst="roundRect">
            <a:avLst>
              <a:gd name="adj" fmla="val 5195"/>
            </a:avLst>
          </a:prstGeom>
          <a:solidFill>
            <a:schemeClr val="bg1"/>
          </a:solidFill>
          <a:ln w="25400">
            <a:solidFill>
              <a:schemeClr val="tx1"/>
            </a:solidFill>
          </a:ln>
        </p:spPr>
        <p:txBody>
          <a:bodyPr lIns="108000" tIns="108000" rIns="108000" bIns="108000">
            <a:noAutofit/>
          </a:bodyPr>
          <a:lstStyle>
            <a:lvl1pPr algn="l">
              <a:spcBef>
                <a:spcPts val="600"/>
              </a:spcBef>
              <a:defRPr sz="1600"/>
            </a:lvl1pPr>
            <a:lvl2pPr algn="l">
              <a:spcBef>
                <a:spcPts val="600"/>
              </a:spcBef>
              <a:defRPr sz="1600"/>
            </a:lvl2pPr>
            <a:lvl3pPr algn="l">
              <a:spcBef>
                <a:spcPts val="600"/>
              </a:spcBef>
              <a:defRPr sz="1600"/>
            </a:lvl3pPr>
            <a:lvl4pPr algn="l">
              <a:spcBef>
                <a:spcPts val="600"/>
              </a:spcBef>
              <a:defRPr sz="1800"/>
            </a:lvl4pPr>
            <a:lvl5pPr algn="l">
              <a:spcBef>
                <a:spcPts val="600"/>
              </a:spcBef>
              <a:defRPr sz="1600"/>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10" name="Text Placeholder 8">
            <a:extLst>
              <a:ext uri="{FF2B5EF4-FFF2-40B4-BE49-F238E27FC236}">
                <a16:creationId xmlns:a16="http://schemas.microsoft.com/office/drawing/2014/main" id="{BD87DF1D-F54C-381D-C4C9-C95F62780DED}"/>
              </a:ext>
            </a:extLst>
          </p:cNvPr>
          <p:cNvSpPr>
            <a:spLocks noGrp="1"/>
          </p:cNvSpPr>
          <p:nvPr>
            <p:ph type="body" sz="quarter" idx="18"/>
          </p:nvPr>
        </p:nvSpPr>
        <p:spPr>
          <a:xfrm>
            <a:off x="6194425" y="3979666"/>
            <a:ext cx="5520470" cy="2107251"/>
          </a:xfrm>
          <a:prstGeom prst="roundRect">
            <a:avLst>
              <a:gd name="adj" fmla="val 4198"/>
            </a:avLst>
          </a:prstGeom>
          <a:solidFill>
            <a:schemeClr val="bg1"/>
          </a:solidFill>
          <a:ln w="25400">
            <a:solidFill>
              <a:schemeClr val="tx1"/>
            </a:solidFill>
          </a:ln>
        </p:spPr>
        <p:txBody>
          <a:bodyPr lIns="108000" tIns="108000" rIns="108000" bIns="108000">
            <a:noAutofit/>
          </a:bodyPr>
          <a:lstStyle>
            <a:lvl1pPr algn="l">
              <a:spcBef>
                <a:spcPts val="600"/>
              </a:spcBef>
              <a:defRPr sz="1600"/>
            </a:lvl1pPr>
            <a:lvl2pPr algn="l">
              <a:spcBef>
                <a:spcPts val="600"/>
              </a:spcBef>
              <a:defRPr sz="1600"/>
            </a:lvl2pPr>
            <a:lvl3pPr algn="l">
              <a:spcBef>
                <a:spcPts val="600"/>
              </a:spcBef>
              <a:defRPr sz="1600"/>
            </a:lvl3pPr>
            <a:lvl4pPr algn="l">
              <a:spcBef>
                <a:spcPts val="600"/>
              </a:spcBef>
              <a:defRPr sz="1800"/>
            </a:lvl4pPr>
            <a:lvl5pPr algn="l">
              <a:spcBef>
                <a:spcPts val="600"/>
              </a:spcBef>
              <a:defRPr sz="1600"/>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Tree>
    <p:extLst>
      <p:ext uri="{BB962C8B-B14F-4D97-AF65-F5344CB8AC3E}">
        <p14:creationId xmlns:p14="http://schemas.microsoft.com/office/powerpoint/2010/main" val="144977935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Divider #1">
    <p:bg>
      <p:bgPr>
        <a:solidFill>
          <a:schemeClr val="accent4"/>
        </a:solidFill>
        <a:effectLst/>
      </p:bgPr>
    </p:bg>
    <p:spTree>
      <p:nvGrpSpPr>
        <p:cNvPr id="1" name=""/>
        <p:cNvGrpSpPr/>
        <p:nvPr/>
      </p:nvGrpSpPr>
      <p:grpSpPr>
        <a:xfrm>
          <a:off x="0" y="0"/>
          <a:ext cx="0" cy="0"/>
          <a:chOff x="0" y="0"/>
          <a:chExt cx="0" cy="0"/>
        </a:xfrm>
      </p:grpSpPr>
      <p:sp>
        <p:nvSpPr>
          <p:cNvPr id="497" name="Title 11">
            <a:extLst>
              <a:ext uri="{FF2B5EF4-FFF2-40B4-BE49-F238E27FC236}">
                <a16:creationId xmlns:a16="http://schemas.microsoft.com/office/drawing/2014/main" id="{AB817A88-2058-8DE2-B569-7E4AD67600EE}"/>
              </a:ext>
            </a:extLst>
          </p:cNvPr>
          <p:cNvSpPr>
            <a:spLocks noGrp="1"/>
          </p:cNvSpPr>
          <p:nvPr>
            <p:ph type="title"/>
          </p:nvPr>
        </p:nvSpPr>
        <p:spPr>
          <a:xfrm>
            <a:off x="3989834" y="2423160"/>
            <a:ext cx="4212334" cy="1792748"/>
          </a:xfrm>
          <a:prstGeom prst="roundRect">
            <a:avLst>
              <a:gd name="adj" fmla="val 9790"/>
            </a:avLst>
          </a:prstGeom>
          <a:solidFill>
            <a:schemeClr val="bg1"/>
          </a:solidFill>
          <a:ln w="38100">
            <a:solidFill>
              <a:schemeClr val="tx1"/>
            </a:solidFill>
          </a:ln>
          <a:effectLst/>
        </p:spPr>
        <p:txBody>
          <a:bodyPr lIns="144000" tIns="251999" rIns="144000" bIns="0">
            <a:noAutofit/>
          </a:bodyPr>
          <a:lstStyle>
            <a:lvl1pPr algn="ctr">
              <a:defRPr>
                <a:solidFill>
                  <a:schemeClr val="tx1"/>
                </a:solidFill>
              </a:defRPr>
            </a:lvl1pPr>
          </a:lstStyle>
          <a:p>
            <a:r>
              <a:rPr lang="en-GB"/>
              <a:t>Click to edit Master title style</a:t>
            </a:r>
          </a:p>
        </p:txBody>
      </p:sp>
      <p:grpSp>
        <p:nvGrpSpPr>
          <p:cNvPr id="628" name="Group 627">
            <a:extLst>
              <a:ext uri="{FF2B5EF4-FFF2-40B4-BE49-F238E27FC236}">
                <a16:creationId xmlns:a16="http://schemas.microsoft.com/office/drawing/2014/main" id="{F42A85AD-4E87-CA01-CFE6-D677FC90089A}"/>
              </a:ext>
            </a:extLst>
          </p:cNvPr>
          <p:cNvGrpSpPr/>
          <p:nvPr userDrawn="1"/>
        </p:nvGrpSpPr>
        <p:grpSpPr>
          <a:xfrm rot="21049204">
            <a:off x="5772099" y="1099141"/>
            <a:ext cx="1295661" cy="975470"/>
            <a:chOff x="711150" y="3712662"/>
            <a:chExt cx="1522694" cy="1146398"/>
          </a:xfrm>
        </p:grpSpPr>
        <p:grpSp>
          <p:nvGrpSpPr>
            <p:cNvPr id="629" name="Graphic 73">
              <a:extLst>
                <a:ext uri="{FF2B5EF4-FFF2-40B4-BE49-F238E27FC236}">
                  <a16:creationId xmlns:a16="http://schemas.microsoft.com/office/drawing/2014/main" id="{1FB58EC8-4F9B-F6C5-1D8A-2DD2DFE13C33}"/>
                </a:ext>
              </a:extLst>
            </p:cNvPr>
            <p:cNvGrpSpPr/>
            <p:nvPr userDrawn="1"/>
          </p:nvGrpSpPr>
          <p:grpSpPr>
            <a:xfrm>
              <a:off x="787350" y="3753937"/>
              <a:ext cx="1446494" cy="1105123"/>
              <a:chOff x="711150" y="3712662"/>
              <a:chExt cx="1446494" cy="1105123"/>
            </a:xfrm>
            <a:solidFill>
              <a:schemeClr val="bg1"/>
            </a:solidFill>
          </p:grpSpPr>
          <p:sp>
            <p:nvSpPr>
              <p:cNvPr id="635" name="Freeform 634">
                <a:extLst>
                  <a:ext uri="{FF2B5EF4-FFF2-40B4-BE49-F238E27FC236}">
                    <a16:creationId xmlns:a16="http://schemas.microsoft.com/office/drawing/2014/main" id="{6CB63DDB-D593-4E6D-FB52-2DE609CD7086}"/>
                  </a:ext>
                </a:extLst>
              </p:cNvPr>
              <p:cNvSpPr/>
              <p:nvPr/>
            </p:nvSpPr>
            <p:spPr>
              <a:xfrm>
                <a:off x="711150" y="3720715"/>
                <a:ext cx="1130497" cy="1097070"/>
              </a:xfrm>
              <a:custGeom>
                <a:avLst/>
                <a:gdLst>
                  <a:gd name="connsiteX0" fmla="*/ 1125981 w 1130497"/>
                  <a:gd name="connsiteY0" fmla="*/ 718349 h 1097070"/>
                  <a:gd name="connsiteX1" fmla="*/ 1028150 w 1130497"/>
                  <a:gd name="connsiteY1" fmla="*/ 378766 h 1097070"/>
                  <a:gd name="connsiteX2" fmla="*/ 929353 w 1130497"/>
                  <a:gd name="connsiteY2" fmla="*/ 36510 h 1097070"/>
                  <a:gd name="connsiteX3" fmla="*/ 861115 w 1130497"/>
                  <a:gd name="connsiteY3" fmla="*/ 17843 h 1097070"/>
                  <a:gd name="connsiteX4" fmla="*/ 717373 w 1130497"/>
                  <a:gd name="connsiteY4" fmla="*/ 141179 h 1097070"/>
                  <a:gd name="connsiteX5" fmla="*/ 148897 w 1130497"/>
                  <a:gd name="connsiteY5" fmla="*/ 426197 h 1097070"/>
                  <a:gd name="connsiteX6" fmla="*/ 12549 w 1130497"/>
                  <a:gd name="connsiteY6" fmla="*/ 670532 h 1097070"/>
                  <a:gd name="connsiteX7" fmla="*/ 189299 w 1130497"/>
                  <a:gd name="connsiteY7" fmla="*/ 833374 h 1097070"/>
                  <a:gd name="connsiteX8" fmla="*/ 328079 w 1130497"/>
                  <a:gd name="connsiteY8" fmla="*/ 1072846 h 1097070"/>
                  <a:gd name="connsiteX9" fmla="*/ 381239 w 1130497"/>
                  <a:gd name="connsiteY9" fmla="*/ 1095104 h 1097070"/>
                  <a:gd name="connsiteX10" fmla="*/ 454246 w 1130497"/>
                  <a:gd name="connsiteY10" fmla="*/ 1073152 h 1097070"/>
                  <a:gd name="connsiteX11" fmla="*/ 475413 w 1130497"/>
                  <a:gd name="connsiteY11" fmla="*/ 1008859 h 1097070"/>
                  <a:gd name="connsiteX12" fmla="*/ 351373 w 1130497"/>
                  <a:gd name="connsiteY12" fmla="*/ 800519 h 1097070"/>
                  <a:gd name="connsiteX13" fmla="*/ 485723 w 1130497"/>
                  <a:gd name="connsiteY13" fmla="*/ 773929 h 1097070"/>
                  <a:gd name="connsiteX14" fmla="*/ 1073965 w 1130497"/>
                  <a:gd name="connsiteY14" fmla="*/ 775250 h 1097070"/>
                  <a:gd name="connsiteX15" fmla="*/ 1125949 w 1130497"/>
                  <a:gd name="connsiteY15" fmla="*/ 718349 h 10970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130497" h="1097070">
                    <a:moveTo>
                      <a:pt x="1125981" y="718349"/>
                    </a:moveTo>
                    <a:cubicBezTo>
                      <a:pt x="1093505" y="605112"/>
                      <a:pt x="1060771" y="491955"/>
                      <a:pt x="1028150" y="378766"/>
                    </a:cubicBezTo>
                    <a:cubicBezTo>
                      <a:pt x="995255" y="264659"/>
                      <a:pt x="962634" y="150488"/>
                      <a:pt x="929353" y="36510"/>
                    </a:cubicBezTo>
                    <a:cubicBezTo>
                      <a:pt x="917142" y="-5284"/>
                      <a:pt x="893397" y="-10760"/>
                      <a:pt x="861115" y="17843"/>
                    </a:cubicBezTo>
                    <a:cubicBezTo>
                      <a:pt x="813850" y="59734"/>
                      <a:pt x="767666" y="103283"/>
                      <a:pt x="717373" y="141179"/>
                    </a:cubicBezTo>
                    <a:cubicBezTo>
                      <a:pt x="545182" y="270940"/>
                      <a:pt x="350551" y="355993"/>
                      <a:pt x="148897" y="426197"/>
                    </a:cubicBezTo>
                    <a:cubicBezTo>
                      <a:pt x="108528" y="440257"/>
                      <a:pt x="-44380" y="473047"/>
                      <a:pt x="12549" y="670532"/>
                    </a:cubicBezTo>
                    <a:cubicBezTo>
                      <a:pt x="53144" y="811374"/>
                      <a:pt x="129067" y="835967"/>
                      <a:pt x="189299" y="833374"/>
                    </a:cubicBezTo>
                    <a:cubicBezTo>
                      <a:pt x="229427" y="899423"/>
                      <a:pt x="290754" y="1015173"/>
                      <a:pt x="328079" y="1072846"/>
                    </a:cubicBezTo>
                    <a:cubicBezTo>
                      <a:pt x="340725" y="1092382"/>
                      <a:pt x="358268" y="1101353"/>
                      <a:pt x="381239" y="1095104"/>
                    </a:cubicBezTo>
                    <a:cubicBezTo>
                      <a:pt x="405757" y="1088436"/>
                      <a:pt x="430549" y="1082187"/>
                      <a:pt x="454246" y="1073152"/>
                    </a:cubicBezTo>
                    <a:cubicBezTo>
                      <a:pt x="483839" y="1061862"/>
                      <a:pt x="492699" y="1035192"/>
                      <a:pt x="475413" y="1008859"/>
                    </a:cubicBezTo>
                    <a:cubicBezTo>
                      <a:pt x="442631" y="958932"/>
                      <a:pt x="392097" y="867598"/>
                      <a:pt x="351373" y="800519"/>
                    </a:cubicBezTo>
                    <a:cubicBezTo>
                      <a:pt x="396011" y="790792"/>
                      <a:pt x="440730" y="781450"/>
                      <a:pt x="485723" y="773929"/>
                    </a:cubicBezTo>
                    <a:cubicBezTo>
                      <a:pt x="681707" y="741155"/>
                      <a:pt x="877933" y="733456"/>
                      <a:pt x="1073965" y="775250"/>
                    </a:cubicBezTo>
                    <a:cubicBezTo>
                      <a:pt x="1122389" y="785573"/>
                      <a:pt x="1139658" y="766150"/>
                      <a:pt x="1125949" y="718349"/>
                    </a:cubicBezTo>
                    <a:close/>
                  </a:path>
                </a:pathLst>
              </a:custGeom>
              <a:grpFill/>
              <a:ln w="1602" cap="flat">
                <a:noFill/>
                <a:prstDash val="solid"/>
                <a:miter/>
              </a:ln>
            </p:spPr>
            <p:txBody>
              <a:bodyPr rtlCol="0" anchor="ctr"/>
              <a:lstStyle/>
              <a:p>
                <a:endParaRPr lang="en-GB"/>
              </a:p>
            </p:txBody>
          </p:sp>
          <p:sp>
            <p:nvSpPr>
              <p:cNvPr id="636" name="Freeform 635">
                <a:extLst>
                  <a:ext uri="{FF2B5EF4-FFF2-40B4-BE49-F238E27FC236}">
                    <a16:creationId xmlns:a16="http://schemas.microsoft.com/office/drawing/2014/main" id="{687C6599-F744-72AB-C920-4A509E112DA3}"/>
                  </a:ext>
                </a:extLst>
              </p:cNvPr>
              <p:cNvSpPr/>
              <p:nvPr/>
            </p:nvSpPr>
            <p:spPr>
              <a:xfrm>
                <a:off x="1844503" y="3946371"/>
                <a:ext cx="313141" cy="132978"/>
              </a:xfrm>
              <a:custGeom>
                <a:avLst/>
                <a:gdLst>
                  <a:gd name="connsiteX0" fmla="*/ 28986 w 313141"/>
                  <a:gd name="connsiteY0" fmla="*/ 132978 h 132978"/>
                  <a:gd name="connsiteX1" fmla="*/ 1182 w 313141"/>
                  <a:gd name="connsiteY1" fmla="*/ 112154 h 132978"/>
                  <a:gd name="connsiteX2" fmla="*/ 20819 w 313141"/>
                  <a:gd name="connsiteY2" fmla="*/ 76158 h 132978"/>
                  <a:gd name="connsiteX3" fmla="*/ 275972 w 313141"/>
                  <a:gd name="connsiteY3" fmla="*/ 1187 h 132978"/>
                  <a:gd name="connsiteX4" fmla="*/ 311960 w 313141"/>
                  <a:gd name="connsiteY4" fmla="*/ 20820 h 132978"/>
                  <a:gd name="connsiteX5" fmla="*/ 292322 w 313141"/>
                  <a:gd name="connsiteY5" fmla="*/ 56816 h 132978"/>
                  <a:gd name="connsiteX6" fmla="*/ 37170 w 313141"/>
                  <a:gd name="connsiteY6" fmla="*/ 131786 h 132978"/>
                  <a:gd name="connsiteX7" fmla="*/ 28986 w 313141"/>
                  <a:gd name="connsiteY7" fmla="*/ 132978 h 1329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141" h="132978">
                    <a:moveTo>
                      <a:pt x="28986" y="132978"/>
                    </a:moveTo>
                    <a:cubicBezTo>
                      <a:pt x="16453" y="132978"/>
                      <a:pt x="4887" y="124781"/>
                      <a:pt x="1182" y="112154"/>
                    </a:cubicBezTo>
                    <a:cubicBezTo>
                      <a:pt x="-3329" y="96789"/>
                      <a:pt x="5467" y="80684"/>
                      <a:pt x="20819" y="76158"/>
                    </a:cubicBezTo>
                    <a:lnTo>
                      <a:pt x="275972" y="1187"/>
                    </a:lnTo>
                    <a:cubicBezTo>
                      <a:pt x="291324" y="-3338"/>
                      <a:pt x="307449" y="5472"/>
                      <a:pt x="311960" y="20820"/>
                    </a:cubicBezTo>
                    <a:cubicBezTo>
                      <a:pt x="316470" y="36168"/>
                      <a:pt x="307674" y="52290"/>
                      <a:pt x="292322" y="56816"/>
                    </a:cubicBezTo>
                    <a:lnTo>
                      <a:pt x="37170" y="131786"/>
                    </a:lnTo>
                    <a:cubicBezTo>
                      <a:pt x="34447" y="132592"/>
                      <a:pt x="31693" y="132978"/>
                      <a:pt x="28986" y="132978"/>
                    </a:cubicBezTo>
                    <a:close/>
                  </a:path>
                </a:pathLst>
              </a:custGeom>
              <a:grpFill/>
              <a:ln w="1602" cap="flat">
                <a:noFill/>
                <a:prstDash val="solid"/>
                <a:miter/>
              </a:ln>
            </p:spPr>
            <p:txBody>
              <a:bodyPr rtlCol="0" anchor="ctr"/>
              <a:lstStyle/>
              <a:p>
                <a:endParaRPr lang="en-GB"/>
              </a:p>
            </p:txBody>
          </p:sp>
          <p:sp>
            <p:nvSpPr>
              <p:cNvPr id="637" name="Freeform 636">
                <a:extLst>
                  <a:ext uri="{FF2B5EF4-FFF2-40B4-BE49-F238E27FC236}">
                    <a16:creationId xmlns:a16="http://schemas.microsoft.com/office/drawing/2014/main" id="{173D2A04-D92C-72FF-DED1-9071059240AE}"/>
                  </a:ext>
                </a:extLst>
              </p:cNvPr>
              <p:cNvSpPr/>
              <p:nvPr/>
            </p:nvSpPr>
            <p:spPr>
              <a:xfrm>
                <a:off x="1787807" y="3712662"/>
                <a:ext cx="177922" cy="174839"/>
              </a:xfrm>
              <a:custGeom>
                <a:avLst/>
                <a:gdLst>
                  <a:gd name="connsiteX0" fmla="*/ 28995 w 177922"/>
                  <a:gd name="connsiteY0" fmla="*/ 174839 h 174839"/>
                  <a:gd name="connsiteX1" fmla="*/ 8230 w 177922"/>
                  <a:gd name="connsiteY1" fmla="*/ 166078 h 174839"/>
                  <a:gd name="connsiteX2" fmla="*/ 8762 w 177922"/>
                  <a:gd name="connsiteY2" fmla="*/ 125089 h 174839"/>
                  <a:gd name="connsiteX3" fmla="*/ 128694 w 177922"/>
                  <a:gd name="connsiteY3" fmla="*/ 8228 h 174839"/>
                  <a:gd name="connsiteX4" fmla="*/ 169692 w 177922"/>
                  <a:gd name="connsiteY4" fmla="*/ 8760 h 174839"/>
                  <a:gd name="connsiteX5" fmla="*/ 169161 w 177922"/>
                  <a:gd name="connsiteY5" fmla="*/ 49748 h 174839"/>
                  <a:gd name="connsiteX6" fmla="*/ 49212 w 177922"/>
                  <a:gd name="connsiteY6" fmla="*/ 166609 h 174839"/>
                  <a:gd name="connsiteX7" fmla="*/ 28979 w 177922"/>
                  <a:gd name="connsiteY7" fmla="*/ 174839 h 1748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7922" h="174839">
                    <a:moveTo>
                      <a:pt x="28995" y="174839"/>
                    </a:moveTo>
                    <a:cubicBezTo>
                      <a:pt x="21456" y="174839"/>
                      <a:pt x="13917" y="171908"/>
                      <a:pt x="8230" y="166078"/>
                    </a:cubicBezTo>
                    <a:cubicBezTo>
                      <a:pt x="-2949" y="154611"/>
                      <a:pt x="-2708" y="136250"/>
                      <a:pt x="8762" y="125089"/>
                    </a:cubicBezTo>
                    <a:lnTo>
                      <a:pt x="128694" y="8228"/>
                    </a:lnTo>
                    <a:cubicBezTo>
                      <a:pt x="140164" y="-2949"/>
                      <a:pt x="158512" y="-2707"/>
                      <a:pt x="169692" y="8760"/>
                    </a:cubicBezTo>
                    <a:cubicBezTo>
                      <a:pt x="180872" y="20227"/>
                      <a:pt x="180630" y="38587"/>
                      <a:pt x="169161" y="49748"/>
                    </a:cubicBezTo>
                    <a:lnTo>
                      <a:pt x="49212" y="166609"/>
                    </a:lnTo>
                    <a:cubicBezTo>
                      <a:pt x="43574" y="172101"/>
                      <a:pt x="36276" y="174839"/>
                      <a:pt x="28979" y="174839"/>
                    </a:cubicBezTo>
                    <a:close/>
                  </a:path>
                </a:pathLst>
              </a:custGeom>
              <a:grpFill/>
              <a:ln w="1602" cap="flat">
                <a:noFill/>
                <a:prstDash val="solid"/>
                <a:miter/>
              </a:ln>
            </p:spPr>
            <p:txBody>
              <a:bodyPr rtlCol="0" anchor="ctr"/>
              <a:lstStyle/>
              <a:p>
                <a:endParaRPr lang="en-GB"/>
              </a:p>
            </p:txBody>
          </p:sp>
          <p:sp>
            <p:nvSpPr>
              <p:cNvPr id="638" name="Freeform 637">
                <a:extLst>
                  <a:ext uri="{FF2B5EF4-FFF2-40B4-BE49-F238E27FC236}">
                    <a16:creationId xmlns:a16="http://schemas.microsoft.com/office/drawing/2014/main" id="{AE3529D7-9523-93FB-EB38-A3743ABC6933}"/>
                  </a:ext>
                </a:extLst>
              </p:cNvPr>
              <p:cNvSpPr/>
              <p:nvPr/>
            </p:nvSpPr>
            <p:spPr>
              <a:xfrm>
                <a:off x="1885933" y="4213211"/>
                <a:ext cx="217184" cy="73414"/>
              </a:xfrm>
              <a:custGeom>
                <a:avLst/>
                <a:gdLst>
                  <a:gd name="connsiteX0" fmla="*/ 188228 w 217184"/>
                  <a:gd name="connsiteY0" fmla="*/ 73415 h 73414"/>
                  <a:gd name="connsiteX1" fmla="*/ 185393 w 217184"/>
                  <a:gd name="connsiteY1" fmla="*/ 73270 h 73414"/>
                  <a:gd name="connsiteX2" fmla="*/ 26202 w 217184"/>
                  <a:gd name="connsiteY2" fmla="*/ 57841 h 73414"/>
                  <a:gd name="connsiteX3" fmla="*/ 137 w 217184"/>
                  <a:gd name="connsiteY3" fmla="*/ 26194 h 73414"/>
                  <a:gd name="connsiteX4" fmla="*/ 31792 w 217184"/>
                  <a:gd name="connsiteY4" fmla="*/ 135 h 73414"/>
                  <a:gd name="connsiteX5" fmla="*/ 190983 w 217184"/>
                  <a:gd name="connsiteY5" fmla="*/ 15564 h 73414"/>
                  <a:gd name="connsiteX6" fmla="*/ 217047 w 217184"/>
                  <a:gd name="connsiteY6" fmla="*/ 47211 h 73414"/>
                  <a:gd name="connsiteX7" fmla="*/ 188228 w 217184"/>
                  <a:gd name="connsiteY7" fmla="*/ 73399 h 734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17184" h="73414">
                    <a:moveTo>
                      <a:pt x="188228" y="73415"/>
                    </a:moveTo>
                    <a:cubicBezTo>
                      <a:pt x="187294" y="73415"/>
                      <a:pt x="186343" y="73366"/>
                      <a:pt x="185393" y="73270"/>
                    </a:cubicBezTo>
                    <a:lnTo>
                      <a:pt x="26202" y="57841"/>
                    </a:lnTo>
                    <a:cubicBezTo>
                      <a:pt x="10270" y="56295"/>
                      <a:pt x="-1409" y="42122"/>
                      <a:pt x="137" y="26194"/>
                    </a:cubicBezTo>
                    <a:cubicBezTo>
                      <a:pt x="1684" y="10249"/>
                      <a:pt x="15876" y="-1395"/>
                      <a:pt x="31792" y="135"/>
                    </a:cubicBezTo>
                    <a:lnTo>
                      <a:pt x="190983" y="15564"/>
                    </a:lnTo>
                    <a:cubicBezTo>
                      <a:pt x="206914" y="17110"/>
                      <a:pt x="218594" y="31283"/>
                      <a:pt x="217047" y="47211"/>
                    </a:cubicBezTo>
                    <a:cubicBezTo>
                      <a:pt x="215597" y="62189"/>
                      <a:pt x="202968" y="73399"/>
                      <a:pt x="188228" y="73399"/>
                    </a:cubicBezTo>
                    <a:close/>
                  </a:path>
                </a:pathLst>
              </a:custGeom>
              <a:grpFill/>
              <a:ln w="1602" cap="flat">
                <a:noFill/>
                <a:prstDash val="solid"/>
                <a:miter/>
              </a:ln>
            </p:spPr>
            <p:txBody>
              <a:bodyPr rtlCol="0" anchor="ctr"/>
              <a:lstStyle/>
              <a:p>
                <a:endParaRPr lang="en-GB"/>
              </a:p>
            </p:txBody>
          </p:sp>
        </p:grpSp>
        <p:grpSp>
          <p:nvGrpSpPr>
            <p:cNvPr id="630" name="Graphic 73">
              <a:extLst>
                <a:ext uri="{FF2B5EF4-FFF2-40B4-BE49-F238E27FC236}">
                  <a16:creationId xmlns:a16="http://schemas.microsoft.com/office/drawing/2014/main" id="{AC801D52-2486-B883-6603-737950388A11}"/>
                </a:ext>
              </a:extLst>
            </p:cNvPr>
            <p:cNvGrpSpPr/>
            <p:nvPr/>
          </p:nvGrpSpPr>
          <p:grpSpPr>
            <a:xfrm>
              <a:off x="711150" y="3712662"/>
              <a:ext cx="1446494" cy="1105123"/>
              <a:chOff x="711150" y="3712662"/>
              <a:chExt cx="1446494" cy="1105123"/>
            </a:xfrm>
            <a:solidFill>
              <a:schemeClr val="accent5"/>
            </a:solidFill>
          </p:grpSpPr>
          <p:sp>
            <p:nvSpPr>
              <p:cNvPr id="631" name="Freeform 630">
                <a:extLst>
                  <a:ext uri="{FF2B5EF4-FFF2-40B4-BE49-F238E27FC236}">
                    <a16:creationId xmlns:a16="http://schemas.microsoft.com/office/drawing/2014/main" id="{C9E6854B-6420-098E-85BC-FC153E1E6F16}"/>
                  </a:ext>
                </a:extLst>
              </p:cNvPr>
              <p:cNvSpPr/>
              <p:nvPr/>
            </p:nvSpPr>
            <p:spPr>
              <a:xfrm>
                <a:off x="711150" y="3720715"/>
                <a:ext cx="1130497" cy="1097070"/>
              </a:xfrm>
              <a:custGeom>
                <a:avLst/>
                <a:gdLst>
                  <a:gd name="connsiteX0" fmla="*/ 1125981 w 1130497"/>
                  <a:gd name="connsiteY0" fmla="*/ 718349 h 1097070"/>
                  <a:gd name="connsiteX1" fmla="*/ 1028150 w 1130497"/>
                  <a:gd name="connsiteY1" fmla="*/ 378766 h 1097070"/>
                  <a:gd name="connsiteX2" fmla="*/ 929353 w 1130497"/>
                  <a:gd name="connsiteY2" fmla="*/ 36510 h 1097070"/>
                  <a:gd name="connsiteX3" fmla="*/ 861115 w 1130497"/>
                  <a:gd name="connsiteY3" fmla="*/ 17843 h 1097070"/>
                  <a:gd name="connsiteX4" fmla="*/ 717373 w 1130497"/>
                  <a:gd name="connsiteY4" fmla="*/ 141179 h 1097070"/>
                  <a:gd name="connsiteX5" fmla="*/ 148897 w 1130497"/>
                  <a:gd name="connsiteY5" fmla="*/ 426197 h 1097070"/>
                  <a:gd name="connsiteX6" fmla="*/ 12549 w 1130497"/>
                  <a:gd name="connsiteY6" fmla="*/ 670532 h 1097070"/>
                  <a:gd name="connsiteX7" fmla="*/ 189299 w 1130497"/>
                  <a:gd name="connsiteY7" fmla="*/ 833374 h 1097070"/>
                  <a:gd name="connsiteX8" fmla="*/ 328079 w 1130497"/>
                  <a:gd name="connsiteY8" fmla="*/ 1072846 h 1097070"/>
                  <a:gd name="connsiteX9" fmla="*/ 381239 w 1130497"/>
                  <a:gd name="connsiteY9" fmla="*/ 1095104 h 1097070"/>
                  <a:gd name="connsiteX10" fmla="*/ 454246 w 1130497"/>
                  <a:gd name="connsiteY10" fmla="*/ 1073152 h 1097070"/>
                  <a:gd name="connsiteX11" fmla="*/ 475413 w 1130497"/>
                  <a:gd name="connsiteY11" fmla="*/ 1008859 h 1097070"/>
                  <a:gd name="connsiteX12" fmla="*/ 351373 w 1130497"/>
                  <a:gd name="connsiteY12" fmla="*/ 800519 h 1097070"/>
                  <a:gd name="connsiteX13" fmla="*/ 485723 w 1130497"/>
                  <a:gd name="connsiteY13" fmla="*/ 773929 h 1097070"/>
                  <a:gd name="connsiteX14" fmla="*/ 1073965 w 1130497"/>
                  <a:gd name="connsiteY14" fmla="*/ 775250 h 1097070"/>
                  <a:gd name="connsiteX15" fmla="*/ 1125949 w 1130497"/>
                  <a:gd name="connsiteY15" fmla="*/ 718349 h 10970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130497" h="1097070">
                    <a:moveTo>
                      <a:pt x="1125981" y="718349"/>
                    </a:moveTo>
                    <a:cubicBezTo>
                      <a:pt x="1093505" y="605112"/>
                      <a:pt x="1060771" y="491955"/>
                      <a:pt x="1028150" y="378766"/>
                    </a:cubicBezTo>
                    <a:cubicBezTo>
                      <a:pt x="995255" y="264659"/>
                      <a:pt x="962634" y="150488"/>
                      <a:pt x="929353" y="36510"/>
                    </a:cubicBezTo>
                    <a:cubicBezTo>
                      <a:pt x="917142" y="-5284"/>
                      <a:pt x="893397" y="-10760"/>
                      <a:pt x="861115" y="17843"/>
                    </a:cubicBezTo>
                    <a:cubicBezTo>
                      <a:pt x="813850" y="59734"/>
                      <a:pt x="767666" y="103283"/>
                      <a:pt x="717373" y="141179"/>
                    </a:cubicBezTo>
                    <a:cubicBezTo>
                      <a:pt x="545182" y="270940"/>
                      <a:pt x="350551" y="355993"/>
                      <a:pt x="148897" y="426197"/>
                    </a:cubicBezTo>
                    <a:cubicBezTo>
                      <a:pt x="108528" y="440257"/>
                      <a:pt x="-44380" y="473047"/>
                      <a:pt x="12549" y="670532"/>
                    </a:cubicBezTo>
                    <a:cubicBezTo>
                      <a:pt x="53144" y="811374"/>
                      <a:pt x="129067" y="835967"/>
                      <a:pt x="189299" y="833374"/>
                    </a:cubicBezTo>
                    <a:cubicBezTo>
                      <a:pt x="229427" y="899423"/>
                      <a:pt x="290754" y="1015173"/>
                      <a:pt x="328079" y="1072846"/>
                    </a:cubicBezTo>
                    <a:cubicBezTo>
                      <a:pt x="340725" y="1092382"/>
                      <a:pt x="358268" y="1101353"/>
                      <a:pt x="381239" y="1095104"/>
                    </a:cubicBezTo>
                    <a:cubicBezTo>
                      <a:pt x="405757" y="1088436"/>
                      <a:pt x="430549" y="1082187"/>
                      <a:pt x="454246" y="1073152"/>
                    </a:cubicBezTo>
                    <a:cubicBezTo>
                      <a:pt x="483839" y="1061862"/>
                      <a:pt x="492699" y="1035192"/>
                      <a:pt x="475413" y="1008859"/>
                    </a:cubicBezTo>
                    <a:cubicBezTo>
                      <a:pt x="442631" y="958932"/>
                      <a:pt x="392097" y="867598"/>
                      <a:pt x="351373" y="800519"/>
                    </a:cubicBezTo>
                    <a:cubicBezTo>
                      <a:pt x="396011" y="790792"/>
                      <a:pt x="440730" y="781450"/>
                      <a:pt x="485723" y="773929"/>
                    </a:cubicBezTo>
                    <a:cubicBezTo>
                      <a:pt x="681707" y="741155"/>
                      <a:pt x="877933" y="733456"/>
                      <a:pt x="1073965" y="775250"/>
                    </a:cubicBezTo>
                    <a:cubicBezTo>
                      <a:pt x="1122389" y="785573"/>
                      <a:pt x="1139658" y="766150"/>
                      <a:pt x="1125949" y="718349"/>
                    </a:cubicBezTo>
                    <a:close/>
                  </a:path>
                </a:pathLst>
              </a:custGeom>
              <a:solidFill>
                <a:schemeClr val="accent1">
                  <a:lumMod val="40000"/>
                  <a:lumOff val="60000"/>
                </a:schemeClr>
              </a:solidFill>
              <a:ln w="1602" cap="flat">
                <a:noFill/>
                <a:prstDash val="solid"/>
                <a:miter/>
              </a:ln>
            </p:spPr>
            <p:txBody>
              <a:bodyPr rtlCol="0" anchor="ctr"/>
              <a:lstStyle/>
              <a:p>
                <a:endParaRPr lang="en-GB"/>
              </a:p>
            </p:txBody>
          </p:sp>
          <p:sp>
            <p:nvSpPr>
              <p:cNvPr id="632" name="Freeform 631">
                <a:extLst>
                  <a:ext uri="{FF2B5EF4-FFF2-40B4-BE49-F238E27FC236}">
                    <a16:creationId xmlns:a16="http://schemas.microsoft.com/office/drawing/2014/main" id="{CE967A7A-009C-D2F6-CF8C-70312583DBB9}"/>
                  </a:ext>
                </a:extLst>
              </p:cNvPr>
              <p:cNvSpPr/>
              <p:nvPr/>
            </p:nvSpPr>
            <p:spPr>
              <a:xfrm>
                <a:off x="1844503" y="3946371"/>
                <a:ext cx="313141" cy="132978"/>
              </a:xfrm>
              <a:custGeom>
                <a:avLst/>
                <a:gdLst>
                  <a:gd name="connsiteX0" fmla="*/ 28986 w 313141"/>
                  <a:gd name="connsiteY0" fmla="*/ 132978 h 132978"/>
                  <a:gd name="connsiteX1" fmla="*/ 1182 w 313141"/>
                  <a:gd name="connsiteY1" fmla="*/ 112154 h 132978"/>
                  <a:gd name="connsiteX2" fmla="*/ 20819 w 313141"/>
                  <a:gd name="connsiteY2" fmla="*/ 76158 h 132978"/>
                  <a:gd name="connsiteX3" fmla="*/ 275972 w 313141"/>
                  <a:gd name="connsiteY3" fmla="*/ 1187 h 132978"/>
                  <a:gd name="connsiteX4" fmla="*/ 311960 w 313141"/>
                  <a:gd name="connsiteY4" fmla="*/ 20820 h 132978"/>
                  <a:gd name="connsiteX5" fmla="*/ 292322 w 313141"/>
                  <a:gd name="connsiteY5" fmla="*/ 56816 h 132978"/>
                  <a:gd name="connsiteX6" fmla="*/ 37170 w 313141"/>
                  <a:gd name="connsiteY6" fmla="*/ 131786 h 132978"/>
                  <a:gd name="connsiteX7" fmla="*/ 28986 w 313141"/>
                  <a:gd name="connsiteY7" fmla="*/ 132978 h 1329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141" h="132978">
                    <a:moveTo>
                      <a:pt x="28986" y="132978"/>
                    </a:moveTo>
                    <a:cubicBezTo>
                      <a:pt x="16453" y="132978"/>
                      <a:pt x="4887" y="124781"/>
                      <a:pt x="1182" y="112154"/>
                    </a:cubicBezTo>
                    <a:cubicBezTo>
                      <a:pt x="-3329" y="96789"/>
                      <a:pt x="5467" y="80684"/>
                      <a:pt x="20819" y="76158"/>
                    </a:cubicBezTo>
                    <a:lnTo>
                      <a:pt x="275972" y="1187"/>
                    </a:lnTo>
                    <a:cubicBezTo>
                      <a:pt x="291324" y="-3338"/>
                      <a:pt x="307449" y="5472"/>
                      <a:pt x="311960" y="20820"/>
                    </a:cubicBezTo>
                    <a:cubicBezTo>
                      <a:pt x="316470" y="36168"/>
                      <a:pt x="307674" y="52290"/>
                      <a:pt x="292322" y="56816"/>
                    </a:cubicBezTo>
                    <a:lnTo>
                      <a:pt x="37170" y="131786"/>
                    </a:lnTo>
                    <a:cubicBezTo>
                      <a:pt x="34447" y="132592"/>
                      <a:pt x="31693" y="132978"/>
                      <a:pt x="28986" y="132978"/>
                    </a:cubicBezTo>
                    <a:close/>
                  </a:path>
                </a:pathLst>
              </a:custGeom>
              <a:solidFill>
                <a:schemeClr val="accent1">
                  <a:lumMod val="40000"/>
                  <a:lumOff val="60000"/>
                </a:schemeClr>
              </a:solidFill>
              <a:ln w="1602" cap="flat">
                <a:noFill/>
                <a:prstDash val="solid"/>
                <a:miter/>
              </a:ln>
            </p:spPr>
            <p:txBody>
              <a:bodyPr rtlCol="0" anchor="ctr"/>
              <a:lstStyle/>
              <a:p>
                <a:endParaRPr lang="en-GB"/>
              </a:p>
            </p:txBody>
          </p:sp>
          <p:sp>
            <p:nvSpPr>
              <p:cNvPr id="633" name="Freeform 632">
                <a:extLst>
                  <a:ext uri="{FF2B5EF4-FFF2-40B4-BE49-F238E27FC236}">
                    <a16:creationId xmlns:a16="http://schemas.microsoft.com/office/drawing/2014/main" id="{D37D9750-6D9A-5DFB-370B-596698B7C9C2}"/>
                  </a:ext>
                </a:extLst>
              </p:cNvPr>
              <p:cNvSpPr/>
              <p:nvPr/>
            </p:nvSpPr>
            <p:spPr>
              <a:xfrm>
                <a:off x="1787807" y="3712662"/>
                <a:ext cx="177922" cy="174839"/>
              </a:xfrm>
              <a:custGeom>
                <a:avLst/>
                <a:gdLst>
                  <a:gd name="connsiteX0" fmla="*/ 28995 w 177922"/>
                  <a:gd name="connsiteY0" fmla="*/ 174839 h 174839"/>
                  <a:gd name="connsiteX1" fmla="*/ 8230 w 177922"/>
                  <a:gd name="connsiteY1" fmla="*/ 166078 h 174839"/>
                  <a:gd name="connsiteX2" fmla="*/ 8762 w 177922"/>
                  <a:gd name="connsiteY2" fmla="*/ 125089 h 174839"/>
                  <a:gd name="connsiteX3" fmla="*/ 128694 w 177922"/>
                  <a:gd name="connsiteY3" fmla="*/ 8228 h 174839"/>
                  <a:gd name="connsiteX4" fmla="*/ 169692 w 177922"/>
                  <a:gd name="connsiteY4" fmla="*/ 8760 h 174839"/>
                  <a:gd name="connsiteX5" fmla="*/ 169161 w 177922"/>
                  <a:gd name="connsiteY5" fmla="*/ 49748 h 174839"/>
                  <a:gd name="connsiteX6" fmla="*/ 49212 w 177922"/>
                  <a:gd name="connsiteY6" fmla="*/ 166609 h 174839"/>
                  <a:gd name="connsiteX7" fmla="*/ 28979 w 177922"/>
                  <a:gd name="connsiteY7" fmla="*/ 174839 h 1748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7922" h="174839">
                    <a:moveTo>
                      <a:pt x="28995" y="174839"/>
                    </a:moveTo>
                    <a:cubicBezTo>
                      <a:pt x="21456" y="174839"/>
                      <a:pt x="13917" y="171908"/>
                      <a:pt x="8230" y="166078"/>
                    </a:cubicBezTo>
                    <a:cubicBezTo>
                      <a:pt x="-2949" y="154611"/>
                      <a:pt x="-2708" y="136250"/>
                      <a:pt x="8762" y="125089"/>
                    </a:cubicBezTo>
                    <a:lnTo>
                      <a:pt x="128694" y="8228"/>
                    </a:lnTo>
                    <a:cubicBezTo>
                      <a:pt x="140164" y="-2949"/>
                      <a:pt x="158512" y="-2707"/>
                      <a:pt x="169692" y="8760"/>
                    </a:cubicBezTo>
                    <a:cubicBezTo>
                      <a:pt x="180872" y="20227"/>
                      <a:pt x="180630" y="38587"/>
                      <a:pt x="169161" y="49748"/>
                    </a:cubicBezTo>
                    <a:lnTo>
                      <a:pt x="49212" y="166609"/>
                    </a:lnTo>
                    <a:cubicBezTo>
                      <a:pt x="43574" y="172101"/>
                      <a:pt x="36276" y="174839"/>
                      <a:pt x="28979" y="174839"/>
                    </a:cubicBezTo>
                    <a:close/>
                  </a:path>
                </a:pathLst>
              </a:custGeom>
              <a:solidFill>
                <a:schemeClr val="accent1">
                  <a:lumMod val="40000"/>
                  <a:lumOff val="60000"/>
                </a:schemeClr>
              </a:solidFill>
              <a:ln w="1602" cap="flat">
                <a:noFill/>
                <a:prstDash val="solid"/>
                <a:miter/>
              </a:ln>
            </p:spPr>
            <p:txBody>
              <a:bodyPr rtlCol="0" anchor="ctr"/>
              <a:lstStyle/>
              <a:p>
                <a:endParaRPr lang="en-GB"/>
              </a:p>
            </p:txBody>
          </p:sp>
          <p:sp>
            <p:nvSpPr>
              <p:cNvPr id="634" name="Freeform 633">
                <a:extLst>
                  <a:ext uri="{FF2B5EF4-FFF2-40B4-BE49-F238E27FC236}">
                    <a16:creationId xmlns:a16="http://schemas.microsoft.com/office/drawing/2014/main" id="{3EE4C3A8-93D4-D63E-D973-330F9D771E5E}"/>
                  </a:ext>
                </a:extLst>
              </p:cNvPr>
              <p:cNvSpPr/>
              <p:nvPr/>
            </p:nvSpPr>
            <p:spPr>
              <a:xfrm>
                <a:off x="1885933" y="4213211"/>
                <a:ext cx="217184" cy="73414"/>
              </a:xfrm>
              <a:custGeom>
                <a:avLst/>
                <a:gdLst>
                  <a:gd name="connsiteX0" fmla="*/ 188228 w 217184"/>
                  <a:gd name="connsiteY0" fmla="*/ 73415 h 73414"/>
                  <a:gd name="connsiteX1" fmla="*/ 185393 w 217184"/>
                  <a:gd name="connsiteY1" fmla="*/ 73270 h 73414"/>
                  <a:gd name="connsiteX2" fmla="*/ 26202 w 217184"/>
                  <a:gd name="connsiteY2" fmla="*/ 57841 h 73414"/>
                  <a:gd name="connsiteX3" fmla="*/ 137 w 217184"/>
                  <a:gd name="connsiteY3" fmla="*/ 26194 h 73414"/>
                  <a:gd name="connsiteX4" fmla="*/ 31792 w 217184"/>
                  <a:gd name="connsiteY4" fmla="*/ 135 h 73414"/>
                  <a:gd name="connsiteX5" fmla="*/ 190983 w 217184"/>
                  <a:gd name="connsiteY5" fmla="*/ 15564 h 73414"/>
                  <a:gd name="connsiteX6" fmla="*/ 217047 w 217184"/>
                  <a:gd name="connsiteY6" fmla="*/ 47211 h 73414"/>
                  <a:gd name="connsiteX7" fmla="*/ 188228 w 217184"/>
                  <a:gd name="connsiteY7" fmla="*/ 73399 h 734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17184" h="73414">
                    <a:moveTo>
                      <a:pt x="188228" y="73415"/>
                    </a:moveTo>
                    <a:cubicBezTo>
                      <a:pt x="187294" y="73415"/>
                      <a:pt x="186343" y="73366"/>
                      <a:pt x="185393" y="73270"/>
                    </a:cubicBezTo>
                    <a:lnTo>
                      <a:pt x="26202" y="57841"/>
                    </a:lnTo>
                    <a:cubicBezTo>
                      <a:pt x="10270" y="56295"/>
                      <a:pt x="-1409" y="42122"/>
                      <a:pt x="137" y="26194"/>
                    </a:cubicBezTo>
                    <a:cubicBezTo>
                      <a:pt x="1684" y="10249"/>
                      <a:pt x="15876" y="-1395"/>
                      <a:pt x="31792" y="135"/>
                    </a:cubicBezTo>
                    <a:lnTo>
                      <a:pt x="190983" y="15564"/>
                    </a:lnTo>
                    <a:cubicBezTo>
                      <a:pt x="206914" y="17110"/>
                      <a:pt x="218594" y="31283"/>
                      <a:pt x="217047" y="47211"/>
                    </a:cubicBezTo>
                    <a:cubicBezTo>
                      <a:pt x="215597" y="62189"/>
                      <a:pt x="202968" y="73399"/>
                      <a:pt x="188228" y="73399"/>
                    </a:cubicBezTo>
                    <a:close/>
                  </a:path>
                </a:pathLst>
              </a:custGeom>
              <a:solidFill>
                <a:schemeClr val="accent1">
                  <a:lumMod val="40000"/>
                  <a:lumOff val="60000"/>
                </a:schemeClr>
              </a:solidFill>
              <a:ln w="1602" cap="flat">
                <a:noFill/>
                <a:prstDash val="solid"/>
                <a:miter/>
              </a:ln>
            </p:spPr>
            <p:txBody>
              <a:bodyPr rtlCol="0" anchor="ctr"/>
              <a:lstStyle/>
              <a:p>
                <a:endParaRPr lang="en-GB"/>
              </a:p>
            </p:txBody>
          </p:sp>
        </p:grpSp>
      </p:grpSp>
      <p:grpSp>
        <p:nvGrpSpPr>
          <p:cNvPr id="720" name="Group 719">
            <a:extLst>
              <a:ext uri="{FF2B5EF4-FFF2-40B4-BE49-F238E27FC236}">
                <a16:creationId xmlns:a16="http://schemas.microsoft.com/office/drawing/2014/main" id="{1CD44592-8E7C-2784-ED07-BFB84EA617FD}"/>
              </a:ext>
            </a:extLst>
          </p:cNvPr>
          <p:cNvGrpSpPr/>
          <p:nvPr userDrawn="1"/>
        </p:nvGrpSpPr>
        <p:grpSpPr>
          <a:xfrm>
            <a:off x="4445048" y="1117745"/>
            <a:ext cx="836944" cy="1058986"/>
            <a:chOff x="5713373" y="2495550"/>
            <a:chExt cx="1204455" cy="1523999"/>
          </a:xfrm>
        </p:grpSpPr>
        <p:sp>
          <p:nvSpPr>
            <p:cNvPr id="721" name="Freeform 720">
              <a:extLst>
                <a:ext uri="{FF2B5EF4-FFF2-40B4-BE49-F238E27FC236}">
                  <a16:creationId xmlns:a16="http://schemas.microsoft.com/office/drawing/2014/main" id="{D2055F28-D60B-AAC9-60E3-C88BCE41E6C4}"/>
                </a:ext>
              </a:extLst>
            </p:cNvPr>
            <p:cNvSpPr/>
            <p:nvPr/>
          </p:nvSpPr>
          <p:spPr>
            <a:xfrm>
              <a:off x="5756928" y="2707584"/>
              <a:ext cx="1001300" cy="1194588"/>
            </a:xfrm>
            <a:custGeom>
              <a:avLst/>
              <a:gdLst>
                <a:gd name="connsiteX0" fmla="*/ 442700 w 1001300"/>
                <a:gd name="connsiteY0" fmla="*/ 0 h 1194588"/>
                <a:gd name="connsiteX1" fmla="*/ 201400 w 1001300"/>
                <a:gd name="connsiteY1" fmla="*/ 104124 h 1194588"/>
                <a:gd name="connsiteX2" fmla="*/ 0 w 1001300"/>
                <a:gd name="connsiteY2" fmla="*/ 981607 h 1194588"/>
                <a:gd name="connsiteX3" fmla="*/ 72200 w 1001300"/>
                <a:gd name="connsiteY3" fmla="*/ 1060174 h 1194588"/>
                <a:gd name="connsiteX4" fmla="*/ 645050 w 1001300"/>
                <a:gd name="connsiteY4" fmla="*/ 1194589 h 1194588"/>
                <a:gd name="connsiteX5" fmla="*/ 802750 w 1001300"/>
                <a:gd name="connsiteY5" fmla="*/ 1160512 h 1194588"/>
                <a:gd name="connsiteX6" fmla="*/ 1001300 w 1001300"/>
                <a:gd name="connsiteY6" fmla="*/ 389046 h 1194588"/>
                <a:gd name="connsiteX7" fmla="*/ 982300 w 1001300"/>
                <a:gd name="connsiteY7" fmla="*/ 227180 h 1194588"/>
                <a:gd name="connsiteX8" fmla="*/ 883500 w 1001300"/>
                <a:gd name="connsiteY8" fmla="*/ 93712 h 1194588"/>
                <a:gd name="connsiteX9" fmla="*/ 442700 w 1001300"/>
                <a:gd name="connsiteY9" fmla="*/ 0 h 119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01300" h="1194588">
                  <a:moveTo>
                    <a:pt x="442700" y="0"/>
                  </a:moveTo>
                  <a:lnTo>
                    <a:pt x="201400" y="104124"/>
                  </a:lnTo>
                  <a:lnTo>
                    <a:pt x="0" y="981607"/>
                  </a:lnTo>
                  <a:lnTo>
                    <a:pt x="72200" y="1060174"/>
                  </a:lnTo>
                  <a:lnTo>
                    <a:pt x="645050" y="1194589"/>
                  </a:lnTo>
                  <a:lnTo>
                    <a:pt x="802750" y="1160512"/>
                  </a:lnTo>
                  <a:lnTo>
                    <a:pt x="1001300" y="389046"/>
                  </a:lnTo>
                  <a:lnTo>
                    <a:pt x="982300" y="227180"/>
                  </a:lnTo>
                  <a:lnTo>
                    <a:pt x="883500" y="93712"/>
                  </a:lnTo>
                  <a:lnTo>
                    <a:pt x="442700" y="0"/>
                  </a:lnTo>
                  <a:close/>
                </a:path>
              </a:pathLst>
            </a:custGeom>
            <a:solidFill>
              <a:srgbClr val="FFFFFF"/>
            </a:solidFill>
            <a:ln w="9450" cap="flat">
              <a:noFill/>
              <a:prstDash val="solid"/>
              <a:miter/>
            </a:ln>
          </p:spPr>
          <p:txBody>
            <a:bodyPr rtlCol="0" anchor="ctr"/>
            <a:lstStyle/>
            <a:p>
              <a:endParaRPr lang="en-GB"/>
            </a:p>
          </p:txBody>
        </p:sp>
        <p:grpSp>
          <p:nvGrpSpPr>
            <p:cNvPr id="722" name="Graphic 3">
              <a:extLst>
                <a:ext uri="{FF2B5EF4-FFF2-40B4-BE49-F238E27FC236}">
                  <a16:creationId xmlns:a16="http://schemas.microsoft.com/office/drawing/2014/main" id="{B513D928-0D3D-B93B-EBAE-04A5DBE5B4DB}"/>
                </a:ext>
              </a:extLst>
            </p:cNvPr>
            <p:cNvGrpSpPr/>
            <p:nvPr/>
          </p:nvGrpSpPr>
          <p:grpSpPr>
            <a:xfrm>
              <a:off x="5756123" y="2538146"/>
              <a:ext cx="1161705" cy="1481403"/>
              <a:chOff x="5756123" y="2538146"/>
              <a:chExt cx="1161705" cy="1481403"/>
            </a:xfrm>
            <a:solidFill>
              <a:srgbClr val="FFFFFF"/>
            </a:solidFill>
          </p:grpSpPr>
          <p:sp>
            <p:nvSpPr>
              <p:cNvPr id="728" name="Freeform 727">
                <a:extLst>
                  <a:ext uri="{FF2B5EF4-FFF2-40B4-BE49-F238E27FC236}">
                    <a16:creationId xmlns:a16="http://schemas.microsoft.com/office/drawing/2014/main" id="{4CF04E06-DBB3-C1D0-06B0-FFA6465EA56F}"/>
                  </a:ext>
                </a:extLst>
              </p:cNvPr>
              <p:cNvSpPr/>
              <p:nvPr/>
            </p:nvSpPr>
            <p:spPr>
              <a:xfrm>
                <a:off x="5931665" y="3491356"/>
                <a:ext cx="622313" cy="362199"/>
              </a:xfrm>
              <a:custGeom>
                <a:avLst/>
                <a:gdLst>
                  <a:gd name="connsiteX0" fmla="*/ 573864 w 622313"/>
                  <a:gd name="connsiteY0" fmla="*/ 167545 h 362199"/>
                  <a:gd name="connsiteX1" fmla="*/ 560564 w 622313"/>
                  <a:gd name="connsiteY1" fmla="*/ 178904 h 362199"/>
                  <a:gd name="connsiteX2" fmla="*/ 557714 w 622313"/>
                  <a:gd name="connsiteY2" fmla="*/ 178904 h 362199"/>
                  <a:gd name="connsiteX3" fmla="*/ 546314 w 622313"/>
                  <a:gd name="connsiteY3" fmla="*/ 162812 h 362199"/>
                  <a:gd name="connsiteX4" fmla="*/ 555814 w 622313"/>
                  <a:gd name="connsiteY4" fmla="*/ 120216 h 362199"/>
                  <a:gd name="connsiteX5" fmla="*/ 47564 w 622313"/>
                  <a:gd name="connsiteY5" fmla="*/ 0 h 362199"/>
                  <a:gd name="connsiteX6" fmla="*/ 1014 w 622313"/>
                  <a:gd name="connsiteY6" fmla="*/ 198783 h 362199"/>
                  <a:gd name="connsiteX7" fmla="*/ 1014 w 622313"/>
                  <a:gd name="connsiteY7" fmla="*/ 198783 h 362199"/>
                  <a:gd name="connsiteX8" fmla="*/ 29514 w 622313"/>
                  <a:gd name="connsiteY8" fmla="*/ 244219 h 362199"/>
                  <a:gd name="connsiteX9" fmla="*/ 531114 w 622313"/>
                  <a:gd name="connsiteY9" fmla="*/ 360649 h 362199"/>
                  <a:gd name="connsiteX10" fmla="*/ 559614 w 622313"/>
                  <a:gd name="connsiteY10" fmla="*/ 356862 h 362199"/>
                  <a:gd name="connsiteX11" fmla="*/ 575764 w 622313"/>
                  <a:gd name="connsiteY11" fmla="*/ 333198 h 362199"/>
                  <a:gd name="connsiteX12" fmla="*/ 622314 w 622313"/>
                  <a:gd name="connsiteY12" fmla="*/ 134415 h 362199"/>
                  <a:gd name="connsiteX13" fmla="*/ 583364 w 622313"/>
                  <a:gd name="connsiteY13" fmla="*/ 124949 h 362199"/>
                  <a:gd name="connsiteX14" fmla="*/ 573864 w 622313"/>
                  <a:gd name="connsiteY14" fmla="*/ 167545 h 3621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622313" h="362199">
                    <a:moveTo>
                      <a:pt x="573864" y="167545"/>
                    </a:moveTo>
                    <a:cubicBezTo>
                      <a:pt x="573864" y="175118"/>
                      <a:pt x="567214" y="178904"/>
                      <a:pt x="560564" y="178904"/>
                    </a:cubicBezTo>
                    <a:lnTo>
                      <a:pt x="557714" y="178904"/>
                    </a:lnTo>
                    <a:cubicBezTo>
                      <a:pt x="549164" y="178904"/>
                      <a:pt x="546314" y="171332"/>
                      <a:pt x="546314" y="162812"/>
                    </a:cubicBezTo>
                    <a:lnTo>
                      <a:pt x="555814" y="120216"/>
                    </a:lnTo>
                    <a:lnTo>
                      <a:pt x="47564" y="0"/>
                    </a:lnTo>
                    <a:lnTo>
                      <a:pt x="1014" y="198783"/>
                    </a:lnTo>
                    <a:lnTo>
                      <a:pt x="1014" y="198783"/>
                    </a:lnTo>
                    <a:cubicBezTo>
                      <a:pt x="-3736" y="219607"/>
                      <a:pt x="8614" y="240432"/>
                      <a:pt x="29514" y="244219"/>
                    </a:cubicBezTo>
                    <a:lnTo>
                      <a:pt x="531114" y="360649"/>
                    </a:lnTo>
                    <a:cubicBezTo>
                      <a:pt x="540614" y="363488"/>
                      <a:pt x="551064" y="362542"/>
                      <a:pt x="559614" y="356862"/>
                    </a:cubicBezTo>
                    <a:cubicBezTo>
                      <a:pt x="567214" y="351183"/>
                      <a:pt x="572914" y="342663"/>
                      <a:pt x="575764" y="333198"/>
                    </a:cubicBezTo>
                    <a:lnTo>
                      <a:pt x="622314" y="134415"/>
                    </a:lnTo>
                    <a:lnTo>
                      <a:pt x="583364" y="124949"/>
                    </a:lnTo>
                    <a:lnTo>
                      <a:pt x="573864" y="167545"/>
                    </a:lnTo>
                    <a:close/>
                  </a:path>
                </a:pathLst>
              </a:custGeom>
              <a:solidFill>
                <a:srgbClr val="FFFFFF"/>
              </a:solidFill>
              <a:ln w="9450" cap="flat">
                <a:noFill/>
                <a:prstDash val="solid"/>
                <a:miter/>
              </a:ln>
            </p:spPr>
            <p:txBody>
              <a:bodyPr rtlCol="0" anchor="ctr"/>
              <a:lstStyle/>
              <a:p>
                <a:endParaRPr lang="en-GB"/>
              </a:p>
            </p:txBody>
          </p:sp>
          <p:sp>
            <p:nvSpPr>
              <p:cNvPr id="729" name="Freeform 728">
                <a:extLst>
                  <a:ext uri="{FF2B5EF4-FFF2-40B4-BE49-F238E27FC236}">
                    <a16:creationId xmlns:a16="http://schemas.microsoft.com/office/drawing/2014/main" id="{E520D536-61C6-47A3-3465-A3CC4EBAAFD2}"/>
                  </a:ext>
                </a:extLst>
              </p:cNvPr>
              <p:cNvSpPr/>
              <p:nvPr/>
            </p:nvSpPr>
            <p:spPr>
              <a:xfrm>
                <a:off x="5985879" y="3391018"/>
                <a:ext cx="588656" cy="206355"/>
              </a:xfrm>
              <a:custGeom>
                <a:avLst/>
                <a:gdLst>
                  <a:gd name="connsiteX0" fmla="*/ 559550 w 588656"/>
                  <a:gd name="connsiteY0" fmla="*/ 118323 h 206355"/>
                  <a:gd name="connsiteX1" fmla="*/ 57000 w 588656"/>
                  <a:gd name="connsiteY1" fmla="*/ 947 h 206355"/>
                  <a:gd name="connsiteX2" fmla="*/ 48450 w 588656"/>
                  <a:gd name="connsiteY2" fmla="*/ 0 h 206355"/>
                  <a:gd name="connsiteX3" fmla="*/ 11400 w 588656"/>
                  <a:gd name="connsiteY3" fmla="*/ 28398 h 206355"/>
                  <a:gd name="connsiteX4" fmla="*/ 11400 w 588656"/>
                  <a:gd name="connsiteY4" fmla="*/ 26504 h 206355"/>
                  <a:gd name="connsiteX5" fmla="*/ 0 w 588656"/>
                  <a:gd name="connsiteY5" fmla="*/ 71940 h 206355"/>
                  <a:gd name="connsiteX6" fmla="*/ 2850 w 588656"/>
                  <a:gd name="connsiteY6" fmla="*/ 71940 h 206355"/>
                  <a:gd name="connsiteX7" fmla="*/ 575700 w 588656"/>
                  <a:gd name="connsiteY7" fmla="*/ 206355 h 206355"/>
                  <a:gd name="connsiteX8" fmla="*/ 587100 w 588656"/>
                  <a:gd name="connsiteY8" fmla="*/ 162812 h 206355"/>
                  <a:gd name="connsiteX9" fmla="*/ 583300 w 588656"/>
                  <a:gd name="connsiteY9" fmla="*/ 134415 h 206355"/>
                  <a:gd name="connsiteX10" fmla="*/ 559550 w 588656"/>
                  <a:gd name="connsiteY10" fmla="*/ 118323 h 20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88656" h="206355">
                    <a:moveTo>
                      <a:pt x="559550" y="118323"/>
                    </a:moveTo>
                    <a:lnTo>
                      <a:pt x="57000" y="947"/>
                    </a:lnTo>
                    <a:cubicBezTo>
                      <a:pt x="54150" y="0"/>
                      <a:pt x="66500" y="0"/>
                      <a:pt x="48450" y="0"/>
                    </a:cubicBezTo>
                    <a:cubicBezTo>
                      <a:pt x="30400" y="0"/>
                      <a:pt x="15200" y="10412"/>
                      <a:pt x="11400" y="28398"/>
                    </a:cubicBezTo>
                    <a:lnTo>
                      <a:pt x="11400" y="26504"/>
                    </a:lnTo>
                    <a:lnTo>
                      <a:pt x="0" y="71940"/>
                    </a:lnTo>
                    <a:lnTo>
                      <a:pt x="2850" y="71940"/>
                    </a:lnTo>
                    <a:lnTo>
                      <a:pt x="575700" y="206355"/>
                    </a:lnTo>
                    <a:lnTo>
                      <a:pt x="587100" y="162812"/>
                    </a:lnTo>
                    <a:cubicBezTo>
                      <a:pt x="589950" y="153347"/>
                      <a:pt x="589000" y="142934"/>
                      <a:pt x="583300" y="134415"/>
                    </a:cubicBezTo>
                    <a:cubicBezTo>
                      <a:pt x="577600" y="126842"/>
                      <a:pt x="569050" y="121163"/>
                      <a:pt x="559550" y="118323"/>
                    </a:cubicBezTo>
                    <a:close/>
                  </a:path>
                </a:pathLst>
              </a:custGeom>
              <a:solidFill>
                <a:srgbClr val="FFFFFF"/>
              </a:solidFill>
              <a:ln w="9450" cap="flat">
                <a:noFill/>
                <a:prstDash val="solid"/>
                <a:miter/>
              </a:ln>
            </p:spPr>
            <p:txBody>
              <a:bodyPr rtlCol="0" anchor="ctr"/>
              <a:lstStyle/>
              <a:p>
                <a:endParaRPr lang="en-GB"/>
              </a:p>
            </p:txBody>
          </p:sp>
          <p:sp>
            <p:nvSpPr>
              <p:cNvPr id="730" name="Freeform 729">
                <a:extLst>
                  <a:ext uri="{FF2B5EF4-FFF2-40B4-BE49-F238E27FC236}">
                    <a16:creationId xmlns:a16="http://schemas.microsoft.com/office/drawing/2014/main" id="{979148F0-70A1-58D3-C0E9-3008503DA7E2}"/>
                  </a:ext>
                </a:extLst>
              </p:cNvPr>
              <p:cNvSpPr/>
              <p:nvPr/>
            </p:nvSpPr>
            <p:spPr>
              <a:xfrm>
                <a:off x="5756123" y="2538146"/>
                <a:ext cx="1161705" cy="1481403"/>
              </a:xfrm>
              <a:custGeom>
                <a:avLst/>
                <a:gdLst>
                  <a:gd name="connsiteX0" fmla="*/ 1079055 w 1161705"/>
                  <a:gd name="connsiteY0" fmla="*/ 456253 h 1481403"/>
                  <a:gd name="connsiteX1" fmla="*/ 1161706 w 1161705"/>
                  <a:gd name="connsiteY1" fmla="*/ 216768 h 1481403"/>
                  <a:gd name="connsiteX2" fmla="*/ 1161706 w 1161705"/>
                  <a:gd name="connsiteY2" fmla="*/ 204462 h 1481403"/>
                  <a:gd name="connsiteX3" fmla="*/ 1153155 w 1161705"/>
                  <a:gd name="connsiteY3" fmla="*/ 195943 h 1481403"/>
                  <a:gd name="connsiteX4" fmla="*/ 999255 w 1161705"/>
                  <a:gd name="connsiteY4" fmla="*/ 134415 h 1481403"/>
                  <a:gd name="connsiteX5" fmla="*/ 983105 w 1161705"/>
                  <a:gd name="connsiteY5" fmla="*/ 138201 h 1481403"/>
                  <a:gd name="connsiteX6" fmla="*/ 875755 w 1161705"/>
                  <a:gd name="connsiteY6" fmla="*/ 266937 h 1481403"/>
                  <a:gd name="connsiteX7" fmla="*/ 843455 w 1161705"/>
                  <a:gd name="connsiteY7" fmla="*/ 257471 h 1481403"/>
                  <a:gd name="connsiteX8" fmla="*/ 797855 w 1161705"/>
                  <a:gd name="connsiteY8" fmla="*/ 247058 h 1481403"/>
                  <a:gd name="connsiteX9" fmla="*/ 811155 w 1161705"/>
                  <a:gd name="connsiteY9" fmla="*/ 195943 h 1481403"/>
                  <a:gd name="connsiteX10" fmla="*/ 802605 w 1161705"/>
                  <a:gd name="connsiteY10" fmla="*/ 150507 h 1481403"/>
                  <a:gd name="connsiteX11" fmla="*/ 763655 w 1161705"/>
                  <a:gd name="connsiteY11" fmla="*/ 123056 h 1481403"/>
                  <a:gd name="connsiteX12" fmla="*/ 701905 w 1161705"/>
                  <a:gd name="connsiteY12" fmla="*/ 107911 h 1481403"/>
                  <a:gd name="connsiteX13" fmla="*/ 655355 w 1161705"/>
                  <a:gd name="connsiteY13" fmla="*/ 114537 h 1481403"/>
                  <a:gd name="connsiteX14" fmla="*/ 627805 w 1161705"/>
                  <a:gd name="connsiteY14" fmla="*/ 151453 h 1481403"/>
                  <a:gd name="connsiteX15" fmla="*/ 616405 w 1161705"/>
                  <a:gd name="connsiteY15" fmla="*/ 203516 h 1481403"/>
                  <a:gd name="connsiteX16" fmla="*/ 541355 w 1161705"/>
                  <a:gd name="connsiteY16" fmla="*/ 189317 h 1481403"/>
                  <a:gd name="connsiteX17" fmla="*/ 502405 w 1161705"/>
                  <a:gd name="connsiteY17" fmla="*/ 24611 h 1481403"/>
                  <a:gd name="connsiteX18" fmla="*/ 490055 w 1161705"/>
                  <a:gd name="connsiteY18" fmla="*/ 13252 h 1481403"/>
                  <a:gd name="connsiteX19" fmla="*/ 324755 w 1161705"/>
                  <a:gd name="connsiteY19" fmla="*/ 0 h 1481403"/>
                  <a:gd name="connsiteX20" fmla="*/ 313355 w 1161705"/>
                  <a:gd name="connsiteY20" fmla="*/ 3786 h 1481403"/>
                  <a:gd name="connsiteX21" fmla="*/ 306705 w 1161705"/>
                  <a:gd name="connsiteY21" fmla="*/ 15145 h 1481403"/>
                  <a:gd name="connsiteX22" fmla="*/ 272505 w 1161705"/>
                  <a:gd name="connsiteY22" fmla="*/ 263150 h 1481403"/>
                  <a:gd name="connsiteX23" fmla="*/ 173705 w 1161705"/>
                  <a:gd name="connsiteY23" fmla="*/ 428802 h 1481403"/>
                  <a:gd name="connsiteX24" fmla="*/ 123355 w 1161705"/>
                  <a:gd name="connsiteY24" fmla="*/ 643677 h 1481403"/>
                  <a:gd name="connsiteX25" fmla="*/ 102455 w 1161705"/>
                  <a:gd name="connsiteY25" fmla="*/ 731709 h 1481403"/>
                  <a:gd name="connsiteX26" fmla="*/ 99605 w 1161705"/>
                  <a:gd name="connsiteY26" fmla="*/ 744015 h 1481403"/>
                  <a:gd name="connsiteX27" fmla="*/ 4605 w 1161705"/>
                  <a:gd name="connsiteY27" fmla="*/ 1144420 h 1481403"/>
                  <a:gd name="connsiteX28" fmla="*/ 4605 w 1161705"/>
                  <a:gd name="connsiteY28" fmla="*/ 1146313 h 1481403"/>
                  <a:gd name="connsiteX29" fmla="*/ 120505 w 1161705"/>
                  <a:gd name="connsiteY29" fmla="*/ 1335630 h 1481403"/>
                  <a:gd name="connsiteX30" fmla="*/ 723755 w 1161705"/>
                  <a:gd name="connsiteY30" fmla="*/ 1477618 h 1481403"/>
                  <a:gd name="connsiteX31" fmla="*/ 759855 w 1161705"/>
                  <a:gd name="connsiteY31" fmla="*/ 1481404 h 1481403"/>
                  <a:gd name="connsiteX32" fmla="*/ 842505 w 1161705"/>
                  <a:gd name="connsiteY32" fmla="*/ 1457739 h 1481403"/>
                  <a:gd name="connsiteX33" fmla="*/ 912805 w 1161705"/>
                  <a:gd name="connsiteY33" fmla="*/ 1360241 h 1481403"/>
                  <a:gd name="connsiteX34" fmla="*/ 912805 w 1161705"/>
                  <a:gd name="connsiteY34" fmla="*/ 1356455 h 1481403"/>
                  <a:gd name="connsiteX35" fmla="*/ 1007805 w 1161705"/>
                  <a:gd name="connsiteY35" fmla="*/ 956050 h 1481403"/>
                  <a:gd name="connsiteX36" fmla="*/ 1081905 w 1161705"/>
                  <a:gd name="connsiteY36" fmla="*/ 639891 h 1481403"/>
                  <a:gd name="connsiteX37" fmla="*/ 1073355 w 1161705"/>
                  <a:gd name="connsiteY37" fmla="*/ 462880 h 1481403"/>
                  <a:gd name="connsiteX38" fmla="*/ 1079055 w 1161705"/>
                  <a:gd name="connsiteY38" fmla="*/ 456253 h 1481403"/>
                  <a:gd name="connsiteX39" fmla="*/ 654405 w 1161705"/>
                  <a:gd name="connsiteY39" fmla="*/ 158080 h 1481403"/>
                  <a:gd name="connsiteX40" fmla="*/ 655355 w 1161705"/>
                  <a:gd name="connsiteY40" fmla="*/ 158080 h 1481403"/>
                  <a:gd name="connsiteX41" fmla="*/ 670555 w 1161705"/>
                  <a:gd name="connsiteY41" fmla="*/ 138201 h 1481403"/>
                  <a:gd name="connsiteX42" fmla="*/ 696205 w 1161705"/>
                  <a:gd name="connsiteY42" fmla="*/ 134415 h 1481403"/>
                  <a:gd name="connsiteX43" fmla="*/ 757955 w 1161705"/>
                  <a:gd name="connsiteY43" fmla="*/ 149560 h 1481403"/>
                  <a:gd name="connsiteX44" fmla="*/ 779805 w 1161705"/>
                  <a:gd name="connsiteY44" fmla="*/ 164706 h 1481403"/>
                  <a:gd name="connsiteX45" fmla="*/ 783605 w 1161705"/>
                  <a:gd name="connsiteY45" fmla="*/ 188370 h 1481403"/>
                  <a:gd name="connsiteX46" fmla="*/ 771255 w 1161705"/>
                  <a:gd name="connsiteY46" fmla="*/ 239486 h 1481403"/>
                  <a:gd name="connsiteX47" fmla="*/ 642055 w 1161705"/>
                  <a:gd name="connsiteY47" fmla="*/ 209195 h 1481403"/>
                  <a:gd name="connsiteX48" fmla="*/ 654405 w 1161705"/>
                  <a:gd name="connsiteY48" fmla="*/ 158080 h 1481403"/>
                  <a:gd name="connsiteX49" fmla="*/ 326655 w 1161705"/>
                  <a:gd name="connsiteY49" fmla="*/ 83299 h 1481403"/>
                  <a:gd name="connsiteX50" fmla="*/ 352305 w 1161705"/>
                  <a:gd name="connsiteY50" fmla="*/ 199729 h 1481403"/>
                  <a:gd name="connsiteX51" fmla="*/ 358005 w 1161705"/>
                  <a:gd name="connsiteY51" fmla="*/ 208248 h 1481403"/>
                  <a:gd name="connsiteX52" fmla="*/ 318105 w 1161705"/>
                  <a:gd name="connsiteY52" fmla="*/ 229073 h 1481403"/>
                  <a:gd name="connsiteX53" fmla="*/ 318105 w 1161705"/>
                  <a:gd name="connsiteY53" fmla="*/ 229073 h 1481403"/>
                  <a:gd name="connsiteX54" fmla="*/ 305755 w 1161705"/>
                  <a:gd name="connsiteY54" fmla="*/ 236646 h 1481403"/>
                  <a:gd name="connsiteX55" fmla="*/ 326655 w 1161705"/>
                  <a:gd name="connsiteY55" fmla="*/ 83299 h 1481403"/>
                  <a:gd name="connsiteX56" fmla="*/ 845355 w 1161705"/>
                  <a:gd name="connsiteY56" fmla="*/ 1023257 h 1481403"/>
                  <a:gd name="connsiteX57" fmla="*/ 780755 w 1161705"/>
                  <a:gd name="connsiteY57" fmla="*/ 1293980 h 1481403"/>
                  <a:gd name="connsiteX58" fmla="*/ 750355 w 1161705"/>
                  <a:gd name="connsiteY58" fmla="*/ 1334683 h 1481403"/>
                  <a:gd name="connsiteX59" fmla="*/ 716155 w 1161705"/>
                  <a:gd name="connsiteY59" fmla="*/ 1344149 h 1481403"/>
                  <a:gd name="connsiteX60" fmla="*/ 700955 w 1161705"/>
                  <a:gd name="connsiteY60" fmla="*/ 1343202 h 1481403"/>
                  <a:gd name="connsiteX61" fmla="*/ 198405 w 1161705"/>
                  <a:gd name="connsiteY61" fmla="*/ 1225826 h 1481403"/>
                  <a:gd name="connsiteX62" fmla="*/ 149005 w 1161705"/>
                  <a:gd name="connsiteY62" fmla="*/ 1146313 h 1481403"/>
                  <a:gd name="connsiteX63" fmla="*/ 213605 w 1161705"/>
                  <a:gd name="connsiteY63" fmla="*/ 876537 h 1481403"/>
                  <a:gd name="connsiteX64" fmla="*/ 293405 w 1161705"/>
                  <a:gd name="connsiteY64" fmla="*/ 827314 h 1481403"/>
                  <a:gd name="connsiteX65" fmla="*/ 795955 w 1161705"/>
                  <a:gd name="connsiteY65" fmla="*/ 943744 h 1481403"/>
                  <a:gd name="connsiteX66" fmla="*/ 836805 w 1161705"/>
                  <a:gd name="connsiteY66" fmla="*/ 974035 h 1481403"/>
                  <a:gd name="connsiteX67" fmla="*/ 845355 w 1161705"/>
                  <a:gd name="connsiteY67" fmla="*/ 1023257 h 1481403"/>
                  <a:gd name="connsiteX68" fmla="*/ 467255 w 1161705"/>
                  <a:gd name="connsiteY68" fmla="*/ 563217 h 1481403"/>
                  <a:gd name="connsiteX69" fmla="*/ 494805 w 1161705"/>
                  <a:gd name="connsiteY69" fmla="*/ 447734 h 1481403"/>
                  <a:gd name="connsiteX70" fmla="*/ 501455 w 1161705"/>
                  <a:gd name="connsiteY70" fmla="*/ 439215 h 1481403"/>
                  <a:gd name="connsiteX71" fmla="*/ 512855 w 1161705"/>
                  <a:gd name="connsiteY71" fmla="*/ 439215 h 1481403"/>
                  <a:gd name="connsiteX72" fmla="*/ 796905 w 1161705"/>
                  <a:gd name="connsiteY72" fmla="*/ 506422 h 1481403"/>
                  <a:gd name="connsiteX73" fmla="*/ 796905 w 1161705"/>
                  <a:gd name="connsiteY73" fmla="*/ 506422 h 1481403"/>
                  <a:gd name="connsiteX74" fmla="*/ 808305 w 1161705"/>
                  <a:gd name="connsiteY74" fmla="*/ 509262 h 1481403"/>
                  <a:gd name="connsiteX75" fmla="*/ 808305 w 1161705"/>
                  <a:gd name="connsiteY75" fmla="*/ 520621 h 1481403"/>
                  <a:gd name="connsiteX76" fmla="*/ 780755 w 1161705"/>
                  <a:gd name="connsiteY76" fmla="*/ 636104 h 1481403"/>
                  <a:gd name="connsiteX77" fmla="*/ 767455 w 1161705"/>
                  <a:gd name="connsiteY77" fmla="*/ 647463 h 1481403"/>
                  <a:gd name="connsiteX78" fmla="*/ 764605 w 1161705"/>
                  <a:gd name="connsiteY78" fmla="*/ 647463 h 1481403"/>
                  <a:gd name="connsiteX79" fmla="*/ 478655 w 1161705"/>
                  <a:gd name="connsiteY79" fmla="*/ 579309 h 1481403"/>
                  <a:gd name="connsiteX80" fmla="*/ 467255 w 1161705"/>
                  <a:gd name="connsiteY80" fmla="*/ 563217 h 1481403"/>
                  <a:gd name="connsiteX81" fmla="*/ 1006855 w 1161705"/>
                  <a:gd name="connsiteY81" fmla="*/ 639891 h 1481403"/>
                  <a:gd name="connsiteX82" fmla="*/ 958405 w 1161705"/>
                  <a:gd name="connsiteY82" fmla="*/ 842460 h 1481403"/>
                  <a:gd name="connsiteX83" fmla="*/ 945105 w 1161705"/>
                  <a:gd name="connsiteY83" fmla="*/ 853819 h 1481403"/>
                  <a:gd name="connsiteX84" fmla="*/ 942255 w 1161705"/>
                  <a:gd name="connsiteY84" fmla="*/ 853819 h 1481403"/>
                  <a:gd name="connsiteX85" fmla="*/ 930855 w 1161705"/>
                  <a:gd name="connsiteY85" fmla="*/ 837727 h 1481403"/>
                  <a:gd name="connsiteX86" fmla="*/ 979305 w 1161705"/>
                  <a:gd name="connsiteY86" fmla="*/ 635158 h 1481403"/>
                  <a:gd name="connsiteX87" fmla="*/ 807355 w 1161705"/>
                  <a:gd name="connsiteY87" fmla="*/ 358755 h 1481403"/>
                  <a:gd name="connsiteX88" fmla="*/ 549905 w 1161705"/>
                  <a:gd name="connsiteY88" fmla="*/ 298174 h 1481403"/>
                  <a:gd name="connsiteX89" fmla="*/ 375105 w 1161705"/>
                  <a:gd name="connsiteY89" fmla="*/ 326571 h 1481403"/>
                  <a:gd name="connsiteX90" fmla="*/ 271555 w 1161705"/>
                  <a:gd name="connsiteY90" fmla="*/ 468559 h 1481403"/>
                  <a:gd name="connsiteX91" fmla="*/ 222155 w 1161705"/>
                  <a:gd name="connsiteY91" fmla="*/ 674914 h 1481403"/>
                  <a:gd name="connsiteX92" fmla="*/ 206005 w 1161705"/>
                  <a:gd name="connsiteY92" fmla="*/ 686273 h 1481403"/>
                  <a:gd name="connsiteX93" fmla="*/ 206955 w 1161705"/>
                  <a:gd name="connsiteY93" fmla="*/ 686273 h 1481403"/>
                  <a:gd name="connsiteX94" fmla="*/ 197455 w 1161705"/>
                  <a:gd name="connsiteY94" fmla="*/ 667342 h 1481403"/>
                  <a:gd name="connsiteX95" fmla="*/ 246855 w 1161705"/>
                  <a:gd name="connsiteY95" fmla="*/ 460986 h 1481403"/>
                  <a:gd name="connsiteX96" fmla="*/ 362755 w 1161705"/>
                  <a:gd name="connsiteY96" fmla="*/ 301014 h 1481403"/>
                  <a:gd name="connsiteX97" fmla="*/ 557505 w 1161705"/>
                  <a:gd name="connsiteY97" fmla="*/ 269776 h 1481403"/>
                  <a:gd name="connsiteX98" fmla="*/ 814955 w 1161705"/>
                  <a:gd name="connsiteY98" fmla="*/ 330358 h 1481403"/>
                  <a:gd name="connsiteX99" fmla="*/ 975505 w 1161705"/>
                  <a:gd name="connsiteY99" fmla="*/ 445841 h 1481403"/>
                  <a:gd name="connsiteX100" fmla="*/ 1006855 w 1161705"/>
                  <a:gd name="connsiteY100" fmla="*/ 639891 h 1481403"/>
                  <a:gd name="connsiteX101" fmla="*/ 1059105 w 1161705"/>
                  <a:gd name="connsiteY101" fmla="*/ 427856 h 1481403"/>
                  <a:gd name="connsiteX102" fmla="*/ 1059105 w 1161705"/>
                  <a:gd name="connsiteY102" fmla="*/ 427856 h 1481403"/>
                  <a:gd name="connsiteX103" fmla="*/ 1026805 w 1161705"/>
                  <a:gd name="connsiteY103" fmla="*/ 375794 h 1481403"/>
                  <a:gd name="connsiteX104" fmla="*/ 1112305 w 1161705"/>
                  <a:gd name="connsiteY104" fmla="*/ 273563 h 1481403"/>
                  <a:gd name="connsiteX105" fmla="*/ 1059105 w 1161705"/>
                  <a:gd name="connsiteY105" fmla="*/ 427856 h 14814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1161705" h="1481403">
                    <a:moveTo>
                      <a:pt x="1079055" y="456253"/>
                    </a:moveTo>
                    <a:lnTo>
                      <a:pt x="1161706" y="216768"/>
                    </a:lnTo>
                    <a:lnTo>
                      <a:pt x="1161706" y="204462"/>
                    </a:lnTo>
                    <a:cubicBezTo>
                      <a:pt x="1161706" y="200676"/>
                      <a:pt x="1157905" y="197836"/>
                      <a:pt x="1153155" y="195943"/>
                    </a:cubicBezTo>
                    <a:lnTo>
                      <a:pt x="999255" y="134415"/>
                    </a:lnTo>
                    <a:cubicBezTo>
                      <a:pt x="993555" y="131575"/>
                      <a:pt x="986905" y="134415"/>
                      <a:pt x="983105" y="138201"/>
                    </a:cubicBezTo>
                    <a:lnTo>
                      <a:pt x="875755" y="266937"/>
                    </a:lnTo>
                    <a:cubicBezTo>
                      <a:pt x="865305" y="263150"/>
                      <a:pt x="854855" y="260311"/>
                      <a:pt x="843455" y="257471"/>
                    </a:cubicBezTo>
                    <a:lnTo>
                      <a:pt x="797855" y="247058"/>
                    </a:lnTo>
                    <a:lnTo>
                      <a:pt x="811155" y="195943"/>
                    </a:lnTo>
                    <a:cubicBezTo>
                      <a:pt x="814955" y="180798"/>
                      <a:pt x="811155" y="164706"/>
                      <a:pt x="802605" y="150507"/>
                    </a:cubicBezTo>
                    <a:cubicBezTo>
                      <a:pt x="793105" y="137255"/>
                      <a:pt x="778855" y="126842"/>
                      <a:pt x="763655" y="123056"/>
                    </a:cubicBezTo>
                    <a:lnTo>
                      <a:pt x="701905" y="107911"/>
                    </a:lnTo>
                    <a:cubicBezTo>
                      <a:pt x="685755" y="104124"/>
                      <a:pt x="668655" y="107911"/>
                      <a:pt x="655355" y="114537"/>
                    </a:cubicBezTo>
                    <a:cubicBezTo>
                      <a:pt x="640155" y="123056"/>
                      <a:pt x="630655" y="136308"/>
                      <a:pt x="627805" y="151453"/>
                    </a:cubicBezTo>
                    <a:lnTo>
                      <a:pt x="616405" y="203516"/>
                    </a:lnTo>
                    <a:lnTo>
                      <a:pt x="541355" y="189317"/>
                    </a:lnTo>
                    <a:lnTo>
                      <a:pt x="502405" y="24611"/>
                    </a:lnTo>
                    <a:cubicBezTo>
                      <a:pt x="502405" y="18932"/>
                      <a:pt x="495755" y="13252"/>
                      <a:pt x="490055" y="13252"/>
                    </a:cubicBezTo>
                    <a:lnTo>
                      <a:pt x="324755" y="0"/>
                    </a:lnTo>
                    <a:cubicBezTo>
                      <a:pt x="320955" y="0"/>
                      <a:pt x="316205" y="0"/>
                      <a:pt x="313355" y="3786"/>
                    </a:cubicBezTo>
                    <a:cubicBezTo>
                      <a:pt x="309555" y="6626"/>
                      <a:pt x="306705" y="9466"/>
                      <a:pt x="306705" y="15145"/>
                    </a:cubicBezTo>
                    <a:lnTo>
                      <a:pt x="272505" y="263150"/>
                    </a:lnTo>
                    <a:cubicBezTo>
                      <a:pt x="223105" y="306693"/>
                      <a:pt x="188905" y="363488"/>
                      <a:pt x="173705" y="428802"/>
                    </a:cubicBezTo>
                    <a:lnTo>
                      <a:pt x="123355" y="643677"/>
                    </a:lnTo>
                    <a:lnTo>
                      <a:pt x="102455" y="731709"/>
                    </a:lnTo>
                    <a:lnTo>
                      <a:pt x="99605" y="744015"/>
                    </a:lnTo>
                    <a:lnTo>
                      <a:pt x="4605" y="1144420"/>
                    </a:lnTo>
                    <a:lnTo>
                      <a:pt x="4605" y="1146313"/>
                    </a:lnTo>
                    <a:cubicBezTo>
                      <a:pt x="-16295" y="1231506"/>
                      <a:pt x="35955" y="1314805"/>
                      <a:pt x="120505" y="1335630"/>
                    </a:cubicBezTo>
                    <a:lnTo>
                      <a:pt x="723755" y="1477618"/>
                    </a:lnTo>
                    <a:cubicBezTo>
                      <a:pt x="736105" y="1480457"/>
                      <a:pt x="748455" y="1481404"/>
                      <a:pt x="759855" y="1481404"/>
                    </a:cubicBezTo>
                    <a:cubicBezTo>
                      <a:pt x="788355" y="1481404"/>
                      <a:pt x="815905" y="1472885"/>
                      <a:pt x="842505" y="1457739"/>
                    </a:cubicBezTo>
                    <a:cubicBezTo>
                      <a:pt x="878605" y="1435968"/>
                      <a:pt x="903305" y="1401891"/>
                      <a:pt x="912805" y="1360241"/>
                    </a:cubicBezTo>
                    <a:lnTo>
                      <a:pt x="912805" y="1356455"/>
                    </a:lnTo>
                    <a:lnTo>
                      <a:pt x="1007805" y="956050"/>
                    </a:lnTo>
                    <a:lnTo>
                      <a:pt x="1081905" y="639891"/>
                    </a:lnTo>
                    <a:cubicBezTo>
                      <a:pt x="1095206" y="579309"/>
                      <a:pt x="1091405" y="519675"/>
                      <a:pt x="1073355" y="462880"/>
                    </a:cubicBezTo>
                    <a:cubicBezTo>
                      <a:pt x="1076206" y="462880"/>
                      <a:pt x="1077155" y="459093"/>
                      <a:pt x="1079055" y="456253"/>
                    </a:cubicBezTo>
                    <a:close/>
                    <a:moveTo>
                      <a:pt x="654405" y="158080"/>
                    </a:moveTo>
                    <a:lnTo>
                      <a:pt x="655355" y="158080"/>
                    </a:lnTo>
                    <a:cubicBezTo>
                      <a:pt x="657255" y="149560"/>
                      <a:pt x="662005" y="141988"/>
                      <a:pt x="670555" y="138201"/>
                    </a:cubicBezTo>
                    <a:cubicBezTo>
                      <a:pt x="679105" y="134415"/>
                      <a:pt x="688605" y="132522"/>
                      <a:pt x="696205" y="134415"/>
                    </a:cubicBezTo>
                    <a:lnTo>
                      <a:pt x="757955" y="149560"/>
                    </a:lnTo>
                    <a:cubicBezTo>
                      <a:pt x="767455" y="152400"/>
                      <a:pt x="774105" y="156186"/>
                      <a:pt x="779805" y="164706"/>
                    </a:cubicBezTo>
                    <a:cubicBezTo>
                      <a:pt x="785505" y="171332"/>
                      <a:pt x="786455" y="179851"/>
                      <a:pt x="783605" y="188370"/>
                    </a:cubicBezTo>
                    <a:lnTo>
                      <a:pt x="771255" y="239486"/>
                    </a:lnTo>
                    <a:lnTo>
                      <a:pt x="642055" y="209195"/>
                    </a:lnTo>
                    <a:lnTo>
                      <a:pt x="654405" y="158080"/>
                    </a:lnTo>
                    <a:close/>
                    <a:moveTo>
                      <a:pt x="326655" y="83299"/>
                    </a:moveTo>
                    <a:lnTo>
                      <a:pt x="352305" y="199729"/>
                    </a:lnTo>
                    <a:cubicBezTo>
                      <a:pt x="352305" y="203516"/>
                      <a:pt x="355155" y="206355"/>
                      <a:pt x="358005" y="208248"/>
                    </a:cubicBezTo>
                    <a:cubicBezTo>
                      <a:pt x="344705" y="213928"/>
                      <a:pt x="330455" y="220554"/>
                      <a:pt x="318105" y="229073"/>
                    </a:cubicBezTo>
                    <a:lnTo>
                      <a:pt x="318105" y="229073"/>
                    </a:lnTo>
                    <a:cubicBezTo>
                      <a:pt x="314305" y="230966"/>
                      <a:pt x="309555" y="233806"/>
                      <a:pt x="305755" y="236646"/>
                    </a:cubicBezTo>
                    <a:lnTo>
                      <a:pt x="326655" y="83299"/>
                    </a:lnTo>
                    <a:close/>
                    <a:moveTo>
                      <a:pt x="845355" y="1023257"/>
                    </a:moveTo>
                    <a:lnTo>
                      <a:pt x="780755" y="1293980"/>
                    </a:lnTo>
                    <a:cubicBezTo>
                      <a:pt x="776005" y="1311019"/>
                      <a:pt x="765555" y="1325217"/>
                      <a:pt x="750355" y="1334683"/>
                    </a:cubicBezTo>
                    <a:cubicBezTo>
                      <a:pt x="740855" y="1341309"/>
                      <a:pt x="728505" y="1344149"/>
                      <a:pt x="716155" y="1344149"/>
                    </a:cubicBezTo>
                    <a:cubicBezTo>
                      <a:pt x="703805" y="1344149"/>
                      <a:pt x="706655" y="1344149"/>
                      <a:pt x="700955" y="1343202"/>
                    </a:cubicBezTo>
                    <a:lnTo>
                      <a:pt x="198405" y="1225826"/>
                    </a:lnTo>
                    <a:cubicBezTo>
                      <a:pt x="162305" y="1217307"/>
                      <a:pt x="140455" y="1182283"/>
                      <a:pt x="149005" y="1146313"/>
                    </a:cubicBezTo>
                    <a:lnTo>
                      <a:pt x="213605" y="876537"/>
                    </a:lnTo>
                    <a:cubicBezTo>
                      <a:pt x="222155" y="840567"/>
                      <a:pt x="257305" y="818795"/>
                      <a:pt x="293405" y="827314"/>
                    </a:cubicBezTo>
                    <a:lnTo>
                      <a:pt x="795955" y="943744"/>
                    </a:lnTo>
                    <a:cubicBezTo>
                      <a:pt x="813055" y="948477"/>
                      <a:pt x="828255" y="958890"/>
                      <a:pt x="836805" y="974035"/>
                    </a:cubicBezTo>
                    <a:cubicBezTo>
                      <a:pt x="845355" y="989180"/>
                      <a:pt x="849155" y="1007165"/>
                      <a:pt x="845355" y="1023257"/>
                    </a:cubicBezTo>
                    <a:close/>
                    <a:moveTo>
                      <a:pt x="467255" y="563217"/>
                    </a:moveTo>
                    <a:lnTo>
                      <a:pt x="494805" y="447734"/>
                    </a:lnTo>
                    <a:cubicBezTo>
                      <a:pt x="494805" y="444894"/>
                      <a:pt x="498605" y="439215"/>
                      <a:pt x="501455" y="439215"/>
                    </a:cubicBezTo>
                    <a:lnTo>
                      <a:pt x="512855" y="439215"/>
                    </a:lnTo>
                    <a:lnTo>
                      <a:pt x="796905" y="506422"/>
                    </a:lnTo>
                    <a:lnTo>
                      <a:pt x="796905" y="506422"/>
                    </a:lnTo>
                    <a:cubicBezTo>
                      <a:pt x="796905" y="506422"/>
                      <a:pt x="805455" y="506422"/>
                      <a:pt x="808305" y="509262"/>
                    </a:cubicBezTo>
                    <a:lnTo>
                      <a:pt x="808305" y="520621"/>
                    </a:lnTo>
                    <a:lnTo>
                      <a:pt x="780755" y="636104"/>
                    </a:lnTo>
                    <a:cubicBezTo>
                      <a:pt x="780755" y="643677"/>
                      <a:pt x="774105" y="647463"/>
                      <a:pt x="767455" y="647463"/>
                    </a:cubicBezTo>
                    <a:lnTo>
                      <a:pt x="764605" y="647463"/>
                    </a:lnTo>
                    <a:lnTo>
                      <a:pt x="478655" y="579309"/>
                    </a:lnTo>
                    <a:cubicBezTo>
                      <a:pt x="470105" y="578363"/>
                      <a:pt x="467255" y="571737"/>
                      <a:pt x="467255" y="563217"/>
                    </a:cubicBezTo>
                    <a:close/>
                    <a:moveTo>
                      <a:pt x="1006855" y="639891"/>
                    </a:moveTo>
                    <a:lnTo>
                      <a:pt x="958405" y="842460"/>
                    </a:lnTo>
                    <a:cubicBezTo>
                      <a:pt x="958405" y="850032"/>
                      <a:pt x="951755" y="853819"/>
                      <a:pt x="945105" y="853819"/>
                    </a:cubicBezTo>
                    <a:lnTo>
                      <a:pt x="942255" y="853819"/>
                    </a:lnTo>
                    <a:cubicBezTo>
                      <a:pt x="933705" y="852872"/>
                      <a:pt x="930855" y="846246"/>
                      <a:pt x="930855" y="837727"/>
                    </a:cubicBezTo>
                    <a:lnTo>
                      <a:pt x="979305" y="635158"/>
                    </a:lnTo>
                    <a:cubicBezTo>
                      <a:pt x="1007805" y="512102"/>
                      <a:pt x="930855" y="387153"/>
                      <a:pt x="807355" y="358755"/>
                    </a:cubicBezTo>
                    <a:lnTo>
                      <a:pt x="549905" y="298174"/>
                    </a:lnTo>
                    <a:cubicBezTo>
                      <a:pt x="489105" y="283975"/>
                      <a:pt x="427355" y="293441"/>
                      <a:pt x="375105" y="326571"/>
                    </a:cubicBezTo>
                    <a:cubicBezTo>
                      <a:pt x="322855" y="357809"/>
                      <a:pt x="284855" y="407978"/>
                      <a:pt x="271555" y="468559"/>
                    </a:cubicBezTo>
                    <a:lnTo>
                      <a:pt x="222155" y="674914"/>
                    </a:lnTo>
                    <a:cubicBezTo>
                      <a:pt x="222155" y="683434"/>
                      <a:pt x="214555" y="687220"/>
                      <a:pt x="206005" y="686273"/>
                    </a:cubicBezTo>
                    <a:lnTo>
                      <a:pt x="206955" y="686273"/>
                    </a:lnTo>
                    <a:cubicBezTo>
                      <a:pt x="200305" y="682487"/>
                      <a:pt x="194605" y="675861"/>
                      <a:pt x="197455" y="667342"/>
                    </a:cubicBezTo>
                    <a:lnTo>
                      <a:pt x="246855" y="460986"/>
                    </a:lnTo>
                    <a:cubicBezTo>
                      <a:pt x="262055" y="393779"/>
                      <a:pt x="303855" y="336984"/>
                      <a:pt x="362755" y="301014"/>
                    </a:cubicBezTo>
                    <a:cubicBezTo>
                      <a:pt x="419755" y="265990"/>
                      <a:pt x="490055" y="253684"/>
                      <a:pt x="557505" y="269776"/>
                    </a:cubicBezTo>
                    <a:lnTo>
                      <a:pt x="814955" y="330358"/>
                    </a:lnTo>
                    <a:cubicBezTo>
                      <a:pt x="882405" y="345503"/>
                      <a:pt x="939405" y="387153"/>
                      <a:pt x="975505" y="445841"/>
                    </a:cubicBezTo>
                    <a:cubicBezTo>
                      <a:pt x="1010655" y="502636"/>
                      <a:pt x="1023005" y="572683"/>
                      <a:pt x="1006855" y="639891"/>
                    </a:cubicBezTo>
                    <a:close/>
                    <a:moveTo>
                      <a:pt x="1059105" y="427856"/>
                    </a:moveTo>
                    <a:lnTo>
                      <a:pt x="1059105" y="427856"/>
                    </a:lnTo>
                    <a:cubicBezTo>
                      <a:pt x="1050555" y="409871"/>
                      <a:pt x="1039155" y="392832"/>
                      <a:pt x="1026805" y="375794"/>
                    </a:cubicBezTo>
                    <a:cubicBezTo>
                      <a:pt x="1014455" y="358755"/>
                      <a:pt x="1112305" y="273563"/>
                      <a:pt x="1112305" y="273563"/>
                    </a:cubicBezTo>
                    <a:lnTo>
                      <a:pt x="1059105" y="427856"/>
                    </a:lnTo>
                    <a:close/>
                  </a:path>
                </a:pathLst>
              </a:custGeom>
              <a:solidFill>
                <a:srgbClr val="FFFFFF"/>
              </a:solidFill>
              <a:ln w="9450" cap="flat">
                <a:noFill/>
                <a:prstDash val="solid"/>
                <a:miter/>
              </a:ln>
            </p:spPr>
            <p:txBody>
              <a:bodyPr rtlCol="0" anchor="ctr"/>
              <a:lstStyle/>
              <a:p>
                <a:endParaRPr lang="en-GB"/>
              </a:p>
            </p:txBody>
          </p:sp>
        </p:grpSp>
        <p:grpSp>
          <p:nvGrpSpPr>
            <p:cNvPr id="723" name="Graphic 3">
              <a:extLst>
                <a:ext uri="{FF2B5EF4-FFF2-40B4-BE49-F238E27FC236}">
                  <a16:creationId xmlns:a16="http://schemas.microsoft.com/office/drawing/2014/main" id="{D3792B53-B6FF-7C8A-13BC-A1CE2E65F260}"/>
                </a:ext>
              </a:extLst>
            </p:cNvPr>
            <p:cNvGrpSpPr/>
            <p:nvPr/>
          </p:nvGrpSpPr>
          <p:grpSpPr>
            <a:xfrm>
              <a:off x="5713373" y="2495550"/>
              <a:ext cx="1161705" cy="1481403"/>
              <a:chOff x="5713373" y="2495550"/>
              <a:chExt cx="1161705" cy="1481403"/>
            </a:xfrm>
            <a:solidFill>
              <a:srgbClr val="889FAF"/>
            </a:solidFill>
          </p:grpSpPr>
          <p:sp>
            <p:nvSpPr>
              <p:cNvPr id="725" name="Freeform 724">
                <a:extLst>
                  <a:ext uri="{FF2B5EF4-FFF2-40B4-BE49-F238E27FC236}">
                    <a16:creationId xmlns:a16="http://schemas.microsoft.com/office/drawing/2014/main" id="{14324632-2D81-66D2-083A-B82C3F23D85C}"/>
                  </a:ext>
                </a:extLst>
              </p:cNvPr>
              <p:cNvSpPr/>
              <p:nvPr/>
            </p:nvSpPr>
            <p:spPr>
              <a:xfrm>
                <a:off x="5888915" y="3448759"/>
                <a:ext cx="622313" cy="362199"/>
              </a:xfrm>
              <a:custGeom>
                <a:avLst/>
                <a:gdLst>
                  <a:gd name="connsiteX0" fmla="*/ 573864 w 622313"/>
                  <a:gd name="connsiteY0" fmla="*/ 167545 h 362199"/>
                  <a:gd name="connsiteX1" fmla="*/ 560564 w 622313"/>
                  <a:gd name="connsiteY1" fmla="*/ 178904 h 362199"/>
                  <a:gd name="connsiteX2" fmla="*/ 557714 w 622313"/>
                  <a:gd name="connsiteY2" fmla="*/ 178904 h 362199"/>
                  <a:gd name="connsiteX3" fmla="*/ 546314 w 622313"/>
                  <a:gd name="connsiteY3" fmla="*/ 162812 h 362199"/>
                  <a:gd name="connsiteX4" fmla="*/ 555814 w 622313"/>
                  <a:gd name="connsiteY4" fmla="*/ 120216 h 362199"/>
                  <a:gd name="connsiteX5" fmla="*/ 47564 w 622313"/>
                  <a:gd name="connsiteY5" fmla="*/ 0 h 362199"/>
                  <a:gd name="connsiteX6" fmla="*/ 1014 w 622313"/>
                  <a:gd name="connsiteY6" fmla="*/ 198783 h 362199"/>
                  <a:gd name="connsiteX7" fmla="*/ 1014 w 622313"/>
                  <a:gd name="connsiteY7" fmla="*/ 198783 h 362199"/>
                  <a:gd name="connsiteX8" fmla="*/ 29514 w 622313"/>
                  <a:gd name="connsiteY8" fmla="*/ 244219 h 362199"/>
                  <a:gd name="connsiteX9" fmla="*/ 531114 w 622313"/>
                  <a:gd name="connsiteY9" fmla="*/ 360649 h 362199"/>
                  <a:gd name="connsiteX10" fmla="*/ 559614 w 622313"/>
                  <a:gd name="connsiteY10" fmla="*/ 356862 h 362199"/>
                  <a:gd name="connsiteX11" fmla="*/ 575764 w 622313"/>
                  <a:gd name="connsiteY11" fmla="*/ 333198 h 362199"/>
                  <a:gd name="connsiteX12" fmla="*/ 622314 w 622313"/>
                  <a:gd name="connsiteY12" fmla="*/ 134415 h 362199"/>
                  <a:gd name="connsiteX13" fmla="*/ 583364 w 622313"/>
                  <a:gd name="connsiteY13" fmla="*/ 124949 h 362199"/>
                  <a:gd name="connsiteX14" fmla="*/ 573864 w 622313"/>
                  <a:gd name="connsiteY14" fmla="*/ 167545 h 3621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622313" h="362199">
                    <a:moveTo>
                      <a:pt x="573864" y="167545"/>
                    </a:moveTo>
                    <a:cubicBezTo>
                      <a:pt x="573864" y="175118"/>
                      <a:pt x="567214" y="178904"/>
                      <a:pt x="560564" y="178904"/>
                    </a:cubicBezTo>
                    <a:lnTo>
                      <a:pt x="557714" y="178904"/>
                    </a:lnTo>
                    <a:cubicBezTo>
                      <a:pt x="549164" y="178904"/>
                      <a:pt x="546314" y="171332"/>
                      <a:pt x="546314" y="162812"/>
                    </a:cubicBezTo>
                    <a:lnTo>
                      <a:pt x="555814" y="120216"/>
                    </a:lnTo>
                    <a:lnTo>
                      <a:pt x="47564" y="0"/>
                    </a:lnTo>
                    <a:lnTo>
                      <a:pt x="1014" y="198783"/>
                    </a:lnTo>
                    <a:lnTo>
                      <a:pt x="1014" y="198783"/>
                    </a:lnTo>
                    <a:cubicBezTo>
                      <a:pt x="-3736" y="219608"/>
                      <a:pt x="8614" y="240432"/>
                      <a:pt x="29514" y="244219"/>
                    </a:cubicBezTo>
                    <a:lnTo>
                      <a:pt x="531114" y="360649"/>
                    </a:lnTo>
                    <a:cubicBezTo>
                      <a:pt x="540614" y="363488"/>
                      <a:pt x="551064" y="362542"/>
                      <a:pt x="559614" y="356862"/>
                    </a:cubicBezTo>
                    <a:cubicBezTo>
                      <a:pt x="567214" y="351183"/>
                      <a:pt x="572914" y="342663"/>
                      <a:pt x="575764" y="333198"/>
                    </a:cubicBezTo>
                    <a:lnTo>
                      <a:pt x="622314" y="134415"/>
                    </a:lnTo>
                    <a:lnTo>
                      <a:pt x="583364" y="124949"/>
                    </a:lnTo>
                    <a:lnTo>
                      <a:pt x="573864" y="167545"/>
                    </a:lnTo>
                    <a:close/>
                  </a:path>
                </a:pathLst>
              </a:custGeom>
              <a:solidFill>
                <a:schemeClr val="accent1"/>
              </a:solidFill>
              <a:ln w="9450" cap="flat">
                <a:noFill/>
                <a:prstDash val="solid"/>
                <a:miter/>
              </a:ln>
            </p:spPr>
            <p:txBody>
              <a:bodyPr rtlCol="0" anchor="ctr"/>
              <a:lstStyle/>
              <a:p>
                <a:endParaRPr lang="en-GB"/>
              </a:p>
            </p:txBody>
          </p:sp>
          <p:sp>
            <p:nvSpPr>
              <p:cNvPr id="726" name="Freeform 725">
                <a:extLst>
                  <a:ext uri="{FF2B5EF4-FFF2-40B4-BE49-F238E27FC236}">
                    <a16:creationId xmlns:a16="http://schemas.microsoft.com/office/drawing/2014/main" id="{CE9964D5-A2C4-37A2-FC7C-E755CDE40204}"/>
                  </a:ext>
                </a:extLst>
              </p:cNvPr>
              <p:cNvSpPr/>
              <p:nvPr/>
            </p:nvSpPr>
            <p:spPr>
              <a:xfrm>
                <a:off x="5943129" y="3348422"/>
                <a:ext cx="588656" cy="206355"/>
              </a:xfrm>
              <a:custGeom>
                <a:avLst/>
                <a:gdLst>
                  <a:gd name="connsiteX0" fmla="*/ 559550 w 588656"/>
                  <a:gd name="connsiteY0" fmla="*/ 118323 h 206355"/>
                  <a:gd name="connsiteX1" fmla="*/ 57000 w 588656"/>
                  <a:gd name="connsiteY1" fmla="*/ 947 h 206355"/>
                  <a:gd name="connsiteX2" fmla="*/ 48450 w 588656"/>
                  <a:gd name="connsiteY2" fmla="*/ 0 h 206355"/>
                  <a:gd name="connsiteX3" fmla="*/ 11400 w 588656"/>
                  <a:gd name="connsiteY3" fmla="*/ 28398 h 206355"/>
                  <a:gd name="connsiteX4" fmla="*/ 11400 w 588656"/>
                  <a:gd name="connsiteY4" fmla="*/ 26504 h 206355"/>
                  <a:gd name="connsiteX5" fmla="*/ 0 w 588656"/>
                  <a:gd name="connsiteY5" fmla="*/ 71940 h 206355"/>
                  <a:gd name="connsiteX6" fmla="*/ 2850 w 588656"/>
                  <a:gd name="connsiteY6" fmla="*/ 71940 h 206355"/>
                  <a:gd name="connsiteX7" fmla="*/ 575700 w 588656"/>
                  <a:gd name="connsiteY7" fmla="*/ 206355 h 206355"/>
                  <a:gd name="connsiteX8" fmla="*/ 587100 w 588656"/>
                  <a:gd name="connsiteY8" fmla="*/ 162812 h 206355"/>
                  <a:gd name="connsiteX9" fmla="*/ 583300 w 588656"/>
                  <a:gd name="connsiteY9" fmla="*/ 134415 h 206355"/>
                  <a:gd name="connsiteX10" fmla="*/ 559550 w 588656"/>
                  <a:gd name="connsiteY10" fmla="*/ 118323 h 20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88656" h="206355">
                    <a:moveTo>
                      <a:pt x="559550" y="118323"/>
                    </a:moveTo>
                    <a:lnTo>
                      <a:pt x="57000" y="947"/>
                    </a:lnTo>
                    <a:cubicBezTo>
                      <a:pt x="54150" y="0"/>
                      <a:pt x="66500" y="0"/>
                      <a:pt x="48450" y="0"/>
                    </a:cubicBezTo>
                    <a:cubicBezTo>
                      <a:pt x="30400" y="0"/>
                      <a:pt x="15200" y="10412"/>
                      <a:pt x="11400" y="28398"/>
                    </a:cubicBezTo>
                    <a:lnTo>
                      <a:pt x="11400" y="26504"/>
                    </a:lnTo>
                    <a:lnTo>
                      <a:pt x="0" y="71940"/>
                    </a:lnTo>
                    <a:lnTo>
                      <a:pt x="2850" y="71940"/>
                    </a:lnTo>
                    <a:lnTo>
                      <a:pt x="575700" y="206355"/>
                    </a:lnTo>
                    <a:lnTo>
                      <a:pt x="587100" y="162812"/>
                    </a:lnTo>
                    <a:cubicBezTo>
                      <a:pt x="589950" y="153347"/>
                      <a:pt x="589000" y="142934"/>
                      <a:pt x="583300" y="134415"/>
                    </a:cubicBezTo>
                    <a:cubicBezTo>
                      <a:pt x="577600" y="126842"/>
                      <a:pt x="569050" y="121163"/>
                      <a:pt x="559550" y="118323"/>
                    </a:cubicBezTo>
                    <a:close/>
                  </a:path>
                </a:pathLst>
              </a:custGeom>
              <a:solidFill>
                <a:schemeClr val="accent1"/>
              </a:solidFill>
              <a:ln w="9450" cap="flat">
                <a:noFill/>
                <a:prstDash val="solid"/>
                <a:miter/>
              </a:ln>
            </p:spPr>
            <p:txBody>
              <a:bodyPr rtlCol="0" anchor="ctr"/>
              <a:lstStyle/>
              <a:p>
                <a:endParaRPr lang="en-GB"/>
              </a:p>
            </p:txBody>
          </p:sp>
          <p:sp>
            <p:nvSpPr>
              <p:cNvPr id="727" name="Freeform 726">
                <a:extLst>
                  <a:ext uri="{FF2B5EF4-FFF2-40B4-BE49-F238E27FC236}">
                    <a16:creationId xmlns:a16="http://schemas.microsoft.com/office/drawing/2014/main" id="{CF529B14-4A0E-9FF0-39FE-1A57196D31C3}"/>
                  </a:ext>
                </a:extLst>
              </p:cNvPr>
              <p:cNvSpPr/>
              <p:nvPr/>
            </p:nvSpPr>
            <p:spPr>
              <a:xfrm>
                <a:off x="5713373" y="2495550"/>
                <a:ext cx="1161705" cy="1481403"/>
              </a:xfrm>
              <a:custGeom>
                <a:avLst/>
                <a:gdLst>
                  <a:gd name="connsiteX0" fmla="*/ 1079055 w 1161705"/>
                  <a:gd name="connsiteY0" fmla="*/ 456253 h 1481403"/>
                  <a:gd name="connsiteX1" fmla="*/ 1161706 w 1161705"/>
                  <a:gd name="connsiteY1" fmla="*/ 216768 h 1481403"/>
                  <a:gd name="connsiteX2" fmla="*/ 1161706 w 1161705"/>
                  <a:gd name="connsiteY2" fmla="*/ 204462 h 1481403"/>
                  <a:gd name="connsiteX3" fmla="*/ 1153155 w 1161705"/>
                  <a:gd name="connsiteY3" fmla="*/ 195943 h 1481403"/>
                  <a:gd name="connsiteX4" fmla="*/ 999255 w 1161705"/>
                  <a:gd name="connsiteY4" fmla="*/ 134415 h 1481403"/>
                  <a:gd name="connsiteX5" fmla="*/ 983105 w 1161705"/>
                  <a:gd name="connsiteY5" fmla="*/ 138201 h 1481403"/>
                  <a:gd name="connsiteX6" fmla="*/ 875755 w 1161705"/>
                  <a:gd name="connsiteY6" fmla="*/ 266937 h 1481403"/>
                  <a:gd name="connsiteX7" fmla="*/ 843455 w 1161705"/>
                  <a:gd name="connsiteY7" fmla="*/ 257471 h 1481403"/>
                  <a:gd name="connsiteX8" fmla="*/ 797855 w 1161705"/>
                  <a:gd name="connsiteY8" fmla="*/ 247058 h 1481403"/>
                  <a:gd name="connsiteX9" fmla="*/ 811155 w 1161705"/>
                  <a:gd name="connsiteY9" fmla="*/ 195943 h 1481403"/>
                  <a:gd name="connsiteX10" fmla="*/ 802605 w 1161705"/>
                  <a:gd name="connsiteY10" fmla="*/ 150507 h 1481403"/>
                  <a:gd name="connsiteX11" fmla="*/ 763655 w 1161705"/>
                  <a:gd name="connsiteY11" fmla="*/ 123056 h 1481403"/>
                  <a:gd name="connsiteX12" fmla="*/ 701905 w 1161705"/>
                  <a:gd name="connsiteY12" fmla="*/ 107911 h 1481403"/>
                  <a:gd name="connsiteX13" fmla="*/ 655355 w 1161705"/>
                  <a:gd name="connsiteY13" fmla="*/ 114537 h 1481403"/>
                  <a:gd name="connsiteX14" fmla="*/ 627805 w 1161705"/>
                  <a:gd name="connsiteY14" fmla="*/ 151453 h 1481403"/>
                  <a:gd name="connsiteX15" fmla="*/ 616405 w 1161705"/>
                  <a:gd name="connsiteY15" fmla="*/ 203516 h 1481403"/>
                  <a:gd name="connsiteX16" fmla="*/ 541355 w 1161705"/>
                  <a:gd name="connsiteY16" fmla="*/ 189317 h 1481403"/>
                  <a:gd name="connsiteX17" fmla="*/ 502405 w 1161705"/>
                  <a:gd name="connsiteY17" fmla="*/ 24611 h 1481403"/>
                  <a:gd name="connsiteX18" fmla="*/ 490055 w 1161705"/>
                  <a:gd name="connsiteY18" fmla="*/ 13252 h 1481403"/>
                  <a:gd name="connsiteX19" fmla="*/ 324755 w 1161705"/>
                  <a:gd name="connsiteY19" fmla="*/ 0 h 1481403"/>
                  <a:gd name="connsiteX20" fmla="*/ 313355 w 1161705"/>
                  <a:gd name="connsiteY20" fmla="*/ 3786 h 1481403"/>
                  <a:gd name="connsiteX21" fmla="*/ 306705 w 1161705"/>
                  <a:gd name="connsiteY21" fmla="*/ 15145 h 1481403"/>
                  <a:gd name="connsiteX22" fmla="*/ 272505 w 1161705"/>
                  <a:gd name="connsiteY22" fmla="*/ 263150 h 1481403"/>
                  <a:gd name="connsiteX23" fmla="*/ 173705 w 1161705"/>
                  <a:gd name="connsiteY23" fmla="*/ 428802 h 1481403"/>
                  <a:gd name="connsiteX24" fmla="*/ 123355 w 1161705"/>
                  <a:gd name="connsiteY24" fmla="*/ 643677 h 1481403"/>
                  <a:gd name="connsiteX25" fmla="*/ 102455 w 1161705"/>
                  <a:gd name="connsiteY25" fmla="*/ 731709 h 1481403"/>
                  <a:gd name="connsiteX26" fmla="*/ 99605 w 1161705"/>
                  <a:gd name="connsiteY26" fmla="*/ 744015 h 1481403"/>
                  <a:gd name="connsiteX27" fmla="*/ 4605 w 1161705"/>
                  <a:gd name="connsiteY27" fmla="*/ 1144420 h 1481403"/>
                  <a:gd name="connsiteX28" fmla="*/ 4605 w 1161705"/>
                  <a:gd name="connsiteY28" fmla="*/ 1146313 h 1481403"/>
                  <a:gd name="connsiteX29" fmla="*/ 120505 w 1161705"/>
                  <a:gd name="connsiteY29" fmla="*/ 1335630 h 1481403"/>
                  <a:gd name="connsiteX30" fmla="*/ 723755 w 1161705"/>
                  <a:gd name="connsiteY30" fmla="*/ 1477618 h 1481403"/>
                  <a:gd name="connsiteX31" fmla="*/ 759855 w 1161705"/>
                  <a:gd name="connsiteY31" fmla="*/ 1481404 h 1481403"/>
                  <a:gd name="connsiteX32" fmla="*/ 842505 w 1161705"/>
                  <a:gd name="connsiteY32" fmla="*/ 1457739 h 1481403"/>
                  <a:gd name="connsiteX33" fmla="*/ 912805 w 1161705"/>
                  <a:gd name="connsiteY33" fmla="*/ 1360241 h 1481403"/>
                  <a:gd name="connsiteX34" fmla="*/ 912805 w 1161705"/>
                  <a:gd name="connsiteY34" fmla="*/ 1356455 h 1481403"/>
                  <a:gd name="connsiteX35" fmla="*/ 1007805 w 1161705"/>
                  <a:gd name="connsiteY35" fmla="*/ 956050 h 1481403"/>
                  <a:gd name="connsiteX36" fmla="*/ 1081905 w 1161705"/>
                  <a:gd name="connsiteY36" fmla="*/ 639891 h 1481403"/>
                  <a:gd name="connsiteX37" fmla="*/ 1073355 w 1161705"/>
                  <a:gd name="connsiteY37" fmla="*/ 462880 h 1481403"/>
                  <a:gd name="connsiteX38" fmla="*/ 1079055 w 1161705"/>
                  <a:gd name="connsiteY38" fmla="*/ 456253 h 1481403"/>
                  <a:gd name="connsiteX39" fmla="*/ 654405 w 1161705"/>
                  <a:gd name="connsiteY39" fmla="*/ 158080 h 1481403"/>
                  <a:gd name="connsiteX40" fmla="*/ 655355 w 1161705"/>
                  <a:gd name="connsiteY40" fmla="*/ 158080 h 1481403"/>
                  <a:gd name="connsiteX41" fmla="*/ 670555 w 1161705"/>
                  <a:gd name="connsiteY41" fmla="*/ 138201 h 1481403"/>
                  <a:gd name="connsiteX42" fmla="*/ 696205 w 1161705"/>
                  <a:gd name="connsiteY42" fmla="*/ 134415 h 1481403"/>
                  <a:gd name="connsiteX43" fmla="*/ 757955 w 1161705"/>
                  <a:gd name="connsiteY43" fmla="*/ 149560 h 1481403"/>
                  <a:gd name="connsiteX44" fmla="*/ 779805 w 1161705"/>
                  <a:gd name="connsiteY44" fmla="*/ 164706 h 1481403"/>
                  <a:gd name="connsiteX45" fmla="*/ 783605 w 1161705"/>
                  <a:gd name="connsiteY45" fmla="*/ 188370 h 1481403"/>
                  <a:gd name="connsiteX46" fmla="*/ 771255 w 1161705"/>
                  <a:gd name="connsiteY46" fmla="*/ 239486 h 1481403"/>
                  <a:gd name="connsiteX47" fmla="*/ 642055 w 1161705"/>
                  <a:gd name="connsiteY47" fmla="*/ 209195 h 1481403"/>
                  <a:gd name="connsiteX48" fmla="*/ 654405 w 1161705"/>
                  <a:gd name="connsiteY48" fmla="*/ 158080 h 1481403"/>
                  <a:gd name="connsiteX49" fmla="*/ 326655 w 1161705"/>
                  <a:gd name="connsiteY49" fmla="*/ 83299 h 1481403"/>
                  <a:gd name="connsiteX50" fmla="*/ 352305 w 1161705"/>
                  <a:gd name="connsiteY50" fmla="*/ 199729 h 1481403"/>
                  <a:gd name="connsiteX51" fmla="*/ 358005 w 1161705"/>
                  <a:gd name="connsiteY51" fmla="*/ 208248 h 1481403"/>
                  <a:gd name="connsiteX52" fmla="*/ 318105 w 1161705"/>
                  <a:gd name="connsiteY52" fmla="*/ 229073 h 1481403"/>
                  <a:gd name="connsiteX53" fmla="*/ 318105 w 1161705"/>
                  <a:gd name="connsiteY53" fmla="*/ 229073 h 1481403"/>
                  <a:gd name="connsiteX54" fmla="*/ 305755 w 1161705"/>
                  <a:gd name="connsiteY54" fmla="*/ 236646 h 1481403"/>
                  <a:gd name="connsiteX55" fmla="*/ 326655 w 1161705"/>
                  <a:gd name="connsiteY55" fmla="*/ 83299 h 1481403"/>
                  <a:gd name="connsiteX56" fmla="*/ 845355 w 1161705"/>
                  <a:gd name="connsiteY56" fmla="*/ 1023257 h 1481403"/>
                  <a:gd name="connsiteX57" fmla="*/ 780755 w 1161705"/>
                  <a:gd name="connsiteY57" fmla="*/ 1293980 h 1481403"/>
                  <a:gd name="connsiteX58" fmla="*/ 750355 w 1161705"/>
                  <a:gd name="connsiteY58" fmla="*/ 1334683 h 1481403"/>
                  <a:gd name="connsiteX59" fmla="*/ 716155 w 1161705"/>
                  <a:gd name="connsiteY59" fmla="*/ 1344149 h 1481403"/>
                  <a:gd name="connsiteX60" fmla="*/ 700955 w 1161705"/>
                  <a:gd name="connsiteY60" fmla="*/ 1343202 h 1481403"/>
                  <a:gd name="connsiteX61" fmla="*/ 198405 w 1161705"/>
                  <a:gd name="connsiteY61" fmla="*/ 1225826 h 1481403"/>
                  <a:gd name="connsiteX62" fmla="*/ 149005 w 1161705"/>
                  <a:gd name="connsiteY62" fmla="*/ 1146313 h 1481403"/>
                  <a:gd name="connsiteX63" fmla="*/ 213605 w 1161705"/>
                  <a:gd name="connsiteY63" fmla="*/ 876537 h 1481403"/>
                  <a:gd name="connsiteX64" fmla="*/ 293405 w 1161705"/>
                  <a:gd name="connsiteY64" fmla="*/ 827314 h 1481403"/>
                  <a:gd name="connsiteX65" fmla="*/ 795955 w 1161705"/>
                  <a:gd name="connsiteY65" fmla="*/ 943744 h 1481403"/>
                  <a:gd name="connsiteX66" fmla="*/ 836805 w 1161705"/>
                  <a:gd name="connsiteY66" fmla="*/ 974035 h 1481403"/>
                  <a:gd name="connsiteX67" fmla="*/ 845355 w 1161705"/>
                  <a:gd name="connsiteY67" fmla="*/ 1023257 h 1481403"/>
                  <a:gd name="connsiteX68" fmla="*/ 467255 w 1161705"/>
                  <a:gd name="connsiteY68" fmla="*/ 563217 h 1481403"/>
                  <a:gd name="connsiteX69" fmla="*/ 494805 w 1161705"/>
                  <a:gd name="connsiteY69" fmla="*/ 447734 h 1481403"/>
                  <a:gd name="connsiteX70" fmla="*/ 501455 w 1161705"/>
                  <a:gd name="connsiteY70" fmla="*/ 439215 h 1481403"/>
                  <a:gd name="connsiteX71" fmla="*/ 512855 w 1161705"/>
                  <a:gd name="connsiteY71" fmla="*/ 439215 h 1481403"/>
                  <a:gd name="connsiteX72" fmla="*/ 796905 w 1161705"/>
                  <a:gd name="connsiteY72" fmla="*/ 506422 h 1481403"/>
                  <a:gd name="connsiteX73" fmla="*/ 796905 w 1161705"/>
                  <a:gd name="connsiteY73" fmla="*/ 506422 h 1481403"/>
                  <a:gd name="connsiteX74" fmla="*/ 808305 w 1161705"/>
                  <a:gd name="connsiteY74" fmla="*/ 509262 h 1481403"/>
                  <a:gd name="connsiteX75" fmla="*/ 808305 w 1161705"/>
                  <a:gd name="connsiteY75" fmla="*/ 520621 h 1481403"/>
                  <a:gd name="connsiteX76" fmla="*/ 780755 w 1161705"/>
                  <a:gd name="connsiteY76" fmla="*/ 636104 h 1481403"/>
                  <a:gd name="connsiteX77" fmla="*/ 767455 w 1161705"/>
                  <a:gd name="connsiteY77" fmla="*/ 647463 h 1481403"/>
                  <a:gd name="connsiteX78" fmla="*/ 764605 w 1161705"/>
                  <a:gd name="connsiteY78" fmla="*/ 647463 h 1481403"/>
                  <a:gd name="connsiteX79" fmla="*/ 478655 w 1161705"/>
                  <a:gd name="connsiteY79" fmla="*/ 579309 h 1481403"/>
                  <a:gd name="connsiteX80" fmla="*/ 467255 w 1161705"/>
                  <a:gd name="connsiteY80" fmla="*/ 563217 h 1481403"/>
                  <a:gd name="connsiteX81" fmla="*/ 1006855 w 1161705"/>
                  <a:gd name="connsiteY81" fmla="*/ 639891 h 1481403"/>
                  <a:gd name="connsiteX82" fmla="*/ 958405 w 1161705"/>
                  <a:gd name="connsiteY82" fmla="*/ 842460 h 1481403"/>
                  <a:gd name="connsiteX83" fmla="*/ 945105 w 1161705"/>
                  <a:gd name="connsiteY83" fmla="*/ 853819 h 1481403"/>
                  <a:gd name="connsiteX84" fmla="*/ 942255 w 1161705"/>
                  <a:gd name="connsiteY84" fmla="*/ 853819 h 1481403"/>
                  <a:gd name="connsiteX85" fmla="*/ 930855 w 1161705"/>
                  <a:gd name="connsiteY85" fmla="*/ 837727 h 1481403"/>
                  <a:gd name="connsiteX86" fmla="*/ 979305 w 1161705"/>
                  <a:gd name="connsiteY86" fmla="*/ 635158 h 1481403"/>
                  <a:gd name="connsiteX87" fmla="*/ 807355 w 1161705"/>
                  <a:gd name="connsiteY87" fmla="*/ 358755 h 1481403"/>
                  <a:gd name="connsiteX88" fmla="*/ 549905 w 1161705"/>
                  <a:gd name="connsiteY88" fmla="*/ 298174 h 1481403"/>
                  <a:gd name="connsiteX89" fmla="*/ 375105 w 1161705"/>
                  <a:gd name="connsiteY89" fmla="*/ 326571 h 1481403"/>
                  <a:gd name="connsiteX90" fmla="*/ 271555 w 1161705"/>
                  <a:gd name="connsiteY90" fmla="*/ 468559 h 1481403"/>
                  <a:gd name="connsiteX91" fmla="*/ 222155 w 1161705"/>
                  <a:gd name="connsiteY91" fmla="*/ 674914 h 1481403"/>
                  <a:gd name="connsiteX92" fmla="*/ 206005 w 1161705"/>
                  <a:gd name="connsiteY92" fmla="*/ 686273 h 1481403"/>
                  <a:gd name="connsiteX93" fmla="*/ 206955 w 1161705"/>
                  <a:gd name="connsiteY93" fmla="*/ 686273 h 1481403"/>
                  <a:gd name="connsiteX94" fmla="*/ 197455 w 1161705"/>
                  <a:gd name="connsiteY94" fmla="*/ 667342 h 1481403"/>
                  <a:gd name="connsiteX95" fmla="*/ 246855 w 1161705"/>
                  <a:gd name="connsiteY95" fmla="*/ 460986 h 1481403"/>
                  <a:gd name="connsiteX96" fmla="*/ 362755 w 1161705"/>
                  <a:gd name="connsiteY96" fmla="*/ 301014 h 1481403"/>
                  <a:gd name="connsiteX97" fmla="*/ 557505 w 1161705"/>
                  <a:gd name="connsiteY97" fmla="*/ 269776 h 1481403"/>
                  <a:gd name="connsiteX98" fmla="*/ 814955 w 1161705"/>
                  <a:gd name="connsiteY98" fmla="*/ 330358 h 1481403"/>
                  <a:gd name="connsiteX99" fmla="*/ 975505 w 1161705"/>
                  <a:gd name="connsiteY99" fmla="*/ 445841 h 1481403"/>
                  <a:gd name="connsiteX100" fmla="*/ 1006855 w 1161705"/>
                  <a:gd name="connsiteY100" fmla="*/ 639891 h 1481403"/>
                  <a:gd name="connsiteX101" fmla="*/ 1059105 w 1161705"/>
                  <a:gd name="connsiteY101" fmla="*/ 427856 h 1481403"/>
                  <a:gd name="connsiteX102" fmla="*/ 1059105 w 1161705"/>
                  <a:gd name="connsiteY102" fmla="*/ 427856 h 1481403"/>
                  <a:gd name="connsiteX103" fmla="*/ 1026805 w 1161705"/>
                  <a:gd name="connsiteY103" fmla="*/ 375794 h 1481403"/>
                  <a:gd name="connsiteX104" fmla="*/ 1112305 w 1161705"/>
                  <a:gd name="connsiteY104" fmla="*/ 273563 h 1481403"/>
                  <a:gd name="connsiteX105" fmla="*/ 1059105 w 1161705"/>
                  <a:gd name="connsiteY105" fmla="*/ 427856 h 14814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1161705" h="1481403">
                    <a:moveTo>
                      <a:pt x="1079055" y="456253"/>
                    </a:moveTo>
                    <a:lnTo>
                      <a:pt x="1161706" y="216768"/>
                    </a:lnTo>
                    <a:lnTo>
                      <a:pt x="1161706" y="204462"/>
                    </a:lnTo>
                    <a:cubicBezTo>
                      <a:pt x="1161706" y="200676"/>
                      <a:pt x="1157905" y="197836"/>
                      <a:pt x="1153155" y="195943"/>
                    </a:cubicBezTo>
                    <a:lnTo>
                      <a:pt x="999255" y="134415"/>
                    </a:lnTo>
                    <a:cubicBezTo>
                      <a:pt x="993555" y="131575"/>
                      <a:pt x="986905" y="134415"/>
                      <a:pt x="983105" y="138201"/>
                    </a:cubicBezTo>
                    <a:lnTo>
                      <a:pt x="875755" y="266937"/>
                    </a:lnTo>
                    <a:cubicBezTo>
                      <a:pt x="865305" y="263150"/>
                      <a:pt x="854855" y="260311"/>
                      <a:pt x="843455" y="257471"/>
                    </a:cubicBezTo>
                    <a:lnTo>
                      <a:pt x="797855" y="247058"/>
                    </a:lnTo>
                    <a:lnTo>
                      <a:pt x="811155" y="195943"/>
                    </a:lnTo>
                    <a:cubicBezTo>
                      <a:pt x="814955" y="180798"/>
                      <a:pt x="811155" y="164706"/>
                      <a:pt x="802605" y="150507"/>
                    </a:cubicBezTo>
                    <a:cubicBezTo>
                      <a:pt x="793105" y="137255"/>
                      <a:pt x="778855" y="126842"/>
                      <a:pt x="763655" y="123056"/>
                    </a:cubicBezTo>
                    <a:lnTo>
                      <a:pt x="701905" y="107911"/>
                    </a:lnTo>
                    <a:cubicBezTo>
                      <a:pt x="685755" y="104124"/>
                      <a:pt x="668655" y="107911"/>
                      <a:pt x="655355" y="114537"/>
                    </a:cubicBezTo>
                    <a:cubicBezTo>
                      <a:pt x="640155" y="123056"/>
                      <a:pt x="630655" y="136308"/>
                      <a:pt x="627805" y="151453"/>
                    </a:cubicBezTo>
                    <a:lnTo>
                      <a:pt x="616405" y="203516"/>
                    </a:lnTo>
                    <a:lnTo>
                      <a:pt x="541355" y="189317"/>
                    </a:lnTo>
                    <a:lnTo>
                      <a:pt x="502405" y="24611"/>
                    </a:lnTo>
                    <a:cubicBezTo>
                      <a:pt x="502405" y="18932"/>
                      <a:pt x="495755" y="13252"/>
                      <a:pt x="490055" y="13252"/>
                    </a:cubicBezTo>
                    <a:lnTo>
                      <a:pt x="324755" y="0"/>
                    </a:lnTo>
                    <a:cubicBezTo>
                      <a:pt x="320955" y="0"/>
                      <a:pt x="316205" y="0"/>
                      <a:pt x="313355" y="3786"/>
                    </a:cubicBezTo>
                    <a:cubicBezTo>
                      <a:pt x="309555" y="6626"/>
                      <a:pt x="306705" y="9466"/>
                      <a:pt x="306705" y="15145"/>
                    </a:cubicBezTo>
                    <a:lnTo>
                      <a:pt x="272505" y="263150"/>
                    </a:lnTo>
                    <a:cubicBezTo>
                      <a:pt x="223105" y="306693"/>
                      <a:pt x="188905" y="363488"/>
                      <a:pt x="173705" y="428802"/>
                    </a:cubicBezTo>
                    <a:lnTo>
                      <a:pt x="123355" y="643677"/>
                    </a:lnTo>
                    <a:lnTo>
                      <a:pt x="102455" y="731709"/>
                    </a:lnTo>
                    <a:lnTo>
                      <a:pt x="99605" y="744015"/>
                    </a:lnTo>
                    <a:lnTo>
                      <a:pt x="4605" y="1144420"/>
                    </a:lnTo>
                    <a:lnTo>
                      <a:pt x="4605" y="1146313"/>
                    </a:lnTo>
                    <a:cubicBezTo>
                      <a:pt x="-16295" y="1231506"/>
                      <a:pt x="35955" y="1314805"/>
                      <a:pt x="120505" y="1335630"/>
                    </a:cubicBezTo>
                    <a:lnTo>
                      <a:pt x="723755" y="1477618"/>
                    </a:lnTo>
                    <a:cubicBezTo>
                      <a:pt x="736105" y="1480457"/>
                      <a:pt x="748455" y="1481404"/>
                      <a:pt x="759855" y="1481404"/>
                    </a:cubicBezTo>
                    <a:cubicBezTo>
                      <a:pt x="788355" y="1481404"/>
                      <a:pt x="815905" y="1472885"/>
                      <a:pt x="842505" y="1457739"/>
                    </a:cubicBezTo>
                    <a:cubicBezTo>
                      <a:pt x="878605" y="1435968"/>
                      <a:pt x="903305" y="1401891"/>
                      <a:pt x="912805" y="1360241"/>
                    </a:cubicBezTo>
                    <a:lnTo>
                      <a:pt x="912805" y="1356455"/>
                    </a:lnTo>
                    <a:lnTo>
                      <a:pt x="1007805" y="956050"/>
                    </a:lnTo>
                    <a:lnTo>
                      <a:pt x="1081905" y="639891"/>
                    </a:lnTo>
                    <a:cubicBezTo>
                      <a:pt x="1095206" y="579309"/>
                      <a:pt x="1091405" y="519675"/>
                      <a:pt x="1073355" y="462880"/>
                    </a:cubicBezTo>
                    <a:cubicBezTo>
                      <a:pt x="1076206" y="462880"/>
                      <a:pt x="1077155" y="459093"/>
                      <a:pt x="1079055" y="456253"/>
                    </a:cubicBezTo>
                    <a:close/>
                    <a:moveTo>
                      <a:pt x="654405" y="158080"/>
                    </a:moveTo>
                    <a:lnTo>
                      <a:pt x="655355" y="158080"/>
                    </a:lnTo>
                    <a:cubicBezTo>
                      <a:pt x="657255" y="149560"/>
                      <a:pt x="662005" y="141988"/>
                      <a:pt x="670555" y="138201"/>
                    </a:cubicBezTo>
                    <a:cubicBezTo>
                      <a:pt x="679105" y="134415"/>
                      <a:pt x="688605" y="132522"/>
                      <a:pt x="696205" y="134415"/>
                    </a:cubicBezTo>
                    <a:lnTo>
                      <a:pt x="757955" y="149560"/>
                    </a:lnTo>
                    <a:cubicBezTo>
                      <a:pt x="767455" y="152400"/>
                      <a:pt x="774105" y="156186"/>
                      <a:pt x="779805" y="164706"/>
                    </a:cubicBezTo>
                    <a:cubicBezTo>
                      <a:pt x="785505" y="171332"/>
                      <a:pt x="786455" y="179851"/>
                      <a:pt x="783605" y="188370"/>
                    </a:cubicBezTo>
                    <a:lnTo>
                      <a:pt x="771255" y="239486"/>
                    </a:lnTo>
                    <a:lnTo>
                      <a:pt x="642055" y="209195"/>
                    </a:lnTo>
                    <a:lnTo>
                      <a:pt x="654405" y="158080"/>
                    </a:lnTo>
                    <a:close/>
                    <a:moveTo>
                      <a:pt x="326655" y="83299"/>
                    </a:moveTo>
                    <a:lnTo>
                      <a:pt x="352305" y="199729"/>
                    </a:lnTo>
                    <a:cubicBezTo>
                      <a:pt x="352305" y="203516"/>
                      <a:pt x="355155" y="206355"/>
                      <a:pt x="358005" y="208248"/>
                    </a:cubicBezTo>
                    <a:cubicBezTo>
                      <a:pt x="344705" y="213928"/>
                      <a:pt x="330455" y="220554"/>
                      <a:pt x="318105" y="229073"/>
                    </a:cubicBezTo>
                    <a:lnTo>
                      <a:pt x="318105" y="229073"/>
                    </a:lnTo>
                    <a:cubicBezTo>
                      <a:pt x="314305" y="230966"/>
                      <a:pt x="309555" y="233806"/>
                      <a:pt x="305755" y="236646"/>
                    </a:cubicBezTo>
                    <a:lnTo>
                      <a:pt x="326655" y="83299"/>
                    </a:lnTo>
                    <a:close/>
                    <a:moveTo>
                      <a:pt x="845355" y="1023257"/>
                    </a:moveTo>
                    <a:lnTo>
                      <a:pt x="780755" y="1293980"/>
                    </a:lnTo>
                    <a:cubicBezTo>
                      <a:pt x="776005" y="1311019"/>
                      <a:pt x="765555" y="1325217"/>
                      <a:pt x="750355" y="1334683"/>
                    </a:cubicBezTo>
                    <a:cubicBezTo>
                      <a:pt x="740855" y="1341309"/>
                      <a:pt x="728505" y="1344149"/>
                      <a:pt x="716155" y="1344149"/>
                    </a:cubicBezTo>
                    <a:cubicBezTo>
                      <a:pt x="703805" y="1344149"/>
                      <a:pt x="706655" y="1344149"/>
                      <a:pt x="700955" y="1343202"/>
                    </a:cubicBezTo>
                    <a:lnTo>
                      <a:pt x="198405" y="1225826"/>
                    </a:lnTo>
                    <a:cubicBezTo>
                      <a:pt x="162305" y="1217307"/>
                      <a:pt x="140455" y="1182283"/>
                      <a:pt x="149005" y="1146313"/>
                    </a:cubicBezTo>
                    <a:lnTo>
                      <a:pt x="213605" y="876537"/>
                    </a:lnTo>
                    <a:cubicBezTo>
                      <a:pt x="222155" y="840567"/>
                      <a:pt x="257305" y="818795"/>
                      <a:pt x="293405" y="827314"/>
                    </a:cubicBezTo>
                    <a:lnTo>
                      <a:pt x="795955" y="943744"/>
                    </a:lnTo>
                    <a:cubicBezTo>
                      <a:pt x="813055" y="948477"/>
                      <a:pt x="828255" y="958890"/>
                      <a:pt x="836805" y="974035"/>
                    </a:cubicBezTo>
                    <a:cubicBezTo>
                      <a:pt x="845355" y="989180"/>
                      <a:pt x="849155" y="1007165"/>
                      <a:pt x="845355" y="1023257"/>
                    </a:cubicBezTo>
                    <a:close/>
                    <a:moveTo>
                      <a:pt x="467255" y="563217"/>
                    </a:moveTo>
                    <a:lnTo>
                      <a:pt x="494805" y="447734"/>
                    </a:lnTo>
                    <a:cubicBezTo>
                      <a:pt x="494805" y="444894"/>
                      <a:pt x="498605" y="439215"/>
                      <a:pt x="501455" y="439215"/>
                    </a:cubicBezTo>
                    <a:lnTo>
                      <a:pt x="512855" y="439215"/>
                    </a:lnTo>
                    <a:lnTo>
                      <a:pt x="796905" y="506422"/>
                    </a:lnTo>
                    <a:lnTo>
                      <a:pt x="796905" y="506422"/>
                    </a:lnTo>
                    <a:cubicBezTo>
                      <a:pt x="796905" y="506422"/>
                      <a:pt x="805455" y="506422"/>
                      <a:pt x="808305" y="509262"/>
                    </a:cubicBezTo>
                    <a:lnTo>
                      <a:pt x="808305" y="520621"/>
                    </a:lnTo>
                    <a:lnTo>
                      <a:pt x="780755" y="636104"/>
                    </a:lnTo>
                    <a:cubicBezTo>
                      <a:pt x="780755" y="643677"/>
                      <a:pt x="774105" y="647463"/>
                      <a:pt x="767455" y="647463"/>
                    </a:cubicBezTo>
                    <a:lnTo>
                      <a:pt x="764605" y="647463"/>
                    </a:lnTo>
                    <a:lnTo>
                      <a:pt x="478655" y="579309"/>
                    </a:lnTo>
                    <a:cubicBezTo>
                      <a:pt x="470105" y="578363"/>
                      <a:pt x="467255" y="571737"/>
                      <a:pt x="467255" y="563217"/>
                    </a:cubicBezTo>
                    <a:close/>
                    <a:moveTo>
                      <a:pt x="1006855" y="639891"/>
                    </a:moveTo>
                    <a:lnTo>
                      <a:pt x="958405" y="842460"/>
                    </a:lnTo>
                    <a:cubicBezTo>
                      <a:pt x="958405" y="850032"/>
                      <a:pt x="951755" y="853819"/>
                      <a:pt x="945105" y="853819"/>
                    </a:cubicBezTo>
                    <a:lnTo>
                      <a:pt x="942255" y="853819"/>
                    </a:lnTo>
                    <a:cubicBezTo>
                      <a:pt x="933705" y="852872"/>
                      <a:pt x="930855" y="846246"/>
                      <a:pt x="930855" y="837727"/>
                    </a:cubicBezTo>
                    <a:lnTo>
                      <a:pt x="979305" y="635158"/>
                    </a:lnTo>
                    <a:cubicBezTo>
                      <a:pt x="1007805" y="512102"/>
                      <a:pt x="930855" y="387153"/>
                      <a:pt x="807355" y="358755"/>
                    </a:cubicBezTo>
                    <a:lnTo>
                      <a:pt x="549905" y="298174"/>
                    </a:lnTo>
                    <a:cubicBezTo>
                      <a:pt x="489105" y="283975"/>
                      <a:pt x="427355" y="293441"/>
                      <a:pt x="375105" y="326571"/>
                    </a:cubicBezTo>
                    <a:cubicBezTo>
                      <a:pt x="322855" y="357809"/>
                      <a:pt x="284855" y="407978"/>
                      <a:pt x="271555" y="468559"/>
                    </a:cubicBezTo>
                    <a:lnTo>
                      <a:pt x="222155" y="674914"/>
                    </a:lnTo>
                    <a:cubicBezTo>
                      <a:pt x="222155" y="683434"/>
                      <a:pt x="214555" y="687220"/>
                      <a:pt x="206005" y="686273"/>
                    </a:cubicBezTo>
                    <a:lnTo>
                      <a:pt x="206955" y="686273"/>
                    </a:lnTo>
                    <a:cubicBezTo>
                      <a:pt x="200305" y="682487"/>
                      <a:pt x="194605" y="675861"/>
                      <a:pt x="197455" y="667342"/>
                    </a:cubicBezTo>
                    <a:lnTo>
                      <a:pt x="246855" y="460986"/>
                    </a:lnTo>
                    <a:cubicBezTo>
                      <a:pt x="262055" y="393779"/>
                      <a:pt x="303855" y="336984"/>
                      <a:pt x="362755" y="301014"/>
                    </a:cubicBezTo>
                    <a:cubicBezTo>
                      <a:pt x="419755" y="265990"/>
                      <a:pt x="490055" y="253684"/>
                      <a:pt x="557505" y="269776"/>
                    </a:cubicBezTo>
                    <a:lnTo>
                      <a:pt x="814955" y="330358"/>
                    </a:lnTo>
                    <a:cubicBezTo>
                      <a:pt x="882405" y="345503"/>
                      <a:pt x="939405" y="387153"/>
                      <a:pt x="975505" y="445841"/>
                    </a:cubicBezTo>
                    <a:cubicBezTo>
                      <a:pt x="1010655" y="502636"/>
                      <a:pt x="1023005" y="572683"/>
                      <a:pt x="1006855" y="639891"/>
                    </a:cubicBezTo>
                    <a:close/>
                    <a:moveTo>
                      <a:pt x="1059105" y="427856"/>
                    </a:moveTo>
                    <a:lnTo>
                      <a:pt x="1059105" y="427856"/>
                    </a:lnTo>
                    <a:cubicBezTo>
                      <a:pt x="1050555" y="409871"/>
                      <a:pt x="1039155" y="392832"/>
                      <a:pt x="1026805" y="375794"/>
                    </a:cubicBezTo>
                    <a:cubicBezTo>
                      <a:pt x="1014455" y="358755"/>
                      <a:pt x="1112305" y="273563"/>
                      <a:pt x="1112305" y="273563"/>
                    </a:cubicBezTo>
                    <a:lnTo>
                      <a:pt x="1059105" y="427856"/>
                    </a:lnTo>
                    <a:close/>
                  </a:path>
                </a:pathLst>
              </a:custGeom>
              <a:solidFill>
                <a:schemeClr val="accent1"/>
              </a:solidFill>
              <a:ln w="9450" cap="flat">
                <a:noFill/>
                <a:prstDash val="solid"/>
                <a:miter/>
              </a:ln>
            </p:spPr>
            <p:txBody>
              <a:bodyPr rtlCol="0" anchor="ctr"/>
              <a:lstStyle/>
              <a:p>
                <a:endParaRPr lang="en-GB"/>
              </a:p>
            </p:txBody>
          </p:sp>
        </p:grpSp>
        <p:sp>
          <p:nvSpPr>
            <p:cNvPr id="724" name="Freeform 723">
              <a:extLst>
                <a:ext uri="{FF2B5EF4-FFF2-40B4-BE49-F238E27FC236}">
                  <a16:creationId xmlns:a16="http://schemas.microsoft.com/office/drawing/2014/main" id="{0130C28E-1862-2363-4720-4A70F31608A8}"/>
                </a:ext>
              </a:extLst>
            </p:cNvPr>
            <p:cNvSpPr/>
            <p:nvPr/>
          </p:nvSpPr>
          <p:spPr>
            <a:xfrm>
              <a:off x="5889929" y="3647542"/>
              <a:ext cx="950" cy="946"/>
            </a:xfrm>
            <a:custGeom>
              <a:avLst/>
              <a:gdLst>
                <a:gd name="connsiteX0" fmla="*/ 950 w 950"/>
                <a:gd name="connsiteY0" fmla="*/ 0 h 946"/>
                <a:gd name="connsiteX1" fmla="*/ 0 w 950"/>
                <a:gd name="connsiteY1" fmla="*/ 0 h 946"/>
                <a:gd name="connsiteX2" fmla="*/ 0 w 950"/>
                <a:gd name="connsiteY2" fmla="*/ 947 h 946"/>
                <a:gd name="connsiteX3" fmla="*/ 950 w 950"/>
                <a:gd name="connsiteY3" fmla="*/ 0 h 946"/>
              </a:gdLst>
              <a:ahLst/>
              <a:cxnLst>
                <a:cxn ang="0">
                  <a:pos x="connsiteX0" y="connsiteY0"/>
                </a:cxn>
                <a:cxn ang="0">
                  <a:pos x="connsiteX1" y="connsiteY1"/>
                </a:cxn>
                <a:cxn ang="0">
                  <a:pos x="connsiteX2" y="connsiteY2"/>
                </a:cxn>
                <a:cxn ang="0">
                  <a:pos x="connsiteX3" y="connsiteY3"/>
                </a:cxn>
              </a:cxnLst>
              <a:rect l="l" t="t" r="r" b="b"/>
              <a:pathLst>
                <a:path w="950" h="946">
                  <a:moveTo>
                    <a:pt x="950" y="0"/>
                  </a:moveTo>
                  <a:lnTo>
                    <a:pt x="0" y="0"/>
                  </a:lnTo>
                  <a:lnTo>
                    <a:pt x="0" y="947"/>
                  </a:lnTo>
                  <a:lnTo>
                    <a:pt x="950" y="0"/>
                  </a:lnTo>
                  <a:close/>
                </a:path>
              </a:pathLst>
            </a:custGeom>
            <a:solidFill>
              <a:srgbClr val="FFFFFF"/>
            </a:solidFill>
            <a:ln w="9450" cap="flat">
              <a:noFill/>
              <a:prstDash val="solid"/>
              <a:miter/>
            </a:ln>
          </p:spPr>
          <p:txBody>
            <a:bodyPr rtlCol="0" anchor="ctr"/>
            <a:lstStyle/>
            <a:p>
              <a:endParaRPr lang="en-GB"/>
            </a:p>
          </p:txBody>
        </p:sp>
      </p:grpSp>
      <p:grpSp>
        <p:nvGrpSpPr>
          <p:cNvPr id="731" name="Group 730">
            <a:extLst>
              <a:ext uri="{FF2B5EF4-FFF2-40B4-BE49-F238E27FC236}">
                <a16:creationId xmlns:a16="http://schemas.microsoft.com/office/drawing/2014/main" id="{EDBE60C8-73F1-84B9-C4A7-6C68F0A1D8FD}"/>
              </a:ext>
            </a:extLst>
          </p:cNvPr>
          <p:cNvGrpSpPr/>
          <p:nvPr userDrawn="1"/>
        </p:nvGrpSpPr>
        <p:grpSpPr>
          <a:xfrm rot="21141228">
            <a:off x="8650020" y="2377279"/>
            <a:ext cx="992561" cy="1198786"/>
            <a:chOff x="8658893" y="3429001"/>
            <a:chExt cx="1292962" cy="1561602"/>
          </a:xfrm>
        </p:grpSpPr>
        <p:sp>
          <p:nvSpPr>
            <p:cNvPr id="732" name="Freeform 731">
              <a:extLst>
                <a:ext uri="{FF2B5EF4-FFF2-40B4-BE49-F238E27FC236}">
                  <a16:creationId xmlns:a16="http://schemas.microsoft.com/office/drawing/2014/main" id="{E2ED6AB9-B363-FF60-56DF-D80100366FA5}"/>
                </a:ext>
              </a:extLst>
            </p:cNvPr>
            <p:cNvSpPr/>
            <p:nvPr/>
          </p:nvSpPr>
          <p:spPr>
            <a:xfrm>
              <a:off x="8801433" y="3792554"/>
              <a:ext cx="889694" cy="1198049"/>
            </a:xfrm>
            <a:custGeom>
              <a:avLst/>
              <a:gdLst>
                <a:gd name="connsiteX0" fmla="*/ 292317 w 889694"/>
                <a:gd name="connsiteY0" fmla="*/ 1165513 h 1198049"/>
                <a:gd name="connsiteX1" fmla="*/ 322575 w 889694"/>
                <a:gd name="connsiteY1" fmla="*/ 1139890 h 1198049"/>
                <a:gd name="connsiteX2" fmla="*/ 324844 w 889694"/>
                <a:gd name="connsiteY2" fmla="*/ 1136366 h 1198049"/>
                <a:gd name="connsiteX3" fmla="*/ 328626 w 889694"/>
                <a:gd name="connsiteY3" fmla="*/ 1099314 h 1198049"/>
                <a:gd name="connsiteX4" fmla="*/ 325884 w 889694"/>
                <a:gd name="connsiteY4" fmla="*/ 1090075 h 1198049"/>
                <a:gd name="connsiteX5" fmla="*/ 335151 w 889694"/>
                <a:gd name="connsiteY5" fmla="*/ 1087408 h 1198049"/>
                <a:gd name="connsiteX6" fmla="*/ 367772 w 889694"/>
                <a:gd name="connsiteY6" fmla="*/ 1061309 h 1198049"/>
                <a:gd name="connsiteX7" fmla="*/ 370041 w 889694"/>
                <a:gd name="connsiteY7" fmla="*/ 1057690 h 1198049"/>
                <a:gd name="connsiteX8" fmla="*/ 373445 w 889694"/>
                <a:gd name="connsiteY8" fmla="*/ 1018828 h 1198049"/>
                <a:gd name="connsiteX9" fmla="*/ 370041 w 889694"/>
                <a:gd name="connsiteY9" fmla="*/ 1009969 h 1198049"/>
                <a:gd name="connsiteX10" fmla="*/ 378835 w 889694"/>
                <a:gd name="connsiteY10" fmla="*/ 1006540 h 1198049"/>
                <a:gd name="connsiteX11" fmla="*/ 409660 w 889694"/>
                <a:gd name="connsiteY11" fmla="*/ 980728 h 1198049"/>
                <a:gd name="connsiteX12" fmla="*/ 411929 w 889694"/>
                <a:gd name="connsiteY12" fmla="*/ 977108 h 1198049"/>
                <a:gd name="connsiteX13" fmla="*/ 413820 w 889694"/>
                <a:gd name="connsiteY13" fmla="*/ 937198 h 1198049"/>
                <a:gd name="connsiteX14" fmla="*/ 410132 w 889694"/>
                <a:gd name="connsiteY14" fmla="*/ 927483 h 1198049"/>
                <a:gd name="connsiteX15" fmla="*/ 420061 w 889694"/>
                <a:gd name="connsiteY15" fmla="*/ 924626 h 1198049"/>
                <a:gd name="connsiteX16" fmla="*/ 457410 w 889694"/>
                <a:gd name="connsiteY16" fmla="*/ 901480 h 1198049"/>
                <a:gd name="connsiteX17" fmla="*/ 643588 w 889694"/>
                <a:gd name="connsiteY17" fmla="*/ 755652 h 1198049"/>
                <a:gd name="connsiteX18" fmla="*/ 846692 w 889694"/>
                <a:gd name="connsiteY18" fmla="*/ 571153 h 1198049"/>
                <a:gd name="connsiteX19" fmla="*/ 698714 w 889694"/>
                <a:gd name="connsiteY19" fmla="*/ 53755 h 1198049"/>
                <a:gd name="connsiteX20" fmla="*/ 664201 w 889694"/>
                <a:gd name="connsiteY20" fmla="*/ 35086 h 1198049"/>
                <a:gd name="connsiteX21" fmla="*/ 158711 w 889694"/>
                <a:gd name="connsiteY21" fmla="*/ 209488 h 1198049"/>
                <a:gd name="connsiteX22" fmla="*/ 157482 w 889694"/>
                <a:gd name="connsiteY22" fmla="*/ 211489 h 1198049"/>
                <a:gd name="connsiteX23" fmla="*/ 124955 w 889694"/>
                <a:gd name="connsiteY23" fmla="*/ 483332 h 1198049"/>
                <a:gd name="connsiteX24" fmla="*/ 113136 w 889694"/>
                <a:gd name="connsiteY24" fmla="*/ 720600 h 1198049"/>
                <a:gd name="connsiteX25" fmla="*/ 118053 w 889694"/>
                <a:gd name="connsiteY25" fmla="*/ 774512 h 1198049"/>
                <a:gd name="connsiteX26" fmla="*/ 121741 w 889694"/>
                <a:gd name="connsiteY26" fmla="*/ 783275 h 1198049"/>
                <a:gd name="connsiteX27" fmla="*/ 113041 w 889694"/>
                <a:gd name="connsiteY27" fmla="*/ 786989 h 1198049"/>
                <a:gd name="connsiteX28" fmla="*/ 88268 w 889694"/>
                <a:gd name="connsiteY28" fmla="*/ 810230 h 1198049"/>
                <a:gd name="connsiteX29" fmla="*/ 85904 w 889694"/>
                <a:gd name="connsiteY29" fmla="*/ 813945 h 1198049"/>
                <a:gd name="connsiteX30" fmla="*/ 82406 w 889694"/>
                <a:gd name="connsiteY30" fmla="*/ 852807 h 1198049"/>
                <a:gd name="connsiteX31" fmla="*/ 85810 w 889694"/>
                <a:gd name="connsiteY31" fmla="*/ 861665 h 1198049"/>
                <a:gd name="connsiteX32" fmla="*/ 77016 w 889694"/>
                <a:gd name="connsiteY32" fmla="*/ 865094 h 1198049"/>
                <a:gd name="connsiteX33" fmla="*/ 46286 w 889694"/>
                <a:gd name="connsiteY33" fmla="*/ 890907 h 1198049"/>
                <a:gd name="connsiteX34" fmla="*/ 44016 w 889694"/>
                <a:gd name="connsiteY34" fmla="*/ 894527 h 1198049"/>
                <a:gd name="connsiteX35" fmla="*/ 40991 w 889694"/>
                <a:gd name="connsiteY35" fmla="*/ 934341 h 1198049"/>
                <a:gd name="connsiteX36" fmla="*/ 42787 w 889694"/>
                <a:gd name="connsiteY36" fmla="*/ 943009 h 1198049"/>
                <a:gd name="connsiteX37" fmla="*/ 35885 w 889694"/>
                <a:gd name="connsiteY37" fmla="*/ 947105 h 1198049"/>
                <a:gd name="connsiteX38" fmla="*/ 8369 w 889694"/>
                <a:gd name="connsiteY38" fmla="*/ 972251 h 1198049"/>
                <a:gd name="connsiteX39" fmla="*/ 6100 w 889694"/>
                <a:gd name="connsiteY39" fmla="*/ 975870 h 1198049"/>
                <a:gd name="connsiteX40" fmla="*/ 2696 w 889694"/>
                <a:gd name="connsiteY40" fmla="*/ 1014732 h 1198049"/>
                <a:gd name="connsiteX41" fmla="*/ 24538 w 889694"/>
                <a:gd name="connsiteY41" fmla="*/ 1043116 h 1198049"/>
                <a:gd name="connsiteX42" fmla="*/ 30306 w 889694"/>
                <a:gd name="connsiteY42" fmla="*/ 1046927 h 1198049"/>
                <a:gd name="connsiteX43" fmla="*/ 81177 w 889694"/>
                <a:gd name="connsiteY43" fmla="*/ 1072168 h 1198049"/>
                <a:gd name="connsiteX44" fmla="*/ 70870 w 889694"/>
                <a:gd name="connsiteY44" fmla="*/ 1081598 h 1198049"/>
                <a:gd name="connsiteX45" fmla="*/ 58389 w 889694"/>
                <a:gd name="connsiteY45" fmla="*/ 1097123 h 1198049"/>
                <a:gd name="connsiteX46" fmla="*/ 57916 w 889694"/>
                <a:gd name="connsiteY46" fmla="*/ 1098266 h 1198049"/>
                <a:gd name="connsiteX47" fmla="*/ 54228 w 889694"/>
                <a:gd name="connsiteY47" fmla="*/ 1137605 h 1198049"/>
                <a:gd name="connsiteX48" fmla="*/ 76071 w 889694"/>
                <a:gd name="connsiteY48" fmla="*/ 1165989 h 1198049"/>
                <a:gd name="connsiteX49" fmla="*/ 81838 w 889694"/>
                <a:gd name="connsiteY49" fmla="*/ 1169894 h 1198049"/>
                <a:gd name="connsiteX50" fmla="*/ 125050 w 889694"/>
                <a:gd name="connsiteY50" fmla="*/ 1192088 h 1198049"/>
                <a:gd name="connsiteX51" fmla="*/ 164668 w 889694"/>
                <a:gd name="connsiteY51" fmla="*/ 1195612 h 1198049"/>
                <a:gd name="connsiteX52" fmla="*/ 194926 w 889694"/>
                <a:gd name="connsiteY52" fmla="*/ 1169894 h 1198049"/>
                <a:gd name="connsiteX53" fmla="*/ 195493 w 889694"/>
                <a:gd name="connsiteY53" fmla="*/ 1168942 h 1198049"/>
                <a:gd name="connsiteX54" fmla="*/ 200126 w 889694"/>
                <a:gd name="connsiteY54" fmla="*/ 1151225 h 1198049"/>
                <a:gd name="connsiteX55" fmla="*/ 200126 w 889694"/>
                <a:gd name="connsiteY55" fmla="*/ 1135890 h 1198049"/>
                <a:gd name="connsiteX56" fmla="*/ 252699 w 889694"/>
                <a:gd name="connsiteY56" fmla="*/ 1161989 h 1198049"/>
                <a:gd name="connsiteX57" fmla="*/ 292412 w 889694"/>
                <a:gd name="connsiteY57" fmla="*/ 1165608 h 11980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889694" h="1198049">
                  <a:moveTo>
                    <a:pt x="292317" y="1165513"/>
                  </a:moveTo>
                  <a:cubicBezTo>
                    <a:pt x="305460" y="1161322"/>
                    <a:pt x="316240" y="1152273"/>
                    <a:pt x="322575" y="1139890"/>
                  </a:cubicBezTo>
                  <a:lnTo>
                    <a:pt x="324844" y="1136366"/>
                  </a:lnTo>
                  <a:cubicBezTo>
                    <a:pt x="330517" y="1124651"/>
                    <a:pt x="331936" y="1110553"/>
                    <a:pt x="328626" y="1099314"/>
                  </a:cubicBezTo>
                  <a:lnTo>
                    <a:pt x="325884" y="1090075"/>
                  </a:lnTo>
                  <a:lnTo>
                    <a:pt x="335151" y="1087408"/>
                  </a:lnTo>
                  <a:cubicBezTo>
                    <a:pt x="349428" y="1083312"/>
                    <a:pt x="361342" y="1073882"/>
                    <a:pt x="367772" y="1061309"/>
                  </a:cubicBezTo>
                  <a:lnTo>
                    <a:pt x="370041" y="1057690"/>
                  </a:lnTo>
                  <a:cubicBezTo>
                    <a:pt x="376755" y="1044355"/>
                    <a:pt x="377984" y="1030639"/>
                    <a:pt x="373445" y="1018828"/>
                  </a:cubicBezTo>
                  <a:lnTo>
                    <a:pt x="370041" y="1009969"/>
                  </a:lnTo>
                  <a:lnTo>
                    <a:pt x="378835" y="1006540"/>
                  </a:lnTo>
                  <a:cubicBezTo>
                    <a:pt x="393491" y="1000921"/>
                    <a:pt x="403608" y="992444"/>
                    <a:pt x="409660" y="980728"/>
                  </a:cubicBezTo>
                  <a:lnTo>
                    <a:pt x="411929" y="977108"/>
                  </a:lnTo>
                  <a:cubicBezTo>
                    <a:pt x="417981" y="964916"/>
                    <a:pt x="418737" y="950057"/>
                    <a:pt x="413820" y="937198"/>
                  </a:cubicBezTo>
                  <a:lnTo>
                    <a:pt x="410132" y="927483"/>
                  </a:lnTo>
                  <a:lnTo>
                    <a:pt x="420061" y="924626"/>
                  </a:lnTo>
                  <a:cubicBezTo>
                    <a:pt x="435757" y="920149"/>
                    <a:pt x="448333" y="912338"/>
                    <a:pt x="457410" y="901480"/>
                  </a:cubicBezTo>
                  <a:cubicBezTo>
                    <a:pt x="518019" y="828614"/>
                    <a:pt x="580709" y="779560"/>
                    <a:pt x="643588" y="755652"/>
                  </a:cubicBezTo>
                  <a:cubicBezTo>
                    <a:pt x="732186" y="720029"/>
                    <a:pt x="804426" y="654496"/>
                    <a:pt x="846692" y="571153"/>
                  </a:cubicBezTo>
                  <a:cubicBezTo>
                    <a:pt x="941152" y="388463"/>
                    <a:pt x="874774" y="156339"/>
                    <a:pt x="698714" y="53755"/>
                  </a:cubicBezTo>
                  <a:lnTo>
                    <a:pt x="664201" y="35086"/>
                  </a:lnTo>
                  <a:cubicBezTo>
                    <a:pt x="480103" y="-51116"/>
                    <a:pt x="253077" y="26989"/>
                    <a:pt x="158711" y="209488"/>
                  </a:cubicBezTo>
                  <a:lnTo>
                    <a:pt x="157482" y="211489"/>
                  </a:lnTo>
                  <a:cubicBezTo>
                    <a:pt x="114554" y="296452"/>
                    <a:pt x="103019" y="393035"/>
                    <a:pt x="124955" y="483332"/>
                  </a:cubicBezTo>
                  <a:cubicBezTo>
                    <a:pt x="148027" y="571724"/>
                    <a:pt x="127414" y="669927"/>
                    <a:pt x="113136" y="720600"/>
                  </a:cubicBezTo>
                  <a:cubicBezTo>
                    <a:pt x="107935" y="736507"/>
                    <a:pt x="109543" y="754033"/>
                    <a:pt x="118053" y="774512"/>
                  </a:cubicBezTo>
                  <a:lnTo>
                    <a:pt x="121741" y="783275"/>
                  </a:lnTo>
                  <a:lnTo>
                    <a:pt x="113041" y="786989"/>
                  </a:lnTo>
                  <a:cubicBezTo>
                    <a:pt x="101884" y="791656"/>
                    <a:pt x="93563" y="799467"/>
                    <a:pt x="88268" y="810230"/>
                  </a:cubicBezTo>
                  <a:lnTo>
                    <a:pt x="85904" y="813945"/>
                  </a:lnTo>
                  <a:cubicBezTo>
                    <a:pt x="79191" y="827280"/>
                    <a:pt x="77962" y="840996"/>
                    <a:pt x="82406" y="852807"/>
                  </a:cubicBezTo>
                  <a:lnTo>
                    <a:pt x="85810" y="861665"/>
                  </a:lnTo>
                  <a:lnTo>
                    <a:pt x="77016" y="865094"/>
                  </a:lnTo>
                  <a:cubicBezTo>
                    <a:pt x="62360" y="870714"/>
                    <a:pt x="52243" y="879191"/>
                    <a:pt x="46286" y="890907"/>
                  </a:cubicBezTo>
                  <a:lnTo>
                    <a:pt x="44016" y="894527"/>
                  </a:lnTo>
                  <a:cubicBezTo>
                    <a:pt x="37870" y="906814"/>
                    <a:pt x="37776" y="923102"/>
                    <a:pt x="40991" y="934341"/>
                  </a:cubicBezTo>
                  <a:lnTo>
                    <a:pt x="42787" y="943009"/>
                  </a:lnTo>
                  <a:lnTo>
                    <a:pt x="35885" y="947105"/>
                  </a:lnTo>
                  <a:cubicBezTo>
                    <a:pt x="24538" y="950534"/>
                    <a:pt x="15083" y="959201"/>
                    <a:pt x="8369" y="972251"/>
                  </a:cubicBezTo>
                  <a:lnTo>
                    <a:pt x="6100" y="975870"/>
                  </a:lnTo>
                  <a:cubicBezTo>
                    <a:pt x="-613" y="989205"/>
                    <a:pt x="-1843" y="1002921"/>
                    <a:pt x="2696" y="1014732"/>
                  </a:cubicBezTo>
                  <a:cubicBezTo>
                    <a:pt x="6195" y="1026638"/>
                    <a:pt x="13097" y="1035401"/>
                    <a:pt x="24538" y="1043116"/>
                  </a:cubicBezTo>
                  <a:lnTo>
                    <a:pt x="30306" y="1046927"/>
                  </a:lnTo>
                  <a:lnTo>
                    <a:pt x="81177" y="1072168"/>
                  </a:lnTo>
                  <a:lnTo>
                    <a:pt x="70870" y="1081598"/>
                  </a:lnTo>
                  <a:cubicBezTo>
                    <a:pt x="68033" y="1084169"/>
                    <a:pt x="60469" y="1091123"/>
                    <a:pt x="58389" y="1097123"/>
                  </a:cubicBezTo>
                  <a:lnTo>
                    <a:pt x="57916" y="1098266"/>
                  </a:lnTo>
                  <a:cubicBezTo>
                    <a:pt x="51014" y="1111697"/>
                    <a:pt x="49690" y="1125698"/>
                    <a:pt x="54228" y="1137605"/>
                  </a:cubicBezTo>
                  <a:cubicBezTo>
                    <a:pt x="57727" y="1149511"/>
                    <a:pt x="64629" y="1158369"/>
                    <a:pt x="76071" y="1165989"/>
                  </a:cubicBezTo>
                  <a:lnTo>
                    <a:pt x="81838" y="1169894"/>
                  </a:lnTo>
                  <a:lnTo>
                    <a:pt x="125050" y="1192088"/>
                  </a:lnTo>
                  <a:cubicBezTo>
                    <a:pt x="137437" y="1198565"/>
                    <a:pt x="151525" y="1199803"/>
                    <a:pt x="164668" y="1195612"/>
                  </a:cubicBezTo>
                  <a:cubicBezTo>
                    <a:pt x="177811" y="1191421"/>
                    <a:pt x="188591" y="1182372"/>
                    <a:pt x="194926" y="1169894"/>
                  </a:cubicBezTo>
                  <a:lnTo>
                    <a:pt x="195493" y="1168942"/>
                  </a:lnTo>
                  <a:cubicBezTo>
                    <a:pt x="198614" y="1164179"/>
                    <a:pt x="200126" y="1158464"/>
                    <a:pt x="200126" y="1151225"/>
                  </a:cubicBezTo>
                  <a:lnTo>
                    <a:pt x="200126" y="1135890"/>
                  </a:lnTo>
                  <a:cubicBezTo>
                    <a:pt x="200126" y="1135890"/>
                    <a:pt x="252699" y="1161989"/>
                    <a:pt x="252699" y="1161989"/>
                  </a:cubicBezTo>
                  <a:cubicBezTo>
                    <a:pt x="265275" y="1168465"/>
                    <a:pt x="279269" y="1169799"/>
                    <a:pt x="292412" y="1165608"/>
                  </a:cubicBezTo>
                  <a:close/>
                </a:path>
              </a:pathLst>
            </a:custGeom>
            <a:solidFill>
              <a:srgbClr val="FFFFFF"/>
            </a:solidFill>
            <a:ln w="9455" cap="flat">
              <a:noFill/>
              <a:prstDash val="solid"/>
              <a:miter/>
            </a:ln>
          </p:spPr>
          <p:txBody>
            <a:bodyPr rtlCol="0" anchor="ctr"/>
            <a:lstStyle/>
            <a:p>
              <a:endParaRPr lang="en-GB"/>
            </a:p>
          </p:txBody>
        </p:sp>
        <p:sp>
          <p:nvSpPr>
            <p:cNvPr id="733" name="Freeform 732">
              <a:extLst>
                <a:ext uri="{FF2B5EF4-FFF2-40B4-BE49-F238E27FC236}">
                  <a16:creationId xmlns:a16="http://schemas.microsoft.com/office/drawing/2014/main" id="{D808A6BB-D94F-3362-3F7B-229FF0B03290}"/>
                </a:ext>
              </a:extLst>
            </p:cNvPr>
            <p:cNvSpPr/>
            <p:nvPr/>
          </p:nvSpPr>
          <p:spPr>
            <a:xfrm>
              <a:off x="8658893" y="3429001"/>
              <a:ext cx="1292962" cy="1506262"/>
            </a:xfrm>
            <a:custGeom>
              <a:avLst/>
              <a:gdLst>
                <a:gd name="connsiteX0" fmla="*/ 202429 w 1292962"/>
                <a:gd name="connsiteY0" fmla="*/ 1400479 h 1506262"/>
                <a:gd name="connsiteX1" fmla="*/ 189487 w 1292962"/>
                <a:gd name="connsiteY1" fmla="*/ 1402574 h 1506262"/>
                <a:gd name="connsiteX2" fmla="*/ 171238 w 1292962"/>
                <a:gd name="connsiteY2" fmla="*/ 1417052 h 1506262"/>
                <a:gd name="connsiteX3" fmla="*/ 170387 w 1292962"/>
                <a:gd name="connsiteY3" fmla="*/ 1418290 h 1506262"/>
                <a:gd name="connsiteX4" fmla="*/ 170009 w 1292962"/>
                <a:gd name="connsiteY4" fmla="*/ 1419814 h 1506262"/>
                <a:gd name="connsiteX5" fmla="*/ 169914 w 1292962"/>
                <a:gd name="connsiteY5" fmla="*/ 1443817 h 1506262"/>
                <a:gd name="connsiteX6" fmla="*/ 178991 w 1292962"/>
                <a:gd name="connsiteY6" fmla="*/ 1457819 h 1506262"/>
                <a:gd name="connsiteX7" fmla="*/ 184381 w 1292962"/>
                <a:gd name="connsiteY7" fmla="*/ 1462200 h 1506262"/>
                <a:gd name="connsiteX8" fmla="*/ 228538 w 1292962"/>
                <a:gd name="connsiteY8" fmla="*/ 1484965 h 1506262"/>
                <a:gd name="connsiteX9" fmla="*/ 250097 w 1292962"/>
                <a:gd name="connsiteY9" fmla="*/ 1487632 h 1506262"/>
                <a:gd name="connsiteX10" fmla="*/ 271564 w 1292962"/>
                <a:gd name="connsiteY10" fmla="*/ 1469896 h 1506262"/>
                <a:gd name="connsiteX11" fmla="*/ 271561 w 1292962"/>
                <a:gd name="connsiteY11" fmla="*/ 1469916 h 1506262"/>
                <a:gd name="connsiteX12" fmla="*/ 271655 w 1292962"/>
                <a:gd name="connsiteY12" fmla="*/ 1469820 h 1506262"/>
                <a:gd name="connsiteX13" fmla="*/ 271564 w 1292962"/>
                <a:gd name="connsiteY13" fmla="*/ 1469896 h 1506262"/>
                <a:gd name="connsiteX14" fmla="*/ 274775 w 1292962"/>
                <a:gd name="connsiteY14" fmla="*/ 1447175 h 1506262"/>
                <a:gd name="connsiteX15" fmla="*/ 261254 w 1292962"/>
                <a:gd name="connsiteY15" fmla="*/ 1427434 h 1506262"/>
                <a:gd name="connsiteX16" fmla="*/ 215111 w 1292962"/>
                <a:gd name="connsiteY16" fmla="*/ 1403336 h 1506262"/>
                <a:gd name="connsiteX17" fmla="*/ 213315 w 1292962"/>
                <a:gd name="connsiteY17" fmla="*/ 1402669 h 1506262"/>
                <a:gd name="connsiteX18" fmla="*/ 202429 w 1292962"/>
                <a:gd name="connsiteY18" fmla="*/ 1400479 h 1506262"/>
                <a:gd name="connsiteX19" fmla="*/ 141832 w 1292962"/>
                <a:gd name="connsiteY19" fmla="*/ 1276249 h 1506262"/>
                <a:gd name="connsiteX20" fmla="*/ 123110 w 1292962"/>
                <a:gd name="connsiteY20" fmla="*/ 1292465 h 1506262"/>
                <a:gd name="connsiteX21" fmla="*/ 120557 w 1292962"/>
                <a:gd name="connsiteY21" fmla="*/ 1296370 h 1506262"/>
                <a:gd name="connsiteX22" fmla="*/ 120178 w 1292962"/>
                <a:gd name="connsiteY22" fmla="*/ 1297894 h 1506262"/>
                <a:gd name="connsiteX23" fmla="*/ 119517 w 1292962"/>
                <a:gd name="connsiteY23" fmla="*/ 1320087 h 1506262"/>
                <a:gd name="connsiteX24" fmla="*/ 126986 w 1292962"/>
                <a:gd name="connsiteY24" fmla="*/ 1334375 h 1506262"/>
                <a:gd name="connsiteX25" fmla="*/ 134456 w 1292962"/>
                <a:gd name="connsiteY25" fmla="*/ 1340185 h 1506262"/>
                <a:gd name="connsiteX26" fmla="*/ 355714 w 1292962"/>
                <a:gd name="connsiteY26" fmla="*/ 1456676 h 1506262"/>
                <a:gd name="connsiteX27" fmla="*/ 355998 w 1292962"/>
                <a:gd name="connsiteY27" fmla="*/ 1456866 h 1506262"/>
                <a:gd name="connsiteX28" fmla="*/ 381150 w 1292962"/>
                <a:gd name="connsiteY28" fmla="*/ 1458771 h 1506262"/>
                <a:gd name="connsiteX29" fmla="*/ 399966 w 1292962"/>
                <a:gd name="connsiteY29" fmla="*/ 1442579 h 1506262"/>
                <a:gd name="connsiteX30" fmla="*/ 402330 w 1292962"/>
                <a:gd name="connsiteY30" fmla="*/ 1438769 h 1506262"/>
                <a:gd name="connsiteX31" fmla="*/ 390227 w 1292962"/>
                <a:gd name="connsiteY31" fmla="*/ 1395907 h 1506262"/>
                <a:gd name="connsiteX32" fmla="*/ 167078 w 1292962"/>
                <a:gd name="connsiteY32" fmla="*/ 1278178 h 1506262"/>
                <a:gd name="connsiteX33" fmla="*/ 141832 w 1292962"/>
                <a:gd name="connsiteY33" fmla="*/ 1276249 h 1506262"/>
                <a:gd name="connsiteX34" fmla="*/ 180694 w 1292962"/>
                <a:gd name="connsiteY34" fmla="*/ 1193477 h 1506262"/>
                <a:gd name="connsiteX35" fmla="*/ 161972 w 1292962"/>
                <a:gd name="connsiteY35" fmla="*/ 1209693 h 1506262"/>
                <a:gd name="connsiteX36" fmla="*/ 160270 w 1292962"/>
                <a:gd name="connsiteY36" fmla="*/ 1212360 h 1506262"/>
                <a:gd name="connsiteX37" fmla="*/ 157622 w 1292962"/>
                <a:gd name="connsiteY37" fmla="*/ 1233791 h 1506262"/>
                <a:gd name="connsiteX38" fmla="*/ 158379 w 1292962"/>
                <a:gd name="connsiteY38" fmla="*/ 1237315 h 1506262"/>
                <a:gd name="connsiteX39" fmla="*/ 158473 w 1292962"/>
                <a:gd name="connsiteY39" fmla="*/ 1237220 h 1506262"/>
                <a:gd name="connsiteX40" fmla="*/ 166037 w 1292962"/>
                <a:gd name="connsiteY40" fmla="*/ 1251603 h 1506262"/>
                <a:gd name="connsiteX41" fmla="*/ 173413 w 1292962"/>
                <a:gd name="connsiteY41" fmla="*/ 1257413 h 1506262"/>
                <a:gd name="connsiteX42" fmla="*/ 402235 w 1292962"/>
                <a:gd name="connsiteY42" fmla="*/ 1376666 h 1506262"/>
                <a:gd name="connsiteX43" fmla="*/ 446203 w 1292962"/>
                <a:gd name="connsiteY43" fmla="*/ 1362379 h 1506262"/>
                <a:gd name="connsiteX44" fmla="*/ 448756 w 1292962"/>
                <a:gd name="connsiteY44" fmla="*/ 1358473 h 1506262"/>
                <a:gd name="connsiteX45" fmla="*/ 449134 w 1292962"/>
                <a:gd name="connsiteY45" fmla="*/ 1356949 h 1506262"/>
                <a:gd name="connsiteX46" fmla="*/ 449607 w 1292962"/>
                <a:gd name="connsiteY46" fmla="*/ 1333899 h 1506262"/>
                <a:gd name="connsiteX47" fmla="*/ 436370 w 1292962"/>
                <a:gd name="connsiteY47" fmla="*/ 1315706 h 1506262"/>
                <a:gd name="connsiteX48" fmla="*/ 205940 w 1292962"/>
                <a:gd name="connsiteY48" fmla="*/ 1195405 h 1506262"/>
                <a:gd name="connsiteX49" fmla="*/ 180694 w 1292962"/>
                <a:gd name="connsiteY49" fmla="*/ 1193477 h 1506262"/>
                <a:gd name="connsiteX50" fmla="*/ 227309 w 1292962"/>
                <a:gd name="connsiteY50" fmla="*/ 1112157 h 1506262"/>
                <a:gd name="connsiteX51" fmla="*/ 222676 w 1292962"/>
                <a:gd name="connsiteY51" fmla="*/ 1114157 h 1506262"/>
                <a:gd name="connsiteX52" fmla="*/ 204427 w 1292962"/>
                <a:gd name="connsiteY52" fmla="*/ 1128635 h 1506262"/>
                <a:gd name="connsiteX53" fmla="*/ 202347 w 1292962"/>
                <a:gd name="connsiteY53" fmla="*/ 1131778 h 1506262"/>
                <a:gd name="connsiteX54" fmla="*/ 197808 w 1292962"/>
                <a:gd name="connsiteY54" fmla="*/ 1157210 h 1506262"/>
                <a:gd name="connsiteX55" fmla="*/ 197808 w 1292962"/>
                <a:gd name="connsiteY55" fmla="*/ 1157401 h 1506262"/>
                <a:gd name="connsiteX56" fmla="*/ 205278 w 1292962"/>
                <a:gd name="connsiteY56" fmla="*/ 1171688 h 1506262"/>
                <a:gd name="connsiteX57" fmla="*/ 212748 w 1292962"/>
                <a:gd name="connsiteY57" fmla="*/ 1177498 h 1506262"/>
                <a:gd name="connsiteX58" fmla="*/ 441570 w 1292962"/>
                <a:gd name="connsiteY58" fmla="*/ 1296751 h 1506262"/>
                <a:gd name="connsiteX59" fmla="*/ 485538 w 1292962"/>
                <a:gd name="connsiteY59" fmla="*/ 1282464 h 1506262"/>
                <a:gd name="connsiteX60" fmla="*/ 487240 w 1292962"/>
                <a:gd name="connsiteY60" fmla="*/ 1279797 h 1506262"/>
                <a:gd name="connsiteX61" fmla="*/ 477312 w 1292962"/>
                <a:gd name="connsiteY61" fmla="*/ 1236744 h 1506262"/>
                <a:gd name="connsiteX62" fmla="*/ 474002 w 1292962"/>
                <a:gd name="connsiteY62" fmla="*/ 1234553 h 1506262"/>
                <a:gd name="connsiteX63" fmla="*/ 246598 w 1292962"/>
                <a:gd name="connsiteY63" fmla="*/ 1118348 h 1506262"/>
                <a:gd name="connsiteX64" fmla="*/ 240830 w 1292962"/>
                <a:gd name="connsiteY64" fmla="*/ 1114443 h 1506262"/>
                <a:gd name="connsiteX65" fmla="*/ 227309 w 1292962"/>
                <a:gd name="connsiteY65" fmla="*/ 1112157 h 1506262"/>
                <a:gd name="connsiteX66" fmla="*/ 936470 w 1292962"/>
                <a:gd name="connsiteY66" fmla="*/ 1097488 h 1506262"/>
                <a:gd name="connsiteX67" fmla="*/ 941386 w 1292962"/>
                <a:gd name="connsiteY67" fmla="*/ 1100060 h 1506262"/>
                <a:gd name="connsiteX68" fmla="*/ 942616 w 1292962"/>
                <a:gd name="connsiteY68" fmla="*/ 1101488 h 1506262"/>
                <a:gd name="connsiteX69" fmla="*/ 948951 w 1292962"/>
                <a:gd name="connsiteY69" fmla="*/ 1107584 h 1506262"/>
                <a:gd name="connsiteX70" fmla="*/ 951977 w 1292962"/>
                <a:gd name="connsiteY70" fmla="*/ 1110918 h 1506262"/>
                <a:gd name="connsiteX71" fmla="*/ 993202 w 1292962"/>
                <a:gd name="connsiteY71" fmla="*/ 1165020 h 1506262"/>
                <a:gd name="connsiteX72" fmla="*/ 994715 w 1292962"/>
                <a:gd name="connsiteY72" fmla="*/ 1172354 h 1506262"/>
                <a:gd name="connsiteX73" fmla="*/ 992068 w 1292962"/>
                <a:gd name="connsiteY73" fmla="*/ 1177784 h 1506262"/>
                <a:gd name="connsiteX74" fmla="*/ 992068 w 1292962"/>
                <a:gd name="connsiteY74" fmla="*/ 1177974 h 1506262"/>
                <a:gd name="connsiteX75" fmla="*/ 979114 w 1292962"/>
                <a:gd name="connsiteY75" fmla="*/ 1178831 h 1506262"/>
                <a:gd name="connsiteX76" fmla="*/ 975710 w 1292962"/>
                <a:gd name="connsiteY76" fmla="*/ 1176545 h 1506262"/>
                <a:gd name="connsiteX77" fmla="*/ 927581 w 1292962"/>
                <a:gd name="connsiteY77" fmla="*/ 1113299 h 1506262"/>
                <a:gd name="connsiteX78" fmla="*/ 929756 w 1292962"/>
                <a:gd name="connsiteY78" fmla="*/ 1099488 h 1506262"/>
                <a:gd name="connsiteX79" fmla="*/ 936470 w 1292962"/>
                <a:gd name="connsiteY79" fmla="*/ 1097488 h 1506262"/>
                <a:gd name="connsiteX80" fmla="*/ 1051070 w 1292962"/>
                <a:gd name="connsiteY80" fmla="*/ 947279 h 1506262"/>
                <a:gd name="connsiteX81" fmla="*/ 1057311 w 1292962"/>
                <a:gd name="connsiteY81" fmla="*/ 948041 h 1506262"/>
                <a:gd name="connsiteX82" fmla="*/ 1131158 w 1292962"/>
                <a:gd name="connsiteY82" fmla="*/ 986046 h 1506262"/>
                <a:gd name="connsiteX83" fmla="*/ 1132955 w 1292962"/>
                <a:gd name="connsiteY83" fmla="*/ 987189 h 1506262"/>
                <a:gd name="connsiteX84" fmla="*/ 1134468 w 1292962"/>
                <a:gd name="connsiteY84" fmla="*/ 989570 h 1506262"/>
                <a:gd name="connsiteX85" fmla="*/ 1133995 w 1292962"/>
                <a:gd name="connsiteY85" fmla="*/ 998905 h 1506262"/>
                <a:gd name="connsiteX86" fmla="*/ 1128700 w 1292962"/>
                <a:gd name="connsiteY86" fmla="*/ 1003953 h 1506262"/>
                <a:gd name="connsiteX87" fmla="*/ 1122365 w 1292962"/>
                <a:gd name="connsiteY87" fmla="*/ 1002715 h 1506262"/>
                <a:gd name="connsiteX88" fmla="*/ 1049652 w 1292962"/>
                <a:gd name="connsiteY88" fmla="*/ 965281 h 1506262"/>
                <a:gd name="connsiteX89" fmla="*/ 1049747 w 1292962"/>
                <a:gd name="connsiteY89" fmla="*/ 965472 h 1506262"/>
                <a:gd name="connsiteX90" fmla="*/ 1048612 w 1292962"/>
                <a:gd name="connsiteY90" fmla="*/ 964710 h 1506262"/>
                <a:gd name="connsiteX91" fmla="*/ 1045870 w 1292962"/>
                <a:gd name="connsiteY91" fmla="*/ 951661 h 1506262"/>
                <a:gd name="connsiteX92" fmla="*/ 1051070 w 1292962"/>
                <a:gd name="connsiteY92" fmla="*/ 947279 h 1506262"/>
                <a:gd name="connsiteX93" fmla="*/ 436180 w 1292962"/>
                <a:gd name="connsiteY93" fmla="*/ 942802 h 1506262"/>
                <a:gd name="connsiteX94" fmla="*/ 336236 w 1292962"/>
                <a:gd name="connsiteY94" fmla="*/ 1138827 h 1506262"/>
                <a:gd name="connsiteX95" fmla="*/ 405923 w 1292962"/>
                <a:gd name="connsiteY95" fmla="*/ 1176546 h 1506262"/>
                <a:gd name="connsiteX96" fmla="*/ 505867 w 1292962"/>
                <a:gd name="connsiteY96" fmla="*/ 980521 h 1506262"/>
                <a:gd name="connsiteX97" fmla="*/ 594330 w 1292962"/>
                <a:gd name="connsiteY97" fmla="*/ 898221 h 1506262"/>
                <a:gd name="connsiteX98" fmla="*/ 558534 w 1292962"/>
                <a:gd name="connsiteY98" fmla="*/ 919371 h 1506262"/>
                <a:gd name="connsiteX99" fmla="*/ 532437 w 1292962"/>
                <a:gd name="connsiteY99" fmla="*/ 971282 h 1506262"/>
                <a:gd name="connsiteX100" fmla="*/ 569313 w 1292962"/>
                <a:gd name="connsiteY100" fmla="*/ 990141 h 1506262"/>
                <a:gd name="connsiteX101" fmla="*/ 621697 w 1292962"/>
                <a:gd name="connsiteY101" fmla="*/ 993189 h 1506262"/>
                <a:gd name="connsiteX102" fmla="*/ 637109 w 1292962"/>
                <a:gd name="connsiteY102" fmla="*/ 977759 h 1506262"/>
                <a:gd name="connsiteX103" fmla="*/ 620940 w 1292962"/>
                <a:gd name="connsiteY103" fmla="*/ 906798 h 1506262"/>
                <a:gd name="connsiteX104" fmla="*/ 616780 w 1292962"/>
                <a:gd name="connsiteY104" fmla="*/ 904131 h 1506262"/>
                <a:gd name="connsiteX105" fmla="*/ 616875 w 1292962"/>
                <a:gd name="connsiteY105" fmla="*/ 904036 h 1506262"/>
                <a:gd name="connsiteX106" fmla="*/ 594330 w 1292962"/>
                <a:gd name="connsiteY106" fmla="*/ 898221 h 1506262"/>
                <a:gd name="connsiteX107" fmla="*/ 405363 w 1292962"/>
                <a:gd name="connsiteY107" fmla="*/ 802450 h 1506262"/>
                <a:gd name="connsiteX108" fmla="*/ 361577 w 1292962"/>
                <a:gd name="connsiteY108" fmla="*/ 832788 h 1506262"/>
                <a:gd name="connsiteX109" fmla="*/ 357605 w 1292962"/>
                <a:gd name="connsiteY109" fmla="*/ 860982 h 1506262"/>
                <a:gd name="connsiteX110" fmla="*/ 370559 w 1292962"/>
                <a:gd name="connsiteY110" fmla="*/ 883080 h 1506262"/>
                <a:gd name="connsiteX111" fmla="*/ 390132 w 1292962"/>
                <a:gd name="connsiteY111" fmla="*/ 897273 h 1506262"/>
                <a:gd name="connsiteX112" fmla="*/ 426819 w 1292962"/>
                <a:gd name="connsiteY112" fmla="*/ 916037 h 1506262"/>
                <a:gd name="connsiteX113" fmla="*/ 426819 w 1292962"/>
                <a:gd name="connsiteY113" fmla="*/ 916132 h 1506262"/>
                <a:gd name="connsiteX114" fmla="*/ 454051 w 1292962"/>
                <a:gd name="connsiteY114" fmla="*/ 866697 h 1506262"/>
                <a:gd name="connsiteX115" fmla="*/ 454713 w 1292962"/>
                <a:gd name="connsiteY115" fmla="*/ 865269 h 1506262"/>
                <a:gd name="connsiteX116" fmla="*/ 438544 w 1292962"/>
                <a:gd name="connsiteY116" fmla="*/ 811738 h 1506262"/>
                <a:gd name="connsiteX117" fmla="*/ 433911 w 1292962"/>
                <a:gd name="connsiteY117" fmla="*/ 808595 h 1506262"/>
                <a:gd name="connsiteX118" fmla="*/ 430696 w 1292962"/>
                <a:gd name="connsiteY118" fmla="*/ 807166 h 1506262"/>
                <a:gd name="connsiteX119" fmla="*/ 405363 w 1292962"/>
                <a:gd name="connsiteY119" fmla="*/ 802450 h 1506262"/>
                <a:gd name="connsiteX120" fmla="*/ 1119623 w 1292962"/>
                <a:gd name="connsiteY120" fmla="*/ 759446 h 1506262"/>
                <a:gd name="connsiteX121" fmla="*/ 1284337 w 1292962"/>
                <a:gd name="connsiteY121" fmla="*/ 776591 h 1506262"/>
                <a:gd name="connsiteX122" fmla="*/ 1290010 w 1292962"/>
                <a:gd name="connsiteY122" fmla="*/ 779068 h 1506262"/>
                <a:gd name="connsiteX123" fmla="*/ 1292941 w 1292962"/>
                <a:gd name="connsiteY123" fmla="*/ 787545 h 1506262"/>
                <a:gd name="connsiteX124" fmla="*/ 1289916 w 1292962"/>
                <a:gd name="connsiteY124" fmla="*/ 793927 h 1506262"/>
                <a:gd name="connsiteX125" fmla="*/ 1282351 w 1292962"/>
                <a:gd name="connsiteY125" fmla="*/ 796308 h 1506262"/>
                <a:gd name="connsiteX126" fmla="*/ 1282446 w 1292962"/>
                <a:gd name="connsiteY126" fmla="*/ 796403 h 1506262"/>
                <a:gd name="connsiteX127" fmla="*/ 1120852 w 1292962"/>
                <a:gd name="connsiteY127" fmla="*/ 779544 h 1506262"/>
                <a:gd name="connsiteX128" fmla="*/ 1109978 w 1292962"/>
                <a:gd name="connsiteY128" fmla="*/ 772210 h 1506262"/>
                <a:gd name="connsiteX129" fmla="*/ 1109316 w 1292962"/>
                <a:gd name="connsiteY129" fmla="*/ 768304 h 1506262"/>
                <a:gd name="connsiteX130" fmla="*/ 1112342 w 1292962"/>
                <a:gd name="connsiteY130" fmla="*/ 761923 h 1506262"/>
                <a:gd name="connsiteX131" fmla="*/ 1119623 w 1292962"/>
                <a:gd name="connsiteY131" fmla="*/ 759446 h 1506262"/>
                <a:gd name="connsiteX132" fmla="*/ 10779 w 1292962"/>
                <a:gd name="connsiteY132" fmla="*/ 657433 h 1506262"/>
                <a:gd name="connsiteX133" fmla="*/ 90489 w 1292962"/>
                <a:gd name="connsiteY133" fmla="*/ 661528 h 1506262"/>
                <a:gd name="connsiteX134" fmla="*/ 100039 w 1292962"/>
                <a:gd name="connsiteY134" fmla="*/ 671815 h 1506262"/>
                <a:gd name="connsiteX135" fmla="*/ 89165 w 1292962"/>
                <a:gd name="connsiteY135" fmla="*/ 681245 h 1506262"/>
                <a:gd name="connsiteX136" fmla="*/ 89165 w 1292962"/>
                <a:gd name="connsiteY136" fmla="*/ 681340 h 1506262"/>
                <a:gd name="connsiteX137" fmla="*/ 11252 w 1292962"/>
                <a:gd name="connsiteY137" fmla="*/ 677340 h 1506262"/>
                <a:gd name="connsiteX138" fmla="*/ 662 w 1292962"/>
                <a:gd name="connsiteY138" fmla="*/ 670196 h 1506262"/>
                <a:gd name="connsiteX139" fmla="*/ 0 w 1292962"/>
                <a:gd name="connsiteY139" fmla="*/ 666767 h 1506262"/>
                <a:gd name="connsiteX140" fmla="*/ 10779 w 1292962"/>
                <a:gd name="connsiteY140" fmla="*/ 657433 h 1506262"/>
                <a:gd name="connsiteX141" fmla="*/ 1175410 w 1292962"/>
                <a:gd name="connsiteY141" fmla="*/ 511796 h 1506262"/>
                <a:gd name="connsiteX142" fmla="*/ 1187986 w 1292962"/>
                <a:gd name="connsiteY142" fmla="*/ 519892 h 1506262"/>
                <a:gd name="connsiteX143" fmla="*/ 1186662 w 1292962"/>
                <a:gd name="connsiteY143" fmla="*/ 528941 h 1506262"/>
                <a:gd name="connsiteX144" fmla="*/ 1181461 w 1292962"/>
                <a:gd name="connsiteY144" fmla="*/ 533323 h 1506262"/>
                <a:gd name="connsiteX145" fmla="*/ 1106763 w 1292962"/>
                <a:gd name="connsiteY145" fmla="*/ 556659 h 1506262"/>
                <a:gd name="connsiteX146" fmla="*/ 1104872 w 1292962"/>
                <a:gd name="connsiteY146" fmla="*/ 557516 h 1506262"/>
                <a:gd name="connsiteX147" fmla="*/ 1098159 w 1292962"/>
                <a:gd name="connsiteY147" fmla="*/ 555801 h 1506262"/>
                <a:gd name="connsiteX148" fmla="*/ 1095133 w 1292962"/>
                <a:gd name="connsiteY148" fmla="*/ 553706 h 1506262"/>
                <a:gd name="connsiteX149" fmla="*/ 1094944 w 1292962"/>
                <a:gd name="connsiteY149" fmla="*/ 553611 h 1506262"/>
                <a:gd name="connsiteX150" fmla="*/ 1095795 w 1292962"/>
                <a:gd name="connsiteY150" fmla="*/ 552373 h 1506262"/>
                <a:gd name="connsiteX151" fmla="*/ 1093525 w 1292962"/>
                <a:gd name="connsiteY151" fmla="*/ 547515 h 1506262"/>
                <a:gd name="connsiteX152" fmla="*/ 1093525 w 1292962"/>
                <a:gd name="connsiteY152" fmla="*/ 543133 h 1506262"/>
                <a:gd name="connsiteX153" fmla="*/ 1102886 w 1292962"/>
                <a:gd name="connsiteY153" fmla="*/ 534466 h 1506262"/>
                <a:gd name="connsiteX154" fmla="*/ 52572 w 1292962"/>
                <a:gd name="connsiteY154" fmla="*/ 425404 h 1506262"/>
                <a:gd name="connsiteX155" fmla="*/ 58812 w 1292962"/>
                <a:gd name="connsiteY155" fmla="*/ 426166 h 1506262"/>
                <a:gd name="connsiteX156" fmla="*/ 133511 w 1292962"/>
                <a:gd name="connsiteY156" fmla="*/ 464838 h 1506262"/>
                <a:gd name="connsiteX157" fmla="*/ 134267 w 1292962"/>
                <a:gd name="connsiteY157" fmla="*/ 465219 h 1506262"/>
                <a:gd name="connsiteX158" fmla="*/ 136064 w 1292962"/>
                <a:gd name="connsiteY158" fmla="*/ 466362 h 1506262"/>
                <a:gd name="connsiteX159" fmla="*/ 137576 w 1292962"/>
                <a:gd name="connsiteY159" fmla="*/ 468743 h 1506262"/>
                <a:gd name="connsiteX160" fmla="*/ 137104 w 1292962"/>
                <a:gd name="connsiteY160" fmla="*/ 478077 h 1506262"/>
                <a:gd name="connsiteX161" fmla="*/ 131809 w 1292962"/>
                <a:gd name="connsiteY161" fmla="*/ 482554 h 1506262"/>
                <a:gd name="connsiteX162" fmla="*/ 125473 w 1292962"/>
                <a:gd name="connsiteY162" fmla="*/ 481887 h 1506262"/>
                <a:gd name="connsiteX163" fmla="*/ 51248 w 1292962"/>
                <a:gd name="connsiteY163" fmla="*/ 443406 h 1506262"/>
                <a:gd name="connsiteX164" fmla="*/ 51248 w 1292962"/>
                <a:gd name="connsiteY164" fmla="*/ 443597 h 1506262"/>
                <a:gd name="connsiteX165" fmla="*/ 50113 w 1292962"/>
                <a:gd name="connsiteY165" fmla="*/ 442835 h 1506262"/>
                <a:gd name="connsiteX166" fmla="*/ 47371 w 1292962"/>
                <a:gd name="connsiteY166" fmla="*/ 429786 h 1506262"/>
                <a:gd name="connsiteX167" fmla="*/ 52572 w 1292962"/>
                <a:gd name="connsiteY167" fmla="*/ 425404 h 1506262"/>
                <a:gd name="connsiteX168" fmla="*/ 592397 w 1292962"/>
                <a:gd name="connsiteY168" fmla="*/ 414781 h 1506262"/>
                <a:gd name="connsiteX169" fmla="*/ 662166 w 1292962"/>
                <a:gd name="connsiteY169" fmla="*/ 421594 h 1506262"/>
                <a:gd name="connsiteX170" fmla="*/ 662261 w 1292962"/>
                <a:gd name="connsiteY170" fmla="*/ 421594 h 1506262"/>
                <a:gd name="connsiteX171" fmla="*/ 666043 w 1292962"/>
                <a:gd name="connsiteY171" fmla="*/ 423690 h 1506262"/>
                <a:gd name="connsiteX172" fmla="*/ 667556 w 1292962"/>
                <a:gd name="connsiteY172" fmla="*/ 425690 h 1506262"/>
                <a:gd name="connsiteX173" fmla="*/ 668974 w 1292962"/>
                <a:gd name="connsiteY173" fmla="*/ 433310 h 1506262"/>
                <a:gd name="connsiteX174" fmla="*/ 657438 w 1292962"/>
                <a:gd name="connsiteY174" fmla="*/ 440168 h 1506262"/>
                <a:gd name="connsiteX175" fmla="*/ 418026 w 1292962"/>
                <a:gd name="connsiteY175" fmla="*/ 505700 h 1506262"/>
                <a:gd name="connsiteX176" fmla="*/ 406112 w 1292962"/>
                <a:gd name="connsiteY176" fmla="*/ 506652 h 1506262"/>
                <a:gd name="connsiteX177" fmla="*/ 403748 w 1292962"/>
                <a:gd name="connsiteY177" fmla="*/ 505033 h 1506262"/>
                <a:gd name="connsiteX178" fmla="*/ 401478 w 1292962"/>
                <a:gd name="connsiteY178" fmla="*/ 499413 h 1506262"/>
                <a:gd name="connsiteX179" fmla="*/ 404126 w 1292962"/>
                <a:gd name="connsiteY179" fmla="*/ 492270 h 1506262"/>
                <a:gd name="connsiteX180" fmla="*/ 404221 w 1292962"/>
                <a:gd name="connsiteY180" fmla="*/ 492174 h 1506262"/>
                <a:gd name="connsiteX181" fmla="*/ 592397 w 1292962"/>
                <a:gd name="connsiteY181" fmla="*/ 414781 h 1506262"/>
                <a:gd name="connsiteX182" fmla="*/ 627599 w 1292962"/>
                <a:gd name="connsiteY182" fmla="*/ 327768 h 1506262"/>
                <a:gd name="connsiteX183" fmla="*/ 269291 w 1292962"/>
                <a:gd name="connsiteY183" fmla="*/ 522940 h 1506262"/>
                <a:gd name="connsiteX184" fmla="*/ 239128 w 1292962"/>
                <a:gd name="connsiteY184" fmla="*/ 781830 h 1506262"/>
                <a:gd name="connsiteX185" fmla="*/ 227498 w 1292962"/>
                <a:gd name="connsiteY185" fmla="*/ 1029861 h 1506262"/>
                <a:gd name="connsiteX186" fmla="*/ 227309 w 1292962"/>
                <a:gd name="connsiteY186" fmla="*/ 1030051 h 1506262"/>
                <a:gd name="connsiteX187" fmla="*/ 239412 w 1292962"/>
                <a:gd name="connsiteY187" fmla="*/ 1081296 h 1506262"/>
                <a:gd name="connsiteX188" fmla="*/ 245747 w 1292962"/>
                <a:gd name="connsiteY188" fmla="*/ 1086534 h 1506262"/>
                <a:gd name="connsiteX189" fmla="*/ 254257 w 1292962"/>
                <a:gd name="connsiteY189" fmla="*/ 1092249 h 1506262"/>
                <a:gd name="connsiteX190" fmla="*/ 315812 w 1292962"/>
                <a:gd name="connsiteY190" fmla="*/ 1125587 h 1506262"/>
                <a:gd name="connsiteX191" fmla="*/ 415851 w 1292962"/>
                <a:gd name="connsiteY191" fmla="*/ 929372 h 1506262"/>
                <a:gd name="connsiteX192" fmla="*/ 378880 w 1292962"/>
                <a:gd name="connsiteY192" fmla="*/ 910417 h 1506262"/>
                <a:gd name="connsiteX193" fmla="*/ 337182 w 1292962"/>
                <a:gd name="connsiteY193" fmla="*/ 865364 h 1506262"/>
                <a:gd name="connsiteX194" fmla="*/ 340869 w 1292962"/>
                <a:gd name="connsiteY194" fmla="*/ 820025 h 1506262"/>
                <a:gd name="connsiteX195" fmla="*/ 381433 w 1292962"/>
                <a:gd name="connsiteY195" fmla="*/ 782592 h 1506262"/>
                <a:gd name="connsiteX196" fmla="*/ 438166 w 1292962"/>
                <a:gd name="connsiteY196" fmla="*/ 786973 h 1506262"/>
                <a:gd name="connsiteX197" fmla="*/ 469558 w 1292962"/>
                <a:gd name="connsiteY197" fmla="*/ 870412 h 1506262"/>
                <a:gd name="connsiteX198" fmla="*/ 443083 w 1292962"/>
                <a:gd name="connsiteY198" fmla="*/ 922705 h 1506262"/>
                <a:gd name="connsiteX199" fmla="*/ 512770 w 1292962"/>
                <a:gd name="connsiteY199" fmla="*/ 960424 h 1506262"/>
                <a:gd name="connsiteX200" fmla="*/ 539245 w 1292962"/>
                <a:gd name="connsiteY200" fmla="*/ 908322 h 1506262"/>
                <a:gd name="connsiteX201" fmla="*/ 625479 w 1292962"/>
                <a:gd name="connsiteY201" fmla="*/ 885176 h 1506262"/>
                <a:gd name="connsiteX202" fmla="*/ 654886 w 1292962"/>
                <a:gd name="connsiteY202" fmla="*/ 985093 h 1506262"/>
                <a:gd name="connsiteX203" fmla="*/ 654602 w 1292962"/>
                <a:gd name="connsiteY203" fmla="*/ 985570 h 1506262"/>
                <a:gd name="connsiteX204" fmla="*/ 631152 w 1292962"/>
                <a:gd name="connsiteY204" fmla="*/ 1008906 h 1506262"/>
                <a:gd name="connsiteX205" fmla="*/ 558912 w 1292962"/>
                <a:gd name="connsiteY205" fmla="*/ 1005953 h 1506262"/>
                <a:gd name="connsiteX206" fmla="*/ 521942 w 1292962"/>
                <a:gd name="connsiteY206" fmla="*/ 986998 h 1506262"/>
                <a:gd name="connsiteX207" fmla="*/ 422092 w 1292962"/>
                <a:gd name="connsiteY207" fmla="*/ 1182832 h 1506262"/>
                <a:gd name="connsiteX208" fmla="*/ 483269 w 1292962"/>
                <a:gd name="connsiteY208" fmla="*/ 1215789 h 1506262"/>
                <a:gd name="connsiteX209" fmla="*/ 484971 w 1292962"/>
                <a:gd name="connsiteY209" fmla="*/ 1215979 h 1506262"/>
                <a:gd name="connsiteX210" fmla="*/ 537543 w 1292962"/>
                <a:gd name="connsiteY210" fmla="*/ 1196929 h 1506262"/>
                <a:gd name="connsiteX211" fmla="*/ 732704 w 1292962"/>
                <a:gd name="connsiteY211" fmla="*/ 1045005 h 1506262"/>
                <a:gd name="connsiteX212" fmla="*/ 924934 w 1292962"/>
                <a:gd name="connsiteY212" fmla="*/ 869269 h 1506262"/>
                <a:gd name="connsiteX213" fmla="*/ 775727 w 1292962"/>
                <a:gd name="connsiteY213" fmla="*/ 373112 h 1506262"/>
                <a:gd name="connsiteX214" fmla="*/ 777145 w 1292962"/>
                <a:gd name="connsiteY214" fmla="*/ 370921 h 1506262"/>
                <a:gd name="connsiteX215" fmla="*/ 767500 w 1292962"/>
                <a:gd name="connsiteY215" fmla="*/ 366063 h 1506262"/>
                <a:gd name="connsiteX216" fmla="*/ 627599 w 1292962"/>
                <a:gd name="connsiteY216" fmla="*/ 327768 h 1506262"/>
                <a:gd name="connsiteX217" fmla="*/ 616935 w 1292962"/>
                <a:gd name="connsiteY217" fmla="*/ 308519 h 1506262"/>
                <a:gd name="connsiteX218" fmla="*/ 760314 w 1292962"/>
                <a:gd name="connsiteY218" fmla="*/ 343299 h 1506262"/>
                <a:gd name="connsiteX219" fmla="*/ 794827 w 1292962"/>
                <a:gd name="connsiteY219" fmla="*/ 361968 h 1506262"/>
                <a:gd name="connsiteX220" fmla="*/ 942805 w 1292962"/>
                <a:gd name="connsiteY220" fmla="*/ 879366 h 1506262"/>
                <a:gd name="connsiteX221" fmla="*/ 739701 w 1292962"/>
                <a:gd name="connsiteY221" fmla="*/ 1063865 h 1506262"/>
                <a:gd name="connsiteX222" fmla="*/ 553523 w 1292962"/>
                <a:gd name="connsiteY222" fmla="*/ 1209693 h 1506262"/>
                <a:gd name="connsiteX223" fmla="*/ 516174 w 1292962"/>
                <a:gd name="connsiteY223" fmla="*/ 1232838 h 1506262"/>
                <a:gd name="connsiteX224" fmla="*/ 506245 w 1292962"/>
                <a:gd name="connsiteY224" fmla="*/ 1235696 h 1506262"/>
                <a:gd name="connsiteX225" fmla="*/ 509933 w 1292962"/>
                <a:gd name="connsiteY225" fmla="*/ 1245411 h 1506262"/>
                <a:gd name="connsiteX226" fmla="*/ 508042 w 1292962"/>
                <a:gd name="connsiteY226" fmla="*/ 1285321 h 1506262"/>
                <a:gd name="connsiteX227" fmla="*/ 505773 w 1292962"/>
                <a:gd name="connsiteY227" fmla="*/ 1288941 h 1506262"/>
                <a:gd name="connsiteX228" fmla="*/ 474948 w 1292962"/>
                <a:gd name="connsiteY228" fmla="*/ 1314753 h 1506262"/>
                <a:gd name="connsiteX229" fmla="*/ 466154 w 1292962"/>
                <a:gd name="connsiteY229" fmla="*/ 1318182 h 1506262"/>
                <a:gd name="connsiteX230" fmla="*/ 469558 w 1292962"/>
                <a:gd name="connsiteY230" fmla="*/ 1327041 h 1506262"/>
                <a:gd name="connsiteX231" fmla="*/ 466154 w 1292962"/>
                <a:gd name="connsiteY231" fmla="*/ 1365903 h 1506262"/>
                <a:gd name="connsiteX232" fmla="*/ 463885 w 1292962"/>
                <a:gd name="connsiteY232" fmla="*/ 1369522 h 1506262"/>
                <a:gd name="connsiteX233" fmla="*/ 431264 w 1292962"/>
                <a:gd name="connsiteY233" fmla="*/ 1395621 h 1506262"/>
                <a:gd name="connsiteX234" fmla="*/ 421997 w 1292962"/>
                <a:gd name="connsiteY234" fmla="*/ 1398288 h 1506262"/>
                <a:gd name="connsiteX235" fmla="*/ 424739 w 1292962"/>
                <a:gd name="connsiteY235" fmla="*/ 1407527 h 1506262"/>
                <a:gd name="connsiteX236" fmla="*/ 420957 w 1292962"/>
                <a:gd name="connsiteY236" fmla="*/ 1444579 h 1506262"/>
                <a:gd name="connsiteX237" fmla="*/ 418688 w 1292962"/>
                <a:gd name="connsiteY237" fmla="*/ 1448104 h 1506262"/>
                <a:gd name="connsiteX238" fmla="*/ 388430 w 1292962"/>
                <a:gd name="connsiteY238" fmla="*/ 1473726 h 1506262"/>
                <a:gd name="connsiteX239" fmla="*/ 388525 w 1292962"/>
                <a:gd name="connsiteY239" fmla="*/ 1473821 h 1506262"/>
                <a:gd name="connsiteX240" fmla="*/ 348812 w 1292962"/>
                <a:gd name="connsiteY240" fmla="*/ 1470202 h 1506262"/>
                <a:gd name="connsiteX241" fmla="*/ 296239 w 1292962"/>
                <a:gd name="connsiteY241" fmla="*/ 1444103 h 1506262"/>
                <a:gd name="connsiteX242" fmla="*/ 296239 w 1292962"/>
                <a:gd name="connsiteY242" fmla="*/ 1459438 h 1506262"/>
                <a:gd name="connsiteX243" fmla="*/ 291606 w 1292962"/>
                <a:gd name="connsiteY243" fmla="*/ 1477155 h 1506262"/>
                <a:gd name="connsiteX244" fmla="*/ 291039 w 1292962"/>
                <a:gd name="connsiteY244" fmla="*/ 1478107 h 1506262"/>
                <a:gd name="connsiteX245" fmla="*/ 260781 w 1292962"/>
                <a:gd name="connsiteY245" fmla="*/ 1503825 h 1506262"/>
                <a:gd name="connsiteX246" fmla="*/ 221163 w 1292962"/>
                <a:gd name="connsiteY246" fmla="*/ 1500300 h 1506262"/>
                <a:gd name="connsiteX247" fmla="*/ 177951 w 1292962"/>
                <a:gd name="connsiteY247" fmla="*/ 1478107 h 1506262"/>
                <a:gd name="connsiteX248" fmla="*/ 172184 w 1292962"/>
                <a:gd name="connsiteY248" fmla="*/ 1474202 h 1506262"/>
                <a:gd name="connsiteX249" fmla="*/ 150341 w 1292962"/>
                <a:gd name="connsiteY249" fmla="*/ 1445817 h 1506262"/>
                <a:gd name="connsiteX250" fmla="*/ 154029 w 1292962"/>
                <a:gd name="connsiteY250" fmla="*/ 1406479 h 1506262"/>
                <a:gd name="connsiteX251" fmla="*/ 154502 w 1292962"/>
                <a:gd name="connsiteY251" fmla="*/ 1405336 h 1506262"/>
                <a:gd name="connsiteX252" fmla="*/ 166983 w 1292962"/>
                <a:gd name="connsiteY252" fmla="*/ 1389811 h 1506262"/>
                <a:gd name="connsiteX253" fmla="*/ 177290 w 1292962"/>
                <a:gd name="connsiteY253" fmla="*/ 1380381 h 1506262"/>
                <a:gd name="connsiteX254" fmla="*/ 126419 w 1292962"/>
                <a:gd name="connsiteY254" fmla="*/ 1355140 h 1506262"/>
                <a:gd name="connsiteX255" fmla="*/ 120651 w 1292962"/>
                <a:gd name="connsiteY255" fmla="*/ 1351329 h 1506262"/>
                <a:gd name="connsiteX256" fmla="*/ 98809 w 1292962"/>
                <a:gd name="connsiteY256" fmla="*/ 1322945 h 1506262"/>
                <a:gd name="connsiteX257" fmla="*/ 102213 w 1292962"/>
                <a:gd name="connsiteY257" fmla="*/ 1284083 h 1506262"/>
                <a:gd name="connsiteX258" fmla="*/ 104482 w 1292962"/>
                <a:gd name="connsiteY258" fmla="*/ 1280463 h 1506262"/>
                <a:gd name="connsiteX259" fmla="*/ 131998 w 1292962"/>
                <a:gd name="connsiteY259" fmla="*/ 1255317 h 1506262"/>
                <a:gd name="connsiteX260" fmla="*/ 138900 w 1292962"/>
                <a:gd name="connsiteY260" fmla="*/ 1251222 h 1506262"/>
                <a:gd name="connsiteX261" fmla="*/ 137104 w 1292962"/>
                <a:gd name="connsiteY261" fmla="*/ 1242554 h 1506262"/>
                <a:gd name="connsiteX262" fmla="*/ 140129 w 1292962"/>
                <a:gd name="connsiteY262" fmla="*/ 1202739 h 1506262"/>
                <a:gd name="connsiteX263" fmla="*/ 142399 w 1292962"/>
                <a:gd name="connsiteY263" fmla="*/ 1199120 h 1506262"/>
                <a:gd name="connsiteX264" fmla="*/ 173129 w 1292962"/>
                <a:gd name="connsiteY264" fmla="*/ 1173307 h 1506262"/>
                <a:gd name="connsiteX265" fmla="*/ 181923 w 1292962"/>
                <a:gd name="connsiteY265" fmla="*/ 1169878 h 1506262"/>
                <a:gd name="connsiteX266" fmla="*/ 178519 w 1292962"/>
                <a:gd name="connsiteY266" fmla="*/ 1161020 h 1506262"/>
                <a:gd name="connsiteX267" fmla="*/ 182017 w 1292962"/>
                <a:gd name="connsiteY267" fmla="*/ 1122158 h 1506262"/>
                <a:gd name="connsiteX268" fmla="*/ 184381 w 1292962"/>
                <a:gd name="connsiteY268" fmla="*/ 1118443 h 1506262"/>
                <a:gd name="connsiteX269" fmla="*/ 209154 w 1292962"/>
                <a:gd name="connsiteY269" fmla="*/ 1095202 h 1506262"/>
                <a:gd name="connsiteX270" fmla="*/ 217854 w 1292962"/>
                <a:gd name="connsiteY270" fmla="*/ 1091487 h 1506262"/>
                <a:gd name="connsiteX271" fmla="*/ 214166 w 1292962"/>
                <a:gd name="connsiteY271" fmla="*/ 1082724 h 1506262"/>
                <a:gd name="connsiteX272" fmla="*/ 209249 w 1292962"/>
                <a:gd name="connsiteY272" fmla="*/ 1028813 h 1506262"/>
                <a:gd name="connsiteX273" fmla="*/ 221068 w 1292962"/>
                <a:gd name="connsiteY273" fmla="*/ 791545 h 1506262"/>
                <a:gd name="connsiteX274" fmla="*/ 253595 w 1292962"/>
                <a:gd name="connsiteY274" fmla="*/ 519702 h 1506262"/>
                <a:gd name="connsiteX275" fmla="*/ 254824 w 1292962"/>
                <a:gd name="connsiteY275" fmla="*/ 517701 h 1506262"/>
                <a:gd name="connsiteX276" fmla="*/ 616935 w 1292962"/>
                <a:gd name="connsiteY276" fmla="*/ 308519 h 1506262"/>
                <a:gd name="connsiteX277" fmla="*/ 1132671 w 1292962"/>
                <a:gd name="connsiteY277" fmla="*/ 256716 h 1506262"/>
                <a:gd name="connsiteX278" fmla="*/ 1137210 w 1292962"/>
                <a:gd name="connsiteY278" fmla="*/ 259098 h 1506262"/>
                <a:gd name="connsiteX279" fmla="*/ 1138723 w 1292962"/>
                <a:gd name="connsiteY279" fmla="*/ 260907 h 1506262"/>
                <a:gd name="connsiteX280" fmla="*/ 1141276 w 1292962"/>
                <a:gd name="connsiteY280" fmla="*/ 269766 h 1506262"/>
                <a:gd name="connsiteX281" fmla="*/ 1137683 w 1292962"/>
                <a:gd name="connsiteY281" fmla="*/ 275290 h 1506262"/>
                <a:gd name="connsiteX282" fmla="*/ 1013721 w 1292962"/>
                <a:gd name="connsiteY282" fmla="*/ 374826 h 1506262"/>
                <a:gd name="connsiteX283" fmla="*/ 1001335 w 1292962"/>
                <a:gd name="connsiteY283" fmla="*/ 375398 h 1506262"/>
                <a:gd name="connsiteX284" fmla="*/ 998120 w 1292962"/>
                <a:gd name="connsiteY284" fmla="*/ 373207 h 1506262"/>
                <a:gd name="connsiteX285" fmla="*/ 996323 w 1292962"/>
                <a:gd name="connsiteY285" fmla="*/ 365397 h 1506262"/>
                <a:gd name="connsiteX286" fmla="*/ 999916 w 1292962"/>
                <a:gd name="connsiteY286" fmla="*/ 359872 h 1506262"/>
                <a:gd name="connsiteX287" fmla="*/ 1124729 w 1292962"/>
                <a:gd name="connsiteY287" fmla="*/ 259574 h 1506262"/>
                <a:gd name="connsiteX288" fmla="*/ 1124729 w 1292962"/>
                <a:gd name="connsiteY288" fmla="*/ 259764 h 1506262"/>
                <a:gd name="connsiteX289" fmla="*/ 1132671 w 1292962"/>
                <a:gd name="connsiteY289" fmla="*/ 256716 h 1506262"/>
                <a:gd name="connsiteX290" fmla="*/ 135118 w 1292962"/>
                <a:gd name="connsiteY290" fmla="*/ 173849 h 1506262"/>
                <a:gd name="connsiteX291" fmla="*/ 140508 w 1292962"/>
                <a:gd name="connsiteY291" fmla="*/ 176135 h 1506262"/>
                <a:gd name="connsiteX292" fmla="*/ 141264 w 1292962"/>
                <a:gd name="connsiteY292" fmla="*/ 177088 h 1506262"/>
                <a:gd name="connsiteX293" fmla="*/ 247354 w 1292962"/>
                <a:gd name="connsiteY293" fmla="*/ 304532 h 1506262"/>
                <a:gd name="connsiteX294" fmla="*/ 249718 w 1292962"/>
                <a:gd name="connsiteY294" fmla="*/ 313390 h 1506262"/>
                <a:gd name="connsiteX295" fmla="*/ 247260 w 1292962"/>
                <a:gd name="connsiteY295" fmla="*/ 319010 h 1506262"/>
                <a:gd name="connsiteX296" fmla="*/ 246220 w 1292962"/>
                <a:gd name="connsiteY296" fmla="*/ 319772 h 1506262"/>
                <a:gd name="connsiteX297" fmla="*/ 246220 w 1292962"/>
                <a:gd name="connsiteY297" fmla="*/ 319867 h 1506262"/>
                <a:gd name="connsiteX298" fmla="*/ 234968 w 1292962"/>
                <a:gd name="connsiteY298" fmla="*/ 319486 h 1506262"/>
                <a:gd name="connsiteX299" fmla="*/ 231469 w 1292962"/>
                <a:gd name="connsiteY299" fmla="*/ 317105 h 1506262"/>
                <a:gd name="connsiteX300" fmla="*/ 126230 w 1292962"/>
                <a:gd name="connsiteY300" fmla="*/ 190708 h 1506262"/>
                <a:gd name="connsiteX301" fmla="*/ 123866 w 1292962"/>
                <a:gd name="connsiteY301" fmla="*/ 181850 h 1506262"/>
                <a:gd name="connsiteX302" fmla="*/ 126324 w 1292962"/>
                <a:gd name="connsiteY302" fmla="*/ 176230 h 1506262"/>
                <a:gd name="connsiteX303" fmla="*/ 135118 w 1292962"/>
                <a:gd name="connsiteY303" fmla="*/ 173849 h 1506262"/>
                <a:gd name="connsiteX304" fmla="*/ 869620 w 1292962"/>
                <a:gd name="connsiteY304" fmla="*/ 145655 h 1506262"/>
                <a:gd name="connsiteX305" fmla="*/ 875860 w 1292962"/>
                <a:gd name="connsiteY305" fmla="*/ 146417 h 1506262"/>
                <a:gd name="connsiteX306" fmla="*/ 877468 w 1292962"/>
                <a:gd name="connsiteY306" fmla="*/ 147274 h 1506262"/>
                <a:gd name="connsiteX307" fmla="*/ 879264 w 1292962"/>
                <a:gd name="connsiteY307" fmla="*/ 148417 h 1506262"/>
                <a:gd name="connsiteX308" fmla="*/ 880777 w 1292962"/>
                <a:gd name="connsiteY308" fmla="*/ 150799 h 1506262"/>
                <a:gd name="connsiteX309" fmla="*/ 880493 w 1292962"/>
                <a:gd name="connsiteY309" fmla="*/ 159657 h 1506262"/>
                <a:gd name="connsiteX310" fmla="*/ 842293 w 1292962"/>
                <a:gd name="connsiteY310" fmla="*/ 234714 h 1506262"/>
                <a:gd name="connsiteX311" fmla="*/ 837093 w 1292962"/>
                <a:gd name="connsiteY311" fmla="*/ 239095 h 1506262"/>
                <a:gd name="connsiteX312" fmla="*/ 837187 w 1292962"/>
                <a:gd name="connsiteY312" fmla="*/ 239191 h 1506262"/>
                <a:gd name="connsiteX313" fmla="*/ 830947 w 1292962"/>
                <a:gd name="connsiteY313" fmla="*/ 238429 h 1506262"/>
                <a:gd name="connsiteX314" fmla="*/ 829339 w 1292962"/>
                <a:gd name="connsiteY314" fmla="*/ 237381 h 1506262"/>
                <a:gd name="connsiteX315" fmla="*/ 825179 w 1292962"/>
                <a:gd name="connsiteY315" fmla="*/ 231475 h 1506262"/>
                <a:gd name="connsiteX316" fmla="*/ 825652 w 1292962"/>
                <a:gd name="connsiteY316" fmla="*/ 226046 h 1506262"/>
                <a:gd name="connsiteX317" fmla="*/ 864419 w 1292962"/>
                <a:gd name="connsiteY317" fmla="*/ 150037 h 1506262"/>
                <a:gd name="connsiteX318" fmla="*/ 869620 w 1292962"/>
                <a:gd name="connsiteY318" fmla="*/ 145655 h 1506262"/>
                <a:gd name="connsiteX319" fmla="*/ 397791 w 1292962"/>
                <a:gd name="connsiteY319" fmla="*/ 111079 h 1506262"/>
                <a:gd name="connsiteX320" fmla="*/ 409327 w 1292962"/>
                <a:gd name="connsiteY320" fmla="*/ 117080 h 1506262"/>
                <a:gd name="connsiteX321" fmla="*/ 437882 w 1292962"/>
                <a:gd name="connsiteY321" fmla="*/ 192804 h 1506262"/>
                <a:gd name="connsiteX322" fmla="*/ 430696 w 1292962"/>
                <a:gd name="connsiteY322" fmla="*/ 205377 h 1506262"/>
                <a:gd name="connsiteX323" fmla="*/ 424550 w 1292962"/>
                <a:gd name="connsiteY323" fmla="*/ 204043 h 1506262"/>
                <a:gd name="connsiteX324" fmla="*/ 423321 w 1292962"/>
                <a:gd name="connsiteY324" fmla="*/ 202138 h 1506262"/>
                <a:gd name="connsiteX325" fmla="*/ 419444 w 1292962"/>
                <a:gd name="connsiteY325" fmla="*/ 196614 h 1506262"/>
                <a:gd name="connsiteX326" fmla="*/ 391740 w 1292962"/>
                <a:gd name="connsiteY326" fmla="*/ 123176 h 1506262"/>
                <a:gd name="connsiteX327" fmla="*/ 397791 w 1292962"/>
                <a:gd name="connsiteY327" fmla="*/ 111079 h 1506262"/>
                <a:gd name="connsiteX328" fmla="*/ 642971 w 1292962"/>
                <a:gd name="connsiteY328" fmla="*/ 18 h 1506262"/>
                <a:gd name="connsiteX329" fmla="*/ 651670 w 1292962"/>
                <a:gd name="connsiteY329" fmla="*/ 10591 h 1506262"/>
                <a:gd name="connsiteX330" fmla="*/ 637771 w 1292962"/>
                <a:gd name="connsiteY330" fmla="*/ 171658 h 1506262"/>
                <a:gd name="connsiteX331" fmla="*/ 634745 w 1292962"/>
                <a:gd name="connsiteY331" fmla="*/ 178040 h 1506262"/>
                <a:gd name="connsiteX332" fmla="*/ 634651 w 1292962"/>
                <a:gd name="connsiteY332" fmla="*/ 178040 h 1506262"/>
                <a:gd name="connsiteX333" fmla="*/ 629166 w 1292962"/>
                <a:gd name="connsiteY333" fmla="*/ 180326 h 1506262"/>
                <a:gd name="connsiteX334" fmla="*/ 618860 w 1292962"/>
                <a:gd name="connsiteY334" fmla="*/ 173468 h 1506262"/>
                <a:gd name="connsiteX335" fmla="*/ 618198 w 1292962"/>
                <a:gd name="connsiteY335" fmla="*/ 169372 h 1506262"/>
                <a:gd name="connsiteX336" fmla="*/ 632098 w 1292962"/>
                <a:gd name="connsiteY336" fmla="*/ 8781 h 1506262"/>
                <a:gd name="connsiteX337" fmla="*/ 642971 w 1292962"/>
                <a:gd name="connsiteY337" fmla="*/ 18 h 15062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Lst>
              <a:rect l="l" t="t" r="r" b="b"/>
              <a:pathLst>
                <a:path w="1292962" h="1506262">
                  <a:moveTo>
                    <a:pt x="202429" y="1400479"/>
                  </a:moveTo>
                  <a:cubicBezTo>
                    <a:pt x="198446" y="1400193"/>
                    <a:pt x="194120" y="1400622"/>
                    <a:pt x="189487" y="1402574"/>
                  </a:cubicBezTo>
                  <a:cubicBezTo>
                    <a:pt x="181544" y="1405908"/>
                    <a:pt x="175398" y="1410766"/>
                    <a:pt x="171238" y="1417052"/>
                  </a:cubicBezTo>
                  <a:lnTo>
                    <a:pt x="170387" y="1418290"/>
                  </a:lnTo>
                  <a:lnTo>
                    <a:pt x="170009" y="1419814"/>
                  </a:lnTo>
                  <a:cubicBezTo>
                    <a:pt x="168212" y="1426387"/>
                    <a:pt x="166037" y="1434483"/>
                    <a:pt x="169914" y="1443817"/>
                  </a:cubicBezTo>
                  <a:cubicBezTo>
                    <a:pt x="172278" y="1449437"/>
                    <a:pt x="175304" y="1454104"/>
                    <a:pt x="178991" y="1457819"/>
                  </a:cubicBezTo>
                  <a:cubicBezTo>
                    <a:pt x="180693" y="1459438"/>
                    <a:pt x="182490" y="1460962"/>
                    <a:pt x="184381" y="1462200"/>
                  </a:cubicBezTo>
                  <a:lnTo>
                    <a:pt x="228538" y="1484965"/>
                  </a:lnTo>
                  <a:cubicBezTo>
                    <a:pt x="234684" y="1488870"/>
                    <a:pt x="242343" y="1489823"/>
                    <a:pt x="250097" y="1487632"/>
                  </a:cubicBezTo>
                  <a:lnTo>
                    <a:pt x="271564" y="1469896"/>
                  </a:lnTo>
                  <a:lnTo>
                    <a:pt x="271561" y="1469916"/>
                  </a:lnTo>
                  <a:lnTo>
                    <a:pt x="271655" y="1469820"/>
                  </a:lnTo>
                  <a:lnTo>
                    <a:pt x="271564" y="1469896"/>
                  </a:lnTo>
                  <a:lnTo>
                    <a:pt x="274775" y="1447175"/>
                  </a:lnTo>
                  <a:cubicBezTo>
                    <a:pt x="272908" y="1439412"/>
                    <a:pt x="268251" y="1432149"/>
                    <a:pt x="261254" y="1427434"/>
                  </a:cubicBezTo>
                  <a:lnTo>
                    <a:pt x="215111" y="1403336"/>
                  </a:lnTo>
                  <a:lnTo>
                    <a:pt x="213315" y="1402669"/>
                  </a:lnTo>
                  <a:cubicBezTo>
                    <a:pt x="210053" y="1401765"/>
                    <a:pt x="206413" y="1400765"/>
                    <a:pt x="202429" y="1400479"/>
                  </a:cubicBezTo>
                  <a:close/>
                  <a:moveTo>
                    <a:pt x="141832" y="1276249"/>
                  </a:moveTo>
                  <a:cubicBezTo>
                    <a:pt x="133936" y="1278821"/>
                    <a:pt x="127129" y="1284417"/>
                    <a:pt x="123110" y="1292465"/>
                  </a:cubicBezTo>
                  <a:lnTo>
                    <a:pt x="120557" y="1296370"/>
                  </a:lnTo>
                  <a:lnTo>
                    <a:pt x="120178" y="1297894"/>
                  </a:lnTo>
                  <a:cubicBezTo>
                    <a:pt x="118287" y="1304943"/>
                    <a:pt x="117625" y="1310562"/>
                    <a:pt x="119517" y="1320087"/>
                  </a:cubicBezTo>
                  <a:cubicBezTo>
                    <a:pt x="120840" y="1326660"/>
                    <a:pt x="123772" y="1331136"/>
                    <a:pt x="126986" y="1334375"/>
                  </a:cubicBezTo>
                  <a:cubicBezTo>
                    <a:pt x="129445" y="1336852"/>
                    <a:pt x="132187" y="1338661"/>
                    <a:pt x="134456" y="1340185"/>
                  </a:cubicBezTo>
                  <a:lnTo>
                    <a:pt x="355714" y="1456676"/>
                  </a:lnTo>
                  <a:lnTo>
                    <a:pt x="355998" y="1456866"/>
                  </a:lnTo>
                  <a:cubicBezTo>
                    <a:pt x="364035" y="1460772"/>
                    <a:pt x="372923" y="1461438"/>
                    <a:pt x="381150" y="1458771"/>
                  </a:cubicBezTo>
                  <a:cubicBezTo>
                    <a:pt x="389376" y="1456200"/>
                    <a:pt x="396089" y="1450390"/>
                    <a:pt x="399966" y="1442579"/>
                  </a:cubicBezTo>
                  <a:lnTo>
                    <a:pt x="402330" y="1438769"/>
                  </a:lnTo>
                  <a:cubicBezTo>
                    <a:pt x="409611" y="1423529"/>
                    <a:pt x="404505" y="1405527"/>
                    <a:pt x="390227" y="1395907"/>
                  </a:cubicBezTo>
                  <a:lnTo>
                    <a:pt x="167078" y="1278178"/>
                  </a:lnTo>
                  <a:cubicBezTo>
                    <a:pt x="158710" y="1274130"/>
                    <a:pt x="149727" y="1273677"/>
                    <a:pt x="141832" y="1276249"/>
                  </a:cubicBezTo>
                  <a:close/>
                  <a:moveTo>
                    <a:pt x="180694" y="1193477"/>
                  </a:moveTo>
                  <a:cubicBezTo>
                    <a:pt x="172798" y="1196048"/>
                    <a:pt x="165991" y="1201644"/>
                    <a:pt x="161972" y="1209693"/>
                  </a:cubicBezTo>
                  <a:lnTo>
                    <a:pt x="160270" y="1212360"/>
                  </a:lnTo>
                  <a:cubicBezTo>
                    <a:pt x="154596" y="1221028"/>
                    <a:pt x="156204" y="1227790"/>
                    <a:pt x="157622" y="1233791"/>
                  </a:cubicBezTo>
                  <a:cubicBezTo>
                    <a:pt x="157811" y="1234839"/>
                    <a:pt x="158095" y="1235982"/>
                    <a:pt x="158379" y="1237315"/>
                  </a:cubicBezTo>
                  <a:lnTo>
                    <a:pt x="158473" y="1237220"/>
                  </a:lnTo>
                  <a:cubicBezTo>
                    <a:pt x="159797" y="1243792"/>
                    <a:pt x="162823" y="1248364"/>
                    <a:pt x="166037" y="1251603"/>
                  </a:cubicBezTo>
                  <a:cubicBezTo>
                    <a:pt x="168496" y="1254174"/>
                    <a:pt x="171238" y="1255984"/>
                    <a:pt x="173413" y="1257413"/>
                  </a:cubicBezTo>
                  <a:lnTo>
                    <a:pt x="402235" y="1376666"/>
                  </a:lnTo>
                  <a:cubicBezTo>
                    <a:pt x="418971" y="1384762"/>
                    <a:pt x="438166" y="1378476"/>
                    <a:pt x="446203" y="1362379"/>
                  </a:cubicBezTo>
                  <a:lnTo>
                    <a:pt x="448756" y="1358473"/>
                  </a:lnTo>
                  <a:lnTo>
                    <a:pt x="449134" y="1356949"/>
                  </a:lnTo>
                  <a:cubicBezTo>
                    <a:pt x="450836" y="1350663"/>
                    <a:pt x="453011" y="1342852"/>
                    <a:pt x="449607" y="1333899"/>
                  </a:cubicBezTo>
                  <a:cubicBezTo>
                    <a:pt x="447149" y="1322945"/>
                    <a:pt x="441381" y="1319040"/>
                    <a:pt x="436370" y="1315706"/>
                  </a:cubicBezTo>
                  <a:lnTo>
                    <a:pt x="205940" y="1195405"/>
                  </a:lnTo>
                  <a:cubicBezTo>
                    <a:pt x="197572" y="1191357"/>
                    <a:pt x="188589" y="1190905"/>
                    <a:pt x="180694" y="1193477"/>
                  </a:cubicBezTo>
                  <a:close/>
                  <a:moveTo>
                    <a:pt x="227309" y="1112157"/>
                  </a:moveTo>
                  <a:lnTo>
                    <a:pt x="222676" y="1114157"/>
                  </a:lnTo>
                  <a:cubicBezTo>
                    <a:pt x="214733" y="1117491"/>
                    <a:pt x="208587" y="1122349"/>
                    <a:pt x="204427" y="1128635"/>
                  </a:cubicBezTo>
                  <a:lnTo>
                    <a:pt x="202347" y="1131778"/>
                  </a:lnTo>
                  <a:cubicBezTo>
                    <a:pt x="197430" y="1139112"/>
                    <a:pt x="195917" y="1147685"/>
                    <a:pt x="197808" y="1157210"/>
                  </a:cubicBezTo>
                  <a:lnTo>
                    <a:pt x="197808" y="1157401"/>
                  </a:lnTo>
                  <a:cubicBezTo>
                    <a:pt x="199132" y="1163973"/>
                    <a:pt x="202063" y="1168449"/>
                    <a:pt x="205278" y="1171688"/>
                  </a:cubicBezTo>
                  <a:cubicBezTo>
                    <a:pt x="207736" y="1174164"/>
                    <a:pt x="210478" y="1175974"/>
                    <a:pt x="212748" y="1177498"/>
                  </a:cubicBezTo>
                  <a:lnTo>
                    <a:pt x="441570" y="1296751"/>
                  </a:lnTo>
                  <a:cubicBezTo>
                    <a:pt x="458306" y="1304848"/>
                    <a:pt x="477501" y="1298561"/>
                    <a:pt x="485538" y="1282464"/>
                  </a:cubicBezTo>
                  <a:lnTo>
                    <a:pt x="487240" y="1279797"/>
                  </a:lnTo>
                  <a:cubicBezTo>
                    <a:pt x="496128" y="1266366"/>
                    <a:pt x="491400" y="1246269"/>
                    <a:pt x="477312" y="1236744"/>
                  </a:cubicBezTo>
                  <a:lnTo>
                    <a:pt x="474002" y="1234553"/>
                  </a:lnTo>
                  <a:lnTo>
                    <a:pt x="246598" y="1118348"/>
                  </a:lnTo>
                  <a:lnTo>
                    <a:pt x="240830" y="1114443"/>
                  </a:lnTo>
                  <a:cubicBezTo>
                    <a:pt x="236859" y="1111776"/>
                    <a:pt x="227309" y="1112157"/>
                    <a:pt x="227309" y="1112157"/>
                  </a:cubicBezTo>
                  <a:close/>
                  <a:moveTo>
                    <a:pt x="936470" y="1097488"/>
                  </a:moveTo>
                  <a:cubicBezTo>
                    <a:pt x="938266" y="1097774"/>
                    <a:pt x="939968" y="1098631"/>
                    <a:pt x="941386" y="1100060"/>
                  </a:cubicBezTo>
                  <a:cubicBezTo>
                    <a:pt x="941859" y="1100441"/>
                    <a:pt x="942237" y="1100917"/>
                    <a:pt x="942616" y="1101488"/>
                  </a:cubicBezTo>
                  <a:lnTo>
                    <a:pt x="948951" y="1107584"/>
                  </a:lnTo>
                  <a:lnTo>
                    <a:pt x="951977" y="1110918"/>
                  </a:lnTo>
                  <a:lnTo>
                    <a:pt x="993202" y="1165020"/>
                  </a:lnTo>
                  <a:cubicBezTo>
                    <a:pt x="994526" y="1167020"/>
                    <a:pt x="995094" y="1169687"/>
                    <a:pt x="994715" y="1172354"/>
                  </a:cubicBezTo>
                  <a:cubicBezTo>
                    <a:pt x="994526" y="1173783"/>
                    <a:pt x="993770" y="1176545"/>
                    <a:pt x="992068" y="1177784"/>
                  </a:cubicBezTo>
                  <a:lnTo>
                    <a:pt x="992068" y="1177974"/>
                  </a:lnTo>
                  <a:cubicBezTo>
                    <a:pt x="987718" y="1180451"/>
                    <a:pt x="982140" y="1180832"/>
                    <a:pt x="979114" y="1178831"/>
                  </a:cubicBezTo>
                  <a:lnTo>
                    <a:pt x="975710" y="1176545"/>
                  </a:lnTo>
                  <a:lnTo>
                    <a:pt x="927581" y="1113299"/>
                  </a:lnTo>
                  <a:cubicBezTo>
                    <a:pt x="926352" y="1111394"/>
                    <a:pt x="922759" y="1105013"/>
                    <a:pt x="929756" y="1099488"/>
                  </a:cubicBezTo>
                  <a:cubicBezTo>
                    <a:pt x="931931" y="1097774"/>
                    <a:pt x="934200" y="1097107"/>
                    <a:pt x="936470" y="1097488"/>
                  </a:cubicBezTo>
                  <a:close/>
                  <a:moveTo>
                    <a:pt x="1051070" y="947279"/>
                  </a:moveTo>
                  <a:cubicBezTo>
                    <a:pt x="1052678" y="946803"/>
                    <a:pt x="1055042" y="946517"/>
                    <a:pt x="1057311" y="948041"/>
                  </a:cubicBezTo>
                  <a:lnTo>
                    <a:pt x="1131158" y="986046"/>
                  </a:lnTo>
                  <a:cubicBezTo>
                    <a:pt x="1131915" y="986332"/>
                    <a:pt x="1132482" y="986713"/>
                    <a:pt x="1132955" y="987189"/>
                  </a:cubicBezTo>
                  <a:cubicBezTo>
                    <a:pt x="1133711" y="987951"/>
                    <a:pt x="1134184" y="988808"/>
                    <a:pt x="1134468" y="989570"/>
                  </a:cubicBezTo>
                  <a:cubicBezTo>
                    <a:pt x="1135602" y="992332"/>
                    <a:pt x="1135413" y="995761"/>
                    <a:pt x="1133995" y="998905"/>
                  </a:cubicBezTo>
                  <a:cubicBezTo>
                    <a:pt x="1132860" y="1001476"/>
                    <a:pt x="1130969" y="1003286"/>
                    <a:pt x="1128700" y="1003953"/>
                  </a:cubicBezTo>
                  <a:cubicBezTo>
                    <a:pt x="1126620" y="1004524"/>
                    <a:pt x="1124445" y="1004143"/>
                    <a:pt x="1122365" y="1002715"/>
                  </a:cubicBezTo>
                  <a:lnTo>
                    <a:pt x="1049652" y="965281"/>
                  </a:lnTo>
                  <a:lnTo>
                    <a:pt x="1049747" y="965472"/>
                  </a:lnTo>
                  <a:lnTo>
                    <a:pt x="1048612" y="964710"/>
                  </a:lnTo>
                  <a:cubicBezTo>
                    <a:pt x="1044452" y="961948"/>
                    <a:pt x="1044073" y="956042"/>
                    <a:pt x="1045870" y="951661"/>
                  </a:cubicBezTo>
                  <a:cubicBezTo>
                    <a:pt x="1046626" y="949756"/>
                    <a:pt x="1048707" y="948041"/>
                    <a:pt x="1051070" y="947279"/>
                  </a:cubicBezTo>
                  <a:close/>
                  <a:moveTo>
                    <a:pt x="436180" y="942802"/>
                  </a:moveTo>
                  <a:lnTo>
                    <a:pt x="336236" y="1138827"/>
                  </a:lnTo>
                  <a:lnTo>
                    <a:pt x="405923" y="1176546"/>
                  </a:lnTo>
                  <a:lnTo>
                    <a:pt x="505867" y="980521"/>
                  </a:lnTo>
                  <a:close/>
                  <a:moveTo>
                    <a:pt x="594330" y="898221"/>
                  </a:moveTo>
                  <a:cubicBezTo>
                    <a:pt x="574420" y="898332"/>
                    <a:pt x="562435" y="913513"/>
                    <a:pt x="558534" y="919371"/>
                  </a:cubicBezTo>
                  <a:lnTo>
                    <a:pt x="532437" y="971282"/>
                  </a:lnTo>
                  <a:lnTo>
                    <a:pt x="569313" y="990141"/>
                  </a:lnTo>
                  <a:cubicBezTo>
                    <a:pt x="588603" y="1000428"/>
                    <a:pt x="607041" y="1001667"/>
                    <a:pt x="621697" y="993189"/>
                  </a:cubicBezTo>
                  <a:cubicBezTo>
                    <a:pt x="631152" y="986617"/>
                    <a:pt x="636069" y="979378"/>
                    <a:pt x="637109" y="977759"/>
                  </a:cubicBezTo>
                  <a:cubicBezTo>
                    <a:pt x="658857" y="936516"/>
                    <a:pt x="630207" y="912989"/>
                    <a:pt x="620940" y="906798"/>
                  </a:cubicBezTo>
                  <a:lnTo>
                    <a:pt x="616780" y="904131"/>
                  </a:lnTo>
                  <a:lnTo>
                    <a:pt x="616875" y="904036"/>
                  </a:lnTo>
                  <a:cubicBezTo>
                    <a:pt x="608483" y="899821"/>
                    <a:pt x="600966" y="898184"/>
                    <a:pt x="594330" y="898221"/>
                  </a:cubicBezTo>
                  <a:close/>
                  <a:moveTo>
                    <a:pt x="405363" y="802450"/>
                  </a:moveTo>
                  <a:cubicBezTo>
                    <a:pt x="383029" y="803160"/>
                    <a:pt x="369378" y="818430"/>
                    <a:pt x="361577" y="832788"/>
                  </a:cubicBezTo>
                  <a:cubicBezTo>
                    <a:pt x="357889" y="838313"/>
                    <a:pt x="354674" y="849076"/>
                    <a:pt x="357605" y="860982"/>
                  </a:cubicBezTo>
                  <a:cubicBezTo>
                    <a:pt x="359591" y="868984"/>
                    <a:pt x="363941" y="876413"/>
                    <a:pt x="370559" y="883080"/>
                  </a:cubicBezTo>
                  <a:cubicBezTo>
                    <a:pt x="375760" y="888224"/>
                    <a:pt x="382284" y="892986"/>
                    <a:pt x="390132" y="897273"/>
                  </a:cubicBezTo>
                  <a:lnTo>
                    <a:pt x="426819" y="916037"/>
                  </a:lnTo>
                  <a:lnTo>
                    <a:pt x="426819" y="916132"/>
                  </a:lnTo>
                  <a:lnTo>
                    <a:pt x="454051" y="866697"/>
                  </a:lnTo>
                  <a:lnTo>
                    <a:pt x="454713" y="865269"/>
                  </a:lnTo>
                  <a:cubicBezTo>
                    <a:pt x="464830" y="836694"/>
                    <a:pt x="451498" y="820406"/>
                    <a:pt x="438544" y="811738"/>
                  </a:cubicBezTo>
                  <a:lnTo>
                    <a:pt x="433911" y="808595"/>
                  </a:lnTo>
                  <a:lnTo>
                    <a:pt x="430696" y="807166"/>
                  </a:lnTo>
                  <a:cubicBezTo>
                    <a:pt x="421217" y="803595"/>
                    <a:pt x="412808" y="802213"/>
                    <a:pt x="405363" y="802450"/>
                  </a:cubicBezTo>
                  <a:close/>
                  <a:moveTo>
                    <a:pt x="1119623" y="759446"/>
                  </a:moveTo>
                  <a:lnTo>
                    <a:pt x="1284337" y="776591"/>
                  </a:lnTo>
                  <a:cubicBezTo>
                    <a:pt x="1286701" y="776686"/>
                    <a:pt x="1288592" y="777639"/>
                    <a:pt x="1290010" y="779068"/>
                  </a:cubicBezTo>
                  <a:cubicBezTo>
                    <a:pt x="1292090" y="781163"/>
                    <a:pt x="1293130" y="784402"/>
                    <a:pt x="1292941" y="787545"/>
                  </a:cubicBezTo>
                  <a:cubicBezTo>
                    <a:pt x="1292847" y="790879"/>
                    <a:pt x="1291239" y="792784"/>
                    <a:pt x="1289916" y="793927"/>
                  </a:cubicBezTo>
                  <a:cubicBezTo>
                    <a:pt x="1287930" y="795546"/>
                    <a:pt x="1285282" y="796308"/>
                    <a:pt x="1282351" y="796308"/>
                  </a:cubicBezTo>
                  <a:lnTo>
                    <a:pt x="1282446" y="796403"/>
                  </a:lnTo>
                  <a:lnTo>
                    <a:pt x="1120852" y="779544"/>
                  </a:lnTo>
                  <a:lnTo>
                    <a:pt x="1109978" y="772210"/>
                  </a:lnTo>
                  <a:cubicBezTo>
                    <a:pt x="1109600" y="771162"/>
                    <a:pt x="1109316" y="769828"/>
                    <a:pt x="1109316" y="768304"/>
                  </a:cubicBezTo>
                  <a:cubicBezTo>
                    <a:pt x="1109411" y="764971"/>
                    <a:pt x="1111018" y="763066"/>
                    <a:pt x="1112342" y="761923"/>
                  </a:cubicBezTo>
                  <a:cubicBezTo>
                    <a:pt x="1114422" y="760208"/>
                    <a:pt x="1117164" y="759351"/>
                    <a:pt x="1119623" y="759446"/>
                  </a:cubicBezTo>
                  <a:close/>
                  <a:moveTo>
                    <a:pt x="10779" y="657433"/>
                  </a:moveTo>
                  <a:lnTo>
                    <a:pt x="90489" y="661528"/>
                  </a:lnTo>
                  <a:cubicBezTo>
                    <a:pt x="95311" y="662767"/>
                    <a:pt x="99944" y="666291"/>
                    <a:pt x="100039" y="671815"/>
                  </a:cubicBezTo>
                  <a:cubicBezTo>
                    <a:pt x="98715" y="676769"/>
                    <a:pt x="94933" y="681531"/>
                    <a:pt x="89165" y="681245"/>
                  </a:cubicBezTo>
                  <a:lnTo>
                    <a:pt x="89165" y="681340"/>
                  </a:lnTo>
                  <a:lnTo>
                    <a:pt x="11252" y="677340"/>
                  </a:lnTo>
                  <a:lnTo>
                    <a:pt x="662" y="670196"/>
                  </a:lnTo>
                  <a:cubicBezTo>
                    <a:pt x="284" y="669244"/>
                    <a:pt x="0" y="668101"/>
                    <a:pt x="0" y="666767"/>
                  </a:cubicBezTo>
                  <a:cubicBezTo>
                    <a:pt x="1324" y="661719"/>
                    <a:pt x="5106" y="657147"/>
                    <a:pt x="10779" y="657433"/>
                  </a:cubicBezTo>
                  <a:close/>
                  <a:moveTo>
                    <a:pt x="1175410" y="511796"/>
                  </a:moveTo>
                  <a:cubicBezTo>
                    <a:pt x="1180705" y="511987"/>
                    <a:pt x="1187040" y="515320"/>
                    <a:pt x="1187986" y="519892"/>
                  </a:cubicBezTo>
                  <a:cubicBezTo>
                    <a:pt x="1188648" y="522845"/>
                    <a:pt x="1188080" y="526274"/>
                    <a:pt x="1186662" y="528941"/>
                  </a:cubicBezTo>
                  <a:cubicBezTo>
                    <a:pt x="1185905" y="530370"/>
                    <a:pt x="1184298" y="532751"/>
                    <a:pt x="1181461" y="533323"/>
                  </a:cubicBezTo>
                  <a:lnTo>
                    <a:pt x="1106763" y="556659"/>
                  </a:lnTo>
                  <a:lnTo>
                    <a:pt x="1104872" y="557516"/>
                  </a:lnTo>
                  <a:cubicBezTo>
                    <a:pt x="1102792" y="558754"/>
                    <a:pt x="1102697" y="558849"/>
                    <a:pt x="1098159" y="555801"/>
                  </a:cubicBezTo>
                  <a:cubicBezTo>
                    <a:pt x="1096740" y="554849"/>
                    <a:pt x="1095795" y="554182"/>
                    <a:pt x="1095133" y="553706"/>
                  </a:cubicBezTo>
                  <a:lnTo>
                    <a:pt x="1094944" y="553611"/>
                  </a:lnTo>
                  <a:lnTo>
                    <a:pt x="1095795" y="552373"/>
                  </a:lnTo>
                  <a:lnTo>
                    <a:pt x="1093525" y="547515"/>
                  </a:lnTo>
                  <a:cubicBezTo>
                    <a:pt x="1093242" y="546562"/>
                    <a:pt x="1092769" y="545229"/>
                    <a:pt x="1093525" y="543133"/>
                  </a:cubicBezTo>
                  <a:cubicBezTo>
                    <a:pt x="1094755" y="539704"/>
                    <a:pt x="1098726" y="536275"/>
                    <a:pt x="1102886" y="534466"/>
                  </a:cubicBezTo>
                  <a:close/>
                  <a:moveTo>
                    <a:pt x="52572" y="425404"/>
                  </a:moveTo>
                  <a:cubicBezTo>
                    <a:pt x="54179" y="424928"/>
                    <a:pt x="56543" y="424642"/>
                    <a:pt x="58812" y="426166"/>
                  </a:cubicBezTo>
                  <a:lnTo>
                    <a:pt x="133511" y="464838"/>
                  </a:lnTo>
                  <a:lnTo>
                    <a:pt x="134267" y="465219"/>
                  </a:lnTo>
                  <a:cubicBezTo>
                    <a:pt x="135023" y="465504"/>
                    <a:pt x="135591" y="465885"/>
                    <a:pt x="136064" y="466362"/>
                  </a:cubicBezTo>
                  <a:cubicBezTo>
                    <a:pt x="136820" y="467124"/>
                    <a:pt x="137293" y="467981"/>
                    <a:pt x="137576" y="468743"/>
                  </a:cubicBezTo>
                  <a:cubicBezTo>
                    <a:pt x="138711" y="471505"/>
                    <a:pt x="138522" y="474934"/>
                    <a:pt x="137104" y="478077"/>
                  </a:cubicBezTo>
                  <a:cubicBezTo>
                    <a:pt x="135780" y="481030"/>
                    <a:pt x="133227" y="482173"/>
                    <a:pt x="131809" y="482554"/>
                  </a:cubicBezTo>
                  <a:cubicBezTo>
                    <a:pt x="129539" y="483221"/>
                    <a:pt x="127081" y="482935"/>
                    <a:pt x="125473" y="481887"/>
                  </a:cubicBezTo>
                  <a:lnTo>
                    <a:pt x="51248" y="443406"/>
                  </a:lnTo>
                  <a:lnTo>
                    <a:pt x="51248" y="443597"/>
                  </a:lnTo>
                  <a:lnTo>
                    <a:pt x="50113" y="442835"/>
                  </a:lnTo>
                  <a:cubicBezTo>
                    <a:pt x="46047" y="440073"/>
                    <a:pt x="45575" y="434167"/>
                    <a:pt x="47371" y="429786"/>
                  </a:cubicBezTo>
                  <a:cubicBezTo>
                    <a:pt x="48128" y="427881"/>
                    <a:pt x="50208" y="426166"/>
                    <a:pt x="52572" y="425404"/>
                  </a:cubicBezTo>
                  <a:close/>
                  <a:moveTo>
                    <a:pt x="592397" y="414781"/>
                  </a:moveTo>
                  <a:cubicBezTo>
                    <a:pt x="615557" y="414200"/>
                    <a:pt x="638976" y="416427"/>
                    <a:pt x="662166" y="421594"/>
                  </a:cubicBezTo>
                  <a:lnTo>
                    <a:pt x="662261" y="421594"/>
                  </a:lnTo>
                  <a:cubicBezTo>
                    <a:pt x="663868" y="421880"/>
                    <a:pt x="665097" y="422737"/>
                    <a:pt x="666043" y="423690"/>
                  </a:cubicBezTo>
                  <a:cubicBezTo>
                    <a:pt x="666705" y="424356"/>
                    <a:pt x="667177" y="425118"/>
                    <a:pt x="667556" y="425690"/>
                  </a:cubicBezTo>
                  <a:cubicBezTo>
                    <a:pt x="668974" y="428071"/>
                    <a:pt x="669447" y="430833"/>
                    <a:pt x="668974" y="433310"/>
                  </a:cubicBezTo>
                  <a:cubicBezTo>
                    <a:pt x="668028" y="437882"/>
                    <a:pt x="662355" y="441216"/>
                    <a:pt x="657438" y="440168"/>
                  </a:cubicBezTo>
                  <a:cubicBezTo>
                    <a:pt x="571015" y="420356"/>
                    <a:pt x="481566" y="444835"/>
                    <a:pt x="418026" y="505700"/>
                  </a:cubicBezTo>
                  <a:cubicBezTo>
                    <a:pt x="413298" y="510558"/>
                    <a:pt x="408097" y="507986"/>
                    <a:pt x="406112" y="506652"/>
                  </a:cubicBezTo>
                  <a:lnTo>
                    <a:pt x="403748" y="505033"/>
                  </a:lnTo>
                  <a:cubicBezTo>
                    <a:pt x="402235" y="503509"/>
                    <a:pt x="401478" y="501604"/>
                    <a:pt x="401478" y="499413"/>
                  </a:cubicBezTo>
                  <a:cubicBezTo>
                    <a:pt x="401384" y="496746"/>
                    <a:pt x="402519" y="493889"/>
                    <a:pt x="404126" y="492270"/>
                  </a:cubicBezTo>
                  <a:lnTo>
                    <a:pt x="404221" y="492174"/>
                  </a:lnTo>
                  <a:cubicBezTo>
                    <a:pt x="455777" y="443525"/>
                    <a:pt x="522917" y="416522"/>
                    <a:pt x="592397" y="414781"/>
                  </a:cubicBezTo>
                  <a:close/>
                  <a:moveTo>
                    <a:pt x="627599" y="327768"/>
                  </a:moveTo>
                  <a:cubicBezTo>
                    <a:pt x="484734" y="317843"/>
                    <a:pt x="341059" y="390495"/>
                    <a:pt x="269291" y="522940"/>
                  </a:cubicBezTo>
                  <a:cubicBezTo>
                    <a:pt x="228255" y="602569"/>
                    <a:pt x="217475" y="694581"/>
                    <a:pt x="239128" y="781830"/>
                  </a:cubicBezTo>
                  <a:cubicBezTo>
                    <a:pt x="261349" y="872889"/>
                    <a:pt x="245085" y="966901"/>
                    <a:pt x="227498" y="1029861"/>
                  </a:cubicBezTo>
                  <a:lnTo>
                    <a:pt x="227309" y="1030051"/>
                  </a:lnTo>
                  <a:cubicBezTo>
                    <a:pt x="222203" y="1049006"/>
                    <a:pt x="227120" y="1068913"/>
                    <a:pt x="239412" y="1081296"/>
                  </a:cubicBezTo>
                  <a:cubicBezTo>
                    <a:pt x="241303" y="1083201"/>
                    <a:pt x="243478" y="1085011"/>
                    <a:pt x="245747" y="1086534"/>
                  </a:cubicBezTo>
                  <a:lnTo>
                    <a:pt x="254257" y="1092249"/>
                  </a:lnTo>
                  <a:lnTo>
                    <a:pt x="315812" y="1125587"/>
                  </a:lnTo>
                  <a:lnTo>
                    <a:pt x="415851" y="929372"/>
                  </a:lnTo>
                  <a:lnTo>
                    <a:pt x="378880" y="910417"/>
                  </a:lnTo>
                  <a:cubicBezTo>
                    <a:pt x="356849" y="898797"/>
                    <a:pt x="342760" y="883652"/>
                    <a:pt x="337182" y="865364"/>
                  </a:cubicBezTo>
                  <a:cubicBezTo>
                    <a:pt x="331319" y="845933"/>
                    <a:pt x="336614" y="827931"/>
                    <a:pt x="340869" y="820025"/>
                  </a:cubicBezTo>
                  <a:cubicBezTo>
                    <a:pt x="350325" y="800975"/>
                    <a:pt x="363941" y="788402"/>
                    <a:pt x="381433" y="782592"/>
                  </a:cubicBezTo>
                  <a:cubicBezTo>
                    <a:pt x="402897" y="775448"/>
                    <a:pt x="424834" y="780211"/>
                    <a:pt x="438166" y="786973"/>
                  </a:cubicBezTo>
                  <a:cubicBezTo>
                    <a:pt x="480243" y="808976"/>
                    <a:pt x="479959" y="848981"/>
                    <a:pt x="469558" y="870412"/>
                  </a:cubicBezTo>
                  <a:lnTo>
                    <a:pt x="443083" y="922705"/>
                  </a:lnTo>
                  <a:lnTo>
                    <a:pt x="512770" y="960424"/>
                  </a:lnTo>
                  <a:lnTo>
                    <a:pt x="539245" y="908322"/>
                  </a:lnTo>
                  <a:cubicBezTo>
                    <a:pt x="543973" y="901464"/>
                    <a:pt x="575460" y="858982"/>
                    <a:pt x="625479" y="885176"/>
                  </a:cubicBezTo>
                  <a:cubicBezTo>
                    <a:pt x="648834" y="897273"/>
                    <a:pt x="681266" y="931944"/>
                    <a:pt x="654886" y="985093"/>
                  </a:cubicBezTo>
                  <a:lnTo>
                    <a:pt x="654602" y="985570"/>
                  </a:lnTo>
                  <a:cubicBezTo>
                    <a:pt x="647416" y="997761"/>
                    <a:pt x="638055" y="1004905"/>
                    <a:pt x="631152" y="1008906"/>
                  </a:cubicBezTo>
                  <a:cubicBezTo>
                    <a:pt x="619617" y="1016335"/>
                    <a:pt x="594938" y="1025765"/>
                    <a:pt x="558912" y="1005953"/>
                  </a:cubicBezTo>
                  <a:lnTo>
                    <a:pt x="521942" y="986998"/>
                  </a:lnTo>
                  <a:lnTo>
                    <a:pt x="422092" y="1182832"/>
                  </a:lnTo>
                  <a:lnTo>
                    <a:pt x="483269" y="1215789"/>
                  </a:lnTo>
                  <a:lnTo>
                    <a:pt x="484971" y="1215979"/>
                  </a:lnTo>
                  <a:cubicBezTo>
                    <a:pt x="506151" y="1218646"/>
                    <a:pt x="525251" y="1211693"/>
                    <a:pt x="537543" y="1196929"/>
                  </a:cubicBezTo>
                  <a:cubicBezTo>
                    <a:pt x="600233" y="1122063"/>
                    <a:pt x="665854" y="1071009"/>
                    <a:pt x="732704" y="1045005"/>
                  </a:cubicBezTo>
                  <a:cubicBezTo>
                    <a:pt x="815345" y="1011382"/>
                    <a:pt x="883613" y="948993"/>
                    <a:pt x="924934" y="869269"/>
                  </a:cubicBezTo>
                  <a:cubicBezTo>
                    <a:pt x="1016936" y="691914"/>
                    <a:pt x="949613" y="470457"/>
                    <a:pt x="775727" y="373112"/>
                  </a:cubicBezTo>
                  <a:lnTo>
                    <a:pt x="777145" y="370921"/>
                  </a:lnTo>
                  <a:lnTo>
                    <a:pt x="767500" y="366063"/>
                  </a:lnTo>
                  <a:cubicBezTo>
                    <a:pt x="722752" y="343560"/>
                    <a:pt x="675221" y="331077"/>
                    <a:pt x="627599" y="327768"/>
                  </a:cubicBezTo>
                  <a:close/>
                  <a:moveTo>
                    <a:pt x="616935" y="308519"/>
                  </a:moveTo>
                  <a:cubicBezTo>
                    <a:pt x="665582" y="310467"/>
                    <a:pt x="714290" y="321748"/>
                    <a:pt x="760314" y="343299"/>
                  </a:cubicBezTo>
                  <a:lnTo>
                    <a:pt x="794827" y="361968"/>
                  </a:lnTo>
                  <a:cubicBezTo>
                    <a:pt x="970888" y="464552"/>
                    <a:pt x="1037265" y="696676"/>
                    <a:pt x="942805" y="879366"/>
                  </a:cubicBezTo>
                  <a:cubicBezTo>
                    <a:pt x="900539" y="962709"/>
                    <a:pt x="828299" y="1028241"/>
                    <a:pt x="739701" y="1063865"/>
                  </a:cubicBezTo>
                  <a:cubicBezTo>
                    <a:pt x="676822" y="1087773"/>
                    <a:pt x="614132" y="1136826"/>
                    <a:pt x="553523" y="1209693"/>
                  </a:cubicBezTo>
                  <a:cubicBezTo>
                    <a:pt x="544446" y="1220551"/>
                    <a:pt x="531870" y="1228362"/>
                    <a:pt x="516174" y="1232838"/>
                  </a:cubicBezTo>
                  <a:lnTo>
                    <a:pt x="506245" y="1235696"/>
                  </a:lnTo>
                  <a:lnTo>
                    <a:pt x="509933" y="1245411"/>
                  </a:lnTo>
                  <a:cubicBezTo>
                    <a:pt x="514850" y="1258270"/>
                    <a:pt x="514094" y="1273129"/>
                    <a:pt x="508042" y="1285321"/>
                  </a:cubicBezTo>
                  <a:lnTo>
                    <a:pt x="505773" y="1288941"/>
                  </a:lnTo>
                  <a:cubicBezTo>
                    <a:pt x="499721" y="1300657"/>
                    <a:pt x="489604" y="1309134"/>
                    <a:pt x="474948" y="1314753"/>
                  </a:cubicBezTo>
                  <a:lnTo>
                    <a:pt x="466154" y="1318182"/>
                  </a:lnTo>
                  <a:lnTo>
                    <a:pt x="469558" y="1327041"/>
                  </a:lnTo>
                  <a:cubicBezTo>
                    <a:pt x="474097" y="1338852"/>
                    <a:pt x="472868" y="1352568"/>
                    <a:pt x="466154" y="1365903"/>
                  </a:cubicBezTo>
                  <a:lnTo>
                    <a:pt x="463885" y="1369522"/>
                  </a:lnTo>
                  <a:cubicBezTo>
                    <a:pt x="457455" y="1382095"/>
                    <a:pt x="445541" y="1391525"/>
                    <a:pt x="431264" y="1395621"/>
                  </a:cubicBezTo>
                  <a:lnTo>
                    <a:pt x="421997" y="1398288"/>
                  </a:lnTo>
                  <a:lnTo>
                    <a:pt x="424739" y="1407527"/>
                  </a:lnTo>
                  <a:cubicBezTo>
                    <a:pt x="428049" y="1418766"/>
                    <a:pt x="426630" y="1432863"/>
                    <a:pt x="420957" y="1444579"/>
                  </a:cubicBezTo>
                  <a:lnTo>
                    <a:pt x="418688" y="1448104"/>
                  </a:lnTo>
                  <a:cubicBezTo>
                    <a:pt x="412353" y="1460486"/>
                    <a:pt x="401573" y="1469535"/>
                    <a:pt x="388430" y="1473726"/>
                  </a:cubicBezTo>
                  <a:lnTo>
                    <a:pt x="388525" y="1473821"/>
                  </a:lnTo>
                  <a:cubicBezTo>
                    <a:pt x="375382" y="1478012"/>
                    <a:pt x="361388" y="1476679"/>
                    <a:pt x="348812" y="1470202"/>
                  </a:cubicBezTo>
                  <a:cubicBezTo>
                    <a:pt x="348812" y="1470202"/>
                    <a:pt x="296239" y="1444103"/>
                    <a:pt x="296239" y="1444103"/>
                  </a:cubicBezTo>
                  <a:lnTo>
                    <a:pt x="296239" y="1459438"/>
                  </a:lnTo>
                  <a:cubicBezTo>
                    <a:pt x="296239" y="1466677"/>
                    <a:pt x="294727" y="1472392"/>
                    <a:pt x="291606" y="1477155"/>
                  </a:cubicBezTo>
                  <a:lnTo>
                    <a:pt x="291039" y="1478107"/>
                  </a:lnTo>
                  <a:cubicBezTo>
                    <a:pt x="284704" y="1490585"/>
                    <a:pt x="273924" y="1499634"/>
                    <a:pt x="260781" y="1503825"/>
                  </a:cubicBezTo>
                  <a:cubicBezTo>
                    <a:pt x="247638" y="1508016"/>
                    <a:pt x="233550" y="1506778"/>
                    <a:pt x="221163" y="1500300"/>
                  </a:cubicBezTo>
                  <a:lnTo>
                    <a:pt x="177951" y="1478107"/>
                  </a:lnTo>
                  <a:lnTo>
                    <a:pt x="172184" y="1474202"/>
                  </a:lnTo>
                  <a:cubicBezTo>
                    <a:pt x="160742" y="1466582"/>
                    <a:pt x="153840" y="1457724"/>
                    <a:pt x="150341" y="1445817"/>
                  </a:cubicBezTo>
                  <a:cubicBezTo>
                    <a:pt x="145803" y="1433911"/>
                    <a:pt x="147127" y="1419910"/>
                    <a:pt x="154029" y="1406479"/>
                  </a:cubicBezTo>
                  <a:lnTo>
                    <a:pt x="154502" y="1405336"/>
                  </a:lnTo>
                  <a:cubicBezTo>
                    <a:pt x="156582" y="1399336"/>
                    <a:pt x="164146" y="1392382"/>
                    <a:pt x="166983" y="1389811"/>
                  </a:cubicBezTo>
                  <a:lnTo>
                    <a:pt x="177290" y="1380381"/>
                  </a:lnTo>
                  <a:lnTo>
                    <a:pt x="126419" y="1355140"/>
                  </a:lnTo>
                  <a:lnTo>
                    <a:pt x="120651" y="1351329"/>
                  </a:lnTo>
                  <a:cubicBezTo>
                    <a:pt x="109210" y="1343614"/>
                    <a:pt x="102308" y="1334851"/>
                    <a:pt x="98809" y="1322945"/>
                  </a:cubicBezTo>
                  <a:cubicBezTo>
                    <a:pt x="94270" y="1311134"/>
                    <a:pt x="95500" y="1297418"/>
                    <a:pt x="102213" y="1284083"/>
                  </a:cubicBezTo>
                  <a:lnTo>
                    <a:pt x="104482" y="1280463"/>
                  </a:lnTo>
                  <a:cubicBezTo>
                    <a:pt x="111196" y="1267414"/>
                    <a:pt x="120651" y="1258746"/>
                    <a:pt x="131998" y="1255317"/>
                  </a:cubicBezTo>
                  <a:lnTo>
                    <a:pt x="138900" y="1251222"/>
                  </a:lnTo>
                  <a:lnTo>
                    <a:pt x="137104" y="1242554"/>
                  </a:lnTo>
                  <a:cubicBezTo>
                    <a:pt x="133889" y="1231315"/>
                    <a:pt x="133983" y="1215027"/>
                    <a:pt x="140129" y="1202739"/>
                  </a:cubicBezTo>
                  <a:lnTo>
                    <a:pt x="142399" y="1199120"/>
                  </a:lnTo>
                  <a:cubicBezTo>
                    <a:pt x="148356" y="1187404"/>
                    <a:pt x="158473" y="1178927"/>
                    <a:pt x="173129" y="1173307"/>
                  </a:cubicBezTo>
                  <a:lnTo>
                    <a:pt x="181923" y="1169878"/>
                  </a:lnTo>
                  <a:lnTo>
                    <a:pt x="178519" y="1161020"/>
                  </a:lnTo>
                  <a:cubicBezTo>
                    <a:pt x="174075" y="1149209"/>
                    <a:pt x="175304" y="1135493"/>
                    <a:pt x="182017" y="1122158"/>
                  </a:cubicBezTo>
                  <a:lnTo>
                    <a:pt x="184381" y="1118443"/>
                  </a:lnTo>
                  <a:cubicBezTo>
                    <a:pt x="189676" y="1107680"/>
                    <a:pt x="197997" y="1099870"/>
                    <a:pt x="209154" y="1095202"/>
                  </a:cubicBezTo>
                  <a:lnTo>
                    <a:pt x="217854" y="1091487"/>
                  </a:lnTo>
                  <a:lnTo>
                    <a:pt x="214166" y="1082724"/>
                  </a:lnTo>
                  <a:cubicBezTo>
                    <a:pt x="205656" y="1062246"/>
                    <a:pt x="204048" y="1044720"/>
                    <a:pt x="209249" y="1028813"/>
                  </a:cubicBezTo>
                  <a:cubicBezTo>
                    <a:pt x="223527" y="978140"/>
                    <a:pt x="244140" y="879937"/>
                    <a:pt x="221068" y="791545"/>
                  </a:cubicBezTo>
                  <a:cubicBezTo>
                    <a:pt x="199132" y="701248"/>
                    <a:pt x="210667" y="604665"/>
                    <a:pt x="253595" y="519702"/>
                  </a:cubicBezTo>
                  <a:lnTo>
                    <a:pt x="254824" y="517701"/>
                  </a:lnTo>
                  <a:cubicBezTo>
                    <a:pt x="325599" y="380827"/>
                    <a:pt x="470994" y="302674"/>
                    <a:pt x="616935" y="308519"/>
                  </a:cubicBezTo>
                  <a:close/>
                  <a:moveTo>
                    <a:pt x="1132671" y="256716"/>
                  </a:moveTo>
                  <a:cubicBezTo>
                    <a:pt x="1134279" y="256907"/>
                    <a:pt x="1135792" y="257669"/>
                    <a:pt x="1137210" y="259098"/>
                  </a:cubicBezTo>
                  <a:cubicBezTo>
                    <a:pt x="1137777" y="259574"/>
                    <a:pt x="1138250" y="260241"/>
                    <a:pt x="1138723" y="260907"/>
                  </a:cubicBezTo>
                  <a:cubicBezTo>
                    <a:pt x="1140803" y="263574"/>
                    <a:pt x="1141748" y="266813"/>
                    <a:pt x="1141276" y="269766"/>
                  </a:cubicBezTo>
                  <a:cubicBezTo>
                    <a:pt x="1140898" y="271956"/>
                    <a:pt x="1139857" y="273766"/>
                    <a:pt x="1137683" y="275290"/>
                  </a:cubicBezTo>
                  <a:lnTo>
                    <a:pt x="1013721" y="374826"/>
                  </a:lnTo>
                  <a:cubicBezTo>
                    <a:pt x="1009466" y="377112"/>
                    <a:pt x="1004266" y="377303"/>
                    <a:pt x="1001335" y="375398"/>
                  </a:cubicBezTo>
                  <a:lnTo>
                    <a:pt x="998120" y="373207"/>
                  </a:lnTo>
                  <a:cubicBezTo>
                    <a:pt x="996607" y="370731"/>
                    <a:pt x="995945" y="367968"/>
                    <a:pt x="996323" y="365397"/>
                  </a:cubicBezTo>
                  <a:cubicBezTo>
                    <a:pt x="996702" y="363206"/>
                    <a:pt x="997742" y="361396"/>
                    <a:pt x="999916" y="359872"/>
                  </a:cubicBezTo>
                  <a:lnTo>
                    <a:pt x="1124729" y="259574"/>
                  </a:lnTo>
                  <a:lnTo>
                    <a:pt x="1124729" y="259764"/>
                  </a:lnTo>
                  <a:cubicBezTo>
                    <a:pt x="1126620" y="258145"/>
                    <a:pt x="1129551" y="256335"/>
                    <a:pt x="1132671" y="256716"/>
                  </a:cubicBezTo>
                  <a:close/>
                  <a:moveTo>
                    <a:pt x="135118" y="173849"/>
                  </a:moveTo>
                  <a:cubicBezTo>
                    <a:pt x="136253" y="173944"/>
                    <a:pt x="138616" y="174230"/>
                    <a:pt x="140508" y="176135"/>
                  </a:cubicBezTo>
                  <a:cubicBezTo>
                    <a:pt x="140791" y="176421"/>
                    <a:pt x="141264" y="177088"/>
                    <a:pt x="141264" y="177088"/>
                  </a:cubicBezTo>
                  <a:lnTo>
                    <a:pt x="247354" y="304532"/>
                  </a:lnTo>
                  <a:cubicBezTo>
                    <a:pt x="249056" y="306913"/>
                    <a:pt x="249907" y="310342"/>
                    <a:pt x="249718" y="313390"/>
                  </a:cubicBezTo>
                  <a:cubicBezTo>
                    <a:pt x="249624" y="314629"/>
                    <a:pt x="249246" y="317581"/>
                    <a:pt x="247260" y="319010"/>
                  </a:cubicBezTo>
                  <a:lnTo>
                    <a:pt x="246220" y="319772"/>
                  </a:lnTo>
                  <a:lnTo>
                    <a:pt x="246220" y="319867"/>
                  </a:lnTo>
                  <a:cubicBezTo>
                    <a:pt x="244140" y="321772"/>
                    <a:pt x="238088" y="321582"/>
                    <a:pt x="234968" y="319486"/>
                  </a:cubicBezTo>
                  <a:lnTo>
                    <a:pt x="231469" y="317105"/>
                  </a:lnTo>
                  <a:lnTo>
                    <a:pt x="126230" y="190708"/>
                  </a:lnTo>
                  <a:cubicBezTo>
                    <a:pt x="124528" y="188327"/>
                    <a:pt x="123677" y="184898"/>
                    <a:pt x="123866" y="181850"/>
                  </a:cubicBezTo>
                  <a:cubicBezTo>
                    <a:pt x="123960" y="180612"/>
                    <a:pt x="124339" y="177659"/>
                    <a:pt x="126324" y="176230"/>
                  </a:cubicBezTo>
                  <a:cubicBezTo>
                    <a:pt x="128688" y="174516"/>
                    <a:pt x="132092" y="173659"/>
                    <a:pt x="135118" y="173849"/>
                  </a:cubicBezTo>
                  <a:close/>
                  <a:moveTo>
                    <a:pt x="869620" y="145655"/>
                  </a:moveTo>
                  <a:cubicBezTo>
                    <a:pt x="871227" y="145179"/>
                    <a:pt x="873591" y="144893"/>
                    <a:pt x="875860" y="146417"/>
                  </a:cubicBezTo>
                  <a:lnTo>
                    <a:pt x="877468" y="147274"/>
                  </a:lnTo>
                  <a:cubicBezTo>
                    <a:pt x="878224" y="147560"/>
                    <a:pt x="878791" y="147941"/>
                    <a:pt x="879264" y="148417"/>
                  </a:cubicBezTo>
                  <a:cubicBezTo>
                    <a:pt x="880021" y="149179"/>
                    <a:pt x="880493" y="150037"/>
                    <a:pt x="880777" y="150799"/>
                  </a:cubicBezTo>
                  <a:cubicBezTo>
                    <a:pt x="881912" y="153561"/>
                    <a:pt x="881723" y="156895"/>
                    <a:pt x="880493" y="159657"/>
                  </a:cubicBezTo>
                  <a:lnTo>
                    <a:pt x="842293" y="234714"/>
                  </a:lnTo>
                  <a:cubicBezTo>
                    <a:pt x="841537" y="236619"/>
                    <a:pt x="839457" y="238333"/>
                    <a:pt x="837093" y="239095"/>
                  </a:cubicBezTo>
                  <a:lnTo>
                    <a:pt x="837187" y="239191"/>
                  </a:lnTo>
                  <a:cubicBezTo>
                    <a:pt x="835580" y="239667"/>
                    <a:pt x="833216" y="239953"/>
                    <a:pt x="830947" y="238429"/>
                  </a:cubicBezTo>
                  <a:lnTo>
                    <a:pt x="829339" y="237381"/>
                  </a:lnTo>
                  <a:cubicBezTo>
                    <a:pt x="827354" y="236047"/>
                    <a:pt x="825841" y="233857"/>
                    <a:pt x="825179" y="231475"/>
                  </a:cubicBezTo>
                  <a:cubicBezTo>
                    <a:pt x="824801" y="230237"/>
                    <a:pt x="824422" y="227951"/>
                    <a:pt x="825652" y="226046"/>
                  </a:cubicBezTo>
                  <a:lnTo>
                    <a:pt x="864419" y="150037"/>
                  </a:lnTo>
                  <a:cubicBezTo>
                    <a:pt x="865176" y="148132"/>
                    <a:pt x="867256" y="146417"/>
                    <a:pt x="869620" y="145655"/>
                  </a:cubicBezTo>
                  <a:close/>
                  <a:moveTo>
                    <a:pt x="397791" y="111079"/>
                  </a:moveTo>
                  <a:cubicBezTo>
                    <a:pt x="402141" y="109841"/>
                    <a:pt x="407247" y="112699"/>
                    <a:pt x="409327" y="117080"/>
                  </a:cubicBezTo>
                  <a:lnTo>
                    <a:pt x="437882" y="192804"/>
                  </a:lnTo>
                  <a:cubicBezTo>
                    <a:pt x="439395" y="197185"/>
                    <a:pt x="436559" y="202519"/>
                    <a:pt x="430696" y="205377"/>
                  </a:cubicBezTo>
                  <a:cubicBezTo>
                    <a:pt x="428711" y="206520"/>
                    <a:pt x="428522" y="206615"/>
                    <a:pt x="424550" y="204043"/>
                  </a:cubicBezTo>
                  <a:cubicBezTo>
                    <a:pt x="424077" y="203567"/>
                    <a:pt x="423699" y="202805"/>
                    <a:pt x="423321" y="202138"/>
                  </a:cubicBezTo>
                  <a:cubicBezTo>
                    <a:pt x="422375" y="200519"/>
                    <a:pt x="421146" y="198519"/>
                    <a:pt x="419444" y="196614"/>
                  </a:cubicBezTo>
                  <a:lnTo>
                    <a:pt x="391740" y="123176"/>
                  </a:lnTo>
                  <a:cubicBezTo>
                    <a:pt x="390227" y="118890"/>
                    <a:pt x="392874" y="113651"/>
                    <a:pt x="397791" y="111079"/>
                  </a:cubicBezTo>
                  <a:close/>
                  <a:moveTo>
                    <a:pt x="642971" y="18"/>
                  </a:moveTo>
                  <a:cubicBezTo>
                    <a:pt x="649023" y="304"/>
                    <a:pt x="651860" y="5733"/>
                    <a:pt x="651670" y="10591"/>
                  </a:cubicBezTo>
                  <a:lnTo>
                    <a:pt x="637771" y="171658"/>
                  </a:lnTo>
                  <a:cubicBezTo>
                    <a:pt x="637676" y="174992"/>
                    <a:pt x="636069" y="176897"/>
                    <a:pt x="634745" y="178040"/>
                  </a:cubicBezTo>
                  <a:lnTo>
                    <a:pt x="634651" y="178040"/>
                  </a:lnTo>
                  <a:cubicBezTo>
                    <a:pt x="633138" y="179278"/>
                    <a:pt x="631247" y="180040"/>
                    <a:pt x="629166" y="180326"/>
                  </a:cubicBezTo>
                  <a:lnTo>
                    <a:pt x="618860" y="173468"/>
                  </a:lnTo>
                  <a:cubicBezTo>
                    <a:pt x="618482" y="172325"/>
                    <a:pt x="618198" y="170992"/>
                    <a:pt x="618198" y="169372"/>
                  </a:cubicBezTo>
                  <a:lnTo>
                    <a:pt x="632098" y="8781"/>
                  </a:lnTo>
                  <a:cubicBezTo>
                    <a:pt x="632381" y="2685"/>
                    <a:pt x="637771" y="-268"/>
                    <a:pt x="642971" y="18"/>
                  </a:cubicBezTo>
                  <a:close/>
                </a:path>
              </a:pathLst>
            </a:custGeom>
            <a:solidFill>
              <a:schemeClr val="accent1"/>
            </a:solidFill>
            <a:ln w="9455" cap="flat">
              <a:noFill/>
              <a:prstDash val="solid"/>
              <a:miter/>
            </a:ln>
          </p:spPr>
          <p:txBody>
            <a:bodyPr rtlCol="0" anchor="ctr"/>
            <a:lstStyle/>
            <a:p>
              <a:endParaRPr lang="en-GB"/>
            </a:p>
          </p:txBody>
        </p:sp>
      </p:grpSp>
      <p:grpSp>
        <p:nvGrpSpPr>
          <p:cNvPr id="734" name="Group 733">
            <a:extLst>
              <a:ext uri="{FF2B5EF4-FFF2-40B4-BE49-F238E27FC236}">
                <a16:creationId xmlns:a16="http://schemas.microsoft.com/office/drawing/2014/main" id="{D33AB529-C1C4-2D26-7F1F-50E2A3548544}"/>
              </a:ext>
            </a:extLst>
          </p:cNvPr>
          <p:cNvGrpSpPr/>
          <p:nvPr userDrawn="1"/>
        </p:nvGrpSpPr>
        <p:grpSpPr>
          <a:xfrm>
            <a:off x="7551076" y="1153662"/>
            <a:ext cx="1373453" cy="1129227"/>
            <a:chOff x="8337955" y="559071"/>
            <a:chExt cx="1996101" cy="1641157"/>
          </a:xfrm>
        </p:grpSpPr>
        <p:sp>
          <p:nvSpPr>
            <p:cNvPr id="735" name="Freeform 734">
              <a:extLst>
                <a:ext uri="{FF2B5EF4-FFF2-40B4-BE49-F238E27FC236}">
                  <a16:creationId xmlns:a16="http://schemas.microsoft.com/office/drawing/2014/main" id="{0553737C-25F5-A0F9-7C10-A3E3A327B31D}"/>
                </a:ext>
              </a:extLst>
            </p:cNvPr>
            <p:cNvSpPr/>
            <p:nvPr/>
          </p:nvSpPr>
          <p:spPr>
            <a:xfrm>
              <a:off x="8348235" y="559071"/>
              <a:ext cx="1985821" cy="1641157"/>
            </a:xfrm>
            <a:custGeom>
              <a:avLst/>
              <a:gdLst>
                <a:gd name="connsiteX0" fmla="*/ 1605897 w 1985821"/>
                <a:gd name="connsiteY0" fmla="*/ 3810 h 1641157"/>
                <a:gd name="connsiteX1" fmla="*/ 1488162 w 1985821"/>
                <a:gd name="connsiteY1" fmla="*/ 0 h 1641157"/>
                <a:gd name="connsiteX2" fmla="*/ 1488162 w 1985821"/>
                <a:gd name="connsiteY2" fmla="*/ 0 h 1641157"/>
                <a:gd name="connsiteX3" fmla="*/ 1291620 w 1985821"/>
                <a:gd name="connsiteY3" fmla="*/ 96203 h 1641157"/>
                <a:gd name="connsiteX4" fmla="*/ 880497 w 1985821"/>
                <a:gd name="connsiteY4" fmla="*/ 422910 h 1641157"/>
                <a:gd name="connsiteX5" fmla="*/ 880497 w 1985821"/>
                <a:gd name="connsiteY5" fmla="*/ 422910 h 1641157"/>
                <a:gd name="connsiteX6" fmla="*/ 822579 w 1985821"/>
                <a:gd name="connsiteY6" fmla="*/ 442913 h 1641157"/>
                <a:gd name="connsiteX7" fmla="*/ 822579 w 1985821"/>
                <a:gd name="connsiteY7" fmla="*/ 442913 h 1641157"/>
                <a:gd name="connsiteX8" fmla="*/ 298468 w 1985821"/>
                <a:gd name="connsiteY8" fmla="*/ 437198 h 1641157"/>
                <a:gd name="connsiteX9" fmla="*/ 84836 w 1985821"/>
                <a:gd name="connsiteY9" fmla="*/ 481013 h 1641157"/>
                <a:gd name="connsiteX10" fmla="*/ 84836 w 1985821"/>
                <a:gd name="connsiteY10" fmla="*/ 481013 h 1641157"/>
                <a:gd name="connsiteX11" fmla="*/ 6979 w 1985821"/>
                <a:gd name="connsiteY11" fmla="*/ 552450 h 1641157"/>
                <a:gd name="connsiteX12" fmla="*/ 1282 w 1985821"/>
                <a:gd name="connsiteY12" fmla="*/ 574358 h 1641157"/>
                <a:gd name="connsiteX13" fmla="*/ 360184 w 1985821"/>
                <a:gd name="connsiteY13" fmla="*/ 1626870 h 1641157"/>
                <a:gd name="connsiteX14" fmla="*/ 380123 w 1985821"/>
                <a:gd name="connsiteY14" fmla="*/ 1641158 h 1641157"/>
                <a:gd name="connsiteX15" fmla="*/ 1255540 w 1985821"/>
                <a:gd name="connsiteY15" fmla="*/ 1610678 h 1641157"/>
                <a:gd name="connsiteX16" fmla="*/ 1977142 w 1985821"/>
                <a:gd name="connsiteY16" fmla="*/ 1092518 h 1641157"/>
                <a:gd name="connsiteX17" fmla="*/ 1984738 w 1985821"/>
                <a:gd name="connsiteY17" fmla="*/ 1068705 h 1641157"/>
                <a:gd name="connsiteX18" fmla="*/ 1625836 w 1985821"/>
                <a:gd name="connsiteY18" fmla="*/ 16193 h 1641157"/>
                <a:gd name="connsiteX19" fmla="*/ 1607796 w 1985821"/>
                <a:gd name="connsiteY19" fmla="*/ 1905 h 1641157"/>
                <a:gd name="connsiteX20" fmla="*/ 1605897 w 1985821"/>
                <a:gd name="connsiteY20" fmla="*/ 3810 h 1641157"/>
                <a:gd name="connsiteX21" fmla="*/ 456081 w 1985821"/>
                <a:gd name="connsiteY21" fmla="*/ 1526858 h 1641157"/>
                <a:gd name="connsiteX22" fmla="*/ 469374 w 1985821"/>
                <a:gd name="connsiteY22" fmla="*/ 1526858 h 1641157"/>
                <a:gd name="connsiteX23" fmla="*/ 456081 w 1985821"/>
                <a:gd name="connsiteY23" fmla="*/ 1526858 h 16411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985821" h="1641157">
                  <a:moveTo>
                    <a:pt x="1605897" y="3810"/>
                  </a:moveTo>
                  <a:lnTo>
                    <a:pt x="1488162" y="0"/>
                  </a:lnTo>
                  <a:lnTo>
                    <a:pt x="1488162" y="0"/>
                  </a:lnTo>
                  <a:cubicBezTo>
                    <a:pt x="1482465" y="1905"/>
                    <a:pt x="1421698" y="29528"/>
                    <a:pt x="1291620" y="96203"/>
                  </a:cubicBezTo>
                  <a:cubicBezTo>
                    <a:pt x="1071342" y="209550"/>
                    <a:pt x="885244" y="418148"/>
                    <a:pt x="880497" y="422910"/>
                  </a:cubicBezTo>
                  <a:lnTo>
                    <a:pt x="880497" y="422910"/>
                  </a:lnTo>
                  <a:lnTo>
                    <a:pt x="822579" y="442913"/>
                  </a:lnTo>
                  <a:lnTo>
                    <a:pt x="822579" y="442913"/>
                  </a:lnTo>
                  <a:cubicBezTo>
                    <a:pt x="815932" y="441960"/>
                    <a:pt x="541534" y="391478"/>
                    <a:pt x="298468" y="437198"/>
                  </a:cubicBezTo>
                  <a:cubicBezTo>
                    <a:pt x="146552" y="465773"/>
                    <a:pt x="91482" y="479108"/>
                    <a:pt x="84836" y="481013"/>
                  </a:cubicBezTo>
                  <a:lnTo>
                    <a:pt x="84836" y="481013"/>
                  </a:lnTo>
                  <a:lnTo>
                    <a:pt x="6979" y="552450"/>
                  </a:lnTo>
                  <a:cubicBezTo>
                    <a:pt x="332" y="558165"/>
                    <a:pt x="-1567" y="566738"/>
                    <a:pt x="1282" y="574358"/>
                  </a:cubicBezTo>
                  <a:lnTo>
                    <a:pt x="360184" y="1626870"/>
                  </a:lnTo>
                  <a:cubicBezTo>
                    <a:pt x="363032" y="1635443"/>
                    <a:pt x="371578" y="1641158"/>
                    <a:pt x="380123" y="1641158"/>
                  </a:cubicBezTo>
                  <a:cubicBezTo>
                    <a:pt x="496908" y="1637348"/>
                    <a:pt x="1255540" y="1610678"/>
                    <a:pt x="1255540" y="1610678"/>
                  </a:cubicBezTo>
                  <a:cubicBezTo>
                    <a:pt x="1255540" y="1610678"/>
                    <a:pt x="1880295" y="1162050"/>
                    <a:pt x="1977142" y="1092518"/>
                  </a:cubicBezTo>
                  <a:cubicBezTo>
                    <a:pt x="1984738" y="1086803"/>
                    <a:pt x="1987586" y="1077278"/>
                    <a:pt x="1984738" y="1068705"/>
                  </a:cubicBezTo>
                  <a:lnTo>
                    <a:pt x="1625836" y="16193"/>
                  </a:lnTo>
                  <a:cubicBezTo>
                    <a:pt x="1622987" y="8573"/>
                    <a:pt x="1615391" y="2858"/>
                    <a:pt x="1607796" y="1905"/>
                  </a:cubicBezTo>
                  <a:lnTo>
                    <a:pt x="1605897" y="3810"/>
                  </a:lnTo>
                  <a:close/>
                  <a:moveTo>
                    <a:pt x="456081" y="1526858"/>
                  </a:moveTo>
                  <a:lnTo>
                    <a:pt x="469374" y="1526858"/>
                  </a:lnTo>
                  <a:lnTo>
                    <a:pt x="456081" y="1526858"/>
                  </a:lnTo>
                  <a:close/>
                </a:path>
              </a:pathLst>
            </a:custGeom>
            <a:solidFill>
              <a:srgbClr val="FFFFFF"/>
            </a:solidFill>
            <a:ln w="9480" cap="flat">
              <a:noFill/>
              <a:prstDash val="solid"/>
              <a:miter/>
            </a:ln>
          </p:spPr>
          <p:txBody>
            <a:bodyPr rtlCol="0" anchor="ctr"/>
            <a:lstStyle/>
            <a:p>
              <a:endParaRPr lang="en-GB"/>
            </a:p>
          </p:txBody>
        </p:sp>
        <p:sp>
          <p:nvSpPr>
            <p:cNvPr id="736" name="Freeform 735">
              <a:extLst>
                <a:ext uri="{FF2B5EF4-FFF2-40B4-BE49-F238E27FC236}">
                  <a16:creationId xmlns:a16="http://schemas.microsoft.com/office/drawing/2014/main" id="{36121FF5-2153-B061-72EF-4575C0BA6104}"/>
                </a:ext>
              </a:extLst>
            </p:cNvPr>
            <p:cNvSpPr/>
            <p:nvPr/>
          </p:nvSpPr>
          <p:spPr>
            <a:xfrm>
              <a:off x="8337955" y="562881"/>
              <a:ext cx="1875011" cy="1547812"/>
            </a:xfrm>
            <a:custGeom>
              <a:avLst/>
              <a:gdLst>
                <a:gd name="connsiteX0" fmla="*/ 1520279 w 1875011"/>
                <a:gd name="connsiteY0" fmla="*/ 4762 h 1547812"/>
                <a:gd name="connsiteX1" fmla="*/ 1409191 w 1875011"/>
                <a:gd name="connsiteY1" fmla="*/ 0 h 1547812"/>
                <a:gd name="connsiteX2" fmla="*/ 1409191 w 1875011"/>
                <a:gd name="connsiteY2" fmla="*/ 0 h 1547812"/>
                <a:gd name="connsiteX3" fmla="*/ 1223093 w 1875011"/>
                <a:gd name="connsiteY3" fmla="*/ 90488 h 1547812"/>
                <a:gd name="connsiteX4" fmla="*/ 832859 w 1875011"/>
                <a:gd name="connsiteY4" fmla="*/ 398145 h 1547812"/>
                <a:gd name="connsiteX5" fmla="*/ 832859 w 1875011"/>
                <a:gd name="connsiteY5" fmla="*/ 398145 h 1547812"/>
                <a:gd name="connsiteX6" fmla="*/ 806273 w 1875011"/>
                <a:gd name="connsiteY6" fmla="*/ 407670 h 1547812"/>
                <a:gd name="connsiteX7" fmla="*/ 805324 w 1875011"/>
                <a:gd name="connsiteY7" fmla="*/ 407670 h 1547812"/>
                <a:gd name="connsiteX8" fmla="*/ 778738 w 1875011"/>
                <a:gd name="connsiteY8" fmla="*/ 417195 h 1547812"/>
                <a:gd name="connsiteX9" fmla="*/ 778738 w 1875011"/>
                <a:gd name="connsiteY9" fmla="*/ 417195 h 1547812"/>
                <a:gd name="connsiteX10" fmla="*/ 283112 w 1875011"/>
                <a:gd name="connsiteY10" fmla="*/ 409575 h 1547812"/>
                <a:gd name="connsiteX11" fmla="*/ 80873 w 1875011"/>
                <a:gd name="connsiteY11" fmla="*/ 449580 h 1547812"/>
                <a:gd name="connsiteX12" fmla="*/ 80873 w 1875011"/>
                <a:gd name="connsiteY12" fmla="*/ 449580 h 1547812"/>
                <a:gd name="connsiteX13" fmla="*/ 6814 w 1875011"/>
                <a:gd name="connsiteY13" fmla="*/ 517208 h 1547812"/>
                <a:gd name="connsiteX14" fmla="*/ 1117 w 1875011"/>
                <a:gd name="connsiteY14" fmla="*/ 538163 h 1547812"/>
                <a:gd name="connsiteX15" fmla="*/ 336283 w 1875011"/>
                <a:gd name="connsiteY15" fmla="*/ 1534478 h 1547812"/>
                <a:gd name="connsiteX16" fmla="*/ 355272 w 1875011"/>
                <a:gd name="connsiteY16" fmla="*/ 1547813 h 1547812"/>
                <a:gd name="connsiteX17" fmla="*/ 1182266 w 1875011"/>
                <a:gd name="connsiteY17" fmla="*/ 1523048 h 1547812"/>
                <a:gd name="connsiteX18" fmla="*/ 1866838 w 1875011"/>
                <a:gd name="connsiteY18" fmla="*/ 1036320 h 1547812"/>
                <a:gd name="connsiteX19" fmla="*/ 1874434 w 1875011"/>
                <a:gd name="connsiteY19" fmla="*/ 1014413 h 1547812"/>
                <a:gd name="connsiteX20" fmla="*/ 1540218 w 1875011"/>
                <a:gd name="connsiteY20" fmla="*/ 18098 h 1547812"/>
                <a:gd name="connsiteX21" fmla="*/ 1523128 w 1875011"/>
                <a:gd name="connsiteY21" fmla="*/ 4762 h 1547812"/>
                <a:gd name="connsiteX22" fmla="*/ 1520279 w 1875011"/>
                <a:gd name="connsiteY22" fmla="*/ 4762 h 1547812"/>
                <a:gd name="connsiteX23" fmla="*/ 960088 w 1875011"/>
                <a:gd name="connsiteY23" fmla="*/ 492443 h 1547812"/>
                <a:gd name="connsiteX24" fmla="*/ 1300001 w 1875011"/>
                <a:gd name="connsiteY24" fmla="*/ 250508 h 1547812"/>
                <a:gd name="connsiteX25" fmla="*/ 1331334 w 1875011"/>
                <a:gd name="connsiteY25" fmla="*/ 256223 h 1547812"/>
                <a:gd name="connsiteX26" fmla="*/ 1325637 w 1875011"/>
                <a:gd name="connsiteY26" fmla="*/ 287655 h 1547812"/>
                <a:gd name="connsiteX27" fmla="*/ 985724 w 1875011"/>
                <a:gd name="connsiteY27" fmla="*/ 529590 h 1547812"/>
                <a:gd name="connsiteX28" fmla="*/ 980027 w 1875011"/>
                <a:gd name="connsiteY28" fmla="*/ 532448 h 1547812"/>
                <a:gd name="connsiteX29" fmla="*/ 955341 w 1875011"/>
                <a:gd name="connsiteY29" fmla="*/ 523875 h 1547812"/>
                <a:gd name="connsiteX30" fmla="*/ 961038 w 1875011"/>
                <a:gd name="connsiteY30" fmla="*/ 492443 h 1547812"/>
                <a:gd name="connsiteX31" fmla="*/ 960088 w 1875011"/>
                <a:gd name="connsiteY31" fmla="*/ 492443 h 1547812"/>
                <a:gd name="connsiteX32" fmla="*/ 995219 w 1875011"/>
                <a:gd name="connsiteY32" fmla="*/ 595313 h 1547812"/>
                <a:gd name="connsiteX33" fmla="*/ 1335132 w 1875011"/>
                <a:gd name="connsiteY33" fmla="*/ 353378 h 1547812"/>
                <a:gd name="connsiteX34" fmla="*/ 1366464 w 1875011"/>
                <a:gd name="connsiteY34" fmla="*/ 359093 h 1547812"/>
                <a:gd name="connsiteX35" fmla="*/ 1360767 w 1875011"/>
                <a:gd name="connsiteY35" fmla="*/ 390525 h 1547812"/>
                <a:gd name="connsiteX36" fmla="*/ 1020855 w 1875011"/>
                <a:gd name="connsiteY36" fmla="*/ 632460 h 1547812"/>
                <a:gd name="connsiteX37" fmla="*/ 1015158 w 1875011"/>
                <a:gd name="connsiteY37" fmla="*/ 635318 h 1547812"/>
                <a:gd name="connsiteX38" fmla="*/ 990472 w 1875011"/>
                <a:gd name="connsiteY38" fmla="*/ 626745 h 1547812"/>
                <a:gd name="connsiteX39" fmla="*/ 996169 w 1875011"/>
                <a:gd name="connsiteY39" fmla="*/ 595313 h 1547812"/>
                <a:gd name="connsiteX40" fmla="*/ 995219 w 1875011"/>
                <a:gd name="connsiteY40" fmla="*/ 595313 h 1547812"/>
                <a:gd name="connsiteX41" fmla="*/ 1029400 w 1875011"/>
                <a:gd name="connsiteY41" fmla="*/ 698183 h 1547812"/>
                <a:gd name="connsiteX42" fmla="*/ 1369313 w 1875011"/>
                <a:gd name="connsiteY42" fmla="*/ 456248 h 1547812"/>
                <a:gd name="connsiteX43" fmla="*/ 1400645 w 1875011"/>
                <a:gd name="connsiteY43" fmla="*/ 461963 h 1547812"/>
                <a:gd name="connsiteX44" fmla="*/ 1394949 w 1875011"/>
                <a:gd name="connsiteY44" fmla="*/ 493395 h 1547812"/>
                <a:gd name="connsiteX45" fmla="*/ 1055036 w 1875011"/>
                <a:gd name="connsiteY45" fmla="*/ 735330 h 1547812"/>
                <a:gd name="connsiteX46" fmla="*/ 1049339 w 1875011"/>
                <a:gd name="connsiteY46" fmla="*/ 738188 h 1547812"/>
                <a:gd name="connsiteX47" fmla="*/ 1024653 w 1875011"/>
                <a:gd name="connsiteY47" fmla="*/ 729615 h 1547812"/>
                <a:gd name="connsiteX48" fmla="*/ 1030350 w 1875011"/>
                <a:gd name="connsiteY48" fmla="*/ 698183 h 1547812"/>
                <a:gd name="connsiteX49" fmla="*/ 1029400 w 1875011"/>
                <a:gd name="connsiteY49" fmla="*/ 698183 h 1547812"/>
                <a:gd name="connsiteX50" fmla="*/ 1063581 w 1875011"/>
                <a:gd name="connsiteY50" fmla="*/ 801053 h 1547812"/>
                <a:gd name="connsiteX51" fmla="*/ 1403494 w 1875011"/>
                <a:gd name="connsiteY51" fmla="*/ 559118 h 1547812"/>
                <a:gd name="connsiteX52" fmla="*/ 1434827 w 1875011"/>
                <a:gd name="connsiteY52" fmla="*/ 564833 h 1547812"/>
                <a:gd name="connsiteX53" fmla="*/ 1429130 w 1875011"/>
                <a:gd name="connsiteY53" fmla="*/ 596265 h 1547812"/>
                <a:gd name="connsiteX54" fmla="*/ 1089217 w 1875011"/>
                <a:gd name="connsiteY54" fmla="*/ 838200 h 1547812"/>
                <a:gd name="connsiteX55" fmla="*/ 1083520 w 1875011"/>
                <a:gd name="connsiteY55" fmla="*/ 841058 h 1547812"/>
                <a:gd name="connsiteX56" fmla="*/ 1058834 w 1875011"/>
                <a:gd name="connsiteY56" fmla="*/ 832485 h 1547812"/>
                <a:gd name="connsiteX57" fmla="*/ 1064531 w 1875011"/>
                <a:gd name="connsiteY57" fmla="*/ 801053 h 1547812"/>
                <a:gd name="connsiteX58" fmla="*/ 1063581 w 1875011"/>
                <a:gd name="connsiteY58" fmla="*/ 801053 h 1547812"/>
                <a:gd name="connsiteX59" fmla="*/ 1098712 w 1875011"/>
                <a:gd name="connsiteY59" fmla="*/ 904875 h 1547812"/>
                <a:gd name="connsiteX60" fmla="*/ 1438625 w 1875011"/>
                <a:gd name="connsiteY60" fmla="*/ 662940 h 1547812"/>
                <a:gd name="connsiteX61" fmla="*/ 1469957 w 1875011"/>
                <a:gd name="connsiteY61" fmla="*/ 668655 h 1547812"/>
                <a:gd name="connsiteX62" fmla="*/ 1464260 w 1875011"/>
                <a:gd name="connsiteY62" fmla="*/ 700088 h 1547812"/>
                <a:gd name="connsiteX63" fmla="*/ 1124348 w 1875011"/>
                <a:gd name="connsiteY63" fmla="*/ 942023 h 1547812"/>
                <a:gd name="connsiteX64" fmla="*/ 1118651 w 1875011"/>
                <a:gd name="connsiteY64" fmla="*/ 944880 h 1547812"/>
                <a:gd name="connsiteX65" fmla="*/ 1093965 w 1875011"/>
                <a:gd name="connsiteY65" fmla="*/ 936308 h 1547812"/>
                <a:gd name="connsiteX66" fmla="*/ 1099661 w 1875011"/>
                <a:gd name="connsiteY66" fmla="*/ 904875 h 1547812"/>
                <a:gd name="connsiteX67" fmla="*/ 1098712 w 1875011"/>
                <a:gd name="connsiteY67" fmla="*/ 904875 h 1547812"/>
                <a:gd name="connsiteX68" fmla="*/ 1132893 w 1875011"/>
                <a:gd name="connsiteY68" fmla="*/ 1007745 h 1547812"/>
                <a:gd name="connsiteX69" fmla="*/ 1472806 w 1875011"/>
                <a:gd name="connsiteY69" fmla="*/ 765810 h 1547812"/>
                <a:gd name="connsiteX70" fmla="*/ 1504138 w 1875011"/>
                <a:gd name="connsiteY70" fmla="*/ 771525 h 1547812"/>
                <a:gd name="connsiteX71" fmla="*/ 1498442 w 1875011"/>
                <a:gd name="connsiteY71" fmla="*/ 802958 h 1547812"/>
                <a:gd name="connsiteX72" fmla="*/ 1158529 w 1875011"/>
                <a:gd name="connsiteY72" fmla="*/ 1044893 h 1547812"/>
                <a:gd name="connsiteX73" fmla="*/ 1152832 w 1875011"/>
                <a:gd name="connsiteY73" fmla="*/ 1047750 h 1547812"/>
                <a:gd name="connsiteX74" fmla="*/ 1128146 w 1875011"/>
                <a:gd name="connsiteY74" fmla="*/ 1039178 h 1547812"/>
                <a:gd name="connsiteX75" fmla="*/ 1133843 w 1875011"/>
                <a:gd name="connsiteY75" fmla="*/ 1007745 h 1547812"/>
                <a:gd name="connsiteX76" fmla="*/ 1132893 w 1875011"/>
                <a:gd name="connsiteY76" fmla="*/ 1007745 h 1547812"/>
                <a:gd name="connsiteX77" fmla="*/ 1168024 w 1875011"/>
                <a:gd name="connsiteY77" fmla="*/ 1110615 h 1547812"/>
                <a:gd name="connsiteX78" fmla="*/ 1507936 w 1875011"/>
                <a:gd name="connsiteY78" fmla="*/ 868680 h 1547812"/>
                <a:gd name="connsiteX79" fmla="*/ 1539269 w 1875011"/>
                <a:gd name="connsiteY79" fmla="*/ 874395 h 1547812"/>
                <a:gd name="connsiteX80" fmla="*/ 1533572 w 1875011"/>
                <a:gd name="connsiteY80" fmla="*/ 905828 h 1547812"/>
                <a:gd name="connsiteX81" fmla="*/ 1193660 w 1875011"/>
                <a:gd name="connsiteY81" fmla="*/ 1147763 h 1547812"/>
                <a:gd name="connsiteX82" fmla="*/ 1187963 w 1875011"/>
                <a:gd name="connsiteY82" fmla="*/ 1150620 h 1547812"/>
                <a:gd name="connsiteX83" fmla="*/ 1163276 w 1875011"/>
                <a:gd name="connsiteY83" fmla="*/ 1142048 h 1547812"/>
                <a:gd name="connsiteX84" fmla="*/ 1168973 w 1875011"/>
                <a:gd name="connsiteY84" fmla="*/ 1110615 h 1547812"/>
                <a:gd name="connsiteX85" fmla="*/ 1168024 w 1875011"/>
                <a:gd name="connsiteY85" fmla="*/ 1110615 h 1547812"/>
                <a:gd name="connsiteX86" fmla="*/ 295455 w 1875011"/>
                <a:gd name="connsiteY86" fmla="*/ 605790 h 1547812"/>
                <a:gd name="connsiteX87" fmla="*/ 317293 w 1875011"/>
                <a:gd name="connsiteY87" fmla="*/ 582930 h 1547812"/>
                <a:gd name="connsiteX88" fmla="*/ 734113 w 1875011"/>
                <a:gd name="connsiteY88" fmla="*/ 568643 h 1547812"/>
                <a:gd name="connsiteX89" fmla="*/ 756901 w 1875011"/>
                <a:gd name="connsiteY89" fmla="*/ 590550 h 1547812"/>
                <a:gd name="connsiteX90" fmla="*/ 741709 w 1875011"/>
                <a:gd name="connsiteY90" fmla="*/ 612458 h 1547812"/>
                <a:gd name="connsiteX91" fmla="*/ 735063 w 1875011"/>
                <a:gd name="connsiteY91" fmla="*/ 613410 h 1547812"/>
                <a:gd name="connsiteX92" fmla="*/ 318243 w 1875011"/>
                <a:gd name="connsiteY92" fmla="*/ 627698 h 1547812"/>
                <a:gd name="connsiteX93" fmla="*/ 295455 w 1875011"/>
                <a:gd name="connsiteY93" fmla="*/ 605790 h 1547812"/>
                <a:gd name="connsiteX94" fmla="*/ 295455 w 1875011"/>
                <a:gd name="connsiteY94" fmla="*/ 605790 h 1547812"/>
                <a:gd name="connsiteX95" fmla="*/ 329636 w 1875011"/>
                <a:gd name="connsiteY95" fmla="*/ 708660 h 1547812"/>
                <a:gd name="connsiteX96" fmla="*/ 351474 w 1875011"/>
                <a:gd name="connsiteY96" fmla="*/ 685800 h 1547812"/>
                <a:gd name="connsiteX97" fmla="*/ 768294 w 1875011"/>
                <a:gd name="connsiteY97" fmla="*/ 671513 h 1547812"/>
                <a:gd name="connsiteX98" fmla="*/ 791082 w 1875011"/>
                <a:gd name="connsiteY98" fmla="*/ 693420 h 1547812"/>
                <a:gd name="connsiteX99" fmla="*/ 775890 w 1875011"/>
                <a:gd name="connsiteY99" fmla="*/ 715328 h 1547812"/>
                <a:gd name="connsiteX100" fmla="*/ 769244 w 1875011"/>
                <a:gd name="connsiteY100" fmla="*/ 716280 h 1547812"/>
                <a:gd name="connsiteX101" fmla="*/ 352424 w 1875011"/>
                <a:gd name="connsiteY101" fmla="*/ 730568 h 1547812"/>
                <a:gd name="connsiteX102" fmla="*/ 329636 w 1875011"/>
                <a:gd name="connsiteY102" fmla="*/ 708660 h 1547812"/>
                <a:gd name="connsiteX103" fmla="*/ 329636 w 1875011"/>
                <a:gd name="connsiteY103" fmla="*/ 708660 h 1547812"/>
                <a:gd name="connsiteX104" fmla="*/ 364767 w 1875011"/>
                <a:gd name="connsiteY104" fmla="*/ 811530 h 1547812"/>
                <a:gd name="connsiteX105" fmla="*/ 386605 w 1875011"/>
                <a:gd name="connsiteY105" fmla="*/ 788670 h 1547812"/>
                <a:gd name="connsiteX106" fmla="*/ 803425 w 1875011"/>
                <a:gd name="connsiteY106" fmla="*/ 774383 h 1547812"/>
                <a:gd name="connsiteX107" fmla="*/ 826212 w 1875011"/>
                <a:gd name="connsiteY107" fmla="*/ 796290 h 1547812"/>
                <a:gd name="connsiteX108" fmla="*/ 811021 w 1875011"/>
                <a:gd name="connsiteY108" fmla="*/ 818198 h 1547812"/>
                <a:gd name="connsiteX109" fmla="*/ 804374 w 1875011"/>
                <a:gd name="connsiteY109" fmla="*/ 819150 h 1547812"/>
                <a:gd name="connsiteX110" fmla="*/ 387554 w 1875011"/>
                <a:gd name="connsiteY110" fmla="*/ 833438 h 1547812"/>
                <a:gd name="connsiteX111" fmla="*/ 364767 w 1875011"/>
                <a:gd name="connsiteY111" fmla="*/ 811530 h 1547812"/>
                <a:gd name="connsiteX112" fmla="*/ 364767 w 1875011"/>
                <a:gd name="connsiteY112" fmla="*/ 811530 h 1547812"/>
                <a:gd name="connsiteX113" fmla="*/ 398948 w 1875011"/>
                <a:gd name="connsiteY113" fmla="*/ 915353 h 1547812"/>
                <a:gd name="connsiteX114" fmla="*/ 420786 w 1875011"/>
                <a:gd name="connsiteY114" fmla="*/ 892493 h 1547812"/>
                <a:gd name="connsiteX115" fmla="*/ 837606 w 1875011"/>
                <a:gd name="connsiteY115" fmla="*/ 878205 h 1547812"/>
                <a:gd name="connsiteX116" fmla="*/ 860393 w 1875011"/>
                <a:gd name="connsiteY116" fmla="*/ 900113 h 1547812"/>
                <a:gd name="connsiteX117" fmla="*/ 845202 w 1875011"/>
                <a:gd name="connsiteY117" fmla="*/ 922020 h 1547812"/>
                <a:gd name="connsiteX118" fmla="*/ 838555 w 1875011"/>
                <a:gd name="connsiteY118" fmla="*/ 922973 h 1547812"/>
                <a:gd name="connsiteX119" fmla="*/ 421735 w 1875011"/>
                <a:gd name="connsiteY119" fmla="*/ 937260 h 1547812"/>
                <a:gd name="connsiteX120" fmla="*/ 398948 w 1875011"/>
                <a:gd name="connsiteY120" fmla="*/ 915353 h 1547812"/>
                <a:gd name="connsiteX121" fmla="*/ 398948 w 1875011"/>
                <a:gd name="connsiteY121" fmla="*/ 915353 h 1547812"/>
                <a:gd name="connsiteX122" fmla="*/ 434079 w 1875011"/>
                <a:gd name="connsiteY122" fmla="*/ 1018223 h 1547812"/>
                <a:gd name="connsiteX123" fmla="*/ 455917 w 1875011"/>
                <a:gd name="connsiteY123" fmla="*/ 995363 h 1547812"/>
                <a:gd name="connsiteX124" fmla="*/ 872737 w 1875011"/>
                <a:gd name="connsiteY124" fmla="*/ 981075 h 1547812"/>
                <a:gd name="connsiteX125" fmla="*/ 895524 w 1875011"/>
                <a:gd name="connsiteY125" fmla="*/ 1002983 h 1547812"/>
                <a:gd name="connsiteX126" fmla="*/ 880332 w 1875011"/>
                <a:gd name="connsiteY126" fmla="*/ 1024890 h 1547812"/>
                <a:gd name="connsiteX127" fmla="*/ 873686 w 1875011"/>
                <a:gd name="connsiteY127" fmla="*/ 1025843 h 1547812"/>
                <a:gd name="connsiteX128" fmla="*/ 456866 w 1875011"/>
                <a:gd name="connsiteY128" fmla="*/ 1040130 h 1547812"/>
                <a:gd name="connsiteX129" fmla="*/ 434079 w 1875011"/>
                <a:gd name="connsiteY129" fmla="*/ 1018223 h 1547812"/>
                <a:gd name="connsiteX130" fmla="*/ 434079 w 1875011"/>
                <a:gd name="connsiteY130" fmla="*/ 1018223 h 1547812"/>
                <a:gd name="connsiteX131" fmla="*/ 468260 w 1875011"/>
                <a:gd name="connsiteY131" fmla="*/ 1121093 h 1547812"/>
                <a:gd name="connsiteX132" fmla="*/ 490098 w 1875011"/>
                <a:gd name="connsiteY132" fmla="*/ 1098233 h 1547812"/>
                <a:gd name="connsiteX133" fmla="*/ 906918 w 1875011"/>
                <a:gd name="connsiteY133" fmla="*/ 1083945 h 1547812"/>
                <a:gd name="connsiteX134" fmla="*/ 929705 w 1875011"/>
                <a:gd name="connsiteY134" fmla="*/ 1105853 h 1547812"/>
                <a:gd name="connsiteX135" fmla="*/ 914514 w 1875011"/>
                <a:gd name="connsiteY135" fmla="*/ 1127760 h 1547812"/>
                <a:gd name="connsiteX136" fmla="*/ 907867 w 1875011"/>
                <a:gd name="connsiteY136" fmla="*/ 1128713 h 1547812"/>
                <a:gd name="connsiteX137" fmla="*/ 491047 w 1875011"/>
                <a:gd name="connsiteY137" fmla="*/ 1143000 h 1547812"/>
                <a:gd name="connsiteX138" fmla="*/ 468260 w 1875011"/>
                <a:gd name="connsiteY138" fmla="*/ 1121093 h 1547812"/>
                <a:gd name="connsiteX139" fmla="*/ 468260 w 1875011"/>
                <a:gd name="connsiteY139" fmla="*/ 1121093 h 1547812"/>
                <a:gd name="connsiteX140" fmla="*/ 503390 w 1875011"/>
                <a:gd name="connsiteY140" fmla="*/ 1223963 h 1547812"/>
                <a:gd name="connsiteX141" fmla="*/ 525228 w 1875011"/>
                <a:gd name="connsiteY141" fmla="*/ 1201103 h 1547812"/>
                <a:gd name="connsiteX142" fmla="*/ 942048 w 1875011"/>
                <a:gd name="connsiteY142" fmla="*/ 1186815 h 1547812"/>
                <a:gd name="connsiteX143" fmla="*/ 964836 w 1875011"/>
                <a:gd name="connsiteY143" fmla="*/ 1208723 h 1547812"/>
                <a:gd name="connsiteX144" fmla="*/ 949644 w 1875011"/>
                <a:gd name="connsiteY144" fmla="*/ 1230630 h 1547812"/>
                <a:gd name="connsiteX145" fmla="*/ 942998 w 1875011"/>
                <a:gd name="connsiteY145" fmla="*/ 1231583 h 1547812"/>
                <a:gd name="connsiteX146" fmla="*/ 526178 w 1875011"/>
                <a:gd name="connsiteY146" fmla="*/ 1245870 h 1547812"/>
                <a:gd name="connsiteX147" fmla="*/ 503390 w 1875011"/>
                <a:gd name="connsiteY147" fmla="*/ 1223963 h 1547812"/>
                <a:gd name="connsiteX148" fmla="*/ 503390 w 1875011"/>
                <a:gd name="connsiteY148" fmla="*/ 1223963 h 1547812"/>
                <a:gd name="connsiteX149" fmla="*/ 832859 w 1875011"/>
                <a:gd name="connsiteY149" fmla="*/ 398145 h 1547812"/>
                <a:gd name="connsiteX150" fmla="*/ 1167074 w 1875011"/>
                <a:gd name="connsiteY150" fmla="*/ 1391603 h 1547812"/>
                <a:gd name="connsiteX151" fmla="*/ 1728215 w 1875011"/>
                <a:gd name="connsiteY151" fmla="*/ 989648 h 1547812"/>
                <a:gd name="connsiteX152" fmla="*/ 1734861 w 1875011"/>
                <a:gd name="connsiteY152" fmla="*/ 967740 h 1547812"/>
                <a:gd name="connsiteX153" fmla="*/ 1421534 w 1875011"/>
                <a:gd name="connsiteY153" fmla="*/ 32385 h 1547812"/>
                <a:gd name="connsiteX154" fmla="*/ 1497492 w 1875011"/>
                <a:gd name="connsiteY154" fmla="*/ 38100 h 1547812"/>
                <a:gd name="connsiteX155" fmla="*/ 1514583 w 1875011"/>
                <a:gd name="connsiteY155" fmla="*/ 51435 h 1547812"/>
                <a:gd name="connsiteX156" fmla="*/ 1835506 w 1875011"/>
                <a:gd name="connsiteY156" fmla="*/ 1005840 h 1547812"/>
                <a:gd name="connsiteX157" fmla="*/ 1822213 w 1875011"/>
                <a:gd name="connsiteY157" fmla="*/ 1030605 h 1547812"/>
                <a:gd name="connsiteX158" fmla="*/ 1166125 w 1875011"/>
                <a:gd name="connsiteY158" fmla="*/ 1480185 h 1547812"/>
                <a:gd name="connsiteX159" fmla="*/ 372363 w 1875011"/>
                <a:gd name="connsiteY159" fmla="*/ 1520190 h 1547812"/>
                <a:gd name="connsiteX160" fmla="*/ 353373 w 1875011"/>
                <a:gd name="connsiteY160" fmla="*/ 1506855 h 1547812"/>
                <a:gd name="connsiteX161" fmla="*/ 32450 w 1875011"/>
                <a:gd name="connsiteY161" fmla="*/ 552450 h 1547812"/>
                <a:gd name="connsiteX162" fmla="*/ 38147 w 1875011"/>
                <a:gd name="connsiteY162" fmla="*/ 531495 h 1547812"/>
                <a:gd name="connsiteX163" fmla="*/ 95116 w 1875011"/>
                <a:gd name="connsiteY163" fmla="*/ 481013 h 1547812"/>
                <a:gd name="connsiteX164" fmla="*/ 410342 w 1875011"/>
                <a:gd name="connsiteY164" fmla="*/ 1416368 h 1547812"/>
                <a:gd name="connsiteX165" fmla="*/ 429331 w 1875011"/>
                <a:gd name="connsiteY165" fmla="*/ 1429703 h 1547812"/>
                <a:gd name="connsiteX166" fmla="*/ 1112954 w 1875011"/>
                <a:gd name="connsiteY166" fmla="*/ 1411605 h 1547812"/>
                <a:gd name="connsiteX167" fmla="*/ 778738 w 1875011"/>
                <a:gd name="connsiteY167" fmla="*/ 417195 h 15478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Lst>
              <a:rect l="l" t="t" r="r" b="b"/>
              <a:pathLst>
                <a:path w="1875011" h="1547812">
                  <a:moveTo>
                    <a:pt x="1520279" y="4762"/>
                  </a:moveTo>
                  <a:lnTo>
                    <a:pt x="1409191" y="0"/>
                  </a:lnTo>
                  <a:lnTo>
                    <a:pt x="1409191" y="0"/>
                  </a:lnTo>
                  <a:cubicBezTo>
                    <a:pt x="1403494" y="1905"/>
                    <a:pt x="1346525" y="27623"/>
                    <a:pt x="1223093" y="90488"/>
                  </a:cubicBezTo>
                  <a:cubicBezTo>
                    <a:pt x="1015158" y="197168"/>
                    <a:pt x="837606" y="393383"/>
                    <a:pt x="832859" y="398145"/>
                  </a:cubicBezTo>
                  <a:lnTo>
                    <a:pt x="832859" y="398145"/>
                  </a:lnTo>
                  <a:lnTo>
                    <a:pt x="806273" y="407670"/>
                  </a:lnTo>
                  <a:lnTo>
                    <a:pt x="805324" y="407670"/>
                  </a:lnTo>
                  <a:lnTo>
                    <a:pt x="778738" y="417195"/>
                  </a:lnTo>
                  <a:lnTo>
                    <a:pt x="778738" y="417195"/>
                  </a:lnTo>
                  <a:cubicBezTo>
                    <a:pt x="773042" y="416243"/>
                    <a:pt x="512885" y="367665"/>
                    <a:pt x="283112" y="409575"/>
                  </a:cubicBezTo>
                  <a:cubicBezTo>
                    <a:pt x="139741" y="435293"/>
                    <a:pt x="87520" y="448628"/>
                    <a:pt x="80873" y="449580"/>
                  </a:cubicBezTo>
                  <a:lnTo>
                    <a:pt x="80873" y="449580"/>
                  </a:lnTo>
                  <a:lnTo>
                    <a:pt x="6814" y="517208"/>
                  </a:lnTo>
                  <a:cubicBezTo>
                    <a:pt x="1117" y="521970"/>
                    <a:pt x="-1731" y="530543"/>
                    <a:pt x="1117" y="538163"/>
                  </a:cubicBezTo>
                  <a:lnTo>
                    <a:pt x="336283" y="1534478"/>
                  </a:lnTo>
                  <a:cubicBezTo>
                    <a:pt x="339131" y="1542098"/>
                    <a:pt x="346727" y="1547813"/>
                    <a:pt x="355272" y="1547813"/>
                  </a:cubicBezTo>
                  <a:cubicBezTo>
                    <a:pt x="465411" y="1544955"/>
                    <a:pt x="1182266" y="1523048"/>
                    <a:pt x="1182266" y="1523048"/>
                  </a:cubicBezTo>
                  <a:cubicBezTo>
                    <a:pt x="1182266" y="1523048"/>
                    <a:pt x="1774739" y="1101090"/>
                    <a:pt x="1866838" y="1036320"/>
                  </a:cubicBezTo>
                  <a:cubicBezTo>
                    <a:pt x="1873485" y="1031558"/>
                    <a:pt x="1876333" y="1022033"/>
                    <a:pt x="1874434" y="1014413"/>
                  </a:cubicBezTo>
                  <a:lnTo>
                    <a:pt x="1540218" y="18098"/>
                  </a:lnTo>
                  <a:cubicBezTo>
                    <a:pt x="1537370" y="10478"/>
                    <a:pt x="1530724" y="5715"/>
                    <a:pt x="1523128" y="4762"/>
                  </a:cubicBezTo>
                  <a:lnTo>
                    <a:pt x="1520279" y="4762"/>
                  </a:lnTo>
                  <a:close/>
                  <a:moveTo>
                    <a:pt x="960088" y="492443"/>
                  </a:moveTo>
                  <a:lnTo>
                    <a:pt x="1300001" y="250508"/>
                  </a:lnTo>
                  <a:cubicBezTo>
                    <a:pt x="1309496" y="243840"/>
                    <a:pt x="1323738" y="245745"/>
                    <a:pt x="1331334" y="256223"/>
                  </a:cubicBezTo>
                  <a:cubicBezTo>
                    <a:pt x="1337980" y="266700"/>
                    <a:pt x="1336081" y="280035"/>
                    <a:pt x="1325637" y="287655"/>
                  </a:cubicBezTo>
                  <a:lnTo>
                    <a:pt x="985724" y="529590"/>
                  </a:lnTo>
                  <a:cubicBezTo>
                    <a:pt x="983825" y="530543"/>
                    <a:pt x="981926" y="531495"/>
                    <a:pt x="980027" y="532448"/>
                  </a:cubicBezTo>
                  <a:cubicBezTo>
                    <a:pt x="970533" y="535305"/>
                    <a:pt x="961038" y="532448"/>
                    <a:pt x="955341" y="523875"/>
                  </a:cubicBezTo>
                  <a:cubicBezTo>
                    <a:pt x="948695" y="513398"/>
                    <a:pt x="950594" y="500063"/>
                    <a:pt x="961038" y="492443"/>
                  </a:cubicBezTo>
                  <a:lnTo>
                    <a:pt x="960088" y="492443"/>
                  </a:lnTo>
                  <a:close/>
                  <a:moveTo>
                    <a:pt x="995219" y="595313"/>
                  </a:moveTo>
                  <a:lnTo>
                    <a:pt x="1335132" y="353378"/>
                  </a:lnTo>
                  <a:cubicBezTo>
                    <a:pt x="1344626" y="346710"/>
                    <a:pt x="1358868" y="348615"/>
                    <a:pt x="1366464" y="359093"/>
                  </a:cubicBezTo>
                  <a:cubicBezTo>
                    <a:pt x="1373111" y="369570"/>
                    <a:pt x="1371212" y="382905"/>
                    <a:pt x="1360767" y="390525"/>
                  </a:cubicBezTo>
                  <a:lnTo>
                    <a:pt x="1020855" y="632460"/>
                  </a:lnTo>
                  <a:cubicBezTo>
                    <a:pt x="1018956" y="633413"/>
                    <a:pt x="1017057" y="634365"/>
                    <a:pt x="1015158" y="635318"/>
                  </a:cubicBezTo>
                  <a:cubicBezTo>
                    <a:pt x="1005663" y="638175"/>
                    <a:pt x="996169" y="635318"/>
                    <a:pt x="990472" y="626745"/>
                  </a:cubicBezTo>
                  <a:cubicBezTo>
                    <a:pt x="983825" y="616268"/>
                    <a:pt x="985724" y="602933"/>
                    <a:pt x="996169" y="595313"/>
                  </a:cubicBezTo>
                  <a:lnTo>
                    <a:pt x="995219" y="595313"/>
                  </a:lnTo>
                  <a:close/>
                  <a:moveTo>
                    <a:pt x="1029400" y="698183"/>
                  </a:moveTo>
                  <a:lnTo>
                    <a:pt x="1369313" y="456248"/>
                  </a:lnTo>
                  <a:cubicBezTo>
                    <a:pt x="1378807" y="449580"/>
                    <a:pt x="1393050" y="451485"/>
                    <a:pt x="1400645" y="461963"/>
                  </a:cubicBezTo>
                  <a:cubicBezTo>
                    <a:pt x="1407292" y="472440"/>
                    <a:pt x="1405393" y="485775"/>
                    <a:pt x="1394949" y="493395"/>
                  </a:cubicBezTo>
                  <a:lnTo>
                    <a:pt x="1055036" y="735330"/>
                  </a:lnTo>
                  <a:cubicBezTo>
                    <a:pt x="1053137" y="736283"/>
                    <a:pt x="1051238" y="737235"/>
                    <a:pt x="1049339" y="738188"/>
                  </a:cubicBezTo>
                  <a:cubicBezTo>
                    <a:pt x="1039844" y="741045"/>
                    <a:pt x="1030350" y="738188"/>
                    <a:pt x="1024653" y="729615"/>
                  </a:cubicBezTo>
                  <a:cubicBezTo>
                    <a:pt x="1018006" y="719138"/>
                    <a:pt x="1019905" y="705803"/>
                    <a:pt x="1030350" y="698183"/>
                  </a:cubicBezTo>
                  <a:lnTo>
                    <a:pt x="1029400" y="698183"/>
                  </a:lnTo>
                  <a:close/>
                  <a:moveTo>
                    <a:pt x="1063581" y="801053"/>
                  </a:moveTo>
                  <a:lnTo>
                    <a:pt x="1403494" y="559118"/>
                  </a:lnTo>
                  <a:cubicBezTo>
                    <a:pt x="1412989" y="552450"/>
                    <a:pt x="1427231" y="554355"/>
                    <a:pt x="1434827" y="564833"/>
                  </a:cubicBezTo>
                  <a:cubicBezTo>
                    <a:pt x="1441473" y="575310"/>
                    <a:pt x="1439574" y="588645"/>
                    <a:pt x="1429130" y="596265"/>
                  </a:cubicBezTo>
                  <a:lnTo>
                    <a:pt x="1089217" y="838200"/>
                  </a:lnTo>
                  <a:cubicBezTo>
                    <a:pt x="1087318" y="839153"/>
                    <a:pt x="1085419" y="840105"/>
                    <a:pt x="1083520" y="841058"/>
                  </a:cubicBezTo>
                  <a:cubicBezTo>
                    <a:pt x="1074026" y="843915"/>
                    <a:pt x="1064531" y="841058"/>
                    <a:pt x="1058834" y="832485"/>
                  </a:cubicBezTo>
                  <a:cubicBezTo>
                    <a:pt x="1052188" y="822008"/>
                    <a:pt x="1054087" y="808673"/>
                    <a:pt x="1064531" y="801053"/>
                  </a:cubicBezTo>
                  <a:lnTo>
                    <a:pt x="1063581" y="801053"/>
                  </a:lnTo>
                  <a:close/>
                  <a:moveTo>
                    <a:pt x="1098712" y="904875"/>
                  </a:moveTo>
                  <a:lnTo>
                    <a:pt x="1438625" y="662940"/>
                  </a:lnTo>
                  <a:cubicBezTo>
                    <a:pt x="1449069" y="656273"/>
                    <a:pt x="1462361" y="658178"/>
                    <a:pt x="1469957" y="668655"/>
                  </a:cubicBezTo>
                  <a:cubicBezTo>
                    <a:pt x="1476604" y="679133"/>
                    <a:pt x="1474705" y="692468"/>
                    <a:pt x="1464260" y="700088"/>
                  </a:cubicBezTo>
                  <a:lnTo>
                    <a:pt x="1124348" y="942023"/>
                  </a:lnTo>
                  <a:cubicBezTo>
                    <a:pt x="1122449" y="942975"/>
                    <a:pt x="1120550" y="943928"/>
                    <a:pt x="1118651" y="944880"/>
                  </a:cubicBezTo>
                  <a:cubicBezTo>
                    <a:pt x="1109156" y="947738"/>
                    <a:pt x="1099661" y="944880"/>
                    <a:pt x="1093965" y="936308"/>
                  </a:cubicBezTo>
                  <a:cubicBezTo>
                    <a:pt x="1087318" y="925830"/>
                    <a:pt x="1089217" y="912495"/>
                    <a:pt x="1099661" y="904875"/>
                  </a:cubicBezTo>
                  <a:lnTo>
                    <a:pt x="1098712" y="904875"/>
                  </a:lnTo>
                  <a:close/>
                  <a:moveTo>
                    <a:pt x="1132893" y="1007745"/>
                  </a:moveTo>
                  <a:lnTo>
                    <a:pt x="1472806" y="765810"/>
                  </a:lnTo>
                  <a:cubicBezTo>
                    <a:pt x="1482300" y="759143"/>
                    <a:pt x="1496542" y="761048"/>
                    <a:pt x="1504138" y="771525"/>
                  </a:cubicBezTo>
                  <a:cubicBezTo>
                    <a:pt x="1510785" y="782003"/>
                    <a:pt x="1508886" y="795338"/>
                    <a:pt x="1498442" y="802958"/>
                  </a:cubicBezTo>
                  <a:lnTo>
                    <a:pt x="1158529" y="1044893"/>
                  </a:lnTo>
                  <a:cubicBezTo>
                    <a:pt x="1156630" y="1045845"/>
                    <a:pt x="1154731" y="1046798"/>
                    <a:pt x="1152832" y="1047750"/>
                  </a:cubicBezTo>
                  <a:cubicBezTo>
                    <a:pt x="1143337" y="1050608"/>
                    <a:pt x="1133843" y="1047750"/>
                    <a:pt x="1128146" y="1039178"/>
                  </a:cubicBezTo>
                  <a:cubicBezTo>
                    <a:pt x="1121499" y="1028700"/>
                    <a:pt x="1123398" y="1015365"/>
                    <a:pt x="1133843" y="1007745"/>
                  </a:cubicBezTo>
                  <a:lnTo>
                    <a:pt x="1132893" y="1007745"/>
                  </a:lnTo>
                  <a:close/>
                  <a:moveTo>
                    <a:pt x="1168024" y="1110615"/>
                  </a:moveTo>
                  <a:lnTo>
                    <a:pt x="1507936" y="868680"/>
                  </a:lnTo>
                  <a:cubicBezTo>
                    <a:pt x="1517431" y="862013"/>
                    <a:pt x="1531673" y="863918"/>
                    <a:pt x="1539269" y="874395"/>
                  </a:cubicBezTo>
                  <a:cubicBezTo>
                    <a:pt x="1545915" y="884873"/>
                    <a:pt x="1544016" y="898208"/>
                    <a:pt x="1533572" y="905828"/>
                  </a:cubicBezTo>
                  <a:lnTo>
                    <a:pt x="1193660" y="1147763"/>
                  </a:lnTo>
                  <a:cubicBezTo>
                    <a:pt x="1191761" y="1148715"/>
                    <a:pt x="1189862" y="1149668"/>
                    <a:pt x="1187963" y="1150620"/>
                  </a:cubicBezTo>
                  <a:cubicBezTo>
                    <a:pt x="1178468" y="1153478"/>
                    <a:pt x="1168973" y="1150620"/>
                    <a:pt x="1163276" y="1142048"/>
                  </a:cubicBezTo>
                  <a:cubicBezTo>
                    <a:pt x="1156630" y="1131570"/>
                    <a:pt x="1158529" y="1118235"/>
                    <a:pt x="1168973" y="1110615"/>
                  </a:cubicBezTo>
                  <a:lnTo>
                    <a:pt x="1168024" y="1110615"/>
                  </a:lnTo>
                  <a:close/>
                  <a:moveTo>
                    <a:pt x="295455" y="605790"/>
                  </a:moveTo>
                  <a:cubicBezTo>
                    <a:pt x="295455" y="593408"/>
                    <a:pt x="304950" y="582930"/>
                    <a:pt x="317293" y="582930"/>
                  </a:cubicBezTo>
                  <a:lnTo>
                    <a:pt x="734113" y="568643"/>
                  </a:lnTo>
                  <a:cubicBezTo>
                    <a:pt x="746456" y="568643"/>
                    <a:pt x="756901" y="578168"/>
                    <a:pt x="756901" y="590550"/>
                  </a:cubicBezTo>
                  <a:cubicBezTo>
                    <a:pt x="756901" y="601028"/>
                    <a:pt x="751204" y="609600"/>
                    <a:pt x="741709" y="612458"/>
                  </a:cubicBezTo>
                  <a:cubicBezTo>
                    <a:pt x="732214" y="615315"/>
                    <a:pt x="737911" y="613410"/>
                    <a:pt x="735063" y="613410"/>
                  </a:cubicBezTo>
                  <a:lnTo>
                    <a:pt x="318243" y="627698"/>
                  </a:lnTo>
                  <a:cubicBezTo>
                    <a:pt x="305899" y="627698"/>
                    <a:pt x="295455" y="618173"/>
                    <a:pt x="295455" y="605790"/>
                  </a:cubicBezTo>
                  <a:lnTo>
                    <a:pt x="295455" y="605790"/>
                  </a:lnTo>
                  <a:close/>
                  <a:moveTo>
                    <a:pt x="329636" y="708660"/>
                  </a:moveTo>
                  <a:cubicBezTo>
                    <a:pt x="329636" y="696278"/>
                    <a:pt x="339131" y="685800"/>
                    <a:pt x="351474" y="685800"/>
                  </a:cubicBezTo>
                  <a:lnTo>
                    <a:pt x="768294" y="671513"/>
                  </a:lnTo>
                  <a:cubicBezTo>
                    <a:pt x="780637" y="671513"/>
                    <a:pt x="791082" y="681038"/>
                    <a:pt x="791082" y="693420"/>
                  </a:cubicBezTo>
                  <a:cubicBezTo>
                    <a:pt x="791082" y="703898"/>
                    <a:pt x="785385" y="712470"/>
                    <a:pt x="775890" y="715328"/>
                  </a:cubicBezTo>
                  <a:cubicBezTo>
                    <a:pt x="766395" y="718185"/>
                    <a:pt x="772092" y="716280"/>
                    <a:pt x="769244" y="716280"/>
                  </a:cubicBezTo>
                  <a:lnTo>
                    <a:pt x="352424" y="730568"/>
                  </a:lnTo>
                  <a:cubicBezTo>
                    <a:pt x="340080" y="730568"/>
                    <a:pt x="329636" y="721043"/>
                    <a:pt x="329636" y="708660"/>
                  </a:cubicBezTo>
                  <a:lnTo>
                    <a:pt x="329636" y="708660"/>
                  </a:lnTo>
                  <a:close/>
                  <a:moveTo>
                    <a:pt x="364767" y="811530"/>
                  </a:moveTo>
                  <a:cubicBezTo>
                    <a:pt x="364767" y="799148"/>
                    <a:pt x="374262" y="788670"/>
                    <a:pt x="386605" y="788670"/>
                  </a:cubicBezTo>
                  <a:lnTo>
                    <a:pt x="803425" y="774383"/>
                  </a:lnTo>
                  <a:cubicBezTo>
                    <a:pt x="815768" y="774383"/>
                    <a:pt x="826212" y="783908"/>
                    <a:pt x="826212" y="796290"/>
                  </a:cubicBezTo>
                  <a:cubicBezTo>
                    <a:pt x="826212" y="806768"/>
                    <a:pt x="820515" y="815340"/>
                    <a:pt x="811021" y="818198"/>
                  </a:cubicBezTo>
                  <a:cubicBezTo>
                    <a:pt x="801526" y="821055"/>
                    <a:pt x="807223" y="819150"/>
                    <a:pt x="804374" y="819150"/>
                  </a:cubicBezTo>
                  <a:lnTo>
                    <a:pt x="387554" y="833438"/>
                  </a:lnTo>
                  <a:cubicBezTo>
                    <a:pt x="375211" y="833438"/>
                    <a:pt x="364767" y="823913"/>
                    <a:pt x="364767" y="811530"/>
                  </a:cubicBezTo>
                  <a:lnTo>
                    <a:pt x="364767" y="811530"/>
                  </a:lnTo>
                  <a:close/>
                  <a:moveTo>
                    <a:pt x="398948" y="915353"/>
                  </a:moveTo>
                  <a:cubicBezTo>
                    <a:pt x="398948" y="902970"/>
                    <a:pt x="408443" y="892493"/>
                    <a:pt x="420786" y="892493"/>
                  </a:cubicBezTo>
                  <a:lnTo>
                    <a:pt x="837606" y="878205"/>
                  </a:lnTo>
                  <a:cubicBezTo>
                    <a:pt x="849949" y="878205"/>
                    <a:pt x="860393" y="887730"/>
                    <a:pt x="860393" y="900113"/>
                  </a:cubicBezTo>
                  <a:cubicBezTo>
                    <a:pt x="860393" y="910590"/>
                    <a:pt x="854697" y="919163"/>
                    <a:pt x="845202" y="922020"/>
                  </a:cubicBezTo>
                  <a:cubicBezTo>
                    <a:pt x="835707" y="924878"/>
                    <a:pt x="841404" y="922973"/>
                    <a:pt x="838555" y="922973"/>
                  </a:cubicBezTo>
                  <a:lnTo>
                    <a:pt x="421735" y="937260"/>
                  </a:lnTo>
                  <a:cubicBezTo>
                    <a:pt x="409392" y="937260"/>
                    <a:pt x="398948" y="927735"/>
                    <a:pt x="398948" y="915353"/>
                  </a:cubicBezTo>
                  <a:lnTo>
                    <a:pt x="398948" y="915353"/>
                  </a:lnTo>
                  <a:close/>
                  <a:moveTo>
                    <a:pt x="434079" y="1018223"/>
                  </a:moveTo>
                  <a:cubicBezTo>
                    <a:pt x="434079" y="1005840"/>
                    <a:pt x="443573" y="995363"/>
                    <a:pt x="455917" y="995363"/>
                  </a:cubicBezTo>
                  <a:lnTo>
                    <a:pt x="872737" y="981075"/>
                  </a:lnTo>
                  <a:cubicBezTo>
                    <a:pt x="885080" y="981075"/>
                    <a:pt x="895524" y="990600"/>
                    <a:pt x="895524" y="1002983"/>
                  </a:cubicBezTo>
                  <a:cubicBezTo>
                    <a:pt x="895524" y="1013460"/>
                    <a:pt x="889827" y="1022033"/>
                    <a:pt x="880332" y="1024890"/>
                  </a:cubicBezTo>
                  <a:cubicBezTo>
                    <a:pt x="870838" y="1027748"/>
                    <a:pt x="876535" y="1025843"/>
                    <a:pt x="873686" y="1025843"/>
                  </a:cubicBezTo>
                  <a:lnTo>
                    <a:pt x="456866" y="1040130"/>
                  </a:lnTo>
                  <a:cubicBezTo>
                    <a:pt x="444523" y="1040130"/>
                    <a:pt x="434079" y="1030605"/>
                    <a:pt x="434079" y="1018223"/>
                  </a:cubicBezTo>
                  <a:lnTo>
                    <a:pt x="434079" y="1018223"/>
                  </a:lnTo>
                  <a:close/>
                  <a:moveTo>
                    <a:pt x="468260" y="1121093"/>
                  </a:moveTo>
                  <a:cubicBezTo>
                    <a:pt x="468260" y="1108710"/>
                    <a:pt x="477755" y="1098233"/>
                    <a:pt x="490098" y="1098233"/>
                  </a:cubicBezTo>
                  <a:lnTo>
                    <a:pt x="906918" y="1083945"/>
                  </a:lnTo>
                  <a:cubicBezTo>
                    <a:pt x="919261" y="1083945"/>
                    <a:pt x="929705" y="1093470"/>
                    <a:pt x="929705" y="1105853"/>
                  </a:cubicBezTo>
                  <a:cubicBezTo>
                    <a:pt x="929705" y="1116330"/>
                    <a:pt x="924008" y="1124903"/>
                    <a:pt x="914514" y="1127760"/>
                  </a:cubicBezTo>
                  <a:cubicBezTo>
                    <a:pt x="905019" y="1130618"/>
                    <a:pt x="910716" y="1128713"/>
                    <a:pt x="907867" y="1128713"/>
                  </a:cubicBezTo>
                  <a:lnTo>
                    <a:pt x="491047" y="1143000"/>
                  </a:lnTo>
                  <a:cubicBezTo>
                    <a:pt x="478704" y="1143000"/>
                    <a:pt x="468260" y="1133475"/>
                    <a:pt x="468260" y="1121093"/>
                  </a:cubicBezTo>
                  <a:lnTo>
                    <a:pt x="468260" y="1121093"/>
                  </a:lnTo>
                  <a:close/>
                  <a:moveTo>
                    <a:pt x="503390" y="1223963"/>
                  </a:moveTo>
                  <a:cubicBezTo>
                    <a:pt x="503390" y="1211580"/>
                    <a:pt x="512885" y="1201103"/>
                    <a:pt x="525228" y="1201103"/>
                  </a:cubicBezTo>
                  <a:lnTo>
                    <a:pt x="942048" y="1186815"/>
                  </a:lnTo>
                  <a:cubicBezTo>
                    <a:pt x="954392" y="1186815"/>
                    <a:pt x="964836" y="1196340"/>
                    <a:pt x="964836" y="1208723"/>
                  </a:cubicBezTo>
                  <a:cubicBezTo>
                    <a:pt x="964836" y="1219200"/>
                    <a:pt x="959139" y="1227773"/>
                    <a:pt x="949644" y="1230630"/>
                  </a:cubicBezTo>
                  <a:cubicBezTo>
                    <a:pt x="940149" y="1233488"/>
                    <a:pt x="945846" y="1231583"/>
                    <a:pt x="942998" y="1231583"/>
                  </a:cubicBezTo>
                  <a:lnTo>
                    <a:pt x="526178" y="1245870"/>
                  </a:lnTo>
                  <a:cubicBezTo>
                    <a:pt x="513835" y="1245870"/>
                    <a:pt x="503390" y="1236345"/>
                    <a:pt x="503390" y="1223963"/>
                  </a:cubicBezTo>
                  <a:lnTo>
                    <a:pt x="503390" y="1223963"/>
                  </a:lnTo>
                  <a:close/>
                  <a:moveTo>
                    <a:pt x="832859" y="398145"/>
                  </a:moveTo>
                  <a:lnTo>
                    <a:pt x="1167074" y="1391603"/>
                  </a:lnTo>
                  <a:lnTo>
                    <a:pt x="1728215" y="989648"/>
                  </a:lnTo>
                  <a:cubicBezTo>
                    <a:pt x="1734861" y="984885"/>
                    <a:pt x="1737710" y="975360"/>
                    <a:pt x="1734861" y="967740"/>
                  </a:cubicBezTo>
                  <a:lnTo>
                    <a:pt x="1421534" y="32385"/>
                  </a:lnTo>
                  <a:lnTo>
                    <a:pt x="1497492" y="38100"/>
                  </a:lnTo>
                  <a:cubicBezTo>
                    <a:pt x="1505088" y="38100"/>
                    <a:pt x="1512684" y="43815"/>
                    <a:pt x="1514583" y="51435"/>
                  </a:cubicBezTo>
                  <a:lnTo>
                    <a:pt x="1835506" y="1005840"/>
                  </a:lnTo>
                  <a:cubicBezTo>
                    <a:pt x="1838354" y="1014413"/>
                    <a:pt x="1828859" y="1025843"/>
                    <a:pt x="1822213" y="1030605"/>
                  </a:cubicBezTo>
                  <a:cubicBezTo>
                    <a:pt x="1736760" y="1090613"/>
                    <a:pt x="1167074" y="1482090"/>
                    <a:pt x="1166125" y="1480185"/>
                  </a:cubicBezTo>
                  <a:cubicBezTo>
                    <a:pt x="1074975" y="1484948"/>
                    <a:pt x="475856" y="1516380"/>
                    <a:pt x="372363" y="1520190"/>
                  </a:cubicBezTo>
                  <a:cubicBezTo>
                    <a:pt x="363817" y="1520190"/>
                    <a:pt x="356222" y="1515428"/>
                    <a:pt x="353373" y="1506855"/>
                  </a:cubicBezTo>
                  <a:lnTo>
                    <a:pt x="32450" y="552450"/>
                  </a:lnTo>
                  <a:cubicBezTo>
                    <a:pt x="29602" y="544830"/>
                    <a:pt x="32450" y="536258"/>
                    <a:pt x="38147" y="531495"/>
                  </a:cubicBezTo>
                  <a:lnTo>
                    <a:pt x="95116" y="481013"/>
                  </a:lnTo>
                  <a:lnTo>
                    <a:pt x="410342" y="1416368"/>
                  </a:lnTo>
                  <a:cubicBezTo>
                    <a:pt x="413190" y="1423988"/>
                    <a:pt x="420786" y="1429703"/>
                    <a:pt x="429331" y="1429703"/>
                  </a:cubicBezTo>
                  <a:lnTo>
                    <a:pt x="1112954" y="1411605"/>
                  </a:lnTo>
                  <a:lnTo>
                    <a:pt x="778738" y="417195"/>
                  </a:lnTo>
                </a:path>
              </a:pathLst>
            </a:custGeom>
            <a:solidFill>
              <a:schemeClr val="accent1"/>
            </a:solidFill>
            <a:ln w="9480" cap="flat">
              <a:noFill/>
              <a:prstDash val="solid"/>
              <a:miter/>
            </a:ln>
          </p:spPr>
          <p:txBody>
            <a:bodyPr rtlCol="0" anchor="ctr"/>
            <a:lstStyle/>
            <a:p>
              <a:endParaRPr lang="en-GB"/>
            </a:p>
          </p:txBody>
        </p:sp>
      </p:grpSp>
      <p:grpSp>
        <p:nvGrpSpPr>
          <p:cNvPr id="737" name="Group 736">
            <a:extLst>
              <a:ext uri="{FF2B5EF4-FFF2-40B4-BE49-F238E27FC236}">
                <a16:creationId xmlns:a16="http://schemas.microsoft.com/office/drawing/2014/main" id="{D1B312FC-59F9-E8C5-65FB-17662FAA816B}"/>
              </a:ext>
            </a:extLst>
          </p:cNvPr>
          <p:cNvGrpSpPr/>
          <p:nvPr userDrawn="1"/>
        </p:nvGrpSpPr>
        <p:grpSpPr>
          <a:xfrm rot="18156661">
            <a:off x="5421641" y="5493763"/>
            <a:ext cx="836944" cy="1058986"/>
            <a:chOff x="5713373" y="2495550"/>
            <a:chExt cx="1204455" cy="1523999"/>
          </a:xfrm>
        </p:grpSpPr>
        <p:sp>
          <p:nvSpPr>
            <p:cNvPr id="738" name="Freeform 737">
              <a:extLst>
                <a:ext uri="{FF2B5EF4-FFF2-40B4-BE49-F238E27FC236}">
                  <a16:creationId xmlns:a16="http://schemas.microsoft.com/office/drawing/2014/main" id="{5BDFB211-927F-8192-B9F6-374D2E40E73D}"/>
                </a:ext>
              </a:extLst>
            </p:cNvPr>
            <p:cNvSpPr/>
            <p:nvPr/>
          </p:nvSpPr>
          <p:spPr>
            <a:xfrm>
              <a:off x="5756928" y="2707584"/>
              <a:ext cx="1001300" cy="1194588"/>
            </a:xfrm>
            <a:custGeom>
              <a:avLst/>
              <a:gdLst>
                <a:gd name="connsiteX0" fmla="*/ 442700 w 1001300"/>
                <a:gd name="connsiteY0" fmla="*/ 0 h 1194588"/>
                <a:gd name="connsiteX1" fmla="*/ 201400 w 1001300"/>
                <a:gd name="connsiteY1" fmla="*/ 104124 h 1194588"/>
                <a:gd name="connsiteX2" fmla="*/ 0 w 1001300"/>
                <a:gd name="connsiteY2" fmla="*/ 981607 h 1194588"/>
                <a:gd name="connsiteX3" fmla="*/ 72200 w 1001300"/>
                <a:gd name="connsiteY3" fmla="*/ 1060174 h 1194588"/>
                <a:gd name="connsiteX4" fmla="*/ 645050 w 1001300"/>
                <a:gd name="connsiteY4" fmla="*/ 1194589 h 1194588"/>
                <a:gd name="connsiteX5" fmla="*/ 802750 w 1001300"/>
                <a:gd name="connsiteY5" fmla="*/ 1160512 h 1194588"/>
                <a:gd name="connsiteX6" fmla="*/ 1001300 w 1001300"/>
                <a:gd name="connsiteY6" fmla="*/ 389046 h 1194588"/>
                <a:gd name="connsiteX7" fmla="*/ 982300 w 1001300"/>
                <a:gd name="connsiteY7" fmla="*/ 227180 h 1194588"/>
                <a:gd name="connsiteX8" fmla="*/ 883500 w 1001300"/>
                <a:gd name="connsiteY8" fmla="*/ 93712 h 1194588"/>
                <a:gd name="connsiteX9" fmla="*/ 442700 w 1001300"/>
                <a:gd name="connsiteY9" fmla="*/ 0 h 119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01300" h="1194588">
                  <a:moveTo>
                    <a:pt x="442700" y="0"/>
                  </a:moveTo>
                  <a:lnTo>
                    <a:pt x="201400" y="104124"/>
                  </a:lnTo>
                  <a:lnTo>
                    <a:pt x="0" y="981607"/>
                  </a:lnTo>
                  <a:lnTo>
                    <a:pt x="72200" y="1060174"/>
                  </a:lnTo>
                  <a:lnTo>
                    <a:pt x="645050" y="1194589"/>
                  </a:lnTo>
                  <a:lnTo>
                    <a:pt x="802750" y="1160512"/>
                  </a:lnTo>
                  <a:lnTo>
                    <a:pt x="1001300" y="389046"/>
                  </a:lnTo>
                  <a:lnTo>
                    <a:pt x="982300" y="227180"/>
                  </a:lnTo>
                  <a:lnTo>
                    <a:pt x="883500" y="93712"/>
                  </a:lnTo>
                  <a:lnTo>
                    <a:pt x="442700" y="0"/>
                  </a:lnTo>
                  <a:close/>
                </a:path>
              </a:pathLst>
            </a:custGeom>
            <a:solidFill>
              <a:srgbClr val="FFFFFF"/>
            </a:solidFill>
            <a:ln w="9450" cap="flat">
              <a:noFill/>
              <a:prstDash val="solid"/>
              <a:miter/>
            </a:ln>
          </p:spPr>
          <p:txBody>
            <a:bodyPr rtlCol="0" anchor="ctr"/>
            <a:lstStyle/>
            <a:p>
              <a:endParaRPr lang="en-GB"/>
            </a:p>
          </p:txBody>
        </p:sp>
        <p:grpSp>
          <p:nvGrpSpPr>
            <p:cNvPr id="739" name="Graphic 3">
              <a:extLst>
                <a:ext uri="{FF2B5EF4-FFF2-40B4-BE49-F238E27FC236}">
                  <a16:creationId xmlns:a16="http://schemas.microsoft.com/office/drawing/2014/main" id="{CBCD373D-F35D-044E-C58D-C40E6F0FD253}"/>
                </a:ext>
              </a:extLst>
            </p:cNvPr>
            <p:cNvGrpSpPr/>
            <p:nvPr/>
          </p:nvGrpSpPr>
          <p:grpSpPr>
            <a:xfrm>
              <a:off x="5756123" y="2538146"/>
              <a:ext cx="1161705" cy="1481403"/>
              <a:chOff x="5756123" y="2538146"/>
              <a:chExt cx="1161705" cy="1481403"/>
            </a:xfrm>
            <a:solidFill>
              <a:srgbClr val="FFFFFF"/>
            </a:solidFill>
          </p:grpSpPr>
          <p:sp>
            <p:nvSpPr>
              <p:cNvPr id="745" name="Freeform 744">
                <a:extLst>
                  <a:ext uri="{FF2B5EF4-FFF2-40B4-BE49-F238E27FC236}">
                    <a16:creationId xmlns:a16="http://schemas.microsoft.com/office/drawing/2014/main" id="{4E8E71B5-2567-2F29-B835-7A4D11501E49}"/>
                  </a:ext>
                </a:extLst>
              </p:cNvPr>
              <p:cNvSpPr/>
              <p:nvPr/>
            </p:nvSpPr>
            <p:spPr>
              <a:xfrm>
                <a:off x="5931665" y="3491356"/>
                <a:ext cx="622313" cy="362199"/>
              </a:xfrm>
              <a:custGeom>
                <a:avLst/>
                <a:gdLst>
                  <a:gd name="connsiteX0" fmla="*/ 573864 w 622313"/>
                  <a:gd name="connsiteY0" fmla="*/ 167545 h 362199"/>
                  <a:gd name="connsiteX1" fmla="*/ 560564 w 622313"/>
                  <a:gd name="connsiteY1" fmla="*/ 178904 h 362199"/>
                  <a:gd name="connsiteX2" fmla="*/ 557714 w 622313"/>
                  <a:gd name="connsiteY2" fmla="*/ 178904 h 362199"/>
                  <a:gd name="connsiteX3" fmla="*/ 546314 w 622313"/>
                  <a:gd name="connsiteY3" fmla="*/ 162812 h 362199"/>
                  <a:gd name="connsiteX4" fmla="*/ 555814 w 622313"/>
                  <a:gd name="connsiteY4" fmla="*/ 120216 h 362199"/>
                  <a:gd name="connsiteX5" fmla="*/ 47564 w 622313"/>
                  <a:gd name="connsiteY5" fmla="*/ 0 h 362199"/>
                  <a:gd name="connsiteX6" fmla="*/ 1014 w 622313"/>
                  <a:gd name="connsiteY6" fmla="*/ 198783 h 362199"/>
                  <a:gd name="connsiteX7" fmla="*/ 1014 w 622313"/>
                  <a:gd name="connsiteY7" fmla="*/ 198783 h 362199"/>
                  <a:gd name="connsiteX8" fmla="*/ 29514 w 622313"/>
                  <a:gd name="connsiteY8" fmla="*/ 244219 h 362199"/>
                  <a:gd name="connsiteX9" fmla="*/ 531114 w 622313"/>
                  <a:gd name="connsiteY9" fmla="*/ 360649 h 362199"/>
                  <a:gd name="connsiteX10" fmla="*/ 559614 w 622313"/>
                  <a:gd name="connsiteY10" fmla="*/ 356862 h 362199"/>
                  <a:gd name="connsiteX11" fmla="*/ 575764 w 622313"/>
                  <a:gd name="connsiteY11" fmla="*/ 333198 h 362199"/>
                  <a:gd name="connsiteX12" fmla="*/ 622314 w 622313"/>
                  <a:gd name="connsiteY12" fmla="*/ 134415 h 362199"/>
                  <a:gd name="connsiteX13" fmla="*/ 583364 w 622313"/>
                  <a:gd name="connsiteY13" fmla="*/ 124949 h 362199"/>
                  <a:gd name="connsiteX14" fmla="*/ 573864 w 622313"/>
                  <a:gd name="connsiteY14" fmla="*/ 167545 h 3621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622313" h="362199">
                    <a:moveTo>
                      <a:pt x="573864" y="167545"/>
                    </a:moveTo>
                    <a:cubicBezTo>
                      <a:pt x="573864" y="175118"/>
                      <a:pt x="567214" y="178904"/>
                      <a:pt x="560564" y="178904"/>
                    </a:cubicBezTo>
                    <a:lnTo>
                      <a:pt x="557714" y="178904"/>
                    </a:lnTo>
                    <a:cubicBezTo>
                      <a:pt x="549164" y="178904"/>
                      <a:pt x="546314" y="171332"/>
                      <a:pt x="546314" y="162812"/>
                    </a:cubicBezTo>
                    <a:lnTo>
                      <a:pt x="555814" y="120216"/>
                    </a:lnTo>
                    <a:lnTo>
                      <a:pt x="47564" y="0"/>
                    </a:lnTo>
                    <a:lnTo>
                      <a:pt x="1014" y="198783"/>
                    </a:lnTo>
                    <a:lnTo>
                      <a:pt x="1014" y="198783"/>
                    </a:lnTo>
                    <a:cubicBezTo>
                      <a:pt x="-3736" y="219607"/>
                      <a:pt x="8614" y="240432"/>
                      <a:pt x="29514" y="244219"/>
                    </a:cubicBezTo>
                    <a:lnTo>
                      <a:pt x="531114" y="360649"/>
                    </a:lnTo>
                    <a:cubicBezTo>
                      <a:pt x="540614" y="363488"/>
                      <a:pt x="551064" y="362542"/>
                      <a:pt x="559614" y="356862"/>
                    </a:cubicBezTo>
                    <a:cubicBezTo>
                      <a:pt x="567214" y="351183"/>
                      <a:pt x="572914" y="342663"/>
                      <a:pt x="575764" y="333198"/>
                    </a:cubicBezTo>
                    <a:lnTo>
                      <a:pt x="622314" y="134415"/>
                    </a:lnTo>
                    <a:lnTo>
                      <a:pt x="583364" y="124949"/>
                    </a:lnTo>
                    <a:lnTo>
                      <a:pt x="573864" y="167545"/>
                    </a:lnTo>
                    <a:close/>
                  </a:path>
                </a:pathLst>
              </a:custGeom>
              <a:solidFill>
                <a:srgbClr val="FFFFFF"/>
              </a:solidFill>
              <a:ln w="9450" cap="flat">
                <a:noFill/>
                <a:prstDash val="solid"/>
                <a:miter/>
              </a:ln>
            </p:spPr>
            <p:txBody>
              <a:bodyPr rtlCol="0" anchor="ctr"/>
              <a:lstStyle/>
              <a:p>
                <a:endParaRPr lang="en-GB"/>
              </a:p>
            </p:txBody>
          </p:sp>
          <p:sp>
            <p:nvSpPr>
              <p:cNvPr id="746" name="Freeform 745">
                <a:extLst>
                  <a:ext uri="{FF2B5EF4-FFF2-40B4-BE49-F238E27FC236}">
                    <a16:creationId xmlns:a16="http://schemas.microsoft.com/office/drawing/2014/main" id="{C581A7DE-AA1A-9576-CA9C-73E0F3E7D280}"/>
                  </a:ext>
                </a:extLst>
              </p:cNvPr>
              <p:cNvSpPr/>
              <p:nvPr/>
            </p:nvSpPr>
            <p:spPr>
              <a:xfrm>
                <a:off x="5985879" y="3391018"/>
                <a:ext cx="588656" cy="206355"/>
              </a:xfrm>
              <a:custGeom>
                <a:avLst/>
                <a:gdLst>
                  <a:gd name="connsiteX0" fmla="*/ 559550 w 588656"/>
                  <a:gd name="connsiteY0" fmla="*/ 118323 h 206355"/>
                  <a:gd name="connsiteX1" fmla="*/ 57000 w 588656"/>
                  <a:gd name="connsiteY1" fmla="*/ 947 h 206355"/>
                  <a:gd name="connsiteX2" fmla="*/ 48450 w 588656"/>
                  <a:gd name="connsiteY2" fmla="*/ 0 h 206355"/>
                  <a:gd name="connsiteX3" fmla="*/ 11400 w 588656"/>
                  <a:gd name="connsiteY3" fmla="*/ 28398 h 206355"/>
                  <a:gd name="connsiteX4" fmla="*/ 11400 w 588656"/>
                  <a:gd name="connsiteY4" fmla="*/ 26504 h 206355"/>
                  <a:gd name="connsiteX5" fmla="*/ 0 w 588656"/>
                  <a:gd name="connsiteY5" fmla="*/ 71940 h 206355"/>
                  <a:gd name="connsiteX6" fmla="*/ 2850 w 588656"/>
                  <a:gd name="connsiteY6" fmla="*/ 71940 h 206355"/>
                  <a:gd name="connsiteX7" fmla="*/ 575700 w 588656"/>
                  <a:gd name="connsiteY7" fmla="*/ 206355 h 206355"/>
                  <a:gd name="connsiteX8" fmla="*/ 587100 w 588656"/>
                  <a:gd name="connsiteY8" fmla="*/ 162812 h 206355"/>
                  <a:gd name="connsiteX9" fmla="*/ 583300 w 588656"/>
                  <a:gd name="connsiteY9" fmla="*/ 134415 h 206355"/>
                  <a:gd name="connsiteX10" fmla="*/ 559550 w 588656"/>
                  <a:gd name="connsiteY10" fmla="*/ 118323 h 20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88656" h="206355">
                    <a:moveTo>
                      <a:pt x="559550" y="118323"/>
                    </a:moveTo>
                    <a:lnTo>
                      <a:pt x="57000" y="947"/>
                    </a:lnTo>
                    <a:cubicBezTo>
                      <a:pt x="54150" y="0"/>
                      <a:pt x="66500" y="0"/>
                      <a:pt x="48450" y="0"/>
                    </a:cubicBezTo>
                    <a:cubicBezTo>
                      <a:pt x="30400" y="0"/>
                      <a:pt x="15200" y="10412"/>
                      <a:pt x="11400" y="28398"/>
                    </a:cubicBezTo>
                    <a:lnTo>
                      <a:pt x="11400" y="26504"/>
                    </a:lnTo>
                    <a:lnTo>
                      <a:pt x="0" y="71940"/>
                    </a:lnTo>
                    <a:lnTo>
                      <a:pt x="2850" y="71940"/>
                    </a:lnTo>
                    <a:lnTo>
                      <a:pt x="575700" y="206355"/>
                    </a:lnTo>
                    <a:lnTo>
                      <a:pt x="587100" y="162812"/>
                    </a:lnTo>
                    <a:cubicBezTo>
                      <a:pt x="589950" y="153347"/>
                      <a:pt x="589000" y="142934"/>
                      <a:pt x="583300" y="134415"/>
                    </a:cubicBezTo>
                    <a:cubicBezTo>
                      <a:pt x="577600" y="126842"/>
                      <a:pt x="569050" y="121163"/>
                      <a:pt x="559550" y="118323"/>
                    </a:cubicBezTo>
                    <a:close/>
                  </a:path>
                </a:pathLst>
              </a:custGeom>
              <a:solidFill>
                <a:srgbClr val="FFFFFF"/>
              </a:solidFill>
              <a:ln w="9450" cap="flat">
                <a:noFill/>
                <a:prstDash val="solid"/>
                <a:miter/>
              </a:ln>
            </p:spPr>
            <p:txBody>
              <a:bodyPr rtlCol="0" anchor="ctr"/>
              <a:lstStyle/>
              <a:p>
                <a:endParaRPr lang="en-GB"/>
              </a:p>
            </p:txBody>
          </p:sp>
          <p:sp>
            <p:nvSpPr>
              <p:cNvPr id="747" name="Freeform 746">
                <a:extLst>
                  <a:ext uri="{FF2B5EF4-FFF2-40B4-BE49-F238E27FC236}">
                    <a16:creationId xmlns:a16="http://schemas.microsoft.com/office/drawing/2014/main" id="{582BF19E-3F11-FB6E-4B36-34FF8E3C59F7}"/>
                  </a:ext>
                </a:extLst>
              </p:cNvPr>
              <p:cNvSpPr/>
              <p:nvPr/>
            </p:nvSpPr>
            <p:spPr>
              <a:xfrm>
                <a:off x="5756123" y="2538146"/>
                <a:ext cx="1161705" cy="1481403"/>
              </a:xfrm>
              <a:custGeom>
                <a:avLst/>
                <a:gdLst>
                  <a:gd name="connsiteX0" fmla="*/ 1079055 w 1161705"/>
                  <a:gd name="connsiteY0" fmla="*/ 456253 h 1481403"/>
                  <a:gd name="connsiteX1" fmla="*/ 1161706 w 1161705"/>
                  <a:gd name="connsiteY1" fmla="*/ 216768 h 1481403"/>
                  <a:gd name="connsiteX2" fmla="*/ 1161706 w 1161705"/>
                  <a:gd name="connsiteY2" fmla="*/ 204462 h 1481403"/>
                  <a:gd name="connsiteX3" fmla="*/ 1153155 w 1161705"/>
                  <a:gd name="connsiteY3" fmla="*/ 195943 h 1481403"/>
                  <a:gd name="connsiteX4" fmla="*/ 999255 w 1161705"/>
                  <a:gd name="connsiteY4" fmla="*/ 134415 h 1481403"/>
                  <a:gd name="connsiteX5" fmla="*/ 983105 w 1161705"/>
                  <a:gd name="connsiteY5" fmla="*/ 138201 h 1481403"/>
                  <a:gd name="connsiteX6" fmla="*/ 875755 w 1161705"/>
                  <a:gd name="connsiteY6" fmla="*/ 266937 h 1481403"/>
                  <a:gd name="connsiteX7" fmla="*/ 843455 w 1161705"/>
                  <a:gd name="connsiteY7" fmla="*/ 257471 h 1481403"/>
                  <a:gd name="connsiteX8" fmla="*/ 797855 w 1161705"/>
                  <a:gd name="connsiteY8" fmla="*/ 247058 h 1481403"/>
                  <a:gd name="connsiteX9" fmla="*/ 811155 w 1161705"/>
                  <a:gd name="connsiteY9" fmla="*/ 195943 h 1481403"/>
                  <a:gd name="connsiteX10" fmla="*/ 802605 w 1161705"/>
                  <a:gd name="connsiteY10" fmla="*/ 150507 h 1481403"/>
                  <a:gd name="connsiteX11" fmla="*/ 763655 w 1161705"/>
                  <a:gd name="connsiteY11" fmla="*/ 123056 h 1481403"/>
                  <a:gd name="connsiteX12" fmla="*/ 701905 w 1161705"/>
                  <a:gd name="connsiteY12" fmla="*/ 107911 h 1481403"/>
                  <a:gd name="connsiteX13" fmla="*/ 655355 w 1161705"/>
                  <a:gd name="connsiteY13" fmla="*/ 114537 h 1481403"/>
                  <a:gd name="connsiteX14" fmla="*/ 627805 w 1161705"/>
                  <a:gd name="connsiteY14" fmla="*/ 151453 h 1481403"/>
                  <a:gd name="connsiteX15" fmla="*/ 616405 w 1161705"/>
                  <a:gd name="connsiteY15" fmla="*/ 203516 h 1481403"/>
                  <a:gd name="connsiteX16" fmla="*/ 541355 w 1161705"/>
                  <a:gd name="connsiteY16" fmla="*/ 189317 h 1481403"/>
                  <a:gd name="connsiteX17" fmla="*/ 502405 w 1161705"/>
                  <a:gd name="connsiteY17" fmla="*/ 24611 h 1481403"/>
                  <a:gd name="connsiteX18" fmla="*/ 490055 w 1161705"/>
                  <a:gd name="connsiteY18" fmla="*/ 13252 h 1481403"/>
                  <a:gd name="connsiteX19" fmla="*/ 324755 w 1161705"/>
                  <a:gd name="connsiteY19" fmla="*/ 0 h 1481403"/>
                  <a:gd name="connsiteX20" fmla="*/ 313355 w 1161705"/>
                  <a:gd name="connsiteY20" fmla="*/ 3786 h 1481403"/>
                  <a:gd name="connsiteX21" fmla="*/ 306705 w 1161705"/>
                  <a:gd name="connsiteY21" fmla="*/ 15145 h 1481403"/>
                  <a:gd name="connsiteX22" fmla="*/ 272505 w 1161705"/>
                  <a:gd name="connsiteY22" fmla="*/ 263150 h 1481403"/>
                  <a:gd name="connsiteX23" fmla="*/ 173705 w 1161705"/>
                  <a:gd name="connsiteY23" fmla="*/ 428802 h 1481403"/>
                  <a:gd name="connsiteX24" fmla="*/ 123355 w 1161705"/>
                  <a:gd name="connsiteY24" fmla="*/ 643677 h 1481403"/>
                  <a:gd name="connsiteX25" fmla="*/ 102455 w 1161705"/>
                  <a:gd name="connsiteY25" fmla="*/ 731709 h 1481403"/>
                  <a:gd name="connsiteX26" fmla="*/ 99605 w 1161705"/>
                  <a:gd name="connsiteY26" fmla="*/ 744015 h 1481403"/>
                  <a:gd name="connsiteX27" fmla="*/ 4605 w 1161705"/>
                  <a:gd name="connsiteY27" fmla="*/ 1144420 h 1481403"/>
                  <a:gd name="connsiteX28" fmla="*/ 4605 w 1161705"/>
                  <a:gd name="connsiteY28" fmla="*/ 1146313 h 1481403"/>
                  <a:gd name="connsiteX29" fmla="*/ 120505 w 1161705"/>
                  <a:gd name="connsiteY29" fmla="*/ 1335630 h 1481403"/>
                  <a:gd name="connsiteX30" fmla="*/ 723755 w 1161705"/>
                  <a:gd name="connsiteY30" fmla="*/ 1477618 h 1481403"/>
                  <a:gd name="connsiteX31" fmla="*/ 759855 w 1161705"/>
                  <a:gd name="connsiteY31" fmla="*/ 1481404 h 1481403"/>
                  <a:gd name="connsiteX32" fmla="*/ 842505 w 1161705"/>
                  <a:gd name="connsiteY32" fmla="*/ 1457739 h 1481403"/>
                  <a:gd name="connsiteX33" fmla="*/ 912805 w 1161705"/>
                  <a:gd name="connsiteY33" fmla="*/ 1360241 h 1481403"/>
                  <a:gd name="connsiteX34" fmla="*/ 912805 w 1161705"/>
                  <a:gd name="connsiteY34" fmla="*/ 1356455 h 1481403"/>
                  <a:gd name="connsiteX35" fmla="*/ 1007805 w 1161705"/>
                  <a:gd name="connsiteY35" fmla="*/ 956050 h 1481403"/>
                  <a:gd name="connsiteX36" fmla="*/ 1081905 w 1161705"/>
                  <a:gd name="connsiteY36" fmla="*/ 639891 h 1481403"/>
                  <a:gd name="connsiteX37" fmla="*/ 1073355 w 1161705"/>
                  <a:gd name="connsiteY37" fmla="*/ 462880 h 1481403"/>
                  <a:gd name="connsiteX38" fmla="*/ 1079055 w 1161705"/>
                  <a:gd name="connsiteY38" fmla="*/ 456253 h 1481403"/>
                  <a:gd name="connsiteX39" fmla="*/ 654405 w 1161705"/>
                  <a:gd name="connsiteY39" fmla="*/ 158080 h 1481403"/>
                  <a:gd name="connsiteX40" fmla="*/ 655355 w 1161705"/>
                  <a:gd name="connsiteY40" fmla="*/ 158080 h 1481403"/>
                  <a:gd name="connsiteX41" fmla="*/ 670555 w 1161705"/>
                  <a:gd name="connsiteY41" fmla="*/ 138201 h 1481403"/>
                  <a:gd name="connsiteX42" fmla="*/ 696205 w 1161705"/>
                  <a:gd name="connsiteY42" fmla="*/ 134415 h 1481403"/>
                  <a:gd name="connsiteX43" fmla="*/ 757955 w 1161705"/>
                  <a:gd name="connsiteY43" fmla="*/ 149560 h 1481403"/>
                  <a:gd name="connsiteX44" fmla="*/ 779805 w 1161705"/>
                  <a:gd name="connsiteY44" fmla="*/ 164706 h 1481403"/>
                  <a:gd name="connsiteX45" fmla="*/ 783605 w 1161705"/>
                  <a:gd name="connsiteY45" fmla="*/ 188370 h 1481403"/>
                  <a:gd name="connsiteX46" fmla="*/ 771255 w 1161705"/>
                  <a:gd name="connsiteY46" fmla="*/ 239486 h 1481403"/>
                  <a:gd name="connsiteX47" fmla="*/ 642055 w 1161705"/>
                  <a:gd name="connsiteY47" fmla="*/ 209195 h 1481403"/>
                  <a:gd name="connsiteX48" fmla="*/ 654405 w 1161705"/>
                  <a:gd name="connsiteY48" fmla="*/ 158080 h 1481403"/>
                  <a:gd name="connsiteX49" fmla="*/ 326655 w 1161705"/>
                  <a:gd name="connsiteY49" fmla="*/ 83299 h 1481403"/>
                  <a:gd name="connsiteX50" fmla="*/ 352305 w 1161705"/>
                  <a:gd name="connsiteY50" fmla="*/ 199729 h 1481403"/>
                  <a:gd name="connsiteX51" fmla="*/ 358005 w 1161705"/>
                  <a:gd name="connsiteY51" fmla="*/ 208248 h 1481403"/>
                  <a:gd name="connsiteX52" fmla="*/ 318105 w 1161705"/>
                  <a:gd name="connsiteY52" fmla="*/ 229073 h 1481403"/>
                  <a:gd name="connsiteX53" fmla="*/ 318105 w 1161705"/>
                  <a:gd name="connsiteY53" fmla="*/ 229073 h 1481403"/>
                  <a:gd name="connsiteX54" fmla="*/ 305755 w 1161705"/>
                  <a:gd name="connsiteY54" fmla="*/ 236646 h 1481403"/>
                  <a:gd name="connsiteX55" fmla="*/ 326655 w 1161705"/>
                  <a:gd name="connsiteY55" fmla="*/ 83299 h 1481403"/>
                  <a:gd name="connsiteX56" fmla="*/ 845355 w 1161705"/>
                  <a:gd name="connsiteY56" fmla="*/ 1023257 h 1481403"/>
                  <a:gd name="connsiteX57" fmla="*/ 780755 w 1161705"/>
                  <a:gd name="connsiteY57" fmla="*/ 1293980 h 1481403"/>
                  <a:gd name="connsiteX58" fmla="*/ 750355 w 1161705"/>
                  <a:gd name="connsiteY58" fmla="*/ 1334683 h 1481403"/>
                  <a:gd name="connsiteX59" fmla="*/ 716155 w 1161705"/>
                  <a:gd name="connsiteY59" fmla="*/ 1344149 h 1481403"/>
                  <a:gd name="connsiteX60" fmla="*/ 700955 w 1161705"/>
                  <a:gd name="connsiteY60" fmla="*/ 1343202 h 1481403"/>
                  <a:gd name="connsiteX61" fmla="*/ 198405 w 1161705"/>
                  <a:gd name="connsiteY61" fmla="*/ 1225826 h 1481403"/>
                  <a:gd name="connsiteX62" fmla="*/ 149005 w 1161705"/>
                  <a:gd name="connsiteY62" fmla="*/ 1146313 h 1481403"/>
                  <a:gd name="connsiteX63" fmla="*/ 213605 w 1161705"/>
                  <a:gd name="connsiteY63" fmla="*/ 876537 h 1481403"/>
                  <a:gd name="connsiteX64" fmla="*/ 293405 w 1161705"/>
                  <a:gd name="connsiteY64" fmla="*/ 827314 h 1481403"/>
                  <a:gd name="connsiteX65" fmla="*/ 795955 w 1161705"/>
                  <a:gd name="connsiteY65" fmla="*/ 943744 h 1481403"/>
                  <a:gd name="connsiteX66" fmla="*/ 836805 w 1161705"/>
                  <a:gd name="connsiteY66" fmla="*/ 974035 h 1481403"/>
                  <a:gd name="connsiteX67" fmla="*/ 845355 w 1161705"/>
                  <a:gd name="connsiteY67" fmla="*/ 1023257 h 1481403"/>
                  <a:gd name="connsiteX68" fmla="*/ 467255 w 1161705"/>
                  <a:gd name="connsiteY68" fmla="*/ 563217 h 1481403"/>
                  <a:gd name="connsiteX69" fmla="*/ 494805 w 1161705"/>
                  <a:gd name="connsiteY69" fmla="*/ 447734 h 1481403"/>
                  <a:gd name="connsiteX70" fmla="*/ 501455 w 1161705"/>
                  <a:gd name="connsiteY70" fmla="*/ 439215 h 1481403"/>
                  <a:gd name="connsiteX71" fmla="*/ 512855 w 1161705"/>
                  <a:gd name="connsiteY71" fmla="*/ 439215 h 1481403"/>
                  <a:gd name="connsiteX72" fmla="*/ 796905 w 1161705"/>
                  <a:gd name="connsiteY72" fmla="*/ 506422 h 1481403"/>
                  <a:gd name="connsiteX73" fmla="*/ 796905 w 1161705"/>
                  <a:gd name="connsiteY73" fmla="*/ 506422 h 1481403"/>
                  <a:gd name="connsiteX74" fmla="*/ 808305 w 1161705"/>
                  <a:gd name="connsiteY74" fmla="*/ 509262 h 1481403"/>
                  <a:gd name="connsiteX75" fmla="*/ 808305 w 1161705"/>
                  <a:gd name="connsiteY75" fmla="*/ 520621 h 1481403"/>
                  <a:gd name="connsiteX76" fmla="*/ 780755 w 1161705"/>
                  <a:gd name="connsiteY76" fmla="*/ 636104 h 1481403"/>
                  <a:gd name="connsiteX77" fmla="*/ 767455 w 1161705"/>
                  <a:gd name="connsiteY77" fmla="*/ 647463 h 1481403"/>
                  <a:gd name="connsiteX78" fmla="*/ 764605 w 1161705"/>
                  <a:gd name="connsiteY78" fmla="*/ 647463 h 1481403"/>
                  <a:gd name="connsiteX79" fmla="*/ 478655 w 1161705"/>
                  <a:gd name="connsiteY79" fmla="*/ 579309 h 1481403"/>
                  <a:gd name="connsiteX80" fmla="*/ 467255 w 1161705"/>
                  <a:gd name="connsiteY80" fmla="*/ 563217 h 1481403"/>
                  <a:gd name="connsiteX81" fmla="*/ 1006855 w 1161705"/>
                  <a:gd name="connsiteY81" fmla="*/ 639891 h 1481403"/>
                  <a:gd name="connsiteX82" fmla="*/ 958405 w 1161705"/>
                  <a:gd name="connsiteY82" fmla="*/ 842460 h 1481403"/>
                  <a:gd name="connsiteX83" fmla="*/ 945105 w 1161705"/>
                  <a:gd name="connsiteY83" fmla="*/ 853819 h 1481403"/>
                  <a:gd name="connsiteX84" fmla="*/ 942255 w 1161705"/>
                  <a:gd name="connsiteY84" fmla="*/ 853819 h 1481403"/>
                  <a:gd name="connsiteX85" fmla="*/ 930855 w 1161705"/>
                  <a:gd name="connsiteY85" fmla="*/ 837727 h 1481403"/>
                  <a:gd name="connsiteX86" fmla="*/ 979305 w 1161705"/>
                  <a:gd name="connsiteY86" fmla="*/ 635158 h 1481403"/>
                  <a:gd name="connsiteX87" fmla="*/ 807355 w 1161705"/>
                  <a:gd name="connsiteY87" fmla="*/ 358755 h 1481403"/>
                  <a:gd name="connsiteX88" fmla="*/ 549905 w 1161705"/>
                  <a:gd name="connsiteY88" fmla="*/ 298174 h 1481403"/>
                  <a:gd name="connsiteX89" fmla="*/ 375105 w 1161705"/>
                  <a:gd name="connsiteY89" fmla="*/ 326571 h 1481403"/>
                  <a:gd name="connsiteX90" fmla="*/ 271555 w 1161705"/>
                  <a:gd name="connsiteY90" fmla="*/ 468559 h 1481403"/>
                  <a:gd name="connsiteX91" fmla="*/ 222155 w 1161705"/>
                  <a:gd name="connsiteY91" fmla="*/ 674914 h 1481403"/>
                  <a:gd name="connsiteX92" fmla="*/ 206005 w 1161705"/>
                  <a:gd name="connsiteY92" fmla="*/ 686273 h 1481403"/>
                  <a:gd name="connsiteX93" fmla="*/ 206955 w 1161705"/>
                  <a:gd name="connsiteY93" fmla="*/ 686273 h 1481403"/>
                  <a:gd name="connsiteX94" fmla="*/ 197455 w 1161705"/>
                  <a:gd name="connsiteY94" fmla="*/ 667342 h 1481403"/>
                  <a:gd name="connsiteX95" fmla="*/ 246855 w 1161705"/>
                  <a:gd name="connsiteY95" fmla="*/ 460986 h 1481403"/>
                  <a:gd name="connsiteX96" fmla="*/ 362755 w 1161705"/>
                  <a:gd name="connsiteY96" fmla="*/ 301014 h 1481403"/>
                  <a:gd name="connsiteX97" fmla="*/ 557505 w 1161705"/>
                  <a:gd name="connsiteY97" fmla="*/ 269776 h 1481403"/>
                  <a:gd name="connsiteX98" fmla="*/ 814955 w 1161705"/>
                  <a:gd name="connsiteY98" fmla="*/ 330358 h 1481403"/>
                  <a:gd name="connsiteX99" fmla="*/ 975505 w 1161705"/>
                  <a:gd name="connsiteY99" fmla="*/ 445841 h 1481403"/>
                  <a:gd name="connsiteX100" fmla="*/ 1006855 w 1161705"/>
                  <a:gd name="connsiteY100" fmla="*/ 639891 h 1481403"/>
                  <a:gd name="connsiteX101" fmla="*/ 1059105 w 1161705"/>
                  <a:gd name="connsiteY101" fmla="*/ 427856 h 1481403"/>
                  <a:gd name="connsiteX102" fmla="*/ 1059105 w 1161705"/>
                  <a:gd name="connsiteY102" fmla="*/ 427856 h 1481403"/>
                  <a:gd name="connsiteX103" fmla="*/ 1026805 w 1161705"/>
                  <a:gd name="connsiteY103" fmla="*/ 375794 h 1481403"/>
                  <a:gd name="connsiteX104" fmla="*/ 1112305 w 1161705"/>
                  <a:gd name="connsiteY104" fmla="*/ 273563 h 1481403"/>
                  <a:gd name="connsiteX105" fmla="*/ 1059105 w 1161705"/>
                  <a:gd name="connsiteY105" fmla="*/ 427856 h 14814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1161705" h="1481403">
                    <a:moveTo>
                      <a:pt x="1079055" y="456253"/>
                    </a:moveTo>
                    <a:lnTo>
                      <a:pt x="1161706" y="216768"/>
                    </a:lnTo>
                    <a:lnTo>
                      <a:pt x="1161706" y="204462"/>
                    </a:lnTo>
                    <a:cubicBezTo>
                      <a:pt x="1161706" y="200676"/>
                      <a:pt x="1157905" y="197836"/>
                      <a:pt x="1153155" y="195943"/>
                    </a:cubicBezTo>
                    <a:lnTo>
                      <a:pt x="999255" y="134415"/>
                    </a:lnTo>
                    <a:cubicBezTo>
                      <a:pt x="993555" y="131575"/>
                      <a:pt x="986905" y="134415"/>
                      <a:pt x="983105" y="138201"/>
                    </a:cubicBezTo>
                    <a:lnTo>
                      <a:pt x="875755" y="266937"/>
                    </a:lnTo>
                    <a:cubicBezTo>
                      <a:pt x="865305" y="263150"/>
                      <a:pt x="854855" y="260311"/>
                      <a:pt x="843455" y="257471"/>
                    </a:cubicBezTo>
                    <a:lnTo>
                      <a:pt x="797855" y="247058"/>
                    </a:lnTo>
                    <a:lnTo>
                      <a:pt x="811155" y="195943"/>
                    </a:lnTo>
                    <a:cubicBezTo>
                      <a:pt x="814955" y="180798"/>
                      <a:pt x="811155" y="164706"/>
                      <a:pt x="802605" y="150507"/>
                    </a:cubicBezTo>
                    <a:cubicBezTo>
                      <a:pt x="793105" y="137255"/>
                      <a:pt x="778855" y="126842"/>
                      <a:pt x="763655" y="123056"/>
                    </a:cubicBezTo>
                    <a:lnTo>
                      <a:pt x="701905" y="107911"/>
                    </a:lnTo>
                    <a:cubicBezTo>
                      <a:pt x="685755" y="104124"/>
                      <a:pt x="668655" y="107911"/>
                      <a:pt x="655355" y="114537"/>
                    </a:cubicBezTo>
                    <a:cubicBezTo>
                      <a:pt x="640155" y="123056"/>
                      <a:pt x="630655" y="136308"/>
                      <a:pt x="627805" y="151453"/>
                    </a:cubicBezTo>
                    <a:lnTo>
                      <a:pt x="616405" y="203516"/>
                    </a:lnTo>
                    <a:lnTo>
                      <a:pt x="541355" y="189317"/>
                    </a:lnTo>
                    <a:lnTo>
                      <a:pt x="502405" y="24611"/>
                    </a:lnTo>
                    <a:cubicBezTo>
                      <a:pt x="502405" y="18932"/>
                      <a:pt x="495755" y="13252"/>
                      <a:pt x="490055" y="13252"/>
                    </a:cubicBezTo>
                    <a:lnTo>
                      <a:pt x="324755" y="0"/>
                    </a:lnTo>
                    <a:cubicBezTo>
                      <a:pt x="320955" y="0"/>
                      <a:pt x="316205" y="0"/>
                      <a:pt x="313355" y="3786"/>
                    </a:cubicBezTo>
                    <a:cubicBezTo>
                      <a:pt x="309555" y="6626"/>
                      <a:pt x="306705" y="9466"/>
                      <a:pt x="306705" y="15145"/>
                    </a:cubicBezTo>
                    <a:lnTo>
                      <a:pt x="272505" y="263150"/>
                    </a:lnTo>
                    <a:cubicBezTo>
                      <a:pt x="223105" y="306693"/>
                      <a:pt x="188905" y="363488"/>
                      <a:pt x="173705" y="428802"/>
                    </a:cubicBezTo>
                    <a:lnTo>
                      <a:pt x="123355" y="643677"/>
                    </a:lnTo>
                    <a:lnTo>
                      <a:pt x="102455" y="731709"/>
                    </a:lnTo>
                    <a:lnTo>
                      <a:pt x="99605" y="744015"/>
                    </a:lnTo>
                    <a:lnTo>
                      <a:pt x="4605" y="1144420"/>
                    </a:lnTo>
                    <a:lnTo>
                      <a:pt x="4605" y="1146313"/>
                    </a:lnTo>
                    <a:cubicBezTo>
                      <a:pt x="-16295" y="1231506"/>
                      <a:pt x="35955" y="1314805"/>
                      <a:pt x="120505" y="1335630"/>
                    </a:cubicBezTo>
                    <a:lnTo>
                      <a:pt x="723755" y="1477618"/>
                    </a:lnTo>
                    <a:cubicBezTo>
                      <a:pt x="736105" y="1480457"/>
                      <a:pt x="748455" y="1481404"/>
                      <a:pt x="759855" y="1481404"/>
                    </a:cubicBezTo>
                    <a:cubicBezTo>
                      <a:pt x="788355" y="1481404"/>
                      <a:pt x="815905" y="1472885"/>
                      <a:pt x="842505" y="1457739"/>
                    </a:cubicBezTo>
                    <a:cubicBezTo>
                      <a:pt x="878605" y="1435968"/>
                      <a:pt x="903305" y="1401891"/>
                      <a:pt x="912805" y="1360241"/>
                    </a:cubicBezTo>
                    <a:lnTo>
                      <a:pt x="912805" y="1356455"/>
                    </a:lnTo>
                    <a:lnTo>
                      <a:pt x="1007805" y="956050"/>
                    </a:lnTo>
                    <a:lnTo>
                      <a:pt x="1081905" y="639891"/>
                    </a:lnTo>
                    <a:cubicBezTo>
                      <a:pt x="1095206" y="579309"/>
                      <a:pt x="1091405" y="519675"/>
                      <a:pt x="1073355" y="462880"/>
                    </a:cubicBezTo>
                    <a:cubicBezTo>
                      <a:pt x="1076206" y="462880"/>
                      <a:pt x="1077155" y="459093"/>
                      <a:pt x="1079055" y="456253"/>
                    </a:cubicBezTo>
                    <a:close/>
                    <a:moveTo>
                      <a:pt x="654405" y="158080"/>
                    </a:moveTo>
                    <a:lnTo>
                      <a:pt x="655355" y="158080"/>
                    </a:lnTo>
                    <a:cubicBezTo>
                      <a:pt x="657255" y="149560"/>
                      <a:pt x="662005" y="141988"/>
                      <a:pt x="670555" y="138201"/>
                    </a:cubicBezTo>
                    <a:cubicBezTo>
                      <a:pt x="679105" y="134415"/>
                      <a:pt x="688605" y="132522"/>
                      <a:pt x="696205" y="134415"/>
                    </a:cubicBezTo>
                    <a:lnTo>
                      <a:pt x="757955" y="149560"/>
                    </a:lnTo>
                    <a:cubicBezTo>
                      <a:pt x="767455" y="152400"/>
                      <a:pt x="774105" y="156186"/>
                      <a:pt x="779805" y="164706"/>
                    </a:cubicBezTo>
                    <a:cubicBezTo>
                      <a:pt x="785505" y="171332"/>
                      <a:pt x="786455" y="179851"/>
                      <a:pt x="783605" y="188370"/>
                    </a:cubicBezTo>
                    <a:lnTo>
                      <a:pt x="771255" y="239486"/>
                    </a:lnTo>
                    <a:lnTo>
                      <a:pt x="642055" y="209195"/>
                    </a:lnTo>
                    <a:lnTo>
                      <a:pt x="654405" y="158080"/>
                    </a:lnTo>
                    <a:close/>
                    <a:moveTo>
                      <a:pt x="326655" y="83299"/>
                    </a:moveTo>
                    <a:lnTo>
                      <a:pt x="352305" y="199729"/>
                    </a:lnTo>
                    <a:cubicBezTo>
                      <a:pt x="352305" y="203516"/>
                      <a:pt x="355155" y="206355"/>
                      <a:pt x="358005" y="208248"/>
                    </a:cubicBezTo>
                    <a:cubicBezTo>
                      <a:pt x="344705" y="213928"/>
                      <a:pt x="330455" y="220554"/>
                      <a:pt x="318105" y="229073"/>
                    </a:cubicBezTo>
                    <a:lnTo>
                      <a:pt x="318105" y="229073"/>
                    </a:lnTo>
                    <a:cubicBezTo>
                      <a:pt x="314305" y="230966"/>
                      <a:pt x="309555" y="233806"/>
                      <a:pt x="305755" y="236646"/>
                    </a:cubicBezTo>
                    <a:lnTo>
                      <a:pt x="326655" y="83299"/>
                    </a:lnTo>
                    <a:close/>
                    <a:moveTo>
                      <a:pt x="845355" y="1023257"/>
                    </a:moveTo>
                    <a:lnTo>
                      <a:pt x="780755" y="1293980"/>
                    </a:lnTo>
                    <a:cubicBezTo>
                      <a:pt x="776005" y="1311019"/>
                      <a:pt x="765555" y="1325217"/>
                      <a:pt x="750355" y="1334683"/>
                    </a:cubicBezTo>
                    <a:cubicBezTo>
                      <a:pt x="740855" y="1341309"/>
                      <a:pt x="728505" y="1344149"/>
                      <a:pt x="716155" y="1344149"/>
                    </a:cubicBezTo>
                    <a:cubicBezTo>
                      <a:pt x="703805" y="1344149"/>
                      <a:pt x="706655" y="1344149"/>
                      <a:pt x="700955" y="1343202"/>
                    </a:cubicBezTo>
                    <a:lnTo>
                      <a:pt x="198405" y="1225826"/>
                    </a:lnTo>
                    <a:cubicBezTo>
                      <a:pt x="162305" y="1217307"/>
                      <a:pt x="140455" y="1182283"/>
                      <a:pt x="149005" y="1146313"/>
                    </a:cubicBezTo>
                    <a:lnTo>
                      <a:pt x="213605" y="876537"/>
                    </a:lnTo>
                    <a:cubicBezTo>
                      <a:pt x="222155" y="840567"/>
                      <a:pt x="257305" y="818795"/>
                      <a:pt x="293405" y="827314"/>
                    </a:cubicBezTo>
                    <a:lnTo>
                      <a:pt x="795955" y="943744"/>
                    </a:lnTo>
                    <a:cubicBezTo>
                      <a:pt x="813055" y="948477"/>
                      <a:pt x="828255" y="958890"/>
                      <a:pt x="836805" y="974035"/>
                    </a:cubicBezTo>
                    <a:cubicBezTo>
                      <a:pt x="845355" y="989180"/>
                      <a:pt x="849155" y="1007165"/>
                      <a:pt x="845355" y="1023257"/>
                    </a:cubicBezTo>
                    <a:close/>
                    <a:moveTo>
                      <a:pt x="467255" y="563217"/>
                    </a:moveTo>
                    <a:lnTo>
                      <a:pt x="494805" y="447734"/>
                    </a:lnTo>
                    <a:cubicBezTo>
                      <a:pt x="494805" y="444894"/>
                      <a:pt x="498605" y="439215"/>
                      <a:pt x="501455" y="439215"/>
                    </a:cubicBezTo>
                    <a:lnTo>
                      <a:pt x="512855" y="439215"/>
                    </a:lnTo>
                    <a:lnTo>
                      <a:pt x="796905" y="506422"/>
                    </a:lnTo>
                    <a:lnTo>
                      <a:pt x="796905" y="506422"/>
                    </a:lnTo>
                    <a:cubicBezTo>
                      <a:pt x="796905" y="506422"/>
                      <a:pt x="805455" y="506422"/>
                      <a:pt x="808305" y="509262"/>
                    </a:cubicBezTo>
                    <a:lnTo>
                      <a:pt x="808305" y="520621"/>
                    </a:lnTo>
                    <a:lnTo>
                      <a:pt x="780755" y="636104"/>
                    </a:lnTo>
                    <a:cubicBezTo>
                      <a:pt x="780755" y="643677"/>
                      <a:pt x="774105" y="647463"/>
                      <a:pt x="767455" y="647463"/>
                    </a:cubicBezTo>
                    <a:lnTo>
                      <a:pt x="764605" y="647463"/>
                    </a:lnTo>
                    <a:lnTo>
                      <a:pt x="478655" y="579309"/>
                    </a:lnTo>
                    <a:cubicBezTo>
                      <a:pt x="470105" y="578363"/>
                      <a:pt x="467255" y="571737"/>
                      <a:pt x="467255" y="563217"/>
                    </a:cubicBezTo>
                    <a:close/>
                    <a:moveTo>
                      <a:pt x="1006855" y="639891"/>
                    </a:moveTo>
                    <a:lnTo>
                      <a:pt x="958405" y="842460"/>
                    </a:lnTo>
                    <a:cubicBezTo>
                      <a:pt x="958405" y="850032"/>
                      <a:pt x="951755" y="853819"/>
                      <a:pt x="945105" y="853819"/>
                    </a:cubicBezTo>
                    <a:lnTo>
                      <a:pt x="942255" y="853819"/>
                    </a:lnTo>
                    <a:cubicBezTo>
                      <a:pt x="933705" y="852872"/>
                      <a:pt x="930855" y="846246"/>
                      <a:pt x="930855" y="837727"/>
                    </a:cubicBezTo>
                    <a:lnTo>
                      <a:pt x="979305" y="635158"/>
                    </a:lnTo>
                    <a:cubicBezTo>
                      <a:pt x="1007805" y="512102"/>
                      <a:pt x="930855" y="387153"/>
                      <a:pt x="807355" y="358755"/>
                    </a:cubicBezTo>
                    <a:lnTo>
                      <a:pt x="549905" y="298174"/>
                    </a:lnTo>
                    <a:cubicBezTo>
                      <a:pt x="489105" y="283975"/>
                      <a:pt x="427355" y="293441"/>
                      <a:pt x="375105" y="326571"/>
                    </a:cubicBezTo>
                    <a:cubicBezTo>
                      <a:pt x="322855" y="357809"/>
                      <a:pt x="284855" y="407978"/>
                      <a:pt x="271555" y="468559"/>
                    </a:cubicBezTo>
                    <a:lnTo>
                      <a:pt x="222155" y="674914"/>
                    </a:lnTo>
                    <a:cubicBezTo>
                      <a:pt x="222155" y="683434"/>
                      <a:pt x="214555" y="687220"/>
                      <a:pt x="206005" y="686273"/>
                    </a:cubicBezTo>
                    <a:lnTo>
                      <a:pt x="206955" y="686273"/>
                    </a:lnTo>
                    <a:cubicBezTo>
                      <a:pt x="200305" y="682487"/>
                      <a:pt x="194605" y="675861"/>
                      <a:pt x="197455" y="667342"/>
                    </a:cubicBezTo>
                    <a:lnTo>
                      <a:pt x="246855" y="460986"/>
                    </a:lnTo>
                    <a:cubicBezTo>
                      <a:pt x="262055" y="393779"/>
                      <a:pt x="303855" y="336984"/>
                      <a:pt x="362755" y="301014"/>
                    </a:cubicBezTo>
                    <a:cubicBezTo>
                      <a:pt x="419755" y="265990"/>
                      <a:pt x="490055" y="253684"/>
                      <a:pt x="557505" y="269776"/>
                    </a:cubicBezTo>
                    <a:lnTo>
                      <a:pt x="814955" y="330358"/>
                    </a:lnTo>
                    <a:cubicBezTo>
                      <a:pt x="882405" y="345503"/>
                      <a:pt x="939405" y="387153"/>
                      <a:pt x="975505" y="445841"/>
                    </a:cubicBezTo>
                    <a:cubicBezTo>
                      <a:pt x="1010655" y="502636"/>
                      <a:pt x="1023005" y="572683"/>
                      <a:pt x="1006855" y="639891"/>
                    </a:cubicBezTo>
                    <a:close/>
                    <a:moveTo>
                      <a:pt x="1059105" y="427856"/>
                    </a:moveTo>
                    <a:lnTo>
                      <a:pt x="1059105" y="427856"/>
                    </a:lnTo>
                    <a:cubicBezTo>
                      <a:pt x="1050555" y="409871"/>
                      <a:pt x="1039155" y="392832"/>
                      <a:pt x="1026805" y="375794"/>
                    </a:cubicBezTo>
                    <a:cubicBezTo>
                      <a:pt x="1014455" y="358755"/>
                      <a:pt x="1112305" y="273563"/>
                      <a:pt x="1112305" y="273563"/>
                    </a:cubicBezTo>
                    <a:lnTo>
                      <a:pt x="1059105" y="427856"/>
                    </a:lnTo>
                    <a:close/>
                  </a:path>
                </a:pathLst>
              </a:custGeom>
              <a:solidFill>
                <a:srgbClr val="FFFFFF"/>
              </a:solidFill>
              <a:ln w="9450" cap="flat">
                <a:noFill/>
                <a:prstDash val="solid"/>
                <a:miter/>
              </a:ln>
            </p:spPr>
            <p:txBody>
              <a:bodyPr rtlCol="0" anchor="ctr"/>
              <a:lstStyle/>
              <a:p>
                <a:endParaRPr lang="en-GB"/>
              </a:p>
            </p:txBody>
          </p:sp>
        </p:grpSp>
        <p:grpSp>
          <p:nvGrpSpPr>
            <p:cNvPr id="740" name="Graphic 3">
              <a:extLst>
                <a:ext uri="{FF2B5EF4-FFF2-40B4-BE49-F238E27FC236}">
                  <a16:creationId xmlns:a16="http://schemas.microsoft.com/office/drawing/2014/main" id="{ABC9DA7B-1AFB-B7D8-B6AF-7C3673A8CDD5}"/>
                </a:ext>
              </a:extLst>
            </p:cNvPr>
            <p:cNvGrpSpPr/>
            <p:nvPr/>
          </p:nvGrpSpPr>
          <p:grpSpPr>
            <a:xfrm>
              <a:off x="5713373" y="2495550"/>
              <a:ext cx="1161705" cy="1481403"/>
              <a:chOff x="5713373" y="2495550"/>
              <a:chExt cx="1161705" cy="1481403"/>
            </a:xfrm>
            <a:solidFill>
              <a:srgbClr val="889FAF"/>
            </a:solidFill>
          </p:grpSpPr>
          <p:sp>
            <p:nvSpPr>
              <p:cNvPr id="742" name="Freeform 741">
                <a:extLst>
                  <a:ext uri="{FF2B5EF4-FFF2-40B4-BE49-F238E27FC236}">
                    <a16:creationId xmlns:a16="http://schemas.microsoft.com/office/drawing/2014/main" id="{6D9F17E7-F1A8-8E92-7A2F-E63A57CF8D59}"/>
                  </a:ext>
                </a:extLst>
              </p:cNvPr>
              <p:cNvSpPr/>
              <p:nvPr/>
            </p:nvSpPr>
            <p:spPr>
              <a:xfrm>
                <a:off x="5888915" y="3448759"/>
                <a:ext cx="622313" cy="362199"/>
              </a:xfrm>
              <a:custGeom>
                <a:avLst/>
                <a:gdLst>
                  <a:gd name="connsiteX0" fmla="*/ 573864 w 622313"/>
                  <a:gd name="connsiteY0" fmla="*/ 167545 h 362199"/>
                  <a:gd name="connsiteX1" fmla="*/ 560564 w 622313"/>
                  <a:gd name="connsiteY1" fmla="*/ 178904 h 362199"/>
                  <a:gd name="connsiteX2" fmla="*/ 557714 w 622313"/>
                  <a:gd name="connsiteY2" fmla="*/ 178904 h 362199"/>
                  <a:gd name="connsiteX3" fmla="*/ 546314 w 622313"/>
                  <a:gd name="connsiteY3" fmla="*/ 162812 h 362199"/>
                  <a:gd name="connsiteX4" fmla="*/ 555814 w 622313"/>
                  <a:gd name="connsiteY4" fmla="*/ 120216 h 362199"/>
                  <a:gd name="connsiteX5" fmla="*/ 47564 w 622313"/>
                  <a:gd name="connsiteY5" fmla="*/ 0 h 362199"/>
                  <a:gd name="connsiteX6" fmla="*/ 1014 w 622313"/>
                  <a:gd name="connsiteY6" fmla="*/ 198783 h 362199"/>
                  <a:gd name="connsiteX7" fmla="*/ 1014 w 622313"/>
                  <a:gd name="connsiteY7" fmla="*/ 198783 h 362199"/>
                  <a:gd name="connsiteX8" fmla="*/ 29514 w 622313"/>
                  <a:gd name="connsiteY8" fmla="*/ 244219 h 362199"/>
                  <a:gd name="connsiteX9" fmla="*/ 531114 w 622313"/>
                  <a:gd name="connsiteY9" fmla="*/ 360649 h 362199"/>
                  <a:gd name="connsiteX10" fmla="*/ 559614 w 622313"/>
                  <a:gd name="connsiteY10" fmla="*/ 356862 h 362199"/>
                  <a:gd name="connsiteX11" fmla="*/ 575764 w 622313"/>
                  <a:gd name="connsiteY11" fmla="*/ 333198 h 362199"/>
                  <a:gd name="connsiteX12" fmla="*/ 622314 w 622313"/>
                  <a:gd name="connsiteY12" fmla="*/ 134415 h 362199"/>
                  <a:gd name="connsiteX13" fmla="*/ 583364 w 622313"/>
                  <a:gd name="connsiteY13" fmla="*/ 124949 h 362199"/>
                  <a:gd name="connsiteX14" fmla="*/ 573864 w 622313"/>
                  <a:gd name="connsiteY14" fmla="*/ 167545 h 3621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622313" h="362199">
                    <a:moveTo>
                      <a:pt x="573864" y="167545"/>
                    </a:moveTo>
                    <a:cubicBezTo>
                      <a:pt x="573864" y="175118"/>
                      <a:pt x="567214" y="178904"/>
                      <a:pt x="560564" y="178904"/>
                    </a:cubicBezTo>
                    <a:lnTo>
                      <a:pt x="557714" y="178904"/>
                    </a:lnTo>
                    <a:cubicBezTo>
                      <a:pt x="549164" y="178904"/>
                      <a:pt x="546314" y="171332"/>
                      <a:pt x="546314" y="162812"/>
                    </a:cubicBezTo>
                    <a:lnTo>
                      <a:pt x="555814" y="120216"/>
                    </a:lnTo>
                    <a:lnTo>
                      <a:pt x="47564" y="0"/>
                    </a:lnTo>
                    <a:lnTo>
                      <a:pt x="1014" y="198783"/>
                    </a:lnTo>
                    <a:lnTo>
                      <a:pt x="1014" y="198783"/>
                    </a:lnTo>
                    <a:cubicBezTo>
                      <a:pt x="-3736" y="219608"/>
                      <a:pt x="8614" y="240432"/>
                      <a:pt x="29514" y="244219"/>
                    </a:cubicBezTo>
                    <a:lnTo>
                      <a:pt x="531114" y="360649"/>
                    </a:lnTo>
                    <a:cubicBezTo>
                      <a:pt x="540614" y="363488"/>
                      <a:pt x="551064" y="362542"/>
                      <a:pt x="559614" y="356862"/>
                    </a:cubicBezTo>
                    <a:cubicBezTo>
                      <a:pt x="567214" y="351183"/>
                      <a:pt x="572914" y="342663"/>
                      <a:pt x="575764" y="333198"/>
                    </a:cubicBezTo>
                    <a:lnTo>
                      <a:pt x="622314" y="134415"/>
                    </a:lnTo>
                    <a:lnTo>
                      <a:pt x="583364" y="124949"/>
                    </a:lnTo>
                    <a:lnTo>
                      <a:pt x="573864" y="167545"/>
                    </a:lnTo>
                    <a:close/>
                  </a:path>
                </a:pathLst>
              </a:custGeom>
              <a:solidFill>
                <a:schemeClr val="accent1"/>
              </a:solidFill>
              <a:ln w="9450" cap="flat">
                <a:noFill/>
                <a:prstDash val="solid"/>
                <a:miter/>
              </a:ln>
            </p:spPr>
            <p:txBody>
              <a:bodyPr rtlCol="0" anchor="ctr"/>
              <a:lstStyle/>
              <a:p>
                <a:endParaRPr lang="en-GB"/>
              </a:p>
            </p:txBody>
          </p:sp>
          <p:sp>
            <p:nvSpPr>
              <p:cNvPr id="743" name="Freeform 742">
                <a:extLst>
                  <a:ext uri="{FF2B5EF4-FFF2-40B4-BE49-F238E27FC236}">
                    <a16:creationId xmlns:a16="http://schemas.microsoft.com/office/drawing/2014/main" id="{B157694C-B3E0-14DE-497C-403CA9A0D575}"/>
                  </a:ext>
                </a:extLst>
              </p:cNvPr>
              <p:cNvSpPr/>
              <p:nvPr/>
            </p:nvSpPr>
            <p:spPr>
              <a:xfrm>
                <a:off x="5943129" y="3348422"/>
                <a:ext cx="588656" cy="206355"/>
              </a:xfrm>
              <a:custGeom>
                <a:avLst/>
                <a:gdLst>
                  <a:gd name="connsiteX0" fmla="*/ 559550 w 588656"/>
                  <a:gd name="connsiteY0" fmla="*/ 118323 h 206355"/>
                  <a:gd name="connsiteX1" fmla="*/ 57000 w 588656"/>
                  <a:gd name="connsiteY1" fmla="*/ 947 h 206355"/>
                  <a:gd name="connsiteX2" fmla="*/ 48450 w 588656"/>
                  <a:gd name="connsiteY2" fmla="*/ 0 h 206355"/>
                  <a:gd name="connsiteX3" fmla="*/ 11400 w 588656"/>
                  <a:gd name="connsiteY3" fmla="*/ 28398 h 206355"/>
                  <a:gd name="connsiteX4" fmla="*/ 11400 w 588656"/>
                  <a:gd name="connsiteY4" fmla="*/ 26504 h 206355"/>
                  <a:gd name="connsiteX5" fmla="*/ 0 w 588656"/>
                  <a:gd name="connsiteY5" fmla="*/ 71940 h 206355"/>
                  <a:gd name="connsiteX6" fmla="*/ 2850 w 588656"/>
                  <a:gd name="connsiteY6" fmla="*/ 71940 h 206355"/>
                  <a:gd name="connsiteX7" fmla="*/ 575700 w 588656"/>
                  <a:gd name="connsiteY7" fmla="*/ 206355 h 206355"/>
                  <a:gd name="connsiteX8" fmla="*/ 587100 w 588656"/>
                  <a:gd name="connsiteY8" fmla="*/ 162812 h 206355"/>
                  <a:gd name="connsiteX9" fmla="*/ 583300 w 588656"/>
                  <a:gd name="connsiteY9" fmla="*/ 134415 h 206355"/>
                  <a:gd name="connsiteX10" fmla="*/ 559550 w 588656"/>
                  <a:gd name="connsiteY10" fmla="*/ 118323 h 20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88656" h="206355">
                    <a:moveTo>
                      <a:pt x="559550" y="118323"/>
                    </a:moveTo>
                    <a:lnTo>
                      <a:pt x="57000" y="947"/>
                    </a:lnTo>
                    <a:cubicBezTo>
                      <a:pt x="54150" y="0"/>
                      <a:pt x="66500" y="0"/>
                      <a:pt x="48450" y="0"/>
                    </a:cubicBezTo>
                    <a:cubicBezTo>
                      <a:pt x="30400" y="0"/>
                      <a:pt x="15200" y="10412"/>
                      <a:pt x="11400" y="28398"/>
                    </a:cubicBezTo>
                    <a:lnTo>
                      <a:pt x="11400" y="26504"/>
                    </a:lnTo>
                    <a:lnTo>
                      <a:pt x="0" y="71940"/>
                    </a:lnTo>
                    <a:lnTo>
                      <a:pt x="2850" y="71940"/>
                    </a:lnTo>
                    <a:lnTo>
                      <a:pt x="575700" y="206355"/>
                    </a:lnTo>
                    <a:lnTo>
                      <a:pt x="587100" y="162812"/>
                    </a:lnTo>
                    <a:cubicBezTo>
                      <a:pt x="589950" y="153347"/>
                      <a:pt x="589000" y="142934"/>
                      <a:pt x="583300" y="134415"/>
                    </a:cubicBezTo>
                    <a:cubicBezTo>
                      <a:pt x="577600" y="126842"/>
                      <a:pt x="569050" y="121163"/>
                      <a:pt x="559550" y="118323"/>
                    </a:cubicBezTo>
                    <a:close/>
                  </a:path>
                </a:pathLst>
              </a:custGeom>
              <a:solidFill>
                <a:schemeClr val="accent1"/>
              </a:solidFill>
              <a:ln w="9450" cap="flat">
                <a:noFill/>
                <a:prstDash val="solid"/>
                <a:miter/>
              </a:ln>
            </p:spPr>
            <p:txBody>
              <a:bodyPr rtlCol="0" anchor="ctr"/>
              <a:lstStyle/>
              <a:p>
                <a:endParaRPr lang="en-GB"/>
              </a:p>
            </p:txBody>
          </p:sp>
          <p:sp>
            <p:nvSpPr>
              <p:cNvPr id="744" name="Freeform 743">
                <a:extLst>
                  <a:ext uri="{FF2B5EF4-FFF2-40B4-BE49-F238E27FC236}">
                    <a16:creationId xmlns:a16="http://schemas.microsoft.com/office/drawing/2014/main" id="{9E6DC571-B31E-BE6F-E114-948CB78F2CC2}"/>
                  </a:ext>
                </a:extLst>
              </p:cNvPr>
              <p:cNvSpPr/>
              <p:nvPr/>
            </p:nvSpPr>
            <p:spPr>
              <a:xfrm>
                <a:off x="5713373" y="2495550"/>
                <a:ext cx="1161705" cy="1481403"/>
              </a:xfrm>
              <a:custGeom>
                <a:avLst/>
                <a:gdLst>
                  <a:gd name="connsiteX0" fmla="*/ 1079055 w 1161705"/>
                  <a:gd name="connsiteY0" fmla="*/ 456253 h 1481403"/>
                  <a:gd name="connsiteX1" fmla="*/ 1161706 w 1161705"/>
                  <a:gd name="connsiteY1" fmla="*/ 216768 h 1481403"/>
                  <a:gd name="connsiteX2" fmla="*/ 1161706 w 1161705"/>
                  <a:gd name="connsiteY2" fmla="*/ 204462 h 1481403"/>
                  <a:gd name="connsiteX3" fmla="*/ 1153155 w 1161705"/>
                  <a:gd name="connsiteY3" fmla="*/ 195943 h 1481403"/>
                  <a:gd name="connsiteX4" fmla="*/ 999255 w 1161705"/>
                  <a:gd name="connsiteY4" fmla="*/ 134415 h 1481403"/>
                  <a:gd name="connsiteX5" fmla="*/ 983105 w 1161705"/>
                  <a:gd name="connsiteY5" fmla="*/ 138201 h 1481403"/>
                  <a:gd name="connsiteX6" fmla="*/ 875755 w 1161705"/>
                  <a:gd name="connsiteY6" fmla="*/ 266937 h 1481403"/>
                  <a:gd name="connsiteX7" fmla="*/ 843455 w 1161705"/>
                  <a:gd name="connsiteY7" fmla="*/ 257471 h 1481403"/>
                  <a:gd name="connsiteX8" fmla="*/ 797855 w 1161705"/>
                  <a:gd name="connsiteY8" fmla="*/ 247058 h 1481403"/>
                  <a:gd name="connsiteX9" fmla="*/ 811155 w 1161705"/>
                  <a:gd name="connsiteY9" fmla="*/ 195943 h 1481403"/>
                  <a:gd name="connsiteX10" fmla="*/ 802605 w 1161705"/>
                  <a:gd name="connsiteY10" fmla="*/ 150507 h 1481403"/>
                  <a:gd name="connsiteX11" fmla="*/ 763655 w 1161705"/>
                  <a:gd name="connsiteY11" fmla="*/ 123056 h 1481403"/>
                  <a:gd name="connsiteX12" fmla="*/ 701905 w 1161705"/>
                  <a:gd name="connsiteY12" fmla="*/ 107911 h 1481403"/>
                  <a:gd name="connsiteX13" fmla="*/ 655355 w 1161705"/>
                  <a:gd name="connsiteY13" fmla="*/ 114537 h 1481403"/>
                  <a:gd name="connsiteX14" fmla="*/ 627805 w 1161705"/>
                  <a:gd name="connsiteY14" fmla="*/ 151453 h 1481403"/>
                  <a:gd name="connsiteX15" fmla="*/ 616405 w 1161705"/>
                  <a:gd name="connsiteY15" fmla="*/ 203516 h 1481403"/>
                  <a:gd name="connsiteX16" fmla="*/ 541355 w 1161705"/>
                  <a:gd name="connsiteY16" fmla="*/ 189317 h 1481403"/>
                  <a:gd name="connsiteX17" fmla="*/ 502405 w 1161705"/>
                  <a:gd name="connsiteY17" fmla="*/ 24611 h 1481403"/>
                  <a:gd name="connsiteX18" fmla="*/ 490055 w 1161705"/>
                  <a:gd name="connsiteY18" fmla="*/ 13252 h 1481403"/>
                  <a:gd name="connsiteX19" fmla="*/ 324755 w 1161705"/>
                  <a:gd name="connsiteY19" fmla="*/ 0 h 1481403"/>
                  <a:gd name="connsiteX20" fmla="*/ 313355 w 1161705"/>
                  <a:gd name="connsiteY20" fmla="*/ 3786 h 1481403"/>
                  <a:gd name="connsiteX21" fmla="*/ 306705 w 1161705"/>
                  <a:gd name="connsiteY21" fmla="*/ 15145 h 1481403"/>
                  <a:gd name="connsiteX22" fmla="*/ 272505 w 1161705"/>
                  <a:gd name="connsiteY22" fmla="*/ 263150 h 1481403"/>
                  <a:gd name="connsiteX23" fmla="*/ 173705 w 1161705"/>
                  <a:gd name="connsiteY23" fmla="*/ 428802 h 1481403"/>
                  <a:gd name="connsiteX24" fmla="*/ 123355 w 1161705"/>
                  <a:gd name="connsiteY24" fmla="*/ 643677 h 1481403"/>
                  <a:gd name="connsiteX25" fmla="*/ 102455 w 1161705"/>
                  <a:gd name="connsiteY25" fmla="*/ 731709 h 1481403"/>
                  <a:gd name="connsiteX26" fmla="*/ 99605 w 1161705"/>
                  <a:gd name="connsiteY26" fmla="*/ 744015 h 1481403"/>
                  <a:gd name="connsiteX27" fmla="*/ 4605 w 1161705"/>
                  <a:gd name="connsiteY27" fmla="*/ 1144420 h 1481403"/>
                  <a:gd name="connsiteX28" fmla="*/ 4605 w 1161705"/>
                  <a:gd name="connsiteY28" fmla="*/ 1146313 h 1481403"/>
                  <a:gd name="connsiteX29" fmla="*/ 120505 w 1161705"/>
                  <a:gd name="connsiteY29" fmla="*/ 1335630 h 1481403"/>
                  <a:gd name="connsiteX30" fmla="*/ 723755 w 1161705"/>
                  <a:gd name="connsiteY30" fmla="*/ 1477618 h 1481403"/>
                  <a:gd name="connsiteX31" fmla="*/ 759855 w 1161705"/>
                  <a:gd name="connsiteY31" fmla="*/ 1481404 h 1481403"/>
                  <a:gd name="connsiteX32" fmla="*/ 842505 w 1161705"/>
                  <a:gd name="connsiteY32" fmla="*/ 1457739 h 1481403"/>
                  <a:gd name="connsiteX33" fmla="*/ 912805 w 1161705"/>
                  <a:gd name="connsiteY33" fmla="*/ 1360241 h 1481403"/>
                  <a:gd name="connsiteX34" fmla="*/ 912805 w 1161705"/>
                  <a:gd name="connsiteY34" fmla="*/ 1356455 h 1481403"/>
                  <a:gd name="connsiteX35" fmla="*/ 1007805 w 1161705"/>
                  <a:gd name="connsiteY35" fmla="*/ 956050 h 1481403"/>
                  <a:gd name="connsiteX36" fmla="*/ 1081905 w 1161705"/>
                  <a:gd name="connsiteY36" fmla="*/ 639891 h 1481403"/>
                  <a:gd name="connsiteX37" fmla="*/ 1073355 w 1161705"/>
                  <a:gd name="connsiteY37" fmla="*/ 462880 h 1481403"/>
                  <a:gd name="connsiteX38" fmla="*/ 1079055 w 1161705"/>
                  <a:gd name="connsiteY38" fmla="*/ 456253 h 1481403"/>
                  <a:gd name="connsiteX39" fmla="*/ 654405 w 1161705"/>
                  <a:gd name="connsiteY39" fmla="*/ 158080 h 1481403"/>
                  <a:gd name="connsiteX40" fmla="*/ 655355 w 1161705"/>
                  <a:gd name="connsiteY40" fmla="*/ 158080 h 1481403"/>
                  <a:gd name="connsiteX41" fmla="*/ 670555 w 1161705"/>
                  <a:gd name="connsiteY41" fmla="*/ 138201 h 1481403"/>
                  <a:gd name="connsiteX42" fmla="*/ 696205 w 1161705"/>
                  <a:gd name="connsiteY42" fmla="*/ 134415 h 1481403"/>
                  <a:gd name="connsiteX43" fmla="*/ 757955 w 1161705"/>
                  <a:gd name="connsiteY43" fmla="*/ 149560 h 1481403"/>
                  <a:gd name="connsiteX44" fmla="*/ 779805 w 1161705"/>
                  <a:gd name="connsiteY44" fmla="*/ 164706 h 1481403"/>
                  <a:gd name="connsiteX45" fmla="*/ 783605 w 1161705"/>
                  <a:gd name="connsiteY45" fmla="*/ 188370 h 1481403"/>
                  <a:gd name="connsiteX46" fmla="*/ 771255 w 1161705"/>
                  <a:gd name="connsiteY46" fmla="*/ 239486 h 1481403"/>
                  <a:gd name="connsiteX47" fmla="*/ 642055 w 1161705"/>
                  <a:gd name="connsiteY47" fmla="*/ 209195 h 1481403"/>
                  <a:gd name="connsiteX48" fmla="*/ 654405 w 1161705"/>
                  <a:gd name="connsiteY48" fmla="*/ 158080 h 1481403"/>
                  <a:gd name="connsiteX49" fmla="*/ 326655 w 1161705"/>
                  <a:gd name="connsiteY49" fmla="*/ 83299 h 1481403"/>
                  <a:gd name="connsiteX50" fmla="*/ 352305 w 1161705"/>
                  <a:gd name="connsiteY50" fmla="*/ 199729 h 1481403"/>
                  <a:gd name="connsiteX51" fmla="*/ 358005 w 1161705"/>
                  <a:gd name="connsiteY51" fmla="*/ 208248 h 1481403"/>
                  <a:gd name="connsiteX52" fmla="*/ 318105 w 1161705"/>
                  <a:gd name="connsiteY52" fmla="*/ 229073 h 1481403"/>
                  <a:gd name="connsiteX53" fmla="*/ 318105 w 1161705"/>
                  <a:gd name="connsiteY53" fmla="*/ 229073 h 1481403"/>
                  <a:gd name="connsiteX54" fmla="*/ 305755 w 1161705"/>
                  <a:gd name="connsiteY54" fmla="*/ 236646 h 1481403"/>
                  <a:gd name="connsiteX55" fmla="*/ 326655 w 1161705"/>
                  <a:gd name="connsiteY55" fmla="*/ 83299 h 1481403"/>
                  <a:gd name="connsiteX56" fmla="*/ 845355 w 1161705"/>
                  <a:gd name="connsiteY56" fmla="*/ 1023257 h 1481403"/>
                  <a:gd name="connsiteX57" fmla="*/ 780755 w 1161705"/>
                  <a:gd name="connsiteY57" fmla="*/ 1293980 h 1481403"/>
                  <a:gd name="connsiteX58" fmla="*/ 750355 w 1161705"/>
                  <a:gd name="connsiteY58" fmla="*/ 1334683 h 1481403"/>
                  <a:gd name="connsiteX59" fmla="*/ 716155 w 1161705"/>
                  <a:gd name="connsiteY59" fmla="*/ 1344149 h 1481403"/>
                  <a:gd name="connsiteX60" fmla="*/ 700955 w 1161705"/>
                  <a:gd name="connsiteY60" fmla="*/ 1343202 h 1481403"/>
                  <a:gd name="connsiteX61" fmla="*/ 198405 w 1161705"/>
                  <a:gd name="connsiteY61" fmla="*/ 1225826 h 1481403"/>
                  <a:gd name="connsiteX62" fmla="*/ 149005 w 1161705"/>
                  <a:gd name="connsiteY62" fmla="*/ 1146313 h 1481403"/>
                  <a:gd name="connsiteX63" fmla="*/ 213605 w 1161705"/>
                  <a:gd name="connsiteY63" fmla="*/ 876537 h 1481403"/>
                  <a:gd name="connsiteX64" fmla="*/ 293405 w 1161705"/>
                  <a:gd name="connsiteY64" fmla="*/ 827314 h 1481403"/>
                  <a:gd name="connsiteX65" fmla="*/ 795955 w 1161705"/>
                  <a:gd name="connsiteY65" fmla="*/ 943744 h 1481403"/>
                  <a:gd name="connsiteX66" fmla="*/ 836805 w 1161705"/>
                  <a:gd name="connsiteY66" fmla="*/ 974035 h 1481403"/>
                  <a:gd name="connsiteX67" fmla="*/ 845355 w 1161705"/>
                  <a:gd name="connsiteY67" fmla="*/ 1023257 h 1481403"/>
                  <a:gd name="connsiteX68" fmla="*/ 467255 w 1161705"/>
                  <a:gd name="connsiteY68" fmla="*/ 563217 h 1481403"/>
                  <a:gd name="connsiteX69" fmla="*/ 494805 w 1161705"/>
                  <a:gd name="connsiteY69" fmla="*/ 447734 h 1481403"/>
                  <a:gd name="connsiteX70" fmla="*/ 501455 w 1161705"/>
                  <a:gd name="connsiteY70" fmla="*/ 439215 h 1481403"/>
                  <a:gd name="connsiteX71" fmla="*/ 512855 w 1161705"/>
                  <a:gd name="connsiteY71" fmla="*/ 439215 h 1481403"/>
                  <a:gd name="connsiteX72" fmla="*/ 796905 w 1161705"/>
                  <a:gd name="connsiteY72" fmla="*/ 506422 h 1481403"/>
                  <a:gd name="connsiteX73" fmla="*/ 796905 w 1161705"/>
                  <a:gd name="connsiteY73" fmla="*/ 506422 h 1481403"/>
                  <a:gd name="connsiteX74" fmla="*/ 808305 w 1161705"/>
                  <a:gd name="connsiteY74" fmla="*/ 509262 h 1481403"/>
                  <a:gd name="connsiteX75" fmla="*/ 808305 w 1161705"/>
                  <a:gd name="connsiteY75" fmla="*/ 520621 h 1481403"/>
                  <a:gd name="connsiteX76" fmla="*/ 780755 w 1161705"/>
                  <a:gd name="connsiteY76" fmla="*/ 636104 h 1481403"/>
                  <a:gd name="connsiteX77" fmla="*/ 767455 w 1161705"/>
                  <a:gd name="connsiteY77" fmla="*/ 647463 h 1481403"/>
                  <a:gd name="connsiteX78" fmla="*/ 764605 w 1161705"/>
                  <a:gd name="connsiteY78" fmla="*/ 647463 h 1481403"/>
                  <a:gd name="connsiteX79" fmla="*/ 478655 w 1161705"/>
                  <a:gd name="connsiteY79" fmla="*/ 579309 h 1481403"/>
                  <a:gd name="connsiteX80" fmla="*/ 467255 w 1161705"/>
                  <a:gd name="connsiteY80" fmla="*/ 563217 h 1481403"/>
                  <a:gd name="connsiteX81" fmla="*/ 1006855 w 1161705"/>
                  <a:gd name="connsiteY81" fmla="*/ 639891 h 1481403"/>
                  <a:gd name="connsiteX82" fmla="*/ 958405 w 1161705"/>
                  <a:gd name="connsiteY82" fmla="*/ 842460 h 1481403"/>
                  <a:gd name="connsiteX83" fmla="*/ 945105 w 1161705"/>
                  <a:gd name="connsiteY83" fmla="*/ 853819 h 1481403"/>
                  <a:gd name="connsiteX84" fmla="*/ 942255 w 1161705"/>
                  <a:gd name="connsiteY84" fmla="*/ 853819 h 1481403"/>
                  <a:gd name="connsiteX85" fmla="*/ 930855 w 1161705"/>
                  <a:gd name="connsiteY85" fmla="*/ 837727 h 1481403"/>
                  <a:gd name="connsiteX86" fmla="*/ 979305 w 1161705"/>
                  <a:gd name="connsiteY86" fmla="*/ 635158 h 1481403"/>
                  <a:gd name="connsiteX87" fmla="*/ 807355 w 1161705"/>
                  <a:gd name="connsiteY87" fmla="*/ 358755 h 1481403"/>
                  <a:gd name="connsiteX88" fmla="*/ 549905 w 1161705"/>
                  <a:gd name="connsiteY88" fmla="*/ 298174 h 1481403"/>
                  <a:gd name="connsiteX89" fmla="*/ 375105 w 1161705"/>
                  <a:gd name="connsiteY89" fmla="*/ 326571 h 1481403"/>
                  <a:gd name="connsiteX90" fmla="*/ 271555 w 1161705"/>
                  <a:gd name="connsiteY90" fmla="*/ 468559 h 1481403"/>
                  <a:gd name="connsiteX91" fmla="*/ 222155 w 1161705"/>
                  <a:gd name="connsiteY91" fmla="*/ 674914 h 1481403"/>
                  <a:gd name="connsiteX92" fmla="*/ 206005 w 1161705"/>
                  <a:gd name="connsiteY92" fmla="*/ 686273 h 1481403"/>
                  <a:gd name="connsiteX93" fmla="*/ 206955 w 1161705"/>
                  <a:gd name="connsiteY93" fmla="*/ 686273 h 1481403"/>
                  <a:gd name="connsiteX94" fmla="*/ 197455 w 1161705"/>
                  <a:gd name="connsiteY94" fmla="*/ 667342 h 1481403"/>
                  <a:gd name="connsiteX95" fmla="*/ 246855 w 1161705"/>
                  <a:gd name="connsiteY95" fmla="*/ 460986 h 1481403"/>
                  <a:gd name="connsiteX96" fmla="*/ 362755 w 1161705"/>
                  <a:gd name="connsiteY96" fmla="*/ 301014 h 1481403"/>
                  <a:gd name="connsiteX97" fmla="*/ 557505 w 1161705"/>
                  <a:gd name="connsiteY97" fmla="*/ 269776 h 1481403"/>
                  <a:gd name="connsiteX98" fmla="*/ 814955 w 1161705"/>
                  <a:gd name="connsiteY98" fmla="*/ 330358 h 1481403"/>
                  <a:gd name="connsiteX99" fmla="*/ 975505 w 1161705"/>
                  <a:gd name="connsiteY99" fmla="*/ 445841 h 1481403"/>
                  <a:gd name="connsiteX100" fmla="*/ 1006855 w 1161705"/>
                  <a:gd name="connsiteY100" fmla="*/ 639891 h 1481403"/>
                  <a:gd name="connsiteX101" fmla="*/ 1059105 w 1161705"/>
                  <a:gd name="connsiteY101" fmla="*/ 427856 h 1481403"/>
                  <a:gd name="connsiteX102" fmla="*/ 1059105 w 1161705"/>
                  <a:gd name="connsiteY102" fmla="*/ 427856 h 1481403"/>
                  <a:gd name="connsiteX103" fmla="*/ 1026805 w 1161705"/>
                  <a:gd name="connsiteY103" fmla="*/ 375794 h 1481403"/>
                  <a:gd name="connsiteX104" fmla="*/ 1112305 w 1161705"/>
                  <a:gd name="connsiteY104" fmla="*/ 273563 h 1481403"/>
                  <a:gd name="connsiteX105" fmla="*/ 1059105 w 1161705"/>
                  <a:gd name="connsiteY105" fmla="*/ 427856 h 14814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1161705" h="1481403">
                    <a:moveTo>
                      <a:pt x="1079055" y="456253"/>
                    </a:moveTo>
                    <a:lnTo>
                      <a:pt x="1161706" y="216768"/>
                    </a:lnTo>
                    <a:lnTo>
                      <a:pt x="1161706" y="204462"/>
                    </a:lnTo>
                    <a:cubicBezTo>
                      <a:pt x="1161706" y="200676"/>
                      <a:pt x="1157905" y="197836"/>
                      <a:pt x="1153155" y="195943"/>
                    </a:cubicBezTo>
                    <a:lnTo>
                      <a:pt x="999255" y="134415"/>
                    </a:lnTo>
                    <a:cubicBezTo>
                      <a:pt x="993555" y="131575"/>
                      <a:pt x="986905" y="134415"/>
                      <a:pt x="983105" y="138201"/>
                    </a:cubicBezTo>
                    <a:lnTo>
                      <a:pt x="875755" y="266937"/>
                    </a:lnTo>
                    <a:cubicBezTo>
                      <a:pt x="865305" y="263150"/>
                      <a:pt x="854855" y="260311"/>
                      <a:pt x="843455" y="257471"/>
                    </a:cubicBezTo>
                    <a:lnTo>
                      <a:pt x="797855" y="247058"/>
                    </a:lnTo>
                    <a:lnTo>
                      <a:pt x="811155" y="195943"/>
                    </a:lnTo>
                    <a:cubicBezTo>
                      <a:pt x="814955" y="180798"/>
                      <a:pt x="811155" y="164706"/>
                      <a:pt x="802605" y="150507"/>
                    </a:cubicBezTo>
                    <a:cubicBezTo>
                      <a:pt x="793105" y="137255"/>
                      <a:pt x="778855" y="126842"/>
                      <a:pt x="763655" y="123056"/>
                    </a:cubicBezTo>
                    <a:lnTo>
                      <a:pt x="701905" y="107911"/>
                    </a:lnTo>
                    <a:cubicBezTo>
                      <a:pt x="685755" y="104124"/>
                      <a:pt x="668655" y="107911"/>
                      <a:pt x="655355" y="114537"/>
                    </a:cubicBezTo>
                    <a:cubicBezTo>
                      <a:pt x="640155" y="123056"/>
                      <a:pt x="630655" y="136308"/>
                      <a:pt x="627805" y="151453"/>
                    </a:cubicBezTo>
                    <a:lnTo>
                      <a:pt x="616405" y="203516"/>
                    </a:lnTo>
                    <a:lnTo>
                      <a:pt x="541355" y="189317"/>
                    </a:lnTo>
                    <a:lnTo>
                      <a:pt x="502405" y="24611"/>
                    </a:lnTo>
                    <a:cubicBezTo>
                      <a:pt x="502405" y="18932"/>
                      <a:pt x="495755" y="13252"/>
                      <a:pt x="490055" y="13252"/>
                    </a:cubicBezTo>
                    <a:lnTo>
                      <a:pt x="324755" y="0"/>
                    </a:lnTo>
                    <a:cubicBezTo>
                      <a:pt x="320955" y="0"/>
                      <a:pt x="316205" y="0"/>
                      <a:pt x="313355" y="3786"/>
                    </a:cubicBezTo>
                    <a:cubicBezTo>
                      <a:pt x="309555" y="6626"/>
                      <a:pt x="306705" y="9466"/>
                      <a:pt x="306705" y="15145"/>
                    </a:cubicBezTo>
                    <a:lnTo>
                      <a:pt x="272505" y="263150"/>
                    </a:lnTo>
                    <a:cubicBezTo>
                      <a:pt x="223105" y="306693"/>
                      <a:pt x="188905" y="363488"/>
                      <a:pt x="173705" y="428802"/>
                    </a:cubicBezTo>
                    <a:lnTo>
                      <a:pt x="123355" y="643677"/>
                    </a:lnTo>
                    <a:lnTo>
                      <a:pt x="102455" y="731709"/>
                    </a:lnTo>
                    <a:lnTo>
                      <a:pt x="99605" y="744015"/>
                    </a:lnTo>
                    <a:lnTo>
                      <a:pt x="4605" y="1144420"/>
                    </a:lnTo>
                    <a:lnTo>
                      <a:pt x="4605" y="1146313"/>
                    </a:lnTo>
                    <a:cubicBezTo>
                      <a:pt x="-16295" y="1231506"/>
                      <a:pt x="35955" y="1314805"/>
                      <a:pt x="120505" y="1335630"/>
                    </a:cubicBezTo>
                    <a:lnTo>
                      <a:pt x="723755" y="1477618"/>
                    </a:lnTo>
                    <a:cubicBezTo>
                      <a:pt x="736105" y="1480457"/>
                      <a:pt x="748455" y="1481404"/>
                      <a:pt x="759855" y="1481404"/>
                    </a:cubicBezTo>
                    <a:cubicBezTo>
                      <a:pt x="788355" y="1481404"/>
                      <a:pt x="815905" y="1472885"/>
                      <a:pt x="842505" y="1457739"/>
                    </a:cubicBezTo>
                    <a:cubicBezTo>
                      <a:pt x="878605" y="1435968"/>
                      <a:pt x="903305" y="1401891"/>
                      <a:pt x="912805" y="1360241"/>
                    </a:cubicBezTo>
                    <a:lnTo>
                      <a:pt x="912805" y="1356455"/>
                    </a:lnTo>
                    <a:lnTo>
                      <a:pt x="1007805" y="956050"/>
                    </a:lnTo>
                    <a:lnTo>
                      <a:pt x="1081905" y="639891"/>
                    </a:lnTo>
                    <a:cubicBezTo>
                      <a:pt x="1095206" y="579309"/>
                      <a:pt x="1091405" y="519675"/>
                      <a:pt x="1073355" y="462880"/>
                    </a:cubicBezTo>
                    <a:cubicBezTo>
                      <a:pt x="1076206" y="462880"/>
                      <a:pt x="1077155" y="459093"/>
                      <a:pt x="1079055" y="456253"/>
                    </a:cubicBezTo>
                    <a:close/>
                    <a:moveTo>
                      <a:pt x="654405" y="158080"/>
                    </a:moveTo>
                    <a:lnTo>
                      <a:pt x="655355" y="158080"/>
                    </a:lnTo>
                    <a:cubicBezTo>
                      <a:pt x="657255" y="149560"/>
                      <a:pt x="662005" y="141988"/>
                      <a:pt x="670555" y="138201"/>
                    </a:cubicBezTo>
                    <a:cubicBezTo>
                      <a:pt x="679105" y="134415"/>
                      <a:pt x="688605" y="132522"/>
                      <a:pt x="696205" y="134415"/>
                    </a:cubicBezTo>
                    <a:lnTo>
                      <a:pt x="757955" y="149560"/>
                    </a:lnTo>
                    <a:cubicBezTo>
                      <a:pt x="767455" y="152400"/>
                      <a:pt x="774105" y="156186"/>
                      <a:pt x="779805" y="164706"/>
                    </a:cubicBezTo>
                    <a:cubicBezTo>
                      <a:pt x="785505" y="171332"/>
                      <a:pt x="786455" y="179851"/>
                      <a:pt x="783605" y="188370"/>
                    </a:cubicBezTo>
                    <a:lnTo>
                      <a:pt x="771255" y="239486"/>
                    </a:lnTo>
                    <a:lnTo>
                      <a:pt x="642055" y="209195"/>
                    </a:lnTo>
                    <a:lnTo>
                      <a:pt x="654405" y="158080"/>
                    </a:lnTo>
                    <a:close/>
                    <a:moveTo>
                      <a:pt x="326655" y="83299"/>
                    </a:moveTo>
                    <a:lnTo>
                      <a:pt x="352305" y="199729"/>
                    </a:lnTo>
                    <a:cubicBezTo>
                      <a:pt x="352305" y="203516"/>
                      <a:pt x="355155" y="206355"/>
                      <a:pt x="358005" y="208248"/>
                    </a:cubicBezTo>
                    <a:cubicBezTo>
                      <a:pt x="344705" y="213928"/>
                      <a:pt x="330455" y="220554"/>
                      <a:pt x="318105" y="229073"/>
                    </a:cubicBezTo>
                    <a:lnTo>
                      <a:pt x="318105" y="229073"/>
                    </a:lnTo>
                    <a:cubicBezTo>
                      <a:pt x="314305" y="230966"/>
                      <a:pt x="309555" y="233806"/>
                      <a:pt x="305755" y="236646"/>
                    </a:cubicBezTo>
                    <a:lnTo>
                      <a:pt x="326655" y="83299"/>
                    </a:lnTo>
                    <a:close/>
                    <a:moveTo>
                      <a:pt x="845355" y="1023257"/>
                    </a:moveTo>
                    <a:lnTo>
                      <a:pt x="780755" y="1293980"/>
                    </a:lnTo>
                    <a:cubicBezTo>
                      <a:pt x="776005" y="1311019"/>
                      <a:pt x="765555" y="1325217"/>
                      <a:pt x="750355" y="1334683"/>
                    </a:cubicBezTo>
                    <a:cubicBezTo>
                      <a:pt x="740855" y="1341309"/>
                      <a:pt x="728505" y="1344149"/>
                      <a:pt x="716155" y="1344149"/>
                    </a:cubicBezTo>
                    <a:cubicBezTo>
                      <a:pt x="703805" y="1344149"/>
                      <a:pt x="706655" y="1344149"/>
                      <a:pt x="700955" y="1343202"/>
                    </a:cubicBezTo>
                    <a:lnTo>
                      <a:pt x="198405" y="1225826"/>
                    </a:lnTo>
                    <a:cubicBezTo>
                      <a:pt x="162305" y="1217307"/>
                      <a:pt x="140455" y="1182283"/>
                      <a:pt x="149005" y="1146313"/>
                    </a:cubicBezTo>
                    <a:lnTo>
                      <a:pt x="213605" y="876537"/>
                    </a:lnTo>
                    <a:cubicBezTo>
                      <a:pt x="222155" y="840567"/>
                      <a:pt x="257305" y="818795"/>
                      <a:pt x="293405" y="827314"/>
                    </a:cubicBezTo>
                    <a:lnTo>
                      <a:pt x="795955" y="943744"/>
                    </a:lnTo>
                    <a:cubicBezTo>
                      <a:pt x="813055" y="948477"/>
                      <a:pt x="828255" y="958890"/>
                      <a:pt x="836805" y="974035"/>
                    </a:cubicBezTo>
                    <a:cubicBezTo>
                      <a:pt x="845355" y="989180"/>
                      <a:pt x="849155" y="1007165"/>
                      <a:pt x="845355" y="1023257"/>
                    </a:cubicBezTo>
                    <a:close/>
                    <a:moveTo>
                      <a:pt x="467255" y="563217"/>
                    </a:moveTo>
                    <a:lnTo>
                      <a:pt x="494805" y="447734"/>
                    </a:lnTo>
                    <a:cubicBezTo>
                      <a:pt x="494805" y="444894"/>
                      <a:pt x="498605" y="439215"/>
                      <a:pt x="501455" y="439215"/>
                    </a:cubicBezTo>
                    <a:lnTo>
                      <a:pt x="512855" y="439215"/>
                    </a:lnTo>
                    <a:lnTo>
                      <a:pt x="796905" y="506422"/>
                    </a:lnTo>
                    <a:lnTo>
                      <a:pt x="796905" y="506422"/>
                    </a:lnTo>
                    <a:cubicBezTo>
                      <a:pt x="796905" y="506422"/>
                      <a:pt x="805455" y="506422"/>
                      <a:pt x="808305" y="509262"/>
                    </a:cubicBezTo>
                    <a:lnTo>
                      <a:pt x="808305" y="520621"/>
                    </a:lnTo>
                    <a:lnTo>
                      <a:pt x="780755" y="636104"/>
                    </a:lnTo>
                    <a:cubicBezTo>
                      <a:pt x="780755" y="643677"/>
                      <a:pt x="774105" y="647463"/>
                      <a:pt x="767455" y="647463"/>
                    </a:cubicBezTo>
                    <a:lnTo>
                      <a:pt x="764605" y="647463"/>
                    </a:lnTo>
                    <a:lnTo>
                      <a:pt x="478655" y="579309"/>
                    </a:lnTo>
                    <a:cubicBezTo>
                      <a:pt x="470105" y="578363"/>
                      <a:pt x="467255" y="571737"/>
                      <a:pt x="467255" y="563217"/>
                    </a:cubicBezTo>
                    <a:close/>
                    <a:moveTo>
                      <a:pt x="1006855" y="639891"/>
                    </a:moveTo>
                    <a:lnTo>
                      <a:pt x="958405" y="842460"/>
                    </a:lnTo>
                    <a:cubicBezTo>
                      <a:pt x="958405" y="850032"/>
                      <a:pt x="951755" y="853819"/>
                      <a:pt x="945105" y="853819"/>
                    </a:cubicBezTo>
                    <a:lnTo>
                      <a:pt x="942255" y="853819"/>
                    </a:lnTo>
                    <a:cubicBezTo>
                      <a:pt x="933705" y="852872"/>
                      <a:pt x="930855" y="846246"/>
                      <a:pt x="930855" y="837727"/>
                    </a:cubicBezTo>
                    <a:lnTo>
                      <a:pt x="979305" y="635158"/>
                    </a:lnTo>
                    <a:cubicBezTo>
                      <a:pt x="1007805" y="512102"/>
                      <a:pt x="930855" y="387153"/>
                      <a:pt x="807355" y="358755"/>
                    </a:cubicBezTo>
                    <a:lnTo>
                      <a:pt x="549905" y="298174"/>
                    </a:lnTo>
                    <a:cubicBezTo>
                      <a:pt x="489105" y="283975"/>
                      <a:pt x="427355" y="293441"/>
                      <a:pt x="375105" y="326571"/>
                    </a:cubicBezTo>
                    <a:cubicBezTo>
                      <a:pt x="322855" y="357809"/>
                      <a:pt x="284855" y="407978"/>
                      <a:pt x="271555" y="468559"/>
                    </a:cubicBezTo>
                    <a:lnTo>
                      <a:pt x="222155" y="674914"/>
                    </a:lnTo>
                    <a:cubicBezTo>
                      <a:pt x="222155" y="683434"/>
                      <a:pt x="214555" y="687220"/>
                      <a:pt x="206005" y="686273"/>
                    </a:cubicBezTo>
                    <a:lnTo>
                      <a:pt x="206955" y="686273"/>
                    </a:lnTo>
                    <a:cubicBezTo>
                      <a:pt x="200305" y="682487"/>
                      <a:pt x="194605" y="675861"/>
                      <a:pt x="197455" y="667342"/>
                    </a:cubicBezTo>
                    <a:lnTo>
                      <a:pt x="246855" y="460986"/>
                    </a:lnTo>
                    <a:cubicBezTo>
                      <a:pt x="262055" y="393779"/>
                      <a:pt x="303855" y="336984"/>
                      <a:pt x="362755" y="301014"/>
                    </a:cubicBezTo>
                    <a:cubicBezTo>
                      <a:pt x="419755" y="265990"/>
                      <a:pt x="490055" y="253684"/>
                      <a:pt x="557505" y="269776"/>
                    </a:cubicBezTo>
                    <a:lnTo>
                      <a:pt x="814955" y="330358"/>
                    </a:lnTo>
                    <a:cubicBezTo>
                      <a:pt x="882405" y="345503"/>
                      <a:pt x="939405" y="387153"/>
                      <a:pt x="975505" y="445841"/>
                    </a:cubicBezTo>
                    <a:cubicBezTo>
                      <a:pt x="1010655" y="502636"/>
                      <a:pt x="1023005" y="572683"/>
                      <a:pt x="1006855" y="639891"/>
                    </a:cubicBezTo>
                    <a:close/>
                    <a:moveTo>
                      <a:pt x="1059105" y="427856"/>
                    </a:moveTo>
                    <a:lnTo>
                      <a:pt x="1059105" y="427856"/>
                    </a:lnTo>
                    <a:cubicBezTo>
                      <a:pt x="1050555" y="409871"/>
                      <a:pt x="1039155" y="392832"/>
                      <a:pt x="1026805" y="375794"/>
                    </a:cubicBezTo>
                    <a:cubicBezTo>
                      <a:pt x="1014455" y="358755"/>
                      <a:pt x="1112305" y="273563"/>
                      <a:pt x="1112305" y="273563"/>
                    </a:cubicBezTo>
                    <a:lnTo>
                      <a:pt x="1059105" y="427856"/>
                    </a:lnTo>
                    <a:close/>
                  </a:path>
                </a:pathLst>
              </a:custGeom>
              <a:solidFill>
                <a:schemeClr val="accent1"/>
              </a:solidFill>
              <a:ln w="9450" cap="flat">
                <a:noFill/>
                <a:prstDash val="solid"/>
                <a:miter/>
              </a:ln>
            </p:spPr>
            <p:txBody>
              <a:bodyPr rtlCol="0" anchor="ctr"/>
              <a:lstStyle/>
              <a:p>
                <a:endParaRPr lang="en-GB"/>
              </a:p>
            </p:txBody>
          </p:sp>
        </p:grpSp>
        <p:sp>
          <p:nvSpPr>
            <p:cNvPr id="741" name="Freeform 740">
              <a:extLst>
                <a:ext uri="{FF2B5EF4-FFF2-40B4-BE49-F238E27FC236}">
                  <a16:creationId xmlns:a16="http://schemas.microsoft.com/office/drawing/2014/main" id="{23F0763E-5229-25A4-41E6-E96721D82CF7}"/>
                </a:ext>
              </a:extLst>
            </p:cNvPr>
            <p:cNvSpPr/>
            <p:nvPr/>
          </p:nvSpPr>
          <p:spPr>
            <a:xfrm>
              <a:off x="5889929" y="3647542"/>
              <a:ext cx="950" cy="946"/>
            </a:xfrm>
            <a:custGeom>
              <a:avLst/>
              <a:gdLst>
                <a:gd name="connsiteX0" fmla="*/ 950 w 950"/>
                <a:gd name="connsiteY0" fmla="*/ 0 h 946"/>
                <a:gd name="connsiteX1" fmla="*/ 0 w 950"/>
                <a:gd name="connsiteY1" fmla="*/ 0 h 946"/>
                <a:gd name="connsiteX2" fmla="*/ 0 w 950"/>
                <a:gd name="connsiteY2" fmla="*/ 947 h 946"/>
                <a:gd name="connsiteX3" fmla="*/ 950 w 950"/>
                <a:gd name="connsiteY3" fmla="*/ 0 h 946"/>
              </a:gdLst>
              <a:ahLst/>
              <a:cxnLst>
                <a:cxn ang="0">
                  <a:pos x="connsiteX0" y="connsiteY0"/>
                </a:cxn>
                <a:cxn ang="0">
                  <a:pos x="connsiteX1" y="connsiteY1"/>
                </a:cxn>
                <a:cxn ang="0">
                  <a:pos x="connsiteX2" y="connsiteY2"/>
                </a:cxn>
                <a:cxn ang="0">
                  <a:pos x="connsiteX3" y="connsiteY3"/>
                </a:cxn>
              </a:cxnLst>
              <a:rect l="l" t="t" r="r" b="b"/>
              <a:pathLst>
                <a:path w="950" h="946">
                  <a:moveTo>
                    <a:pt x="950" y="0"/>
                  </a:moveTo>
                  <a:lnTo>
                    <a:pt x="0" y="0"/>
                  </a:lnTo>
                  <a:lnTo>
                    <a:pt x="0" y="947"/>
                  </a:lnTo>
                  <a:lnTo>
                    <a:pt x="950" y="0"/>
                  </a:lnTo>
                  <a:close/>
                </a:path>
              </a:pathLst>
            </a:custGeom>
            <a:solidFill>
              <a:srgbClr val="FFFFFF"/>
            </a:solidFill>
            <a:ln w="9450" cap="flat">
              <a:noFill/>
              <a:prstDash val="solid"/>
              <a:miter/>
            </a:ln>
          </p:spPr>
          <p:txBody>
            <a:bodyPr rtlCol="0" anchor="ctr"/>
            <a:lstStyle/>
            <a:p>
              <a:endParaRPr lang="en-GB"/>
            </a:p>
          </p:txBody>
        </p:sp>
      </p:grpSp>
      <p:grpSp>
        <p:nvGrpSpPr>
          <p:cNvPr id="748" name="Group 747">
            <a:extLst>
              <a:ext uri="{FF2B5EF4-FFF2-40B4-BE49-F238E27FC236}">
                <a16:creationId xmlns:a16="http://schemas.microsoft.com/office/drawing/2014/main" id="{F3052F32-0163-7F51-9A0F-E33F5B87D68A}"/>
              </a:ext>
            </a:extLst>
          </p:cNvPr>
          <p:cNvGrpSpPr/>
          <p:nvPr userDrawn="1"/>
        </p:nvGrpSpPr>
        <p:grpSpPr>
          <a:xfrm>
            <a:off x="71999" y="5493763"/>
            <a:ext cx="836944" cy="1058986"/>
            <a:chOff x="5713373" y="2495550"/>
            <a:chExt cx="1204455" cy="1523999"/>
          </a:xfrm>
        </p:grpSpPr>
        <p:sp>
          <p:nvSpPr>
            <p:cNvPr id="749" name="Freeform 748">
              <a:extLst>
                <a:ext uri="{FF2B5EF4-FFF2-40B4-BE49-F238E27FC236}">
                  <a16:creationId xmlns:a16="http://schemas.microsoft.com/office/drawing/2014/main" id="{5E4F044D-0769-FBE2-D0F9-3C6833A86380}"/>
                </a:ext>
              </a:extLst>
            </p:cNvPr>
            <p:cNvSpPr/>
            <p:nvPr/>
          </p:nvSpPr>
          <p:spPr>
            <a:xfrm>
              <a:off x="5756928" y="2707584"/>
              <a:ext cx="1001300" cy="1194588"/>
            </a:xfrm>
            <a:custGeom>
              <a:avLst/>
              <a:gdLst>
                <a:gd name="connsiteX0" fmla="*/ 442700 w 1001300"/>
                <a:gd name="connsiteY0" fmla="*/ 0 h 1194588"/>
                <a:gd name="connsiteX1" fmla="*/ 201400 w 1001300"/>
                <a:gd name="connsiteY1" fmla="*/ 104124 h 1194588"/>
                <a:gd name="connsiteX2" fmla="*/ 0 w 1001300"/>
                <a:gd name="connsiteY2" fmla="*/ 981607 h 1194588"/>
                <a:gd name="connsiteX3" fmla="*/ 72200 w 1001300"/>
                <a:gd name="connsiteY3" fmla="*/ 1060174 h 1194588"/>
                <a:gd name="connsiteX4" fmla="*/ 645050 w 1001300"/>
                <a:gd name="connsiteY4" fmla="*/ 1194589 h 1194588"/>
                <a:gd name="connsiteX5" fmla="*/ 802750 w 1001300"/>
                <a:gd name="connsiteY5" fmla="*/ 1160512 h 1194588"/>
                <a:gd name="connsiteX6" fmla="*/ 1001300 w 1001300"/>
                <a:gd name="connsiteY6" fmla="*/ 389046 h 1194588"/>
                <a:gd name="connsiteX7" fmla="*/ 982300 w 1001300"/>
                <a:gd name="connsiteY7" fmla="*/ 227180 h 1194588"/>
                <a:gd name="connsiteX8" fmla="*/ 883500 w 1001300"/>
                <a:gd name="connsiteY8" fmla="*/ 93712 h 1194588"/>
                <a:gd name="connsiteX9" fmla="*/ 442700 w 1001300"/>
                <a:gd name="connsiteY9" fmla="*/ 0 h 119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01300" h="1194588">
                  <a:moveTo>
                    <a:pt x="442700" y="0"/>
                  </a:moveTo>
                  <a:lnTo>
                    <a:pt x="201400" y="104124"/>
                  </a:lnTo>
                  <a:lnTo>
                    <a:pt x="0" y="981607"/>
                  </a:lnTo>
                  <a:lnTo>
                    <a:pt x="72200" y="1060174"/>
                  </a:lnTo>
                  <a:lnTo>
                    <a:pt x="645050" y="1194589"/>
                  </a:lnTo>
                  <a:lnTo>
                    <a:pt x="802750" y="1160512"/>
                  </a:lnTo>
                  <a:lnTo>
                    <a:pt x="1001300" y="389046"/>
                  </a:lnTo>
                  <a:lnTo>
                    <a:pt x="982300" y="227180"/>
                  </a:lnTo>
                  <a:lnTo>
                    <a:pt x="883500" y="93712"/>
                  </a:lnTo>
                  <a:lnTo>
                    <a:pt x="442700" y="0"/>
                  </a:lnTo>
                  <a:close/>
                </a:path>
              </a:pathLst>
            </a:custGeom>
            <a:solidFill>
              <a:srgbClr val="FFFFFF"/>
            </a:solidFill>
            <a:ln w="9450" cap="flat">
              <a:noFill/>
              <a:prstDash val="solid"/>
              <a:miter/>
            </a:ln>
          </p:spPr>
          <p:txBody>
            <a:bodyPr rtlCol="0" anchor="ctr"/>
            <a:lstStyle/>
            <a:p>
              <a:endParaRPr lang="en-GB"/>
            </a:p>
          </p:txBody>
        </p:sp>
        <p:grpSp>
          <p:nvGrpSpPr>
            <p:cNvPr id="750" name="Graphic 3">
              <a:extLst>
                <a:ext uri="{FF2B5EF4-FFF2-40B4-BE49-F238E27FC236}">
                  <a16:creationId xmlns:a16="http://schemas.microsoft.com/office/drawing/2014/main" id="{266E164C-4D98-73FF-512F-11C88943D19A}"/>
                </a:ext>
              </a:extLst>
            </p:cNvPr>
            <p:cNvGrpSpPr/>
            <p:nvPr/>
          </p:nvGrpSpPr>
          <p:grpSpPr>
            <a:xfrm>
              <a:off x="5756123" y="2538146"/>
              <a:ext cx="1161705" cy="1481403"/>
              <a:chOff x="5756123" y="2538146"/>
              <a:chExt cx="1161705" cy="1481403"/>
            </a:xfrm>
            <a:solidFill>
              <a:srgbClr val="FFFFFF"/>
            </a:solidFill>
          </p:grpSpPr>
          <p:sp>
            <p:nvSpPr>
              <p:cNvPr id="756" name="Freeform 755">
                <a:extLst>
                  <a:ext uri="{FF2B5EF4-FFF2-40B4-BE49-F238E27FC236}">
                    <a16:creationId xmlns:a16="http://schemas.microsoft.com/office/drawing/2014/main" id="{FB8B6578-7BEC-E231-4889-FCFCC688EAF9}"/>
                  </a:ext>
                </a:extLst>
              </p:cNvPr>
              <p:cNvSpPr/>
              <p:nvPr/>
            </p:nvSpPr>
            <p:spPr>
              <a:xfrm>
                <a:off x="5931665" y="3491356"/>
                <a:ext cx="622313" cy="362199"/>
              </a:xfrm>
              <a:custGeom>
                <a:avLst/>
                <a:gdLst>
                  <a:gd name="connsiteX0" fmla="*/ 573864 w 622313"/>
                  <a:gd name="connsiteY0" fmla="*/ 167545 h 362199"/>
                  <a:gd name="connsiteX1" fmla="*/ 560564 w 622313"/>
                  <a:gd name="connsiteY1" fmla="*/ 178904 h 362199"/>
                  <a:gd name="connsiteX2" fmla="*/ 557714 w 622313"/>
                  <a:gd name="connsiteY2" fmla="*/ 178904 h 362199"/>
                  <a:gd name="connsiteX3" fmla="*/ 546314 w 622313"/>
                  <a:gd name="connsiteY3" fmla="*/ 162812 h 362199"/>
                  <a:gd name="connsiteX4" fmla="*/ 555814 w 622313"/>
                  <a:gd name="connsiteY4" fmla="*/ 120216 h 362199"/>
                  <a:gd name="connsiteX5" fmla="*/ 47564 w 622313"/>
                  <a:gd name="connsiteY5" fmla="*/ 0 h 362199"/>
                  <a:gd name="connsiteX6" fmla="*/ 1014 w 622313"/>
                  <a:gd name="connsiteY6" fmla="*/ 198783 h 362199"/>
                  <a:gd name="connsiteX7" fmla="*/ 1014 w 622313"/>
                  <a:gd name="connsiteY7" fmla="*/ 198783 h 362199"/>
                  <a:gd name="connsiteX8" fmla="*/ 29514 w 622313"/>
                  <a:gd name="connsiteY8" fmla="*/ 244219 h 362199"/>
                  <a:gd name="connsiteX9" fmla="*/ 531114 w 622313"/>
                  <a:gd name="connsiteY9" fmla="*/ 360649 h 362199"/>
                  <a:gd name="connsiteX10" fmla="*/ 559614 w 622313"/>
                  <a:gd name="connsiteY10" fmla="*/ 356862 h 362199"/>
                  <a:gd name="connsiteX11" fmla="*/ 575764 w 622313"/>
                  <a:gd name="connsiteY11" fmla="*/ 333198 h 362199"/>
                  <a:gd name="connsiteX12" fmla="*/ 622314 w 622313"/>
                  <a:gd name="connsiteY12" fmla="*/ 134415 h 362199"/>
                  <a:gd name="connsiteX13" fmla="*/ 583364 w 622313"/>
                  <a:gd name="connsiteY13" fmla="*/ 124949 h 362199"/>
                  <a:gd name="connsiteX14" fmla="*/ 573864 w 622313"/>
                  <a:gd name="connsiteY14" fmla="*/ 167545 h 3621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622313" h="362199">
                    <a:moveTo>
                      <a:pt x="573864" y="167545"/>
                    </a:moveTo>
                    <a:cubicBezTo>
                      <a:pt x="573864" y="175118"/>
                      <a:pt x="567214" y="178904"/>
                      <a:pt x="560564" y="178904"/>
                    </a:cubicBezTo>
                    <a:lnTo>
                      <a:pt x="557714" y="178904"/>
                    </a:lnTo>
                    <a:cubicBezTo>
                      <a:pt x="549164" y="178904"/>
                      <a:pt x="546314" y="171332"/>
                      <a:pt x="546314" y="162812"/>
                    </a:cubicBezTo>
                    <a:lnTo>
                      <a:pt x="555814" y="120216"/>
                    </a:lnTo>
                    <a:lnTo>
                      <a:pt x="47564" y="0"/>
                    </a:lnTo>
                    <a:lnTo>
                      <a:pt x="1014" y="198783"/>
                    </a:lnTo>
                    <a:lnTo>
                      <a:pt x="1014" y="198783"/>
                    </a:lnTo>
                    <a:cubicBezTo>
                      <a:pt x="-3736" y="219607"/>
                      <a:pt x="8614" y="240432"/>
                      <a:pt x="29514" y="244219"/>
                    </a:cubicBezTo>
                    <a:lnTo>
                      <a:pt x="531114" y="360649"/>
                    </a:lnTo>
                    <a:cubicBezTo>
                      <a:pt x="540614" y="363488"/>
                      <a:pt x="551064" y="362542"/>
                      <a:pt x="559614" y="356862"/>
                    </a:cubicBezTo>
                    <a:cubicBezTo>
                      <a:pt x="567214" y="351183"/>
                      <a:pt x="572914" y="342663"/>
                      <a:pt x="575764" y="333198"/>
                    </a:cubicBezTo>
                    <a:lnTo>
                      <a:pt x="622314" y="134415"/>
                    </a:lnTo>
                    <a:lnTo>
                      <a:pt x="583364" y="124949"/>
                    </a:lnTo>
                    <a:lnTo>
                      <a:pt x="573864" y="167545"/>
                    </a:lnTo>
                    <a:close/>
                  </a:path>
                </a:pathLst>
              </a:custGeom>
              <a:solidFill>
                <a:srgbClr val="FFFFFF"/>
              </a:solidFill>
              <a:ln w="9450" cap="flat">
                <a:noFill/>
                <a:prstDash val="solid"/>
                <a:miter/>
              </a:ln>
            </p:spPr>
            <p:txBody>
              <a:bodyPr rtlCol="0" anchor="ctr"/>
              <a:lstStyle/>
              <a:p>
                <a:endParaRPr lang="en-GB"/>
              </a:p>
            </p:txBody>
          </p:sp>
          <p:sp>
            <p:nvSpPr>
              <p:cNvPr id="757" name="Freeform 756">
                <a:extLst>
                  <a:ext uri="{FF2B5EF4-FFF2-40B4-BE49-F238E27FC236}">
                    <a16:creationId xmlns:a16="http://schemas.microsoft.com/office/drawing/2014/main" id="{9511A14B-8399-0E38-FFB7-EC4935523430}"/>
                  </a:ext>
                </a:extLst>
              </p:cNvPr>
              <p:cNvSpPr/>
              <p:nvPr/>
            </p:nvSpPr>
            <p:spPr>
              <a:xfrm>
                <a:off x="5985879" y="3391018"/>
                <a:ext cx="588656" cy="206355"/>
              </a:xfrm>
              <a:custGeom>
                <a:avLst/>
                <a:gdLst>
                  <a:gd name="connsiteX0" fmla="*/ 559550 w 588656"/>
                  <a:gd name="connsiteY0" fmla="*/ 118323 h 206355"/>
                  <a:gd name="connsiteX1" fmla="*/ 57000 w 588656"/>
                  <a:gd name="connsiteY1" fmla="*/ 947 h 206355"/>
                  <a:gd name="connsiteX2" fmla="*/ 48450 w 588656"/>
                  <a:gd name="connsiteY2" fmla="*/ 0 h 206355"/>
                  <a:gd name="connsiteX3" fmla="*/ 11400 w 588656"/>
                  <a:gd name="connsiteY3" fmla="*/ 28398 h 206355"/>
                  <a:gd name="connsiteX4" fmla="*/ 11400 w 588656"/>
                  <a:gd name="connsiteY4" fmla="*/ 26504 h 206355"/>
                  <a:gd name="connsiteX5" fmla="*/ 0 w 588656"/>
                  <a:gd name="connsiteY5" fmla="*/ 71940 h 206355"/>
                  <a:gd name="connsiteX6" fmla="*/ 2850 w 588656"/>
                  <a:gd name="connsiteY6" fmla="*/ 71940 h 206355"/>
                  <a:gd name="connsiteX7" fmla="*/ 575700 w 588656"/>
                  <a:gd name="connsiteY7" fmla="*/ 206355 h 206355"/>
                  <a:gd name="connsiteX8" fmla="*/ 587100 w 588656"/>
                  <a:gd name="connsiteY8" fmla="*/ 162812 h 206355"/>
                  <a:gd name="connsiteX9" fmla="*/ 583300 w 588656"/>
                  <a:gd name="connsiteY9" fmla="*/ 134415 h 206355"/>
                  <a:gd name="connsiteX10" fmla="*/ 559550 w 588656"/>
                  <a:gd name="connsiteY10" fmla="*/ 118323 h 20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88656" h="206355">
                    <a:moveTo>
                      <a:pt x="559550" y="118323"/>
                    </a:moveTo>
                    <a:lnTo>
                      <a:pt x="57000" y="947"/>
                    </a:lnTo>
                    <a:cubicBezTo>
                      <a:pt x="54150" y="0"/>
                      <a:pt x="66500" y="0"/>
                      <a:pt x="48450" y="0"/>
                    </a:cubicBezTo>
                    <a:cubicBezTo>
                      <a:pt x="30400" y="0"/>
                      <a:pt x="15200" y="10412"/>
                      <a:pt x="11400" y="28398"/>
                    </a:cubicBezTo>
                    <a:lnTo>
                      <a:pt x="11400" y="26504"/>
                    </a:lnTo>
                    <a:lnTo>
                      <a:pt x="0" y="71940"/>
                    </a:lnTo>
                    <a:lnTo>
                      <a:pt x="2850" y="71940"/>
                    </a:lnTo>
                    <a:lnTo>
                      <a:pt x="575700" y="206355"/>
                    </a:lnTo>
                    <a:lnTo>
                      <a:pt x="587100" y="162812"/>
                    </a:lnTo>
                    <a:cubicBezTo>
                      <a:pt x="589950" y="153347"/>
                      <a:pt x="589000" y="142934"/>
                      <a:pt x="583300" y="134415"/>
                    </a:cubicBezTo>
                    <a:cubicBezTo>
                      <a:pt x="577600" y="126842"/>
                      <a:pt x="569050" y="121163"/>
                      <a:pt x="559550" y="118323"/>
                    </a:cubicBezTo>
                    <a:close/>
                  </a:path>
                </a:pathLst>
              </a:custGeom>
              <a:solidFill>
                <a:srgbClr val="FFFFFF"/>
              </a:solidFill>
              <a:ln w="9450" cap="flat">
                <a:noFill/>
                <a:prstDash val="solid"/>
                <a:miter/>
              </a:ln>
            </p:spPr>
            <p:txBody>
              <a:bodyPr rtlCol="0" anchor="ctr"/>
              <a:lstStyle/>
              <a:p>
                <a:endParaRPr lang="en-GB"/>
              </a:p>
            </p:txBody>
          </p:sp>
          <p:sp>
            <p:nvSpPr>
              <p:cNvPr id="758" name="Freeform 757">
                <a:extLst>
                  <a:ext uri="{FF2B5EF4-FFF2-40B4-BE49-F238E27FC236}">
                    <a16:creationId xmlns:a16="http://schemas.microsoft.com/office/drawing/2014/main" id="{E824AA15-B799-3E0D-F7BB-826F82507C3E}"/>
                  </a:ext>
                </a:extLst>
              </p:cNvPr>
              <p:cNvSpPr/>
              <p:nvPr/>
            </p:nvSpPr>
            <p:spPr>
              <a:xfrm>
                <a:off x="5756123" y="2538146"/>
                <a:ext cx="1161705" cy="1481403"/>
              </a:xfrm>
              <a:custGeom>
                <a:avLst/>
                <a:gdLst>
                  <a:gd name="connsiteX0" fmla="*/ 1079055 w 1161705"/>
                  <a:gd name="connsiteY0" fmla="*/ 456253 h 1481403"/>
                  <a:gd name="connsiteX1" fmla="*/ 1161706 w 1161705"/>
                  <a:gd name="connsiteY1" fmla="*/ 216768 h 1481403"/>
                  <a:gd name="connsiteX2" fmla="*/ 1161706 w 1161705"/>
                  <a:gd name="connsiteY2" fmla="*/ 204462 h 1481403"/>
                  <a:gd name="connsiteX3" fmla="*/ 1153155 w 1161705"/>
                  <a:gd name="connsiteY3" fmla="*/ 195943 h 1481403"/>
                  <a:gd name="connsiteX4" fmla="*/ 999255 w 1161705"/>
                  <a:gd name="connsiteY4" fmla="*/ 134415 h 1481403"/>
                  <a:gd name="connsiteX5" fmla="*/ 983105 w 1161705"/>
                  <a:gd name="connsiteY5" fmla="*/ 138201 h 1481403"/>
                  <a:gd name="connsiteX6" fmla="*/ 875755 w 1161705"/>
                  <a:gd name="connsiteY6" fmla="*/ 266937 h 1481403"/>
                  <a:gd name="connsiteX7" fmla="*/ 843455 w 1161705"/>
                  <a:gd name="connsiteY7" fmla="*/ 257471 h 1481403"/>
                  <a:gd name="connsiteX8" fmla="*/ 797855 w 1161705"/>
                  <a:gd name="connsiteY8" fmla="*/ 247058 h 1481403"/>
                  <a:gd name="connsiteX9" fmla="*/ 811155 w 1161705"/>
                  <a:gd name="connsiteY9" fmla="*/ 195943 h 1481403"/>
                  <a:gd name="connsiteX10" fmla="*/ 802605 w 1161705"/>
                  <a:gd name="connsiteY10" fmla="*/ 150507 h 1481403"/>
                  <a:gd name="connsiteX11" fmla="*/ 763655 w 1161705"/>
                  <a:gd name="connsiteY11" fmla="*/ 123056 h 1481403"/>
                  <a:gd name="connsiteX12" fmla="*/ 701905 w 1161705"/>
                  <a:gd name="connsiteY12" fmla="*/ 107911 h 1481403"/>
                  <a:gd name="connsiteX13" fmla="*/ 655355 w 1161705"/>
                  <a:gd name="connsiteY13" fmla="*/ 114537 h 1481403"/>
                  <a:gd name="connsiteX14" fmla="*/ 627805 w 1161705"/>
                  <a:gd name="connsiteY14" fmla="*/ 151453 h 1481403"/>
                  <a:gd name="connsiteX15" fmla="*/ 616405 w 1161705"/>
                  <a:gd name="connsiteY15" fmla="*/ 203516 h 1481403"/>
                  <a:gd name="connsiteX16" fmla="*/ 541355 w 1161705"/>
                  <a:gd name="connsiteY16" fmla="*/ 189317 h 1481403"/>
                  <a:gd name="connsiteX17" fmla="*/ 502405 w 1161705"/>
                  <a:gd name="connsiteY17" fmla="*/ 24611 h 1481403"/>
                  <a:gd name="connsiteX18" fmla="*/ 490055 w 1161705"/>
                  <a:gd name="connsiteY18" fmla="*/ 13252 h 1481403"/>
                  <a:gd name="connsiteX19" fmla="*/ 324755 w 1161705"/>
                  <a:gd name="connsiteY19" fmla="*/ 0 h 1481403"/>
                  <a:gd name="connsiteX20" fmla="*/ 313355 w 1161705"/>
                  <a:gd name="connsiteY20" fmla="*/ 3786 h 1481403"/>
                  <a:gd name="connsiteX21" fmla="*/ 306705 w 1161705"/>
                  <a:gd name="connsiteY21" fmla="*/ 15145 h 1481403"/>
                  <a:gd name="connsiteX22" fmla="*/ 272505 w 1161705"/>
                  <a:gd name="connsiteY22" fmla="*/ 263150 h 1481403"/>
                  <a:gd name="connsiteX23" fmla="*/ 173705 w 1161705"/>
                  <a:gd name="connsiteY23" fmla="*/ 428802 h 1481403"/>
                  <a:gd name="connsiteX24" fmla="*/ 123355 w 1161705"/>
                  <a:gd name="connsiteY24" fmla="*/ 643677 h 1481403"/>
                  <a:gd name="connsiteX25" fmla="*/ 102455 w 1161705"/>
                  <a:gd name="connsiteY25" fmla="*/ 731709 h 1481403"/>
                  <a:gd name="connsiteX26" fmla="*/ 99605 w 1161705"/>
                  <a:gd name="connsiteY26" fmla="*/ 744015 h 1481403"/>
                  <a:gd name="connsiteX27" fmla="*/ 4605 w 1161705"/>
                  <a:gd name="connsiteY27" fmla="*/ 1144420 h 1481403"/>
                  <a:gd name="connsiteX28" fmla="*/ 4605 w 1161705"/>
                  <a:gd name="connsiteY28" fmla="*/ 1146313 h 1481403"/>
                  <a:gd name="connsiteX29" fmla="*/ 120505 w 1161705"/>
                  <a:gd name="connsiteY29" fmla="*/ 1335630 h 1481403"/>
                  <a:gd name="connsiteX30" fmla="*/ 723755 w 1161705"/>
                  <a:gd name="connsiteY30" fmla="*/ 1477618 h 1481403"/>
                  <a:gd name="connsiteX31" fmla="*/ 759855 w 1161705"/>
                  <a:gd name="connsiteY31" fmla="*/ 1481404 h 1481403"/>
                  <a:gd name="connsiteX32" fmla="*/ 842505 w 1161705"/>
                  <a:gd name="connsiteY32" fmla="*/ 1457739 h 1481403"/>
                  <a:gd name="connsiteX33" fmla="*/ 912805 w 1161705"/>
                  <a:gd name="connsiteY33" fmla="*/ 1360241 h 1481403"/>
                  <a:gd name="connsiteX34" fmla="*/ 912805 w 1161705"/>
                  <a:gd name="connsiteY34" fmla="*/ 1356455 h 1481403"/>
                  <a:gd name="connsiteX35" fmla="*/ 1007805 w 1161705"/>
                  <a:gd name="connsiteY35" fmla="*/ 956050 h 1481403"/>
                  <a:gd name="connsiteX36" fmla="*/ 1081905 w 1161705"/>
                  <a:gd name="connsiteY36" fmla="*/ 639891 h 1481403"/>
                  <a:gd name="connsiteX37" fmla="*/ 1073355 w 1161705"/>
                  <a:gd name="connsiteY37" fmla="*/ 462880 h 1481403"/>
                  <a:gd name="connsiteX38" fmla="*/ 1079055 w 1161705"/>
                  <a:gd name="connsiteY38" fmla="*/ 456253 h 1481403"/>
                  <a:gd name="connsiteX39" fmla="*/ 654405 w 1161705"/>
                  <a:gd name="connsiteY39" fmla="*/ 158080 h 1481403"/>
                  <a:gd name="connsiteX40" fmla="*/ 655355 w 1161705"/>
                  <a:gd name="connsiteY40" fmla="*/ 158080 h 1481403"/>
                  <a:gd name="connsiteX41" fmla="*/ 670555 w 1161705"/>
                  <a:gd name="connsiteY41" fmla="*/ 138201 h 1481403"/>
                  <a:gd name="connsiteX42" fmla="*/ 696205 w 1161705"/>
                  <a:gd name="connsiteY42" fmla="*/ 134415 h 1481403"/>
                  <a:gd name="connsiteX43" fmla="*/ 757955 w 1161705"/>
                  <a:gd name="connsiteY43" fmla="*/ 149560 h 1481403"/>
                  <a:gd name="connsiteX44" fmla="*/ 779805 w 1161705"/>
                  <a:gd name="connsiteY44" fmla="*/ 164706 h 1481403"/>
                  <a:gd name="connsiteX45" fmla="*/ 783605 w 1161705"/>
                  <a:gd name="connsiteY45" fmla="*/ 188370 h 1481403"/>
                  <a:gd name="connsiteX46" fmla="*/ 771255 w 1161705"/>
                  <a:gd name="connsiteY46" fmla="*/ 239486 h 1481403"/>
                  <a:gd name="connsiteX47" fmla="*/ 642055 w 1161705"/>
                  <a:gd name="connsiteY47" fmla="*/ 209195 h 1481403"/>
                  <a:gd name="connsiteX48" fmla="*/ 654405 w 1161705"/>
                  <a:gd name="connsiteY48" fmla="*/ 158080 h 1481403"/>
                  <a:gd name="connsiteX49" fmla="*/ 326655 w 1161705"/>
                  <a:gd name="connsiteY49" fmla="*/ 83299 h 1481403"/>
                  <a:gd name="connsiteX50" fmla="*/ 352305 w 1161705"/>
                  <a:gd name="connsiteY50" fmla="*/ 199729 h 1481403"/>
                  <a:gd name="connsiteX51" fmla="*/ 358005 w 1161705"/>
                  <a:gd name="connsiteY51" fmla="*/ 208248 h 1481403"/>
                  <a:gd name="connsiteX52" fmla="*/ 318105 w 1161705"/>
                  <a:gd name="connsiteY52" fmla="*/ 229073 h 1481403"/>
                  <a:gd name="connsiteX53" fmla="*/ 318105 w 1161705"/>
                  <a:gd name="connsiteY53" fmla="*/ 229073 h 1481403"/>
                  <a:gd name="connsiteX54" fmla="*/ 305755 w 1161705"/>
                  <a:gd name="connsiteY54" fmla="*/ 236646 h 1481403"/>
                  <a:gd name="connsiteX55" fmla="*/ 326655 w 1161705"/>
                  <a:gd name="connsiteY55" fmla="*/ 83299 h 1481403"/>
                  <a:gd name="connsiteX56" fmla="*/ 845355 w 1161705"/>
                  <a:gd name="connsiteY56" fmla="*/ 1023257 h 1481403"/>
                  <a:gd name="connsiteX57" fmla="*/ 780755 w 1161705"/>
                  <a:gd name="connsiteY57" fmla="*/ 1293980 h 1481403"/>
                  <a:gd name="connsiteX58" fmla="*/ 750355 w 1161705"/>
                  <a:gd name="connsiteY58" fmla="*/ 1334683 h 1481403"/>
                  <a:gd name="connsiteX59" fmla="*/ 716155 w 1161705"/>
                  <a:gd name="connsiteY59" fmla="*/ 1344149 h 1481403"/>
                  <a:gd name="connsiteX60" fmla="*/ 700955 w 1161705"/>
                  <a:gd name="connsiteY60" fmla="*/ 1343202 h 1481403"/>
                  <a:gd name="connsiteX61" fmla="*/ 198405 w 1161705"/>
                  <a:gd name="connsiteY61" fmla="*/ 1225826 h 1481403"/>
                  <a:gd name="connsiteX62" fmla="*/ 149005 w 1161705"/>
                  <a:gd name="connsiteY62" fmla="*/ 1146313 h 1481403"/>
                  <a:gd name="connsiteX63" fmla="*/ 213605 w 1161705"/>
                  <a:gd name="connsiteY63" fmla="*/ 876537 h 1481403"/>
                  <a:gd name="connsiteX64" fmla="*/ 293405 w 1161705"/>
                  <a:gd name="connsiteY64" fmla="*/ 827314 h 1481403"/>
                  <a:gd name="connsiteX65" fmla="*/ 795955 w 1161705"/>
                  <a:gd name="connsiteY65" fmla="*/ 943744 h 1481403"/>
                  <a:gd name="connsiteX66" fmla="*/ 836805 w 1161705"/>
                  <a:gd name="connsiteY66" fmla="*/ 974035 h 1481403"/>
                  <a:gd name="connsiteX67" fmla="*/ 845355 w 1161705"/>
                  <a:gd name="connsiteY67" fmla="*/ 1023257 h 1481403"/>
                  <a:gd name="connsiteX68" fmla="*/ 467255 w 1161705"/>
                  <a:gd name="connsiteY68" fmla="*/ 563217 h 1481403"/>
                  <a:gd name="connsiteX69" fmla="*/ 494805 w 1161705"/>
                  <a:gd name="connsiteY69" fmla="*/ 447734 h 1481403"/>
                  <a:gd name="connsiteX70" fmla="*/ 501455 w 1161705"/>
                  <a:gd name="connsiteY70" fmla="*/ 439215 h 1481403"/>
                  <a:gd name="connsiteX71" fmla="*/ 512855 w 1161705"/>
                  <a:gd name="connsiteY71" fmla="*/ 439215 h 1481403"/>
                  <a:gd name="connsiteX72" fmla="*/ 796905 w 1161705"/>
                  <a:gd name="connsiteY72" fmla="*/ 506422 h 1481403"/>
                  <a:gd name="connsiteX73" fmla="*/ 796905 w 1161705"/>
                  <a:gd name="connsiteY73" fmla="*/ 506422 h 1481403"/>
                  <a:gd name="connsiteX74" fmla="*/ 808305 w 1161705"/>
                  <a:gd name="connsiteY74" fmla="*/ 509262 h 1481403"/>
                  <a:gd name="connsiteX75" fmla="*/ 808305 w 1161705"/>
                  <a:gd name="connsiteY75" fmla="*/ 520621 h 1481403"/>
                  <a:gd name="connsiteX76" fmla="*/ 780755 w 1161705"/>
                  <a:gd name="connsiteY76" fmla="*/ 636104 h 1481403"/>
                  <a:gd name="connsiteX77" fmla="*/ 767455 w 1161705"/>
                  <a:gd name="connsiteY77" fmla="*/ 647463 h 1481403"/>
                  <a:gd name="connsiteX78" fmla="*/ 764605 w 1161705"/>
                  <a:gd name="connsiteY78" fmla="*/ 647463 h 1481403"/>
                  <a:gd name="connsiteX79" fmla="*/ 478655 w 1161705"/>
                  <a:gd name="connsiteY79" fmla="*/ 579309 h 1481403"/>
                  <a:gd name="connsiteX80" fmla="*/ 467255 w 1161705"/>
                  <a:gd name="connsiteY80" fmla="*/ 563217 h 1481403"/>
                  <a:gd name="connsiteX81" fmla="*/ 1006855 w 1161705"/>
                  <a:gd name="connsiteY81" fmla="*/ 639891 h 1481403"/>
                  <a:gd name="connsiteX82" fmla="*/ 958405 w 1161705"/>
                  <a:gd name="connsiteY82" fmla="*/ 842460 h 1481403"/>
                  <a:gd name="connsiteX83" fmla="*/ 945105 w 1161705"/>
                  <a:gd name="connsiteY83" fmla="*/ 853819 h 1481403"/>
                  <a:gd name="connsiteX84" fmla="*/ 942255 w 1161705"/>
                  <a:gd name="connsiteY84" fmla="*/ 853819 h 1481403"/>
                  <a:gd name="connsiteX85" fmla="*/ 930855 w 1161705"/>
                  <a:gd name="connsiteY85" fmla="*/ 837727 h 1481403"/>
                  <a:gd name="connsiteX86" fmla="*/ 979305 w 1161705"/>
                  <a:gd name="connsiteY86" fmla="*/ 635158 h 1481403"/>
                  <a:gd name="connsiteX87" fmla="*/ 807355 w 1161705"/>
                  <a:gd name="connsiteY87" fmla="*/ 358755 h 1481403"/>
                  <a:gd name="connsiteX88" fmla="*/ 549905 w 1161705"/>
                  <a:gd name="connsiteY88" fmla="*/ 298174 h 1481403"/>
                  <a:gd name="connsiteX89" fmla="*/ 375105 w 1161705"/>
                  <a:gd name="connsiteY89" fmla="*/ 326571 h 1481403"/>
                  <a:gd name="connsiteX90" fmla="*/ 271555 w 1161705"/>
                  <a:gd name="connsiteY90" fmla="*/ 468559 h 1481403"/>
                  <a:gd name="connsiteX91" fmla="*/ 222155 w 1161705"/>
                  <a:gd name="connsiteY91" fmla="*/ 674914 h 1481403"/>
                  <a:gd name="connsiteX92" fmla="*/ 206005 w 1161705"/>
                  <a:gd name="connsiteY92" fmla="*/ 686273 h 1481403"/>
                  <a:gd name="connsiteX93" fmla="*/ 206955 w 1161705"/>
                  <a:gd name="connsiteY93" fmla="*/ 686273 h 1481403"/>
                  <a:gd name="connsiteX94" fmla="*/ 197455 w 1161705"/>
                  <a:gd name="connsiteY94" fmla="*/ 667342 h 1481403"/>
                  <a:gd name="connsiteX95" fmla="*/ 246855 w 1161705"/>
                  <a:gd name="connsiteY95" fmla="*/ 460986 h 1481403"/>
                  <a:gd name="connsiteX96" fmla="*/ 362755 w 1161705"/>
                  <a:gd name="connsiteY96" fmla="*/ 301014 h 1481403"/>
                  <a:gd name="connsiteX97" fmla="*/ 557505 w 1161705"/>
                  <a:gd name="connsiteY97" fmla="*/ 269776 h 1481403"/>
                  <a:gd name="connsiteX98" fmla="*/ 814955 w 1161705"/>
                  <a:gd name="connsiteY98" fmla="*/ 330358 h 1481403"/>
                  <a:gd name="connsiteX99" fmla="*/ 975505 w 1161705"/>
                  <a:gd name="connsiteY99" fmla="*/ 445841 h 1481403"/>
                  <a:gd name="connsiteX100" fmla="*/ 1006855 w 1161705"/>
                  <a:gd name="connsiteY100" fmla="*/ 639891 h 1481403"/>
                  <a:gd name="connsiteX101" fmla="*/ 1059105 w 1161705"/>
                  <a:gd name="connsiteY101" fmla="*/ 427856 h 1481403"/>
                  <a:gd name="connsiteX102" fmla="*/ 1059105 w 1161705"/>
                  <a:gd name="connsiteY102" fmla="*/ 427856 h 1481403"/>
                  <a:gd name="connsiteX103" fmla="*/ 1026805 w 1161705"/>
                  <a:gd name="connsiteY103" fmla="*/ 375794 h 1481403"/>
                  <a:gd name="connsiteX104" fmla="*/ 1112305 w 1161705"/>
                  <a:gd name="connsiteY104" fmla="*/ 273563 h 1481403"/>
                  <a:gd name="connsiteX105" fmla="*/ 1059105 w 1161705"/>
                  <a:gd name="connsiteY105" fmla="*/ 427856 h 14814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1161705" h="1481403">
                    <a:moveTo>
                      <a:pt x="1079055" y="456253"/>
                    </a:moveTo>
                    <a:lnTo>
                      <a:pt x="1161706" y="216768"/>
                    </a:lnTo>
                    <a:lnTo>
                      <a:pt x="1161706" y="204462"/>
                    </a:lnTo>
                    <a:cubicBezTo>
                      <a:pt x="1161706" y="200676"/>
                      <a:pt x="1157905" y="197836"/>
                      <a:pt x="1153155" y="195943"/>
                    </a:cubicBezTo>
                    <a:lnTo>
                      <a:pt x="999255" y="134415"/>
                    </a:lnTo>
                    <a:cubicBezTo>
                      <a:pt x="993555" y="131575"/>
                      <a:pt x="986905" y="134415"/>
                      <a:pt x="983105" y="138201"/>
                    </a:cubicBezTo>
                    <a:lnTo>
                      <a:pt x="875755" y="266937"/>
                    </a:lnTo>
                    <a:cubicBezTo>
                      <a:pt x="865305" y="263150"/>
                      <a:pt x="854855" y="260311"/>
                      <a:pt x="843455" y="257471"/>
                    </a:cubicBezTo>
                    <a:lnTo>
                      <a:pt x="797855" y="247058"/>
                    </a:lnTo>
                    <a:lnTo>
                      <a:pt x="811155" y="195943"/>
                    </a:lnTo>
                    <a:cubicBezTo>
                      <a:pt x="814955" y="180798"/>
                      <a:pt x="811155" y="164706"/>
                      <a:pt x="802605" y="150507"/>
                    </a:cubicBezTo>
                    <a:cubicBezTo>
                      <a:pt x="793105" y="137255"/>
                      <a:pt x="778855" y="126842"/>
                      <a:pt x="763655" y="123056"/>
                    </a:cubicBezTo>
                    <a:lnTo>
                      <a:pt x="701905" y="107911"/>
                    </a:lnTo>
                    <a:cubicBezTo>
                      <a:pt x="685755" y="104124"/>
                      <a:pt x="668655" y="107911"/>
                      <a:pt x="655355" y="114537"/>
                    </a:cubicBezTo>
                    <a:cubicBezTo>
                      <a:pt x="640155" y="123056"/>
                      <a:pt x="630655" y="136308"/>
                      <a:pt x="627805" y="151453"/>
                    </a:cubicBezTo>
                    <a:lnTo>
                      <a:pt x="616405" y="203516"/>
                    </a:lnTo>
                    <a:lnTo>
                      <a:pt x="541355" y="189317"/>
                    </a:lnTo>
                    <a:lnTo>
                      <a:pt x="502405" y="24611"/>
                    </a:lnTo>
                    <a:cubicBezTo>
                      <a:pt x="502405" y="18932"/>
                      <a:pt x="495755" y="13252"/>
                      <a:pt x="490055" y="13252"/>
                    </a:cubicBezTo>
                    <a:lnTo>
                      <a:pt x="324755" y="0"/>
                    </a:lnTo>
                    <a:cubicBezTo>
                      <a:pt x="320955" y="0"/>
                      <a:pt x="316205" y="0"/>
                      <a:pt x="313355" y="3786"/>
                    </a:cubicBezTo>
                    <a:cubicBezTo>
                      <a:pt x="309555" y="6626"/>
                      <a:pt x="306705" y="9466"/>
                      <a:pt x="306705" y="15145"/>
                    </a:cubicBezTo>
                    <a:lnTo>
                      <a:pt x="272505" y="263150"/>
                    </a:lnTo>
                    <a:cubicBezTo>
                      <a:pt x="223105" y="306693"/>
                      <a:pt x="188905" y="363488"/>
                      <a:pt x="173705" y="428802"/>
                    </a:cubicBezTo>
                    <a:lnTo>
                      <a:pt x="123355" y="643677"/>
                    </a:lnTo>
                    <a:lnTo>
                      <a:pt x="102455" y="731709"/>
                    </a:lnTo>
                    <a:lnTo>
                      <a:pt x="99605" y="744015"/>
                    </a:lnTo>
                    <a:lnTo>
                      <a:pt x="4605" y="1144420"/>
                    </a:lnTo>
                    <a:lnTo>
                      <a:pt x="4605" y="1146313"/>
                    </a:lnTo>
                    <a:cubicBezTo>
                      <a:pt x="-16295" y="1231506"/>
                      <a:pt x="35955" y="1314805"/>
                      <a:pt x="120505" y="1335630"/>
                    </a:cubicBezTo>
                    <a:lnTo>
                      <a:pt x="723755" y="1477618"/>
                    </a:lnTo>
                    <a:cubicBezTo>
                      <a:pt x="736105" y="1480457"/>
                      <a:pt x="748455" y="1481404"/>
                      <a:pt x="759855" y="1481404"/>
                    </a:cubicBezTo>
                    <a:cubicBezTo>
                      <a:pt x="788355" y="1481404"/>
                      <a:pt x="815905" y="1472885"/>
                      <a:pt x="842505" y="1457739"/>
                    </a:cubicBezTo>
                    <a:cubicBezTo>
                      <a:pt x="878605" y="1435968"/>
                      <a:pt x="903305" y="1401891"/>
                      <a:pt x="912805" y="1360241"/>
                    </a:cubicBezTo>
                    <a:lnTo>
                      <a:pt x="912805" y="1356455"/>
                    </a:lnTo>
                    <a:lnTo>
                      <a:pt x="1007805" y="956050"/>
                    </a:lnTo>
                    <a:lnTo>
                      <a:pt x="1081905" y="639891"/>
                    </a:lnTo>
                    <a:cubicBezTo>
                      <a:pt x="1095206" y="579309"/>
                      <a:pt x="1091405" y="519675"/>
                      <a:pt x="1073355" y="462880"/>
                    </a:cubicBezTo>
                    <a:cubicBezTo>
                      <a:pt x="1076206" y="462880"/>
                      <a:pt x="1077155" y="459093"/>
                      <a:pt x="1079055" y="456253"/>
                    </a:cubicBezTo>
                    <a:close/>
                    <a:moveTo>
                      <a:pt x="654405" y="158080"/>
                    </a:moveTo>
                    <a:lnTo>
                      <a:pt x="655355" y="158080"/>
                    </a:lnTo>
                    <a:cubicBezTo>
                      <a:pt x="657255" y="149560"/>
                      <a:pt x="662005" y="141988"/>
                      <a:pt x="670555" y="138201"/>
                    </a:cubicBezTo>
                    <a:cubicBezTo>
                      <a:pt x="679105" y="134415"/>
                      <a:pt x="688605" y="132522"/>
                      <a:pt x="696205" y="134415"/>
                    </a:cubicBezTo>
                    <a:lnTo>
                      <a:pt x="757955" y="149560"/>
                    </a:lnTo>
                    <a:cubicBezTo>
                      <a:pt x="767455" y="152400"/>
                      <a:pt x="774105" y="156186"/>
                      <a:pt x="779805" y="164706"/>
                    </a:cubicBezTo>
                    <a:cubicBezTo>
                      <a:pt x="785505" y="171332"/>
                      <a:pt x="786455" y="179851"/>
                      <a:pt x="783605" y="188370"/>
                    </a:cubicBezTo>
                    <a:lnTo>
                      <a:pt x="771255" y="239486"/>
                    </a:lnTo>
                    <a:lnTo>
                      <a:pt x="642055" y="209195"/>
                    </a:lnTo>
                    <a:lnTo>
                      <a:pt x="654405" y="158080"/>
                    </a:lnTo>
                    <a:close/>
                    <a:moveTo>
                      <a:pt x="326655" y="83299"/>
                    </a:moveTo>
                    <a:lnTo>
                      <a:pt x="352305" y="199729"/>
                    </a:lnTo>
                    <a:cubicBezTo>
                      <a:pt x="352305" y="203516"/>
                      <a:pt x="355155" y="206355"/>
                      <a:pt x="358005" y="208248"/>
                    </a:cubicBezTo>
                    <a:cubicBezTo>
                      <a:pt x="344705" y="213928"/>
                      <a:pt x="330455" y="220554"/>
                      <a:pt x="318105" y="229073"/>
                    </a:cubicBezTo>
                    <a:lnTo>
                      <a:pt x="318105" y="229073"/>
                    </a:lnTo>
                    <a:cubicBezTo>
                      <a:pt x="314305" y="230966"/>
                      <a:pt x="309555" y="233806"/>
                      <a:pt x="305755" y="236646"/>
                    </a:cubicBezTo>
                    <a:lnTo>
                      <a:pt x="326655" y="83299"/>
                    </a:lnTo>
                    <a:close/>
                    <a:moveTo>
                      <a:pt x="845355" y="1023257"/>
                    </a:moveTo>
                    <a:lnTo>
                      <a:pt x="780755" y="1293980"/>
                    </a:lnTo>
                    <a:cubicBezTo>
                      <a:pt x="776005" y="1311019"/>
                      <a:pt x="765555" y="1325217"/>
                      <a:pt x="750355" y="1334683"/>
                    </a:cubicBezTo>
                    <a:cubicBezTo>
                      <a:pt x="740855" y="1341309"/>
                      <a:pt x="728505" y="1344149"/>
                      <a:pt x="716155" y="1344149"/>
                    </a:cubicBezTo>
                    <a:cubicBezTo>
                      <a:pt x="703805" y="1344149"/>
                      <a:pt x="706655" y="1344149"/>
                      <a:pt x="700955" y="1343202"/>
                    </a:cubicBezTo>
                    <a:lnTo>
                      <a:pt x="198405" y="1225826"/>
                    </a:lnTo>
                    <a:cubicBezTo>
                      <a:pt x="162305" y="1217307"/>
                      <a:pt x="140455" y="1182283"/>
                      <a:pt x="149005" y="1146313"/>
                    </a:cubicBezTo>
                    <a:lnTo>
                      <a:pt x="213605" y="876537"/>
                    </a:lnTo>
                    <a:cubicBezTo>
                      <a:pt x="222155" y="840567"/>
                      <a:pt x="257305" y="818795"/>
                      <a:pt x="293405" y="827314"/>
                    </a:cubicBezTo>
                    <a:lnTo>
                      <a:pt x="795955" y="943744"/>
                    </a:lnTo>
                    <a:cubicBezTo>
                      <a:pt x="813055" y="948477"/>
                      <a:pt x="828255" y="958890"/>
                      <a:pt x="836805" y="974035"/>
                    </a:cubicBezTo>
                    <a:cubicBezTo>
                      <a:pt x="845355" y="989180"/>
                      <a:pt x="849155" y="1007165"/>
                      <a:pt x="845355" y="1023257"/>
                    </a:cubicBezTo>
                    <a:close/>
                    <a:moveTo>
                      <a:pt x="467255" y="563217"/>
                    </a:moveTo>
                    <a:lnTo>
                      <a:pt x="494805" y="447734"/>
                    </a:lnTo>
                    <a:cubicBezTo>
                      <a:pt x="494805" y="444894"/>
                      <a:pt x="498605" y="439215"/>
                      <a:pt x="501455" y="439215"/>
                    </a:cubicBezTo>
                    <a:lnTo>
                      <a:pt x="512855" y="439215"/>
                    </a:lnTo>
                    <a:lnTo>
                      <a:pt x="796905" y="506422"/>
                    </a:lnTo>
                    <a:lnTo>
                      <a:pt x="796905" y="506422"/>
                    </a:lnTo>
                    <a:cubicBezTo>
                      <a:pt x="796905" y="506422"/>
                      <a:pt x="805455" y="506422"/>
                      <a:pt x="808305" y="509262"/>
                    </a:cubicBezTo>
                    <a:lnTo>
                      <a:pt x="808305" y="520621"/>
                    </a:lnTo>
                    <a:lnTo>
                      <a:pt x="780755" y="636104"/>
                    </a:lnTo>
                    <a:cubicBezTo>
                      <a:pt x="780755" y="643677"/>
                      <a:pt x="774105" y="647463"/>
                      <a:pt x="767455" y="647463"/>
                    </a:cubicBezTo>
                    <a:lnTo>
                      <a:pt x="764605" y="647463"/>
                    </a:lnTo>
                    <a:lnTo>
                      <a:pt x="478655" y="579309"/>
                    </a:lnTo>
                    <a:cubicBezTo>
                      <a:pt x="470105" y="578363"/>
                      <a:pt x="467255" y="571737"/>
                      <a:pt x="467255" y="563217"/>
                    </a:cubicBezTo>
                    <a:close/>
                    <a:moveTo>
                      <a:pt x="1006855" y="639891"/>
                    </a:moveTo>
                    <a:lnTo>
                      <a:pt x="958405" y="842460"/>
                    </a:lnTo>
                    <a:cubicBezTo>
                      <a:pt x="958405" y="850032"/>
                      <a:pt x="951755" y="853819"/>
                      <a:pt x="945105" y="853819"/>
                    </a:cubicBezTo>
                    <a:lnTo>
                      <a:pt x="942255" y="853819"/>
                    </a:lnTo>
                    <a:cubicBezTo>
                      <a:pt x="933705" y="852872"/>
                      <a:pt x="930855" y="846246"/>
                      <a:pt x="930855" y="837727"/>
                    </a:cubicBezTo>
                    <a:lnTo>
                      <a:pt x="979305" y="635158"/>
                    </a:lnTo>
                    <a:cubicBezTo>
                      <a:pt x="1007805" y="512102"/>
                      <a:pt x="930855" y="387153"/>
                      <a:pt x="807355" y="358755"/>
                    </a:cubicBezTo>
                    <a:lnTo>
                      <a:pt x="549905" y="298174"/>
                    </a:lnTo>
                    <a:cubicBezTo>
                      <a:pt x="489105" y="283975"/>
                      <a:pt x="427355" y="293441"/>
                      <a:pt x="375105" y="326571"/>
                    </a:cubicBezTo>
                    <a:cubicBezTo>
                      <a:pt x="322855" y="357809"/>
                      <a:pt x="284855" y="407978"/>
                      <a:pt x="271555" y="468559"/>
                    </a:cubicBezTo>
                    <a:lnTo>
                      <a:pt x="222155" y="674914"/>
                    </a:lnTo>
                    <a:cubicBezTo>
                      <a:pt x="222155" y="683434"/>
                      <a:pt x="214555" y="687220"/>
                      <a:pt x="206005" y="686273"/>
                    </a:cubicBezTo>
                    <a:lnTo>
                      <a:pt x="206955" y="686273"/>
                    </a:lnTo>
                    <a:cubicBezTo>
                      <a:pt x="200305" y="682487"/>
                      <a:pt x="194605" y="675861"/>
                      <a:pt x="197455" y="667342"/>
                    </a:cubicBezTo>
                    <a:lnTo>
                      <a:pt x="246855" y="460986"/>
                    </a:lnTo>
                    <a:cubicBezTo>
                      <a:pt x="262055" y="393779"/>
                      <a:pt x="303855" y="336984"/>
                      <a:pt x="362755" y="301014"/>
                    </a:cubicBezTo>
                    <a:cubicBezTo>
                      <a:pt x="419755" y="265990"/>
                      <a:pt x="490055" y="253684"/>
                      <a:pt x="557505" y="269776"/>
                    </a:cubicBezTo>
                    <a:lnTo>
                      <a:pt x="814955" y="330358"/>
                    </a:lnTo>
                    <a:cubicBezTo>
                      <a:pt x="882405" y="345503"/>
                      <a:pt x="939405" y="387153"/>
                      <a:pt x="975505" y="445841"/>
                    </a:cubicBezTo>
                    <a:cubicBezTo>
                      <a:pt x="1010655" y="502636"/>
                      <a:pt x="1023005" y="572683"/>
                      <a:pt x="1006855" y="639891"/>
                    </a:cubicBezTo>
                    <a:close/>
                    <a:moveTo>
                      <a:pt x="1059105" y="427856"/>
                    </a:moveTo>
                    <a:lnTo>
                      <a:pt x="1059105" y="427856"/>
                    </a:lnTo>
                    <a:cubicBezTo>
                      <a:pt x="1050555" y="409871"/>
                      <a:pt x="1039155" y="392832"/>
                      <a:pt x="1026805" y="375794"/>
                    </a:cubicBezTo>
                    <a:cubicBezTo>
                      <a:pt x="1014455" y="358755"/>
                      <a:pt x="1112305" y="273563"/>
                      <a:pt x="1112305" y="273563"/>
                    </a:cubicBezTo>
                    <a:lnTo>
                      <a:pt x="1059105" y="427856"/>
                    </a:lnTo>
                    <a:close/>
                  </a:path>
                </a:pathLst>
              </a:custGeom>
              <a:solidFill>
                <a:srgbClr val="FFFFFF"/>
              </a:solidFill>
              <a:ln w="9450" cap="flat">
                <a:noFill/>
                <a:prstDash val="solid"/>
                <a:miter/>
              </a:ln>
            </p:spPr>
            <p:txBody>
              <a:bodyPr rtlCol="0" anchor="ctr"/>
              <a:lstStyle/>
              <a:p>
                <a:endParaRPr lang="en-GB"/>
              </a:p>
            </p:txBody>
          </p:sp>
        </p:grpSp>
        <p:grpSp>
          <p:nvGrpSpPr>
            <p:cNvPr id="751" name="Graphic 3">
              <a:extLst>
                <a:ext uri="{FF2B5EF4-FFF2-40B4-BE49-F238E27FC236}">
                  <a16:creationId xmlns:a16="http://schemas.microsoft.com/office/drawing/2014/main" id="{64DA963A-535F-B19C-EAA2-F619B917547E}"/>
                </a:ext>
              </a:extLst>
            </p:cNvPr>
            <p:cNvGrpSpPr/>
            <p:nvPr/>
          </p:nvGrpSpPr>
          <p:grpSpPr>
            <a:xfrm>
              <a:off x="5713373" y="2495550"/>
              <a:ext cx="1161705" cy="1481403"/>
              <a:chOff x="5713373" y="2495550"/>
              <a:chExt cx="1161705" cy="1481403"/>
            </a:xfrm>
            <a:solidFill>
              <a:srgbClr val="889FAF"/>
            </a:solidFill>
          </p:grpSpPr>
          <p:sp>
            <p:nvSpPr>
              <p:cNvPr id="753" name="Freeform 752">
                <a:extLst>
                  <a:ext uri="{FF2B5EF4-FFF2-40B4-BE49-F238E27FC236}">
                    <a16:creationId xmlns:a16="http://schemas.microsoft.com/office/drawing/2014/main" id="{1FFF19FD-66C4-CDAF-3B67-14916C52A649}"/>
                  </a:ext>
                </a:extLst>
              </p:cNvPr>
              <p:cNvSpPr/>
              <p:nvPr/>
            </p:nvSpPr>
            <p:spPr>
              <a:xfrm>
                <a:off x="5888915" y="3448759"/>
                <a:ext cx="622313" cy="362199"/>
              </a:xfrm>
              <a:custGeom>
                <a:avLst/>
                <a:gdLst>
                  <a:gd name="connsiteX0" fmla="*/ 573864 w 622313"/>
                  <a:gd name="connsiteY0" fmla="*/ 167545 h 362199"/>
                  <a:gd name="connsiteX1" fmla="*/ 560564 w 622313"/>
                  <a:gd name="connsiteY1" fmla="*/ 178904 h 362199"/>
                  <a:gd name="connsiteX2" fmla="*/ 557714 w 622313"/>
                  <a:gd name="connsiteY2" fmla="*/ 178904 h 362199"/>
                  <a:gd name="connsiteX3" fmla="*/ 546314 w 622313"/>
                  <a:gd name="connsiteY3" fmla="*/ 162812 h 362199"/>
                  <a:gd name="connsiteX4" fmla="*/ 555814 w 622313"/>
                  <a:gd name="connsiteY4" fmla="*/ 120216 h 362199"/>
                  <a:gd name="connsiteX5" fmla="*/ 47564 w 622313"/>
                  <a:gd name="connsiteY5" fmla="*/ 0 h 362199"/>
                  <a:gd name="connsiteX6" fmla="*/ 1014 w 622313"/>
                  <a:gd name="connsiteY6" fmla="*/ 198783 h 362199"/>
                  <a:gd name="connsiteX7" fmla="*/ 1014 w 622313"/>
                  <a:gd name="connsiteY7" fmla="*/ 198783 h 362199"/>
                  <a:gd name="connsiteX8" fmla="*/ 29514 w 622313"/>
                  <a:gd name="connsiteY8" fmla="*/ 244219 h 362199"/>
                  <a:gd name="connsiteX9" fmla="*/ 531114 w 622313"/>
                  <a:gd name="connsiteY9" fmla="*/ 360649 h 362199"/>
                  <a:gd name="connsiteX10" fmla="*/ 559614 w 622313"/>
                  <a:gd name="connsiteY10" fmla="*/ 356862 h 362199"/>
                  <a:gd name="connsiteX11" fmla="*/ 575764 w 622313"/>
                  <a:gd name="connsiteY11" fmla="*/ 333198 h 362199"/>
                  <a:gd name="connsiteX12" fmla="*/ 622314 w 622313"/>
                  <a:gd name="connsiteY12" fmla="*/ 134415 h 362199"/>
                  <a:gd name="connsiteX13" fmla="*/ 583364 w 622313"/>
                  <a:gd name="connsiteY13" fmla="*/ 124949 h 362199"/>
                  <a:gd name="connsiteX14" fmla="*/ 573864 w 622313"/>
                  <a:gd name="connsiteY14" fmla="*/ 167545 h 3621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622313" h="362199">
                    <a:moveTo>
                      <a:pt x="573864" y="167545"/>
                    </a:moveTo>
                    <a:cubicBezTo>
                      <a:pt x="573864" y="175118"/>
                      <a:pt x="567214" y="178904"/>
                      <a:pt x="560564" y="178904"/>
                    </a:cubicBezTo>
                    <a:lnTo>
                      <a:pt x="557714" y="178904"/>
                    </a:lnTo>
                    <a:cubicBezTo>
                      <a:pt x="549164" y="178904"/>
                      <a:pt x="546314" y="171332"/>
                      <a:pt x="546314" y="162812"/>
                    </a:cubicBezTo>
                    <a:lnTo>
                      <a:pt x="555814" y="120216"/>
                    </a:lnTo>
                    <a:lnTo>
                      <a:pt x="47564" y="0"/>
                    </a:lnTo>
                    <a:lnTo>
                      <a:pt x="1014" y="198783"/>
                    </a:lnTo>
                    <a:lnTo>
                      <a:pt x="1014" y="198783"/>
                    </a:lnTo>
                    <a:cubicBezTo>
                      <a:pt x="-3736" y="219608"/>
                      <a:pt x="8614" y="240432"/>
                      <a:pt x="29514" y="244219"/>
                    </a:cubicBezTo>
                    <a:lnTo>
                      <a:pt x="531114" y="360649"/>
                    </a:lnTo>
                    <a:cubicBezTo>
                      <a:pt x="540614" y="363488"/>
                      <a:pt x="551064" y="362542"/>
                      <a:pt x="559614" y="356862"/>
                    </a:cubicBezTo>
                    <a:cubicBezTo>
                      <a:pt x="567214" y="351183"/>
                      <a:pt x="572914" y="342663"/>
                      <a:pt x="575764" y="333198"/>
                    </a:cubicBezTo>
                    <a:lnTo>
                      <a:pt x="622314" y="134415"/>
                    </a:lnTo>
                    <a:lnTo>
                      <a:pt x="583364" y="124949"/>
                    </a:lnTo>
                    <a:lnTo>
                      <a:pt x="573864" y="167545"/>
                    </a:lnTo>
                    <a:close/>
                  </a:path>
                </a:pathLst>
              </a:custGeom>
              <a:solidFill>
                <a:schemeClr val="accent1"/>
              </a:solidFill>
              <a:ln w="9450" cap="flat">
                <a:noFill/>
                <a:prstDash val="solid"/>
                <a:miter/>
              </a:ln>
            </p:spPr>
            <p:txBody>
              <a:bodyPr rtlCol="0" anchor="ctr"/>
              <a:lstStyle/>
              <a:p>
                <a:endParaRPr lang="en-GB"/>
              </a:p>
            </p:txBody>
          </p:sp>
          <p:sp>
            <p:nvSpPr>
              <p:cNvPr id="754" name="Freeform 753">
                <a:extLst>
                  <a:ext uri="{FF2B5EF4-FFF2-40B4-BE49-F238E27FC236}">
                    <a16:creationId xmlns:a16="http://schemas.microsoft.com/office/drawing/2014/main" id="{7EF15EFB-50E1-F9B7-3A9B-C852B048CB66}"/>
                  </a:ext>
                </a:extLst>
              </p:cNvPr>
              <p:cNvSpPr/>
              <p:nvPr/>
            </p:nvSpPr>
            <p:spPr>
              <a:xfrm>
                <a:off x="5943129" y="3348422"/>
                <a:ext cx="588656" cy="206355"/>
              </a:xfrm>
              <a:custGeom>
                <a:avLst/>
                <a:gdLst>
                  <a:gd name="connsiteX0" fmla="*/ 559550 w 588656"/>
                  <a:gd name="connsiteY0" fmla="*/ 118323 h 206355"/>
                  <a:gd name="connsiteX1" fmla="*/ 57000 w 588656"/>
                  <a:gd name="connsiteY1" fmla="*/ 947 h 206355"/>
                  <a:gd name="connsiteX2" fmla="*/ 48450 w 588656"/>
                  <a:gd name="connsiteY2" fmla="*/ 0 h 206355"/>
                  <a:gd name="connsiteX3" fmla="*/ 11400 w 588656"/>
                  <a:gd name="connsiteY3" fmla="*/ 28398 h 206355"/>
                  <a:gd name="connsiteX4" fmla="*/ 11400 w 588656"/>
                  <a:gd name="connsiteY4" fmla="*/ 26504 h 206355"/>
                  <a:gd name="connsiteX5" fmla="*/ 0 w 588656"/>
                  <a:gd name="connsiteY5" fmla="*/ 71940 h 206355"/>
                  <a:gd name="connsiteX6" fmla="*/ 2850 w 588656"/>
                  <a:gd name="connsiteY6" fmla="*/ 71940 h 206355"/>
                  <a:gd name="connsiteX7" fmla="*/ 575700 w 588656"/>
                  <a:gd name="connsiteY7" fmla="*/ 206355 h 206355"/>
                  <a:gd name="connsiteX8" fmla="*/ 587100 w 588656"/>
                  <a:gd name="connsiteY8" fmla="*/ 162812 h 206355"/>
                  <a:gd name="connsiteX9" fmla="*/ 583300 w 588656"/>
                  <a:gd name="connsiteY9" fmla="*/ 134415 h 206355"/>
                  <a:gd name="connsiteX10" fmla="*/ 559550 w 588656"/>
                  <a:gd name="connsiteY10" fmla="*/ 118323 h 20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88656" h="206355">
                    <a:moveTo>
                      <a:pt x="559550" y="118323"/>
                    </a:moveTo>
                    <a:lnTo>
                      <a:pt x="57000" y="947"/>
                    </a:lnTo>
                    <a:cubicBezTo>
                      <a:pt x="54150" y="0"/>
                      <a:pt x="66500" y="0"/>
                      <a:pt x="48450" y="0"/>
                    </a:cubicBezTo>
                    <a:cubicBezTo>
                      <a:pt x="30400" y="0"/>
                      <a:pt x="15200" y="10412"/>
                      <a:pt x="11400" y="28398"/>
                    </a:cubicBezTo>
                    <a:lnTo>
                      <a:pt x="11400" y="26504"/>
                    </a:lnTo>
                    <a:lnTo>
                      <a:pt x="0" y="71940"/>
                    </a:lnTo>
                    <a:lnTo>
                      <a:pt x="2850" y="71940"/>
                    </a:lnTo>
                    <a:lnTo>
                      <a:pt x="575700" y="206355"/>
                    </a:lnTo>
                    <a:lnTo>
                      <a:pt x="587100" y="162812"/>
                    </a:lnTo>
                    <a:cubicBezTo>
                      <a:pt x="589950" y="153347"/>
                      <a:pt x="589000" y="142934"/>
                      <a:pt x="583300" y="134415"/>
                    </a:cubicBezTo>
                    <a:cubicBezTo>
                      <a:pt x="577600" y="126842"/>
                      <a:pt x="569050" y="121163"/>
                      <a:pt x="559550" y="118323"/>
                    </a:cubicBezTo>
                    <a:close/>
                  </a:path>
                </a:pathLst>
              </a:custGeom>
              <a:solidFill>
                <a:schemeClr val="accent1"/>
              </a:solidFill>
              <a:ln w="9450" cap="flat">
                <a:noFill/>
                <a:prstDash val="solid"/>
                <a:miter/>
              </a:ln>
            </p:spPr>
            <p:txBody>
              <a:bodyPr rtlCol="0" anchor="ctr"/>
              <a:lstStyle/>
              <a:p>
                <a:endParaRPr lang="en-GB"/>
              </a:p>
            </p:txBody>
          </p:sp>
          <p:sp>
            <p:nvSpPr>
              <p:cNvPr id="755" name="Freeform 754">
                <a:extLst>
                  <a:ext uri="{FF2B5EF4-FFF2-40B4-BE49-F238E27FC236}">
                    <a16:creationId xmlns:a16="http://schemas.microsoft.com/office/drawing/2014/main" id="{4C7889FC-75D4-D871-B349-399F4E509A86}"/>
                  </a:ext>
                </a:extLst>
              </p:cNvPr>
              <p:cNvSpPr/>
              <p:nvPr/>
            </p:nvSpPr>
            <p:spPr>
              <a:xfrm>
                <a:off x="5713373" y="2495550"/>
                <a:ext cx="1161705" cy="1481403"/>
              </a:xfrm>
              <a:custGeom>
                <a:avLst/>
                <a:gdLst>
                  <a:gd name="connsiteX0" fmla="*/ 1079055 w 1161705"/>
                  <a:gd name="connsiteY0" fmla="*/ 456253 h 1481403"/>
                  <a:gd name="connsiteX1" fmla="*/ 1161706 w 1161705"/>
                  <a:gd name="connsiteY1" fmla="*/ 216768 h 1481403"/>
                  <a:gd name="connsiteX2" fmla="*/ 1161706 w 1161705"/>
                  <a:gd name="connsiteY2" fmla="*/ 204462 h 1481403"/>
                  <a:gd name="connsiteX3" fmla="*/ 1153155 w 1161705"/>
                  <a:gd name="connsiteY3" fmla="*/ 195943 h 1481403"/>
                  <a:gd name="connsiteX4" fmla="*/ 999255 w 1161705"/>
                  <a:gd name="connsiteY4" fmla="*/ 134415 h 1481403"/>
                  <a:gd name="connsiteX5" fmla="*/ 983105 w 1161705"/>
                  <a:gd name="connsiteY5" fmla="*/ 138201 h 1481403"/>
                  <a:gd name="connsiteX6" fmla="*/ 875755 w 1161705"/>
                  <a:gd name="connsiteY6" fmla="*/ 266937 h 1481403"/>
                  <a:gd name="connsiteX7" fmla="*/ 843455 w 1161705"/>
                  <a:gd name="connsiteY7" fmla="*/ 257471 h 1481403"/>
                  <a:gd name="connsiteX8" fmla="*/ 797855 w 1161705"/>
                  <a:gd name="connsiteY8" fmla="*/ 247058 h 1481403"/>
                  <a:gd name="connsiteX9" fmla="*/ 811155 w 1161705"/>
                  <a:gd name="connsiteY9" fmla="*/ 195943 h 1481403"/>
                  <a:gd name="connsiteX10" fmla="*/ 802605 w 1161705"/>
                  <a:gd name="connsiteY10" fmla="*/ 150507 h 1481403"/>
                  <a:gd name="connsiteX11" fmla="*/ 763655 w 1161705"/>
                  <a:gd name="connsiteY11" fmla="*/ 123056 h 1481403"/>
                  <a:gd name="connsiteX12" fmla="*/ 701905 w 1161705"/>
                  <a:gd name="connsiteY12" fmla="*/ 107911 h 1481403"/>
                  <a:gd name="connsiteX13" fmla="*/ 655355 w 1161705"/>
                  <a:gd name="connsiteY13" fmla="*/ 114537 h 1481403"/>
                  <a:gd name="connsiteX14" fmla="*/ 627805 w 1161705"/>
                  <a:gd name="connsiteY14" fmla="*/ 151453 h 1481403"/>
                  <a:gd name="connsiteX15" fmla="*/ 616405 w 1161705"/>
                  <a:gd name="connsiteY15" fmla="*/ 203516 h 1481403"/>
                  <a:gd name="connsiteX16" fmla="*/ 541355 w 1161705"/>
                  <a:gd name="connsiteY16" fmla="*/ 189317 h 1481403"/>
                  <a:gd name="connsiteX17" fmla="*/ 502405 w 1161705"/>
                  <a:gd name="connsiteY17" fmla="*/ 24611 h 1481403"/>
                  <a:gd name="connsiteX18" fmla="*/ 490055 w 1161705"/>
                  <a:gd name="connsiteY18" fmla="*/ 13252 h 1481403"/>
                  <a:gd name="connsiteX19" fmla="*/ 324755 w 1161705"/>
                  <a:gd name="connsiteY19" fmla="*/ 0 h 1481403"/>
                  <a:gd name="connsiteX20" fmla="*/ 313355 w 1161705"/>
                  <a:gd name="connsiteY20" fmla="*/ 3786 h 1481403"/>
                  <a:gd name="connsiteX21" fmla="*/ 306705 w 1161705"/>
                  <a:gd name="connsiteY21" fmla="*/ 15145 h 1481403"/>
                  <a:gd name="connsiteX22" fmla="*/ 272505 w 1161705"/>
                  <a:gd name="connsiteY22" fmla="*/ 263150 h 1481403"/>
                  <a:gd name="connsiteX23" fmla="*/ 173705 w 1161705"/>
                  <a:gd name="connsiteY23" fmla="*/ 428802 h 1481403"/>
                  <a:gd name="connsiteX24" fmla="*/ 123355 w 1161705"/>
                  <a:gd name="connsiteY24" fmla="*/ 643677 h 1481403"/>
                  <a:gd name="connsiteX25" fmla="*/ 102455 w 1161705"/>
                  <a:gd name="connsiteY25" fmla="*/ 731709 h 1481403"/>
                  <a:gd name="connsiteX26" fmla="*/ 99605 w 1161705"/>
                  <a:gd name="connsiteY26" fmla="*/ 744015 h 1481403"/>
                  <a:gd name="connsiteX27" fmla="*/ 4605 w 1161705"/>
                  <a:gd name="connsiteY27" fmla="*/ 1144420 h 1481403"/>
                  <a:gd name="connsiteX28" fmla="*/ 4605 w 1161705"/>
                  <a:gd name="connsiteY28" fmla="*/ 1146313 h 1481403"/>
                  <a:gd name="connsiteX29" fmla="*/ 120505 w 1161705"/>
                  <a:gd name="connsiteY29" fmla="*/ 1335630 h 1481403"/>
                  <a:gd name="connsiteX30" fmla="*/ 723755 w 1161705"/>
                  <a:gd name="connsiteY30" fmla="*/ 1477618 h 1481403"/>
                  <a:gd name="connsiteX31" fmla="*/ 759855 w 1161705"/>
                  <a:gd name="connsiteY31" fmla="*/ 1481404 h 1481403"/>
                  <a:gd name="connsiteX32" fmla="*/ 842505 w 1161705"/>
                  <a:gd name="connsiteY32" fmla="*/ 1457739 h 1481403"/>
                  <a:gd name="connsiteX33" fmla="*/ 912805 w 1161705"/>
                  <a:gd name="connsiteY33" fmla="*/ 1360241 h 1481403"/>
                  <a:gd name="connsiteX34" fmla="*/ 912805 w 1161705"/>
                  <a:gd name="connsiteY34" fmla="*/ 1356455 h 1481403"/>
                  <a:gd name="connsiteX35" fmla="*/ 1007805 w 1161705"/>
                  <a:gd name="connsiteY35" fmla="*/ 956050 h 1481403"/>
                  <a:gd name="connsiteX36" fmla="*/ 1081905 w 1161705"/>
                  <a:gd name="connsiteY36" fmla="*/ 639891 h 1481403"/>
                  <a:gd name="connsiteX37" fmla="*/ 1073355 w 1161705"/>
                  <a:gd name="connsiteY37" fmla="*/ 462880 h 1481403"/>
                  <a:gd name="connsiteX38" fmla="*/ 1079055 w 1161705"/>
                  <a:gd name="connsiteY38" fmla="*/ 456253 h 1481403"/>
                  <a:gd name="connsiteX39" fmla="*/ 654405 w 1161705"/>
                  <a:gd name="connsiteY39" fmla="*/ 158080 h 1481403"/>
                  <a:gd name="connsiteX40" fmla="*/ 655355 w 1161705"/>
                  <a:gd name="connsiteY40" fmla="*/ 158080 h 1481403"/>
                  <a:gd name="connsiteX41" fmla="*/ 670555 w 1161705"/>
                  <a:gd name="connsiteY41" fmla="*/ 138201 h 1481403"/>
                  <a:gd name="connsiteX42" fmla="*/ 696205 w 1161705"/>
                  <a:gd name="connsiteY42" fmla="*/ 134415 h 1481403"/>
                  <a:gd name="connsiteX43" fmla="*/ 757955 w 1161705"/>
                  <a:gd name="connsiteY43" fmla="*/ 149560 h 1481403"/>
                  <a:gd name="connsiteX44" fmla="*/ 779805 w 1161705"/>
                  <a:gd name="connsiteY44" fmla="*/ 164706 h 1481403"/>
                  <a:gd name="connsiteX45" fmla="*/ 783605 w 1161705"/>
                  <a:gd name="connsiteY45" fmla="*/ 188370 h 1481403"/>
                  <a:gd name="connsiteX46" fmla="*/ 771255 w 1161705"/>
                  <a:gd name="connsiteY46" fmla="*/ 239486 h 1481403"/>
                  <a:gd name="connsiteX47" fmla="*/ 642055 w 1161705"/>
                  <a:gd name="connsiteY47" fmla="*/ 209195 h 1481403"/>
                  <a:gd name="connsiteX48" fmla="*/ 654405 w 1161705"/>
                  <a:gd name="connsiteY48" fmla="*/ 158080 h 1481403"/>
                  <a:gd name="connsiteX49" fmla="*/ 326655 w 1161705"/>
                  <a:gd name="connsiteY49" fmla="*/ 83299 h 1481403"/>
                  <a:gd name="connsiteX50" fmla="*/ 352305 w 1161705"/>
                  <a:gd name="connsiteY50" fmla="*/ 199729 h 1481403"/>
                  <a:gd name="connsiteX51" fmla="*/ 358005 w 1161705"/>
                  <a:gd name="connsiteY51" fmla="*/ 208248 h 1481403"/>
                  <a:gd name="connsiteX52" fmla="*/ 318105 w 1161705"/>
                  <a:gd name="connsiteY52" fmla="*/ 229073 h 1481403"/>
                  <a:gd name="connsiteX53" fmla="*/ 318105 w 1161705"/>
                  <a:gd name="connsiteY53" fmla="*/ 229073 h 1481403"/>
                  <a:gd name="connsiteX54" fmla="*/ 305755 w 1161705"/>
                  <a:gd name="connsiteY54" fmla="*/ 236646 h 1481403"/>
                  <a:gd name="connsiteX55" fmla="*/ 326655 w 1161705"/>
                  <a:gd name="connsiteY55" fmla="*/ 83299 h 1481403"/>
                  <a:gd name="connsiteX56" fmla="*/ 845355 w 1161705"/>
                  <a:gd name="connsiteY56" fmla="*/ 1023257 h 1481403"/>
                  <a:gd name="connsiteX57" fmla="*/ 780755 w 1161705"/>
                  <a:gd name="connsiteY57" fmla="*/ 1293980 h 1481403"/>
                  <a:gd name="connsiteX58" fmla="*/ 750355 w 1161705"/>
                  <a:gd name="connsiteY58" fmla="*/ 1334683 h 1481403"/>
                  <a:gd name="connsiteX59" fmla="*/ 716155 w 1161705"/>
                  <a:gd name="connsiteY59" fmla="*/ 1344149 h 1481403"/>
                  <a:gd name="connsiteX60" fmla="*/ 700955 w 1161705"/>
                  <a:gd name="connsiteY60" fmla="*/ 1343202 h 1481403"/>
                  <a:gd name="connsiteX61" fmla="*/ 198405 w 1161705"/>
                  <a:gd name="connsiteY61" fmla="*/ 1225826 h 1481403"/>
                  <a:gd name="connsiteX62" fmla="*/ 149005 w 1161705"/>
                  <a:gd name="connsiteY62" fmla="*/ 1146313 h 1481403"/>
                  <a:gd name="connsiteX63" fmla="*/ 213605 w 1161705"/>
                  <a:gd name="connsiteY63" fmla="*/ 876537 h 1481403"/>
                  <a:gd name="connsiteX64" fmla="*/ 293405 w 1161705"/>
                  <a:gd name="connsiteY64" fmla="*/ 827314 h 1481403"/>
                  <a:gd name="connsiteX65" fmla="*/ 795955 w 1161705"/>
                  <a:gd name="connsiteY65" fmla="*/ 943744 h 1481403"/>
                  <a:gd name="connsiteX66" fmla="*/ 836805 w 1161705"/>
                  <a:gd name="connsiteY66" fmla="*/ 974035 h 1481403"/>
                  <a:gd name="connsiteX67" fmla="*/ 845355 w 1161705"/>
                  <a:gd name="connsiteY67" fmla="*/ 1023257 h 1481403"/>
                  <a:gd name="connsiteX68" fmla="*/ 467255 w 1161705"/>
                  <a:gd name="connsiteY68" fmla="*/ 563217 h 1481403"/>
                  <a:gd name="connsiteX69" fmla="*/ 494805 w 1161705"/>
                  <a:gd name="connsiteY69" fmla="*/ 447734 h 1481403"/>
                  <a:gd name="connsiteX70" fmla="*/ 501455 w 1161705"/>
                  <a:gd name="connsiteY70" fmla="*/ 439215 h 1481403"/>
                  <a:gd name="connsiteX71" fmla="*/ 512855 w 1161705"/>
                  <a:gd name="connsiteY71" fmla="*/ 439215 h 1481403"/>
                  <a:gd name="connsiteX72" fmla="*/ 796905 w 1161705"/>
                  <a:gd name="connsiteY72" fmla="*/ 506422 h 1481403"/>
                  <a:gd name="connsiteX73" fmla="*/ 796905 w 1161705"/>
                  <a:gd name="connsiteY73" fmla="*/ 506422 h 1481403"/>
                  <a:gd name="connsiteX74" fmla="*/ 808305 w 1161705"/>
                  <a:gd name="connsiteY74" fmla="*/ 509262 h 1481403"/>
                  <a:gd name="connsiteX75" fmla="*/ 808305 w 1161705"/>
                  <a:gd name="connsiteY75" fmla="*/ 520621 h 1481403"/>
                  <a:gd name="connsiteX76" fmla="*/ 780755 w 1161705"/>
                  <a:gd name="connsiteY76" fmla="*/ 636104 h 1481403"/>
                  <a:gd name="connsiteX77" fmla="*/ 767455 w 1161705"/>
                  <a:gd name="connsiteY77" fmla="*/ 647463 h 1481403"/>
                  <a:gd name="connsiteX78" fmla="*/ 764605 w 1161705"/>
                  <a:gd name="connsiteY78" fmla="*/ 647463 h 1481403"/>
                  <a:gd name="connsiteX79" fmla="*/ 478655 w 1161705"/>
                  <a:gd name="connsiteY79" fmla="*/ 579309 h 1481403"/>
                  <a:gd name="connsiteX80" fmla="*/ 467255 w 1161705"/>
                  <a:gd name="connsiteY80" fmla="*/ 563217 h 1481403"/>
                  <a:gd name="connsiteX81" fmla="*/ 1006855 w 1161705"/>
                  <a:gd name="connsiteY81" fmla="*/ 639891 h 1481403"/>
                  <a:gd name="connsiteX82" fmla="*/ 958405 w 1161705"/>
                  <a:gd name="connsiteY82" fmla="*/ 842460 h 1481403"/>
                  <a:gd name="connsiteX83" fmla="*/ 945105 w 1161705"/>
                  <a:gd name="connsiteY83" fmla="*/ 853819 h 1481403"/>
                  <a:gd name="connsiteX84" fmla="*/ 942255 w 1161705"/>
                  <a:gd name="connsiteY84" fmla="*/ 853819 h 1481403"/>
                  <a:gd name="connsiteX85" fmla="*/ 930855 w 1161705"/>
                  <a:gd name="connsiteY85" fmla="*/ 837727 h 1481403"/>
                  <a:gd name="connsiteX86" fmla="*/ 979305 w 1161705"/>
                  <a:gd name="connsiteY86" fmla="*/ 635158 h 1481403"/>
                  <a:gd name="connsiteX87" fmla="*/ 807355 w 1161705"/>
                  <a:gd name="connsiteY87" fmla="*/ 358755 h 1481403"/>
                  <a:gd name="connsiteX88" fmla="*/ 549905 w 1161705"/>
                  <a:gd name="connsiteY88" fmla="*/ 298174 h 1481403"/>
                  <a:gd name="connsiteX89" fmla="*/ 375105 w 1161705"/>
                  <a:gd name="connsiteY89" fmla="*/ 326571 h 1481403"/>
                  <a:gd name="connsiteX90" fmla="*/ 271555 w 1161705"/>
                  <a:gd name="connsiteY90" fmla="*/ 468559 h 1481403"/>
                  <a:gd name="connsiteX91" fmla="*/ 222155 w 1161705"/>
                  <a:gd name="connsiteY91" fmla="*/ 674914 h 1481403"/>
                  <a:gd name="connsiteX92" fmla="*/ 206005 w 1161705"/>
                  <a:gd name="connsiteY92" fmla="*/ 686273 h 1481403"/>
                  <a:gd name="connsiteX93" fmla="*/ 206955 w 1161705"/>
                  <a:gd name="connsiteY93" fmla="*/ 686273 h 1481403"/>
                  <a:gd name="connsiteX94" fmla="*/ 197455 w 1161705"/>
                  <a:gd name="connsiteY94" fmla="*/ 667342 h 1481403"/>
                  <a:gd name="connsiteX95" fmla="*/ 246855 w 1161705"/>
                  <a:gd name="connsiteY95" fmla="*/ 460986 h 1481403"/>
                  <a:gd name="connsiteX96" fmla="*/ 362755 w 1161705"/>
                  <a:gd name="connsiteY96" fmla="*/ 301014 h 1481403"/>
                  <a:gd name="connsiteX97" fmla="*/ 557505 w 1161705"/>
                  <a:gd name="connsiteY97" fmla="*/ 269776 h 1481403"/>
                  <a:gd name="connsiteX98" fmla="*/ 814955 w 1161705"/>
                  <a:gd name="connsiteY98" fmla="*/ 330358 h 1481403"/>
                  <a:gd name="connsiteX99" fmla="*/ 975505 w 1161705"/>
                  <a:gd name="connsiteY99" fmla="*/ 445841 h 1481403"/>
                  <a:gd name="connsiteX100" fmla="*/ 1006855 w 1161705"/>
                  <a:gd name="connsiteY100" fmla="*/ 639891 h 1481403"/>
                  <a:gd name="connsiteX101" fmla="*/ 1059105 w 1161705"/>
                  <a:gd name="connsiteY101" fmla="*/ 427856 h 1481403"/>
                  <a:gd name="connsiteX102" fmla="*/ 1059105 w 1161705"/>
                  <a:gd name="connsiteY102" fmla="*/ 427856 h 1481403"/>
                  <a:gd name="connsiteX103" fmla="*/ 1026805 w 1161705"/>
                  <a:gd name="connsiteY103" fmla="*/ 375794 h 1481403"/>
                  <a:gd name="connsiteX104" fmla="*/ 1112305 w 1161705"/>
                  <a:gd name="connsiteY104" fmla="*/ 273563 h 1481403"/>
                  <a:gd name="connsiteX105" fmla="*/ 1059105 w 1161705"/>
                  <a:gd name="connsiteY105" fmla="*/ 427856 h 14814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1161705" h="1481403">
                    <a:moveTo>
                      <a:pt x="1079055" y="456253"/>
                    </a:moveTo>
                    <a:lnTo>
                      <a:pt x="1161706" y="216768"/>
                    </a:lnTo>
                    <a:lnTo>
                      <a:pt x="1161706" y="204462"/>
                    </a:lnTo>
                    <a:cubicBezTo>
                      <a:pt x="1161706" y="200676"/>
                      <a:pt x="1157905" y="197836"/>
                      <a:pt x="1153155" y="195943"/>
                    </a:cubicBezTo>
                    <a:lnTo>
                      <a:pt x="999255" y="134415"/>
                    </a:lnTo>
                    <a:cubicBezTo>
                      <a:pt x="993555" y="131575"/>
                      <a:pt x="986905" y="134415"/>
                      <a:pt x="983105" y="138201"/>
                    </a:cubicBezTo>
                    <a:lnTo>
                      <a:pt x="875755" y="266937"/>
                    </a:lnTo>
                    <a:cubicBezTo>
                      <a:pt x="865305" y="263150"/>
                      <a:pt x="854855" y="260311"/>
                      <a:pt x="843455" y="257471"/>
                    </a:cubicBezTo>
                    <a:lnTo>
                      <a:pt x="797855" y="247058"/>
                    </a:lnTo>
                    <a:lnTo>
                      <a:pt x="811155" y="195943"/>
                    </a:lnTo>
                    <a:cubicBezTo>
                      <a:pt x="814955" y="180798"/>
                      <a:pt x="811155" y="164706"/>
                      <a:pt x="802605" y="150507"/>
                    </a:cubicBezTo>
                    <a:cubicBezTo>
                      <a:pt x="793105" y="137255"/>
                      <a:pt x="778855" y="126842"/>
                      <a:pt x="763655" y="123056"/>
                    </a:cubicBezTo>
                    <a:lnTo>
                      <a:pt x="701905" y="107911"/>
                    </a:lnTo>
                    <a:cubicBezTo>
                      <a:pt x="685755" y="104124"/>
                      <a:pt x="668655" y="107911"/>
                      <a:pt x="655355" y="114537"/>
                    </a:cubicBezTo>
                    <a:cubicBezTo>
                      <a:pt x="640155" y="123056"/>
                      <a:pt x="630655" y="136308"/>
                      <a:pt x="627805" y="151453"/>
                    </a:cubicBezTo>
                    <a:lnTo>
                      <a:pt x="616405" y="203516"/>
                    </a:lnTo>
                    <a:lnTo>
                      <a:pt x="541355" y="189317"/>
                    </a:lnTo>
                    <a:lnTo>
                      <a:pt x="502405" y="24611"/>
                    </a:lnTo>
                    <a:cubicBezTo>
                      <a:pt x="502405" y="18932"/>
                      <a:pt x="495755" y="13252"/>
                      <a:pt x="490055" y="13252"/>
                    </a:cubicBezTo>
                    <a:lnTo>
                      <a:pt x="324755" y="0"/>
                    </a:lnTo>
                    <a:cubicBezTo>
                      <a:pt x="320955" y="0"/>
                      <a:pt x="316205" y="0"/>
                      <a:pt x="313355" y="3786"/>
                    </a:cubicBezTo>
                    <a:cubicBezTo>
                      <a:pt x="309555" y="6626"/>
                      <a:pt x="306705" y="9466"/>
                      <a:pt x="306705" y="15145"/>
                    </a:cubicBezTo>
                    <a:lnTo>
                      <a:pt x="272505" y="263150"/>
                    </a:lnTo>
                    <a:cubicBezTo>
                      <a:pt x="223105" y="306693"/>
                      <a:pt x="188905" y="363488"/>
                      <a:pt x="173705" y="428802"/>
                    </a:cubicBezTo>
                    <a:lnTo>
                      <a:pt x="123355" y="643677"/>
                    </a:lnTo>
                    <a:lnTo>
                      <a:pt x="102455" y="731709"/>
                    </a:lnTo>
                    <a:lnTo>
                      <a:pt x="99605" y="744015"/>
                    </a:lnTo>
                    <a:lnTo>
                      <a:pt x="4605" y="1144420"/>
                    </a:lnTo>
                    <a:lnTo>
                      <a:pt x="4605" y="1146313"/>
                    </a:lnTo>
                    <a:cubicBezTo>
                      <a:pt x="-16295" y="1231506"/>
                      <a:pt x="35955" y="1314805"/>
                      <a:pt x="120505" y="1335630"/>
                    </a:cubicBezTo>
                    <a:lnTo>
                      <a:pt x="723755" y="1477618"/>
                    </a:lnTo>
                    <a:cubicBezTo>
                      <a:pt x="736105" y="1480457"/>
                      <a:pt x="748455" y="1481404"/>
                      <a:pt x="759855" y="1481404"/>
                    </a:cubicBezTo>
                    <a:cubicBezTo>
                      <a:pt x="788355" y="1481404"/>
                      <a:pt x="815905" y="1472885"/>
                      <a:pt x="842505" y="1457739"/>
                    </a:cubicBezTo>
                    <a:cubicBezTo>
                      <a:pt x="878605" y="1435968"/>
                      <a:pt x="903305" y="1401891"/>
                      <a:pt x="912805" y="1360241"/>
                    </a:cubicBezTo>
                    <a:lnTo>
                      <a:pt x="912805" y="1356455"/>
                    </a:lnTo>
                    <a:lnTo>
                      <a:pt x="1007805" y="956050"/>
                    </a:lnTo>
                    <a:lnTo>
                      <a:pt x="1081905" y="639891"/>
                    </a:lnTo>
                    <a:cubicBezTo>
                      <a:pt x="1095206" y="579309"/>
                      <a:pt x="1091405" y="519675"/>
                      <a:pt x="1073355" y="462880"/>
                    </a:cubicBezTo>
                    <a:cubicBezTo>
                      <a:pt x="1076206" y="462880"/>
                      <a:pt x="1077155" y="459093"/>
                      <a:pt x="1079055" y="456253"/>
                    </a:cubicBezTo>
                    <a:close/>
                    <a:moveTo>
                      <a:pt x="654405" y="158080"/>
                    </a:moveTo>
                    <a:lnTo>
                      <a:pt x="655355" y="158080"/>
                    </a:lnTo>
                    <a:cubicBezTo>
                      <a:pt x="657255" y="149560"/>
                      <a:pt x="662005" y="141988"/>
                      <a:pt x="670555" y="138201"/>
                    </a:cubicBezTo>
                    <a:cubicBezTo>
                      <a:pt x="679105" y="134415"/>
                      <a:pt x="688605" y="132522"/>
                      <a:pt x="696205" y="134415"/>
                    </a:cubicBezTo>
                    <a:lnTo>
                      <a:pt x="757955" y="149560"/>
                    </a:lnTo>
                    <a:cubicBezTo>
                      <a:pt x="767455" y="152400"/>
                      <a:pt x="774105" y="156186"/>
                      <a:pt x="779805" y="164706"/>
                    </a:cubicBezTo>
                    <a:cubicBezTo>
                      <a:pt x="785505" y="171332"/>
                      <a:pt x="786455" y="179851"/>
                      <a:pt x="783605" y="188370"/>
                    </a:cubicBezTo>
                    <a:lnTo>
                      <a:pt x="771255" y="239486"/>
                    </a:lnTo>
                    <a:lnTo>
                      <a:pt x="642055" y="209195"/>
                    </a:lnTo>
                    <a:lnTo>
                      <a:pt x="654405" y="158080"/>
                    </a:lnTo>
                    <a:close/>
                    <a:moveTo>
                      <a:pt x="326655" y="83299"/>
                    </a:moveTo>
                    <a:lnTo>
                      <a:pt x="352305" y="199729"/>
                    </a:lnTo>
                    <a:cubicBezTo>
                      <a:pt x="352305" y="203516"/>
                      <a:pt x="355155" y="206355"/>
                      <a:pt x="358005" y="208248"/>
                    </a:cubicBezTo>
                    <a:cubicBezTo>
                      <a:pt x="344705" y="213928"/>
                      <a:pt x="330455" y="220554"/>
                      <a:pt x="318105" y="229073"/>
                    </a:cubicBezTo>
                    <a:lnTo>
                      <a:pt x="318105" y="229073"/>
                    </a:lnTo>
                    <a:cubicBezTo>
                      <a:pt x="314305" y="230966"/>
                      <a:pt x="309555" y="233806"/>
                      <a:pt x="305755" y="236646"/>
                    </a:cubicBezTo>
                    <a:lnTo>
                      <a:pt x="326655" y="83299"/>
                    </a:lnTo>
                    <a:close/>
                    <a:moveTo>
                      <a:pt x="845355" y="1023257"/>
                    </a:moveTo>
                    <a:lnTo>
                      <a:pt x="780755" y="1293980"/>
                    </a:lnTo>
                    <a:cubicBezTo>
                      <a:pt x="776005" y="1311019"/>
                      <a:pt x="765555" y="1325217"/>
                      <a:pt x="750355" y="1334683"/>
                    </a:cubicBezTo>
                    <a:cubicBezTo>
                      <a:pt x="740855" y="1341309"/>
                      <a:pt x="728505" y="1344149"/>
                      <a:pt x="716155" y="1344149"/>
                    </a:cubicBezTo>
                    <a:cubicBezTo>
                      <a:pt x="703805" y="1344149"/>
                      <a:pt x="706655" y="1344149"/>
                      <a:pt x="700955" y="1343202"/>
                    </a:cubicBezTo>
                    <a:lnTo>
                      <a:pt x="198405" y="1225826"/>
                    </a:lnTo>
                    <a:cubicBezTo>
                      <a:pt x="162305" y="1217307"/>
                      <a:pt x="140455" y="1182283"/>
                      <a:pt x="149005" y="1146313"/>
                    </a:cubicBezTo>
                    <a:lnTo>
                      <a:pt x="213605" y="876537"/>
                    </a:lnTo>
                    <a:cubicBezTo>
                      <a:pt x="222155" y="840567"/>
                      <a:pt x="257305" y="818795"/>
                      <a:pt x="293405" y="827314"/>
                    </a:cubicBezTo>
                    <a:lnTo>
                      <a:pt x="795955" y="943744"/>
                    </a:lnTo>
                    <a:cubicBezTo>
                      <a:pt x="813055" y="948477"/>
                      <a:pt x="828255" y="958890"/>
                      <a:pt x="836805" y="974035"/>
                    </a:cubicBezTo>
                    <a:cubicBezTo>
                      <a:pt x="845355" y="989180"/>
                      <a:pt x="849155" y="1007165"/>
                      <a:pt x="845355" y="1023257"/>
                    </a:cubicBezTo>
                    <a:close/>
                    <a:moveTo>
                      <a:pt x="467255" y="563217"/>
                    </a:moveTo>
                    <a:lnTo>
                      <a:pt x="494805" y="447734"/>
                    </a:lnTo>
                    <a:cubicBezTo>
                      <a:pt x="494805" y="444894"/>
                      <a:pt x="498605" y="439215"/>
                      <a:pt x="501455" y="439215"/>
                    </a:cubicBezTo>
                    <a:lnTo>
                      <a:pt x="512855" y="439215"/>
                    </a:lnTo>
                    <a:lnTo>
                      <a:pt x="796905" y="506422"/>
                    </a:lnTo>
                    <a:lnTo>
                      <a:pt x="796905" y="506422"/>
                    </a:lnTo>
                    <a:cubicBezTo>
                      <a:pt x="796905" y="506422"/>
                      <a:pt x="805455" y="506422"/>
                      <a:pt x="808305" y="509262"/>
                    </a:cubicBezTo>
                    <a:lnTo>
                      <a:pt x="808305" y="520621"/>
                    </a:lnTo>
                    <a:lnTo>
                      <a:pt x="780755" y="636104"/>
                    </a:lnTo>
                    <a:cubicBezTo>
                      <a:pt x="780755" y="643677"/>
                      <a:pt x="774105" y="647463"/>
                      <a:pt x="767455" y="647463"/>
                    </a:cubicBezTo>
                    <a:lnTo>
                      <a:pt x="764605" y="647463"/>
                    </a:lnTo>
                    <a:lnTo>
                      <a:pt x="478655" y="579309"/>
                    </a:lnTo>
                    <a:cubicBezTo>
                      <a:pt x="470105" y="578363"/>
                      <a:pt x="467255" y="571737"/>
                      <a:pt x="467255" y="563217"/>
                    </a:cubicBezTo>
                    <a:close/>
                    <a:moveTo>
                      <a:pt x="1006855" y="639891"/>
                    </a:moveTo>
                    <a:lnTo>
                      <a:pt x="958405" y="842460"/>
                    </a:lnTo>
                    <a:cubicBezTo>
                      <a:pt x="958405" y="850032"/>
                      <a:pt x="951755" y="853819"/>
                      <a:pt x="945105" y="853819"/>
                    </a:cubicBezTo>
                    <a:lnTo>
                      <a:pt x="942255" y="853819"/>
                    </a:lnTo>
                    <a:cubicBezTo>
                      <a:pt x="933705" y="852872"/>
                      <a:pt x="930855" y="846246"/>
                      <a:pt x="930855" y="837727"/>
                    </a:cubicBezTo>
                    <a:lnTo>
                      <a:pt x="979305" y="635158"/>
                    </a:lnTo>
                    <a:cubicBezTo>
                      <a:pt x="1007805" y="512102"/>
                      <a:pt x="930855" y="387153"/>
                      <a:pt x="807355" y="358755"/>
                    </a:cubicBezTo>
                    <a:lnTo>
                      <a:pt x="549905" y="298174"/>
                    </a:lnTo>
                    <a:cubicBezTo>
                      <a:pt x="489105" y="283975"/>
                      <a:pt x="427355" y="293441"/>
                      <a:pt x="375105" y="326571"/>
                    </a:cubicBezTo>
                    <a:cubicBezTo>
                      <a:pt x="322855" y="357809"/>
                      <a:pt x="284855" y="407978"/>
                      <a:pt x="271555" y="468559"/>
                    </a:cubicBezTo>
                    <a:lnTo>
                      <a:pt x="222155" y="674914"/>
                    </a:lnTo>
                    <a:cubicBezTo>
                      <a:pt x="222155" y="683434"/>
                      <a:pt x="214555" y="687220"/>
                      <a:pt x="206005" y="686273"/>
                    </a:cubicBezTo>
                    <a:lnTo>
                      <a:pt x="206955" y="686273"/>
                    </a:lnTo>
                    <a:cubicBezTo>
                      <a:pt x="200305" y="682487"/>
                      <a:pt x="194605" y="675861"/>
                      <a:pt x="197455" y="667342"/>
                    </a:cubicBezTo>
                    <a:lnTo>
                      <a:pt x="246855" y="460986"/>
                    </a:lnTo>
                    <a:cubicBezTo>
                      <a:pt x="262055" y="393779"/>
                      <a:pt x="303855" y="336984"/>
                      <a:pt x="362755" y="301014"/>
                    </a:cubicBezTo>
                    <a:cubicBezTo>
                      <a:pt x="419755" y="265990"/>
                      <a:pt x="490055" y="253684"/>
                      <a:pt x="557505" y="269776"/>
                    </a:cubicBezTo>
                    <a:lnTo>
                      <a:pt x="814955" y="330358"/>
                    </a:lnTo>
                    <a:cubicBezTo>
                      <a:pt x="882405" y="345503"/>
                      <a:pt x="939405" y="387153"/>
                      <a:pt x="975505" y="445841"/>
                    </a:cubicBezTo>
                    <a:cubicBezTo>
                      <a:pt x="1010655" y="502636"/>
                      <a:pt x="1023005" y="572683"/>
                      <a:pt x="1006855" y="639891"/>
                    </a:cubicBezTo>
                    <a:close/>
                    <a:moveTo>
                      <a:pt x="1059105" y="427856"/>
                    </a:moveTo>
                    <a:lnTo>
                      <a:pt x="1059105" y="427856"/>
                    </a:lnTo>
                    <a:cubicBezTo>
                      <a:pt x="1050555" y="409871"/>
                      <a:pt x="1039155" y="392832"/>
                      <a:pt x="1026805" y="375794"/>
                    </a:cubicBezTo>
                    <a:cubicBezTo>
                      <a:pt x="1014455" y="358755"/>
                      <a:pt x="1112305" y="273563"/>
                      <a:pt x="1112305" y="273563"/>
                    </a:cubicBezTo>
                    <a:lnTo>
                      <a:pt x="1059105" y="427856"/>
                    </a:lnTo>
                    <a:close/>
                  </a:path>
                </a:pathLst>
              </a:custGeom>
              <a:solidFill>
                <a:schemeClr val="accent1"/>
              </a:solidFill>
              <a:ln w="9450" cap="flat">
                <a:noFill/>
                <a:prstDash val="solid"/>
                <a:miter/>
              </a:ln>
            </p:spPr>
            <p:txBody>
              <a:bodyPr rtlCol="0" anchor="ctr"/>
              <a:lstStyle/>
              <a:p>
                <a:endParaRPr lang="en-GB"/>
              </a:p>
            </p:txBody>
          </p:sp>
        </p:grpSp>
        <p:sp>
          <p:nvSpPr>
            <p:cNvPr id="752" name="Freeform 751">
              <a:extLst>
                <a:ext uri="{FF2B5EF4-FFF2-40B4-BE49-F238E27FC236}">
                  <a16:creationId xmlns:a16="http://schemas.microsoft.com/office/drawing/2014/main" id="{1C626C0E-5CA4-F84E-0838-EECC815C05A7}"/>
                </a:ext>
              </a:extLst>
            </p:cNvPr>
            <p:cNvSpPr/>
            <p:nvPr/>
          </p:nvSpPr>
          <p:spPr>
            <a:xfrm>
              <a:off x="5889929" y="3647542"/>
              <a:ext cx="950" cy="946"/>
            </a:xfrm>
            <a:custGeom>
              <a:avLst/>
              <a:gdLst>
                <a:gd name="connsiteX0" fmla="*/ 950 w 950"/>
                <a:gd name="connsiteY0" fmla="*/ 0 h 946"/>
                <a:gd name="connsiteX1" fmla="*/ 0 w 950"/>
                <a:gd name="connsiteY1" fmla="*/ 0 h 946"/>
                <a:gd name="connsiteX2" fmla="*/ 0 w 950"/>
                <a:gd name="connsiteY2" fmla="*/ 947 h 946"/>
                <a:gd name="connsiteX3" fmla="*/ 950 w 950"/>
                <a:gd name="connsiteY3" fmla="*/ 0 h 946"/>
              </a:gdLst>
              <a:ahLst/>
              <a:cxnLst>
                <a:cxn ang="0">
                  <a:pos x="connsiteX0" y="connsiteY0"/>
                </a:cxn>
                <a:cxn ang="0">
                  <a:pos x="connsiteX1" y="connsiteY1"/>
                </a:cxn>
                <a:cxn ang="0">
                  <a:pos x="connsiteX2" y="connsiteY2"/>
                </a:cxn>
                <a:cxn ang="0">
                  <a:pos x="connsiteX3" y="connsiteY3"/>
                </a:cxn>
              </a:cxnLst>
              <a:rect l="l" t="t" r="r" b="b"/>
              <a:pathLst>
                <a:path w="950" h="946">
                  <a:moveTo>
                    <a:pt x="950" y="0"/>
                  </a:moveTo>
                  <a:lnTo>
                    <a:pt x="0" y="0"/>
                  </a:lnTo>
                  <a:lnTo>
                    <a:pt x="0" y="947"/>
                  </a:lnTo>
                  <a:lnTo>
                    <a:pt x="950" y="0"/>
                  </a:lnTo>
                  <a:close/>
                </a:path>
              </a:pathLst>
            </a:custGeom>
            <a:solidFill>
              <a:srgbClr val="FFFFFF"/>
            </a:solidFill>
            <a:ln w="9450" cap="flat">
              <a:noFill/>
              <a:prstDash val="solid"/>
              <a:miter/>
            </a:ln>
          </p:spPr>
          <p:txBody>
            <a:bodyPr rtlCol="0" anchor="ctr"/>
            <a:lstStyle/>
            <a:p>
              <a:endParaRPr lang="en-GB"/>
            </a:p>
          </p:txBody>
        </p:sp>
      </p:grpSp>
      <p:grpSp>
        <p:nvGrpSpPr>
          <p:cNvPr id="759" name="Group 758">
            <a:extLst>
              <a:ext uri="{FF2B5EF4-FFF2-40B4-BE49-F238E27FC236}">
                <a16:creationId xmlns:a16="http://schemas.microsoft.com/office/drawing/2014/main" id="{0AF81AA0-1DA2-0DB7-0556-FC28C11FA1F5}"/>
              </a:ext>
            </a:extLst>
          </p:cNvPr>
          <p:cNvGrpSpPr/>
          <p:nvPr userDrawn="1"/>
        </p:nvGrpSpPr>
        <p:grpSpPr>
          <a:xfrm rot="523368">
            <a:off x="10854169" y="4270374"/>
            <a:ext cx="836944" cy="1058986"/>
            <a:chOff x="5713373" y="2495550"/>
            <a:chExt cx="1204455" cy="1523999"/>
          </a:xfrm>
        </p:grpSpPr>
        <p:sp>
          <p:nvSpPr>
            <p:cNvPr id="760" name="Freeform 759">
              <a:extLst>
                <a:ext uri="{FF2B5EF4-FFF2-40B4-BE49-F238E27FC236}">
                  <a16:creationId xmlns:a16="http://schemas.microsoft.com/office/drawing/2014/main" id="{2AD44D11-B198-CA6E-2AE7-51A90685E2E4}"/>
                </a:ext>
              </a:extLst>
            </p:cNvPr>
            <p:cNvSpPr/>
            <p:nvPr/>
          </p:nvSpPr>
          <p:spPr>
            <a:xfrm>
              <a:off x="5756928" y="2707584"/>
              <a:ext cx="1001300" cy="1194588"/>
            </a:xfrm>
            <a:custGeom>
              <a:avLst/>
              <a:gdLst>
                <a:gd name="connsiteX0" fmla="*/ 442700 w 1001300"/>
                <a:gd name="connsiteY0" fmla="*/ 0 h 1194588"/>
                <a:gd name="connsiteX1" fmla="*/ 201400 w 1001300"/>
                <a:gd name="connsiteY1" fmla="*/ 104124 h 1194588"/>
                <a:gd name="connsiteX2" fmla="*/ 0 w 1001300"/>
                <a:gd name="connsiteY2" fmla="*/ 981607 h 1194588"/>
                <a:gd name="connsiteX3" fmla="*/ 72200 w 1001300"/>
                <a:gd name="connsiteY3" fmla="*/ 1060174 h 1194588"/>
                <a:gd name="connsiteX4" fmla="*/ 645050 w 1001300"/>
                <a:gd name="connsiteY4" fmla="*/ 1194589 h 1194588"/>
                <a:gd name="connsiteX5" fmla="*/ 802750 w 1001300"/>
                <a:gd name="connsiteY5" fmla="*/ 1160512 h 1194588"/>
                <a:gd name="connsiteX6" fmla="*/ 1001300 w 1001300"/>
                <a:gd name="connsiteY6" fmla="*/ 389046 h 1194588"/>
                <a:gd name="connsiteX7" fmla="*/ 982300 w 1001300"/>
                <a:gd name="connsiteY7" fmla="*/ 227180 h 1194588"/>
                <a:gd name="connsiteX8" fmla="*/ 883500 w 1001300"/>
                <a:gd name="connsiteY8" fmla="*/ 93712 h 1194588"/>
                <a:gd name="connsiteX9" fmla="*/ 442700 w 1001300"/>
                <a:gd name="connsiteY9" fmla="*/ 0 h 119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01300" h="1194588">
                  <a:moveTo>
                    <a:pt x="442700" y="0"/>
                  </a:moveTo>
                  <a:lnTo>
                    <a:pt x="201400" y="104124"/>
                  </a:lnTo>
                  <a:lnTo>
                    <a:pt x="0" y="981607"/>
                  </a:lnTo>
                  <a:lnTo>
                    <a:pt x="72200" y="1060174"/>
                  </a:lnTo>
                  <a:lnTo>
                    <a:pt x="645050" y="1194589"/>
                  </a:lnTo>
                  <a:lnTo>
                    <a:pt x="802750" y="1160512"/>
                  </a:lnTo>
                  <a:lnTo>
                    <a:pt x="1001300" y="389046"/>
                  </a:lnTo>
                  <a:lnTo>
                    <a:pt x="982300" y="227180"/>
                  </a:lnTo>
                  <a:lnTo>
                    <a:pt x="883500" y="93712"/>
                  </a:lnTo>
                  <a:lnTo>
                    <a:pt x="442700" y="0"/>
                  </a:lnTo>
                  <a:close/>
                </a:path>
              </a:pathLst>
            </a:custGeom>
            <a:solidFill>
              <a:srgbClr val="FFFFFF"/>
            </a:solidFill>
            <a:ln w="9450" cap="flat">
              <a:noFill/>
              <a:prstDash val="solid"/>
              <a:miter/>
            </a:ln>
          </p:spPr>
          <p:txBody>
            <a:bodyPr rtlCol="0" anchor="ctr"/>
            <a:lstStyle/>
            <a:p>
              <a:endParaRPr lang="en-GB"/>
            </a:p>
          </p:txBody>
        </p:sp>
        <p:grpSp>
          <p:nvGrpSpPr>
            <p:cNvPr id="761" name="Graphic 3">
              <a:extLst>
                <a:ext uri="{FF2B5EF4-FFF2-40B4-BE49-F238E27FC236}">
                  <a16:creationId xmlns:a16="http://schemas.microsoft.com/office/drawing/2014/main" id="{FA703FF4-BEFD-C649-ADDA-1B26B593D101}"/>
                </a:ext>
              </a:extLst>
            </p:cNvPr>
            <p:cNvGrpSpPr/>
            <p:nvPr/>
          </p:nvGrpSpPr>
          <p:grpSpPr>
            <a:xfrm>
              <a:off x="5756123" y="2538146"/>
              <a:ext cx="1161705" cy="1481403"/>
              <a:chOff x="5756123" y="2538146"/>
              <a:chExt cx="1161705" cy="1481403"/>
            </a:xfrm>
            <a:solidFill>
              <a:srgbClr val="FFFFFF"/>
            </a:solidFill>
          </p:grpSpPr>
          <p:sp>
            <p:nvSpPr>
              <p:cNvPr id="767" name="Freeform 766">
                <a:extLst>
                  <a:ext uri="{FF2B5EF4-FFF2-40B4-BE49-F238E27FC236}">
                    <a16:creationId xmlns:a16="http://schemas.microsoft.com/office/drawing/2014/main" id="{653BF18D-4C10-A1E5-A33D-FC7B63BF6A94}"/>
                  </a:ext>
                </a:extLst>
              </p:cNvPr>
              <p:cNvSpPr/>
              <p:nvPr/>
            </p:nvSpPr>
            <p:spPr>
              <a:xfrm>
                <a:off x="5931665" y="3491356"/>
                <a:ext cx="622313" cy="362199"/>
              </a:xfrm>
              <a:custGeom>
                <a:avLst/>
                <a:gdLst>
                  <a:gd name="connsiteX0" fmla="*/ 573864 w 622313"/>
                  <a:gd name="connsiteY0" fmla="*/ 167545 h 362199"/>
                  <a:gd name="connsiteX1" fmla="*/ 560564 w 622313"/>
                  <a:gd name="connsiteY1" fmla="*/ 178904 h 362199"/>
                  <a:gd name="connsiteX2" fmla="*/ 557714 w 622313"/>
                  <a:gd name="connsiteY2" fmla="*/ 178904 h 362199"/>
                  <a:gd name="connsiteX3" fmla="*/ 546314 w 622313"/>
                  <a:gd name="connsiteY3" fmla="*/ 162812 h 362199"/>
                  <a:gd name="connsiteX4" fmla="*/ 555814 w 622313"/>
                  <a:gd name="connsiteY4" fmla="*/ 120216 h 362199"/>
                  <a:gd name="connsiteX5" fmla="*/ 47564 w 622313"/>
                  <a:gd name="connsiteY5" fmla="*/ 0 h 362199"/>
                  <a:gd name="connsiteX6" fmla="*/ 1014 w 622313"/>
                  <a:gd name="connsiteY6" fmla="*/ 198783 h 362199"/>
                  <a:gd name="connsiteX7" fmla="*/ 1014 w 622313"/>
                  <a:gd name="connsiteY7" fmla="*/ 198783 h 362199"/>
                  <a:gd name="connsiteX8" fmla="*/ 29514 w 622313"/>
                  <a:gd name="connsiteY8" fmla="*/ 244219 h 362199"/>
                  <a:gd name="connsiteX9" fmla="*/ 531114 w 622313"/>
                  <a:gd name="connsiteY9" fmla="*/ 360649 h 362199"/>
                  <a:gd name="connsiteX10" fmla="*/ 559614 w 622313"/>
                  <a:gd name="connsiteY10" fmla="*/ 356862 h 362199"/>
                  <a:gd name="connsiteX11" fmla="*/ 575764 w 622313"/>
                  <a:gd name="connsiteY11" fmla="*/ 333198 h 362199"/>
                  <a:gd name="connsiteX12" fmla="*/ 622314 w 622313"/>
                  <a:gd name="connsiteY12" fmla="*/ 134415 h 362199"/>
                  <a:gd name="connsiteX13" fmla="*/ 583364 w 622313"/>
                  <a:gd name="connsiteY13" fmla="*/ 124949 h 362199"/>
                  <a:gd name="connsiteX14" fmla="*/ 573864 w 622313"/>
                  <a:gd name="connsiteY14" fmla="*/ 167545 h 3621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622313" h="362199">
                    <a:moveTo>
                      <a:pt x="573864" y="167545"/>
                    </a:moveTo>
                    <a:cubicBezTo>
                      <a:pt x="573864" y="175118"/>
                      <a:pt x="567214" y="178904"/>
                      <a:pt x="560564" y="178904"/>
                    </a:cubicBezTo>
                    <a:lnTo>
                      <a:pt x="557714" y="178904"/>
                    </a:lnTo>
                    <a:cubicBezTo>
                      <a:pt x="549164" y="178904"/>
                      <a:pt x="546314" y="171332"/>
                      <a:pt x="546314" y="162812"/>
                    </a:cubicBezTo>
                    <a:lnTo>
                      <a:pt x="555814" y="120216"/>
                    </a:lnTo>
                    <a:lnTo>
                      <a:pt x="47564" y="0"/>
                    </a:lnTo>
                    <a:lnTo>
                      <a:pt x="1014" y="198783"/>
                    </a:lnTo>
                    <a:lnTo>
                      <a:pt x="1014" y="198783"/>
                    </a:lnTo>
                    <a:cubicBezTo>
                      <a:pt x="-3736" y="219607"/>
                      <a:pt x="8614" y="240432"/>
                      <a:pt x="29514" y="244219"/>
                    </a:cubicBezTo>
                    <a:lnTo>
                      <a:pt x="531114" y="360649"/>
                    </a:lnTo>
                    <a:cubicBezTo>
                      <a:pt x="540614" y="363488"/>
                      <a:pt x="551064" y="362542"/>
                      <a:pt x="559614" y="356862"/>
                    </a:cubicBezTo>
                    <a:cubicBezTo>
                      <a:pt x="567214" y="351183"/>
                      <a:pt x="572914" y="342663"/>
                      <a:pt x="575764" y="333198"/>
                    </a:cubicBezTo>
                    <a:lnTo>
                      <a:pt x="622314" y="134415"/>
                    </a:lnTo>
                    <a:lnTo>
                      <a:pt x="583364" y="124949"/>
                    </a:lnTo>
                    <a:lnTo>
                      <a:pt x="573864" y="167545"/>
                    </a:lnTo>
                    <a:close/>
                  </a:path>
                </a:pathLst>
              </a:custGeom>
              <a:solidFill>
                <a:srgbClr val="FFFFFF"/>
              </a:solidFill>
              <a:ln w="9450" cap="flat">
                <a:noFill/>
                <a:prstDash val="solid"/>
                <a:miter/>
              </a:ln>
            </p:spPr>
            <p:txBody>
              <a:bodyPr rtlCol="0" anchor="ctr"/>
              <a:lstStyle/>
              <a:p>
                <a:endParaRPr lang="en-GB"/>
              </a:p>
            </p:txBody>
          </p:sp>
          <p:sp>
            <p:nvSpPr>
              <p:cNvPr id="768" name="Freeform 767">
                <a:extLst>
                  <a:ext uri="{FF2B5EF4-FFF2-40B4-BE49-F238E27FC236}">
                    <a16:creationId xmlns:a16="http://schemas.microsoft.com/office/drawing/2014/main" id="{D10558DD-A727-4DD2-8B36-5C2D1945BC3F}"/>
                  </a:ext>
                </a:extLst>
              </p:cNvPr>
              <p:cNvSpPr/>
              <p:nvPr/>
            </p:nvSpPr>
            <p:spPr>
              <a:xfrm>
                <a:off x="5985879" y="3391018"/>
                <a:ext cx="588656" cy="206355"/>
              </a:xfrm>
              <a:custGeom>
                <a:avLst/>
                <a:gdLst>
                  <a:gd name="connsiteX0" fmla="*/ 559550 w 588656"/>
                  <a:gd name="connsiteY0" fmla="*/ 118323 h 206355"/>
                  <a:gd name="connsiteX1" fmla="*/ 57000 w 588656"/>
                  <a:gd name="connsiteY1" fmla="*/ 947 h 206355"/>
                  <a:gd name="connsiteX2" fmla="*/ 48450 w 588656"/>
                  <a:gd name="connsiteY2" fmla="*/ 0 h 206355"/>
                  <a:gd name="connsiteX3" fmla="*/ 11400 w 588656"/>
                  <a:gd name="connsiteY3" fmla="*/ 28398 h 206355"/>
                  <a:gd name="connsiteX4" fmla="*/ 11400 w 588656"/>
                  <a:gd name="connsiteY4" fmla="*/ 26504 h 206355"/>
                  <a:gd name="connsiteX5" fmla="*/ 0 w 588656"/>
                  <a:gd name="connsiteY5" fmla="*/ 71940 h 206355"/>
                  <a:gd name="connsiteX6" fmla="*/ 2850 w 588656"/>
                  <a:gd name="connsiteY6" fmla="*/ 71940 h 206355"/>
                  <a:gd name="connsiteX7" fmla="*/ 575700 w 588656"/>
                  <a:gd name="connsiteY7" fmla="*/ 206355 h 206355"/>
                  <a:gd name="connsiteX8" fmla="*/ 587100 w 588656"/>
                  <a:gd name="connsiteY8" fmla="*/ 162812 h 206355"/>
                  <a:gd name="connsiteX9" fmla="*/ 583300 w 588656"/>
                  <a:gd name="connsiteY9" fmla="*/ 134415 h 206355"/>
                  <a:gd name="connsiteX10" fmla="*/ 559550 w 588656"/>
                  <a:gd name="connsiteY10" fmla="*/ 118323 h 20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88656" h="206355">
                    <a:moveTo>
                      <a:pt x="559550" y="118323"/>
                    </a:moveTo>
                    <a:lnTo>
                      <a:pt x="57000" y="947"/>
                    </a:lnTo>
                    <a:cubicBezTo>
                      <a:pt x="54150" y="0"/>
                      <a:pt x="66500" y="0"/>
                      <a:pt x="48450" y="0"/>
                    </a:cubicBezTo>
                    <a:cubicBezTo>
                      <a:pt x="30400" y="0"/>
                      <a:pt x="15200" y="10412"/>
                      <a:pt x="11400" y="28398"/>
                    </a:cubicBezTo>
                    <a:lnTo>
                      <a:pt x="11400" y="26504"/>
                    </a:lnTo>
                    <a:lnTo>
                      <a:pt x="0" y="71940"/>
                    </a:lnTo>
                    <a:lnTo>
                      <a:pt x="2850" y="71940"/>
                    </a:lnTo>
                    <a:lnTo>
                      <a:pt x="575700" y="206355"/>
                    </a:lnTo>
                    <a:lnTo>
                      <a:pt x="587100" y="162812"/>
                    </a:lnTo>
                    <a:cubicBezTo>
                      <a:pt x="589950" y="153347"/>
                      <a:pt x="589000" y="142934"/>
                      <a:pt x="583300" y="134415"/>
                    </a:cubicBezTo>
                    <a:cubicBezTo>
                      <a:pt x="577600" y="126842"/>
                      <a:pt x="569050" y="121163"/>
                      <a:pt x="559550" y="118323"/>
                    </a:cubicBezTo>
                    <a:close/>
                  </a:path>
                </a:pathLst>
              </a:custGeom>
              <a:solidFill>
                <a:srgbClr val="FFFFFF"/>
              </a:solidFill>
              <a:ln w="9450" cap="flat">
                <a:noFill/>
                <a:prstDash val="solid"/>
                <a:miter/>
              </a:ln>
            </p:spPr>
            <p:txBody>
              <a:bodyPr rtlCol="0" anchor="ctr"/>
              <a:lstStyle/>
              <a:p>
                <a:endParaRPr lang="en-GB"/>
              </a:p>
            </p:txBody>
          </p:sp>
          <p:sp>
            <p:nvSpPr>
              <p:cNvPr id="769" name="Freeform 768">
                <a:extLst>
                  <a:ext uri="{FF2B5EF4-FFF2-40B4-BE49-F238E27FC236}">
                    <a16:creationId xmlns:a16="http://schemas.microsoft.com/office/drawing/2014/main" id="{B2A963C6-B699-0113-58AB-B0978BFD0294}"/>
                  </a:ext>
                </a:extLst>
              </p:cNvPr>
              <p:cNvSpPr/>
              <p:nvPr/>
            </p:nvSpPr>
            <p:spPr>
              <a:xfrm>
                <a:off x="5756123" y="2538146"/>
                <a:ext cx="1161705" cy="1481403"/>
              </a:xfrm>
              <a:custGeom>
                <a:avLst/>
                <a:gdLst>
                  <a:gd name="connsiteX0" fmla="*/ 1079055 w 1161705"/>
                  <a:gd name="connsiteY0" fmla="*/ 456253 h 1481403"/>
                  <a:gd name="connsiteX1" fmla="*/ 1161706 w 1161705"/>
                  <a:gd name="connsiteY1" fmla="*/ 216768 h 1481403"/>
                  <a:gd name="connsiteX2" fmla="*/ 1161706 w 1161705"/>
                  <a:gd name="connsiteY2" fmla="*/ 204462 h 1481403"/>
                  <a:gd name="connsiteX3" fmla="*/ 1153155 w 1161705"/>
                  <a:gd name="connsiteY3" fmla="*/ 195943 h 1481403"/>
                  <a:gd name="connsiteX4" fmla="*/ 999255 w 1161705"/>
                  <a:gd name="connsiteY4" fmla="*/ 134415 h 1481403"/>
                  <a:gd name="connsiteX5" fmla="*/ 983105 w 1161705"/>
                  <a:gd name="connsiteY5" fmla="*/ 138201 h 1481403"/>
                  <a:gd name="connsiteX6" fmla="*/ 875755 w 1161705"/>
                  <a:gd name="connsiteY6" fmla="*/ 266937 h 1481403"/>
                  <a:gd name="connsiteX7" fmla="*/ 843455 w 1161705"/>
                  <a:gd name="connsiteY7" fmla="*/ 257471 h 1481403"/>
                  <a:gd name="connsiteX8" fmla="*/ 797855 w 1161705"/>
                  <a:gd name="connsiteY8" fmla="*/ 247058 h 1481403"/>
                  <a:gd name="connsiteX9" fmla="*/ 811155 w 1161705"/>
                  <a:gd name="connsiteY9" fmla="*/ 195943 h 1481403"/>
                  <a:gd name="connsiteX10" fmla="*/ 802605 w 1161705"/>
                  <a:gd name="connsiteY10" fmla="*/ 150507 h 1481403"/>
                  <a:gd name="connsiteX11" fmla="*/ 763655 w 1161705"/>
                  <a:gd name="connsiteY11" fmla="*/ 123056 h 1481403"/>
                  <a:gd name="connsiteX12" fmla="*/ 701905 w 1161705"/>
                  <a:gd name="connsiteY12" fmla="*/ 107911 h 1481403"/>
                  <a:gd name="connsiteX13" fmla="*/ 655355 w 1161705"/>
                  <a:gd name="connsiteY13" fmla="*/ 114537 h 1481403"/>
                  <a:gd name="connsiteX14" fmla="*/ 627805 w 1161705"/>
                  <a:gd name="connsiteY14" fmla="*/ 151453 h 1481403"/>
                  <a:gd name="connsiteX15" fmla="*/ 616405 w 1161705"/>
                  <a:gd name="connsiteY15" fmla="*/ 203516 h 1481403"/>
                  <a:gd name="connsiteX16" fmla="*/ 541355 w 1161705"/>
                  <a:gd name="connsiteY16" fmla="*/ 189317 h 1481403"/>
                  <a:gd name="connsiteX17" fmla="*/ 502405 w 1161705"/>
                  <a:gd name="connsiteY17" fmla="*/ 24611 h 1481403"/>
                  <a:gd name="connsiteX18" fmla="*/ 490055 w 1161705"/>
                  <a:gd name="connsiteY18" fmla="*/ 13252 h 1481403"/>
                  <a:gd name="connsiteX19" fmla="*/ 324755 w 1161705"/>
                  <a:gd name="connsiteY19" fmla="*/ 0 h 1481403"/>
                  <a:gd name="connsiteX20" fmla="*/ 313355 w 1161705"/>
                  <a:gd name="connsiteY20" fmla="*/ 3786 h 1481403"/>
                  <a:gd name="connsiteX21" fmla="*/ 306705 w 1161705"/>
                  <a:gd name="connsiteY21" fmla="*/ 15145 h 1481403"/>
                  <a:gd name="connsiteX22" fmla="*/ 272505 w 1161705"/>
                  <a:gd name="connsiteY22" fmla="*/ 263150 h 1481403"/>
                  <a:gd name="connsiteX23" fmla="*/ 173705 w 1161705"/>
                  <a:gd name="connsiteY23" fmla="*/ 428802 h 1481403"/>
                  <a:gd name="connsiteX24" fmla="*/ 123355 w 1161705"/>
                  <a:gd name="connsiteY24" fmla="*/ 643677 h 1481403"/>
                  <a:gd name="connsiteX25" fmla="*/ 102455 w 1161705"/>
                  <a:gd name="connsiteY25" fmla="*/ 731709 h 1481403"/>
                  <a:gd name="connsiteX26" fmla="*/ 99605 w 1161705"/>
                  <a:gd name="connsiteY26" fmla="*/ 744015 h 1481403"/>
                  <a:gd name="connsiteX27" fmla="*/ 4605 w 1161705"/>
                  <a:gd name="connsiteY27" fmla="*/ 1144420 h 1481403"/>
                  <a:gd name="connsiteX28" fmla="*/ 4605 w 1161705"/>
                  <a:gd name="connsiteY28" fmla="*/ 1146313 h 1481403"/>
                  <a:gd name="connsiteX29" fmla="*/ 120505 w 1161705"/>
                  <a:gd name="connsiteY29" fmla="*/ 1335630 h 1481403"/>
                  <a:gd name="connsiteX30" fmla="*/ 723755 w 1161705"/>
                  <a:gd name="connsiteY30" fmla="*/ 1477618 h 1481403"/>
                  <a:gd name="connsiteX31" fmla="*/ 759855 w 1161705"/>
                  <a:gd name="connsiteY31" fmla="*/ 1481404 h 1481403"/>
                  <a:gd name="connsiteX32" fmla="*/ 842505 w 1161705"/>
                  <a:gd name="connsiteY32" fmla="*/ 1457739 h 1481403"/>
                  <a:gd name="connsiteX33" fmla="*/ 912805 w 1161705"/>
                  <a:gd name="connsiteY33" fmla="*/ 1360241 h 1481403"/>
                  <a:gd name="connsiteX34" fmla="*/ 912805 w 1161705"/>
                  <a:gd name="connsiteY34" fmla="*/ 1356455 h 1481403"/>
                  <a:gd name="connsiteX35" fmla="*/ 1007805 w 1161705"/>
                  <a:gd name="connsiteY35" fmla="*/ 956050 h 1481403"/>
                  <a:gd name="connsiteX36" fmla="*/ 1081905 w 1161705"/>
                  <a:gd name="connsiteY36" fmla="*/ 639891 h 1481403"/>
                  <a:gd name="connsiteX37" fmla="*/ 1073355 w 1161705"/>
                  <a:gd name="connsiteY37" fmla="*/ 462880 h 1481403"/>
                  <a:gd name="connsiteX38" fmla="*/ 1079055 w 1161705"/>
                  <a:gd name="connsiteY38" fmla="*/ 456253 h 1481403"/>
                  <a:gd name="connsiteX39" fmla="*/ 654405 w 1161705"/>
                  <a:gd name="connsiteY39" fmla="*/ 158080 h 1481403"/>
                  <a:gd name="connsiteX40" fmla="*/ 655355 w 1161705"/>
                  <a:gd name="connsiteY40" fmla="*/ 158080 h 1481403"/>
                  <a:gd name="connsiteX41" fmla="*/ 670555 w 1161705"/>
                  <a:gd name="connsiteY41" fmla="*/ 138201 h 1481403"/>
                  <a:gd name="connsiteX42" fmla="*/ 696205 w 1161705"/>
                  <a:gd name="connsiteY42" fmla="*/ 134415 h 1481403"/>
                  <a:gd name="connsiteX43" fmla="*/ 757955 w 1161705"/>
                  <a:gd name="connsiteY43" fmla="*/ 149560 h 1481403"/>
                  <a:gd name="connsiteX44" fmla="*/ 779805 w 1161705"/>
                  <a:gd name="connsiteY44" fmla="*/ 164706 h 1481403"/>
                  <a:gd name="connsiteX45" fmla="*/ 783605 w 1161705"/>
                  <a:gd name="connsiteY45" fmla="*/ 188370 h 1481403"/>
                  <a:gd name="connsiteX46" fmla="*/ 771255 w 1161705"/>
                  <a:gd name="connsiteY46" fmla="*/ 239486 h 1481403"/>
                  <a:gd name="connsiteX47" fmla="*/ 642055 w 1161705"/>
                  <a:gd name="connsiteY47" fmla="*/ 209195 h 1481403"/>
                  <a:gd name="connsiteX48" fmla="*/ 654405 w 1161705"/>
                  <a:gd name="connsiteY48" fmla="*/ 158080 h 1481403"/>
                  <a:gd name="connsiteX49" fmla="*/ 326655 w 1161705"/>
                  <a:gd name="connsiteY49" fmla="*/ 83299 h 1481403"/>
                  <a:gd name="connsiteX50" fmla="*/ 352305 w 1161705"/>
                  <a:gd name="connsiteY50" fmla="*/ 199729 h 1481403"/>
                  <a:gd name="connsiteX51" fmla="*/ 358005 w 1161705"/>
                  <a:gd name="connsiteY51" fmla="*/ 208248 h 1481403"/>
                  <a:gd name="connsiteX52" fmla="*/ 318105 w 1161705"/>
                  <a:gd name="connsiteY52" fmla="*/ 229073 h 1481403"/>
                  <a:gd name="connsiteX53" fmla="*/ 318105 w 1161705"/>
                  <a:gd name="connsiteY53" fmla="*/ 229073 h 1481403"/>
                  <a:gd name="connsiteX54" fmla="*/ 305755 w 1161705"/>
                  <a:gd name="connsiteY54" fmla="*/ 236646 h 1481403"/>
                  <a:gd name="connsiteX55" fmla="*/ 326655 w 1161705"/>
                  <a:gd name="connsiteY55" fmla="*/ 83299 h 1481403"/>
                  <a:gd name="connsiteX56" fmla="*/ 845355 w 1161705"/>
                  <a:gd name="connsiteY56" fmla="*/ 1023257 h 1481403"/>
                  <a:gd name="connsiteX57" fmla="*/ 780755 w 1161705"/>
                  <a:gd name="connsiteY57" fmla="*/ 1293980 h 1481403"/>
                  <a:gd name="connsiteX58" fmla="*/ 750355 w 1161705"/>
                  <a:gd name="connsiteY58" fmla="*/ 1334683 h 1481403"/>
                  <a:gd name="connsiteX59" fmla="*/ 716155 w 1161705"/>
                  <a:gd name="connsiteY59" fmla="*/ 1344149 h 1481403"/>
                  <a:gd name="connsiteX60" fmla="*/ 700955 w 1161705"/>
                  <a:gd name="connsiteY60" fmla="*/ 1343202 h 1481403"/>
                  <a:gd name="connsiteX61" fmla="*/ 198405 w 1161705"/>
                  <a:gd name="connsiteY61" fmla="*/ 1225826 h 1481403"/>
                  <a:gd name="connsiteX62" fmla="*/ 149005 w 1161705"/>
                  <a:gd name="connsiteY62" fmla="*/ 1146313 h 1481403"/>
                  <a:gd name="connsiteX63" fmla="*/ 213605 w 1161705"/>
                  <a:gd name="connsiteY63" fmla="*/ 876537 h 1481403"/>
                  <a:gd name="connsiteX64" fmla="*/ 293405 w 1161705"/>
                  <a:gd name="connsiteY64" fmla="*/ 827314 h 1481403"/>
                  <a:gd name="connsiteX65" fmla="*/ 795955 w 1161705"/>
                  <a:gd name="connsiteY65" fmla="*/ 943744 h 1481403"/>
                  <a:gd name="connsiteX66" fmla="*/ 836805 w 1161705"/>
                  <a:gd name="connsiteY66" fmla="*/ 974035 h 1481403"/>
                  <a:gd name="connsiteX67" fmla="*/ 845355 w 1161705"/>
                  <a:gd name="connsiteY67" fmla="*/ 1023257 h 1481403"/>
                  <a:gd name="connsiteX68" fmla="*/ 467255 w 1161705"/>
                  <a:gd name="connsiteY68" fmla="*/ 563217 h 1481403"/>
                  <a:gd name="connsiteX69" fmla="*/ 494805 w 1161705"/>
                  <a:gd name="connsiteY69" fmla="*/ 447734 h 1481403"/>
                  <a:gd name="connsiteX70" fmla="*/ 501455 w 1161705"/>
                  <a:gd name="connsiteY70" fmla="*/ 439215 h 1481403"/>
                  <a:gd name="connsiteX71" fmla="*/ 512855 w 1161705"/>
                  <a:gd name="connsiteY71" fmla="*/ 439215 h 1481403"/>
                  <a:gd name="connsiteX72" fmla="*/ 796905 w 1161705"/>
                  <a:gd name="connsiteY72" fmla="*/ 506422 h 1481403"/>
                  <a:gd name="connsiteX73" fmla="*/ 796905 w 1161705"/>
                  <a:gd name="connsiteY73" fmla="*/ 506422 h 1481403"/>
                  <a:gd name="connsiteX74" fmla="*/ 808305 w 1161705"/>
                  <a:gd name="connsiteY74" fmla="*/ 509262 h 1481403"/>
                  <a:gd name="connsiteX75" fmla="*/ 808305 w 1161705"/>
                  <a:gd name="connsiteY75" fmla="*/ 520621 h 1481403"/>
                  <a:gd name="connsiteX76" fmla="*/ 780755 w 1161705"/>
                  <a:gd name="connsiteY76" fmla="*/ 636104 h 1481403"/>
                  <a:gd name="connsiteX77" fmla="*/ 767455 w 1161705"/>
                  <a:gd name="connsiteY77" fmla="*/ 647463 h 1481403"/>
                  <a:gd name="connsiteX78" fmla="*/ 764605 w 1161705"/>
                  <a:gd name="connsiteY78" fmla="*/ 647463 h 1481403"/>
                  <a:gd name="connsiteX79" fmla="*/ 478655 w 1161705"/>
                  <a:gd name="connsiteY79" fmla="*/ 579309 h 1481403"/>
                  <a:gd name="connsiteX80" fmla="*/ 467255 w 1161705"/>
                  <a:gd name="connsiteY80" fmla="*/ 563217 h 1481403"/>
                  <a:gd name="connsiteX81" fmla="*/ 1006855 w 1161705"/>
                  <a:gd name="connsiteY81" fmla="*/ 639891 h 1481403"/>
                  <a:gd name="connsiteX82" fmla="*/ 958405 w 1161705"/>
                  <a:gd name="connsiteY82" fmla="*/ 842460 h 1481403"/>
                  <a:gd name="connsiteX83" fmla="*/ 945105 w 1161705"/>
                  <a:gd name="connsiteY83" fmla="*/ 853819 h 1481403"/>
                  <a:gd name="connsiteX84" fmla="*/ 942255 w 1161705"/>
                  <a:gd name="connsiteY84" fmla="*/ 853819 h 1481403"/>
                  <a:gd name="connsiteX85" fmla="*/ 930855 w 1161705"/>
                  <a:gd name="connsiteY85" fmla="*/ 837727 h 1481403"/>
                  <a:gd name="connsiteX86" fmla="*/ 979305 w 1161705"/>
                  <a:gd name="connsiteY86" fmla="*/ 635158 h 1481403"/>
                  <a:gd name="connsiteX87" fmla="*/ 807355 w 1161705"/>
                  <a:gd name="connsiteY87" fmla="*/ 358755 h 1481403"/>
                  <a:gd name="connsiteX88" fmla="*/ 549905 w 1161705"/>
                  <a:gd name="connsiteY88" fmla="*/ 298174 h 1481403"/>
                  <a:gd name="connsiteX89" fmla="*/ 375105 w 1161705"/>
                  <a:gd name="connsiteY89" fmla="*/ 326571 h 1481403"/>
                  <a:gd name="connsiteX90" fmla="*/ 271555 w 1161705"/>
                  <a:gd name="connsiteY90" fmla="*/ 468559 h 1481403"/>
                  <a:gd name="connsiteX91" fmla="*/ 222155 w 1161705"/>
                  <a:gd name="connsiteY91" fmla="*/ 674914 h 1481403"/>
                  <a:gd name="connsiteX92" fmla="*/ 206005 w 1161705"/>
                  <a:gd name="connsiteY92" fmla="*/ 686273 h 1481403"/>
                  <a:gd name="connsiteX93" fmla="*/ 206955 w 1161705"/>
                  <a:gd name="connsiteY93" fmla="*/ 686273 h 1481403"/>
                  <a:gd name="connsiteX94" fmla="*/ 197455 w 1161705"/>
                  <a:gd name="connsiteY94" fmla="*/ 667342 h 1481403"/>
                  <a:gd name="connsiteX95" fmla="*/ 246855 w 1161705"/>
                  <a:gd name="connsiteY95" fmla="*/ 460986 h 1481403"/>
                  <a:gd name="connsiteX96" fmla="*/ 362755 w 1161705"/>
                  <a:gd name="connsiteY96" fmla="*/ 301014 h 1481403"/>
                  <a:gd name="connsiteX97" fmla="*/ 557505 w 1161705"/>
                  <a:gd name="connsiteY97" fmla="*/ 269776 h 1481403"/>
                  <a:gd name="connsiteX98" fmla="*/ 814955 w 1161705"/>
                  <a:gd name="connsiteY98" fmla="*/ 330358 h 1481403"/>
                  <a:gd name="connsiteX99" fmla="*/ 975505 w 1161705"/>
                  <a:gd name="connsiteY99" fmla="*/ 445841 h 1481403"/>
                  <a:gd name="connsiteX100" fmla="*/ 1006855 w 1161705"/>
                  <a:gd name="connsiteY100" fmla="*/ 639891 h 1481403"/>
                  <a:gd name="connsiteX101" fmla="*/ 1059105 w 1161705"/>
                  <a:gd name="connsiteY101" fmla="*/ 427856 h 1481403"/>
                  <a:gd name="connsiteX102" fmla="*/ 1059105 w 1161705"/>
                  <a:gd name="connsiteY102" fmla="*/ 427856 h 1481403"/>
                  <a:gd name="connsiteX103" fmla="*/ 1026805 w 1161705"/>
                  <a:gd name="connsiteY103" fmla="*/ 375794 h 1481403"/>
                  <a:gd name="connsiteX104" fmla="*/ 1112305 w 1161705"/>
                  <a:gd name="connsiteY104" fmla="*/ 273563 h 1481403"/>
                  <a:gd name="connsiteX105" fmla="*/ 1059105 w 1161705"/>
                  <a:gd name="connsiteY105" fmla="*/ 427856 h 14814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1161705" h="1481403">
                    <a:moveTo>
                      <a:pt x="1079055" y="456253"/>
                    </a:moveTo>
                    <a:lnTo>
                      <a:pt x="1161706" y="216768"/>
                    </a:lnTo>
                    <a:lnTo>
                      <a:pt x="1161706" y="204462"/>
                    </a:lnTo>
                    <a:cubicBezTo>
                      <a:pt x="1161706" y="200676"/>
                      <a:pt x="1157905" y="197836"/>
                      <a:pt x="1153155" y="195943"/>
                    </a:cubicBezTo>
                    <a:lnTo>
                      <a:pt x="999255" y="134415"/>
                    </a:lnTo>
                    <a:cubicBezTo>
                      <a:pt x="993555" y="131575"/>
                      <a:pt x="986905" y="134415"/>
                      <a:pt x="983105" y="138201"/>
                    </a:cubicBezTo>
                    <a:lnTo>
                      <a:pt x="875755" y="266937"/>
                    </a:lnTo>
                    <a:cubicBezTo>
                      <a:pt x="865305" y="263150"/>
                      <a:pt x="854855" y="260311"/>
                      <a:pt x="843455" y="257471"/>
                    </a:cubicBezTo>
                    <a:lnTo>
                      <a:pt x="797855" y="247058"/>
                    </a:lnTo>
                    <a:lnTo>
                      <a:pt x="811155" y="195943"/>
                    </a:lnTo>
                    <a:cubicBezTo>
                      <a:pt x="814955" y="180798"/>
                      <a:pt x="811155" y="164706"/>
                      <a:pt x="802605" y="150507"/>
                    </a:cubicBezTo>
                    <a:cubicBezTo>
                      <a:pt x="793105" y="137255"/>
                      <a:pt x="778855" y="126842"/>
                      <a:pt x="763655" y="123056"/>
                    </a:cubicBezTo>
                    <a:lnTo>
                      <a:pt x="701905" y="107911"/>
                    </a:lnTo>
                    <a:cubicBezTo>
                      <a:pt x="685755" y="104124"/>
                      <a:pt x="668655" y="107911"/>
                      <a:pt x="655355" y="114537"/>
                    </a:cubicBezTo>
                    <a:cubicBezTo>
                      <a:pt x="640155" y="123056"/>
                      <a:pt x="630655" y="136308"/>
                      <a:pt x="627805" y="151453"/>
                    </a:cubicBezTo>
                    <a:lnTo>
                      <a:pt x="616405" y="203516"/>
                    </a:lnTo>
                    <a:lnTo>
                      <a:pt x="541355" y="189317"/>
                    </a:lnTo>
                    <a:lnTo>
                      <a:pt x="502405" y="24611"/>
                    </a:lnTo>
                    <a:cubicBezTo>
                      <a:pt x="502405" y="18932"/>
                      <a:pt x="495755" y="13252"/>
                      <a:pt x="490055" y="13252"/>
                    </a:cubicBezTo>
                    <a:lnTo>
                      <a:pt x="324755" y="0"/>
                    </a:lnTo>
                    <a:cubicBezTo>
                      <a:pt x="320955" y="0"/>
                      <a:pt x="316205" y="0"/>
                      <a:pt x="313355" y="3786"/>
                    </a:cubicBezTo>
                    <a:cubicBezTo>
                      <a:pt x="309555" y="6626"/>
                      <a:pt x="306705" y="9466"/>
                      <a:pt x="306705" y="15145"/>
                    </a:cubicBezTo>
                    <a:lnTo>
                      <a:pt x="272505" y="263150"/>
                    </a:lnTo>
                    <a:cubicBezTo>
                      <a:pt x="223105" y="306693"/>
                      <a:pt x="188905" y="363488"/>
                      <a:pt x="173705" y="428802"/>
                    </a:cubicBezTo>
                    <a:lnTo>
                      <a:pt x="123355" y="643677"/>
                    </a:lnTo>
                    <a:lnTo>
                      <a:pt x="102455" y="731709"/>
                    </a:lnTo>
                    <a:lnTo>
                      <a:pt x="99605" y="744015"/>
                    </a:lnTo>
                    <a:lnTo>
                      <a:pt x="4605" y="1144420"/>
                    </a:lnTo>
                    <a:lnTo>
                      <a:pt x="4605" y="1146313"/>
                    </a:lnTo>
                    <a:cubicBezTo>
                      <a:pt x="-16295" y="1231506"/>
                      <a:pt x="35955" y="1314805"/>
                      <a:pt x="120505" y="1335630"/>
                    </a:cubicBezTo>
                    <a:lnTo>
                      <a:pt x="723755" y="1477618"/>
                    </a:lnTo>
                    <a:cubicBezTo>
                      <a:pt x="736105" y="1480457"/>
                      <a:pt x="748455" y="1481404"/>
                      <a:pt x="759855" y="1481404"/>
                    </a:cubicBezTo>
                    <a:cubicBezTo>
                      <a:pt x="788355" y="1481404"/>
                      <a:pt x="815905" y="1472885"/>
                      <a:pt x="842505" y="1457739"/>
                    </a:cubicBezTo>
                    <a:cubicBezTo>
                      <a:pt x="878605" y="1435968"/>
                      <a:pt x="903305" y="1401891"/>
                      <a:pt x="912805" y="1360241"/>
                    </a:cubicBezTo>
                    <a:lnTo>
                      <a:pt x="912805" y="1356455"/>
                    </a:lnTo>
                    <a:lnTo>
                      <a:pt x="1007805" y="956050"/>
                    </a:lnTo>
                    <a:lnTo>
                      <a:pt x="1081905" y="639891"/>
                    </a:lnTo>
                    <a:cubicBezTo>
                      <a:pt x="1095206" y="579309"/>
                      <a:pt x="1091405" y="519675"/>
                      <a:pt x="1073355" y="462880"/>
                    </a:cubicBezTo>
                    <a:cubicBezTo>
                      <a:pt x="1076206" y="462880"/>
                      <a:pt x="1077155" y="459093"/>
                      <a:pt x="1079055" y="456253"/>
                    </a:cubicBezTo>
                    <a:close/>
                    <a:moveTo>
                      <a:pt x="654405" y="158080"/>
                    </a:moveTo>
                    <a:lnTo>
                      <a:pt x="655355" y="158080"/>
                    </a:lnTo>
                    <a:cubicBezTo>
                      <a:pt x="657255" y="149560"/>
                      <a:pt x="662005" y="141988"/>
                      <a:pt x="670555" y="138201"/>
                    </a:cubicBezTo>
                    <a:cubicBezTo>
                      <a:pt x="679105" y="134415"/>
                      <a:pt x="688605" y="132522"/>
                      <a:pt x="696205" y="134415"/>
                    </a:cubicBezTo>
                    <a:lnTo>
                      <a:pt x="757955" y="149560"/>
                    </a:lnTo>
                    <a:cubicBezTo>
                      <a:pt x="767455" y="152400"/>
                      <a:pt x="774105" y="156186"/>
                      <a:pt x="779805" y="164706"/>
                    </a:cubicBezTo>
                    <a:cubicBezTo>
                      <a:pt x="785505" y="171332"/>
                      <a:pt x="786455" y="179851"/>
                      <a:pt x="783605" y="188370"/>
                    </a:cubicBezTo>
                    <a:lnTo>
                      <a:pt x="771255" y="239486"/>
                    </a:lnTo>
                    <a:lnTo>
                      <a:pt x="642055" y="209195"/>
                    </a:lnTo>
                    <a:lnTo>
                      <a:pt x="654405" y="158080"/>
                    </a:lnTo>
                    <a:close/>
                    <a:moveTo>
                      <a:pt x="326655" y="83299"/>
                    </a:moveTo>
                    <a:lnTo>
                      <a:pt x="352305" y="199729"/>
                    </a:lnTo>
                    <a:cubicBezTo>
                      <a:pt x="352305" y="203516"/>
                      <a:pt x="355155" y="206355"/>
                      <a:pt x="358005" y="208248"/>
                    </a:cubicBezTo>
                    <a:cubicBezTo>
                      <a:pt x="344705" y="213928"/>
                      <a:pt x="330455" y="220554"/>
                      <a:pt x="318105" y="229073"/>
                    </a:cubicBezTo>
                    <a:lnTo>
                      <a:pt x="318105" y="229073"/>
                    </a:lnTo>
                    <a:cubicBezTo>
                      <a:pt x="314305" y="230966"/>
                      <a:pt x="309555" y="233806"/>
                      <a:pt x="305755" y="236646"/>
                    </a:cubicBezTo>
                    <a:lnTo>
                      <a:pt x="326655" y="83299"/>
                    </a:lnTo>
                    <a:close/>
                    <a:moveTo>
                      <a:pt x="845355" y="1023257"/>
                    </a:moveTo>
                    <a:lnTo>
                      <a:pt x="780755" y="1293980"/>
                    </a:lnTo>
                    <a:cubicBezTo>
                      <a:pt x="776005" y="1311019"/>
                      <a:pt x="765555" y="1325217"/>
                      <a:pt x="750355" y="1334683"/>
                    </a:cubicBezTo>
                    <a:cubicBezTo>
                      <a:pt x="740855" y="1341309"/>
                      <a:pt x="728505" y="1344149"/>
                      <a:pt x="716155" y="1344149"/>
                    </a:cubicBezTo>
                    <a:cubicBezTo>
                      <a:pt x="703805" y="1344149"/>
                      <a:pt x="706655" y="1344149"/>
                      <a:pt x="700955" y="1343202"/>
                    </a:cubicBezTo>
                    <a:lnTo>
                      <a:pt x="198405" y="1225826"/>
                    </a:lnTo>
                    <a:cubicBezTo>
                      <a:pt x="162305" y="1217307"/>
                      <a:pt x="140455" y="1182283"/>
                      <a:pt x="149005" y="1146313"/>
                    </a:cubicBezTo>
                    <a:lnTo>
                      <a:pt x="213605" y="876537"/>
                    </a:lnTo>
                    <a:cubicBezTo>
                      <a:pt x="222155" y="840567"/>
                      <a:pt x="257305" y="818795"/>
                      <a:pt x="293405" y="827314"/>
                    </a:cubicBezTo>
                    <a:lnTo>
                      <a:pt x="795955" y="943744"/>
                    </a:lnTo>
                    <a:cubicBezTo>
                      <a:pt x="813055" y="948477"/>
                      <a:pt x="828255" y="958890"/>
                      <a:pt x="836805" y="974035"/>
                    </a:cubicBezTo>
                    <a:cubicBezTo>
                      <a:pt x="845355" y="989180"/>
                      <a:pt x="849155" y="1007165"/>
                      <a:pt x="845355" y="1023257"/>
                    </a:cubicBezTo>
                    <a:close/>
                    <a:moveTo>
                      <a:pt x="467255" y="563217"/>
                    </a:moveTo>
                    <a:lnTo>
                      <a:pt x="494805" y="447734"/>
                    </a:lnTo>
                    <a:cubicBezTo>
                      <a:pt x="494805" y="444894"/>
                      <a:pt x="498605" y="439215"/>
                      <a:pt x="501455" y="439215"/>
                    </a:cubicBezTo>
                    <a:lnTo>
                      <a:pt x="512855" y="439215"/>
                    </a:lnTo>
                    <a:lnTo>
                      <a:pt x="796905" y="506422"/>
                    </a:lnTo>
                    <a:lnTo>
                      <a:pt x="796905" y="506422"/>
                    </a:lnTo>
                    <a:cubicBezTo>
                      <a:pt x="796905" y="506422"/>
                      <a:pt x="805455" y="506422"/>
                      <a:pt x="808305" y="509262"/>
                    </a:cubicBezTo>
                    <a:lnTo>
                      <a:pt x="808305" y="520621"/>
                    </a:lnTo>
                    <a:lnTo>
                      <a:pt x="780755" y="636104"/>
                    </a:lnTo>
                    <a:cubicBezTo>
                      <a:pt x="780755" y="643677"/>
                      <a:pt x="774105" y="647463"/>
                      <a:pt x="767455" y="647463"/>
                    </a:cubicBezTo>
                    <a:lnTo>
                      <a:pt x="764605" y="647463"/>
                    </a:lnTo>
                    <a:lnTo>
                      <a:pt x="478655" y="579309"/>
                    </a:lnTo>
                    <a:cubicBezTo>
                      <a:pt x="470105" y="578363"/>
                      <a:pt x="467255" y="571737"/>
                      <a:pt x="467255" y="563217"/>
                    </a:cubicBezTo>
                    <a:close/>
                    <a:moveTo>
                      <a:pt x="1006855" y="639891"/>
                    </a:moveTo>
                    <a:lnTo>
                      <a:pt x="958405" y="842460"/>
                    </a:lnTo>
                    <a:cubicBezTo>
                      <a:pt x="958405" y="850032"/>
                      <a:pt x="951755" y="853819"/>
                      <a:pt x="945105" y="853819"/>
                    </a:cubicBezTo>
                    <a:lnTo>
                      <a:pt x="942255" y="853819"/>
                    </a:lnTo>
                    <a:cubicBezTo>
                      <a:pt x="933705" y="852872"/>
                      <a:pt x="930855" y="846246"/>
                      <a:pt x="930855" y="837727"/>
                    </a:cubicBezTo>
                    <a:lnTo>
                      <a:pt x="979305" y="635158"/>
                    </a:lnTo>
                    <a:cubicBezTo>
                      <a:pt x="1007805" y="512102"/>
                      <a:pt x="930855" y="387153"/>
                      <a:pt x="807355" y="358755"/>
                    </a:cubicBezTo>
                    <a:lnTo>
                      <a:pt x="549905" y="298174"/>
                    </a:lnTo>
                    <a:cubicBezTo>
                      <a:pt x="489105" y="283975"/>
                      <a:pt x="427355" y="293441"/>
                      <a:pt x="375105" y="326571"/>
                    </a:cubicBezTo>
                    <a:cubicBezTo>
                      <a:pt x="322855" y="357809"/>
                      <a:pt x="284855" y="407978"/>
                      <a:pt x="271555" y="468559"/>
                    </a:cubicBezTo>
                    <a:lnTo>
                      <a:pt x="222155" y="674914"/>
                    </a:lnTo>
                    <a:cubicBezTo>
                      <a:pt x="222155" y="683434"/>
                      <a:pt x="214555" y="687220"/>
                      <a:pt x="206005" y="686273"/>
                    </a:cubicBezTo>
                    <a:lnTo>
                      <a:pt x="206955" y="686273"/>
                    </a:lnTo>
                    <a:cubicBezTo>
                      <a:pt x="200305" y="682487"/>
                      <a:pt x="194605" y="675861"/>
                      <a:pt x="197455" y="667342"/>
                    </a:cubicBezTo>
                    <a:lnTo>
                      <a:pt x="246855" y="460986"/>
                    </a:lnTo>
                    <a:cubicBezTo>
                      <a:pt x="262055" y="393779"/>
                      <a:pt x="303855" y="336984"/>
                      <a:pt x="362755" y="301014"/>
                    </a:cubicBezTo>
                    <a:cubicBezTo>
                      <a:pt x="419755" y="265990"/>
                      <a:pt x="490055" y="253684"/>
                      <a:pt x="557505" y="269776"/>
                    </a:cubicBezTo>
                    <a:lnTo>
                      <a:pt x="814955" y="330358"/>
                    </a:lnTo>
                    <a:cubicBezTo>
                      <a:pt x="882405" y="345503"/>
                      <a:pt x="939405" y="387153"/>
                      <a:pt x="975505" y="445841"/>
                    </a:cubicBezTo>
                    <a:cubicBezTo>
                      <a:pt x="1010655" y="502636"/>
                      <a:pt x="1023005" y="572683"/>
                      <a:pt x="1006855" y="639891"/>
                    </a:cubicBezTo>
                    <a:close/>
                    <a:moveTo>
                      <a:pt x="1059105" y="427856"/>
                    </a:moveTo>
                    <a:lnTo>
                      <a:pt x="1059105" y="427856"/>
                    </a:lnTo>
                    <a:cubicBezTo>
                      <a:pt x="1050555" y="409871"/>
                      <a:pt x="1039155" y="392832"/>
                      <a:pt x="1026805" y="375794"/>
                    </a:cubicBezTo>
                    <a:cubicBezTo>
                      <a:pt x="1014455" y="358755"/>
                      <a:pt x="1112305" y="273563"/>
                      <a:pt x="1112305" y="273563"/>
                    </a:cubicBezTo>
                    <a:lnTo>
                      <a:pt x="1059105" y="427856"/>
                    </a:lnTo>
                    <a:close/>
                  </a:path>
                </a:pathLst>
              </a:custGeom>
              <a:solidFill>
                <a:srgbClr val="FFFFFF"/>
              </a:solidFill>
              <a:ln w="9450" cap="flat">
                <a:noFill/>
                <a:prstDash val="solid"/>
                <a:miter/>
              </a:ln>
            </p:spPr>
            <p:txBody>
              <a:bodyPr rtlCol="0" anchor="ctr"/>
              <a:lstStyle/>
              <a:p>
                <a:endParaRPr lang="en-GB"/>
              </a:p>
            </p:txBody>
          </p:sp>
        </p:grpSp>
        <p:grpSp>
          <p:nvGrpSpPr>
            <p:cNvPr id="762" name="Graphic 3">
              <a:extLst>
                <a:ext uri="{FF2B5EF4-FFF2-40B4-BE49-F238E27FC236}">
                  <a16:creationId xmlns:a16="http://schemas.microsoft.com/office/drawing/2014/main" id="{52852F0C-F6D3-DC05-A866-76A85CD2615E}"/>
                </a:ext>
              </a:extLst>
            </p:cNvPr>
            <p:cNvGrpSpPr/>
            <p:nvPr/>
          </p:nvGrpSpPr>
          <p:grpSpPr>
            <a:xfrm>
              <a:off x="5713373" y="2495550"/>
              <a:ext cx="1161705" cy="1481403"/>
              <a:chOff x="5713373" y="2495550"/>
              <a:chExt cx="1161705" cy="1481403"/>
            </a:xfrm>
            <a:solidFill>
              <a:srgbClr val="889FAF"/>
            </a:solidFill>
          </p:grpSpPr>
          <p:sp>
            <p:nvSpPr>
              <p:cNvPr id="764" name="Freeform 763">
                <a:extLst>
                  <a:ext uri="{FF2B5EF4-FFF2-40B4-BE49-F238E27FC236}">
                    <a16:creationId xmlns:a16="http://schemas.microsoft.com/office/drawing/2014/main" id="{02DABBE0-FF3E-557F-9893-CDD82AA16276}"/>
                  </a:ext>
                </a:extLst>
              </p:cNvPr>
              <p:cNvSpPr/>
              <p:nvPr/>
            </p:nvSpPr>
            <p:spPr>
              <a:xfrm>
                <a:off x="5888915" y="3448759"/>
                <a:ext cx="622313" cy="362199"/>
              </a:xfrm>
              <a:custGeom>
                <a:avLst/>
                <a:gdLst>
                  <a:gd name="connsiteX0" fmla="*/ 573864 w 622313"/>
                  <a:gd name="connsiteY0" fmla="*/ 167545 h 362199"/>
                  <a:gd name="connsiteX1" fmla="*/ 560564 w 622313"/>
                  <a:gd name="connsiteY1" fmla="*/ 178904 h 362199"/>
                  <a:gd name="connsiteX2" fmla="*/ 557714 w 622313"/>
                  <a:gd name="connsiteY2" fmla="*/ 178904 h 362199"/>
                  <a:gd name="connsiteX3" fmla="*/ 546314 w 622313"/>
                  <a:gd name="connsiteY3" fmla="*/ 162812 h 362199"/>
                  <a:gd name="connsiteX4" fmla="*/ 555814 w 622313"/>
                  <a:gd name="connsiteY4" fmla="*/ 120216 h 362199"/>
                  <a:gd name="connsiteX5" fmla="*/ 47564 w 622313"/>
                  <a:gd name="connsiteY5" fmla="*/ 0 h 362199"/>
                  <a:gd name="connsiteX6" fmla="*/ 1014 w 622313"/>
                  <a:gd name="connsiteY6" fmla="*/ 198783 h 362199"/>
                  <a:gd name="connsiteX7" fmla="*/ 1014 w 622313"/>
                  <a:gd name="connsiteY7" fmla="*/ 198783 h 362199"/>
                  <a:gd name="connsiteX8" fmla="*/ 29514 w 622313"/>
                  <a:gd name="connsiteY8" fmla="*/ 244219 h 362199"/>
                  <a:gd name="connsiteX9" fmla="*/ 531114 w 622313"/>
                  <a:gd name="connsiteY9" fmla="*/ 360649 h 362199"/>
                  <a:gd name="connsiteX10" fmla="*/ 559614 w 622313"/>
                  <a:gd name="connsiteY10" fmla="*/ 356862 h 362199"/>
                  <a:gd name="connsiteX11" fmla="*/ 575764 w 622313"/>
                  <a:gd name="connsiteY11" fmla="*/ 333198 h 362199"/>
                  <a:gd name="connsiteX12" fmla="*/ 622314 w 622313"/>
                  <a:gd name="connsiteY12" fmla="*/ 134415 h 362199"/>
                  <a:gd name="connsiteX13" fmla="*/ 583364 w 622313"/>
                  <a:gd name="connsiteY13" fmla="*/ 124949 h 362199"/>
                  <a:gd name="connsiteX14" fmla="*/ 573864 w 622313"/>
                  <a:gd name="connsiteY14" fmla="*/ 167545 h 3621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622313" h="362199">
                    <a:moveTo>
                      <a:pt x="573864" y="167545"/>
                    </a:moveTo>
                    <a:cubicBezTo>
                      <a:pt x="573864" y="175118"/>
                      <a:pt x="567214" y="178904"/>
                      <a:pt x="560564" y="178904"/>
                    </a:cubicBezTo>
                    <a:lnTo>
                      <a:pt x="557714" y="178904"/>
                    </a:lnTo>
                    <a:cubicBezTo>
                      <a:pt x="549164" y="178904"/>
                      <a:pt x="546314" y="171332"/>
                      <a:pt x="546314" y="162812"/>
                    </a:cubicBezTo>
                    <a:lnTo>
                      <a:pt x="555814" y="120216"/>
                    </a:lnTo>
                    <a:lnTo>
                      <a:pt x="47564" y="0"/>
                    </a:lnTo>
                    <a:lnTo>
                      <a:pt x="1014" y="198783"/>
                    </a:lnTo>
                    <a:lnTo>
                      <a:pt x="1014" y="198783"/>
                    </a:lnTo>
                    <a:cubicBezTo>
                      <a:pt x="-3736" y="219608"/>
                      <a:pt x="8614" y="240432"/>
                      <a:pt x="29514" y="244219"/>
                    </a:cubicBezTo>
                    <a:lnTo>
                      <a:pt x="531114" y="360649"/>
                    </a:lnTo>
                    <a:cubicBezTo>
                      <a:pt x="540614" y="363488"/>
                      <a:pt x="551064" y="362542"/>
                      <a:pt x="559614" y="356862"/>
                    </a:cubicBezTo>
                    <a:cubicBezTo>
                      <a:pt x="567214" y="351183"/>
                      <a:pt x="572914" y="342663"/>
                      <a:pt x="575764" y="333198"/>
                    </a:cubicBezTo>
                    <a:lnTo>
                      <a:pt x="622314" y="134415"/>
                    </a:lnTo>
                    <a:lnTo>
                      <a:pt x="583364" y="124949"/>
                    </a:lnTo>
                    <a:lnTo>
                      <a:pt x="573864" y="167545"/>
                    </a:lnTo>
                    <a:close/>
                  </a:path>
                </a:pathLst>
              </a:custGeom>
              <a:solidFill>
                <a:schemeClr val="accent1">
                  <a:lumMod val="40000"/>
                  <a:lumOff val="60000"/>
                </a:schemeClr>
              </a:solidFill>
              <a:ln w="9450" cap="flat">
                <a:noFill/>
                <a:prstDash val="solid"/>
                <a:miter/>
              </a:ln>
            </p:spPr>
            <p:txBody>
              <a:bodyPr rtlCol="0" anchor="ctr"/>
              <a:lstStyle/>
              <a:p>
                <a:endParaRPr lang="en-GB"/>
              </a:p>
            </p:txBody>
          </p:sp>
          <p:sp>
            <p:nvSpPr>
              <p:cNvPr id="765" name="Freeform 764">
                <a:extLst>
                  <a:ext uri="{FF2B5EF4-FFF2-40B4-BE49-F238E27FC236}">
                    <a16:creationId xmlns:a16="http://schemas.microsoft.com/office/drawing/2014/main" id="{6C6AB6D7-6D48-149A-B164-DE83A685FD21}"/>
                  </a:ext>
                </a:extLst>
              </p:cNvPr>
              <p:cNvSpPr/>
              <p:nvPr/>
            </p:nvSpPr>
            <p:spPr>
              <a:xfrm>
                <a:off x="5943129" y="3348422"/>
                <a:ext cx="588656" cy="206355"/>
              </a:xfrm>
              <a:custGeom>
                <a:avLst/>
                <a:gdLst>
                  <a:gd name="connsiteX0" fmla="*/ 559550 w 588656"/>
                  <a:gd name="connsiteY0" fmla="*/ 118323 h 206355"/>
                  <a:gd name="connsiteX1" fmla="*/ 57000 w 588656"/>
                  <a:gd name="connsiteY1" fmla="*/ 947 h 206355"/>
                  <a:gd name="connsiteX2" fmla="*/ 48450 w 588656"/>
                  <a:gd name="connsiteY2" fmla="*/ 0 h 206355"/>
                  <a:gd name="connsiteX3" fmla="*/ 11400 w 588656"/>
                  <a:gd name="connsiteY3" fmla="*/ 28398 h 206355"/>
                  <a:gd name="connsiteX4" fmla="*/ 11400 w 588656"/>
                  <a:gd name="connsiteY4" fmla="*/ 26504 h 206355"/>
                  <a:gd name="connsiteX5" fmla="*/ 0 w 588656"/>
                  <a:gd name="connsiteY5" fmla="*/ 71940 h 206355"/>
                  <a:gd name="connsiteX6" fmla="*/ 2850 w 588656"/>
                  <a:gd name="connsiteY6" fmla="*/ 71940 h 206355"/>
                  <a:gd name="connsiteX7" fmla="*/ 575700 w 588656"/>
                  <a:gd name="connsiteY7" fmla="*/ 206355 h 206355"/>
                  <a:gd name="connsiteX8" fmla="*/ 587100 w 588656"/>
                  <a:gd name="connsiteY8" fmla="*/ 162812 h 206355"/>
                  <a:gd name="connsiteX9" fmla="*/ 583300 w 588656"/>
                  <a:gd name="connsiteY9" fmla="*/ 134415 h 206355"/>
                  <a:gd name="connsiteX10" fmla="*/ 559550 w 588656"/>
                  <a:gd name="connsiteY10" fmla="*/ 118323 h 20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88656" h="206355">
                    <a:moveTo>
                      <a:pt x="559550" y="118323"/>
                    </a:moveTo>
                    <a:lnTo>
                      <a:pt x="57000" y="947"/>
                    </a:lnTo>
                    <a:cubicBezTo>
                      <a:pt x="54150" y="0"/>
                      <a:pt x="66500" y="0"/>
                      <a:pt x="48450" y="0"/>
                    </a:cubicBezTo>
                    <a:cubicBezTo>
                      <a:pt x="30400" y="0"/>
                      <a:pt x="15200" y="10412"/>
                      <a:pt x="11400" y="28398"/>
                    </a:cubicBezTo>
                    <a:lnTo>
                      <a:pt x="11400" y="26504"/>
                    </a:lnTo>
                    <a:lnTo>
                      <a:pt x="0" y="71940"/>
                    </a:lnTo>
                    <a:lnTo>
                      <a:pt x="2850" y="71940"/>
                    </a:lnTo>
                    <a:lnTo>
                      <a:pt x="575700" y="206355"/>
                    </a:lnTo>
                    <a:lnTo>
                      <a:pt x="587100" y="162812"/>
                    </a:lnTo>
                    <a:cubicBezTo>
                      <a:pt x="589950" y="153347"/>
                      <a:pt x="589000" y="142934"/>
                      <a:pt x="583300" y="134415"/>
                    </a:cubicBezTo>
                    <a:cubicBezTo>
                      <a:pt x="577600" y="126842"/>
                      <a:pt x="569050" y="121163"/>
                      <a:pt x="559550" y="118323"/>
                    </a:cubicBezTo>
                    <a:close/>
                  </a:path>
                </a:pathLst>
              </a:custGeom>
              <a:solidFill>
                <a:schemeClr val="accent1">
                  <a:lumMod val="40000"/>
                  <a:lumOff val="60000"/>
                </a:schemeClr>
              </a:solidFill>
              <a:ln w="9450" cap="flat">
                <a:noFill/>
                <a:prstDash val="solid"/>
                <a:miter/>
              </a:ln>
            </p:spPr>
            <p:txBody>
              <a:bodyPr rtlCol="0" anchor="ctr"/>
              <a:lstStyle/>
              <a:p>
                <a:endParaRPr lang="en-GB"/>
              </a:p>
            </p:txBody>
          </p:sp>
          <p:sp>
            <p:nvSpPr>
              <p:cNvPr id="766" name="Freeform 765">
                <a:extLst>
                  <a:ext uri="{FF2B5EF4-FFF2-40B4-BE49-F238E27FC236}">
                    <a16:creationId xmlns:a16="http://schemas.microsoft.com/office/drawing/2014/main" id="{C46CED99-964A-E5A1-E964-7049B94C9FD3}"/>
                  </a:ext>
                </a:extLst>
              </p:cNvPr>
              <p:cNvSpPr/>
              <p:nvPr/>
            </p:nvSpPr>
            <p:spPr>
              <a:xfrm>
                <a:off x="5713373" y="2495550"/>
                <a:ext cx="1161705" cy="1481403"/>
              </a:xfrm>
              <a:custGeom>
                <a:avLst/>
                <a:gdLst>
                  <a:gd name="connsiteX0" fmla="*/ 1079055 w 1161705"/>
                  <a:gd name="connsiteY0" fmla="*/ 456253 h 1481403"/>
                  <a:gd name="connsiteX1" fmla="*/ 1161706 w 1161705"/>
                  <a:gd name="connsiteY1" fmla="*/ 216768 h 1481403"/>
                  <a:gd name="connsiteX2" fmla="*/ 1161706 w 1161705"/>
                  <a:gd name="connsiteY2" fmla="*/ 204462 h 1481403"/>
                  <a:gd name="connsiteX3" fmla="*/ 1153155 w 1161705"/>
                  <a:gd name="connsiteY3" fmla="*/ 195943 h 1481403"/>
                  <a:gd name="connsiteX4" fmla="*/ 999255 w 1161705"/>
                  <a:gd name="connsiteY4" fmla="*/ 134415 h 1481403"/>
                  <a:gd name="connsiteX5" fmla="*/ 983105 w 1161705"/>
                  <a:gd name="connsiteY5" fmla="*/ 138201 h 1481403"/>
                  <a:gd name="connsiteX6" fmla="*/ 875755 w 1161705"/>
                  <a:gd name="connsiteY6" fmla="*/ 266937 h 1481403"/>
                  <a:gd name="connsiteX7" fmla="*/ 843455 w 1161705"/>
                  <a:gd name="connsiteY7" fmla="*/ 257471 h 1481403"/>
                  <a:gd name="connsiteX8" fmla="*/ 797855 w 1161705"/>
                  <a:gd name="connsiteY8" fmla="*/ 247058 h 1481403"/>
                  <a:gd name="connsiteX9" fmla="*/ 811155 w 1161705"/>
                  <a:gd name="connsiteY9" fmla="*/ 195943 h 1481403"/>
                  <a:gd name="connsiteX10" fmla="*/ 802605 w 1161705"/>
                  <a:gd name="connsiteY10" fmla="*/ 150507 h 1481403"/>
                  <a:gd name="connsiteX11" fmla="*/ 763655 w 1161705"/>
                  <a:gd name="connsiteY11" fmla="*/ 123056 h 1481403"/>
                  <a:gd name="connsiteX12" fmla="*/ 701905 w 1161705"/>
                  <a:gd name="connsiteY12" fmla="*/ 107911 h 1481403"/>
                  <a:gd name="connsiteX13" fmla="*/ 655355 w 1161705"/>
                  <a:gd name="connsiteY13" fmla="*/ 114537 h 1481403"/>
                  <a:gd name="connsiteX14" fmla="*/ 627805 w 1161705"/>
                  <a:gd name="connsiteY14" fmla="*/ 151453 h 1481403"/>
                  <a:gd name="connsiteX15" fmla="*/ 616405 w 1161705"/>
                  <a:gd name="connsiteY15" fmla="*/ 203516 h 1481403"/>
                  <a:gd name="connsiteX16" fmla="*/ 541355 w 1161705"/>
                  <a:gd name="connsiteY16" fmla="*/ 189317 h 1481403"/>
                  <a:gd name="connsiteX17" fmla="*/ 502405 w 1161705"/>
                  <a:gd name="connsiteY17" fmla="*/ 24611 h 1481403"/>
                  <a:gd name="connsiteX18" fmla="*/ 490055 w 1161705"/>
                  <a:gd name="connsiteY18" fmla="*/ 13252 h 1481403"/>
                  <a:gd name="connsiteX19" fmla="*/ 324755 w 1161705"/>
                  <a:gd name="connsiteY19" fmla="*/ 0 h 1481403"/>
                  <a:gd name="connsiteX20" fmla="*/ 313355 w 1161705"/>
                  <a:gd name="connsiteY20" fmla="*/ 3786 h 1481403"/>
                  <a:gd name="connsiteX21" fmla="*/ 306705 w 1161705"/>
                  <a:gd name="connsiteY21" fmla="*/ 15145 h 1481403"/>
                  <a:gd name="connsiteX22" fmla="*/ 272505 w 1161705"/>
                  <a:gd name="connsiteY22" fmla="*/ 263150 h 1481403"/>
                  <a:gd name="connsiteX23" fmla="*/ 173705 w 1161705"/>
                  <a:gd name="connsiteY23" fmla="*/ 428802 h 1481403"/>
                  <a:gd name="connsiteX24" fmla="*/ 123355 w 1161705"/>
                  <a:gd name="connsiteY24" fmla="*/ 643677 h 1481403"/>
                  <a:gd name="connsiteX25" fmla="*/ 102455 w 1161705"/>
                  <a:gd name="connsiteY25" fmla="*/ 731709 h 1481403"/>
                  <a:gd name="connsiteX26" fmla="*/ 99605 w 1161705"/>
                  <a:gd name="connsiteY26" fmla="*/ 744015 h 1481403"/>
                  <a:gd name="connsiteX27" fmla="*/ 4605 w 1161705"/>
                  <a:gd name="connsiteY27" fmla="*/ 1144420 h 1481403"/>
                  <a:gd name="connsiteX28" fmla="*/ 4605 w 1161705"/>
                  <a:gd name="connsiteY28" fmla="*/ 1146313 h 1481403"/>
                  <a:gd name="connsiteX29" fmla="*/ 120505 w 1161705"/>
                  <a:gd name="connsiteY29" fmla="*/ 1335630 h 1481403"/>
                  <a:gd name="connsiteX30" fmla="*/ 723755 w 1161705"/>
                  <a:gd name="connsiteY30" fmla="*/ 1477618 h 1481403"/>
                  <a:gd name="connsiteX31" fmla="*/ 759855 w 1161705"/>
                  <a:gd name="connsiteY31" fmla="*/ 1481404 h 1481403"/>
                  <a:gd name="connsiteX32" fmla="*/ 842505 w 1161705"/>
                  <a:gd name="connsiteY32" fmla="*/ 1457739 h 1481403"/>
                  <a:gd name="connsiteX33" fmla="*/ 912805 w 1161705"/>
                  <a:gd name="connsiteY33" fmla="*/ 1360241 h 1481403"/>
                  <a:gd name="connsiteX34" fmla="*/ 912805 w 1161705"/>
                  <a:gd name="connsiteY34" fmla="*/ 1356455 h 1481403"/>
                  <a:gd name="connsiteX35" fmla="*/ 1007805 w 1161705"/>
                  <a:gd name="connsiteY35" fmla="*/ 956050 h 1481403"/>
                  <a:gd name="connsiteX36" fmla="*/ 1081905 w 1161705"/>
                  <a:gd name="connsiteY36" fmla="*/ 639891 h 1481403"/>
                  <a:gd name="connsiteX37" fmla="*/ 1073355 w 1161705"/>
                  <a:gd name="connsiteY37" fmla="*/ 462880 h 1481403"/>
                  <a:gd name="connsiteX38" fmla="*/ 1079055 w 1161705"/>
                  <a:gd name="connsiteY38" fmla="*/ 456253 h 1481403"/>
                  <a:gd name="connsiteX39" fmla="*/ 654405 w 1161705"/>
                  <a:gd name="connsiteY39" fmla="*/ 158080 h 1481403"/>
                  <a:gd name="connsiteX40" fmla="*/ 655355 w 1161705"/>
                  <a:gd name="connsiteY40" fmla="*/ 158080 h 1481403"/>
                  <a:gd name="connsiteX41" fmla="*/ 670555 w 1161705"/>
                  <a:gd name="connsiteY41" fmla="*/ 138201 h 1481403"/>
                  <a:gd name="connsiteX42" fmla="*/ 696205 w 1161705"/>
                  <a:gd name="connsiteY42" fmla="*/ 134415 h 1481403"/>
                  <a:gd name="connsiteX43" fmla="*/ 757955 w 1161705"/>
                  <a:gd name="connsiteY43" fmla="*/ 149560 h 1481403"/>
                  <a:gd name="connsiteX44" fmla="*/ 779805 w 1161705"/>
                  <a:gd name="connsiteY44" fmla="*/ 164706 h 1481403"/>
                  <a:gd name="connsiteX45" fmla="*/ 783605 w 1161705"/>
                  <a:gd name="connsiteY45" fmla="*/ 188370 h 1481403"/>
                  <a:gd name="connsiteX46" fmla="*/ 771255 w 1161705"/>
                  <a:gd name="connsiteY46" fmla="*/ 239486 h 1481403"/>
                  <a:gd name="connsiteX47" fmla="*/ 642055 w 1161705"/>
                  <a:gd name="connsiteY47" fmla="*/ 209195 h 1481403"/>
                  <a:gd name="connsiteX48" fmla="*/ 654405 w 1161705"/>
                  <a:gd name="connsiteY48" fmla="*/ 158080 h 1481403"/>
                  <a:gd name="connsiteX49" fmla="*/ 326655 w 1161705"/>
                  <a:gd name="connsiteY49" fmla="*/ 83299 h 1481403"/>
                  <a:gd name="connsiteX50" fmla="*/ 352305 w 1161705"/>
                  <a:gd name="connsiteY50" fmla="*/ 199729 h 1481403"/>
                  <a:gd name="connsiteX51" fmla="*/ 358005 w 1161705"/>
                  <a:gd name="connsiteY51" fmla="*/ 208248 h 1481403"/>
                  <a:gd name="connsiteX52" fmla="*/ 318105 w 1161705"/>
                  <a:gd name="connsiteY52" fmla="*/ 229073 h 1481403"/>
                  <a:gd name="connsiteX53" fmla="*/ 318105 w 1161705"/>
                  <a:gd name="connsiteY53" fmla="*/ 229073 h 1481403"/>
                  <a:gd name="connsiteX54" fmla="*/ 305755 w 1161705"/>
                  <a:gd name="connsiteY54" fmla="*/ 236646 h 1481403"/>
                  <a:gd name="connsiteX55" fmla="*/ 326655 w 1161705"/>
                  <a:gd name="connsiteY55" fmla="*/ 83299 h 1481403"/>
                  <a:gd name="connsiteX56" fmla="*/ 845355 w 1161705"/>
                  <a:gd name="connsiteY56" fmla="*/ 1023257 h 1481403"/>
                  <a:gd name="connsiteX57" fmla="*/ 780755 w 1161705"/>
                  <a:gd name="connsiteY57" fmla="*/ 1293980 h 1481403"/>
                  <a:gd name="connsiteX58" fmla="*/ 750355 w 1161705"/>
                  <a:gd name="connsiteY58" fmla="*/ 1334683 h 1481403"/>
                  <a:gd name="connsiteX59" fmla="*/ 716155 w 1161705"/>
                  <a:gd name="connsiteY59" fmla="*/ 1344149 h 1481403"/>
                  <a:gd name="connsiteX60" fmla="*/ 700955 w 1161705"/>
                  <a:gd name="connsiteY60" fmla="*/ 1343202 h 1481403"/>
                  <a:gd name="connsiteX61" fmla="*/ 198405 w 1161705"/>
                  <a:gd name="connsiteY61" fmla="*/ 1225826 h 1481403"/>
                  <a:gd name="connsiteX62" fmla="*/ 149005 w 1161705"/>
                  <a:gd name="connsiteY62" fmla="*/ 1146313 h 1481403"/>
                  <a:gd name="connsiteX63" fmla="*/ 213605 w 1161705"/>
                  <a:gd name="connsiteY63" fmla="*/ 876537 h 1481403"/>
                  <a:gd name="connsiteX64" fmla="*/ 293405 w 1161705"/>
                  <a:gd name="connsiteY64" fmla="*/ 827314 h 1481403"/>
                  <a:gd name="connsiteX65" fmla="*/ 795955 w 1161705"/>
                  <a:gd name="connsiteY65" fmla="*/ 943744 h 1481403"/>
                  <a:gd name="connsiteX66" fmla="*/ 836805 w 1161705"/>
                  <a:gd name="connsiteY66" fmla="*/ 974035 h 1481403"/>
                  <a:gd name="connsiteX67" fmla="*/ 845355 w 1161705"/>
                  <a:gd name="connsiteY67" fmla="*/ 1023257 h 1481403"/>
                  <a:gd name="connsiteX68" fmla="*/ 467255 w 1161705"/>
                  <a:gd name="connsiteY68" fmla="*/ 563217 h 1481403"/>
                  <a:gd name="connsiteX69" fmla="*/ 494805 w 1161705"/>
                  <a:gd name="connsiteY69" fmla="*/ 447734 h 1481403"/>
                  <a:gd name="connsiteX70" fmla="*/ 501455 w 1161705"/>
                  <a:gd name="connsiteY70" fmla="*/ 439215 h 1481403"/>
                  <a:gd name="connsiteX71" fmla="*/ 512855 w 1161705"/>
                  <a:gd name="connsiteY71" fmla="*/ 439215 h 1481403"/>
                  <a:gd name="connsiteX72" fmla="*/ 796905 w 1161705"/>
                  <a:gd name="connsiteY72" fmla="*/ 506422 h 1481403"/>
                  <a:gd name="connsiteX73" fmla="*/ 796905 w 1161705"/>
                  <a:gd name="connsiteY73" fmla="*/ 506422 h 1481403"/>
                  <a:gd name="connsiteX74" fmla="*/ 808305 w 1161705"/>
                  <a:gd name="connsiteY74" fmla="*/ 509262 h 1481403"/>
                  <a:gd name="connsiteX75" fmla="*/ 808305 w 1161705"/>
                  <a:gd name="connsiteY75" fmla="*/ 520621 h 1481403"/>
                  <a:gd name="connsiteX76" fmla="*/ 780755 w 1161705"/>
                  <a:gd name="connsiteY76" fmla="*/ 636104 h 1481403"/>
                  <a:gd name="connsiteX77" fmla="*/ 767455 w 1161705"/>
                  <a:gd name="connsiteY77" fmla="*/ 647463 h 1481403"/>
                  <a:gd name="connsiteX78" fmla="*/ 764605 w 1161705"/>
                  <a:gd name="connsiteY78" fmla="*/ 647463 h 1481403"/>
                  <a:gd name="connsiteX79" fmla="*/ 478655 w 1161705"/>
                  <a:gd name="connsiteY79" fmla="*/ 579309 h 1481403"/>
                  <a:gd name="connsiteX80" fmla="*/ 467255 w 1161705"/>
                  <a:gd name="connsiteY80" fmla="*/ 563217 h 1481403"/>
                  <a:gd name="connsiteX81" fmla="*/ 1006855 w 1161705"/>
                  <a:gd name="connsiteY81" fmla="*/ 639891 h 1481403"/>
                  <a:gd name="connsiteX82" fmla="*/ 958405 w 1161705"/>
                  <a:gd name="connsiteY82" fmla="*/ 842460 h 1481403"/>
                  <a:gd name="connsiteX83" fmla="*/ 945105 w 1161705"/>
                  <a:gd name="connsiteY83" fmla="*/ 853819 h 1481403"/>
                  <a:gd name="connsiteX84" fmla="*/ 942255 w 1161705"/>
                  <a:gd name="connsiteY84" fmla="*/ 853819 h 1481403"/>
                  <a:gd name="connsiteX85" fmla="*/ 930855 w 1161705"/>
                  <a:gd name="connsiteY85" fmla="*/ 837727 h 1481403"/>
                  <a:gd name="connsiteX86" fmla="*/ 979305 w 1161705"/>
                  <a:gd name="connsiteY86" fmla="*/ 635158 h 1481403"/>
                  <a:gd name="connsiteX87" fmla="*/ 807355 w 1161705"/>
                  <a:gd name="connsiteY87" fmla="*/ 358755 h 1481403"/>
                  <a:gd name="connsiteX88" fmla="*/ 549905 w 1161705"/>
                  <a:gd name="connsiteY88" fmla="*/ 298174 h 1481403"/>
                  <a:gd name="connsiteX89" fmla="*/ 375105 w 1161705"/>
                  <a:gd name="connsiteY89" fmla="*/ 326571 h 1481403"/>
                  <a:gd name="connsiteX90" fmla="*/ 271555 w 1161705"/>
                  <a:gd name="connsiteY90" fmla="*/ 468559 h 1481403"/>
                  <a:gd name="connsiteX91" fmla="*/ 222155 w 1161705"/>
                  <a:gd name="connsiteY91" fmla="*/ 674914 h 1481403"/>
                  <a:gd name="connsiteX92" fmla="*/ 206005 w 1161705"/>
                  <a:gd name="connsiteY92" fmla="*/ 686273 h 1481403"/>
                  <a:gd name="connsiteX93" fmla="*/ 206955 w 1161705"/>
                  <a:gd name="connsiteY93" fmla="*/ 686273 h 1481403"/>
                  <a:gd name="connsiteX94" fmla="*/ 197455 w 1161705"/>
                  <a:gd name="connsiteY94" fmla="*/ 667342 h 1481403"/>
                  <a:gd name="connsiteX95" fmla="*/ 246855 w 1161705"/>
                  <a:gd name="connsiteY95" fmla="*/ 460986 h 1481403"/>
                  <a:gd name="connsiteX96" fmla="*/ 362755 w 1161705"/>
                  <a:gd name="connsiteY96" fmla="*/ 301014 h 1481403"/>
                  <a:gd name="connsiteX97" fmla="*/ 557505 w 1161705"/>
                  <a:gd name="connsiteY97" fmla="*/ 269776 h 1481403"/>
                  <a:gd name="connsiteX98" fmla="*/ 814955 w 1161705"/>
                  <a:gd name="connsiteY98" fmla="*/ 330358 h 1481403"/>
                  <a:gd name="connsiteX99" fmla="*/ 975505 w 1161705"/>
                  <a:gd name="connsiteY99" fmla="*/ 445841 h 1481403"/>
                  <a:gd name="connsiteX100" fmla="*/ 1006855 w 1161705"/>
                  <a:gd name="connsiteY100" fmla="*/ 639891 h 1481403"/>
                  <a:gd name="connsiteX101" fmla="*/ 1059105 w 1161705"/>
                  <a:gd name="connsiteY101" fmla="*/ 427856 h 1481403"/>
                  <a:gd name="connsiteX102" fmla="*/ 1059105 w 1161705"/>
                  <a:gd name="connsiteY102" fmla="*/ 427856 h 1481403"/>
                  <a:gd name="connsiteX103" fmla="*/ 1026805 w 1161705"/>
                  <a:gd name="connsiteY103" fmla="*/ 375794 h 1481403"/>
                  <a:gd name="connsiteX104" fmla="*/ 1112305 w 1161705"/>
                  <a:gd name="connsiteY104" fmla="*/ 273563 h 1481403"/>
                  <a:gd name="connsiteX105" fmla="*/ 1059105 w 1161705"/>
                  <a:gd name="connsiteY105" fmla="*/ 427856 h 14814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1161705" h="1481403">
                    <a:moveTo>
                      <a:pt x="1079055" y="456253"/>
                    </a:moveTo>
                    <a:lnTo>
                      <a:pt x="1161706" y="216768"/>
                    </a:lnTo>
                    <a:lnTo>
                      <a:pt x="1161706" y="204462"/>
                    </a:lnTo>
                    <a:cubicBezTo>
                      <a:pt x="1161706" y="200676"/>
                      <a:pt x="1157905" y="197836"/>
                      <a:pt x="1153155" y="195943"/>
                    </a:cubicBezTo>
                    <a:lnTo>
                      <a:pt x="999255" y="134415"/>
                    </a:lnTo>
                    <a:cubicBezTo>
                      <a:pt x="993555" y="131575"/>
                      <a:pt x="986905" y="134415"/>
                      <a:pt x="983105" y="138201"/>
                    </a:cubicBezTo>
                    <a:lnTo>
                      <a:pt x="875755" y="266937"/>
                    </a:lnTo>
                    <a:cubicBezTo>
                      <a:pt x="865305" y="263150"/>
                      <a:pt x="854855" y="260311"/>
                      <a:pt x="843455" y="257471"/>
                    </a:cubicBezTo>
                    <a:lnTo>
                      <a:pt x="797855" y="247058"/>
                    </a:lnTo>
                    <a:lnTo>
                      <a:pt x="811155" y="195943"/>
                    </a:lnTo>
                    <a:cubicBezTo>
                      <a:pt x="814955" y="180798"/>
                      <a:pt x="811155" y="164706"/>
                      <a:pt x="802605" y="150507"/>
                    </a:cubicBezTo>
                    <a:cubicBezTo>
                      <a:pt x="793105" y="137255"/>
                      <a:pt x="778855" y="126842"/>
                      <a:pt x="763655" y="123056"/>
                    </a:cubicBezTo>
                    <a:lnTo>
                      <a:pt x="701905" y="107911"/>
                    </a:lnTo>
                    <a:cubicBezTo>
                      <a:pt x="685755" y="104124"/>
                      <a:pt x="668655" y="107911"/>
                      <a:pt x="655355" y="114537"/>
                    </a:cubicBezTo>
                    <a:cubicBezTo>
                      <a:pt x="640155" y="123056"/>
                      <a:pt x="630655" y="136308"/>
                      <a:pt x="627805" y="151453"/>
                    </a:cubicBezTo>
                    <a:lnTo>
                      <a:pt x="616405" y="203516"/>
                    </a:lnTo>
                    <a:lnTo>
                      <a:pt x="541355" y="189317"/>
                    </a:lnTo>
                    <a:lnTo>
                      <a:pt x="502405" y="24611"/>
                    </a:lnTo>
                    <a:cubicBezTo>
                      <a:pt x="502405" y="18932"/>
                      <a:pt x="495755" y="13252"/>
                      <a:pt x="490055" y="13252"/>
                    </a:cubicBezTo>
                    <a:lnTo>
                      <a:pt x="324755" y="0"/>
                    </a:lnTo>
                    <a:cubicBezTo>
                      <a:pt x="320955" y="0"/>
                      <a:pt x="316205" y="0"/>
                      <a:pt x="313355" y="3786"/>
                    </a:cubicBezTo>
                    <a:cubicBezTo>
                      <a:pt x="309555" y="6626"/>
                      <a:pt x="306705" y="9466"/>
                      <a:pt x="306705" y="15145"/>
                    </a:cubicBezTo>
                    <a:lnTo>
                      <a:pt x="272505" y="263150"/>
                    </a:lnTo>
                    <a:cubicBezTo>
                      <a:pt x="223105" y="306693"/>
                      <a:pt x="188905" y="363488"/>
                      <a:pt x="173705" y="428802"/>
                    </a:cubicBezTo>
                    <a:lnTo>
                      <a:pt x="123355" y="643677"/>
                    </a:lnTo>
                    <a:lnTo>
                      <a:pt x="102455" y="731709"/>
                    </a:lnTo>
                    <a:lnTo>
                      <a:pt x="99605" y="744015"/>
                    </a:lnTo>
                    <a:lnTo>
                      <a:pt x="4605" y="1144420"/>
                    </a:lnTo>
                    <a:lnTo>
                      <a:pt x="4605" y="1146313"/>
                    </a:lnTo>
                    <a:cubicBezTo>
                      <a:pt x="-16295" y="1231506"/>
                      <a:pt x="35955" y="1314805"/>
                      <a:pt x="120505" y="1335630"/>
                    </a:cubicBezTo>
                    <a:lnTo>
                      <a:pt x="723755" y="1477618"/>
                    </a:lnTo>
                    <a:cubicBezTo>
                      <a:pt x="736105" y="1480457"/>
                      <a:pt x="748455" y="1481404"/>
                      <a:pt x="759855" y="1481404"/>
                    </a:cubicBezTo>
                    <a:cubicBezTo>
                      <a:pt x="788355" y="1481404"/>
                      <a:pt x="815905" y="1472885"/>
                      <a:pt x="842505" y="1457739"/>
                    </a:cubicBezTo>
                    <a:cubicBezTo>
                      <a:pt x="878605" y="1435968"/>
                      <a:pt x="903305" y="1401891"/>
                      <a:pt x="912805" y="1360241"/>
                    </a:cubicBezTo>
                    <a:lnTo>
                      <a:pt x="912805" y="1356455"/>
                    </a:lnTo>
                    <a:lnTo>
                      <a:pt x="1007805" y="956050"/>
                    </a:lnTo>
                    <a:lnTo>
                      <a:pt x="1081905" y="639891"/>
                    </a:lnTo>
                    <a:cubicBezTo>
                      <a:pt x="1095206" y="579309"/>
                      <a:pt x="1091405" y="519675"/>
                      <a:pt x="1073355" y="462880"/>
                    </a:cubicBezTo>
                    <a:cubicBezTo>
                      <a:pt x="1076206" y="462880"/>
                      <a:pt x="1077155" y="459093"/>
                      <a:pt x="1079055" y="456253"/>
                    </a:cubicBezTo>
                    <a:close/>
                    <a:moveTo>
                      <a:pt x="654405" y="158080"/>
                    </a:moveTo>
                    <a:lnTo>
                      <a:pt x="655355" y="158080"/>
                    </a:lnTo>
                    <a:cubicBezTo>
                      <a:pt x="657255" y="149560"/>
                      <a:pt x="662005" y="141988"/>
                      <a:pt x="670555" y="138201"/>
                    </a:cubicBezTo>
                    <a:cubicBezTo>
                      <a:pt x="679105" y="134415"/>
                      <a:pt x="688605" y="132522"/>
                      <a:pt x="696205" y="134415"/>
                    </a:cubicBezTo>
                    <a:lnTo>
                      <a:pt x="757955" y="149560"/>
                    </a:lnTo>
                    <a:cubicBezTo>
                      <a:pt x="767455" y="152400"/>
                      <a:pt x="774105" y="156186"/>
                      <a:pt x="779805" y="164706"/>
                    </a:cubicBezTo>
                    <a:cubicBezTo>
                      <a:pt x="785505" y="171332"/>
                      <a:pt x="786455" y="179851"/>
                      <a:pt x="783605" y="188370"/>
                    </a:cubicBezTo>
                    <a:lnTo>
                      <a:pt x="771255" y="239486"/>
                    </a:lnTo>
                    <a:lnTo>
                      <a:pt x="642055" y="209195"/>
                    </a:lnTo>
                    <a:lnTo>
                      <a:pt x="654405" y="158080"/>
                    </a:lnTo>
                    <a:close/>
                    <a:moveTo>
                      <a:pt x="326655" y="83299"/>
                    </a:moveTo>
                    <a:lnTo>
                      <a:pt x="352305" y="199729"/>
                    </a:lnTo>
                    <a:cubicBezTo>
                      <a:pt x="352305" y="203516"/>
                      <a:pt x="355155" y="206355"/>
                      <a:pt x="358005" y="208248"/>
                    </a:cubicBezTo>
                    <a:cubicBezTo>
                      <a:pt x="344705" y="213928"/>
                      <a:pt x="330455" y="220554"/>
                      <a:pt x="318105" y="229073"/>
                    </a:cubicBezTo>
                    <a:lnTo>
                      <a:pt x="318105" y="229073"/>
                    </a:lnTo>
                    <a:cubicBezTo>
                      <a:pt x="314305" y="230966"/>
                      <a:pt x="309555" y="233806"/>
                      <a:pt x="305755" y="236646"/>
                    </a:cubicBezTo>
                    <a:lnTo>
                      <a:pt x="326655" y="83299"/>
                    </a:lnTo>
                    <a:close/>
                    <a:moveTo>
                      <a:pt x="845355" y="1023257"/>
                    </a:moveTo>
                    <a:lnTo>
                      <a:pt x="780755" y="1293980"/>
                    </a:lnTo>
                    <a:cubicBezTo>
                      <a:pt x="776005" y="1311019"/>
                      <a:pt x="765555" y="1325217"/>
                      <a:pt x="750355" y="1334683"/>
                    </a:cubicBezTo>
                    <a:cubicBezTo>
                      <a:pt x="740855" y="1341309"/>
                      <a:pt x="728505" y="1344149"/>
                      <a:pt x="716155" y="1344149"/>
                    </a:cubicBezTo>
                    <a:cubicBezTo>
                      <a:pt x="703805" y="1344149"/>
                      <a:pt x="706655" y="1344149"/>
                      <a:pt x="700955" y="1343202"/>
                    </a:cubicBezTo>
                    <a:lnTo>
                      <a:pt x="198405" y="1225826"/>
                    </a:lnTo>
                    <a:cubicBezTo>
                      <a:pt x="162305" y="1217307"/>
                      <a:pt x="140455" y="1182283"/>
                      <a:pt x="149005" y="1146313"/>
                    </a:cubicBezTo>
                    <a:lnTo>
                      <a:pt x="213605" y="876537"/>
                    </a:lnTo>
                    <a:cubicBezTo>
                      <a:pt x="222155" y="840567"/>
                      <a:pt x="257305" y="818795"/>
                      <a:pt x="293405" y="827314"/>
                    </a:cubicBezTo>
                    <a:lnTo>
                      <a:pt x="795955" y="943744"/>
                    </a:lnTo>
                    <a:cubicBezTo>
                      <a:pt x="813055" y="948477"/>
                      <a:pt x="828255" y="958890"/>
                      <a:pt x="836805" y="974035"/>
                    </a:cubicBezTo>
                    <a:cubicBezTo>
                      <a:pt x="845355" y="989180"/>
                      <a:pt x="849155" y="1007165"/>
                      <a:pt x="845355" y="1023257"/>
                    </a:cubicBezTo>
                    <a:close/>
                    <a:moveTo>
                      <a:pt x="467255" y="563217"/>
                    </a:moveTo>
                    <a:lnTo>
                      <a:pt x="494805" y="447734"/>
                    </a:lnTo>
                    <a:cubicBezTo>
                      <a:pt x="494805" y="444894"/>
                      <a:pt x="498605" y="439215"/>
                      <a:pt x="501455" y="439215"/>
                    </a:cubicBezTo>
                    <a:lnTo>
                      <a:pt x="512855" y="439215"/>
                    </a:lnTo>
                    <a:lnTo>
                      <a:pt x="796905" y="506422"/>
                    </a:lnTo>
                    <a:lnTo>
                      <a:pt x="796905" y="506422"/>
                    </a:lnTo>
                    <a:cubicBezTo>
                      <a:pt x="796905" y="506422"/>
                      <a:pt x="805455" y="506422"/>
                      <a:pt x="808305" y="509262"/>
                    </a:cubicBezTo>
                    <a:lnTo>
                      <a:pt x="808305" y="520621"/>
                    </a:lnTo>
                    <a:lnTo>
                      <a:pt x="780755" y="636104"/>
                    </a:lnTo>
                    <a:cubicBezTo>
                      <a:pt x="780755" y="643677"/>
                      <a:pt x="774105" y="647463"/>
                      <a:pt x="767455" y="647463"/>
                    </a:cubicBezTo>
                    <a:lnTo>
                      <a:pt x="764605" y="647463"/>
                    </a:lnTo>
                    <a:lnTo>
                      <a:pt x="478655" y="579309"/>
                    </a:lnTo>
                    <a:cubicBezTo>
                      <a:pt x="470105" y="578363"/>
                      <a:pt x="467255" y="571737"/>
                      <a:pt x="467255" y="563217"/>
                    </a:cubicBezTo>
                    <a:close/>
                    <a:moveTo>
                      <a:pt x="1006855" y="639891"/>
                    </a:moveTo>
                    <a:lnTo>
                      <a:pt x="958405" y="842460"/>
                    </a:lnTo>
                    <a:cubicBezTo>
                      <a:pt x="958405" y="850032"/>
                      <a:pt x="951755" y="853819"/>
                      <a:pt x="945105" y="853819"/>
                    </a:cubicBezTo>
                    <a:lnTo>
                      <a:pt x="942255" y="853819"/>
                    </a:lnTo>
                    <a:cubicBezTo>
                      <a:pt x="933705" y="852872"/>
                      <a:pt x="930855" y="846246"/>
                      <a:pt x="930855" y="837727"/>
                    </a:cubicBezTo>
                    <a:lnTo>
                      <a:pt x="979305" y="635158"/>
                    </a:lnTo>
                    <a:cubicBezTo>
                      <a:pt x="1007805" y="512102"/>
                      <a:pt x="930855" y="387153"/>
                      <a:pt x="807355" y="358755"/>
                    </a:cubicBezTo>
                    <a:lnTo>
                      <a:pt x="549905" y="298174"/>
                    </a:lnTo>
                    <a:cubicBezTo>
                      <a:pt x="489105" y="283975"/>
                      <a:pt x="427355" y="293441"/>
                      <a:pt x="375105" y="326571"/>
                    </a:cubicBezTo>
                    <a:cubicBezTo>
                      <a:pt x="322855" y="357809"/>
                      <a:pt x="284855" y="407978"/>
                      <a:pt x="271555" y="468559"/>
                    </a:cubicBezTo>
                    <a:lnTo>
                      <a:pt x="222155" y="674914"/>
                    </a:lnTo>
                    <a:cubicBezTo>
                      <a:pt x="222155" y="683434"/>
                      <a:pt x="214555" y="687220"/>
                      <a:pt x="206005" y="686273"/>
                    </a:cubicBezTo>
                    <a:lnTo>
                      <a:pt x="206955" y="686273"/>
                    </a:lnTo>
                    <a:cubicBezTo>
                      <a:pt x="200305" y="682487"/>
                      <a:pt x="194605" y="675861"/>
                      <a:pt x="197455" y="667342"/>
                    </a:cubicBezTo>
                    <a:lnTo>
                      <a:pt x="246855" y="460986"/>
                    </a:lnTo>
                    <a:cubicBezTo>
                      <a:pt x="262055" y="393779"/>
                      <a:pt x="303855" y="336984"/>
                      <a:pt x="362755" y="301014"/>
                    </a:cubicBezTo>
                    <a:cubicBezTo>
                      <a:pt x="419755" y="265990"/>
                      <a:pt x="490055" y="253684"/>
                      <a:pt x="557505" y="269776"/>
                    </a:cubicBezTo>
                    <a:lnTo>
                      <a:pt x="814955" y="330358"/>
                    </a:lnTo>
                    <a:cubicBezTo>
                      <a:pt x="882405" y="345503"/>
                      <a:pt x="939405" y="387153"/>
                      <a:pt x="975505" y="445841"/>
                    </a:cubicBezTo>
                    <a:cubicBezTo>
                      <a:pt x="1010655" y="502636"/>
                      <a:pt x="1023005" y="572683"/>
                      <a:pt x="1006855" y="639891"/>
                    </a:cubicBezTo>
                    <a:close/>
                    <a:moveTo>
                      <a:pt x="1059105" y="427856"/>
                    </a:moveTo>
                    <a:lnTo>
                      <a:pt x="1059105" y="427856"/>
                    </a:lnTo>
                    <a:cubicBezTo>
                      <a:pt x="1050555" y="409871"/>
                      <a:pt x="1039155" y="392832"/>
                      <a:pt x="1026805" y="375794"/>
                    </a:cubicBezTo>
                    <a:cubicBezTo>
                      <a:pt x="1014455" y="358755"/>
                      <a:pt x="1112305" y="273563"/>
                      <a:pt x="1112305" y="273563"/>
                    </a:cubicBezTo>
                    <a:lnTo>
                      <a:pt x="1059105" y="427856"/>
                    </a:lnTo>
                    <a:close/>
                  </a:path>
                </a:pathLst>
              </a:custGeom>
              <a:solidFill>
                <a:schemeClr val="accent1">
                  <a:lumMod val="40000"/>
                  <a:lumOff val="60000"/>
                </a:schemeClr>
              </a:solidFill>
              <a:ln w="9450" cap="flat">
                <a:noFill/>
                <a:prstDash val="solid"/>
                <a:miter/>
              </a:ln>
            </p:spPr>
            <p:txBody>
              <a:bodyPr rtlCol="0" anchor="ctr"/>
              <a:lstStyle/>
              <a:p>
                <a:endParaRPr lang="en-GB"/>
              </a:p>
            </p:txBody>
          </p:sp>
        </p:grpSp>
        <p:sp>
          <p:nvSpPr>
            <p:cNvPr id="763" name="Freeform 762">
              <a:extLst>
                <a:ext uri="{FF2B5EF4-FFF2-40B4-BE49-F238E27FC236}">
                  <a16:creationId xmlns:a16="http://schemas.microsoft.com/office/drawing/2014/main" id="{6A739125-2231-410E-18E3-30F8C4191AF1}"/>
                </a:ext>
              </a:extLst>
            </p:cNvPr>
            <p:cNvSpPr/>
            <p:nvPr/>
          </p:nvSpPr>
          <p:spPr>
            <a:xfrm>
              <a:off x="5889929" y="3647542"/>
              <a:ext cx="950" cy="946"/>
            </a:xfrm>
            <a:custGeom>
              <a:avLst/>
              <a:gdLst>
                <a:gd name="connsiteX0" fmla="*/ 950 w 950"/>
                <a:gd name="connsiteY0" fmla="*/ 0 h 946"/>
                <a:gd name="connsiteX1" fmla="*/ 0 w 950"/>
                <a:gd name="connsiteY1" fmla="*/ 0 h 946"/>
                <a:gd name="connsiteX2" fmla="*/ 0 w 950"/>
                <a:gd name="connsiteY2" fmla="*/ 947 h 946"/>
                <a:gd name="connsiteX3" fmla="*/ 950 w 950"/>
                <a:gd name="connsiteY3" fmla="*/ 0 h 946"/>
              </a:gdLst>
              <a:ahLst/>
              <a:cxnLst>
                <a:cxn ang="0">
                  <a:pos x="connsiteX0" y="connsiteY0"/>
                </a:cxn>
                <a:cxn ang="0">
                  <a:pos x="connsiteX1" y="connsiteY1"/>
                </a:cxn>
                <a:cxn ang="0">
                  <a:pos x="connsiteX2" y="connsiteY2"/>
                </a:cxn>
                <a:cxn ang="0">
                  <a:pos x="connsiteX3" y="connsiteY3"/>
                </a:cxn>
              </a:cxnLst>
              <a:rect l="l" t="t" r="r" b="b"/>
              <a:pathLst>
                <a:path w="950" h="946">
                  <a:moveTo>
                    <a:pt x="950" y="0"/>
                  </a:moveTo>
                  <a:lnTo>
                    <a:pt x="0" y="0"/>
                  </a:lnTo>
                  <a:lnTo>
                    <a:pt x="0" y="947"/>
                  </a:lnTo>
                  <a:lnTo>
                    <a:pt x="950" y="0"/>
                  </a:lnTo>
                  <a:close/>
                </a:path>
              </a:pathLst>
            </a:custGeom>
            <a:solidFill>
              <a:srgbClr val="FFFFFF"/>
            </a:solidFill>
            <a:ln w="9450" cap="flat">
              <a:noFill/>
              <a:prstDash val="solid"/>
              <a:miter/>
            </a:ln>
          </p:spPr>
          <p:txBody>
            <a:bodyPr rtlCol="0" anchor="ctr"/>
            <a:lstStyle/>
            <a:p>
              <a:endParaRPr lang="en-GB"/>
            </a:p>
          </p:txBody>
        </p:sp>
      </p:grpSp>
      <p:grpSp>
        <p:nvGrpSpPr>
          <p:cNvPr id="770" name="Group 769">
            <a:extLst>
              <a:ext uri="{FF2B5EF4-FFF2-40B4-BE49-F238E27FC236}">
                <a16:creationId xmlns:a16="http://schemas.microsoft.com/office/drawing/2014/main" id="{8A0C5822-6287-E9B1-EA26-E7772B5C02EF}"/>
              </a:ext>
            </a:extLst>
          </p:cNvPr>
          <p:cNvGrpSpPr/>
          <p:nvPr userDrawn="1"/>
        </p:nvGrpSpPr>
        <p:grpSpPr>
          <a:xfrm rot="19048606">
            <a:off x="10873197" y="1753865"/>
            <a:ext cx="836944" cy="1058986"/>
            <a:chOff x="5713373" y="2495550"/>
            <a:chExt cx="1204455" cy="1523999"/>
          </a:xfrm>
        </p:grpSpPr>
        <p:sp>
          <p:nvSpPr>
            <p:cNvPr id="771" name="Freeform 770">
              <a:extLst>
                <a:ext uri="{FF2B5EF4-FFF2-40B4-BE49-F238E27FC236}">
                  <a16:creationId xmlns:a16="http://schemas.microsoft.com/office/drawing/2014/main" id="{0929D657-F34A-8413-7163-B07B46824B2B}"/>
                </a:ext>
              </a:extLst>
            </p:cNvPr>
            <p:cNvSpPr/>
            <p:nvPr/>
          </p:nvSpPr>
          <p:spPr>
            <a:xfrm>
              <a:off x="5756928" y="2707584"/>
              <a:ext cx="1001300" cy="1194588"/>
            </a:xfrm>
            <a:custGeom>
              <a:avLst/>
              <a:gdLst>
                <a:gd name="connsiteX0" fmla="*/ 442700 w 1001300"/>
                <a:gd name="connsiteY0" fmla="*/ 0 h 1194588"/>
                <a:gd name="connsiteX1" fmla="*/ 201400 w 1001300"/>
                <a:gd name="connsiteY1" fmla="*/ 104124 h 1194588"/>
                <a:gd name="connsiteX2" fmla="*/ 0 w 1001300"/>
                <a:gd name="connsiteY2" fmla="*/ 981607 h 1194588"/>
                <a:gd name="connsiteX3" fmla="*/ 72200 w 1001300"/>
                <a:gd name="connsiteY3" fmla="*/ 1060174 h 1194588"/>
                <a:gd name="connsiteX4" fmla="*/ 645050 w 1001300"/>
                <a:gd name="connsiteY4" fmla="*/ 1194589 h 1194588"/>
                <a:gd name="connsiteX5" fmla="*/ 802750 w 1001300"/>
                <a:gd name="connsiteY5" fmla="*/ 1160512 h 1194588"/>
                <a:gd name="connsiteX6" fmla="*/ 1001300 w 1001300"/>
                <a:gd name="connsiteY6" fmla="*/ 389046 h 1194588"/>
                <a:gd name="connsiteX7" fmla="*/ 982300 w 1001300"/>
                <a:gd name="connsiteY7" fmla="*/ 227180 h 1194588"/>
                <a:gd name="connsiteX8" fmla="*/ 883500 w 1001300"/>
                <a:gd name="connsiteY8" fmla="*/ 93712 h 1194588"/>
                <a:gd name="connsiteX9" fmla="*/ 442700 w 1001300"/>
                <a:gd name="connsiteY9" fmla="*/ 0 h 119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01300" h="1194588">
                  <a:moveTo>
                    <a:pt x="442700" y="0"/>
                  </a:moveTo>
                  <a:lnTo>
                    <a:pt x="201400" y="104124"/>
                  </a:lnTo>
                  <a:lnTo>
                    <a:pt x="0" y="981607"/>
                  </a:lnTo>
                  <a:lnTo>
                    <a:pt x="72200" y="1060174"/>
                  </a:lnTo>
                  <a:lnTo>
                    <a:pt x="645050" y="1194589"/>
                  </a:lnTo>
                  <a:lnTo>
                    <a:pt x="802750" y="1160512"/>
                  </a:lnTo>
                  <a:lnTo>
                    <a:pt x="1001300" y="389046"/>
                  </a:lnTo>
                  <a:lnTo>
                    <a:pt x="982300" y="227180"/>
                  </a:lnTo>
                  <a:lnTo>
                    <a:pt x="883500" y="93712"/>
                  </a:lnTo>
                  <a:lnTo>
                    <a:pt x="442700" y="0"/>
                  </a:lnTo>
                  <a:close/>
                </a:path>
              </a:pathLst>
            </a:custGeom>
            <a:solidFill>
              <a:srgbClr val="FFFFFF"/>
            </a:solidFill>
            <a:ln w="9450" cap="flat">
              <a:noFill/>
              <a:prstDash val="solid"/>
              <a:miter/>
            </a:ln>
          </p:spPr>
          <p:txBody>
            <a:bodyPr rtlCol="0" anchor="ctr"/>
            <a:lstStyle/>
            <a:p>
              <a:endParaRPr lang="en-GB"/>
            </a:p>
          </p:txBody>
        </p:sp>
        <p:grpSp>
          <p:nvGrpSpPr>
            <p:cNvPr id="772" name="Graphic 3">
              <a:extLst>
                <a:ext uri="{FF2B5EF4-FFF2-40B4-BE49-F238E27FC236}">
                  <a16:creationId xmlns:a16="http://schemas.microsoft.com/office/drawing/2014/main" id="{89553EF4-88D0-9A94-83ED-A46E0E10FD01}"/>
                </a:ext>
              </a:extLst>
            </p:cNvPr>
            <p:cNvGrpSpPr/>
            <p:nvPr/>
          </p:nvGrpSpPr>
          <p:grpSpPr>
            <a:xfrm>
              <a:off x="5756123" y="2538146"/>
              <a:ext cx="1161705" cy="1481403"/>
              <a:chOff x="5756123" y="2538146"/>
              <a:chExt cx="1161705" cy="1481403"/>
            </a:xfrm>
            <a:solidFill>
              <a:srgbClr val="FFFFFF"/>
            </a:solidFill>
          </p:grpSpPr>
          <p:sp>
            <p:nvSpPr>
              <p:cNvPr id="778" name="Freeform 777">
                <a:extLst>
                  <a:ext uri="{FF2B5EF4-FFF2-40B4-BE49-F238E27FC236}">
                    <a16:creationId xmlns:a16="http://schemas.microsoft.com/office/drawing/2014/main" id="{0B4EE41B-1416-98BA-AA66-D4C9245B1FEA}"/>
                  </a:ext>
                </a:extLst>
              </p:cNvPr>
              <p:cNvSpPr/>
              <p:nvPr/>
            </p:nvSpPr>
            <p:spPr>
              <a:xfrm>
                <a:off x="5931665" y="3491356"/>
                <a:ext cx="622313" cy="362199"/>
              </a:xfrm>
              <a:custGeom>
                <a:avLst/>
                <a:gdLst>
                  <a:gd name="connsiteX0" fmla="*/ 573864 w 622313"/>
                  <a:gd name="connsiteY0" fmla="*/ 167545 h 362199"/>
                  <a:gd name="connsiteX1" fmla="*/ 560564 w 622313"/>
                  <a:gd name="connsiteY1" fmla="*/ 178904 h 362199"/>
                  <a:gd name="connsiteX2" fmla="*/ 557714 w 622313"/>
                  <a:gd name="connsiteY2" fmla="*/ 178904 h 362199"/>
                  <a:gd name="connsiteX3" fmla="*/ 546314 w 622313"/>
                  <a:gd name="connsiteY3" fmla="*/ 162812 h 362199"/>
                  <a:gd name="connsiteX4" fmla="*/ 555814 w 622313"/>
                  <a:gd name="connsiteY4" fmla="*/ 120216 h 362199"/>
                  <a:gd name="connsiteX5" fmla="*/ 47564 w 622313"/>
                  <a:gd name="connsiteY5" fmla="*/ 0 h 362199"/>
                  <a:gd name="connsiteX6" fmla="*/ 1014 w 622313"/>
                  <a:gd name="connsiteY6" fmla="*/ 198783 h 362199"/>
                  <a:gd name="connsiteX7" fmla="*/ 1014 w 622313"/>
                  <a:gd name="connsiteY7" fmla="*/ 198783 h 362199"/>
                  <a:gd name="connsiteX8" fmla="*/ 29514 w 622313"/>
                  <a:gd name="connsiteY8" fmla="*/ 244219 h 362199"/>
                  <a:gd name="connsiteX9" fmla="*/ 531114 w 622313"/>
                  <a:gd name="connsiteY9" fmla="*/ 360649 h 362199"/>
                  <a:gd name="connsiteX10" fmla="*/ 559614 w 622313"/>
                  <a:gd name="connsiteY10" fmla="*/ 356862 h 362199"/>
                  <a:gd name="connsiteX11" fmla="*/ 575764 w 622313"/>
                  <a:gd name="connsiteY11" fmla="*/ 333198 h 362199"/>
                  <a:gd name="connsiteX12" fmla="*/ 622314 w 622313"/>
                  <a:gd name="connsiteY12" fmla="*/ 134415 h 362199"/>
                  <a:gd name="connsiteX13" fmla="*/ 583364 w 622313"/>
                  <a:gd name="connsiteY13" fmla="*/ 124949 h 362199"/>
                  <a:gd name="connsiteX14" fmla="*/ 573864 w 622313"/>
                  <a:gd name="connsiteY14" fmla="*/ 167545 h 3621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622313" h="362199">
                    <a:moveTo>
                      <a:pt x="573864" y="167545"/>
                    </a:moveTo>
                    <a:cubicBezTo>
                      <a:pt x="573864" y="175118"/>
                      <a:pt x="567214" y="178904"/>
                      <a:pt x="560564" y="178904"/>
                    </a:cubicBezTo>
                    <a:lnTo>
                      <a:pt x="557714" y="178904"/>
                    </a:lnTo>
                    <a:cubicBezTo>
                      <a:pt x="549164" y="178904"/>
                      <a:pt x="546314" y="171332"/>
                      <a:pt x="546314" y="162812"/>
                    </a:cubicBezTo>
                    <a:lnTo>
                      <a:pt x="555814" y="120216"/>
                    </a:lnTo>
                    <a:lnTo>
                      <a:pt x="47564" y="0"/>
                    </a:lnTo>
                    <a:lnTo>
                      <a:pt x="1014" y="198783"/>
                    </a:lnTo>
                    <a:lnTo>
                      <a:pt x="1014" y="198783"/>
                    </a:lnTo>
                    <a:cubicBezTo>
                      <a:pt x="-3736" y="219607"/>
                      <a:pt x="8614" y="240432"/>
                      <a:pt x="29514" y="244219"/>
                    </a:cubicBezTo>
                    <a:lnTo>
                      <a:pt x="531114" y="360649"/>
                    </a:lnTo>
                    <a:cubicBezTo>
                      <a:pt x="540614" y="363488"/>
                      <a:pt x="551064" y="362542"/>
                      <a:pt x="559614" y="356862"/>
                    </a:cubicBezTo>
                    <a:cubicBezTo>
                      <a:pt x="567214" y="351183"/>
                      <a:pt x="572914" y="342663"/>
                      <a:pt x="575764" y="333198"/>
                    </a:cubicBezTo>
                    <a:lnTo>
                      <a:pt x="622314" y="134415"/>
                    </a:lnTo>
                    <a:lnTo>
                      <a:pt x="583364" y="124949"/>
                    </a:lnTo>
                    <a:lnTo>
                      <a:pt x="573864" y="167545"/>
                    </a:lnTo>
                    <a:close/>
                  </a:path>
                </a:pathLst>
              </a:custGeom>
              <a:solidFill>
                <a:srgbClr val="FFFFFF"/>
              </a:solidFill>
              <a:ln w="9450" cap="flat">
                <a:noFill/>
                <a:prstDash val="solid"/>
                <a:miter/>
              </a:ln>
            </p:spPr>
            <p:txBody>
              <a:bodyPr rtlCol="0" anchor="ctr"/>
              <a:lstStyle/>
              <a:p>
                <a:endParaRPr lang="en-GB"/>
              </a:p>
            </p:txBody>
          </p:sp>
          <p:sp>
            <p:nvSpPr>
              <p:cNvPr id="779" name="Freeform 778">
                <a:extLst>
                  <a:ext uri="{FF2B5EF4-FFF2-40B4-BE49-F238E27FC236}">
                    <a16:creationId xmlns:a16="http://schemas.microsoft.com/office/drawing/2014/main" id="{2518A98B-A083-2751-FEA8-C772240C0680}"/>
                  </a:ext>
                </a:extLst>
              </p:cNvPr>
              <p:cNvSpPr/>
              <p:nvPr/>
            </p:nvSpPr>
            <p:spPr>
              <a:xfrm>
                <a:off x="5985879" y="3391018"/>
                <a:ext cx="588656" cy="206355"/>
              </a:xfrm>
              <a:custGeom>
                <a:avLst/>
                <a:gdLst>
                  <a:gd name="connsiteX0" fmla="*/ 559550 w 588656"/>
                  <a:gd name="connsiteY0" fmla="*/ 118323 h 206355"/>
                  <a:gd name="connsiteX1" fmla="*/ 57000 w 588656"/>
                  <a:gd name="connsiteY1" fmla="*/ 947 h 206355"/>
                  <a:gd name="connsiteX2" fmla="*/ 48450 w 588656"/>
                  <a:gd name="connsiteY2" fmla="*/ 0 h 206355"/>
                  <a:gd name="connsiteX3" fmla="*/ 11400 w 588656"/>
                  <a:gd name="connsiteY3" fmla="*/ 28398 h 206355"/>
                  <a:gd name="connsiteX4" fmla="*/ 11400 w 588656"/>
                  <a:gd name="connsiteY4" fmla="*/ 26504 h 206355"/>
                  <a:gd name="connsiteX5" fmla="*/ 0 w 588656"/>
                  <a:gd name="connsiteY5" fmla="*/ 71940 h 206355"/>
                  <a:gd name="connsiteX6" fmla="*/ 2850 w 588656"/>
                  <a:gd name="connsiteY6" fmla="*/ 71940 h 206355"/>
                  <a:gd name="connsiteX7" fmla="*/ 575700 w 588656"/>
                  <a:gd name="connsiteY7" fmla="*/ 206355 h 206355"/>
                  <a:gd name="connsiteX8" fmla="*/ 587100 w 588656"/>
                  <a:gd name="connsiteY8" fmla="*/ 162812 h 206355"/>
                  <a:gd name="connsiteX9" fmla="*/ 583300 w 588656"/>
                  <a:gd name="connsiteY9" fmla="*/ 134415 h 206355"/>
                  <a:gd name="connsiteX10" fmla="*/ 559550 w 588656"/>
                  <a:gd name="connsiteY10" fmla="*/ 118323 h 20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88656" h="206355">
                    <a:moveTo>
                      <a:pt x="559550" y="118323"/>
                    </a:moveTo>
                    <a:lnTo>
                      <a:pt x="57000" y="947"/>
                    </a:lnTo>
                    <a:cubicBezTo>
                      <a:pt x="54150" y="0"/>
                      <a:pt x="66500" y="0"/>
                      <a:pt x="48450" y="0"/>
                    </a:cubicBezTo>
                    <a:cubicBezTo>
                      <a:pt x="30400" y="0"/>
                      <a:pt x="15200" y="10412"/>
                      <a:pt x="11400" y="28398"/>
                    </a:cubicBezTo>
                    <a:lnTo>
                      <a:pt x="11400" y="26504"/>
                    </a:lnTo>
                    <a:lnTo>
                      <a:pt x="0" y="71940"/>
                    </a:lnTo>
                    <a:lnTo>
                      <a:pt x="2850" y="71940"/>
                    </a:lnTo>
                    <a:lnTo>
                      <a:pt x="575700" y="206355"/>
                    </a:lnTo>
                    <a:lnTo>
                      <a:pt x="587100" y="162812"/>
                    </a:lnTo>
                    <a:cubicBezTo>
                      <a:pt x="589950" y="153347"/>
                      <a:pt x="589000" y="142934"/>
                      <a:pt x="583300" y="134415"/>
                    </a:cubicBezTo>
                    <a:cubicBezTo>
                      <a:pt x="577600" y="126842"/>
                      <a:pt x="569050" y="121163"/>
                      <a:pt x="559550" y="118323"/>
                    </a:cubicBezTo>
                    <a:close/>
                  </a:path>
                </a:pathLst>
              </a:custGeom>
              <a:solidFill>
                <a:srgbClr val="FFFFFF"/>
              </a:solidFill>
              <a:ln w="9450" cap="flat">
                <a:noFill/>
                <a:prstDash val="solid"/>
                <a:miter/>
              </a:ln>
            </p:spPr>
            <p:txBody>
              <a:bodyPr rtlCol="0" anchor="ctr"/>
              <a:lstStyle/>
              <a:p>
                <a:endParaRPr lang="en-GB"/>
              </a:p>
            </p:txBody>
          </p:sp>
          <p:sp>
            <p:nvSpPr>
              <p:cNvPr id="780" name="Freeform 779">
                <a:extLst>
                  <a:ext uri="{FF2B5EF4-FFF2-40B4-BE49-F238E27FC236}">
                    <a16:creationId xmlns:a16="http://schemas.microsoft.com/office/drawing/2014/main" id="{60683CD2-93C3-2FB6-3A54-EE29204A37E3}"/>
                  </a:ext>
                </a:extLst>
              </p:cNvPr>
              <p:cNvSpPr/>
              <p:nvPr/>
            </p:nvSpPr>
            <p:spPr>
              <a:xfrm>
                <a:off x="5756123" y="2538146"/>
                <a:ext cx="1161705" cy="1481403"/>
              </a:xfrm>
              <a:custGeom>
                <a:avLst/>
                <a:gdLst>
                  <a:gd name="connsiteX0" fmla="*/ 1079055 w 1161705"/>
                  <a:gd name="connsiteY0" fmla="*/ 456253 h 1481403"/>
                  <a:gd name="connsiteX1" fmla="*/ 1161706 w 1161705"/>
                  <a:gd name="connsiteY1" fmla="*/ 216768 h 1481403"/>
                  <a:gd name="connsiteX2" fmla="*/ 1161706 w 1161705"/>
                  <a:gd name="connsiteY2" fmla="*/ 204462 h 1481403"/>
                  <a:gd name="connsiteX3" fmla="*/ 1153155 w 1161705"/>
                  <a:gd name="connsiteY3" fmla="*/ 195943 h 1481403"/>
                  <a:gd name="connsiteX4" fmla="*/ 999255 w 1161705"/>
                  <a:gd name="connsiteY4" fmla="*/ 134415 h 1481403"/>
                  <a:gd name="connsiteX5" fmla="*/ 983105 w 1161705"/>
                  <a:gd name="connsiteY5" fmla="*/ 138201 h 1481403"/>
                  <a:gd name="connsiteX6" fmla="*/ 875755 w 1161705"/>
                  <a:gd name="connsiteY6" fmla="*/ 266937 h 1481403"/>
                  <a:gd name="connsiteX7" fmla="*/ 843455 w 1161705"/>
                  <a:gd name="connsiteY7" fmla="*/ 257471 h 1481403"/>
                  <a:gd name="connsiteX8" fmla="*/ 797855 w 1161705"/>
                  <a:gd name="connsiteY8" fmla="*/ 247058 h 1481403"/>
                  <a:gd name="connsiteX9" fmla="*/ 811155 w 1161705"/>
                  <a:gd name="connsiteY9" fmla="*/ 195943 h 1481403"/>
                  <a:gd name="connsiteX10" fmla="*/ 802605 w 1161705"/>
                  <a:gd name="connsiteY10" fmla="*/ 150507 h 1481403"/>
                  <a:gd name="connsiteX11" fmla="*/ 763655 w 1161705"/>
                  <a:gd name="connsiteY11" fmla="*/ 123056 h 1481403"/>
                  <a:gd name="connsiteX12" fmla="*/ 701905 w 1161705"/>
                  <a:gd name="connsiteY12" fmla="*/ 107911 h 1481403"/>
                  <a:gd name="connsiteX13" fmla="*/ 655355 w 1161705"/>
                  <a:gd name="connsiteY13" fmla="*/ 114537 h 1481403"/>
                  <a:gd name="connsiteX14" fmla="*/ 627805 w 1161705"/>
                  <a:gd name="connsiteY14" fmla="*/ 151453 h 1481403"/>
                  <a:gd name="connsiteX15" fmla="*/ 616405 w 1161705"/>
                  <a:gd name="connsiteY15" fmla="*/ 203516 h 1481403"/>
                  <a:gd name="connsiteX16" fmla="*/ 541355 w 1161705"/>
                  <a:gd name="connsiteY16" fmla="*/ 189317 h 1481403"/>
                  <a:gd name="connsiteX17" fmla="*/ 502405 w 1161705"/>
                  <a:gd name="connsiteY17" fmla="*/ 24611 h 1481403"/>
                  <a:gd name="connsiteX18" fmla="*/ 490055 w 1161705"/>
                  <a:gd name="connsiteY18" fmla="*/ 13252 h 1481403"/>
                  <a:gd name="connsiteX19" fmla="*/ 324755 w 1161705"/>
                  <a:gd name="connsiteY19" fmla="*/ 0 h 1481403"/>
                  <a:gd name="connsiteX20" fmla="*/ 313355 w 1161705"/>
                  <a:gd name="connsiteY20" fmla="*/ 3786 h 1481403"/>
                  <a:gd name="connsiteX21" fmla="*/ 306705 w 1161705"/>
                  <a:gd name="connsiteY21" fmla="*/ 15145 h 1481403"/>
                  <a:gd name="connsiteX22" fmla="*/ 272505 w 1161705"/>
                  <a:gd name="connsiteY22" fmla="*/ 263150 h 1481403"/>
                  <a:gd name="connsiteX23" fmla="*/ 173705 w 1161705"/>
                  <a:gd name="connsiteY23" fmla="*/ 428802 h 1481403"/>
                  <a:gd name="connsiteX24" fmla="*/ 123355 w 1161705"/>
                  <a:gd name="connsiteY24" fmla="*/ 643677 h 1481403"/>
                  <a:gd name="connsiteX25" fmla="*/ 102455 w 1161705"/>
                  <a:gd name="connsiteY25" fmla="*/ 731709 h 1481403"/>
                  <a:gd name="connsiteX26" fmla="*/ 99605 w 1161705"/>
                  <a:gd name="connsiteY26" fmla="*/ 744015 h 1481403"/>
                  <a:gd name="connsiteX27" fmla="*/ 4605 w 1161705"/>
                  <a:gd name="connsiteY27" fmla="*/ 1144420 h 1481403"/>
                  <a:gd name="connsiteX28" fmla="*/ 4605 w 1161705"/>
                  <a:gd name="connsiteY28" fmla="*/ 1146313 h 1481403"/>
                  <a:gd name="connsiteX29" fmla="*/ 120505 w 1161705"/>
                  <a:gd name="connsiteY29" fmla="*/ 1335630 h 1481403"/>
                  <a:gd name="connsiteX30" fmla="*/ 723755 w 1161705"/>
                  <a:gd name="connsiteY30" fmla="*/ 1477618 h 1481403"/>
                  <a:gd name="connsiteX31" fmla="*/ 759855 w 1161705"/>
                  <a:gd name="connsiteY31" fmla="*/ 1481404 h 1481403"/>
                  <a:gd name="connsiteX32" fmla="*/ 842505 w 1161705"/>
                  <a:gd name="connsiteY32" fmla="*/ 1457739 h 1481403"/>
                  <a:gd name="connsiteX33" fmla="*/ 912805 w 1161705"/>
                  <a:gd name="connsiteY33" fmla="*/ 1360241 h 1481403"/>
                  <a:gd name="connsiteX34" fmla="*/ 912805 w 1161705"/>
                  <a:gd name="connsiteY34" fmla="*/ 1356455 h 1481403"/>
                  <a:gd name="connsiteX35" fmla="*/ 1007805 w 1161705"/>
                  <a:gd name="connsiteY35" fmla="*/ 956050 h 1481403"/>
                  <a:gd name="connsiteX36" fmla="*/ 1081905 w 1161705"/>
                  <a:gd name="connsiteY36" fmla="*/ 639891 h 1481403"/>
                  <a:gd name="connsiteX37" fmla="*/ 1073355 w 1161705"/>
                  <a:gd name="connsiteY37" fmla="*/ 462880 h 1481403"/>
                  <a:gd name="connsiteX38" fmla="*/ 1079055 w 1161705"/>
                  <a:gd name="connsiteY38" fmla="*/ 456253 h 1481403"/>
                  <a:gd name="connsiteX39" fmla="*/ 654405 w 1161705"/>
                  <a:gd name="connsiteY39" fmla="*/ 158080 h 1481403"/>
                  <a:gd name="connsiteX40" fmla="*/ 655355 w 1161705"/>
                  <a:gd name="connsiteY40" fmla="*/ 158080 h 1481403"/>
                  <a:gd name="connsiteX41" fmla="*/ 670555 w 1161705"/>
                  <a:gd name="connsiteY41" fmla="*/ 138201 h 1481403"/>
                  <a:gd name="connsiteX42" fmla="*/ 696205 w 1161705"/>
                  <a:gd name="connsiteY42" fmla="*/ 134415 h 1481403"/>
                  <a:gd name="connsiteX43" fmla="*/ 757955 w 1161705"/>
                  <a:gd name="connsiteY43" fmla="*/ 149560 h 1481403"/>
                  <a:gd name="connsiteX44" fmla="*/ 779805 w 1161705"/>
                  <a:gd name="connsiteY44" fmla="*/ 164706 h 1481403"/>
                  <a:gd name="connsiteX45" fmla="*/ 783605 w 1161705"/>
                  <a:gd name="connsiteY45" fmla="*/ 188370 h 1481403"/>
                  <a:gd name="connsiteX46" fmla="*/ 771255 w 1161705"/>
                  <a:gd name="connsiteY46" fmla="*/ 239486 h 1481403"/>
                  <a:gd name="connsiteX47" fmla="*/ 642055 w 1161705"/>
                  <a:gd name="connsiteY47" fmla="*/ 209195 h 1481403"/>
                  <a:gd name="connsiteX48" fmla="*/ 654405 w 1161705"/>
                  <a:gd name="connsiteY48" fmla="*/ 158080 h 1481403"/>
                  <a:gd name="connsiteX49" fmla="*/ 326655 w 1161705"/>
                  <a:gd name="connsiteY49" fmla="*/ 83299 h 1481403"/>
                  <a:gd name="connsiteX50" fmla="*/ 352305 w 1161705"/>
                  <a:gd name="connsiteY50" fmla="*/ 199729 h 1481403"/>
                  <a:gd name="connsiteX51" fmla="*/ 358005 w 1161705"/>
                  <a:gd name="connsiteY51" fmla="*/ 208248 h 1481403"/>
                  <a:gd name="connsiteX52" fmla="*/ 318105 w 1161705"/>
                  <a:gd name="connsiteY52" fmla="*/ 229073 h 1481403"/>
                  <a:gd name="connsiteX53" fmla="*/ 318105 w 1161705"/>
                  <a:gd name="connsiteY53" fmla="*/ 229073 h 1481403"/>
                  <a:gd name="connsiteX54" fmla="*/ 305755 w 1161705"/>
                  <a:gd name="connsiteY54" fmla="*/ 236646 h 1481403"/>
                  <a:gd name="connsiteX55" fmla="*/ 326655 w 1161705"/>
                  <a:gd name="connsiteY55" fmla="*/ 83299 h 1481403"/>
                  <a:gd name="connsiteX56" fmla="*/ 845355 w 1161705"/>
                  <a:gd name="connsiteY56" fmla="*/ 1023257 h 1481403"/>
                  <a:gd name="connsiteX57" fmla="*/ 780755 w 1161705"/>
                  <a:gd name="connsiteY57" fmla="*/ 1293980 h 1481403"/>
                  <a:gd name="connsiteX58" fmla="*/ 750355 w 1161705"/>
                  <a:gd name="connsiteY58" fmla="*/ 1334683 h 1481403"/>
                  <a:gd name="connsiteX59" fmla="*/ 716155 w 1161705"/>
                  <a:gd name="connsiteY59" fmla="*/ 1344149 h 1481403"/>
                  <a:gd name="connsiteX60" fmla="*/ 700955 w 1161705"/>
                  <a:gd name="connsiteY60" fmla="*/ 1343202 h 1481403"/>
                  <a:gd name="connsiteX61" fmla="*/ 198405 w 1161705"/>
                  <a:gd name="connsiteY61" fmla="*/ 1225826 h 1481403"/>
                  <a:gd name="connsiteX62" fmla="*/ 149005 w 1161705"/>
                  <a:gd name="connsiteY62" fmla="*/ 1146313 h 1481403"/>
                  <a:gd name="connsiteX63" fmla="*/ 213605 w 1161705"/>
                  <a:gd name="connsiteY63" fmla="*/ 876537 h 1481403"/>
                  <a:gd name="connsiteX64" fmla="*/ 293405 w 1161705"/>
                  <a:gd name="connsiteY64" fmla="*/ 827314 h 1481403"/>
                  <a:gd name="connsiteX65" fmla="*/ 795955 w 1161705"/>
                  <a:gd name="connsiteY65" fmla="*/ 943744 h 1481403"/>
                  <a:gd name="connsiteX66" fmla="*/ 836805 w 1161705"/>
                  <a:gd name="connsiteY66" fmla="*/ 974035 h 1481403"/>
                  <a:gd name="connsiteX67" fmla="*/ 845355 w 1161705"/>
                  <a:gd name="connsiteY67" fmla="*/ 1023257 h 1481403"/>
                  <a:gd name="connsiteX68" fmla="*/ 467255 w 1161705"/>
                  <a:gd name="connsiteY68" fmla="*/ 563217 h 1481403"/>
                  <a:gd name="connsiteX69" fmla="*/ 494805 w 1161705"/>
                  <a:gd name="connsiteY69" fmla="*/ 447734 h 1481403"/>
                  <a:gd name="connsiteX70" fmla="*/ 501455 w 1161705"/>
                  <a:gd name="connsiteY70" fmla="*/ 439215 h 1481403"/>
                  <a:gd name="connsiteX71" fmla="*/ 512855 w 1161705"/>
                  <a:gd name="connsiteY71" fmla="*/ 439215 h 1481403"/>
                  <a:gd name="connsiteX72" fmla="*/ 796905 w 1161705"/>
                  <a:gd name="connsiteY72" fmla="*/ 506422 h 1481403"/>
                  <a:gd name="connsiteX73" fmla="*/ 796905 w 1161705"/>
                  <a:gd name="connsiteY73" fmla="*/ 506422 h 1481403"/>
                  <a:gd name="connsiteX74" fmla="*/ 808305 w 1161705"/>
                  <a:gd name="connsiteY74" fmla="*/ 509262 h 1481403"/>
                  <a:gd name="connsiteX75" fmla="*/ 808305 w 1161705"/>
                  <a:gd name="connsiteY75" fmla="*/ 520621 h 1481403"/>
                  <a:gd name="connsiteX76" fmla="*/ 780755 w 1161705"/>
                  <a:gd name="connsiteY76" fmla="*/ 636104 h 1481403"/>
                  <a:gd name="connsiteX77" fmla="*/ 767455 w 1161705"/>
                  <a:gd name="connsiteY77" fmla="*/ 647463 h 1481403"/>
                  <a:gd name="connsiteX78" fmla="*/ 764605 w 1161705"/>
                  <a:gd name="connsiteY78" fmla="*/ 647463 h 1481403"/>
                  <a:gd name="connsiteX79" fmla="*/ 478655 w 1161705"/>
                  <a:gd name="connsiteY79" fmla="*/ 579309 h 1481403"/>
                  <a:gd name="connsiteX80" fmla="*/ 467255 w 1161705"/>
                  <a:gd name="connsiteY80" fmla="*/ 563217 h 1481403"/>
                  <a:gd name="connsiteX81" fmla="*/ 1006855 w 1161705"/>
                  <a:gd name="connsiteY81" fmla="*/ 639891 h 1481403"/>
                  <a:gd name="connsiteX82" fmla="*/ 958405 w 1161705"/>
                  <a:gd name="connsiteY82" fmla="*/ 842460 h 1481403"/>
                  <a:gd name="connsiteX83" fmla="*/ 945105 w 1161705"/>
                  <a:gd name="connsiteY83" fmla="*/ 853819 h 1481403"/>
                  <a:gd name="connsiteX84" fmla="*/ 942255 w 1161705"/>
                  <a:gd name="connsiteY84" fmla="*/ 853819 h 1481403"/>
                  <a:gd name="connsiteX85" fmla="*/ 930855 w 1161705"/>
                  <a:gd name="connsiteY85" fmla="*/ 837727 h 1481403"/>
                  <a:gd name="connsiteX86" fmla="*/ 979305 w 1161705"/>
                  <a:gd name="connsiteY86" fmla="*/ 635158 h 1481403"/>
                  <a:gd name="connsiteX87" fmla="*/ 807355 w 1161705"/>
                  <a:gd name="connsiteY87" fmla="*/ 358755 h 1481403"/>
                  <a:gd name="connsiteX88" fmla="*/ 549905 w 1161705"/>
                  <a:gd name="connsiteY88" fmla="*/ 298174 h 1481403"/>
                  <a:gd name="connsiteX89" fmla="*/ 375105 w 1161705"/>
                  <a:gd name="connsiteY89" fmla="*/ 326571 h 1481403"/>
                  <a:gd name="connsiteX90" fmla="*/ 271555 w 1161705"/>
                  <a:gd name="connsiteY90" fmla="*/ 468559 h 1481403"/>
                  <a:gd name="connsiteX91" fmla="*/ 222155 w 1161705"/>
                  <a:gd name="connsiteY91" fmla="*/ 674914 h 1481403"/>
                  <a:gd name="connsiteX92" fmla="*/ 206005 w 1161705"/>
                  <a:gd name="connsiteY92" fmla="*/ 686273 h 1481403"/>
                  <a:gd name="connsiteX93" fmla="*/ 206955 w 1161705"/>
                  <a:gd name="connsiteY93" fmla="*/ 686273 h 1481403"/>
                  <a:gd name="connsiteX94" fmla="*/ 197455 w 1161705"/>
                  <a:gd name="connsiteY94" fmla="*/ 667342 h 1481403"/>
                  <a:gd name="connsiteX95" fmla="*/ 246855 w 1161705"/>
                  <a:gd name="connsiteY95" fmla="*/ 460986 h 1481403"/>
                  <a:gd name="connsiteX96" fmla="*/ 362755 w 1161705"/>
                  <a:gd name="connsiteY96" fmla="*/ 301014 h 1481403"/>
                  <a:gd name="connsiteX97" fmla="*/ 557505 w 1161705"/>
                  <a:gd name="connsiteY97" fmla="*/ 269776 h 1481403"/>
                  <a:gd name="connsiteX98" fmla="*/ 814955 w 1161705"/>
                  <a:gd name="connsiteY98" fmla="*/ 330358 h 1481403"/>
                  <a:gd name="connsiteX99" fmla="*/ 975505 w 1161705"/>
                  <a:gd name="connsiteY99" fmla="*/ 445841 h 1481403"/>
                  <a:gd name="connsiteX100" fmla="*/ 1006855 w 1161705"/>
                  <a:gd name="connsiteY100" fmla="*/ 639891 h 1481403"/>
                  <a:gd name="connsiteX101" fmla="*/ 1059105 w 1161705"/>
                  <a:gd name="connsiteY101" fmla="*/ 427856 h 1481403"/>
                  <a:gd name="connsiteX102" fmla="*/ 1059105 w 1161705"/>
                  <a:gd name="connsiteY102" fmla="*/ 427856 h 1481403"/>
                  <a:gd name="connsiteX103" fmla="*/ 1026805 w 1161705"/>
                  <a:gd name="connsiteY103" fmla="*/ 375794 h 1481403"/>
                  <a:gd name="connsiteX104" fmla="*/ 1112305 w 1161705"/>
                  <a:gd name="connsiteY104" fmla="*/ 273563 h 1481403"/>
                  <a:gd name="connsiteX105" fmla="*/ 1059105 w 1161705"/>
                  <a:gd name="connsiteY105" fmla="*/ 427856 h 14814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1161705" h="1481403">
                    <a:moveTo>
                      <a:pt x="1079055" y="456253"/>
                    </a:moveTo>
                    <a:lnTo>
                      <a:pt x="1161706" y="216768"/>
                    </a:lnTo>
                    <a:lnTo>
                      <a:pt x="1161706" y="204462"/>
                    </a:lnTo>
                    <a:cubicBezTo>
                      <a:pt x="1161706" y="200676"/>
                      <a:pt x="1157905" y="197836"/>
                      <a:pt x="1153155" y="195943"/>
                    </a:cubicBezTo>
                    <a:lnTo>
                      <a:pt x="999255" y="134415"/>
                    </a:lnTo>
                    <a:cubicBezTo>
                      <a:pt x="993555" y="131575"/>
                      <a:pt x="986905" y="134415"/>
                      <a:pt x="983105" y="138201"/>
                    </a:cubicBezTo>
                    <a:lnTo>
                      <a:pt x="875755" y="266937"/>
                    </a:lnTo>
                    <a:cubicBezTo>
                      <a:pt x="865305" y="263150"/>
                      <a:pt x="854855" y="260311"/>
                      <a:pt x="843455" y="257471"/>
                    </a:cubicBezTo>
                    <a:lnTo>
                      <a:pt x="797855" y="247058"/>
                    </a:lnTo>
                    <a:lnTo>
                      <a:pt x="811155" y="195943"/>
                    </a:lnTo>
                    <a:cubicBezTo>
                      <a:pt x="814955" y="180798"/>
                      <a:pt x="811155" y="164706"/>
                      <a:pt x="802605" y="150507"/>
                    </a:cubicBezTo>
                    <a:cubicBezTo>
                      <a:pt x="793105" y="137255"/>
                      <a:pt x="778855" y="126842"/>
                      <a:pt x="763655" y="123056"/>
                    </a:cubicBezTo>
                    <a:lnTo>
                      <a:pt x="701905" y="107911"/>
                    </a:lnTo>
                    <a:cubicBezTo>
                      <a:pt x="685755" y="104124"/>
                      <a:pt x="668655" y="107911"/>
                      <a:pt x="655355" y="114537"/>
                    </a:cubicBezTo>
                    <a:cubicBezTo>
                      <a:pt x="640155" y="123056"/>
                      <a:pt x="630655" y="136308"/>
                      <a:pt x="627805" y="151453"/>
                    </a:cubicBezTo>
                    <a:lnTo>
                      <a:pt x="616405" y="203516"/>
                    </a:lnTo>
                    <a:lnTo>
                      <a:pt x="541355" y="189317"/>
                    </a:lnTo>
                    <a:lnTo>
                      <a:pt x="502405" y="24611"/>
                    </a:lnTo>
                    <a:cubicBezTo>
                      <a:pt x="502405" y="18932"/>
                      <a:pt x="495755" y="13252"/>
                      <a:pt x="490055" y="13252"/>
                    </a:cubicBezTo>
                    <a:lnTo>
                      <a:pt x="324755" y="0"/>
                    </a:lnTo>
                    <a:cubicBezTo>
                      <a:pt x="320955" y="0"/>
                      <a:pt x="316205" y="0"/>
                      <a:pt x="313355" y="3786"/>
                    </a:cubicBezTo>
                    <a:cubicBezTo>
                      <a:pt x="309555" y="6626"/>
                      <a:pt x="306705" y="9466"/>
                      <a:pt x="306705" y="15145"/>
                    </a:cubicBezTo>
                    <a:lnTo>
                      <a:pt x="272505" y="263150"/>
                    </a:lnTo>
                    <a:cubicBezTo>
                      <a:pt x="223105" y="306693"/>
                      <a:pt x="188905" y="363488"/>
                      <a:pt x="173705" y="428802"/>
                    </a:cubicBezTo>
                    <a:lnTo>
                      <a:pt x="123355" y="643677"/>
                    </a:lnTo>
                    <a:lnTo>
                      <a:pt x="102455" y="731709"/>
                    </a:lnTo>
                    <a:lnTo>
                      <a:pt x="99605" y="744015"/>
                    </a:lnTo>
                    <a:lnTo>
                      <a:pt x="4605" y="1144420"/>
                    </a:lnTo>
                    <a:lnTo>
                      <a:pt x="4605" y="1146313"/>
                    </a:lnTo>
                    <a:cubicBezTo>
                      <a:pt x="-16295" y="1231506"/>
                      <a:pt x="35955" y="1314805"/>
                      <a:pt x="120505" y="1335630"/>
                    </a:cubicBezTo>
                    <a:lnTo>
                      <a:pt x="723755" y="1477618"/>
                    </a:lnTo>
                    <a:cubicBezTo>
                      <a:pt x="736105" y="1480457"/>
                      <a:pt x="748455" y="1481404"/>
                      <a:pt x="759855" y="1481404"/>
                    </a:cubicBezTo>
                    <a:cubicBezTo>
                      <a:pt x="788355" y="1481404"/>
                      <a:pt x="815905" y="1472885"/>
                      <a:pt x="842505" y="1457739"/>
                    </a:cubicBezTo>
                    <a:cubicBezTo>
                      <a:pt x="878605" y="1435968"/>
                      <a:pt x="903305" y="1401891"/>
                      <a:pt x="912805" y="1360241"/>
                    </a:cubicBezTo>
                    <a:lnTo>
                      <a:pt x="912805" y="1356455"/>
                    </a:lnTo>
                    <a:lnTo>
                      <a:pt x="1007805" y="956050"/>
                    </a:lnTo>
                    <a:lnTo>
                      <a:pt x="1081905" y="639891"/>
                    </a:lnTo>
                    <a:cubicBezTo>
                      <a:pt x="1095206" y="579309"/>
                      <a:pt x="1091405" y="519675"/>
                      <a:pt x="1073355" y="462880"/>
                    </a:cubicBezTo>
                    <a:cubicBezTo>
                      <a:pt x="1076206" y="462880"/>
                      <a:pt x="1077155" y="459093"/>
                      <a:pt x="1079055" y="456253"/>
                    </a:cubicBezTo>
                    <a:close/>
                    <a:moveTo>
                      <a:pt x="654405" y="158080"/>
                    </a:moveTo>
                    <a:lnTo>
                      <a:pt x="655355" y="158080"/>
                    </a:lnTo>
                    <a:cubicBezTo>
                      <a:pt x="657255" y="149560"/>
                      <a:pt x="662005" y="141988"/>
                      <a:pt x="670555" y="138201"/>
                    </a:cubicBezTo>
                    <a:cubicBezTo>
                      <a:pt x="679105" y="134415"/>
                      <a:pt x="688605" y="132522"/>
                      <a:pt x="696205" y="134415"/>
                    </a:cubicBezTo>
                    <a:lnTo>
                      <a:pt x="757955" y="149560"/>
                    </a:lnTo>
                    <a:cubicBezTo>
                      <a:pt x="767455" y="152400"/>
                      <a:pt x="774105" y="156186"/>
                      <a:pt x="779805" y="164706"/>
                    </a:cubicBezTo>
                    <a:cubicBezTo>
                      <a:pt x="785505" y="171332"/>
                      <a:pt x="786455" y="179851"/>
                      <a:pt x="783605" y="188370"/>
                    </a:cubicBezTo>
                    <a:lnTo>
                      <a:pt x="771255" y="239486"/>
                    </a:lnTo>
                    <a:lnTo>
                      <a:pt x="642055" y="209195"/>
                    </a:lnTo>
                    <a:lnTo>
                      <a:pt x="654405" y="158080"/>
                    </a:lnTo>
                    <a:close/>
                    <a:moveTo>
                      <a:pt x="326655" y="83299"/>
                    </a:moveTo>
                    <a:lnTo>
                      <a:pt x="352305" y="199729"/>
                    </a:lnTo>
                    <a:cubicBezTo>
                      <a:pt x="352305" y="203516"/>
                      <a:pt x="355155" y="206355"/>
                      <a:pt x="358005" y="208248"/>
                    </a:cubicBezTo>
                    <a:cubicBezTo>
                      <a:pt x="344705" y="213928"/>
                      <a:pt x="330455" y="220554"/>
                      <a:pt x="318105" y="229073"/>
                    </a:cubicBezTo>
                    <a:lnTo>
                      <a:pt x="318105" y="229073"/>
                    </a:lnTo>
                    <a:cubicBezTo>
                      <a:pt x="314305" y="230966"/>
                      <a:pt x="309555" y="233806"/>
                      <a:pt x="305755" y="236646"/>
                    </a:cubicBezTo>
                    <a:lnTo>
                      <a:pt x="326655" y="83299"/>
                    </a:lnTo>
                    <a:close/>
                    <a:moveTo>
                      <a:pt x="845355" y="1023257"/>
                    </a:moveTo>
                    <a:lnTo>
                      <a:pt x="780755" y="1293980"/>
                    </a:lnTo>
                    <a:cubicBezTo>
                      <a:pt x="776005" y="1311019"/>
                      <a:pt x="765555" y="1325217"/>
                      <a:pt x="750355" y="1334683"/>
                    </a:cubicBezTo>
                    <a:cubicBezTo>
                      <a:pt x="740855" y="1341309"/>
                      <a:pt x="728505" y="1344149"/>
                      <a:pt x="716155" y="1344149"/>
                    </a:cubicBezTo>
                    <a:cubicBezTo>
                      <a:pt x="703805" y="1344149"/>
                      <a:pt x="706655" y="1344149"/>
                      <a:pt x="700955" y="1343202"/>
                    </a:cubicBezTo>
                    <a:lnTo>
                      <a:pt x="198405" y="1225826"/>
                    </a:lnTo>
                    <a:cubicBezTo>
                      <a:pt x="162305" y="1217307"/>
                      <a:pt x="140455" y="1182283"/>
                      <a:pt x="149005" y="1146313"/>
                    </a:cubicBezTo>
                    <a:lnTo>
                      <a:pt x="213605" y="876537"/>
                    </a:lnTo>
                    <a:cubicBezTo>
                      <a:pt x="222155" y="840567"/>
                      <a:pt x="257305" y="818795"/>
                      <a:pt x="293405" y="827314"/>
                    </a:cubicBezTo>
                    <a:lnTo>
                      <a:pt x="795955" y="943744"/>
                    </a:lnTo>
                    <a:cubicBezTo>
                      <a:pt x="813055" y="948477"/>
                      <a:pt x="828255" y="958890"/>
                      <a:pt x="836805" y="974035"/>
                    </a:cubicBezTo>
                    <a:cubicBezTo>
                      <a:pt x="845355" y="989180"/>
                      <a:pt x="849155" y="1007165"/>
                      <a:pt x="845355" y="1023257"/>
                    </a:cubicBezTo>
                    <a:close/>
                    <a:moveTo>
                      <a:pt x="467255" y="563217"/>
                    </a:moveTo>
                    <a:lnTo>
                      <a:pt x="494805" y="447734"/>
                    </a:lnTo>
                    <a:cubicBezTo>
                      <a:pt x="494805" y="444894"/>
                      <a:pt x="498605" y="439215"/>
                      <a:pt x="501455" y="439215"/>
                    </a:cubicBezTo>
                    <a:lnTo>
                      <a:pt x="512855" y="439215"/>
                    </a:lnTo>
                    <a:lnTo>
                      <a:pt x="796905" y="506422"/>
                    </a:lnTo>
                    <a:lnTo>
                      <a:pt x="796905" y="506422"/>
                    </a:lnTo>
                    <a:cubicBezTo>
                      <a:pt x="796905" y="506422"/>
                      <a:pt x="805455" y="506422"/>
                      <a:pt x="808305" y="509262"/>
                    </a:cubicBezTo>
                    <a:lnTo>
                      <a:pt x="808305" y="520621"/>
                    </a:lnTo>
                    <a:lnTo>
                      <a:pt x="780755" y="636104"/>
                    </a:lnTo>
                    <a:cubicBezTo>
                      <a:pt x="780755" y="643677"/>
                      <a:pt x="774105" y="647463"/>
                      <a:pt x="767455" y="647463"/>
                    </a:cubicBezTo>
                    <a:lnTo>
                      <a:pt x="764605" y="647463"/>
                    </a:lnTo>
                    <a:lnTo>
                      <a:pt x="478655" y="579309"/>
                    </a:lnTo>
                    <a:cubicBezTo>
                      <a:pt x="470105" y="578363"/>
                      <a:pt x="467255" y="571737"/>
                      <a:pt x="467255" y="563217"/>
                    </a:cubicBezTo>
                    <a:close/>
                    <a:moveTo>
                      <a:pt x="1006855" y="639891"/>
                    </a:moveTo>
                    <a:lnTo>
                      <a:pt x="958405" y="842460"/>
                    </a:lnTo>
                    <a:cubicBezTo>
                      <a:pt x="958405" y="850032"/>
                      <a:pt x="951755" y="853819"/>
                      <a:pt x="945105" y="853819"/>
                    </a:cubicBezTo>
                    <a:lnTo>
                      <a:pt x="942255" y="853819"/>
                    </a:lnTo>
                    <a:cubicBezTo>
                      <a:pt x="933705" y="852872"/>
                      <a:pt x="930855" y="846246"/>
                      <a:pt x="930855" y="837727"/>
                    </a:cubicBezTo>
                    <a:lnTo>
                      <a:pt x="979305" y="635158"/>
                    </a:lnTo>
                    <a:cubicBezTo>
                      <a:pt x="1007805" y="512102"/>
                      <a:pt x="930855" y="387153"/>
                      <a:pt x="807355" y="358755"/>
                    </a:cubicBezTo>
                    <a:lnTo>
                      <a:pt x="549905" y="298174"/>
                    </a:lnTo>
                    <a:cubicBezTo>
                      <a:pt x="489105" y="283975"/>
                      <a:pt x="427355" y="293441"/>
                      <a:pt x="375105" y="326571"/>
                    </a:cubicBezTo>
                    <a:cubicBezTo>
                      <a:pt x="322855" y="357809"/>
                      <a:pt x="284855" y="407978"/>
                      <a:pt x="271555" y="468559"/>
                    </a:cubicBezTo>
                    <a:lnTo>
                      <a:pt x="222155" y="674914"/>
                    </a:lnTo>
                    <a:cubicBezTo>
                      <a:pt x="222155" y="683434"/>
                      <a:pt x="214555" y="687220"/>
                      <a:pt x="206005" y="686273"/>
                    </a:cubicBezTo>
                    <a:lnTo>
                      <a:pt x="206955" y="686273"/>
                    </a:lnTo>
                    <a:cubicBezTo>
                      <a:pt x="200305" y="682487"/>
                      <a:pt x="194605" y="675861"/>
                      <a:pt x="197455" y="667342"/>
                    </a:cubicBezTo>
                    <a:lnTo>
                      <a:pt x="246855" y="460986"/>
                    </a:lnTo>
                    <a:cubicBezTo>
                      <a:pt x="262055" y="393779"/>
                      <a:pt x="303855" y="336984"/>
                      <a:pt x="362755" y="301014"/>
                    </a:cubicBezTo>
                    <a:cubicBezTo>
                      <a:pt x="419755" y="265990"/>
                      <a:pt x="490055" y="253684"/>
                      <a:pt x="557505" y="269776"/>
                    </a:cubicBezTo>
                    <a:lnTo>
                      <a:pt x="814955" y="330358"/>
                    </a:lnTo>
                    <a:cubicBezTo>
                      <a:pt x="882405" y="345503"/>
                      <a:pt x="939405" y="387153"/>
                      <a:pt x="975505" y="445841"/>
                    </a:cubicBezTo>
                    <a:cubicBezTo>
                      <a:pt x="1010655" y="502636"/>
                      <a:pt x="1023005" y="572683"/>
                      <a:pt x="1006855" y="639891"/>
                    </a:cubicBezTo>
                    <a:close/>
                    <a:moveTo>
                      <a:pt x="1059105" y="427856"/>
                    </a:moveTo>
                    <a:lnTo>
                      <a:pt x="1059105" y="427856"/>
                    </a:lnTo>
                    <a:cubicBezTo>
                      <a:pt x="1050555" y="409871"/>
                      <a:pt x="1039155" y="392832"/>
                      <a:pt x="1026805" y="375794"/>
                    </a:cubicBezTo>
                    <a:cubicBezTo>
                      <a:pt x="1014455" y="358755"/>
                      <a:pt x="1112305" y="273563"/>
                      <a:pt x="1112305" y="273563"/>
                    </a:cubicBezTo>
                    <a:lnTo>
                      <a:pt x="1059105" y="427856"/>
                    </a:lnTo>
                    <a:close/>
                  </a:path>
                </a:pathLst>
              </a:custGeom>
              <a:solidFill>
                <a:srgbClr val="FFFFFF"/>
              </a:solidFill>
              <a:ln w="9450" cap="flat">
                <a:noFill/>
                <a:prstDash val="solid"/>
                <a:miter/>
              </a:ln>
            </p:spPr>
            <p:txBody>
              <a:bodyPr rtlCol="0" anchor="ctr"/>
              <a:lstStyle/>
              <a:p>
                <a:endParaRPr lang="en-GB"/>
              </a:p>
            </p:txBody>
          </p:sp>
        </p:grpSp>
        <p:grpSp>
          <p:nvGrpSpPr>
            <p:cNvPr id="773" name="Graphic 3">
              <a:extLst>
                <a:ext uri="{FF2B5EF4-FFF2-40B4-BE49-F238E27FC236}">
                  <a16:creationId xmlns:a16="http://schemas.microsoft.com/office/drawing/2014/main" id="{CEB66C5B-E1A9-577B-FFAF-EAB2BF795F26}"/>
                </a:ext>
              </a:extLst>
            </p:cNvPr>
            <p:cNvGrpSpPr/>
            <p:nvPr/>
          </p:nvGrpSpPr>
          <p:grpSpPr>
            <a:xfrm>
              <a:off x="5713373" y="2495550"/>
              <a:ext cx="1161705" cy="1481403"/>
              <a:chOff x="5713373" y="2495550"/>
              <a:chExt cx="1161705" cy="1481403"/>
            </a:xfrm>
            <a:solidFill>
              <a:srgbClr val="889FAF"/>
            </a:solidFill>
          </p:grpSpPr>
          <p:sp>
            <p:nvSpPr>
              <p:cNvPr id="775" name="Freeform 774">
                <a:extLst>
                  <a:ext uri="{FF2B5EF4-FFF2-40B4-BE49-F238E27FC236}">
                    <a16:creationId xmlns:a16="http://schemas.microsoft.com/office/drawing/2014/main" id="{C0EDB8A5-0CFF-795A-EB41-8590F01EFD8D}"/>
                  </a:ext>
                </a:extLst>
              </p:cNvPr>
              <p:cNvSpPr/>
              <p:nvPr/>
            </p:nvSpPr>
            <p:spPr>
              <a:xfrm>
                <a:off x="5888915" y="3448759"/>
                <a:ext cx="622313" cy="362199"/>
              </a:xfrm>
              <a:custGeom>
                <a:avLst/>
                <a:gdLst>
                  <a:gd name="connsiteX0" fmla="*/ 573864 w 622313"/>
                  <a:gd name="connsiteY0" fmla="*/ 167545 h 362199"/>
                  <a:gd name="connsiteX1" fmla="*/ 560564 w 622313"/>
                  <a:gd name="connsiteY1" fmla="*/ 178904 h 362199"/>
                  <a:gd name="connsiteX2" fmla="*/ 557714 w 622313"/>
                  <a:gd name="connsiteY2" fmla="*/ 178904 h 362199"/>
                  <a:gd name="connsiteX3" fmla="*/ 546314 w 622313"/>
                  <a:gd name="connsiteY3" fmla="*/ 162812 h 362199"/>
                  <a:gd name="connsiteX4" fmla="*/ 555814 w 622313"/>
                  <a:gd name="connsiteY4" fmla="*/ 120216 h 362199"/>
                  <a:gd name="connsiteX5" fmla="*/ 47564 w 622313"/>
                  <a:gd name="connsiteY5" fmla="*/ 0 h 362199"/>
                  <a:gd name="connsiteX6" fmla="*/ 1014 w 622313"/>
                  <a:gd name="connsiteY6" fmla="*/ 198783 h 362199"/>
                  <a:gd name="connsiteX7" fmla="*/ 1014 w 622313"/>
                  <a:gd name="connsiteY7" fmla="*/ 198783 h 362199"/>
                  <a:gd name="connsiteX8" fmla="*/ 29514 w 622313"/>
                  <a:gd name="connsiteY8" fmla="*/ 244219 h 362199"/>
                  <a:gd name="connsiteX9" fmla="*/ 531114 w 622313"/>
                  <a:gd name="connsiteY9" fmla="*/ 360649 h 362199"/>
                  <a:gd name="connsiteX10" fmla="*/ 559614 w 622313"/>
                  <a:gd name="connsiteY10" fmla="*/ 356862 h 362199"/>
                  <a:gd name="connsiteX11" fmla="*/ 575764 w 622313"/>
                  <a:gd name="connsiteY11" fmla="*/ 333198 h 362199"/>
                  <a:gd name="connsiteX12" fmla="*/ 622314 w 622313"/>
                  <a:gd name="connsiteY12" fmla="*/ 134415 h 362199"/>
                  <a:gd name="connsiteX13" fmla="*/ 583364 w 622313"/>
                  <a:gd name="connsiteY13" fmla="*/ 124949 h 362199"/>
                  <a:gd name="connsiteX14" fmla="*/ 573864 w 622313"/>
                  <a:gd name="connsiteY14" fmla="*/ 167545 h 3621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622313" h="362199">
                    <a:moveTo>
                      <a:pt x="573864" y="167545"/>
                    </a:moveTo>
                    <a:cubicBezTo>
                      <a:pt x="573864" y="175118"/>
                      <a:pt x="567214" y="178904"/>
                      <a:pt x="560564" y="178904"/>
                    </a:cubicBezTo>
                    <a:lnTo>
                      <a:pt x="557714" y="178904"/>
                    </a:lnTo>
                    <a:cubicBezTo>
                      <a:pt x="549164" y="178904"/>
                      <a:pt x="546314" y="171332"/>
                      <a:pt x="546314" y="162812"/>
                    </a:cubicBezTo>
                    <a:lnTo>
                      <a:pt x="555814" y="120216"/>
                    </a:lnTo>
                    <a:lnTo>
                      <a:pt x="47564" y="0"/>
                    </a:lnTo>
                    <a:lnTo>
                      <a:pt x="1014" y="198783"/>
                    </a:lnTo>
                    <a:lnTo>
                      <a:pt x="1014" y="198783"/>
                    </a:lnTo>
                    <a:cubicBezTo>
                      <a:pt x="-3736" y="219608"/>
                      <a:pt x="8614" y="240432"/>
                      <a:pt x="29514" y="244219"/>
                    </a:cubicBezTo>
                    <a:lnTo>
                      <a:pt x="531114" y="360649"/>
                    </a:lnTo>
                    <a:cubicBezTo>
                      <a:pt x="540614" y="363488"/>
                      <a:pt x="551064" y="362542"/>
                      <a:pt x="559614" y="356862"/>
                    </a:cubicBezTo>
                    <a:cubicBezTo>
                      <a:pt x="567214" y="351183"/>
                      <a:pt x="572914" y="342663"/>
                      <a:pt x="575764" y="333198"/>
                    </a:cubicBezTo>
                    <a:lnTo>
                      <a:pt x="622314" y="134415"/>
                    </a:lnTo>
                    <a:lnTo>
                      <a:pt x="583364" y="124949"/>
                    </a:lnTo>
                    <a:lnTo>
                      <a:pt x="573864" y="167545"/>
                    </a:lnTo>
                    <a:close/>
                  </a:path>
                </a:pathLst>
              </a:custGeom>
              <a:solidFill>
                <a:schemeClr val="accent5"/>
              </a:solidFill>
              <a:ln w="9450" cap="flat">
                <a:noFill/>
                <a:prstDash val="solid"/>
                <a:miter/>
              </a:ln>
            </p:spPr>
            <p:txBody>
              <a:bodyPr rtlCol="0" anchor="ctr"/>
              <a:lstStyle/>
              <a:p>
                <a:endParaRPr lang="en-GB"/>
              </a:p>
            </p:txBody>
          </p:sp>
          <p:sp>
            <p:nvSpPr>
              <p:cNvPr id="776" name="Freeform 775">
                <a:extLst>
                  <a:ext uri="{FF2B5EF4-FFF2-40B4-BE49-F238E27FC236}">
                    <a16:creationId xmlns:a16="http://schemas.microsoft.com/office/drawing/2014/main" id="{96ADD5ED-00E4-2BDF-A646-4F1530A56357}"/>
                  </a:ext>
                </a:extLst>
              </p:cNvPr>
              <p:cNvSpPr/>
              <p:nvPr/>
            </p:nvSpPr>
            <p:spPr>
              <a:xfrm>
                <a:off x="5943129" y="3348422"/>
                <a:ext cx="588656" cy="206355"/>
              </a:xfrm>
              <a:custGeom>
                <a:avLst/>
                <a:gdLst>
                  <a:gd name="connsiteX0" fmla="*/ 559550 w 588656"/>
                  <a:gd name="connsiteY0" fmla="*/ 118323 h 206355"/>
                  <a:gd name="connsiteX1" fmla="*/ 57000 w 588656"/>
                  <a:gd name="connsiteY1" fmla="*/ 947 h 206355"/>
                  <a:gd name="connsiteX2" fmla="*/ 48450 w 588656"/>
                  <a:gd name="connsiteY2" fmla="*/ 0 h 206355"/>
                  <a:gd name="connsiteX3" fmla="*/ 11400 w 588656"/>
                  <a:gd name="connsiteY3" fmla="*/ 28398 h 206355"/>
                  <a:gd name="connsiteX4" fmla="*/ 11400 w 588656"/>
                  <a:gd name="connsiteY4" fmla="*/ 26504 h 206355"/>
                  <a:gd name="connsiteX5" fmla="*/ 0 w 588656"/>
                  <a:gd name="connsiteY5" fmla="*/ 71940 h 206355"/>
                  <a:gd name="connsiteX6" fmla="*/ 2850 w 588656"/>
                  <a:gd name="connsiteY6" fmla="*/ 71940 h 206355"/>
                  <a:gd name="connsiteX7" fmla="*/ 575700 w 588656"/>
                  <a:gd name="connsiteY7" fmla="*/ 206355 h 206355"/>
                  <a:gd name="connsiteX8" fmla="*/ 587100 w 588656"/>
                  <a:gd name="connsiteY8" fmla="*/ 162812 h 206355"/>
                  <a:gd name="connsiteX9" fmla="*/ 583300 w 588656"/>
                  <a:gd name="connsiteY9" fmla="*/ 134415 h 206355"/>
                  <a:gd name="connsiteX10" fmla="*/ 559550 w 588656"/>
                  <a:gd name="connsiteY10" fmla="*/ 118323 h 20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88656" h="206355">
                    <a:moveTo>
                      <a:pt x="559550" y="118323"/>
                    </a:moveTo>
                    <a:lnTo>
                      <a:pt x="57000" y="947"/>
                    </a:lnTo>
                    <a:cubicBezTo>
                      <a:pt x="54150" y="0"/>
                      <a:pt x="66500" y="0"/>
                      <a:pt x="48450" y="0"/>
                    </a:cubicBezTo>
                    <a:cubicBezTo>
                      <a:pt x="30400" y="0"/>
                      <a:pt x="15200" y="10412"/>
                      <a:pt x="11400" y="28398"/>
                    </a:cubicBezTo>
                    <a:lnTo>
                      <a:pt x="11400" y="26504"/>
                    </a:lnTo>
                    <a:lnTo>
                      <a:pt x="0" y="71940"/>
                    </a:lnTo>
                    <a:lnTo>
                      <a:pt x="2850" y="71940"/>
                    </a:lnTo>
                    <a:lnTo>
                      <a:pt x="575700" y="206355"/>
                    </a:lnTo>
                    <a:lnTo>
                      <a:pt x="587100" y="162812"/>
                    </a:lnTo>
                    <a:cubicBezTo>
                      <a:pt x="589950" y="153347"/>
                      <a:pt x="589000" y="142934"/>
                      <a:pt x="583300" y="134415"/>
                    </a:cubicBezTo>
                    <a:cubicBezTo>
                      <a:pt x="577600" y="126842"/>
                      <a:pt x="569050" y="121163"/>
                      <a:pt x="559550" y="118323"/>
                    </a:cubicBezTo>
                    <a:close/>
                  </a:path>
                </a:pathLst>
              </a:custGeom>
              <a:solidFill>
                <a:schemeClr val="accent5"/>
              </a:solidFill>
              <a:ln w="9450" cap="flat">
                <a:noFill/>
                <a:prstDash val="solid"/>
                <a:miter/>
              </a:ln>
            </p:spPr>
            <p:txBody>
              <a:bodyPr rtlCol="0" anchor="ctr"/>
              <a:lstStyle/>
              <a:p>
                <a:endParaRPr lang="en-GB"/>
              </a:p>
            </p:txBody>
          </p:sp>
          <p:sp>
            <p:nvSpPr>
              <p:cNvPr id="777" name="Freeform 776">
                <a:extLst>
                  <a:ext uri="{FF2B5EF4-FFF2-40B4-BE49-F238E27FC236}">
                    <a16:creationId xmlns:a16="http://schemas.microsoft.com/office/drawing/2014/main" id="{F786DB70-2451-7378-0778-238D8185B75E}"/>
                  </a:ext>
                </a:extLst>
              </p:cNvPr>
              <p:cNvSpPr/>
              <p:nvPr/>
            </p:nvSpPr>
            <p:spPr>
              <a:xfrm>
                <a:off x="5713373" y="2495550"/>
                <a:ext cx="1161705" cy="1481403"/>
              </a:xfrm>
              <a:custGeom>
                <a:avLst/>
                <a:gdLst>
                  <a:gd name="connsiteX0" fmla="*/ 1079055 w 1161705"/>
                  <a:gd name="connsiteY0" fmla="*/ 456253 h 1481403"/>
                  <a:gd name="connsiteX1" fmla="*/ 1161706 w 1161705"/>
                  <a:gd name="connsiteY1" fmla="*/ 216768 h 1481403"/>
                  <a:gd name="connsiteX2" fmla="*/ 1161706 w 1161705"/>
                  <a:gd name="connsiteY2" fmla="*/ 204462 h 1481403"/>
                  <a:gd name="connsiteX3" fmla="*/ 1153155 w 1161705"/>
                  <a:gd name="connsiteY3" fmla="*/ 195943 h 1481403"/>
                  <a:gd name="connsiteX4" fmla="*/ 999255 w 1161705"/>
                  <a:gd name="connsiteY4" fmla="*/ 134415 h 1481403"/>
                  <a:gd name="connsiteX5" fmla="*/ 983105 w 1161705"/>
                  <a:gd name="connsiteY5" fmla="*/ 138201 h 1481403"/>
                  <a:gd name="connsiteX6" fmla="*/ 875755 w 1161705"/>
                  <a:gd name="connsiteY6" fmla="*/ 266937 h 1481403"/>
                  <a:gd name="connsiteX7" fmla="*/ 843455 w 1161705"/>
                  <a:gd name="connsiteY7" fmla="*/ 257471 h 1481403"/>
                  <a:gd name="connsiteX8" fmla="*/ 797855 w 1161705"/>
                  <a:gd name="connsiteY8" fmla="*/ 247058 h 1481403"/>
                  <a:gd name="connsiteX9" fmla="*/ 811155 w 1161705"/>
                  <a:gd name="connsiteY9" fmla="*/ 195943 h 1481403"/>
                  <a:gd name="connsiteX10" fmla="*/ 802605 w 1161705"/>
                  <a:gd name="connsiteY10" fmla="*/ 150507 h 1481403"/>
                  <a:gd name="connsiteX11" fmla="*/ 763655 w 1161705"/>
                  <a:gd name="connsiteY11" fmla="*/ 123056 h 1481403"/>
                  <a:gd name="connsiteX12" fmla="*/ 701905 w 1161705"/>
                  <a:gd name="connsiteY12" fmla="*/ 107911 h 1481403"/>
                  <a:gd name="connsiteX13" fmla="*/ 655355 w 1161705"/>
                  <a:gd name="connsiteY13" fmla="*/ 114537 h 1481403"/>
                  <a:gd name="connsiteX14" fmla="*/ 627805 w 1161705"/>
                  <a:gd name="connsiteY14" fmla="*/ 151453 h 1481403"/>
                  <a:gd name="connsiteX15" fmla="*/ 616405 w 1161705"/>
                  <a:gd name="connsiteY15" fmla="*/ 203516 h 1481403"/>
                  <a:gd name="connsiteX16" fmla="*/ 541355 w 1161705"/>
                  <a:gd name="connsiteY16" fmla="*/ 189317 h 1481403"/>
                  <a:gd name="connsiteX17" fmla="*/ 502405 w 1161705"/>
                  <a:gd name="connsiteY17" fmla="*/ 24611 h 1481403"/>
                  <a:gd name="connsiteX18" fmla="*/ 490055 w 1161705"/>
                  <a:gd name="connsiteY18" fmla="*/ 13252 h 1481403"/>
                  <a:gd name="connsiteX19" fmla="*/ 324755 w 1161705"/>
                  <a:gd name="connsiteY19" fmla="*/ 0 h 1481403"/>
                  <a:gd name="connsiteX20" fmla="*/ 313355 w 1161705"/>
                  <a:gd name="connsiteY20" fmla="*/ 3786 h 1481403"/>
                  <a:gd name="connsiteX21" fmla="*/ 306705 w 1161705"/>
                  <a:gd name="connsiteY21" fmla="*/ 15145 h 1481403"/>
                  <a:gd name="connsiteX22" fmla="*/ 272505 w 1161705"/>
                  <a:gd name="connsiteY22" fmla="*/ 263150 h 1481403"/>
                  <a:gd name="connsiteX23" fmla="*/ 173705 w 1161705"/>
                  <a:gd name="connsiteY23" fmla="*/ 428802 h 1481403"/>
                  <a:gd name="connsiteX24" fmla="*/ 123355 w 1161705"/>
                  <a:gd name="connsiteY24" fmla="*/ 643677 h 1481403"/>
                  <a:gd name="connsiteX25" fmla="*/ 102455 w 1161705"/>
                  <a:gd name="connsiteY25" fmla="*/ 731709 h 1481403"/>
                  <a:gd name="connsiteX26" fmla="*/ 99605 w 1161705"/>
                  <a:gd name="connsiteY26" fmla="*/ 744015 h 1481403"/>
                  <a:gd name="connsiteX27" fmla="*/ 4605 w 1161705"/>
                  <a:gd name="connsiteY27" fmla="*/ 1144420 h 1481403"/>
                  <a:gd name="connsiteX28" fmla="*/ 4605 w 1161705"/>
                  <a:gd name="connsiteY28" fmla="*/ 1146313 h 1481403"/>
                  <a:gd name="connsiteX29" fmla="*/ 120505 w 1161705"/>
                  <a:gd name="connsiteY29" fmla="*/ 1335630 h 1481403"/>
                  <a:gd name="connsiteX30" fmla="*/ 723755 w 1161705"/>
                  <a:gd name="connsiteY30" fmla="*/ 1477618 h 1481403"/>
                  <a:gd name="connsiteX31" fmla="*/ 759855 w 1161705"/>
                  <a:gd name="connsiteY31" fmla="*/ 1481404 h 1481403"/>
                  <a:gd name="connsiteX32" fmla="*/ 842505 w 1161705"/>
                  <a:gd name="connsiteY32" fmla="*/ 1457739 h 1481403"/>
                  <a:gd name="connsiteX33" fmla="*/ 912805 w 1161705"/>
                  <a:gd name="connsiteY33" fmla="*/ 1360241 h 1481403"/>
                  <a:gd name="connsiteX34" fmla="*/ 912805 w 1161705"/>
                  <a:gd name="connsiteY34" fmla="*/ 1356455 h 1481403"/>
                  <a:gd name="connsiteX35" fmla="*/ 1007805 w 1161705"/>
                  <a:gd name="connsiteY35" fmla="*/ 956050 h 1481403"/>
                  <a:gd name="connsiteX36" fmla="*/ 1081905 w 1161705"/>
                  <a:gd name="connsiteY36" fmla="*/ 639891 h 1481403"/>
                  <a:gd name="connsiteX37" fmla="*/ 1073355 w 1161705"/>
                  <a:gd name="connsiteY37" fmla="*/ 462880 h 1481403"/>
                  <a:gd name="connsiteX38" fmla="*/ 1079055 w 1161705"/>
                  <a:gd name="connsiteY38" fmla="*/ 456253 h 1481403"/>
                  <a:gd name="connsiteX39" fmla="*/ 654405 w 1161705"/>
                  <a:gd name="connsiteY39" fmla="*/ 158080 h 1481403"/>
                  <a:gd name="connsiteX40" fmla="*/ 655355 w 1161705"/>
                  <a:gd name="connsiteY40" fmla="*/ 158080 h 1481403"/>
                  <a:gd name="connsiteX41" fmla="*/ 670555 w 1161705"/>
                  <a:gd name="connsiteY41" fmla="*/ 138201 h 1481403"/>
                  <a:gd name="connsiteX42" fmla="*/ 696205 w 1161705"/>
                  <a:gd name="connsiteY42" fmla="*/ 134415 h 1481403"/>
                  <a:gd name="connsiteX43" fmla="*/ 757955 w 1161705"/>
                  <a:gd name="connsiteY43" fmla="*/ 149560 h 1481403"/>
                  <a:gd name="connsiteX44" fmla="*/ 779805 w 1161705"/>
                  <a:gd name="connsiteY44" fmla="*/ 164706 h 1481403"/>
                  <a:gd name="connsiteX45" fmla="*/ 783605 w 1161705"/>
                  <a:gd name="connsiteY45" fmla="*/ 188370 h 1481403"/>
                  <a:gd name="connsiteX46" fmla="*/ 771255 w 1161705"/>
                  <a:gd name="connsiteY46" fmla="*/ 239486 h 1481403"/>
                  <a:gd name="connsiteX47" fmla="*/ 642055 w 1161705"/>
                  <a:gd name="connsiteY47" fmla="*/ 209195 h 1481403"/>
                  <a:gd name="connsiteX48" fmla="*/ 654405 w 1161705"/>
                  <a:gd name="connsiteY48" fmla="*/ 158080 h 1481403"/>
                  <a:gd name="connsiteX49" fmla="*/ 326655 w 1161705"/>
                  <a:gd name="connsiteY49" fmla="*/ 83299 h 1481403"/>
                  <a:gd name="connsiteX50" fmla="*/ 352305 w 1161705"/>
                  <a:gd name="connsiteY50" fmla="*/ 199729 h 1481403"/>
                  <a:gd name="connsiteX51" fmla="*/ 358005 w 1161705"/>
                  <a:gd name="connsiteY51" fmla="*/ 208248 h 1481403"/>
                  <a:gd name="connsiteX52" fmla="*/ 318105 w 1161705"/>
                  <a:gd name="connsiteY52" fmla="*/ 229073 h 1481403"/>
                  <a:gd name="connsiteX53" fmla="*/ 318105 w 1161705"/>
                  <a:gd name="connsiteY53" fmla="*/ 229073 h 1481403"/>
                  <a:gd name="connsiteX54" fmla="*/ 305755 w 1161705"/>
                  <a:gd name="connsiteY54" fmla="*/ 236646 h 1481403"/>
                  <a:gd name="connsiteX55" fmla="*/ 326655 w 1161705"/>
                  <a:gd name="connsiteY55" fmla="*/ 83299 h 1481403"/>
                  <a:gd name="connsiteX56" fmla="*/ 845355 w 1161705"/>
                  <a:gd name="connsiteY56" fmla="*/ 1023257 h 1481403"/>
                  <a:gd name="connsiteX57" fmla="*/ 780755 w 1161705"/>
                  <a:gd name="connsiteY57" fmla="*/ 1293980 h 1481403"/>
                  <a:gd name="connsiteX58" fmla="*/ 750355 w 1161705"/>
                  <a:gd name="connsiteY58" fmla="*/ 1334683 h 1481403"/>
                  <a:gd name="connsiteX59" fmla="*/ 716155 w 1161705"/>
                  <a:gd name="connsiteY59" fmla="*/ 1344149 h 1481403"/>
                  <a:gd name="connsiteX60" fmla="*/ 700955 w 1161705"/>
                  <a:gd name="connsiteY60" fmla="*/ 1343202 h 1481403"/>
                  <a:gd name="connsiteX61" fmla="*/ 198405 w 1161705"/>
                  <a:gd name="connsiteY61" fmla="*/ 1225826 h 1481403"/>
                  <a:gd name="connsiteX62" fmla="*/ 149005 w 1161705"/>
                  <a:gd name="connsiteY62" fmla="*/ 1146313 h 1481403"/>
                  <a:gd name="connsiteX63" fmla="*/ 213605 w 1161705"/>
                  <a:gd name="connsiteY63" fmla="*/ 876537 h 1481403"/>
                  <a:gd name="connsiteX64" fmla="*/ 293405 w 1161705"/>
                  <a:gd name="connsiteY64" fmla="*/ 827314 h 1481403"/>
                  <a:gd name="connsiteX65" fmla="*/ 795955 w 1161705"/>
                  <a:gd name="connsiteY65" fmla="*/ 943744 h 1481403"/>
                  <a:gd name="connsiteX66" fmla="*/ 836805 w 1161705"/>
                  <a:gd name="connsiteY66" fmla="*/ 974035 h 1481403"/>
                  <a:gd name="connsiteX67" fmla="*/ 845355 w 1161705"/>
                  <a:gd name="connsiteY67" fmla="*/ 1023257 h 1481403"/>
                  <a:gd name="connsiteX68" fmla="*/ 467255 w 1161705"/>
                  <a:gd name="connsiteY68" fmla="*/ 563217 h 1481403"/>
                  <a:gd name="connsiteX69" fmla="*/ 494805 w 1161705"/>
                  <a:gd name="connsiteY69" fmla="*/ 447734 h 1481403"/>
                  <a:gd name="connsiteX70" fmla="*/ 501455 w 1161705"/>
                  <a:gd name="connsiteY70" fmla="*/ 439215 h 1481403"/>
                  <a:gd name="connsiteX71" fmla="*/ 512855 w 1161705"/>
                  <a:gd name="connsiteY71" fmla="*/ 439215 h 1481403"/>
                  <a:gd name="connsiteX72" fmla="*/ 796905 w 1161705"/>
                  <a:gd name="connsiteY72" fmla="*/ 506422 h 1481403"/>
                  <a:gd name="connsiteX73" fmla="*/ 796905 w 1161705"/>
                  <a:gd name="connsiteY73" fmla="*/ 506422 h 1481403"/>
                  <a:gd name="connsiteX74" fmla="*/ 808305 w 1161705"/>
                  <a:gd name="connsiteY74" fmla="*/ 509262 h 1481403"/>
                  <a:gd name="connsiteX75" fmla="*/ 808305 w 1161705"/>
                  <a:gd name="connsiteY75" fmla="*/ 520621 h 1481403"/>
                  <a:gd name="connsiteX76" fmla="*/ 780755 w 1161705"/>
                  <a:gd name="connsiteY76" fmla="*/ 636104 h 1481403"/>
                  <a:gd name="connsiteX77" fmla="*/ 767455 w 1161705"/>
                  <a:gd name="connsiteY77" fmla="*/ 647463 h 1481403"/>
                  <a:gd name="connsiteX78" fmla="*/ 764605 w 1161705"/>
                  <a:gd name="connsiteY78" fmla="*/ 647463 h 1481403"/>
                  <a:gd name="connsiteX79" fmla="*/ 478655 w 1161705"/>
                  <a:gd name="connsiteY79" fmla="*/ 579309 h 1481403"/>
                  <a:gd name="connsiteX80" fmla="*/ 467255 w 1161705"/>
                  <a:gd name="connsiteY80" fmla="*/ 563217 h 1481403"/>
                  <a:gd name="connsiteX81" fmla="*/ 1006855 w 1161705"/>
                  <a:gd name="connsiteY81" fmla="*/ 639891 h 1481403"/>
                  <a:gd name="connsiteX82" fmla="*/ 958405 w 1161705"/>
                  <a:gd name="connsiteY82" fmla="*/ 842460 h 1481403"/>
                  <a:gd name="connsiteX83" fmla="*/ 945105 w 1161705"/>
                  <a:gd name="connsiteY83" fmla="*/ 853819 h 1481403"/>
                  <a:gd name="connsiteX84" fmla="*/ 942255 w 1161705"/>
                  <a:gd name="connsiteY84" fmla="*/ 853819 h 1481403"/>
                  <a:gd name="connsiteX85" fmla="*/ 930855 w 1161705"/>
                  <a:gd name="connsiteY85" fmla="*/ 837727 h 1481403"/>
                  <a:gd name="connsiteX86" fmla="*/ 979305 w 1161705"/>
                  <a:gd name="connsiteY86" fmla="*/ 635158 h 1481403"/>
                  <a:gd name="connsiteX87" fmla="*/ 807355 w 1161705"/>
                  <a:gd name="connsiteY87" fmla="*/ 358755 h 1481403"/>
                  <a:gd name="connsiteX88" fmla="*/ 549905 w 1161705"/>
                  <a:gd name="connsiteY88" fmla="*/ 298174 h 1481403"/>
                  <a:gd name="connsiteX89" fmla="*/ 375105 w 1161705"/>
                  <a:gd name="connsiteY89" fmla="*/ 326571 h 1481403"/>
                  <a:gd name="connsiteX90" fmla="*/ 271555 w 1161705"/>
                  <a:gd name="connsiteY90" fmla="*/ 468559 h 1481403"/>
                  <a:gd name="connsiteX91" fmla="*/ 222155 w 1161705"/>
                  <a:gd name="connsiteY91" fmla="*/ 674914 h 1481403"/>
                  <a:gd name="connsiteX92" fmla="*/ 206005 w 1161705"/>
                  <a:gd name="connsiteY92" fmla="*/ 686273 h 1481403"/>
                  <a:gd name="connsiteX93" fmla="*/ 206955 w 1161705"/>
                  <a:gd name="connsiteY93" fmla="*/ 686273 h 1481403"/>
                  <a:gd name="connsiteX94" fmla="*/ 197455 w 1161705"/>
                  <a:gd name="connsiteY94" fmla="*/ 667342 h 1481403"/>
                  <a:gd name="connsiteX95" fmla="*/ 246855 w 1161705"/>
                  <a:gd name="connsiteY95" fmla="*/ 460986 h 1481403"/>
                  <a:gd name="connsiteX96" fmla="*/ 362755 w 1161705"/>
                  <a:gd name="connsiteY96" fmla="*/ 301014 h 1481403"/>
                  <a:gd name="connsiteX97" fmla="*/ 557505 w 1161705"/>
                  <a:gd name="connsiteY97" fmla="*/ 269776 h 1481403"/>
                  <a:gd name="connsiteX98" fmla="*/ 814955 w 1161705"/>
                  <a:gd name="connsiteY98" fmla="*/ 330358 h 1481403"/>
                  <a:gd name="connsiteX99" fmla="*/ 975505 w 1161705"/>
                  <a:gd name="connsiteY99" fmla="*/ 445841 h 1481403"/>
                  <a:gd name="connsiteX100" fmla="*/ 1006855 w 1161705"/>
                  <a:gd name="connsiteY100" fmla="*/ 639891 h 1481403"/>
                  <a:gd name="connsiteX101" fmla="*/ 1059105 w 1161705"/>
                  <a:gd name="connsiteY101" fmla="*/ 427856 h 1481403"/>
                  <a:gd name="connsiteX102" fmla="*/ 1059105 w 1161705"/>
                  <a:gd name="connsiteY102" fmla="*/ 427856 h 1481403"/>
                  <a:gd name="connsiteX103" fmla="*/ 1026805 w 1161705"/>
                  <a:gd name="connsiteY103" fmla="*/ 375794 h 1481403"/>
                  <a:gd name="connsiteX104" fmla="*/ 1112305 w 1161705"/>
                  <a:gd name="connsiteY104" fmla="*/ 273563 h 1481403"/>
                  <a:gd name="connsiteX105" fmla="*/ 1059105 w 1161705"/>
                  <a:gd name="connsiteY105" fmla="*/ 427856 h 14814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1161705" h="1481403">
                    <a:moveTo>
                      <a:pt x="1079055" y="456253"/>
                    </a:moveTo>
                    <a:lnTo>
                      <a:pt x="1161706" y="216768"/>
                    </a:lnTo>
                    <a:lnTo>
                      <a:pt x="1161706" y="204462"/>
                    </a:lnTo>
                    <a:cubicBezTo>
                      <a:pt x="1161706" y="200676"/>
                      <a:pt x="1157905" y="197836"/>
                      <a:pt x="1153155" y="195943"/>
                    </a:cubicBezTo>
                    <a:lnTo>
                      <a:pt x="999255" y="134415"/>
                    </a:lnTo>
                    <a:cubicBezTo>
                      <a:pt x="993555" y="131575"/>
                      <a:pt x="986905" y="134415"/>
                      <a:pt x="983105" y="138201"/>
                    </a:cubicBezTo>
                    <a:lnTo>
                      <a:pt x="875755" y="266937"/>
                    </a:lnTo>
                    <a:cubicBezTo>
                      <a:pt x="865305" y="263150"/>
                      <a:pt x="854855" y="260311"/>
                      <a:pt x="843455" y="257471"/>
                    </a:cubicBezTo>
                    <a:lnTo>
                      <a:pt x="797855" y="247058"/>
                    </a:lnTo>
                    <a:lnTo>
                      <a:pt x="811155" y="195943"/>
                    </a:lnTo>
                    <a:cubicBezTo>
                      <a:pt x="814955" y="180798"/>
                      <a:pt x="811155" y="164706"/>
                      <a:pt x="802605" y="150507"/>
                    </a:cubicBezTo>
                    <a:cubicBezTo>
                      <a:pt x="793105" y="137255"/>
                      <a:pt x="778855" y="126842"/>
                      <a:pt x="763655" y="123056"/>
                    </a:cubicBezTo>
                    <a:lnTo>
                      <a:pt x="701905" y="107911"/>
                    </a:lnTo>
                    <a:cubicBezTo>
                      <a:pt x="685755" y="104124"/>
                      <a:pt x="668655" y="107911"/>
                      <a:pt x="655355" y="114537"/>
                    </a:cubicBezTo>
                    <a:cubicBezTo>
                      <a:pt x="640155" y="123056"/>
                      <a:pt x="630655" y="136308"/>
                      <a:pt x="627805" y="151453"/>
                    </a:cubicBezTo>
                    <a:lnTo>
                      <a:pt x="616405" y="203516"/>
                    </a:lnTo>
                    <a:lnTo>
                      <a:pt x="541355" y="189317"/>
                    </a:lnTo>
                    <a:lnTo>
                      <a:pt x="502405" y="24611"/>
                    </a:lnTo>
                    <a:cubicBezTo>
                      <a:pt x="502405" y="18932"/>
                      <a:pt x="495755" y="13252"/>
                      <a:pt x="490055" y="13252"/>
                    </a:cubicBezTo>
                    <a:lnTo>
                      <a:pt x="324755" y="0"/>
                    </a:lnTo>
                    <a:cubicBezTo>
                      <a:pt x="320955" y="0"/>
                      <a:pt x="316205" y="0"/>
                      <a:pt x="313355" y="3786"/>
                    </a:cubicBezTo>
                    <a:cubicBezTo>
                      <a:pt x="309555" y="6626"/>
                      <a:pt x="306705" y="9466"/>
                      <a:pt x="306705" y="15145"/>
                    </a:cubicBezTo>
                    <a:lnTo>
                      <a:pt x="272505" y="263150"/>
                    </a:lnTo>
                    <a:cubicBezTo>
                      <a:pt x="223105" y="306693"/>
                      <a:pt x="188905" y="363488"/>
                      <a:pt x="173705" y="428802"/>
                    </a:cubicBezTo>
                    <a:lnTo>
                      <a:pt x="123355" y="643677"/>
                    </a:lnTo>
                    <a:lnTo>
                      <a:pt x="102455" y="731709"/>
                    </a:lnTo>
                    <a:lnTo>
                      <a:pt x="99605" y="744015"/>
                    </a:lnTo>
                    <a:lnTo>
                      <a:pt x="4605" y="1144420"/>
                    </a:lnTo>
                    <a:lnTo>
                      <a:pt x="4605" y="1146313"/>
                    </a:lnTo>
                    <a:cubicBezTo>
                      <a:pt x="-16295" y="1231506"/>
                      <a:pt x="35955" y="1314805"/>
                      <a:pt x="120505" y="1335630"/>
                    </a:cubicBezTo>
                    <a:lnTo>
                      <a:pt x="723755" y="1477618"/>
                    </a:lnTo>
                    <a:cubicBezTo>
                      <a:pt x="736105" y="1480457"/>
                      <a:pt x="748455" y="1481404"/>
                      <a:pt x="759855" y="1481404"/>
                    </a:cubicBezTo>
                    <a:cubicBezTo>
                      <a:pt x="788355" y="1481404"/>
                      <a:pt x="815905" y="1472885"/>
                      <a:pt x="842505" y="1457739"/>
                    </a:cubicBezTo>
                    <a:cubicBezTo>
                      <a:pt x="878605" y="1435968"/>
                      <a:pt x="903305" y="1401891"/>
                      <a:pt x="912805" y="1360241"/>
                    </a:cubicBezTo>
                    <a:lnTo>
                      <a:pt x="912805" y="1356455"/>
                    </a:lnTo>
                    <a:lnTo>
                      <a:pt x="1007805" y="956050"/>
                    </a:lnTo>
                    <a:lnTo>
                      <a:pt x="1081905" y="639891"/>
                    </a:lnTo>
                    <a:cubicBezTo>
                      <a:pt x="1095206" y="579309"/>
                      <a:pt x="1091405" y="519675"/>
                      <a:pt x="1073355" y="462880"/>
                    </a:cubicBezTo>
                    <a:cubicBezTo>
                      <a:pt x="1076206" y="462880"/>
                      <a:pt x="1077155" y="459093"/>
                      <a:pt x="1079055" y="456253"/>
                    </a:cubicBezTo>
                    <a:close/>
                    <a:moveTo>
                      <a:pt x="654405" y="158080"/>
                    </a:moveTo>
                    <a:lnTo>
                      <a:pt x="655355" y="158080"/>
                    </a:lnTo>
                    <a:cubicBezTo>
                      <a:pt x="657255" y="149560"/>
                      <a:pt x="662005" y="141988"/>
                      <a:pt x="670555" y="138201"/>
                    </a:cubicBezTo>
                    <a:cubicBezTo>
                      <a:pt x="679105" y="134415"/>
                      <a:pt x="688605" y="132522"/>
                      <a:pt x="696205" y="134415"/>
                    </a:cubicBezTo>
                    <a:lnTo>
                      <a:pt x="757955" y="149560"/>
                    </a:lnTo>
                    <a:cubicBezTo>
                      <a:pt x="767455" y="152400"/>
                      <a:pt x="774105" y="156186"/>
                      <a:pt x="779805" y="164706"/>
                    </a:cubicBezTo>
                    <a:cubicBezTo>
                      <a:pt x="785505" y="171332"/>
                      <a:pt x="786455" y="179851"/>
                      <a:pt x="783605" y="188370"/>
                    </a:cubicBezTo>
                    <a:lnTo>
                      <a:pt x="771255" y="239486"/>
                    </a:lnTo>
                    <a:lnTo>
                      <a:pt x="642055" y="209195"/>
                    </a:lnTo>
                    <a:lnTo>
                      <a:pt x="654405" y="158080"/>
                    </a:lnTo>
                    <a:close/>
                    <a:moveTo>
                      <a:pt x="326655" y="83299"/>
                    </a:moveTo>
                    <a:lnTo>
                      <a:pt x="352305" y="199729"/>
                    </a:lnTo>
                    <a:cubicBezTo>
                      <a:pt x="352305" y="203516"/>
                      <a:pt x="355155" y="206355"/>
                      <a:pt x="358005" y="208248"/>
                    </a:cubicBezTo>
                    <a:cubicBezTo>
                      <a:pt x="344705" y="213928"/>
                      <a:pt x="330455" y="220554"/>
                      <a:pt x="318105" y="229073"/>
                    </a:cubicBezTo>
                    <a:lnTo>
                      <a:pt x="318105" y="229073"/>
                    </a:lnTo>
                    <a:cubicBezTo>
                      <a:pt x="314305" y="230966"/>
                      <a:pt x="309555" y="233806"/>
                      <a:pt x="305755" y="236646"/>
                    </a:cubicBezTo>
                    <a:lnTo>
                      <a:pt x="326655" y="83299"/>
                    </a:lnTo>
                    <a:close/>
                    <a:moveTo>
                      <a:pt x="845355" y="1023257"/>
                    </a:moveTo>
                    <a:lnTo>
                      <a:pt x="780755" y="1293980"/>
                    </a:lnTo>
                    <a:cubicBezTo>
                      <a:pt x="776005" y="1311019"/>
                      <a:pt x="765555" y="1325217"/>
                      <a:pt x="750355" y="1334683"/>
                    </a:cubicBezTo>
                    <a:cubicBezTo>
                      <a:pt x="740855" y="1341309"/>
                      <a:pt x="728505" y="1344149"/>
                      <a:pt x="716155" y="1344149"/>
                    </a:cubicBezTo>
                    <a:cubicBezTo>
                      <a:pt x="703805" y="1344149"/>
                      <a:pt x="706655" y="1344149"/>
                      <a:pt x="700955" y="1343202"/>
                    </a:cubicBezTo>
                    <a:lnTo>
                      <a:pt x="198405" y="1225826"/>
                    </a:lnTo>
                    <a:cubicBezTo>
                      <a:pt x="162305" y="1217307"/>
                      <a:pt x="140455" y="1182283"/>
                      <a:pt x="149005" y="1146313"/>
                    </a:cubicBezTo>
                    <a:lnTo>
                      <a:pt x="213605" y="876537"/>
                    </a:lnTo>
                    <a:cubicBezTo>
                      <a:pt x="222155" y="840567"/>
                      <a:pt x="257305" y="818795"/>
                      <a:pt x="293405" y="827314"/>
                    </a:cubicBezTo>
                    <a:lnTo>
                      <a:pt x="795955" y="943744"/>
                    </a:lnTo>
                    <a:cubicBezTo>
                      <a:pt x="813055" y="948477"/>
                      <a:pt x="828255" y="958890"/>
                      <a:pt x="836805" y="974035"/>
                    </a:cubicBezTo>
                    <a:cubicBezTo>
                      <a:pt x="845355" y="989180"/>
                      <a:pt x="849155" y="1007165"/>
                      <a:pt x="845355" y="1023257"/>
                    </a:cubicBezTo>
                    <a:close/>
                    <a:moveTo>
                      <a:pt x="467255" y="563217"/>
                    </a:moveTo>
                    <a:lnTo>
                      <a:pt x="494805" y="447734"/>
                    </a:lnTo>
                    <a:cubicBezTo>
                      <a:pt x="494805" y="444894"/>
                      <a:pt x="498605" y="439215"/>
                      <a:pt x="501455" y="439215"/>
                    </a:cubicBezTo>
                    <a:lnTo>
                      <a:pt x="512855" y="439215"/>
                    </a:lnTo>
                    <a:lnTo>
                      <a:pt x="796905" y="506422"/>
                    </a:lnTo>
                    <a:lnTo>
                      <a:pt x="796905" y="506422"/>
                    </a:lnTo>
                    <a:cubicBezTo>
                      <a:pt x="796905" y="506422"/>
                      <a:pt x="805455" y="506422"/>
                      <a:pt x="808305" y="509262"/>
                    </a:cubicBezTo>
                    <a:lnTo>
                      <a:pt x="808305" y="520621"/>
                    </a:lnTo>
                    <a:lnTo>
                      <a:pt x="780755" y="636104"/>
                    </a:lnTo>
                    <a:cubicBezTo>
                      <a:pt x="780755" y="643677"/>
                      <a:pt x="774105" y="647463"/>
                      <a:pt x="767455" y="647463"/>
                    </a:cubicBezTo>
                    <a:lnTo>
                      <a:pt x="764605" y="647463"/>
                    </a:lnTo>
                    <a:lnTo>
                      <a:pt x="478655" y="579309"/>
                    </a:lnTo>
                    <a:cubicBezTo>
                      <a:pt x="470105" y="578363"/>
                      <a:pt x="467255" y="571737"/>
                      <a:pt x="467255" y="563217"/>
                    </a:cubicBezTo>
                    <a:close/>
                    <a:moveTo>
                      <a:pt x="1006855" y="639891"/>
                    </a:moveTo>
                    <a:lnTo>
                      <a:pt x="958405" y="842460"/>
                    </a:lnTo>
                    <a:cubicBezTo>
                      <a:pt x="958405" y="850032"/>
                      <a:pt x="951755" y="853819"/>
                      <a:pt x="945105" y="853819"/>
                    </a:cubicBezTo>
                    <a:lnTo>
                      <a:pt x="942255" y="853819"/>
                    </a:lnTo>
                    <a:cubicBezTo>
                      <a:pt x="933705" y="852872"/>
                      <a:pt x="930855" y="846246"/>
                      <a:pt x="930855" y="837727"/>
                    </a:cubicBezTo>
                    <a:lnTo>
                      <a:pt x="979305" y="635158"/>
                    </a:lnTo>
                    <a:cubicBezTo>
                      <a:pt x="1007805" y="512102"/>
                      <a:pt x="930855" y="387153"/>
                      <a:pt x="807355" y="358755"/>
                    </a:cubicBezTo>
                    <a:lnTo>
                      <a:pt x="549905" y="298174"/>
                    </a:lnTo>
                    <a:cubicBezTo>
                      <a:pt x="489105" y="283975"/>
                      <a:pt x="427355" y="293441"/>
                      <a:pt x="375105" y="326571"/>
                    </a:cubicBezTo>
                    <a:cubicBezTo>
                      <a:pt x="322855" y="357809"/>
                      <a:pt x="284855" y="407978"/>
                      <a:pt x="271555" y="468559"/>
                    </a:cubicBezTo>
                    <a:lnTo>
                      <a:pt x="222155" y="674914"/>
                    </a:lnTo>
                    <a:cubicBezTo>
                      <a:pt x="222155" y="683434"/>
                      <a:pt x="214555" y="687220"/>
                      <a:pt x="206005" y="686273"/>
                    </a:cubicBezTo>
                    <a:lnTo>
                      <a:pt x="206955" y="686273"/>
                    </a:lnTo>
                    <a:cubicBezTo>
                      <a:pt x="200305" y="682487"/>
                      <a:pt x="194605" y="675861"/>
                      <a:pt x="197455" y="667342"/>
                    </a:cubicBezTo>
                    <a:lnTo>
                      <a:pt x="246855" y="460986"/>
                    </a:lnTo>
                    <a:cubicBezTo>
                      <a:pt x="262055" y="393779"/>
                      <a:pt x="303855" y="336984"/>
                      <a:pt x="362755" y="301014"/>
                    </a:cubicBezTo>
                    <a:cubicBezTo>
                      <a:pt x="419755" y="265990"/>
                      <a:pt x="490055" y="253684"/>
                      <a:pt x="557505" y="269776"/>
                    </a:cubicBezTo>
                    <a:lnTo>
                      <a:pt x="814955" y="330358"/>
                    </a:lnTo>
                    <a:cubicBezTo>
                      <a:pt x="882405" y="345503"/>
                      <a:pt x="939405" y="387153"/>
                      <a:pt x="975505" y="445841"/>
                    </a:cubicBezTo>
                    <a:cubicBezTo>
                      <a:pt x="1010655" y="502636"/>
                      <a:pt x="1023005" y="572683"/>
                      <a:pt x="1006855" y="639891"/>
                    </a:cubicBezTo>
                    <a:close/>
                    <a:moveTo>
                      <a:pt x="1059105" y="427856"/>
                    </a:moveTo>
                    <a:lnTo>
                      <a:pt x="1059105" y="427856"/>
                    </a:lnTo>
                    <a:cubicBezTo>
                      <a:pt x="1050555" y="409871"/>
                      <a:pt x="1039155" y="392832"/>
                      <a:pt x="1026805" y="375794"/>
                    </a:cubicBezTo>
                    <a:cubicBezTo>
                      <a:pt x="1014455" y="358755"/>
                      <a:pt x="1112305" y="273563"/>
                      <a:pt x="1112305" y="273563"/>
                    </a:cubicBezTo>
                    <a:lnTo>
                      <a:pt x="1059105" y="427856"/>
                    </a:lnTo>
                    <a:close/>
                  </a:path>
                </a:pathLst>
              </a:custGeom>
              <a:solidFill>
                <a:schemeClr val="accent5"/>
              </a:solidFill>
              <a:ln w="9450" cap="flat">
                <a:noFill/>
                <a:prstDash val="solid"/>
                <a:miter/>
              </a:ln>
            </p:spPr>
            <p:txBody>
              <a:bodyPr rtlCol="0" anchor="ctr"/>
              <a:lstStyle/>
              <a:p>
                <a:endParaRPr lang="en-GB"/>
              </a:p>
            </p:txBody>
          </p:sp>
        </p:grpSp>
        <p:sp>
          <p:nvSpPr>
            <p:cNvPr id="774" name="Freeform 773">
              <a:extLst>
                <a:ext uri="{FF2B5EF4-FFF2-40B4-BE49-F238E27FC236}">
                  <a16:creationId xmlns:a16="http://schemas.microsoft.com/office/drawing/2014/main" id="{F63F01FE-AB55-65E7-06C8-463EE3DBBAC5}"/>
                </a:ext>
              </a:extLst>
            </p:cNvPr>
            <p:cNvSpPr/>
            <p:nvPr/>
          </p:nvSpPr>
          <p:spPr>
            <a:xfrm>
              <a:off x="5889929" y="3647542"/>
              <a:ext cx="950" cy="946"/>
            </a:xfrm>
            <a:custGeom>
              <a:avLst/>
              <a:gdLst>
                <a:gd name="connsiteX0" fmla="*/ 950 w 950"/>
                <a:gd name="connsiteY0" fmla="*/ 0 h 946"/>
                <a:gd name="connsiteX1" fmla="*/ 0 w 950"/>
                <a:gd name="connsiteY1" fmla="*/ 0 h 946"/>
                <a:gd name="connsiteX2" fmla="*/ 0 w 950"/>
                <a:gd name="connsiteY2" fmla="*/ 947 h 946"/>
                <a:gd name="connsiteX3" fmla="*/ 950 w 950"/>
                <a:gd name="connsiteY3" fmla="*/ 0 h 946"/>
              </a:gdLst>
              <a:ahLst/>
              <a:cxnLst>
                <a:cxn ang="0">
                  <a:pos x="connsiteX0" y="connsiteY0"/>
                </a:cxn>
                <a:cxn ang="0">
                  <a:pos x="connsiteX1" y="connsiteY1"/>
                </a:cxn>
                <a:cxn ang="0">
                  <a:pos x="connsiteX2" y="connsiteY2"/>
                </a:cxn>
                <a:cxn ang="0">
                  <a:pos x="connsiteX3" y="connsiteY3"/>
                </a:cxn>
              </a:cxnLst>
              <a:rect l="l" t="t" r="r" b="b"/>
              <a:pathLst>
                <a:path w="950" h="946">
                  <a:moveTo>
                    <a:pt x="950" y="0"/>
                  </a:moveTo>
                  <a:lnTo>
                    <a:pt x="0" y="0"/>
                  </a:lnTo>
                  <a:lnTo>
                    <a:pt x="0" y="947"/>
                  </a:lnTo>
                  <a:lnTo>
                    <a:pt x="950" y="0"/>
                  </a:lnTo>
                  <a:close/>
                </a:path>
              </a:pathLst>
            </a:custGeom>
            <a:solidFill>
              <a:srgbClr val="FFFFFF"/>
            </a:solidFill>
            <a:ln w="9450" cap="flat">
              <a:noFill/>
              <a:prstDash val="solid"/>
              <a:miter/>
            </a:ln>
          </p:spPr>
          <p:txBody>
            <a:bodyPr rtlCol="0" anchor="ctr"/>
            <a:lstStyle/>
            <a:p>
              <a:endParaRPr lang="en-GB"/>
            </a:p>
          </p:txBody>
        </p:sp>
      </p:grpSp>
      <p:grpSp>
        <p:nvGrpSpPr>
          <p:cNvPr id="781" name="Group 780">
            <a:extLst>
              <a:ext uri="{FF2B5EF4-FFF2-40B4-BE49-F238E27FC236}">
                <a16:creationId xmlns:a16="http://schemas.microsoft.com/office/drawing/2014/main" id="{F898DBFB-F07E-3607-70C7-F8330F30DA82}"/>
              </a:ext>
            </a:extLst>
          </p:cNvPr>
          <p:cNvGrpSpPr/>
          <p:nvPr userDrawn="1"/>
        </p:nvGrpSpPr>
        <p:grpSpPr>
          <a:xfrm>
            <a:off x="7907692" y="5533638"/>
            <a:ext cx="1373453" cy="1129227"/>
            <a:chOff x="8337955" y="559071"/>
            <a:chExt cx="1996101" cy="1641157"/>
          </a:xfrm>
        </p:grpSpPr>
        <p:sp>
          <p:nvSpPr>
            <p:cNvPr id="782" name="Freeform 781">
              <a:extLst>
                <a:ext uri="{FF2B5EF4-FFF2-40B4-BE49-F238E27FC236}">
                  <a16:creationId xmlns:a16="http://schemas.microsoft.com/office/drawing/2014/main" id="{026727B8-8E8D-D7D9-C391-C7A43F8CBAF9}"/>
                </a:ext>
              </a:extLst>
            </p:cNvPr>
            <p:cNvSpPr/>
            <p:nvPr/>
          </p:nvSpPr>
          <p:spPr>
            <a:xfrm>
              <a:off x="8348235" y="559071"/>
              <a:ext cx="1985821" cy="1641157"/>
            </a:xfrm>
            <a:custGeom>
              <a:avLst/>
              <a:gdLst>
                <a:gd name="connsiteX0" fmla="*/ 1605897 w 1985821"/>
                <a:gd name="connsiteY0" fmla="*/ 3810 h 1641157"/>
                <a:gd name="connsiteX1" fmla="*/ 1488162 w 1985821"/>
                <a:gd name="connsiteY1" fmla="*/ 0 h 1641157"/>
                <a:gd name="connsiteX2" fmla="*/ 1488162 w 1985821"/>
                <a:gd name="connsiteY2" fmla="*/ 0 h 1641157"/>
                <a:gd name="connsiteX3" fmla="*/ 1291620 w 1985821"/>
                <a:gd name="connsiteY3" fmla="*/ 96203 h 1641157"/>
                <a:gd name="connsiteX4" fmla="*/ 880497 w 1985821"/>
                <a:gd name="connsiteY4" fmla="*/ 422910 h 1641157"/>
                <a:gd name="connsiteX5" fmla="*/ 880497 w 1985821"/>
                <a:gd name="connsiteY5" fmla="*/ 422910 h 1641157"/>
                <a:gd name="connsiteX6" fmla="*/ 822579 w 1985821"/>
                <a:gd name="connsiteY6" fmla="*/ 442913 h 1641157"/>
                <a:gd name="connsiteX7" fmla="*/ 822579 w 1985821"/>
                <a:gd name="connsiteY7" fmla="*/ 442913 h 1641157"/>
                <a:gd name="connsiteX8" fmla="*/ 298468 w 1985821"/>
                <a:gd name="connsiteY8" fmla="*/ 437198 h 1641157"/>
                <a:gd name="connsiteX9" fmla="*/ 84836 w 1985821"/>
                <a:gd name="connsiteY9" fmla="*/ 481013 h 1641157"/>
                <a:gd name="connsiteX10" fmla="*/ 84836 w 1985821"/>
                <a:gd name="connsiteY10" fmla="*/ 481013 h 1641157"/>
                <a:gd name="connsiteX11" fmla="*/ 6979 w 1985821"/>
                <a:gd name="connsiteY11" fmla="*/ 552450 h 1641157"/>
                <a:gd name="connsiteX12" fmla="*/ 1282 w 1985821"/>
                <a:gd name="connsiteY12" fmla="*/ 574358 h 1641157"/>
                <a:gd name="connsiteX13" fmla="*/ 360184 w 1985821"/>
                <a:gd name="connsiteY13" fmla="*/ 1626870 h 1641157"/>
                <a:gd name="connsiteX14" fmla="*/ 380123 w 1985821"/>
                <a:gd name="connsiteY14" fmla="*/ 1641158 h 1641157"/>
                <a:gd name="connsiteX15" fmla="*/ 1255540 w 1985821"/>
                <a:gd name="connsiteY15" fmla="*/ 1610678 h 1641157"/>
                <a:gd name="connsiteX16" fmla="*/ 1977142 w 1985821"/>
                <a:gd name="connsiteY16" fmla="*/ 1092518 h 1641157"/>
                <a:gd name="connsiteX17" fmla="*/ 1984738 w 1985821"/>
                <a:gd name="connsiteY17" fmla="*/ 1068705 h 1641157"/>
                <a:gd name="connsiteX18" fmla="*/ 1625836 w 1985821"/>
                <a:gd name="connsiteY18" fmla="*/ 16193 h 1641157"/>
                <a:gd name="connsiteX19" fmla="*/ 1607796 w 1985821"/>
                <a:gd name="connsiteY19" fmla="*/ 1905 h 1641157"/>
                <a:gd name="connsiteX20" fmla="*/ 1605897 w 1985821"/>
                <a:gd name="connsiteY20" fmla="*/ 3810 h 1641157"/>
                <a:gd name="connsiteX21" fmla="*/ 456081 w 1985821"/>
                <a:gd name="connsiteY21" fmla="*/ 1526858 h 1641157"/>
                <a:gd name="connsiteX22" fmla="*/ 469374 w 1985821"/>
                <a:gd name="connsiteY22" fmla="*/ 1526858 h 1641157"/>
                <a:gd name="connsiteX23" fmla="*/ 456081 w 1985821"/>
                <a:gd name="connsiteY23" fmla="*/ 1526858 h 16411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985821" h="1641157">
                  <a:moveTo>
                    <a:pt x="1605897" y="3810"/>
                  </a:moveTo>
                  <a:lnTo>
                    <a:pt x="1488162" y="0"/>
                  </a:lnTo>
                  <a:lnTo>
                    <a:pt x="1488162" y="0"/>
                  </a:lnTo>
                  <a:cubicBezTo>
                    <a:pt x="1482465" y="1905"/>
                    <a:pt x="1421698" y="29528"/>
                    <a:pt x="1291620" y="96203"/>
                  </a:cubicBezTo>
                  <a:cubicBezTo>
                    <a:pt x="1071342" y="209550"/>
                    <a:pt x="885244" y="418148"/>
                    <a:pt x="880497" y="422910"/>
                  </a:cubicBezTo>
                  <a:lnTo>
                    <a:pt x="880497" y="422910"/>
                  </a:lnTo>
                  <a:lnTo>
                    <a:pt x="822579" y="442913"/>
                  </a:lnTo>
                  <a:lnTo>
                    <a:pt x="822579" y="442913"/>
                  </a:lnTo>
                  <a:cubicBezTo>
                    <a:pt x="815932" y="441960"/>
                    <a:pt x="541534" y="391478"/>
                    <a:pt x="298468" y="437198"/>
                  </a:cubicBezTo>
                  <a:cubicBezTo>
                    <a:pt x="146552" y="465773"/>
                    <a:pt x="91482" y="479108"/>
                    <a:pt x="84836" y="481013"/>
                  </a:cubicBezTo>
                  <a:lnTo>
                    <a:pt x="84836" y="481013"/>
                  </a:lnTo>
                  <a:lnTo>
                    <a:pt x="6979" y="552450"/>
                  </a:lnTo>
                  <a:cubicBezTo>
                    <a:pt x="332" y="558165"/>
                    <a:pt x="-1567" y="566738"/>
                    <a:pt x="1282" y="574358"/>
                  </a:cubicBezTo>
                  <a:lnTo>
                    <a:pt x="360184" y="1626870"/>
                  </a:lnTo>
                  <a:cubicBezTo>
                    <a:pt x="363032" y="1635443"/>
                    <a:pt x="371578" y="1641158"/>
                    <a:pt x="380123" y="1641158"/>
                  </a:cubicBezTo>
                  <a:cubicBezTo>
                    <a:pt x="496908" y="1637348"/>
                    <a:pt x="1255540" y="1610678"/>
                    <a:pt x="1255540" y="1610678"/>
                  </a:cubicBezTo>
                  <a:cubicBezTo>
                    <a:pt x="1255540" y="1610678"/>
                    <a:pt x="1880295" y="1162050"/>
                    <a:pt x="1977142" y="1092518"/>
                  </a:cubicBezTo>
                  <a:cubicBezTo>
                    <a:pt x="1984738" y="1086803"/>
                    <a:pt x="1987586" y="1077278"/>
                    <a:pt x="1984738" y="1068705"/>
                  </a:cubicBezTo>
                  <a:lnTo>
                    <a:pt x="1625836" y="16193"/>
                  </a:lnTo>
                  <a:cubicBezTo>
                    <a:pt x="1622987" y="8573"/>
                    <a:pt x="1615391" y="2858"/>
                    <a:pt x="1607796" y="1905"/>
                  </a:cubicBezTo>
                  <a:lnTo>
                    <a:pt x="1605897" y="3810"/>
                  </a:lnTo>
                  <a:close/>
                  <a:moveTo>
                    <a:pt x="456081" y="1526858"/>
                  </a:moveTo>
                  <a:lnTo>
                    <a:pt x="469374" y="1526858"/>
                  </a:lnTo>
                  <a:lnTo>
                    <a:pt x="456081" y="1526858"/>
                  </a:lnTo>
                  <a:close/>
                </a:path>
              </a:pathLst>
            </a:custGeom>
            <a:solidFill>
              <a:srgbClr val="FFFFFF"/>
            </a:solidFill>
            <a:ln w="9480" cap="flat">
              <a:noFill/>
              <a:prstDash val="solid"/>
              <a:miter/>
            </a:ln>
          </p:spPr>
          <p:txBody>
            <a:bodyPr rtlCol="0" anchor="ctr"/>
            <a:lstStyle/>
            <a:p>
              <a:endParaRPr lang="en-GB"/>
            </a:p>
          </p:txBody>
        </p:sp>
        <p:sp>
          <p:nvSpPr>
            <p:cNvPr id="783" name="Freeform 782">
              <a:extLst>
                <a:ext uri="{FF2B5EF4-FFF2-40B4-BE49-F238E27FC236}">
                  <a16:creationId xmlns:a16="http://schemas.microsoft.com/office/drawing/2014/main" id="{E1C8F9F3-BCED-3941-49DD-5731341F5806}"/>
                </a:ext>
              </a:extLst>
            </p:cNvPr>
            <p:cNvSpPr/>
            <p:nvPr/>
          </p:nvSpPr>
          <p:spPr>
            <a:xfrm>
              <a:off x="8337955" y="562881"/>
              <a:ext cx="1875011" cy="1547812"/>
            </a:xfrm>
            <a:custGeom>
              <a:avLst/>
              <a:gdLst>
                <a:gd name="connsiteX0" fmla="*/ 1520279 w 1875011"/>
                <a:gd name="connsiteY0" fmla="*/ 4762 h 1547812"/>
                <a:gd name="connsiteX1" fmla="*/ 1409191 w 1875011"/>
                <a:gd name="connsiteY1" fmla="*/ 0 h 1547812"/>
                <a:gd name="connsiteX2" fmla="*/ 1409191 w 1875011"/>
                <a:gd name="connsiteY2" fmla="*/ 0 h 1547812"/>
                <a:gd name="connsiteX3" fmla="*/ 1223093 w 1875011"/>
                <a:gd name="connsiteY3" fmla="*/ 90488 h 1547812"/>
                <a:gd name="connsiteX4" fmla="*/ 832859 w 1875011"/>
                <a:gd name="connsiteY4" fmla="*/ 398145 h 1547812"/>
                <a:gd name="connsiteX5" fmla="*/ 832859 w 1875011"/>
                <a:gd name="connsiteY5" fmla="*/ 398145 h 1547812"/>
                <a:gd name="connsiteX6" fmla="*/ 806273 w 1875011"/>
                <a:gd name="connsiteY6" fmla="*/ 407670 h 1547812"/>
                <a:gd name="connsiteX7" fmla="*/ 805324 w 1875011"/>
                <a:gd name="connsiteY7" fmla="*/ 407670 h 1547812"/>
                <a:gd name="connsiteX8" fmla="*/ 778738 w 1875011"/>
                <a:gd name="connsiteY8" fmla="*/ 417195 h 1547812"/>
                <a:gd name="connsiteX9" fmla="*/ 778738 w 1875011"/>
                <a:gd name="connsiteY9" fmla="*/ 417195 h 1547812"/>
                <a:gd name="connsiteX10" fmla="*/ 283112 w 1875011"/>
                <a:gd name="connsiteY10" fmla="*/ 409575 h 1547812"/>
                <a:gd name="connsiteX11" fmla="*/ 80873 w 1875011"/>
                <a:gd name="connsiteY11" fmla="*/ 449580 h 1547812"/>
                <a:gd name="connsiteX12" fmla="*/ 80873 w 1875011"/>
                <a:gd name="connsiteY12" fmla="*/ 449580 h 1547812"/>
                <a:gd name="connsiteX13" fmla="*/ 6814 w 1875011"/>
                <a:gd name="connsiteY13" fmla="*/ 517208 h 1547812"/>
                <a:gd name="connsiteX14" fmla="*/ 1117 w 1875011"/>
                <a:gd name="connsiteY14" fmla="*/ 538163 h 1547812"/>
                <a:gd name="connsiteX15" fmla="*/ 336283 w 1875011"/>
                <a:gd name="connsiteY15" fmla="*/ 1534478 h 1547812"/>
                <a:gd name="connsiteX16" fmla="*/ 355272 w 1875011"/>
                <a:gd name="connsiteY16" fmla="*/ 1547813 h 1547812"/>
                <a:gd name="connsiteX17" fmla="*/ 1182266 w 1875011"/>
                <a:gd name="connsiteY17" fmla="*/ 1523048 h 1547812"/>
                <a:gd name="connsiteX18" fmla="*/ 1866838 w 1875011"/>
                <a:gd name="connsiteY18" fmla="*/ 1036320 h 1547812"/>
                <a:gd name="connsiteX19" fmla="*/ 1874434 w 1875011"/>
                <a:gd name="connsiteY19" fmla="*/ 1014413 h 1547812"/>
                <a:gd name="connsiteX20" fmla="*/ 1540218 w 1875011"/>
                <a:gd name="connsiteY20" fmla="*/ 18098 h 1547812"/>
                <a:gd name="connsiteX21" fmla="*/ 1523128 w 1875011"/>
                <a:gd name="connsiteY21" fmla="*/ 4762 h 1547812"/>
                <a:gd name="connsiteX22" fmla="*/ 1520279 w 1875011"/>
                <a:gd name="connsiteY22" fmla="*/ 4762 h 1547812"/>
                <a:gd name="connsiteX23" fmla="*/ 960088 w 1875011"/>
                <a:gd name="connsiteY23" fmla="*/ 492443 h 1547812"/>
                <a:gd name="connsiteX24" fmla="*/ 1300001 w 1875011"/>
                <a:gd name="connsiteY24" fmla="*/ 250508 h 1547812"/>
                <a:gd name="connsiteX25" fmla="*/ 1331334 w 1875011"/>
                <a:gd name="connsiteY25" fmla="*/ 256223 h 1547812"/>
                <a:gd name="connsiteX26" fmla="*/ 1325637 w 1875011"/>
                <a:gd name="connsiteY26" fmla="*/ 287655 h 1547812"/>
                <a:gd name="connsiteX27" fmla="*/ 985724 w 1875011"/>
                <a:gd name="connsiteY27" fmla="*/ 529590 h 1547812"/>
                <a:gd name="connsiteX28" fmla="*/ 980027 w 1875011"/>
                <a:gd name="connsiteY28" fmla="*/ 532448 h 1547812"/>
                <a:gd name="connsiteX29" fmla="*/ 955341 w 1875011"/>
                <a:gd name="connsiteY29" fmla="*/ 523875 h 1547812"/>
                <a:gd name="connsiteX30" fmla="*/ 961038 w 1875011"/>
                <a:gd name="connsiteY30" fmla="*/ 492443 h 1547812"/>
                <a:gd name="connsiteX31" fmla="*/ 960088 w 1875011"/>
                <a:gd name="connsiteY31" fmla="*/ 492443 h 1547812"/>
                <a:gd name="connsiteX32" fmla="*/ 995219 w 1875011"/>
                <a:gd name="connsiteY32" fmla="*/ 595313 h 1547812"/>
                <a:gd name="connsiteX33" fmla="*/ 1335132 w 1875011"/>
                <a:gd name="connsiteY33" fmla="*/ 353378 h 1547812"/>
                <a:gd name="connsiteX34" fmla="*/ 1366464 w 1875011"/>
                <a:gd name="connsiteY34" fmla="*/ 359093 h 1547812"/>
                <a:gd name="connsiteX35" fmla="*/ 1360767 w 1875011"/>
                <a:gd name="connsiteY35" fmla="*/ 390525 h 1547812"/>
                <a:gd name="connsiteX36" fmla="*/ 1020855 w 1875011"/>
                <a:gd name="connsiteY36" fmla="*/ 632460 h 1547812"/>
                <a:gd name="connsiteX37" fmla="*/ 1015158 w 1875011"/>
                <a:gd name="connsiteY37" fmla="*/ 635318 h 1547812"/>
                <a:gd name="connsiteX38" fmla="*/ 990472 w 1875011"/>
                <a:gd name="connsiteY38" fmla="*/ 626745 h 1547812"/>
                <a:gd name="connsiteX39" fmla="*/ 996169 w 1875011"/>
                <a:gd name="connsiteY39" fmla="*/ 595313 h 1547812"/>
                <a:gd name="connsiteX40" fmla="*/ 995219 w 1875011"/>
                <a:gd name="connsiteY40" fmla="*/ 595313 h 1547812"/>
                <a:gd name="connsiteX41" fmla="*/ 1029400 w 1875011"/>
                <a:gd name="connsiteY41" fmla="*/ 698183 h 1547812"/>
                <a:gd name="connsiteX42" fmla="*/ 1369313 w 1875011"/>
                <a:gd name="connsiteY42" fmla="*/ 456248 h 1547812"/>
                <a:gd name="connsiteX43" fmla="*/ 1400645 w 1875011"/>
                <a:gd name="connsiteY43" fmla="*/ 461963 h 1547812"/>
                <a:gd name="connsiteX44" fmla="*/ 1394949 w 1875011"/>
                <a:gd name="connsiteY44" fmla="*/ 493395 h 1547812"/>
                <a:gd name="connsiteX45" fmla="*/ 1055036 w 1875011"/>
                <a:gd name="connsiteY45" fmla="*/ 735330 h 1547812"/>
                <a:gd name="connsiteX46" fmla="*/ 1049339 w 1875011"/>
                <a:gd name="connsiteY46" fmla="*/ 738188 h 1547812"/>
                <a:gd name="connsiteX47" fmla="*/ 1024653 w 1875011"/>
                <a:gd name="connsiteY47" fmla="*/ 729615 h 1547812"/>
                <a:gd name="connsiteX48" fmla="*/ 1030350 w 1875011"/>
                <a:gd name="connsiteY48" fmla="*/ 698183 h 1547812"/>
                <a:gd name="connsiteX49" fmla="*/ 1029400 w 1875011"/>
                <a:gd name="connsiteY49" fmla="*/ 698183 h 1547812"/>
                <a:gd name="connsiteX50" fmla="*/ 1063581 w 1875011"/>
                <a:gd name="connsiteY50" fmla="*/ 801053 h 1547812"/>
                <a:gd name="connsiteX51" fmla="*/ 1403494 w 1875011"/>
                <a:gd name="connsiteY51" fmla="*/ 559118 h 1547812"/>
                <a:gd name="connsiteX52" fmla="*/ 1434827 w 1875011"/>
                <a:gd name="connsiteY52" fmla="*/ 564833 h 1547812"/>
                <a:gd name="connsiteX53" fmla="*/ 1429130 w 1875011"/>
                <a:gd name="connsiteY53" fmla="*/ 596265 h 1547812"/>
                <a:gd name="connsiteX54" fmla="*/ 1089217 w 1875011"/>
                <a:gd name="connsiteY54" fmla="*/ 838200 h 1547812"/>
                <a:gd name="connsiteX55" fmla="*/ 1083520 w 1875011"/>
                <a:gd name="connsiteY55" fmla="*/ 841058 h 1547812"/>
                <a:gd name="connsiteX56" fmla="*/ 1058834 w 1875011"/>
                <a:gd name="connsiteY56" fmla="*/ 832485 h 1547812"/>
                <a:gd name="connsiteX57" fmla="*/ 1064531 w 1875011"/>
                <a:gd name="connsiteY57" fmla="*/ 801053 h 1547812"/>
                <a:gd name="connsiteX58" fmla="*/ 1063581 w 1875011"/>
                <a:gd name="connsiteY58" fmla="*/ 801053 h 1547812"/>
                <a:gd name="connsiteX59" fmla="*/ 1098712 w 1875011"/>
                <a:gd name="connsiteY59" fmla="*/ 904875 h 1547812"/>
                <a:gd name="connsiteX60" fmla="*/ 1438625 w 1875011"/>
                <a:gd name="connsiteY60" fmla="*/ 662940 h 1547812"/>
                <a:gd name="connsiteX61" fmla="*/ 1469957 w 1875011"/>
                <a:gd name="connsiteY61" fmla="*/ 668655 h 1547812"/>
                <a:gd name="connsiteX62" fmla="*/ 1464260 w 1875011"/>
                <a:gd name="connsiteY62" fmla="*/ 700088 h 1547812"/>
                <a:gd name="connsiteX63" fmla="*/ 1124348 w 1875011"/>
                <a:gd name="connsiteY63" fmla="*/ 942023 h 1547812"/>
                <a:gd name="connsiteX64" fmla="*/ 1118651 w 1875011"/>
                <a:gd name="connsiteY64" fmla="*/ 944880 h 1547812"/>
                <a:gd name="connsiteX65" fmla="*/ 1093965 w 1875011"/>
                <a:gd name="connsiteY65" fmla="*/ 936308 h 1547812"/>
                <a:gd name="connsiteX66" fmla="*/ 1099661 w 1875011"/>
                <a:gd name="connsiteY66" fmla="*/ 904875 h 1547812"/>
                <a:gd name="connsiteX67" fmla="*/ 1098712 w 1875011"/>
                <a:gd name="connsiteY67" fmla="*/ 904875 h 1547812"/>
                <a:gd name="connsiteX68" fmla="*/ 1132893 w 1875011"/>
                <a:gd name="connsiteY68" fmla="*/ 1007745 h 1547812"/>
                <a:gd name="connsiteX69" fmla="*/ 1472806 w 1875011"/>
                <a:gd name="connsiteY69" fmla="*/ 765810 h 1547812"/>
                <a:gd name="connsiteX70" fmla="*/ 1504138 w 1875011"/>
                <a:gd name="connsiteY70" fmla="*/ 771525 h 1547812"/>
                <a:gd name="connsiteX71" fmla="*/ 1498442 w 1875011"/>
                <a:gd name="connsiteY71" fmla="*/ 802958 h 1547812"/>
                <a:gd name="connsiteX72" fmla="*/ 1158529 w 1875011"/>
                <a:gd name="connsiteY72" fmla="*/ 1044893 h 1547812"/>
                <a:gd name="connsiteX73" fmla="*/ 1152832 w 1875011"/>
                <a:gd name="connsiteY73" fmla="*/ 1047750 h 1547812"/>
                <a:gd name="connsiteX74" fmla="*/ 1128146 w 1875011"/>
                <a:gd name="connsiteY74" fmla="*/ 1039178 h 1547812"/>
                <a:gd name="connsiteX75" fmla="*/ 1133843 w 1875011"/>
                <a:gd name="connsiteY75" fmla="*/ 1007745 h 1547812"/>
                <a:gd name="connsiteX76" fmla="*/ 1132893 w 1875011"/>
                <a:gd name="connsiteY76" fmla="*/ 1007745 h 1547812"/>
                <a:gd name="connsiteX77" fmla="*/ 1168024 w 1875011"/>
                <a:gd name="connsiteY77" fmla="*/ 1110615 h 1547812"/>
                <a:gd name="connsiteX78" fmla="*/ 1507936 w 1875011"/>
                <a:gd name="connsiteY78" fmla="*/ 868680 h 1547812"/>
                <a:gd name="connsiteX79" fmla="*/ 1539269 w 1875011"/>
                <a:gd name="connsiteY79" fmla="*/ 874395 h 1547812"/>
                <a:gd name="connsiteX80" fmla="*/ 1533572 w 1875011"/>
                <a:gd name="connsiteY80" fmla="*/ 905828 h 1547812"/>
                <a:gd name="connsiteX81" fmla="*/ 1193660 w 1875011"/>
                <a:gd name="connsiteY81" fmla="*/ 1147763 h 1547812"/>
                <a:gd name="connsiteX82" fmla="*/ 1187963 w 1875011"/>
                <a:gd name="connsiteY82" fmla="*/ 1150620 h 1547812"/>
                <a:gd name="connsiteX83" fmla="*/ 1163276 w 1875011"/>
                <a:gd name="connsiteY83" fmla="*/ 1142048 h 1547812"/>
                <a:gd name="connsiteX84" fmla="*/ 1168973 w 1875011"/>
                <a:gd name="connsiteY84" fmla="*/ 1110615 h 1547812"/>
                <a:gd name="connsiteX85" fmla="*/ 1168024 w 1875011"/>
                <a:gd name="connsiteY85" fmla="*/ 1110615 h 1547812"/>
                <a:gd name="connsiteX86" fmla="*/ 295455 w 1875011"/>
                <a:gd name="connsiteY86" fmla="*/ 605790 h 1547812"/>
                <a:gd name="connsiteX87" fmla="*/ 317293 w 1875011"/>
                <a:gd name="connsiteY87" fmla="*/ 582930 h 1547812"/>
                <a:gd name="connsiteX88" fmla="*/ 734113 w 1875011"/>
                <a:gd name="connsiteY88" fmla="*/ 568643 h 1547812"/>
                <a:gd name="connsiteX89" fmla="*/ 756901 w 1875011"/>
                <a:gd name="connsiteY89" fmla="*/ 590550 h 1547812"/>
                <a:gd name="connsiteX90" fmla="*/ 741709 w 1875011"/>
                <a:gd name="connsiteY90" fmla="*/ 612458 h 1547812"/>
                <a:gd name="connsiteX91" fmla="*/ 735063 w 1875011"/>
                <a:gd name="connsiteY91" fmla="*/ 613410 h 1547812"/>
                <a:gd name="connsiteX92" fmla="*/ 318243 w 1875011"/>
                <a:gd name="connsiteY92" fmla="*/ 627698 h 1547812"/>
                <a:gd name="connsiteX93" fmla="*/ 295455 w 1875011"/>
                <a:gd name="connsiteY93" fmla="*/ 605790 h 1547812"/>
                <a:gd name="connsiteX94" fmla="*/ 295455 w 1875011"/>
                <a:gd name="connsiteY94" fmla="*/ 605790 h 1547812"/>
                <a:gd name="connsiteX95" fmla="*/ 329636 w 1875011"/>
                <a:gd name="connsiteY95" fmla="*/ 708660 h 1547812"/>
                <a:gd name="connsiteX96" fmla="*/ 351474 w 1875011"/>
                <a:gd name="connsiteY96" fmla="*/ 685800 h 1547812"/>
                <a:gd name="connsiteX97" fmla="*/ 768294 w 1875011"/>
                <a:gd name="connsiteY97" fmla="*/ 671513 h 1547812"/>
                <a:gd name="connsiteX98" fmla="*/ 791082 w 1875011"/>
                <a:gd name="connsiteY98" fmla="*/ 693420 h 1547812"/>
                <a:gd name="connsiteX99" fmla="*/ 775890 w 1875011"/>
                <a:gd name="connsiteY99" fmla="*/ 715328 h 1547812"/>
                <a:gd name="connsiteX100" fmla="*/ 769244 w 1875011"/>
                <a:gd name="connsiteY100" fmla="*/ 716280 h 1547812"/>
                <a:gd name="connsiteX101" fmla="*/ 352424 w 1875011"/>
                <a:gd name="connsiteY101" fmla="*/ 730568 h 1547812"/>
                <a:gd name="connsiteX102" fmla="*/ 329636 w 1875011"/>
                <a:gd name="connsiteY102" fmla="*/ 708660 h 1547812"/>
                <a:gd name="connsiteX103" fmla="*/ 329636 w 1875011"/>
                <a:gd name="connsiteY103" fmla="*/ 708660 h 1547812"/>
                <a:gd name="connsiteX104" fmla="*/ 364767 w 1875011"/>
                <a:gd name="connsiteY104" fmla="*/ 811530 h 1547812"/>
                <a:gd name="connsiteX105" fmla="*/ 386605 w 1875011"/>
                <a:gd name="connsiteY105" fmla="*/ 788670 h 1547812"/>
                <a:gd name="connsiteX106" fmla="*/ 803425 w 1875011"/>
                <a:gd name="connsiteY106" fmla="*/ 774383 h 1547812"/>
                <a:gd name="connsiteX107" fmla="*/ 826212 w 1875011"/>
                <a:gd name="connsiteY107" fmla="*/ 796290 h 1547812"/>
                <a:gd name="connsiteX108" fmla="*/ 811021 w 1875011"/>
                <a:gd name="connsiteY108" fmla="*/ 818198 h 1547812"/>
                <a:gd name="connsiteX109" fmla="*/ 804374 w 1875011"/>
                <a:gd name="connsiteY109" fmla="*/ 819150 h 1547812"/>
                <a:gd name="connsiteX110" fmla="*/ 387554 w 1875011"/>
                <a:gd name="connsiteY110" fmla="*/ 833438 h 1547812"/>
                <a:gd name="connsiteX111" fmla="*/ 364767 w 1875011"/>
                <a:gd name="connsiteY111" fmla="*/ 811530 h 1547812"/>
                <a:gd name="connsiteX112" fmla="*/ 364767 w 1875011"/>
                <a:gd name="connsiteY112" fmla="*/ 811530 h 1547812"/>
                <a:gd name="connsiteX113" fmla="*/ 398948 w 1875011"/>
                <a:gd name="connsiteY113" fmla="*/ 915353 h 1547812"/>
                <a:gd name="connsiteX114" fmla="*/ 420786 w 1875011"/>
                <a:gd name="connsiteY114" fmla="*/ 892493 h 1547812"/>
                <a:gd name="connsiteX115" fmla="*/ 837606 w 1875011"/>
                <a:gd name="connsiteY115" fmla="*/ 878205 h 1547812"/>
                <a:gd name="connsiteX116" fmla="*/ 860393 w 1875011"/>
                <a:gd name="connsiteY116" fmla="*/ 900113 h 1547812"/>
                <a:gd name="connsiteX117" fmla="*/ 845202 w 1875011"/>
                <a:gd name="connsiteY117" fmla="*/ 922020 h 1547812"/>
                <a:gd name="connsiteX118" fmla="*/ 838555 w 1875011"/>
                <a:gd name="connsiteY118" fmla="*/ 922973 h 1547812"/>
                <a:gd name="connsiteX119" fmla="*/ 421735 w 1875011"/>
                <a:gd name="connsiteY119" fmla="*/ 937260 h 1547812"/>
                <a:gd name="connsiteX120" fmla="*/ 398948 w 1875011"/>
                <a:gd name="connsiteY120" fmla="*/ 915353 h 1547812"/>
                <a:gd name="connsiteX121" fmla="*/ 398948 w 1875011"/>
                <a:gd name="connsiteY121" fmla="*/ 915353 h 1547812"/>
                <a:gd name="connsiteX122" fmla="*/ 434079 w 1875011"/>
                <a:gd name="connsiteY122" fmla="*/ 1018223 h 1547812"/>
                <a:gd name="connsiteX123" fmla="*/ 455917 w 1875011"/>
                <a:gd name="connsiteY123" fmla="*/ 995363 h 1547812"/>
                <a:gd name="connsiteX124" fmla="*/ 872737 w 1875011"/>
                <a:gd name="connsiteY124" fmla="*/ 981075 h 1547812"/>
                <a:gd name="connsiteX125" fmla="*/ 895524 w 1875011"/>
                <a:gd name="connsiteY125" fmla="*/ 1002983 h 1547812"/>
                <a:gd name="connsiteX126" fmla="*/ 880332 w 1875011"/>
                <a:gd name="connsiteY126" fmla="*/ 1024890 h 1547812"/>
                <a:gd name="connsiteX127" fmla="*/ 873686 w 1875011"/>
                <a:gd name="connsiteY127" fmla="*/ 1025843 h 1547812"/>
                <a:gd name="connsiteX128" fmla="*/ 456866 w 1875011"/>
                <a:gd name="connsiteY128" fmla="*/ 1040130 h 1547812"/>
                <a:gd name="connsiteX129" fmla="*/ 434079 w 1875011"/>
                <a:gd name="connsiteY129" fmla="*/ 1018223 h 1547812"/>
                <a:gd name="connsiteX130" fmla="*/ 434079 w 1875011"/>
                <a:gd name="connsiteY130" fmla="*/ 1018223 h 1547812"/>
                <a:gd name="connsiteX131" fmla="*/ 468260 w 1875011"/>
                <a:gd name="connsiteY131" fmla="*/ 1121093 h 1547812"/>
                <a:gd name="connsiteX132" fmla="*/ 490098 w 1875011"/>
                <a:gd name="connsiteY132" fmla="*/ 1098233 h 1547812"/>
                <a:gd name="connsiteX133" fmla="*/ 906918 w 1875011"/>
                <a:gd name="connsiteY133" fmla="*/ 1083945 h 1547812"/>
                <a:gd name="connsiteX134" fmla="*/ 929705 w 1875011"/>
                <a:gd name="connsiteY134" fmla="*/ 1105853 h 1547812"/>
                <a:gd name="connsiteX135" fmla="*/ 914514 w 1875011"/>
                <a:gd name="connsiteY135" fmla="*/ 1127760 h 1547812"/>
                <a:gd name="connsiteX136" fmla="*/ 907867 w 1875011"/>
                <a:gd name="connsiteY136" fmla="*/ 1128713 h 1547812"/>
                <a:gd name="connsiteX137" fmla="*/ 491047 w 1875011"/>
                <a:gd name="connsiteY137" fmla="*/ 1143000 h 1547812"/>
                <a:gd name="connsiteX138" fmla="*/ 468260 w 1875011"/>
                <a:gd name="connsiteY138" fmla="*/ 1121093 h 1547812"/>
                <a:gd name="connsiteX139" fmla="*/ 468260 w 1875011"/>
                <a:gd name="connsiteY139" fmla="*/ 1121093 h 1547812"/>
                <a:gd name="connsiteX140" fmla="*/ 503390 w 1875011"/>
                <a:gd name="connsiteY140" fmla="*/ 1223963 h 1547812"/>
                <a:gd name="connsiteX141" fmla="*/ 525228 w 1875011"/>
                <a:gd name="connsiteY141" fmla="*/ 1201103 h 1547812"/>
                <a:gd name="connsiteX142" fmla="*/ 942048 w 1875011"/>
                <a:gd name="connsiteY142" fmla="*/ 1186815 h 1547812"/>
                <a:gd name="connsiteX143" fmla="*/ 964836 w 1875011"/>
                <a:gd name="connsiteY143" fmla="*/ 1208723 h 1547812"/>
                <a:gd name="connsiteX144" fmla="*/ 949644 w 1875011"/>
                <a:gd name="connsiteY144" fmla="*/ 1230630 h 1547812"/>
                <a:gd name="connsiteX145" fmla="*/ 942998 w 1875011"/>
                <a:gd name="connsiteY145" fmla="*/ 1231583 h 1547812"/>
                <a:gd name="connsiteX146" fmla="*/ 526178 w 1875011"/>
                <a:gd name="connsiteY146" fmla="*/ 1245870 h 1547812"/>
                <a:gd name="connsiteX147" fmla="*/ 503390 w 1875011"/>
                <a:gd name="connsiteY147" fmla="*/ 1223963 h 1547812"/>
                <a:gd name="connsiteX148" fmla="*/ 503390 w 1875011"/>
                <a:gd name="connsiteY148" fmla="*/ 1223963 h 1547812"/>
                <a:gd name="connsiteX149" fmla="*/ 832859 w 1875011"/>
                <a:gd name="connsiteY149" fmla="*/ 398145 h 1547812"/>
                <a:gd name="connsiteX150" fmla="*/ 1167074 w 1875011"/>
                <a:gd name="connsiteY150" fmla="*/ 1391603 h 1547812"/>
                <a:gd name="connsiteX151" fmla="*/ 1728215 w 1875011"/>
                <a:gd name="connsiteY151" fmla="*/ 989648 h 1547812"/>
                <a:gd name="connsiteX152" fmla="*/ 1734861 w 1875011"/>
                <a:gd name="connsiteY152" fmla="*/ 967740 h 1547812"/>
                <a:gd name="connsiteX153" fmla="*/ 1421534 w 1875011"/>
                <a:gd name="connsiteY153" fmla="*/ 32385 h 1547812"/>
                <a:gd name="connsiteX154" fmla="*/ 1497492 w 1875011"/>
                <a:gd name="connsiteY154" fmla="*/ 38100 h 1547812"/>
                <a:gd name="connsiteX155" fmla="*/ 1514583 w 1875011"/>
                <a:gd name="connsiteY155" fmla="*/ 51435 h 1547812"/>
                <a:gd name="connsiteX156" fmla="*/ 1835506 w 1875011"/>
                <a:gd name="connsiteY156" fmla="*/ 1005840 h 1547812"/>
                <a:gd name="connsiteX157" fmla="*/ 1822213 w 1875011"/>
                <a:gd name="connsiteY157" fmla="*/ 1030605 h 1547812"/>
                <a:gd name="connsiteX158" fmla="*/ 1166125 w 1875011"/>
                <a:gd name="connsiteY158" fmla="*/ 1480185 h 1547812"/>
                <a:gd name="connsiteX159" fmla="*/ 372363 w 1875011"/>
                <a:gd name="connsiteY159" fmla="*/ 1520190 h 1547812"/>
                <a:gd name="connsiteX160" fmla="*/ 353373 w 1875011"/>
                <a:gd name="connsiteY160" fmla="*/ 1506855 h 1547812"/>
                <a:gd name="connsiteX161" fmla="*/ 32450 w 1875011"/>
                <a:gd name="connsiteY161" fmla="*/ 552450 h 1547812"/>
                <a:gd name="connsiteX162" fmla="*/ 38147 w 1875011"/>
                <a:gd name="connsiteY162" fmla="*/ 531495 h 1547812"/>
                <a:gd name="connsiteX163" fmla="*/ 95116 w 1875011"/>
                <a:gd name="connsiteY163" fmla="*/ 481013 h 1547812"/>
                <a:gd name="connsiteX164" fmla="*/ 410342 w 1875011"/>
                <a:gd name="connsiteY164" fmla="*/ 1416368 h 1547812"/>
                <a:gd name="connsiteX165" fmla="*/ 429331 w 1875011"/>
                <a:gd name="connsiteY165" fmla="*/ 1429703 h 1547812"/>
                <a:gd name="connsiteX166" fmla="*/ 1112954 w 1875011"/>
                <a:gd name="connsiteY166" fmla="*/ 1411605 h 1547812"/>
                <a:gd name="connsiteX167" fmla="*/ 778738 w 1875011"/>
                <a:gd name="connsiteY167" fmla="*/ 417195 h 15478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Lst>
              <a:rect l="l" t="t" r="r" b="b"/>
              <a:pathLst>
                <a:path w="1875011" h="1547812">
                  <a:moveTo>
                    <a:pt x="1520279" y="4762"/>
                  </a:moveTo>
                  <a:lnTo>
                    <a:pt x="1409191" y="0"/>
                  </a:lnTo>
                  <a:lnTo>
                    <a:pt x="1409191" y="0"/>
                  </a:lnTo>
                  <a:cubicBezTo>
                    <a:pt x="1403494" y="1905"/>
                    <a:pt x="1346525" y="27623"/>
                    <a:pt x="1223093" y="90488"/>
                  </a:cubicBezTo>
                  <a:cubicBezTo>
                    <a:pt x="1015158" y="197168"/>
                    <a:pt x="837606" y="393383"/>
                    <a:pt x="832859" y="398145"/>
                  </a:cubicBezTo>
                  <a:lnTo>
                    <a:pt x="832859" y="398145"/>
                  </a:lnTo>
                  <a:lnTo>
                    <a:pt x="806273" y="407670"/>
                  </a:lnTo>
                  <a:lnTo>
                    <a:pt x="805324" y="407670"/>
                  </a:lnTo>
                  <a:lnTo>
                    <a:pt x="778738" y="417195"/>
                  </a:lnTo>
                  <a:lnTo>
                    <a:pt x="778738" y="417195"/>
                  </a:lnTo>
                  <a:cubicBezTo>
                    <a:pt x="773042" y="416243"/>
                    <a:pt x="512885" y="367665"/>
                    <a:pt x="283112" y="409575"/>
                  </a:cubicBezTo>
                  <a:cubicBezTo>
                    <a:pt x="139741" y="435293"/>
                    <a:pt x="87520" y="448628"/>
                    <a:pt x="80873" y="449580"/>
                  </a:cubicBezTo>
                  <a:lnTo>
                    <a:pt x="80873" y="449580"/>
                  </a:lnTo>
                  <a:lnTo>
                    <a:pt x="6814" y="517208"/>
                  </a:lnTo>
                  <a:cubicBezTo>
                    <a:pt x="1117" y="521970"/>
                    <a:pt x="-1731" y="530543"/>
                    <a:pt x="1117" y="538163"/>
                  </a:cubicBezTo>
                  <a:lnTo>
                    <a:pt x="336283" y="1534478"/>
                  </a:lnTo>
                  <a:cubicBezTo>
                    <a:pt x="339131" y="1542098"/>
                    <a:pt x="346727" y="1547813"/>
                    <a:pt x="355272" y="1547813"/>
                  </a:cubicBezTo>
                  <a:cubicBezTo>
                    <a:pt x="465411" y="1544955"/>
                    <a:pt x="1182266" y="1523048"/>
                    <a:pt x="1182266" y="1523048"/>
                  </a:cubicBezTo>
                  <a:cubicBezTo>
                    <a:pt x="1182266" y="1523048"/>
                    <a:pt x="1774739" y="1101090"/>
                    <a:pt x="1866838" y="1036320"/>
                  </a:cubicBezTo>
                  <a:cubicBezTo>
                    <a:pt x="1873485" y="1031558"/>
                    <a:pt x="1876333" y="1022033"/>
                    <a:pt x="1874434" y="1014413"/>
                  </a:cubicBezTo>
                  <a:lnTo>
                    <a:pt x="1540218" y="18098"/>
                  </a:lnTo>
                  <a:cubicBezTo>
                    <a:pt x="1537370" y="10478"/>
                    <a:pt x="1530724" y="5715"/>
                    <a:pt x="1523128" y="4762"/>
                  </a:cubicBezTo>
                  <a:lnTo>
                    <a:pt x="1520279" y="4762"/>
                  </a:lnTo>
                  <a:close/>
                  <a:moveTo>
                    <a:pt x="960088" y="492443"/>
                  </a:moveTo>
                  <a:lnTo>
                    <a:pt x="1300001" y="250508"/>
                  </a:lnTo>
                  <a:cubicBezTo>
                    <a:pt x="1309496" y="243840"/>
                    <a:pt x="1323738" y="245745"/>
                    <a:pt x="1331334" y="256223"/>
                  </a:cubicBezTo>
                  <a:cubicBezTo>
                    <a:pt x="1337980" y="266700"/>
                    <a:pt x="1336081" y="280035"/>
                    <a:pt x="1325637" y="287655"/>
                  </a:cubicBezTo>
                  <a:lnTo>
                    <a:pt x="985724" y="529590"/>
                  </a:lnTo>
                  <a:cubicBezTo>
                    <a:pt x="983825" y="530543"/>
                    <a:pt x="981926" y="531495"/>
                    <a:pt x="980027" y="532448"/>
                  </a:cubicBezTo>
                  <a:cubicBezTo>
                    <a:pt x="970533" y="535305"/>
                    <a:pt x="961038" y="532448"/>
                    <a:pt x="955341" y="523875"/>
                  </a:cubicBezTo>
                  <a:cubicBezTo>
                    <a:pt x="948695" y="513398"/>
                    <a:pt x="950594" y="500063"/>
                    <a:pt x="961038" y="492443"/>
                  </a:cubicBezTo>
                  <a:lnTo>
                    <a:pt x="960088" y="492443"/>
                  </a:lnTo>
                  <a:close/>
                  <a:moveTo>
                    <a:pt x="995219" y="595313"/>
                  </a:moveTo>
                  <a:lnTo>
                    <a:pt x="1335132" y="353378"/>
                  </a:lnTo>
                  <a:cubicBezTo>
                    <a:pt x="1344626" y="346710"/>
                    <a:pt x="1358868" y="348615"/>
                    <a:pt x="1366464" y="359093"/>
                  </a:cubicBezTo>
                  <a:cubicBezTo>
                    <a:pt x="1373111" y="369570"/>
                    <a:pt x="1371212" y="382905"/>
                    <a:pt x="1360767" y="390525"/>
                  </a:cubicBezTo>
                  <a:lnTo>
                    <a:pt x="1020855" y="632460"/>
                  </a:lnTo>
                  <a:cubicBezTo>
                    <a:pt x="1018956" y="633413"/>
                    <a:pt x="1017057" y="634365"/>
                    <a:pt x="1015158" y="635318"/>
                  </a:cubicBezTo>
                  <a:cubicBezTo>
                    <a:pt x="1005663" y="638175"/>
                    <a:pt x="996169" y="635318"/>
                    <a:pt x="990472" y="626745"/>
                  </a:cubicBezTo>
                  <a:cubicBezTo>
                    <a:pt x="983825" y="616268"/>
                    <a:pt x="985724" y="602933"/>
                    <a:pt x="996169" y="595313"/>
                  </a:cubicBezTo>
                  <a:lnTo>
                    <a:pt x="995219" y="595313"/>
                  </a:lnTo>
                  <a:close/>
                  <a:moveTo>
                    <a:pt x="1029400" y="698183"/>
                  </a:moveTo>
                  <a:lnTo>
                    <a:pt x="1369313" y="456248"/>
                  </a:lnTo>
                  <a:cubicBezTo>
                    <a:pt x="1378807" y="449580"/>
                    <a:pt x="1393050" y="451485"/>
                    <a:pt x="1400645" y="461963"/>
                  </a:cubicBezTo>
                  <a:cubicBezTo>
                    <a:pt x="1407292" y="472440"/>
                    <a:pt x="1405393" y="485775"/>
                    <a:pt x="1394949" y="493395"/>
                  </a:cubicBezTo>
                  <a:lnTo>
                    <a:pt x="1055036" y="735330"/>
                  </a:lnTo>
                  <a:cubicBezTo>
                    <a:pt x="1053137" y="736283"/>
                    <a:pt x="1051238" y="737235"/>
                    <a:pt x="1049339" y="738188"/>
                  </a:cubicBezTo>
                  <a:cubicBezTo>
                    <a:pt x="1039844" y="741045"/>
                    <a:pt x="1030350" y="738188"/>
                    <a:pt x="1024653" y="729615"/>
                  </a:cubicBezTo>
                  <a:cubicBezTo>
                    <a:pt x="1018006" y="719138"/>
                    <a:pt x="1019905" y="705803"/>
                    <a:pt x="1030350" y="698183"/>
                  </a:cubicBezTo>
                  <a:lnTo>
                    <a:pt x="1029400" y="698183"/>
                  </a:lnTo>
                  <a:close/>
                  <a:moveTo>
                    <a:pt x="1063581" y="801053"/>
                  </a:moveTo>
                  <a:lnTo>
                    <a:pt x="1403494" y="559118"/>
                  </a:lnTo>
                  <a:cubicBezTo>
                    <a:pt x="1412989" y="552450"/>
                    <a:pt x="1427231" y="554355"/>
                    <a:pt x="1434827" y="564833"/>
                  </a:cubicBezTo>
                  <a:cubicBezTo>
                    <a:pt x="1441473" y="575310"/>
                    <a:pt x="1439574" y="588645"/>
                    <a:pt x="1429130" y="596265"/>
                  </a:cubicBezTo>
                  <a:lnTo>
                    <a:pt x="1089217" y="838200"/>
                  </a:lnTo>
                  <a:cubicBezTo>
                    <a:pt x="1087318" y="839153"/>
                    <a:pt x="1085419" y="840105"/>
                    <a:pt x="1083520" y="841058"/>
                  </a:cubicBezTo>
                  <a:cubicBezTo>
                    <a:pt x="1074026" y="843915"/>
                    <a:pt x="1064531" y="841058"/>
                    <a:pt x="1058834" y="832485"/>
                  </a:cubicBezTo>
                  <a:cubicBezTo>
                    <a:pt x="1052188" y="822008"/>
                    <a:pt x="1054087" y="808673"/>
                    <a:pt x="1064531" y="801053"/>
                  </a:cubicBezTo>
                  <a:lnTo>
                    <a:pt x="1063581" y="801053"/>
                  </a:lnTo>
                  <a:close/>
                  <a:moveTo>
                    <a:pt x="1098712" y="904875"/>
                  </a:moveTo>
                  <a:lnTo>
                    <a:pt x="1438625" y="662940"/>
                  </a:lnTo>
                  <a:cubicBezTo>
                    <a:pt x="1449069" y="656273"/>
                    <a:pt x="1462361" y="658178"/>
                    <a:pt x="1469957" y="668655"/>
                  </a:cubicBezTo>
                  <a:cubicBezTo>
                    <a:pt x="1476604" y="679133"/>
                    <a:pt x="1474705" y="692468"/>
                    <a:pt x="1464260" y="700088"/>
                  </a:cubicBezTo>
                  <a:lnTo>
                    <a:pt x="1124348" y="942023"/>
                  </a:lnTo>
                  <a:cubicBezTo>
                    <a:pt x="1122449" y="942975"/>
                    <a:pt x="1120550" y="943928"/>
                    <a:pt x="1118651" y="944880"/>
                  </a:cubicBezTo>
                  <a:cubicBezTo>
                    <a:pt x="1109156" y="947738"/>
                    <a:pt x="1099661" y="944880"/>
                    <a:pt x="1093965" y="936308"/>
                  </a:cubicBezTo>
                  <a:cubicBezTo>
                    <a:pt x="1087318" y="925830"/>
                    <a:pt x="1089217" y="912495"/>
                    <a:pt x="1099661" y="904875"/>
                  </a:cubicBezTo>
                  <a:lnTo>
                    <a:pt x="1098712" y="904875"/>
                  </a:lnTo>
                  <a:close/>
                  <a:moveTo>
                    <a:pt x="1132893" y="1007745"/>
                  </a:moveTo>
                  <a:lnTo>
                    <a:pt x="1472806" y="765810"/>
                  </a:lnTo>
                  <a:cubicBezTo>
                    <a:pt x="1482300" y="759143"/>
                    <a:pt x="1496542" y="761048"/>
                    <a:pt x="1504138" y="771525"/>
                  </a:cubicBezTo>
                  <a:cubicBezTo>
                    <a:pt x="1510785" y="782003"/>
                    <a:pt x="1508886" y="795338"/>
                    <a:pt x="1498442" y="802958"/>
                  </a:cubicBezTo>
                  <a:lnTo>
                    <a:pt x="1158529" y="1044893"/>
                  </a:lnTo>
                  <a:cubicBezTo>
                    <a:pt x="1156630" y="1045845"/>
                    <a:pt x="1154731" y="1046798"/>
                    <a:pt x="1152832" y="1047750"/>
                  </a:cubicBezTo>
                  <a:cubicBezTo>
                    <a:pt x="1143337" y="1050608"/>
                    <a:pt x="1133843" y="1047750"/>
                    <a:pt x="1128146" y="1039178"/>
                  </a:cubicBezTo>
                  <a:cubicBezTo>
                    <a:pt x="1121499" y="1028700"/>
                    <a:pt x="1123398" y="1015365"/>
                    <a:pt x="1133843" y="1007745"/>
                  </a:cubicBezTo>
                  <a:lnTo>
                    <a:pt x="1132893" y="1007745"/>
                  </a:lnTo>
                  <a:close/>
                  <a:moveTo>
                    <a:pt x="1168024" y="1110615"/>
                  </a:moveTo>
                  <a:lnTo>
                    <a:pt x="1507936" y="868680"/>
                  </a:lnTo>
                  <a:cubicBezTo>
                    <a:pt x="1517431" y="862013"/>
                    <a:pt x="1531673" y="863918"/>
                    <a:pt x="1539269" y="874395"/>
                  </a:cubicBezTo>
                  <a:cubicBezTo>
                    <a:pt x="1545915" y="884873"/>
                    <a:pt x="1544016" y="898208"/>
                    <a:pt x="1533572" y="905828"/>
                  </a:cubicBezTo>
                  <a:lnTo>
                    <a:pt x="1193660" y="1147763"/>
                  </a:lnTo>
                  <a:cubicBezTo>
                    <a:pt x="1191761" y="1148715"/>
                    <a:pt x="1189862" y="1149668"/>
                    <a:pt x="1187963" y="1150620"/>
                  </a:cubicBezTo>
                  <a:cubicBezTo>
                    <a:pt x="1178468" y="1153478"/>
                    <a:pt x="1168973" y="1150620"/>
                    <a:pt x="1163276" y="1142048"/>
                  </a:cubicBezTo>
                  <a:cubicBezTo>
                    <a:pt x="1156630" y="1131570"/>
                    <a:pt x="1158529" y="1118235"/>
                    <a:pt x="1168973" y="1110615"/>
                  </a:cubicBezTo>
                  <a:lnTo>
                    <a:pt x="1168024" y="1110615"/>
                  </a:lnTo>
                  <a:close/>
                  <a:moveTo>
                    <a:pt x="295455" y="605790"/>
                  </a:moveTo>
                  <a:cubicBezTo>
                    <a:pt x="295455" y="593408"/>
                    <a:pt x="304950" y="582930"/>
                    <a:pt x="317293" y="582930"/>
                  </a:cubicBezTo>
                  <a:lnTo>
                    <a:pt x="734113" y="568643"/>
                  </a:lnTo>
                  <a:cubicBezTo>
                    <a:pt x="746456" y="568643"/>
                    <a:pt x="756901" y="578168"/>
                    <a:pt x="756901" y="590550"/>
                  </a:cubicBezTo>
                  <a:cubicBezTo>
                    <a:pt x="756901" y="601028"/>
                    <a:pt x="751204" y="609600"/>
                    <a:pt x="741709" y="612458"/>
                  </a:cubicBezTo>
                  <a:cubicBezTo>
                    <a:pt x="732214" y="615315"/>
                    <a:pt x="737911" y="613410"/>
                    <a:pt x="735063" y="613410"/>
                  </a:cubicBezTo>
                  <a:lnTo>
                    <a:pt x="318243" y="627698"/>
                  </a:lnTo>
                  <a:cubicBezTo>
                    <a:pt x="305899" y="627698"/>
                    <a:pt x="295455" y="618173"/>
                    <a:pt x="295455" y="605790"/>
                  </a:cubicBezTo>
                  <a:lnTo>
                    <a:pt x="295455" y="605790"/>
                  </a:lnTo>
                  <a:close/>
                  <a:moveTo>
                    <a:pt x="329636" y="708660"/>
                  </a:moveTo>
                  <a:cubicBezTo>
                    <a:pt x="329636" y="696278"/>
                    <a:pt x="339131" y="685800"/>
                    <a:pt x="351474" y="685800"/>
                  </a:cubicBezTo>
                  <a:lnTo>
                    <a:pt x="768294" y="671513"/>
                  </a:lnTo>
                  <a:cubicBezTo>
                    <a:pt x="780637" y="671513"/>
                    <a:pt x="791082" y="681038"/>
                    <a:pt x="791082" y="693420"/>
                  </a:cubicBezTo>
                  <a:cubicBezTo>
                    <a:pt x="791082" y="703898"/>
                    <a:pt x="785385" y="712470"/>
                    <a:pt x="775890" y="715328"/>
                  </a:cubicBezTo>
                  <a:cubicBezTo>
                    <a:pt x="766395" y="718185"/>
                    <a:pt x="772092" y="716280"/>
                    <a:pt x="769244" y="716280"/>
                  </a:cubicBezTo>
                  <a:lnTo>
                    <a:pt x="352424" y="730568"/>
                  </a:lnTo>
                  <a:cubicBezTo>
                    <a:pt x="340080" y="730568"/>
                    <a:pt x="329636" y="721043"/>
                    <a:pt x="329636" y="708660"/>
                  </a:cubicBezTo>
                  <a:lnTo>
                    <a:pt x="329636" y="708660"/>
                  </a:lnTo>
                  <a:close/>
                  <a:moveTo>
                    <a:pt x="364767" y="811530"/>
                  </a:moveTo>
                  <a:cubicBezTo>
                    <a:pt x="364767" y="799148"/>
                    <a:pt x="374262" y="788670"/>
                    <a:pt x="386605" y="788670"/>
                  </a:cubicBezTo>
                  <a:lnTo>
                    <a:pt x="803425" y="774383"/>
                  </a:lnTo>
                  <a:cubicBezTo>
                    <a:pt x="815768" y="774383"/>
                    <a:pt x="826212" y="783908"/>
                    <a:pt x="826212" y="796290"/>
                  </a:cubicBezTo>
                  <a:cubicBezTo>
                    <a:pt x="826212" y="806768"/>
                    <a:pt x="820515" y="815340"/>
                    <a:pt x="811021" y="818198"/>
                  </a:cubicBezTo>
                  <a:cubicBezTo>
                    <a:pt x="801526" y="821055"/>
                    <a:pt x="807223" y="819150"/>
                    <a:pt x="804374" y="819150"/>
                  </a:cubicBezTo>
                  <a:lnTo>
                    <a:pt x="387554" y="833438"/>
                  </a:lnTo>
                  <a:cubicBezTo>
                    <a:pt x="375211" y="833438"/>
                    <a:pt x="364767" y="823913"/>
                    <a:pt x="364767" y="811530"/>
                  </a:cubicBezTo>
                  <a:lnTo>
                    <a:pt x="364767" y="811530"/>
                  </a:lnTo>
                  <a:close/>
                  <a:moveTo>
                    <a:pt x="398948" y="915353"/>
                  </a:moveTo>
                  <a:cubicBezTo>
                    <a:pt x="398948" y="902970"/>
                    <a:pt x="408443" y="892493"/>
                    <a:pt x="420786" y="892493"/>
                  </a:cubicBezTo>
                  <a:lnTo>
                    <a:pt x="837606" y="878205"/>
                  </a:lnTo>
                  <a:cubicBezTo>
                    <a:pt x="849949" y="878205"/>
                    <a:pt x="860393" y="887730"/>
                    <a:pt x="860393" y="900113"/>
                  </a:cubicBezTo>
                  <a:cubicBezTo>
                    <a:pt x="860393" y="910590"/>
                    <a:pt x="854697" y="919163"/>
                    <a:pt x="845202" y="922020"/>
                  </a:cubicBezTo>
                  <a:cubicBezTo>
                    <a:pt x="835707" y="924878"/>
                    <a:pt x="841404" y="922973"/>
                    <a:pt x="838555" y="922973"/>
                  </a:cubicBezTo>
                  <a:lnTo>
                    <a:pt x="421735" y="937260"/>
                  </a:lnTo>
                  <a:cubicBezTo>
                    <a:pt x="409392" y="937260"/>
                    <a:pt x="398948" y="927735"/>
                    <a:pt x="398948" y="915353"/>
                  </a:cubicBezTo>
                  <a:lnTo>
                    <a:pt x="398948" y="915353"/>
                  </a:lnTo>
                  <a:close/>
                  <a:moveTo>
                    <a:pt x="434079" y="1018223"/>
                  </a:moveTo>
                  <a:cubicBezTo>
                    <a:pt x="434079" y="1005840"/>
                    <a:pt x="443573" y="995363"/>
                    <a:pt x="455917" y="995363"/>
                  </a:cubicBezTo>
                  <a:lnTo>
                    <a:pt x="872737" y="981075"/>
                  </a:lnTo>
                  <a:cubicBezTo>
                    <a:pt x="885080" y="981075"/>
                    <a:pt x="895524" y="990600"/>
                    <a:pt x="895524" y="1002983"/>
                  </a:cubicBezTo>
                  <a:cubicBezTo>
                    <a:pt x="895524" y="1013460"/>
                    <a:pt x="889827" y="1022033"/>
                    <a:pt x="880332" y="1024890"/>
                  </a:cubicBezTo>
                  <a:cubicBezTo>
                    <a:pt x="870838" y="1027748"/>
                    <a:pt x="876535" y="1025843"/>
                    <a:pt x="873686" y="1025843"/>
                  </a:cubicBezTo>
                  <a:lnTo>
                    <a:pt x="456866" y="1040130"/>
                  </a:lnTo>
                  <a:cubicBezTo>
                    <a:pt x="444523" y="1040130"/>
                    <a:pt x="434079" y="1030605"/>
                    <a:pt x="434079" y="1018223"/>
                  </a:cubicBezTo>
                  <a:lnTo>
                    <a:pt x="434079" y="1018223"/>
                  </a:lnTo>
                  <a:close/>
                  <a:moveTo>
                    <a:pt x="468260" y="1121093"/>
                  </a:moveTo>
                  <a:cubicBezTo>
                    <a:pt x="468260" y="1108710"/>
                    <a:pt x="477755" y="1098233"/>
                    <a:pt x="490098" y="1098233"/>
                  </a:cubicBezTo>
                  <a:lnTo>
                    <a:pt x="906918" y="1083945"/>
                  </a:lnTo>
                  <a:cubicBezTo>
                    <a:pt x="919261" y="1083945"/>
                    <a:pt x="929705" y="1093470"/>
                    <a:pt x="929705" y="1105853"/>
                  </a:cubicBezTo>
                  <a:cubicBezTo>
                    <a:pt x="929705" y="1116330"/>
                    <a:pt x="924008" y="1124903"/>
                    <a:pt x="914514" y="1127760"/>
                  </a:cubicBezTo>
                  <a:cubicBezTo>
                    <a:pt x="905019" y="1130618"/>
                    <a:pt x="910716" y="1128713"/>
                    <a:pt x="907867" y="1128713"/>
                  </a:cubicBezTo>
                  <a:lnTo>
                    <a:pt x="491047" y="1143000"/>
                  </a:lnTo>
                  <a:cubicBezTo>
                    <a:pt x="478704" y="1143000"/>
                    <a:pt x="468260" y="1133475"/>
                    <a:pt x="468260" y="1121093"/>
                  </a:cubicBezTo>
                  <a:lnTo>
                    <a:pt x="468260" y="1121093"/>
                  </a:lnTo>
                  <a:close/>
                  <a:moveTo>
                    <a:pt x="503390" y="1223963"/>
                  </a:moveTo>
                  <a:cubicBezTo>
                    <a:pt x="503390" y="1211580"/>
                    <a:pt x="512885" y="1201103"/>
                    <a:pt x="525228" y="1201103"/>
                  </a:cubicBezTo>
                  <a:lnTo>
                    <a:pt x="942048" y="1186815"/>
                  </a:lnTo>
                  <a:cubicBezTo>
                    <a:pt x="954392" y="1186815"/>
                    <a:pt x="964836" y="1196340"/>
                    <a:pt x="964836" y="1208723"/>
                  </a:cubicBezTo>
                  <a:cubicBezTo>
                    <a:pt x="964836" y="1219200"/>
                    <a:pt x="959139" y="1227773"/>
                    <a:pt x="949644" y="1230630"/>
                  </a:cubicBezTo>
                  <a:cubicBezTo>
                    <a:pt x="940149" y="1233488"/>
                    <a:pt x="945846" y="1231583"/>
                    <a:pt x="942998" y="1231583"/>
                  </a:cubicBezTo>
                  <a:lnTo>
                    <a:pt x="526178" y="1245870"/>
                  </a:lnTo>
                  <a:cubicBezTo>
                    <a:pt x="513835" y="1245870"/>
                    <a:pt x="503390" y="1236345"/>
                    <a:pt x="503390" y="1223963"/>
                  </a:cubicBezTo>
                  <a:lnTo>
                    <a:pt x="503390" y="1223963"/>
                  </a:lnTo>
                  <a:close/>
                  <a:moveTo>
                    <a:pt x="832859" y="398145"/>
                  </a:moveTo>
                  <a:lnTo>
                    <a:pt x="1167074" y="1391603"/>
                  </a:lnTo>
                  <a:lnTo>
                    <a:pt x="1728215" y="989648"/>
                  </a:lnTo>
                  <a:cubicBezTo>
                    <a:pt x="1734861" y="984885"/>
                    <a:pt x="1737710" y="975360"/>
                    <a:pt x="1734861" y="967740"/>
                  </a:cubicBezTo>
                  <a:lnTo>
                    <a:pt x="1421534" y="32385"/>
                  </a:lnTo>
                  <a:lnTo>
                    <a:pt x="1497492" y="38100"/>
                  </a:lnTo>
                  <a:cubicBezTo>
                    <a:pt x="1505088" y="38100"/>
                    <a:pt x="1512684" y="43815"/>
                    <a:pt x="1514583" y="51435"/>
                  </a:cubicBezTo>
                  <a:lnTo>
                    <a:pt x="1835506" y="1005840"/>
                  </a:lnTo>
                  <a:cubicBezTo>
                    <a:pt x="1838354" y="1014413"/>
                    <a:pt x="1828859" y="1025843"/>
                    <a:pt x="1822213" y="1030605"/>
                  </a:cubicBezTo>
                  <a:cubicBezTo>
                    <a:pt x="1736760" y="1090613"/>
                    <a:pt x="1167074" y="1482090"/>
                    <a:pt x="1166125" y="1480185"/>
                  </a:cubicBezTo>
                  <a:cubicBezTo>
                    <a:pt x="1074975" y="1484948"/>
                    <a:pt x="475856" y="1516380"/>
                    <a:pt x="372363" y="1520190"/>
                  </a:cubicBezTo>
                  <a:cubicBezTo>
                    <a:pt x="363817" y="1520190"/>
                    <a:pt x="356222" y="1515428"/>
                    <a:pt x="353373" y="1506855"/>
                  </a:cubicBezTo>
                  <a:lnTo>
                    <a:pt x="32450" y="552450"/>
                  </a:lnTo>
                  <a:cubicBezTo>
                    <a:pt x="29602" y="544830"/>
                    <a:pt x="32450" y="536258"/>
                    <a:pt x="38147" y="531495"/>
                  </a:cubicBezTo>
                  <a:lnTo>
                    <a:pt x="95116" y="481013"/>
                  </a:lnTo>
                  <a:lnTo>
                    <a:pt x="410342" y="1416368"/>
                  </a:lnTo>
                  <a:cubicBezTo>
                    <a:pt x="413190" y="1423988"/>
                    <a:pt x="420786" y="1429703"/>
                    <a:pt x="429331" y="1429703"/>
                  </a:cubicBezTo>
                  <a:lnTo>
                    <a:pt x="1112954" y="1411605"/>
                  </a:lnTo>
                  <a:lnTo>
                    <a:pt x="778738" y="417195"/>
                  </a:lnTo>
                </a:path>
              </a:pathLst>
            </a:custGeom>
            <a:solidFill>
              <a:schemeClr val="accent1">
                <a:lumMod val="40000"/>
                <a:lumOff val="60000"/>
              </a:schemeClr>
            </a:solidFill>
            <a:ln w="9480" cap="flat">
              <a:noFill/>
              <a:prstDash val="solid"/>
              <a:miter/>
            </a:ln>
          </p:spPr>
          <p:txBody>
            <a:bodyPr rtlCol="0" anchor="ctr"/>
            <a:lstStyle/>
            <a:p>
              <a:endParaRPr lang="en-GB"/>
            </a:p>
          </p:txBody>
        </p:sp>
      </p:grpSp>
      <p:grpSp>
        <p:nvGrpSpPr>
          <p:cNvPr id="784" name="Group 783">
            <a:extLst>
              <a:ext uri="{FF2B5EF4-FFF2-40B4-BE49-F238E27FC236}">
                <a16:creationId xmlns:a16="http://schemas.microsoft.com/office/drawing/2014/main" id="{AC57D5EE-EED5-30F6-77D3-B13885990358}"/>
              </a:ext>
            </a:extLst>
          </p:cNvPr>
          <p:cNvGrpSpPr/>
          <p:nvPr userDrawn="1"/>
        </p:nvGrpSpPr>
        <p:grpSpPr>
          <a:xfrm>
            <a:off x="2630475" y="3870483"/>
            <a:ext cx="1373453" cy="1129227"/>
            <a:chOff x="8337955" y="559071"/>
            <a:chExt cx="1996101" cy="1641157"/>
          </a:xfrm>
        </p:grpSpPr>
        <p:sp>
          <p:nvSpPr>
            <p:cNvPr id="785" name="Freeform 784">
              <a:extLst>
                <a:ext uri="{FF2B5EF4-FFF2-40B4-BE49-F238E27FC236}">
                  <a16:creationId xmlns:a16="http://schemas.microsoft.com/office/drawing/2014/main" id="{4028738D-CE35-88D5-CCC9-4E3AF1711F73}"/>
                </a:ext>
              </a:extLst>
            </p:cNvPr>
            <p:cNvSpPr/>
            <p:nvPr/>
          </p:nvSpPr>
          <p:spPr>
            <a:xfrm>
              <a:off x="8348235" y="559071"/>
              <a:ext cx="1985821" cy="1641157"/>
            </a:xfrm>
            <a:custGeom>
              <a:avLst/>
              <a:gdLst>
                <a:gd name="connsiteX0" fmla="*/ 1605897 w 1985821"/>
                <a:gd name="connsiteY0" fmla="*/ 3810 h 1641157"/>
                <a:gd name="connsiteX1" fmla="*/ 1488162 w 1985821"/>
                <a:gd name="connsiteY1" fmla="*/ 0 h 1641157"/>
                <a:gd name="connsiteX2" fmla="*/ 1488162 w 1985821"/>
                <a:gd name="connsiteY2" fmla="*/ 0 h 1641157"/>
                <a:gd name="connsiteX3" fmla="*/ 1291620 w 1985821"/>
                <a:gd name="connsiteY3" fmla="*/ 96203 h 1641157"/>
                <a:gd name="connsiteX4" fmla="*/ 880497 w 1985821"/>
                <a:gd name="connsiteY4" fmla="*/ 422910 h 1641157"/>
                <a:gd name="connsiteX5" fmla="*/ 880497 w 1985821"/>
                <a:gd name="connsiteY5" fmla="*/ 422910 h 1641157"/>
                <a:gd name="connsiteX6" fmla="*/ 822579 w 1985821"/>
                <a:gd name="connsiteY6" fmla="*/ 442913 h 1641157"/>
                <a:gd name="connsiteX7" fmla="*/ 822579 w 1985821"/>
                <a:gd name="connsiteY7" fmla="*/ 442913 h 1641157"/>
                <a:gd name="connsiteX8" fmla="*/ 298468 w 1985821"/>
                <a:gd name="connsiteY8" fmla="*/ 437198 h 1641157"/>
                <a:gd name="connsiteX9" fmla="*/ 84836 w 1985821"/>
                <a:gd name="connsiteY9" fmla="*/ 481013 h 1641157"/>
                <a:gd name="connsiteX10" fmla="*/ 84836 w 1985821"/>
                <a:gd name="connsiteY10" fmla="*/ 481013 h 1641157"/>
                <a:gd name="connsiteX11" fmla="*/ 6979 w 1985821"/>
                <a:gd name="connsiteY11" fmla="*/ 552450 h 1641157"/>
                <a:gd name="connsiteX12" fmla="*/ 1282 w 1985821"/>
                <a:gd name="connsiteY12" fmla="*/ 574358 h 1641157"/>
                <a:gd name="connsiteX13" fmla="*/ 360184 w 1985821"/>
                <a:gd name="connsiteY13" fmla="*/ 1626870 h 1641157"/>
                <a:gd name="connsiteX14" fmla="*/ 380123 w 1985821"/>
                <a:gd name="connsiteY14" fmla="*/ 1641158 h 1641157"/>
                <a:gd name="connsiteX15" fmla="*/ 1255540 w 1985821"/>
                <a:gd name="connsiteY15" fmla="*/ 1610678 h 1641157"/>
                <a:gd name="connsiteX16" fmla="*/ 1977142 w 1985821"/>
                <a:gd name="connsiteY16" fmla="*/ 1092518 h 1641157"/>
                <a:gd name="connsiteX17" fmla="*/ 1984738 w 1985821"/>
                <a:gd name="connsiteY17" fmla="*/ 1068705 h 1641157"/>
                <a:gd name="connsiteX18" fmla="*/ 1625836 w 1985821"/>
                <a:gd name="connsiteY18" fmla="*/ 16193 h 1641157"/>
                <a:gd name="connsiteX19" fmla="*/ 1607796 w 1985821"/>
                <a:gd name="connsiteY19" fmla="*/ 1905 h 1641157"/>
                <a:gd name="connsiteX20" fmla="*/ 1605897 w 1985821"/>
                <a:gd name="connsiteY20" fmla="*/ 3810 h 1641157"/>
                <a:gd name="connsiteX21" fmla="*/ 456081 w 1985821"/>
                <a:gd name="connsiteY21" fmla="*/ 1526858 h 1641157"/>
                <a:gd name="connsiteX22" fmla="*/ 469374 w 1985821"/>
                <a:gd name="connsiteY22" fmla="*/ 1526858 h 1641157"/>
                <a:gd name="connsiteX23" fmla="*/ 456081 w 1985821"/>
                <a:gd name="connsiteY23" fmla="*/ 1526858 h 16411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985821" h="1641157">
                  <a:moveTo>
                    <a:pt x="1605897" y="3810"/>
                  </a:moveTo>
                  <a:lnTo>
                    <a:pt x="1488162" y="0"/>
                  </a:lnTo>
                  <a:lnTo>
                    <a:pt x="1488162" y="0"/>
                  </a:lnTo>
                  <a:cubicBezTo>
                    <a:pt x="1482465" y="1905"/>
                    <a:pt x="1421698" y="29528"/>
                    <a:pt x="1291620" y="96203"/>
                  </a:cubicBezTo>
                  <a:cubicBezTo>
                    <a:pt x="1071342" y="209550"/>
                    <a:pt x="885244" y="418148"/>
                    <a:pt x="880497" y="422910"/>
                  </a:cubicBezTo>
                  <a:lnTo>
                    <a:pt x="880497" y="422910"/>
                  </a:lnTo>
                  <a:lnTo>
                    <a:pt x="822579" y="442913"/>
                  </a:lnTo>
                  <a:lnTo>
                    <a:pt x="822579" y="442913"/>
                  </a:lnTo>
                  <a:cubicBezTo>
                    <a:pt x="815932" y="441960"/>
                    <a:pt x="541534" y="391478"/>
                    <a:pt x="298468" y="437198"/>
                  </a:cubicBezTo>
                  <a:cubicBezTo>
                    <a:pt x="146552" y="465773"/>
                    <a:pt x="91482" y="479108"/>
                    <a:pt x="84836" y="481013"/>
                  </a:cubicBezTo>
                  <a:lnTo>
                    <a:pt x="84836" y="481013"/>
                  </a:lnTo>
                  <a:lnTo>
                    <a:pt x="6979" y="552450"/>
                  </a:lnTo>
                  <a:cubicBezTo>
                    <a:pt x="332" y="558165"/>
                    <a:pt x="-1567" y="566738"/>
                    <a:pt x="1282" y="574358"/>
                  </a:cubicBezTo>
                  <a:lnTo>
                    <a:pt x="360184" y="1626870"/>
                  </a:lnTo>
                  <a:cubicBezTo>
                    <a:pt x="363032" y="1635443"/>
                    <a:pt x="371578" y="1641158"/>
                    <a:pt x="380123" y="1641158"/>
                  </a:cubicBezTo>
                  <a:cubicBezTo>
                    <a:pt x="496908" y="1637348"/>
                    <a:pt x="1255540" y="1610678"/>
                    <a:pt x="1255540" y="1610678"/>
                  </a:cubicBezTo>
                  <a:cubicBezTo>
                    <a:pt x="1255540" y="1610678"/>
                    <a:pt x="1880295" y="1162050"/>
                    <a:pt x="1977142" y="1092518"/>
                  </a:cubicBezTo>
                  <a:cubicBezTo>
                    <a:pt x="1984738" y="1086803"/>
                    <a:pt x="1987586" y="1077278"/>
                    <a:pt x="1984738" y="1068705"/>
                  </a:cubicBezTo>
                  <a:lnTo>
                    <a:pt x="1625836" y="16193"/>
                  </a:lnTo>
                  <a:cubicBezTo>
                    <a:pt x="1622987" y="8573"/>
                    <a:pt x="1615391" y="2858"/>
                    <a:pt x="1607796" y="1905"/>
                  </a:cubicBezTo>
                  <a:lnTo>
                    <a:pt x="1605897" y="3810"/>
                  </a:lnTo>
                  <a:close/>
                  <a:moveTo>
                    <a:pt x="456081" y="1526858"/>
                  </a:moveTo>
                  <a:lnTo>
                    <a:pt x="469374" y="1526858"/>
                  </a:lnTo>
                  <a:lnTo>
                    <a:pt x="456081" y="1526858"/>
                  </a:lnTo>
                  <a:close/>
                </a:path>
              </a:pathLst>
            </a:custGeom>
            <a:solidFill>
              <a:srgbClr val="FFFFFF"/>
            </a:solidFill>
            <a:ln w="9480" cap="flat">
              <a:noFill/>
              <a:prstDash val="solid"/>
              <a:miter/>
            </a:ln>
          </p:spPr>
          <p:txBody>
            <a:bodyPr rtlCol="0" anchor="ctr"/>
            <a:lstStyle/>
            <a:p>
              <a:endParaRPr lang="en-GB"/>
            </a:p>
          </p:txBody>
        </p:sp>
        <p:sp>
          <p:nvSpPr>
            <p:cNvPr id="786" name="Freeform 785">
              <a:extLst>
                <a:ext uri="{FF2B5EF4-FFF2-40B4-BE49-F238E27FC236}">
                  <a16:creationId xmlns:a16="http://schemas.microsoft.com/office/drawing/2014/main" id="{0618160B-5BF4-BBCC-9200-BF8D2242F158}"/>
                </a:ext>
              </a:extLst>
            </p:cNvPr>
            <p:cNvSpPr/>
            <p:nvPr/>
          </p:nvSpPr>
          <p:spPr>
            <a:xfrm>
              <a:off x="8337955" y="562881"/>
              <a:ext cx="1875011" cy="1547812"/>
            </a:xfrm>
            <a:custGeom>
              <a:avLst/>
              <a:gdLst>
                <a:gd name="connsiteX0" fmla="*/ 1520279 w 1875011"/>
                <a:gd name="connsiteY0" fmla="*/ 4762 h 1547812"/>
                <a:gd name="connsiteX1" fmla="*/ 1409191 w 1875011"/>
                <a:gd name="connsiteY1" fmla="*/ 0 h 1547812"/>
                <a:gd name="connsiteX2" fmla="*/ 1409191 w 1875011"/>
                <a:gd name="connsiteY2" fmla="*/ 0 h 1547812"/>
                <a:gd name="connsiteX3" fmla="*/ 1223093 w 1875011"/>
                <a:gd name="connsiteY3" fmla="*/ 90488 h 1547812"/>
                <a:gd name="connsiteX4" fmla="*/ 832859 w 1875011"/>
                <a:gd name="connsiteY4" fmla="*/ 398145 h 1547812"/>
                <a:gd name="connsiteX5" fmla="*/ 832859 w 1875011"/>
                <a:gd name="connsiteY5" fmla="*/ 398145 h 1547812"/>
                <a:gd name="connsiteX6" fmla="*/ 806273 w 1875011"/>
                <a:gd name="connsiteY6" fmla="*/ 407670 h 1547812"/>
                <a:gd name="connsiteX7" fmla="*/ 805324 w 1875011"/>
                <a:gd name="connsiteY7" fmla="*/ 407670 h 1547812"/>
                <a:gd name="connsiteX8" fmla="*/ 778738 w 1875011"/>
                <a:gd name="connsiteY8" fmla="*/ 417195 h 1547812"/>
                <a:gd name="connsiteX9" fmla="*/ 778738 w 1875011"/>
                <a:gd name="connsiteY9" fmla="*/ 417195 h 1547812"/>
                <a:gd name="connsiteX10" fmla="*/ 283112 w 1875011"/>
                <a:gd name="connsiteY10" fmla="*/ 409575 h 1547812"/>
                <a:gd name="connsiteX11" fmla="*/ 80873 w 1875011"/>
                <a:gd name="connsiteY11" fmla="*/ 449580 h 1547812"/>
                <a:gd name="connsiteX12" fmla="*/ 80873 w 1875011"/>
                <a:gd name="connsiteY12" fmla="*/ 449580 h 1547812"/>
                <a:gd name="connsiteX13" fmla="*/ 6814 w 1875011"/>
                <a:gd name="connsiteY13" fmla="*/ 517208 h 1547812"/>
                <a:gd name="connsiteX14" fmla="*/ 1117 w 1875011"/>
                <a:gd name="connsiteY14" fmla="*/ 538163 h 1547812"/>
                <a:gd name="connsiteX15" fmla="*/ 336283 w 1875011"/>
                <a:gd name="connsiteY15" fmla="*/ 1534478 h 1547812"/>
                <a:gd name="connsiteX16" fmla="*/ 355272 w 1875011"/>
                <a:gd name="connsiteY16" fmla="*/ 1547813 h 1547812"/>
                <a:gd name="connsiteX17" fmla="*/ 1182266 w 1875011"/>
                <a:gd name="connsiteY17" fmla="*/ 1523048 h 1547812"/>
                <a:gd name="connsiteX18" fmla="*/ 1866838 w 1875011"/>
                <a:gd name="connsiteY18" fmla="*/ 1036320 h 1547812"/>
                <a:gd name="connsiteX19" fmla="*/ 1874434 w 1875011"/>
                <a:gd name="connsiteY19" fmla="*/ 1014413 h 1547812"/>
                <a:gd name="connsiteX20" fmla="*/ 1540218 w 1875011"/>
                <a:gd name="connsiteY20" fmla="*/ 18098 h 1547812"/>
                <a:gd name="connsiteX21" fmla="*/ 1523128 w 1875011"/>
                <a:gd name="connsiteY21" fmla="*/ 4762 h 1547812"/>
                <a:gd name="connsiteX22" fmla="*/ 1520279 w 1875011"/>
                <a:gd name="connsiteY22" fmla="*/ 4762 h 1547812"/>
                <a:gd name="connsiteX23" fmla="*/ 960088 w 1875011"/>
                <a:gd name="connsiteY23" fmla="*/ 492443 h 1547812"/>
                <a:gd name="connsiteX24" fmla="*/ 1300001 w 1875011"/>
                <a:gd name="connsiteY24" fmla="*/ 250508 h 1547812"/>
                <a:gd name="connsiteX25" fmla="*/ 1331334 w 1875011"/>
                <a:gd name="connsiteY25" fmla="*/ 256223 h 1547812"/>
                <a:gd name="connsiteX26" fmla="*/ 1325637 w 1875011"/>
                <a:gd name="connsiteY26" fmla="*/ 287655 h 1547812"/>
                <a:gd name="connsiteX27" fmla="*/ 985724 w 1875011"/>
                <a:gd name="connsiteY27" fmla="*/ 529590 h 1547812"/>
                <a:gd name="connsiteX28" fmla="*/ 980027 w 1875011"/>
                <a:gd name="connsiteY28" fmla="*/ 532448 h 1547812"/>
                <a:gd name="connsiteX29" fmla="*/ 955341 w 1875011"/>
                <a:gd name="connsiteY29" fmla="*/ 523875 h 1547812"/>
                <a:gd name="connsiteX30" fmla="*/ 961038 w 1875011"/>
                <a:gd name="connsiteY30" fmla="*/ 492443 h 1547812"/>
                <a:gd name="connsiteX31" fmla="*/ 960088 w 1875011"/>
                <a:gd name="connsiteY31" fmla="*/ 492443 h 1547812"/>
                <a:gd name="connsiteX32" fmla="*/ 995219 w 1875011"/>
                <a:gd name="connsiteY32" fmla="*/ 595313 h 1547812"/>
                <a:gd name="connsiteX33" fmla="*/ 1335132 w 1875011"/>
                <a:gd name="connsiteY33" fmla="*/ 353378 h 1547812"/>
                <a:gd name="connsiteX34" fmla="*/ 1366464 w 1875011"/>
                <a:gd name="connsiteY34" fmla="*/ 359093 h 1547812"/>
                <a:gd name="connsiteX35" fmla="*/ 1360767 w 1875011"/>
                <a:gd name="connsiteY35" fmla="*/ 390525 h 1547812"/>
                <a:gd name="connsiteX36" fmla="*/ 1020855 w 1875011"/>
                <a:gd name="connsiteY36" fmla="*/ 632460 h 1547812"/>
                <a:gd name="connsiteX37" fmla="*/ 1015158 w 1875011"/>
                <a:gd name="connsiteY37" fmla="*/ 635318 h 1547812"/>
                <a:gd name="connsiteX38" fmla="*/ 990472 w 1875011"/>
                <a:gd name="connsiteY38" fmla="*/ 626745 h 1547812"/>
                <a:gd name="connsiteX39" fmla="*/ 996169 w 1875011"/>
                <a:gd name="connsiteY39" fmla="*/ 595313 h 1547812"/>
                <a:gd name="connsiteX40" fmla="*/ 995219 w 1875011"/>
                <a:gd name="connsiteY40" fmla="*/ 595313 h 1547812"/>
                <a:gd name="connsiteX41" fmla="*/ 1029400 w 1875011"/>
                <a:gd name="connsiteY41" fmla="*/ 698183 h 1547812"/>
                <a:gd name="connsiteX42" fmla="*/ 1369313 w 1875011"/>
                <a:gd name="connsiteY42" fmla="*/ 456248 h 1547812"/>
                <a:gd name="connsiteX43" fmla="*/ 1400645 w 1875011"/>
                <a:gd name="connsiteY43" fmla="*/ 461963 h 1547812"/>
                <a:gd name="connsiteX44" fmla="*/ 1394949 w 1875011"/>
                <a:gd name="connsiteY44" fmla="*/ 493395 h 1547812"/>
                <a:gd name="connsiteX45" fmla="*/ 1055036 w 1875011"/>
                <a:gd name="connsiteY45" fmla="*/ 735330 h 1547812"/>
                <a:gd name="connsiteX46" fmla="*/ 1049339 w 1875011"/>
                <a:gd name="connsiteY46" fmla="*/ 738188 h 1547812"/>
                <a:gd name="connsiteX47" fmla="*/ 1024653 w 1875011"/>
                <a:gd name="connsiteY47" fmla="*/ 729615 h 1547812"/>
                <a:gd name="connsiteX48" fmla="*/ 1030350 w 1875011"/>
                <a:gd name="connsiteY48" fmla="*/ 698183 h 1547812"/>
                <a:gd name="connsiteX49" fmla="*/ 1029400 w 1875011"/>
                <a:gd name="connsiteY49" fmla="*/ 698183 h 1547812"/>
                <a:gd name="connsiteX50" fmla="*/ 1063581 w 1875011"/>
                <a:gd name="connsiteY50" fmla="*/ 801053 h 1547812"/>
                <a:gd name="connsiteX51" fmla="*/ 1403494 w 1875011"/>
                <a:gd name="connsiteY51" fmla="*/ 559118 h 1547812"/>
                <a:gd name="connsiteX52" fmla="*/ 1434827 w 1875011"/>
                <a:gd name="connsiteY52" fmla="*/ 564833 h 1547812"/>
                <a:gd name="connsiteX53" fmla="*/ 1429130 w 1875011"/>
                <a:gd name="connsiteY53" fmla="*/ 596265 h 1547812"/>
                <a:gd name="connsiteX54" fmla="*/ 1089217 w 1875011"/>
                <a:gd name="connsiteY54" fmla="*/ 838200 h 1547812"/>
                <a:gd name="connsiteX55" fmla="*/ 1083520 w 1875011"/>
                <a:gd name="connsiteY55" fmla="*/ 841058 h 1547812"/>
                <a:gd name="connsiteX56" fmla="*/ 1058834 w 1875011"/>
                <a:gd name="connsiteY56" fmla="*/ 832485 h 1547812"/>
                <a:gd name="connsiteX57" fmla="*/ 1064531 w 1875011"/>
                <a:gd name="connsiteY57" fmla="*/ 801053 h 1547812"/>
                <a:gd name="connsiteX58" fmla="*/ 1063581 w 1875011"/>
                <a:gd name="connsiteY58" fmla="*/ 801053 h 1547812"/>
                <a:gd name="connsiteX59" fmla="*/ 1098712 w 1875011"/>
                <a:gd name="connsiteY59" fmla="*/ 904875 h 1547812"/>
                <a:gd name="connsiteX60" fmla="*/ 1438625 w 1875011"/>
                <a:gd name="connsiteY60" fmla="*/ 662940 h 1547812"/>
                <a:gd name="connsiteX61" fmla="*/ 1469957 w 1875011"/>
                <a:gd name="connsiteY61" fmla="*/ 668655 h 1547812"/>
                <a:gd name="connsiteX62" fmla="*/ 1464260 w 1875011"/>
                <a:gd name="connsiteY62" fmla="*/ 700088 h 1547812"/>
                <a:gd name="connsiteX63" fmla="*/ 1124348 w 1875011"/>
                <a:gd name="connsiteY63" fmla="*/ 942023 h 1547812"/>
                <a:gd name="connsiteX64" fmla="*/ 1118651 w 1875011"/>
                <a:gd name="connsiteY64" fmla="*/ 944880 h 1547812"/>
                <a:gd name="connsiteX65" fmla="*/ 1093965 w 1875011"/>
                <a:gd name="connsiteY65" fmla="*/ 936308 h 1547812"/>
                <a:gd name="connsiteX66" fmla="*/ 1099661 w 1875011"/>
                <a:gd name="connsiteY66" fmla="*/ 904875 h 1547812"/>
                <a:gd name="connsiteX67" fmla="*/ 1098712 w 1875011"/>
                <a:gd name="connsiteY67" fmla="*/ 904875 h 1547812"/>
                <a:gd name="connsiteX68" fmla="*/ 1132893 w 1875011"/>
                <a:gd name="connsiteY68" fmla="*/ 1007745 h 1547812"/>
                <a:gd name="connsiteX69" fmla="*/ 1472806 w 1875011"/>
                <a:gd name="connsiteY69" fmla="*/ 765810 h 1547812"/>
                <a:gd name="connsiteX70" fmla="*/ 1504138 w 1875011"/>
                <a:gd name="connsiteY70" fmla="*/ 771525 h 1547812"/>
                <a:gd name="connsiteX71" fmla="*/ 1498442 w 1875011"/>
                <a:gd name="connsiteY71" fmla="*/ 802958 h 1547812"/>
                <a:gd name="connsiteX72" fmla="*/ 1158529 w 1875011"/>
                <a:gd name="connsiteY72" fmla="*/ 1044893 h 1547812"/>
                <a:gd name="connsiteX73" fmla="*/ 1152832 w 1875011"/>
                <a:gd name="connsiteY73" fmla="*/ 1047750 h 1547812"/>
                <a:gd name="connsiteX74" fmla="*/ 1128146 w 1875011"/>
                <a:gd name="connsiteY74" fmla="*/ 1039178 h 1547812"/>
                <a:gd name="connsiteX75" fmla="*/ 1133843 w 1875011"/>
                <a:gd name="connsiteY75" fmla="*/ 1007745 h 1547812"/>
                <a:gd name="connsiteX76" fmla="*/ 1132893 w 1875011"/>
                <a:gd name="connsiteY76" fmla="*/ 1007745 h 1547812"/>
                <a:gd name="connsiteX77" fmla="*/ 1168024 w 1875011"/>
                <a:gd name="connsiteY77" fmla="*/ 1110615 h 1547812"/>
                <a:gd name="connsiteX78" fmla="*/ 1507936 w 1875011"/>
                <a:gd name="connsiteY78" fmla="*/ 868680 h 1547812"/>
                <a:gd name="connsiteX79" fmla="*/ 1539269 w 1875011"/>
                <a:gd name="connsiteY79" fmla="*/ 874395 h 1547812"/>
                <a:gd name="connsiteX80" fmla="*/ 1533572 w 1875011"/>
                <a:gd name="connsiteY80" fmla="*/ 905828 h 1547812"/>
                <a:gd name="connsiteX81" fmla="*/ 1193660 w 1875011"/>
                <a:gd name="connsiteY81" fmla="*/ 1147763 h 1547812"/>
                <a:gd name="connsiteX82" fmla="*/ 1187963 w 1875011"/>
                <a:gd name="connsiteY82" fmla="*/ 1150620 h 1547812"/>
                <a:gd name="connsiteX83" fmla="*/ 1163276 w 1875011"/>
                <a:gd name="connsiteY83" fmla="*/ 1142048 h 1547812"/>
                <a:gd name="connsiteX84" fmla="*/ 1168973 w 1875011"/>
                <a:gd name="connsiteY84" fmla="*/ 1110615 h 1547812"/>
                <a:gd name="connsiteX85" fmla="*/ 1168024 w 1875011"/>
                <a:gd name="connsiteY85" fmla="*/ 1110615 h 1547812"/>
                <a:gd name="connsiteX86" fmla="*/ 295455 w 1875011"/>
                <a:gd name="connsiteY86" fmla="*/ 605790 h 1547812"/>
                <a:gd name="connsiteX87" fmla="*/ 317293 w 1875011"/>
                <a:gd name="connsiteY87" fmla="*/ 582930 h 1547812"/>
                <a:gd name="connsiteX88" fmla="*/ 734113 w 1875011"/>
                <a:gd name="connsiteY88" fmla="*/ 568643 h 1547812"/>
                <a:gd name="connsiteX89" fmla="*/ 756901 w 1875011"/>
                <a:gd name="connsiteY89" fmla="*/ 590550 h 1547812"/>
                <a:gd name="connsiteX90" fmla="*/ 741709 w 1875011"/>
                <a:gd name="connsiteY90" fmla="*/ 612458 h 1547812"/>
                <a:gd name="connsiteX91" fmla="*/ 735063 w 1875011"/>
                <a:gd name="connsiteY91" fmla="*/ 613410 h 1547812"/>
                <a:gd name="connsiteX92" fmla="*/ 318243 w 1875011"/>
                <a:gd name="connsiteY92" fmla="*/ 627698 h 1547812"/>
                <a:gd name="connsiteX93" fmla="*/ 295455 w 1875011"/>
                <a:gd name="connsiteY93" fmla="*/ 605790 h 1547812"/>
                <a:gd name="connsiteX94" fmla="*/ 295455 w 1875011"/>
                <a:gd name="connsiteY94" fmla="*/ 605790 h 1547812"/>
                <a:gd name="connsiteX95" fmla="*/ 329636 w 1875011"/>
                <a:gd name="connsiteY95" fmla="*/ 708660 h 1547812"/>
                <a:gd name="connsiteX96" fmla="*/ 351474 w 1875011"/>
                <a:gd name="connsiteY96" fmla="*/ 685800 h 1547812"/>
                <a:gd name="connsiteX97" fmla="*/ 768294 w 1875011"/>
                <a:gd name="connsiteY97" fmla="*/ 671513 h 1547812"/>
                <a:gd name="connsiteX98" fmla="*/ 791082 w 1875011"/>
                <a:gd name="connsiteY98" fmla="*/ 693420 h 1547812"/>
                <a:gd name="connsiteX99" fmla="*/ 775890 w 1875011"/>
                <a:gd name="connsiteY99" fmla="*/ 715328 h 1547812"/>
                <a:gd name="connsiteX100" fmla="*/ 769244 w 1875011"/>
                <a:gd name="connsiteY100" fmla="*/ 716280 h 1547812"/>
                <a:gd name="connsiteX101" fmla="*/ 352424 w 1875011"/>
                <a:gd name="connsiteY101" fmla="*/ 730568 h 1547812"/>
                <a:gd name="connsiteX102" fmla="*/ 329636 w 1875011"/>
                <a:gd name="connsiteY102" fmla="*/ 708660 h 1547812"/>
                <a:gd name="connsiteX103" fmla="*/ 329636 w 1875011"/>
                <a:gd name="connsiteY103" fmla="*/ 708660 h 1547812"/>
                <a:gd name="connsiteX104" fmla="*/ 364767 w 1875011"/>
                <a:gd name="connsiteY104" fmla="*/ 811530 h 1547812"/>
                <a:gd name="connsiteX105" fmla="*/ 386605 w 1875011"/>
                <a:gd name="connsiteY105" fmla="*/ 788670 h 1547812"/>
                <a:gd name="connsiteX106" fmla="*/ 803425 w 1875011"/>
                <a:gd name="connsiteY106" fmla="*/ 774383 h 1547812"/>
                <a:gd name="connsiteX107" fmla="*/ 826212 w 1875011"/>
                <a:gd name="connsiteY107" fmla="*/ 796290 h 1547812"/>
                <a:gd name="connsiteX108" fmla="*/ 811021 w 1875011"/>
                <a:gd name="connsiteY108" fmla="*/ 818198 h 1547812"/>
                <a:gd name="connsiteX109" fmla="*/ 804374 w 1875011"/>
                <a:gd name="connsiteY109" fmla="*/ 819150 h 1547812"/>
                <a:gd name="connsiteX110" fmla="*/ 387554 w 1875011"/>
                <a:gd name="connsiteY110" fmla="*/ 833438 h 1547812"/>
                <a:gd name="connsiteX111" fmla="*/ 364767 w 1875011"/>
                <a:gd name="connsiteY111" fmla="*/ 811530 h 1547812"/>
                <a:gd name="connsiteX112" fmla="*/ 364767 w 1875011"/>
                <a:gd name="connsiteY112" fmla="*/ 811530 h 1547812"/>
                <a:gd name="connsiteX113" fmla="*/ 398948 w 1875011"/>
                <a:gd name="connsiteY113" fmla="*/ 915353 h 1547812"/>
                <a:gd name="connsiteX114" fmla="*/ 420786 w 1875011"/>
                <a:gd name="connsiteY114" fmla="*/ 892493 h 1547812"/>
                <a:gd name="connsiteX115" fmla="*/ 837606 w 1875011"/>
                <a:gd name="connsiteY115" fmla="*/ 878205 h 1547812"/>
                <a:gd name="connsiteX116" fmla="*/ 860393 w 1875011"/>
                <a:gd name="connsiteY116" fmla="*/ 900113 h 1547812"/>
                <a:gd name="connsiteX117" fmla="*/ 845202 w 1875011"/>
                <a:gd name="connsiteY117" fmla="*/ 922020 h 1547812"/>
                <a:gd name="connsiteX118" fmla="*/ 838555 w 1875011"/>
                <a:gd name="connsiteY118" fmla="*/ 922973 h 1547812"/>
                <a:gd name="connsiteX119" fmla="*/ 421735 w 1875011"/>
                <a:gd name="connsiteY119" fmla="*/ 937260 h 1547812"/>
                <a:gd name="connsiteX120" fmla="*/ 398948 w 1875011"/>
                <a:gd name="connsiteY120" fmla="*/ 915353 h 1547812"/>
                <a:gd name="connsiteX121" fmla="*/ 398948 w 1875011"/>
                <a:gd name="connsiteY121" fmla="*/ 915353 h 1547812"/>
                <a:gd name="connsiteX122" fmla="*/ 434079 w 1875011"/>
                <a:gd name="connsiteY122" fmla="*/ 1018223 h 1547812"/>
                <a:gd name="connsiteX123" fmla="*/ 455917 w 1875011"/>
                <a:gd name="connsiteY123" fmla="*/ 995363 h 1547812"/>
                <a:gd name="connsiteX124" fmla="*/ 872737 w 1875011"/>
                <a:gd name="connsiteY124" fmla="*/ 981075 h 1547812"/>
                <a:gd name="connsiteX125" fmla="*/ 895524 w 1875011"/>
                <a:gd name="connsiteY125" fmla="*/ 1002983 h 1547812"/>
                <a:gd name="connsiteX126" fmla="*/ 880332 w 1875011"/>
                <a:gd name="connsiteY126" fmla="*/ 1024890 h 1547812"/>
                <a:gd name="connsiteX127" fmla="*/ 873686 w 1875011"/>
                <a:gd name="connsiteY127" fmla="*/ 1025843 h 1547812"/>
                <a:gd name="connsiteX128" fmla="*/ 456866 w 1875011"/>
                <a:gd name="connsiteY128" fmla="*/ 1040130 h 1547812"/>
                <a:gd name="connsiteX129" fmla="*/ 434079 w 1875011"/>
                <a:gd name="connsiteY129" fmla="*/ 1018223 h 1547812"/>
                <a:gd name="connsiteX130" fmla="*/ 434079 w 1875011"/>
                <a:gd name="connsiteY130" fmla="*/ 1018223 h 1547812"/>
                <a:gd name="connsiteX131" fmla="*/ 468260 w 1875011"/>
                <a:gd name="connsiteY131" fmla="*/ 1121093 h 1547812"/>
                <a:gd name="connsiteX132" fmla="*/ 490098 w 1875011"/>
                <a:gd name="connsiteY132" fmla="*/ 1098233 h 1547812"/>
                <a:gd name="connsiteX133" fmla="*/ 906918 w 1875011"/>
                <a:gd name="connsiteY133" fmla="*/ 1083945 h 1547812"/>
                <a:gd name="connsiteX134" fmla="*/ 929705 w 1875011"/>
                <a:gd name="connsiteY134" fmla="*/ 1105853 h 1547812"/>
                <a:gd name="connsiteX135" fmla="*/ 914514 w 1875011"/>
                <a:gd name="connsiteY135" fmla="*/ 1127760 h 1547812"/>
                <a:gd name="connsiteX136" fmla="*/ 907867 w 1875011"/>
                <a:gd name="connsiteY136" fmla="*/ 1128713 h 1547812"/>
                <a:gd name="connsiteX137" fmla="*/ 491047 w 1875011"/>
                <a:gd name="connsiteY137" fmla="*/ 1143000 h 1547812"/>
                <a:gd name="connsiteX138" fmla="*/ 468260 w 1875011"/>
                <a:gd name="connsiteY138" fmla="*/ 1121093 h 1547812"/>
                <a:gd name="connsiteX139" fmla="*/ 468260 w 1875011"/>
                <a:gd name="connsiteY139" fmla="*/ 1121093 h 1547812"/>
                <a:gd name="connsiteX140" fmla="*/ 503390 w 1875011"/>
                <a:gd name="connsiteY140" fmla="*/ 1223963 h 1547812"/>
                <a:gd name="connsiteX141" fmla="*/ 525228 w 1875011"/>
                <a:gd name="connsiteY141" fmla="*/ 1201103 h 1547812"/>
                <a:gd name="connsiteX142" fmla="*/ 942048 w 1875011"/>
                <a:gd name="connsiteY142" fmla="*/ 1186815 h 1547812"/>
                <a:gd name="connsiteX143" fmla="*/ 964836 w 1875011"/>
                <a:gd name="connsiteY143" fmla="*/ 1208723 h 1547812"/>
                <a:gd name="connsiteX144" fmla="*/ 949644 w 1875011"/>
                <a:gd name="connsiteY144" fmla="*/ 1230630 h 1547812"/>
                <a:gd name="connsiteX145" fmla="*/ 942998 w 1875011"/>
                <a:gd name="connsiteY145" fmla="*/ 1231583 h 1547812"/>
                <a:gd name="connsiteX146" fmla="*/ 526178 w 1875011"/>
                <a:gd name="connsiteY146" fmla="*/ 1245870 h 1547812"/>
                <a:gd name="connsiteX147" fmla="*/ 503390 w 1875011"/>
                <a:gd name="connsiteY147" fmla="*/ 1223963 h 1547812"/>
                <a:gd name="connsiteX148" fmla="*/ 503390 w 1875011"/>
                <a:gd name="connsiteY148" fmla="*/ 1223963 h 1547812"/>
                <a:gd name="connsiteX149" fmla="*/ 832859 w 1875011"/>
                <a:gd name="connsiteY149" fmla="*/ 398145 h 1547812"/>
                <a:gd name="connsiteX150" fmla="*/ 1167074 w 1875011"/>
                <a:gd name="connsiteY150" fmla="*/ 1391603 h 1547812"/>
                <a:gd name="connsiteX151" fmla="*/ 1728215 w 1875011"/>
                <a:gd name="connsiteY151" fmla="*/ 989648 h 1547812"/>
                <a:gd name="connsiteX152" fmla="*/ 1734861 w 1875011"/>
                <a:gd name="connsiteY152" fmla="*/ 967740 h 1547812"/>
                <a:gd name="connsiteX153" fmla="*/ 1421534 w 1875011"/>
                <a:gd name="connsiteY153" fmla="*/ 32385 h 1547812"/>
                <a:gd name="connsiteX154" fmla="*/ 1497492 w 1875011"/>
                <a:gd name="connsiteY154" fmla="*/ 38100 h 1547812"/>
                <a:gd name="connsiteX155" fmla="*/ 1514583 w 1875011"/>
                <a:gd name="connsiteY155" fmla="*/ 51435 h 1547812"/>
                <a:gd name="connsiteX156" fmla="*/ 1835506 w 1875011"/>
                <a:gd name="connsiteY156" fmla="*/ 1005840 h 1547812"/>
                <a:gd name="connsiteX157" fmla="*/ 1822213 w 1875011"/>
                <a:gd name="connsiteY157" fmla="*/ 1030605 h 1547812"/>
                <a:gd name="connsiteX158" fmla="*/ 1166125 w 1875011"/>
                <a:gd name="connsiteY158" fmla="*/ 1480185 h 1547812"/>
                <a:gd name="connsiteX159" fmla="*/ 372363 w 1875011"/>
                <a:gd name="connsiteY159" fmla="*/ 1520190 h 1547812"/>
                <a:gd name="connsiteX160" fmla="*/ 353373 w 1875011"/>
                <a:gd name="connsiteY160" fmla="*/ 1506855 h 1547812"/>
                <a:gd name="connsiteX161" fmla="*/ 32450 w 1875011"/>
                <a:gd name="connsiteY161" fmla="*/ 552450 h 1547812"/>
                <a:gd name="connsiteX162" fmla="*/ 38147 w 1875011"/>
                <a:gd name="connsiteY162" fmla="*/ 531495 h 1547812"/>
                <a:gd name="connsiteX163" fmla="*/ 95116 w 1875011"/>
                <a:gd name="connsiteY163" fmla="*/ 481013 h 1547812"/>
                <a:gd name="connsiteX164" fmla="*/ 410342 w 1875011"/>
                <a:gd name="connsiteY164" fmla="*/ 1416368 h 1547812"/>
                <a:gd name="connsiteX165" fmla="*/ 429331 w 1875011"/>
                <a:gd name="connsiteY165" fmla="*/ 1429703 h 1547812"/>
                <a:gd name="connsiteX166" fmla="*/ 1112954 w 1875011"/>
                <a:gd name="connsiteY166" fmla="*/ 1411605 h 1547812"/>
                <a:gd name="connsiteX167" fmla="*/ 778738 w 1875011"/>
                <a:gd name="connsiteY167" fmla="*/ 417195 h 15478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Lst>
              <a:rect l="l" t="t" r="r" b="b"/>
              <a:pathLst>
                <a:path w="1875011" h="1547812">
                  <a:moveTo>
                    <a:pt x="1520279" y="4762"/>
                  </a:moveTo>
                  <a:lnTo>
                    <a:pt x="1409191" y="0"/>
                  </a:lnTo>
                  <a:lnTo>
                    <a:pt x="1409191" y="0"/>
                  </a:lnTo>
                  <a:cubicBezTo>
                    <a:pt x="1403494" y="1905"/>
                    <a:pt x="1346525" y="27623"/>
                    <a:pt x="1223093" y="90488"/>
                  </a:cubicBezTo>
                  <a:cubicBezTo>
                    <a:pt x="1015158" y="197168"/>
                    <a:pt x="837606" y="393383"/>
                    <a:pt x="832859" y="398145"/>
                  </a:cubicBezTo>
                  <a:lnTo>
                    <a:pt x="832859" y="398145"/>
                  </a:lnTo>
                  <a:lnTo>
                    <a:pt x="806273" y="407670"/>
                  </a:lnTo>
                  <a:lnTo>
                    <a:pt x="805324" y="407670"/>
                  </a:lnTo>
                  <a:lnTo>
                    <a:pt x="778738" y="417195"/>
                  </a:lnTo>
                  <a:lnTo>
                    <a:pt x="778738" y="417195"/>
                  </a:lnTo>
                  <a:cubicBezTo>
                    <a:pt x="773042" y="416243"/>
                    <a:pt x="512885" y="367665"/>
                    <a:pt x="283112" y="409575"/>
                  </a:cubicBezTo>
                  <a:cubicBezTo>
                    <a:pt x="139741" y="435293"/>
                    <a:pt x="87520" y="448628"/>
                    <a:pt x="80873" y="449580"/>
                  </a:cubicBezTo>
                  <a:lnTo>
                    <a:pt x="80873" y="449580"/>
                  </a:lnTo>
                  <a:lnTo>
                    <a:pt x="6814" y="517208"/>
                  </a:lnTo>
                  <a:cubicBezTo>
                    <a:pt x="1117" y="521970"/>
                    <a:pt x="-1731" y="530543"/>
                    <a:pt x="1117" y="538163"/>
                  </a:cubicBezTo>
                  <a:lnTo>
                    <a:pt x="336283" y="1534478"/>
                  </a:lnTo>
                  <a:cubicBezTo>
                    <a:pt x="339131" y="1542098"/>
                    <a:pt x="346727" y="1547813"/>
                    <a:pt x="355272" y="1547813"/>
                  </a:cubicBezTo>
                  <a:cubicBezTo>
                    <a:pt x="465411" y="1544955"/>
                    <a:pt x="1182266" y="1523048"/>
                    <a:pt x="1182266" y="1523048"/>
                  </a:cubicBezTo>
                  <a:cubicBezTo>
                    <a:pt x="1182266" y="1523048"/>
                    <a:pt x="1774739" y="1101090"/>
                    <a:pt x="1866838" y="1036320"/>
                  </a:cubicBezTo>
                  <a:cubicBezTo>
                    <a:pt x="1873485" y="1031558"/>
                    <a:pt x="1876333" y="1022033"/>
                    <a:pt x="1874434" y="1014413"/>
                  </a:cubicBezTo>
                  <a:lnTo>
                    <a:pt x="1540218" y="18098"/>
                  </a:lnTo>
                  <a:cubicBezTo>
                    <a:pt x="1537370" y="10478"/>
                    <a:pt x="1530724" y="5715"/>
                    <a:pt x="1523128" y="4762"/>
                  </a:cubicBezTo>
                  <a:lnTo>
                    <a:pt x="1520279" y="4762"/>
                  </a:lnTo>
                  <a:close/>
                  <a:moveTo>
                    <a:pt x="960088" y="492443"/>
                  </a:moveTo>
                  <a:lnTo>
                    <a:pt x="1300001" y="250508"/>
                  </a:lnTo>
                  <a:cubicBezTo>
                    <a:pt x="1309496" y="243840"/>
                    <a:pt x="1323738" y="245745"/>
                    <a:pt x="1331334" y="256223"/>
                  </a:cubicBezTo>
                  <a:cubicBezTo>
                    <a:pt x="1337980" y="266700"/>
                    <a:pt x="1336081" y="280035"/>
                    <a:pt x="1325637" y="287655"/>
                  </a:cubicBezTo>
                  <a:lnTo>
                    <a:pt x="985724" y="529590"/>
                  </a:lnTo>
                  <a:cubicBezTo>
                    <a:pt x="983825" y="530543"/>
                    <a:pt x="981926" y="531495"/>
                    <a:pt x="980027" y="532448"/>
                  </a:cubicBezTo>
                  <a:cubicBezTo>
                    <a:pt x="970533" y="535305"/>
                    <a:pt x="961038" y="532448"/>
                    <a:pt x="955341" y="523875"/>
                  </a:cubicBezTo>
                  <a:cubicBezTo>
                    <a:pt x="948695" y="513398"/>
                    <a:pt x="950594" y="500063"/>
                    <a:pt x="961038" y="492443"/>
                  </a:cubicBezTo>
                  <a:lnTo>
                    <a:pt x="960088" y="492443"/>
                  </a:lnTo>
                  <a:close/>
                  <a:moveTo>
                    <a:pt x="995219" y="595313"/>
                  </a:moveTo>
                  <a:lnTo>
                    <a:pt x="1335132" y="353378"/>
                  </a:lnTo>
                  <a:cubicBezTo>
                    <a:pt x="1344626" y="346710"/>
                    <a:pt x="1358868" y="348615"/>
                    <a:pt x="1366464" y="359093"/>
                  </a:cubicBezTo>
                  <a:cubicBezTo>
                    <a:pt x="1373111" y="369570"/>
                    <a:pt x="1371212" y="382905"/>
                    <a:pt x="1360767" y="390525"/>
                  </a:cubicBezTo>
                  <a:lnTo>
                    <a:pt x="1020855" y="632460"/>
                  </a:lnTo>
                  <a:cubicBezTo>
                    <a:pt x="1018956" y="633413"/>
                    <a:pt x="1017057" y="634365"/>
                    <a:pt x="1015158" y="635318"/>
                  </a:cubicBezTo>
                  <a:cubicBezTo>
                    <a:pt x="1005663" y="638175"/>
                    <a:pt x="996169" y="635318"/>
                    <a:pt x="990472" y="626745"/>
                  </a:cubicBezTo>
                  <a:cubicBezTo>
                    <a:pt x="983825" y="616268"/>
                    <a:pt x="985724" y="602933"/>
                    <a:pt x="996169" y="595313"/>
                  </a:cubicBezTo>
                  <a:lnTo>
                    <a:pt x="995219" y="595313"/>
                  </a:lnTo>
                  <a:close/>
                  <a:moveTo>
                    <a:pt x="1029400" y="698183"/>
                  </a:moveTo>
                  <a:lnTo>
                    <a:pt x="1369313" y="456248"/>
                  </a:lnTo>
                  <a:cubicBezTo>
                    <a:pt x="1378807" y="449580"/>
                    <a:pt x="1393050" y="451485"/>
                    <a:pt x="1400645" y="461963"/>
                  </a:cubicBezTo>
                  <a:cubicBezTo>
                    <a:pt x="1407292" y="472440"/>
                    <a:pt x="1405393" y="485775"/>
                    <a:pt x="1394949" y="493395"/>
                  </a:cubicBezTo>
                  <a:lnTo>
                    <a:pt x="1055036" y="735330"/>
                  </a:lnTo>
                  <a:cubicBezTo>
                    <a:pt x="1053137" y="736283"/>
                    <a:pt x="1051238" y="737235"/>
                    <a:pt x="1049339" y="738188"/>
                  </a:cubicBezTo>
                  <a:cubicBezTo>
                    <a:pt x="1039844" y="741045"/>
                    <a:pt x="1030350" y="738188"/>
                    <a:pt x="1024653" y="729615"/>
                  </a:cubicBezTo>
                  <a:cubicBezTo>
                    <a:pt x="1018006" y="719138"/>
                    <a:pt x="1019905" y="705803"/>
                    <a:pt x="1030350" y="698183"/>
                  </a:cubicBezTo>
                  <a:lnTo>
                    <a:pt x="1029400" y="698183"/>
                  </a:lnTo>
                  <a:close/>
                  <a:moveTo>
                    <a:pt x="1063581" y="801053"/>
                  </a:moveTo>
                  <a:lnTo>
                    <a:pt x="1403494" y="559118"/>
                  </a:lnTo>
                  <a:cubicBezTo>
                    <a:pt x="1412989" y="552450"/>
                    <a:pt x="1427231" y="554355"/>
                    <a:pt x="1434827" y="564833"/>
                  </a:cubicBezTo>
                  <a:cubicBezTo>
                    <a:pt x="1441473" y="575310"/>
                    <a:pt x="1439574" y="588645"/>
                    <a:pt x="1429130" y="596265"/>
                  </a:cubicBezTo>
                  <a:lnTo>
                    <a:pt x="1089217" y="838200"/>
                  </a:lnTo>
                  <a:cubicBezTo>
                    <a:pt x="1087318" y="839153"/>
                    <a:pt x="1085419" y="840105"/>
                    <a:pt x="1083520" y="841058"/>
                  </a:cubicBezTo>
                  <a:cubicBezTo>
                    <a:pt x="1074026" y="843915"/>
                    <a:pt x="1064531" y="841058"/>
                    <a:pt x="1058834" y="832485"/>
                  </a:cubicBezTo>
                  <a:cubicBezTo>
                    <a:pt x="1052188" y="822008"/>
                    <a:pt x="1054087" y="808673"/>
                    <a:pt x="1064531" y="801053"/>
                  </a:cubicBezTo>
                  <a:lnTo>
                    <a:pt x="1063581" y="801053"/>
                  </a:lnTo>
                  <a:close/>
                  <a:moveTo>
                    <a:pt x="1098712" y="904875"/>
                  </a:moveTo>
                  <a:lnTo>
                    <a:pt x="1438625" y="662940"/>
                  </a:lnTo>
                  <a:cubicBezTo>
                    <a:pt x="1449069" y="656273"/>
                    <a:pt x="1462361" y="658178"/>
                    <a:pt x="1469957" y="668655"/>
                  </a:cubicBezTo>
                  <a:cubicBezTo>
                    <a:pt x="1476604" y="679133"/>
                    <a:pt x="1474705" y="692468"/>
                    <a:pt x="1464260" y="700088"/>
                  </a:cubicBezTo>
                  <a:lnTo>
                    <a:pt x="1124348" y="942023"/>
                  </a:lnTo>
                  <a:cubicBezTo>
                    <a:pt x="1122449" y="942975"/>
                    <a:pt x="1120550" y="943928"/>
                    <a:pt x="1118651" y="944880"/>
                  </a:cubicBezTo>
                  <a:cubicBezTo>
                    <a:pt x="1109156" y="947738"/>
                    <a:pt x="1099661" y="944880"/>
                    <a:pt x="1093965" y="936308"/>
                  </a:cubicBezTo>
                  <a:cubicBezTo>
                    <a:pt x="1087318" y="925830"/>
                    <a:pt x="1089217" y="912495"/>
                    <a:pt x="1099661" y="904875"/>
                  </a:cubicBezTo>
                  <a:lnTo>
                    <a:pt x="1098712" y="904875"/>
                  </a:lnTo>
                  <a:close/>
                  <a:moveTo>
                    <a:pt x="1132893" y="1007745"/>
                  </a:moveTo>
                  <a:lnTo>
                    <a:pt x="1472806" y="765810"/>
                  </a:lnTo>
                  <a:cubicBezTo>
                    <a:pt x="1482300" y="759143"/>
                    <a:pt x="1496542" y="761048"/>
                    <a:pt x="1504138" y="771525"/>
                  </a:cubicBezTo>
                  <a:cubicBezTo>
                    <a:pt x="1510785" y="782003"/>
                    <a:pt x="1508886" y="795338"/>
                    <a:pt x="1498442" y="802958"/>
                  </a:cubicBezTo>
                  <a:lnTo>
                    <a:pt x="1158529" y="1044893"/>
                  </a:lnTo>
                  <a:cubicBezTo>
                    <a:pt x="1156630" y="1045845"/>
                    <a:pt x="1154731" y="1046798"/>
                    <a:pt x="1152832" y="1047750"/>
                  </a:cubicBezTo>
                  <a:cubicBezTo>
                    <a:pt x="1143337" y="1050608"/>
                    <a:pt x="1133843" y="1047750"/>
                    <a:pt x="1128146" y="1039178"/>
                  </a:cubicBezTo>
                  <a:cubicBezTo>
                    <a:pt x="1121499" y="1028700"/>
                    <a:pt x="1123398" y="1015365"/>
                    <a:pt x="1133843" y="1007745"/>
                  </a:cubicBezTo>
                  <a:lnTo>
                    <a:pt x="1132893" y="1007745"/>
                  </a:lnTo>
                  <a:close/>
                  <a:moveTo>
                    <a:pt x="1168024" y="1110615"/>
                  </a:moveTo>
                  <a:lnTo>
                    <a:pt x="1507936" y="868680"/>
                  </a:lnTo>
                  <a:cubicBezTo>
                    <a:pt x="1517431" y="862013"/>
                    <a:pt x="1531673" y="863918"/>
                    <a:pt x="1539269" y="874395"/>
                  </a:cubicBezTo>
                  <a:cubicBezTo>
                    <a:pt x="1545915" y="884873"/>
                    <a:pt x="1544016" y="898208"/>
                    <a:pt x="1533572" y="905828"/>
                  </a:cubicBezTo>
                  <a:lnTo>
                    <a:pt x="1193660" y="1147763"/>
                  </a:lnTo>
                  <a:cubicBezTo>
                    <a:pt x="1191761" y="1148715"/>
                    <a:pt x="1189862" y="1149668"/>
                    <a:pt x="1187963" y="1150620"/>
                  </a:cubicBezTo>
                  <a:cubicBezTo>
                    <a:pt x="1178468" y="1153478"/>
                    <a:pt x="1168973" y="1150620"/>
                    <a:pt x="1163276" y="1142048"/>
                  </a:cubicBezTo>
                  <a:cubicBezTo>
                    <a:pt x="1156630" y="1131570"/>
                    <a:pt x="1158529" y="1118235"/>
                    <a:pt x="1168973" y="1110615"/>
                  </a:cubicBezTo>
                  <a:lnTo>
                    <a:pt x="1168024" y="1110615"/>
                  </a:lnTo>
                  <a:close/>
                  <a:moveTo>
                    <a:pt x="295455" y="605790"/>
                  </a:moveTo>
                  <a:cubicBezTo>
                    <a:pt x="295455" y="593408"/>
                    <a:pt x="304950" y="582930"/>
                    <a:pt x="317293" y="582930"/>
                  </a:cubicBezTo>
                  <a:lnTo>
                    <a:pt x="734113" y="568643"/>
                  </a:lnTo>
                  <a:cubicBezTo>
                    <a:pt x="746456" y="568643"/>
                    <a:pt x="756901" y="578168"/>
                    <a:pt x="756901" y="590550"/>
                  </a:cubicBezTo>
                  <a:cubicBezTo>
                    <a:pt x="756901" y="601028"/>
                    <a:pt x="751204" y="609600"/>
                    <a:pt x="741709" y="612458"/>
                  </a:cubicBezTo>
                  <a:cubicBezTo>
                    <a:pt x="732214" y="615315"/>
                    <a:pt x="737911" y="613410"/>
                    <a:pt x="735063" y="613410"/>
                  </a:cubicBezTo>
                  <a:lnTo>
                    <a:pt x="318243" y="627698"/>
                  </a:lnTo>
                  <a:cubicBezTo>
                    <a:pt x="305899" y="627698"/>
                    <a:pt x="295455" y="618173"/>
                    <a:pt x="295455" y="605790"/>
                  </a:cubicBezTo>
                  <a:lnTo>
                    <a:pt x="295455" y="605790"/>
                  </a:lnTo>
                  <a:close/>
                  <a:moveTo>
                    <a:pt x="329636" y="708660"/>
                  </a:moveTo>
                  <a:cubicBezTo>
                    <a:pt x="329636" y="696278"/>
                    <a:pt x="339131" y="685800"/>
                    <a:pt x="351474" y="685800"/>
                  </a:cubicBezTo>
                  <a:lnTo>
                    <a:pt x="768294" y="671513"/>
                  </a:lnTo>
                  <a:cubicBezTo>
                    <a:pt x="780637" y="671513"/>
                    <a:pt x="791082" y="681038"/>
                    <a:pt x="791082" y="693420"/>
                  </a:cubicBezTo>
                  <a:cubicBezTo>
                    <a:pt x="791082" y="703898"/>
                    <a:pt x="785385" y="712470"/>
                    <a:pt x="775890" y="715328"/>
                  </a:cubicBezTo>
                  <a:cubicBezTo>
                    <a:pt x="766395" y="718185"/>
                    <a:pt x="772092" y="716280"/>
                    <a:pt x="769244" y="716280"/>
                  </a:cubicBezTo>
                  <a:lnTo>
                    <a:pt x="352424" y="730568"/>
                  </a:lnTo>
                  <a:cubicBezTo>
                    <a:pt x="340080" y="730568"/>
                    <a:pt x="329636" y="721043"/>
                    <a:pt x="329636" y="708660"/>
                  </a:cubicBezTo>
                  <a:lnTo>
                    <a:pt x="329636" y="708660"/>
                  </a:lnTo>
                  <a:close/>
                  <a:moveTo>
                    <a:pt x="364767" y="811530"/>
                  </a:moveTo>
                  <a:cubicBezTo>
                    <a:pt x="364767" y="799148"/>
                    <a:pt x="374262" y="788670"/>
                    <a:pt x="386605" y="788670"/>
                  </a:cubicBezTo>
                  <a:lnTo>
                    <a:pt x="803425" y="774383"/>
                  </a:lnTo>
                  <a:cubicBezTo>
                    <a:pt x="815768" y="774383"/>
                    <a:pt x="826212" y="783908"/>
                    <a:pt x="826212" y="796290"/>
                  </a:cubicBezTo>
                  <a:cubicBezTo>
                    <a:pt x="826212" y="806768"/>
                    <a:pt x="820515" y="815340"/>
                    <a:pt x="811021" y="818198"/>
                  </a:cubicBezTo>
                  <a:cubicBezTo>
                    <a:pt x="801526" y="821055"/>
                    <a:pt x="807223" y="819150"/>
                    <a:pt x="804374" y="819150"/>
                  </a:cubicBezTo>
                  <a:lnTo>
                    <a:pt x="387554" y="833438"/>
                  </a:lnTo>
                  <a:cubicBezTo>
                    <a:pt x="375211" y="833438"/>
                    <a:pt x="364767" y="823913"/>
                    <a:pt x="364767" y="811530"/>
                  </a:cubicBezTo>
                  <a:lnTo>
                    <a:pt x="364767" y="811530"/>
                  </a:lnTo>
                  <a:close/>
                  <a:moveTo>
                    <a:pt x="398948" y="915353"/>
                  </a:moveTo>
                  <a:cubicBezTo>
                    <a:pt x="398948" y="902970"/>
                    <a:pt x="408443" y="892493"/>
                    <a:pt x="420786" y="892493"/>
                  </a:cubicBezTo>
                  <a:lnTo>
                    <a:pt x="837606" y="878205"/>
                  </a:lnTo>
                  <a:cubicBezTo>
                    <a:pt x="849949" y="878205"/>
                    <a:pt x="860393" y="887730"/>
                    <a:pt x="860393" y="900113"/>
                  </a:cubicBezTo>
                  <a:cubicBezTo>
                    <a:pt x="860393" y="910590"/>
                    <a:pt x="854697" y="919163"/>
                    <a:pt x="845202" y="922020"/>
                  </a:cubicBezTo>
                  <a:cubicBezTo>
                    <a:pt x="835707" y="924878"/>
                    <a:pt x="841404" y="922973"/>
                    <a:pt x="838555" y="922973"/>
                  </a:cubicBezTo>
                  <a:lnTo>
                    <a:pt x="421735" y="937260"/>
                  </a:lnTo>
                  <a:cubicBezTo>
                    <a:pt x="409392" y="937260"/>
                    <a:pt x="398948" y="927735"/>
                    <a:pt x="398948" y="915353"/>
                  </a:cubicBezTo>
                  <a:lnTo>
                    <a:pt x="398948" y="915353"/>
                  </a:lnTo>
                  <a:close/>
                  <a:moveTo>
                    <a:pt x="434079" y="1018223"/>
                  </a:moveTo>
                  <a:cubicBezTo>
                    <a:pt x="434079" y="1005840"/>
                    <a:pt x="443573" y="995363"/>
                    <a:pt x="455917" y="995363"/>
                  </a:cubicBezTo>
                  <a:lnTo>
                    <a:pt x="872737" y="981075"/>
                  </a:lnTo>
                  <a:cubicBezTo>
                    <a:pt x="885080" y="981075"/>
                    <a:pt x="895524" y="990600"/>
                    <a:pt x="895524" y="1002983"/>
                  </a:cubicBezTo>
                  <a:cubicBezTo>
                    <a:pt x="895524" y="1013460"/>
                    <a:pt x="889827" y="1022033"/>
                    <a:pt x="880332" y="1024890"/>
                  </a:cubicBezTo>
                  <a:cubicBezTo>
                    <a:pt x="870838" y="1027748"/>
                    <a:pt x="876535" y="1025843"/>
                    <a:pt x="873686" y="1025843"/>
                  </a:cubicBezTo>
                  <a:lnTo>
                    <a:pt x="456866" y="1040130"/>
                  </a:lnTo>
                  <a:cubicBezTo>
                    <a:pt x="444523" y="1040130"/>
                    <a:pt x="434079" y="1030605"/>
                    <a:pt x="434079" y="1018223"/>
                  </a:cubicBezTo>
                  <a:lnTo>
                    <a:pt x="434079" y="1018223"/>
                  </a:lnTo>
                  <a:close/>
                  <a:moveTo>
                    <a:pt x="468260" y="1121093"/>
                  </a:moveTo>
                  <a:cubicBezTo>
                    <a:pt x="468260" y="1108710"/>
                    <a:pt x="477755" y="1098233"/>
                    <a:pt x="490098" y="1098233"/>
                  </a:cubicBezTo>
                  <a:lnTo>
                    <a:pt x="906918" y="1083945"/>
                  </a:lnTo>
                  <a:cubicBezTo>
                    <a:pt x="919261" y="1083945"/>
                    <a:pt x="929705" y="1093470"/>
                    <a:pt x="929705" y="1105853"/>
                  </a:cubicBezTo>
                  <a:cubicBezTo>
                    <a:pt x="929705" y="1116330"/>
                    <a:pt x="924008" y="1124903"/>
                    <a:pt x="914514" y="1127760"/>
                  </a:cubicBezTo>
                  <a:cubicBezTo>
                    <a:pt x="905019" y="1130618"/>
                    <a:pt x="910716" y="1128713"/>
                    <a:pt x="907867" y="1128713"/>
                  </a:cubicBezTo>
                  <a:lnTo>
                    <a:pt x="491047" y="1143000"/>
                  </a:lnTo>
                  <a:cubicBezTo>
                    <a:pt x="478704" y="1143000"/>
                    <a:pt x="468260" y="1133475"/>
                    <a:pt x="468260" y="1121093"/>
                  </a:cubicBezTo>
                  <a:lnTo>
                    <a:pt x="468260" y="1121093"/>
                  </a:lnTo>
                  <a:close/>
                  <a:moveTo>
                    <a:pt x="503390" y="1223963"/>
                  </a:moveTo>
                  <a:cubicBezTo>
                    <a:pt x="503390" y="1211580"/>
                    <a:pt x="512885" y="1201103"/>
                    <a:pt x="525228" y="1201103"/>
                  </a:cubicBezTo>
                  <a:lnTo>
                    <a:pt x="942048" y="1186815"/>
                  </a:lnTo>
                  <a:cubicBezTo>
                    <a:pt x="954392" y="1186815"/>
                    <a:pt x="964836" y="1196340"/>
                    <a:pt x="964836" y="1208723"/>
                  </a:cubicBezTo>
                  <a:cubicBezTo>
                    <a:pt x="964836" y="1219200"/>
                    <a:pt x="959139" y="1227773"/>
                    <a:pt x="949644" y="1230630"/>
                  </a:cubicBezTo>
                  <a:cubicBezTo>
                    <a:pt x="940149" y="1233488"/>
                    <a:pt x="945846" y="1231583"/>
                    <a:pt x="942998" y="1231583"/>
                  </a:cubicBezTo>
                  <a:lnTo>
                    <a:pt x="526178" y="1245870"/>
                  </a:lnTo>
                  <a:cubicBezTo>
                    <a:pt x="513835" y="1245870"/>
                    <a:pt x="503390" y="1236345"/>
                    <a:pt x="503390" y="1223963"/>
                  </a:cubicBezTo>
                  <a:lnTo>
                    <a:pt x="503390" y="1223963"/>
                  </a:lnTo>
                  <a:close/>
                  <a:moveTo>
                    <a:pt x="832859" y="398145"/>
                  </a:moveTo>
                  <a:lnTo>
                    <a:pt x="1167074" y="1391603"/>
                  </a:lnTo>
                  <a:lnTo>
                    <a:pt x="1728215" y="989648"/>
                  </a:lnTo>
                  <a:cubicBezTo>
                    <a:pt x="1734861" y="984885"/>
                    <a:pt x="1737710" y="975360"/>
                    <a:pt x="1734861" y="967740"/>
                  </a:cubicBezTo>
                  <a:lnTo>
                    <a:pt x="1421534" y="32385"/>
                  </a:lnTo>
                  <a:lnTo>
                    <a:pt x="1497492" y="38100"/>
                  </a:lnTo>
                  <a:cubicBezTo>
                    <a:pt x="1505088" y="38100"/>
                    <a:pt x="1512684" y="43815"/>
                    <a:pt x="1514583" y="51435"/>
                  </a:cubicBezTo>
                  <a:lnTo>
                    <a:pt x="1835506" y="1005840"/>
                  </a:lnTo>
                  <a:cubicBezTo>
                    <a:pt x="1838354" y="1014413"/>
                    <a:pt x="1828859" y="1025843"/>
                    <a:pt x="1822213" y="1030605"/>
                  </a:cubicBezTo>
                  <a:cubicBezTo>
                    <a:pt x="1736760" y="1090613"/>
                    <a:pt x="1167074" y="1482090"/>
                    <a:pt x="1166125" y="1480185"/>
                  </a:cubicBezTo>
                  <a:cubicBezTo>
                    <a:pt x="1074975" y="1484948"/>
                    <a:pt x="475856" y="1516380"/>
                    <a:pt x="372363" y="1520190"/>
                  </a:cubicBezTo>
                  <a:cubicBezTo>
                    <a:pt x="363817" y="1520190"/>
                    <a:pt x="356222" y="1515428"/>
                    <a:pt x="353373" y="1506855"/>
                  </a:cubicBezTo>
                  <a:lnTo>
                    <a:pt x="32450" y="552450"/>
                  </a:lnTo>
                  <a:cubicBezTo>
                    <a:pt x="29602" y="544830"/>
                    <a:pt x="32450" y="536258"/>
                    <a:pt x="38147" y="531495"/>
                  </a:cubicBezTo>
                  <a:lnTo>
                    <a:pt x="95116" y="481013"/>
                  </a:lnTo>
                  <a:lnTo>
                    <a:pt x="410342" y="1416368"/>
                  </a:lnTo>
                  <a:cubicBezTo>
                    <a:pt x="413190" y="1423988"/>
                    <a:pt x="420786" y="1429703"/>
                    <a:pt x="429331" y="1429703"/>
                  </a:cubicBezTo>
                  <a:lnTo>
                    <a:pt x="1112954" y="1411605"/>
                  </a:lnTo>
                  <a:lnTo>
                    <a:pt x="778738" y="417195"/>
                  </a:lnTo>
                </a:path>
              </a:pathLst>
            </a:custGeom>
            <a:solidFill>
              <a:schemeClr val="accent5"/>
            </a:solidFill>
            <a:ln w="9480" cap="flat">
              <a:noFill/>
              <a:prstDash val="solid"/>
              <a:miter/>
            </a:ln>
          </p:spPr>
          <p:txBody>
            <a:bodyPr rtlCol="0" anchor="ctr"/>
            <a:lstStyle/>
            <a:p>
              <a:endParaRPr lang="en-GB"/>
            </a:p>
          </p:txBody>
        </p:sp>
      </p:grpSp>
      <p:grpSp>
        <p:nvGrpSpPr>
          <p:cNvPr id="787" name="Group 786">
            <a:extLst>
              <a:ext uri="{FF2B5EF4-FFF2-40B4-BE49-F238E27FC236}">
                <a16:creationId xmlns:a16="http://schemas.microsoft.com/office/drawing/2014/main" id="{E030A3AB-1978-7A0D-72D5-452B8E013743}"/>
              </a:ext>
            </a:extLst>
          </p:cNvPr>
          <p:cNvGrpSpPr/>
          <p:nvPr userDrawn="1"/>
        </p:nvGrpSpPr>
        <p:grpSpPr>
          <a:xfrm rot="2523440">
            <a:off x="1744636" y="1263390"/>
            <a:ext cx="1373453" cy="1129227"/>
            <a:chOff x="8337955" y="559071"/>
            <a:chExt cx="1996101" cy="1641157"/>
          </a:xfrm>
        </p:grpSpPr>
        <p:sp>
          <p:nvSpPr>
            <p:cNvPr id="788" name="Freeform 787">
              <a:extLst>
                <a:ext uri="{FF2B5EF4-FFF2-40B4-BE49-F238E27FC236}">
                  <a16:creationId xmlns:a16="http://schemas.microsoft.com/office/drawing/2014/main" id="{F4ECDEF8-0B35-26C4-5427-BADD571C11D7}"/>
                </a:ext>
              </a:extLst>
            </p:cNvPr>
            <p:cNvSpPr/>
            <p:nvPr/>
          </p:nvSpPr>
          <p:spPr>
            <a:xfrm>
              <a:off x="8348235" y="559071"/>
              <a:ext cx="1985821" cy="1641157"/>
            </a:xfrm>
            <a:custGeom>
              <a:avLst/>
              <a:gdLst>
                <a:gd name="connsiteX0" fmla="*/ 1605897 w 1985821"/>
                <a:gd name="connsiteY0" fmla="*/ 3810 h 1641157"/>
                <a:gd name="connsiteX1" fmla="*/ 1488162 w 1985821"/>
                <a:gd name="connsiteY1" fmla="*/ 0 h 1641157"/>
                <a:gd name="connsiteX2" fmla="*/ 1488162 w 1985821"/>
                <a:gd name="connsiteY2" fmla="*/ 0 h 1641157"/>
                <a:gd name="connsiteX3" fmla="*/ 1291620 w 1985821"/>
                <a:gd name="connsiteY3" fmla="*/ 96203 h 1641157"/>
                <a:gd name="connsiteX4" fmla="*/ 880497 w 1985821"/>
                <a:gd name="connsiteY4" fmla="*/ 422910 h 1641157"/>
                <a:gd name="connsiteX5" fmla="*/ 880497 w 1985821"/>
                <a:gd name="connsiteY5" fmla="*/ 422910 h 1641157"/>
                <a:gd name="connsiteX6" fmla="*/ 822579 w 1985821"/>
                <a:gd name="connsiteY6" fmla="*/ 442913 h 1641157"/>
                <a:gd name="connsiteX7" fmla="*/ 822579 w 1985821"/>
                <a:gd name="connsiteY7" fmla="*/ 442913 h 1641157"/>
                <a:gd name="connsiteX8" fmla="*/ 298468 w 1985821"/>
                <a:gd name="connsiteY8" fmla="*/ 437198 h 1641157"/>
                <a:gd name="connsiteX9" fmla="*/ 84836 w 1985821"/>
                <a:gd name="connsiteY9" fmla="*/ 481013 h 1641157"/>
                <a:gd name="connsiteX10" fmla="*/ 84836 w 1985821"/>
                <a:gd name="connsiteY10" fmla="*/ 481013 h 1641157"/>
                <a:gd name="connsiteX11" fmla="*/ 6979 w 1985821"/>
                <a:gd name="connsiteY11" fmla="*/ 552450 h 1641157"/>
                <a:gd name="connsiteX12" fmla="*/ 1282 w 1985821"/>
                <a:gd name="connsiteY12" fmla="*/ 574358 h 1641157"/>
                <a:gd name="connsiteX13" fmla="*/ 360184 w 1985821"/>
                <a:gd name="connsiteY13" fmla="*/ 1626870 h 1641157"/>
                <a:gd name="connsiteX14" fmla="*/ 380123 w 1985821"/>
                <a:gd name="connsiteY14" fmla="*/ 1641158 h 1641157"/>
                <a:gd name="connsiteX15" fmla="*/ 1255540 w 1985821"/>
                <a:gd name="connsiteY15" fmla="*/ 1610678 h 1641157"/>
                <a:gd name="connsiteX16" fmla="*/ 1977142 w 1985821"/>
                <a:gd name="connsiteY16" fmla="*/ 1092518 h 1641157"/>
                <a:gd name="connsiteX17" fmla="*/ 1984738 w 1985821"/>
                <a:gd name="connsiteY17" fmla="*/ 1068705 h 1641157"/>
                <a:gd name="connsiteX18" fmla="*/ 1625836 w 1985821"/>
                <a:gd name="connsiteY18" fmla="*/ 16193 h 1641157"/>
                <a:gd name="connsiteX19" fmla="*/ 1607796 w 1985821"/>
                <a:gd name="connsiteY19" fmla="*/ 1905 h 1641157"/>
                <a:gd name="connsiteX20" fmla="*/ 1605897 w 1985821"/>
                <a:gd name="connsiteY20" fmla="*/ 3810 h 1641157"/>
                <a:gd name="connsiteX21" fmla="*/ 456081 w 1985821"/>
                <a:gd name="connsiteY21" fmla="*/ 1526858 h 1641157"/>
                <a:gd name="connsiteX22" fmla="*/ 469374 w 1985821"/>
                <a:gd name="connsiteY22" fmla="*/ 1526858 h 1641157"/>
                <a:gd name="connsiteX23" fmla="*/ 456081 w 1985821"/>
                <a:gd name="connsiteY23" fmla="*/ 1526858 h 16411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985821" h="1641157">
                  <a:moveTo>
                    <a:pt x="1605897" y="3810"/>
                  </a:moveTo>
                  <a:lnTo>
                    <a:pt x="1488162" y="0"/>
                  </a:lnTo>
                  <a:lnTo>
                    <a:pt x="1488162" y="0"/>
                  </a:lnTo>
                  <a:cubicBezTo>
                    <a:pt x="1482465" y="1905"/>
                    <a:pt x="1421698" y="29528"/>
                    <a:pt x="1291620" y="96203"/>
                  </a:cubicBezTo>
                  <a:cubicBezTo>
                    <a:pt x="1071342" y="209550"/>
                    <a:pt x="885244" y="418148"/>
                    <a:pt x="880497" y="422910"/>
                  </a:cubicBezTo>
                  <a:lnTo>
                    <a:pt x="880497" y="422910"/>
                  </a:lnTo>
                  <a:lnTo>
                    <a:pt x="822579" y="442913"/>
                  </a:lnTo>
                  <a:lnTo>
                    <a:pt x="822579" y="442913"/>
                  </a:lnTo>
                  <a:cubicBezTo>
                    <a:pt x="815932" y="441960"/>
                    <a:pt x="541534" y="391478"/>
                    <a:pt x="298468" y="437198"/>
                  </a:cubicBezTo>
                  <a:cubicBezTo>
                    <a:pt x="146552" y="465773"/>
                    <a:pt x="91482" y="479108"/>
                    <a:pt x="84836" y="481013"/>
                  </a:cubicBezTo>
                  <a:lnTo>
                    <a:pt x="84836" y="481013"/>
                  </a:lnTo>
                  <a:lnTo>
                    <a:pt x="6979" y="552450"/>
                  </a:lnTo>
                  <a:cubicBezTo>
                    <a:pt x="332" y="558165"/>
                    <a:pt x="-1567" y="566738"/>
                    <a:pt x="1282" y="574358"/>
                  </a:cubicBezTo>
                  <a:lnTo>
                    <a:pt x="360184" y="1626870"/>
                  </a:lnTo>
                  <a:cubicBezTo>
                    <a:pt x="363032" y="1635443"/>
                    <a:pt x="371578" y="1641158"/>
                    <a:pt x="380123" y="1641158"/>
                  </a:cubicBezTo>
                  <a:cubicBezTo>
                    <a:pt x="496908" y="1637348"/>
                    <a:pt x="1255540" y="1610678"/>
                    <a:pt x="1255540" y="1610678"/>
                  </a:cubicBezTo>
                  <a:cubicBezTo>
                    <a:pt x="1255540" y="1610678"/>
                    <a:pt x="1880295" y="1162050"/>
                    <a:pt x="1977142" y="1092518"/>
                  </a:cubicBezTo>
                  <a:cubicBezTo>
                    <a:pt x="1984738" y="1086803"/>
                    <a:pt x="1987586" y="1077278"/>
                    <a:pt x="1984738" y="1068705"/>
                  </a:cubicBezTo>
                  <a:lnTo>
                    <a:pt x="1625836" y="16193"/>
                  </a:lnTo>
                  <a:cubicBezTo>
                    <a:pt x="1622987" y="8573"/>
                    <a:pt x="1615391" y="2858"/>
                    <a:pt x="1607796" y="1905"/>
                  </a:cubicBezTo>
                  <a:lnTo>
                    <a:pt x="1605897" y="3810"/>
                  </a:lnTo>
                  <a:close/>
                  <a:moveTo>
                    <a:pt x="456081" y="1526858"/>
                  </a:moveTo>
                  <a:lnTo>
                    <a:pt x="469374" y="1526858"/>
                  </a:lnTo>
                  <a:lnTo>
                    <a:pt x="456081" y="1526858"/>
                  </a:lnTo>
                  <a:close/>
                </a:path>
              </a:pathLst>
            </a:custGeom>
            <a:solidFill>
              <a:srgbClr val="FFFFFF"/>
            </a:solidFill>
            <a:ln w="9480" cap="flat">
              <a:noFill/>
              <a:prstDash val="solid"/>
              <a:miter/>
            </a:ln>
          </p:spPr>
          <p:txBody>
            <a:bodyPr rtlCol="0" anchor="ctr"/>
            <a:lstStyle/>
            <a:p>
              <a:endParaRPr lang="en-GB"/>
            </a:p>
          </p:txBody>
        </p:sp>
        <p:sp>
          <p:nvSpPr>
            <p:cNvPr id="789" name="Freeform 788">
              <a:extLst>
                <a:ext uri="{FF2B5EF4-FFF2-40B4-BE49-F238E27FC236}">
                  <a16:creationId xmlns:a16="http://schemas.microsoft.com/office/drawing/2014/main" id="{25ED90CB-3118-F433-6A68-137B5985002F}"/>
                </a:ext>
              </a:extLst>
            </p:cNvPr>
            <p:cNvSpPr/>
            <p:nvPr/>
          </p:nvSpPr>
          <p:spPr>
            <a:xfrm>
              <a:off x="8337955" y="562881"/>
              <a:ext cx="1875011" cy="1547812"/>
            </a:xfrm>
            <a:custGeom>
              <a:avLst/>
              <a:gdLst>
                <a:gd name="connsiteX0" fmla="*/ 1520279 w 1875011"/>
                <a:gd name="connsiteY0" fmla="*/ 4762 h 1547812"/>
                <a:gd name="connsiteX1" fmla="*/ 1409191 w 1875011"/>
                <a:gd name="connsiteY1" fmla="*/ 0 h 1547812"/>
                <a:gd name="connsiteX2" fmla="*/ 1409191 w 1875011"/>
                <a:gd name="connsiteY2" fmla="*/ 0 h 1547812"/>
                <a:gd name="connsiteX3" fmla="*/ 1223093 w 1875011"/>
                <a:gd name="connsiteY3" fmla="*/ 90488 h 1547812"/>
                <a:gd name="connsiteX4" fmla="*/ 832859 w 1875011"/>
                <a:gd name="connsiteY4" fmla="*/ 398145 h 1547812"/>
                <a:gd name="connsiteX5" fmla="*/ 832859 w 1875011"/>
                <a:gd name="connsiteY5" fmla="*/ 398145 h 1547812"/>
                <a:gd name="connsiteX6" fmla="*/ 806273 w 1875011"/>
                <a:gd name="connsiteY6" fmla="*/ 407670 h 1547812"/>
                <a:gd name="connsiteX7" fmla="*/ 805324 w 1875011"/>
                <a:gd name="connsiteY7" fmla="*/ 407670 h 1547812"/>
                <a:gd name="connsiteX8" fmla="*/ 778738 w 1875011"/>
                <a:gd name="connsiteY8" fmla="*/ 417195 h 1547812"/>
                <a:gd name="connsiteX9" fmla="*/ 778738 w 1875011"/>
                <a:gd name="connsiteY9" fmla="*/ 417195 h 1547812"/>
                <a:gd name="connsiteX10" fmla="*/ 283112 w 1875011"/>
                <a:gd name="connsiteY10" fmla="*/ 409575 h 1547812"/>
                <a:gd name="connsiteX11" fmla="*/ 80873 w 1875011"/>
                <a:gd name="connsiteY11" fmla="*/ 449580 h 1547812"/>
                <a:gd name="connsiteX12" fmla="*/ 80873 w 1875011"/>
                <a:gd name="connsiteY12" fmla="*/ 449580 h 1547812"/>
                <a:gd name="connsiteX13" fmla="*/ 6814 w 1875011"/>
                <a:gd name="connsiteY13" fmla="*/ 517208 h 1547812"/>
                <a:gd name="connsiteX14" fmla="*/ 1117 w 1875011"/>
                <a:gd name="connsiteY14" fmla="*/ 538163 h 1547812"/>
                <a:gd name="connsiteX15" fmla="*/ 336283 w 1875011"/>
                <a:gd name="connsiteY15" fmla="*/ 1534478 h 1547812"/>
                <a:gd name="connsiteX16" fmla="*/ 355272 w 1875011"/>
                <a:gd name="connsiteY16" fmla="*/ 1547813 h 1547812"/>
                <a:gd name="connsiteX17" fmla="*/ 1182266 w 1875011"/>
                <a:gd name="connsiteY17" fmla="*/ 1523048 h 1547812"/>
                <a:gd name="connsiteX18" fmla="*/ 1866838 w 1875011"/>
                <a:gd name="connsiteY18" fmla="*/ 1036320 h 1547812"/>
                <a:gd name="connsiteX19" fmla="*/ 1874434 w 1875011"/>
                <a:gd name="connsiteY19" fmla="*/ 1014413 h 1547812"/>
                <a:gd name="connsiteX20" fmla="*/ 1540218 w 1875011"/>
                <a:gd name="connsiteY20" fmla="*/ 18098 h 1547812"/>
                <a:gd name="connsiteX21" fmla="*/ 1523128 w 1875011"/>
                <a:gd name="connsiteY21" fmla="*/ 4762 h 1547812"/>
                <a:gd name="connsiteX22" fmla="*/ 1520279 w 1875011"/>
                <a:gd name="connsiteY22" fmla="*/ 4762 h 1547812"/>
                <a:gd name="connsiteX23" fmla="*/ 960088 w 1875011"/>
                <a:gd name="connsiteY23" fmla="*/ 492443 h 1547812"/>
                <a:gd name="connsiteX24" fmla="*/ 1300001 w 1875011"/>
                <a:gd name="connsiteY24" fmla="*/ 250508 h 1547812"/>
                <a:gd name="connsiteX25" fmla="*/ 1331334 w 1875011"/>
                <a:gd name="connsiteY25" fmla="*/ 256223 h 1547812"/>
                <a:gd name="connsiteX26" fmla="*/ 1325637 w 1875011"/>
                <a:gd name="connsiteY26" fmla="*/ 287655 h 1547812"/>
                <a:gd name="connsiteX27" fmla="*/ 985724 w 1875011"/>
                <a:gd name="connsiteY27" fmla="*/ 529590 h 1547812"/>
                <a:gd name="connsiteX28" fmla="*/ 980027 w 1875011"/>
                <a:gd name="connsiteY28" fmla="*/ 532448 h 1547812"/>
                <a:gd name="connsiteX29" fmla="*/ 955341 w 1875011"/>
                <a:gd name="connsiteY29" fmla="*/ 523875 h 1547812"/>
                <a:gd name="connsiteX30" fmla="*/ 961038 w 1875011"/>
                <a:gd name="connsiteY30" fmla="*/ 492443 h 1547812"/>
                <a:gd name="connsiteX31" fmla="*/ 960088 w 1875011"/>
                <a:gd name="connsiteY31" fmla="*/ 492443 h 1547812"/>
                <a:gd name="connsiteX32" fmla="*/ 995219 w 1875011"/>
                <a:gd name="connsiteY32" fmla="*/ 595313 h 1547812"/>
                <a:gd name="connsiteX33" fmla="*/ 1335132 w 1875011"/>
                <a:gd name="connsiteY33" fmla="*/ 353378 h 1547812"/>
                <a:gd name="connsiteX34" fmla="*/ 1366464 w 1875011"/>
                <a:gd name="connsiteY34" fmla="*/ 359093 h 1547812"/>
                <a:gd name="connsiteX35" fmla="*/ 1360767 w 1875011"/>
                <a:gd name="connsiteY35" fmla="*/ 390525 h 1547812"/>
                <a:gd name="connsiteX36" fmla="*/ 1020855 w 1875011"/>
                <a:gd name="connsiteY36" fmla="*/ 632460 h 1547812"/>
                <a:gd name="connsiteX37" fmla="*/ 1015158 w 1875011"/>
                <a:gd name="connsiteY37" fmla="*/ 635318 h 1547812"/>
                <a:gd name="connsiteX38" fmla="*/ 990472 w 1875011"/>
                <a:gd name="connsiteY38" fmla="*/ 626745 h 1547812"/>
                <a:gd name="connsiteX39" fmla="*/ 996169 w 1875011"/>
                <a:gd name="connsiteY39" fmla="*/ 595313 h 1547812"/>
                <a:gd name="connsiteX40" fmla="*/ 995219 w 1875011"/>
                <a:gd name="connsiteY40" fmla="*/ 595313 h 1547812"/>
                <a:gd name="connsiteX41" fmla="*/ 1029400 w 1875011"/>
                <a:gd name="connsiteY41" fmla="*/ 698183 h 1547812"/>
                <a:gd name="connsiteX42" fmla="*/ 1369313 w 1875011"/>
                <a:gd name="connsiteY42" fmla="*/ 456248 h 1547812"/>
                <a:gd name="connsiteX43" fmla="*/ 1400645 w 1875011"/>
                <a:gd name="connsiteY43" fmla="*/ 461963 h 1547812"/>
                <a:gd name="connsiteX44" fmla="*/ 1394949 w 1875011"/>
                <a:gd name="connsiteY44" fmla="*/ 493395 h 1547812"/>
                <a:gd name="connsiteX45" fmla="*/ 1055036 w 1875011"/>
                <a:gd name="connsiteY45" fmla="*/ 735330 h 1547812"/>
                <a:gd name="connsiteX46" fmla="*/ 1049339 w 1875011"/>
                <a:gd name="connsiteY46" fmla="*/ 738188 h 1547812"/>
                <a:gd name="connsiteX47" fmla="*/ 1024653 w 1875011"/>
                <a:gd name="connsiteY47" fmla="*/ 729615 h 1547812"/>
                <a:gd name="connsiteX48" fmla="*/ 1030350 w 1875011"/>
                <a:gd name="connsiteY48" fmla="*/ 698183 h 1547812"/>
                <a:gd name="connsiteX49" fmla="*/ 1029400 w 1875011"/>
                <a:gd name="connsiteY49" fmla="*/ 698183 h 1547812"/>
                <a:gd name="connsiteX50" fmla="*/ 1063581 w 1875011"/>
                <a:gd name="connsiteY50" fmla="*/ 801053 h 1547812"/>
                <a:gd name="connsiteX51" fmla="*/ 1403494 w 1875011"/>
                <a:gd name="connsiteY51" fmla="*/ 559118 h 1547812"/>
                <a:gd name="connsiteX52" fmla="*/ 1434827 w 1875011"/>
                <a:gd name="connsiteY52" fmla="*/ 564833 h 1547812"/>
                <a:gd name="connsiteX53" fmla="*/ 1429130 w 1875011"/>
                <a:gd name="connsiteY53" fmla="*/ 596265 h 1547812"/>
                <a:gd name="connsiteX54" fmla="*/ 1089217 w 1875011"/>
                <a:gd name="connsiteY54" fmla="*/ 838200 h 1547812"/>
                <a:gd name="connsiteX55" fmla="*/ 1083520 w 1875011"/>
                <a:gd name="connsiteY55" fmla="*/ 841058 h 1547812"/>
                <a:gd name="connsiteX56" fmla="*/ 1058834 w 1875011"/>
                <a:gd name="connsiteY56" fmla="*/ 832485 h 1547812"/>
                <a:gd name="connsiteX57" fmla="*/ 1064531 w 1875011"/>
                <a:gd name="connsiteY57" fmla="*/ 801053 h 1547812"/>
                <a:gd name="connsiteX58" fmla="*/ 1063581 w 1875011"/>
                <a:gd name="connsiteY58" fmla="*/ 801053 h 1547812"/>
                <a:gd name="connsiteX59" fmla="*/ 1098712 w 1875011"/>
                <a:gd name="connsiteY59" fmla="*/ 904875 h 1547812"/>
                <a:gd name="connsiteX60" fmla="*/ 1438625 w 1875011"/>
                <a:gd name="connsiteY60" fmla="*/ 662940 h 1547812"/>
                <a:gd name="connsiteX61" fmla="*/ 1469957 w 1875011"/>
                <a:gd name="connsiteY61" fmla="*/ 668655 h 1547812"/>
                <a:gd name="connsiteX62" fmla="*/ 1464260 w 1875011"/>
                <a:gd name="connsiteY62" fmla="*/ 700088 h 1547812"/>
                <a:gd name="connsiteX63" fmla="*/ 1124348 w 1875011"/>
                <a:gd name="connsiteY63" fmla="*/ 942023 h 1547812"/>
                <a:gd name="connsiteX64" fmla="*/ 1118651 w 1875011"/>
                <a:gd name="connsiteY64" fmla="*/ 944880 h 1547812"/>
                <a:gd name="connsiteX65" fmla="*/ 1093965 w 1875011"/>
                <a:gd name="connsiteY65" fmla="*/ 936308 h 1547812"/>
                <a:gd name="connsiteX66" fmla="*/ 1099661 w 1875011"/>
                <a:gd name="connsiteY66" fmla="*/ 904875 h 1547812"/>
                <a:gd name="connsiteX67" fmla="*/ 1098712 w 1875011"/>
                <a:gd name="connsiteY67" fmla="*/ 904875 h 1547812"/>
                <a:gd name="connsiteX68" fmla="*/ 1132893 w 1875011"/>
                <a:gd name="connsiteY68" fmla="*/ 1007745 h 1547812"/>
                <a:gd name="connsiteX69" fmla="*/ 1472806 w 1875011"/>
                <a:gd name="connsiteY69" fmla="*/ 765810 h 1547812"/>
                <a:gd name="connsiteX70" fmla="*/ 1504138 w 1875011"/>
                <a:gd name="connsiteY70" fmla="*/ 771525 h 1547812"/>
                <a:gd name="connsiteX71" fmla="*/ 1498442 w 1875011"/>
                <a:gd name="connsiteY71" fmla="*/ 802958 h 1547812"/>
                <a:gd name="connsiteX72" fmla="*/ 1158529 w 1875011"/>
                <a:gd name="connsiteY72" fmla="*/ 1044893 h 1547812"/>
                <a:gd name="connsiteX73" fmla="*/ 1152832 w 1875011"/>
                <a:gd name="connsiteY73" fmla="*/ 1047750 h 1547812"/>
                <a:gd name="connsiteX74" fmla="*/ 1128146 w 1875011"/>
                <a:gd name="connsiteY74" fmla="*/ 1039178 h 1547812"/>
                <a:gd name="connsiteX75" fmla="*/ 1133843 w 1875011"/>
                <a:gd name="connsiteY75" fmla="*/ 1007745 h 1547812"/>
                <a:gd name="connsiteX76" fmla="*/ 1132893 w 1875011"/>
                <a:gd name="connsiteY76" fmla="*/ 1007745 h 1547812"/>
                <a:gd name="connsiteX77" fmla="*/ 1168024 w 1875011"/>
                <a:gd name="connsiteY77" fmla="*/ 1110615 h 1547812"/>
                <a:gd name="connsiteX78" fmla="*/ 1507936 w 1875011"/>
                <a:gd name="connsiteY78" fmla="*/ 868680 h 1547812"/>
                <a:gd name="connsiteX79" fmla="*/ 1539269 w 1875011"/>
                <a:gd name="connsiteY79" fmla="*/ 874395 h 1547812"/>
                <a:gd name="connsiteX80" fmla="*/ 1533572 w 1875011"/>
                <a:gd name="connsiteY80" fmla="*/ 905828 h 1547812"/>
                <a:gd name="connsiteX81" fmla="*/ 1193660 w 1875011"/>
                <a:gd name="connsiteY81" fmla="*/ 1147763 h 1547812"/>
                <a:gd name="connsiteX82" fmla="*/ 1187963 w 1875011"/>
                <a:gd name="connsiteY82" fmla="*/ 1150620 h 1547812"/>
                <a:gd name="connsiteX83" fmla="*/ 1163276 w 1875011"/>
                <a:gd name="connsiteY83" fmla="*/ 1142048 h 1547812"/>
                <a:gd name="connsiteX84" fmla="*/ 1168973 w 1875011"/>
                <a:gd name="connsiteY84" fmla="*/ 1110615 h 1547812"/>
                <a:gd name="connsiteX85" fmla="*/ 1168024 w 1875011"/>
                <a:gd name="connsiteY85" fmla="*/ 1110615 h 1547812"/>
                <a:gd name="connsiteX86" fmla="*/ 295455 w 1875011"/>
                <a:gd name="connsiteY86" fmla="*/ 605790 h 1547812"/>
                <a:gd name="connsiteX87" fmla="*/ 317293 w 1875011"/>
                <a:gd name="connsiteY87" fmla="*/ 582930 h 1547812"/>
                <a:gd name="connsiteX88" fmla="*/ 734113 w 1875011"/>
                <a:gd name="connsiteY88" fmla="*/ 568643 h 1547812"/>
                <a:gd name="connsiteX89" fmla="*/ 756901 w 1875011"/>
                <a:gd name="connsiteY89" fmla="*/ 590550 h 1547812"/>
                <a:gd name="connsiteX90" fmla="*/ 741709 w 1875011"/>
                <a:gd name="connsiteY90" fmla="*/ 612458 h 1547812"/>
                <a:gd name="connsiteX91" fmla="*/ 735063 w 1875011"/>
                <a:gd name="connsiteY91" fmla="*/ 613410 h 1547812"/>
                <a:gd name="connsiteX92" fmla="*/ 318243 w 1875011"/>
                <a:gd name="connsiteY92" fmla="*/ 627698 h 1547812"/>
                <a:gd name="connsiteX93" fmla="*/ 295455 w 1875011"/>
                <a:gd name="connsiteY93" fmla="*/ 605790 h 1547812"/>
                <a:gd name="connsiteX94" fmla="*/ 295455 w 1875011"/>
                <a:gd name="connsiteY94" fmla="*/ 605790 h 1547812"/>
                <a:gd name="connsiteX95" fmla="*/ 329636 w 1875011"/>
                <a:gd name="connsiteY95" fmla="*/ 708660 h 1547812"/>
                <a:gd name="connsiteX96" fmla="*/ 351474 w 1875011"/>
                <a:gd name="connsiteY96" fmla="*/ 685800 h 1547812"/>
                <a:gd name="connsiteX97" fmla="*/ 768294 w 1875011"/>
                <a:gd name="connsiteY97" fmla="*/ 671513 h 1547812"/>
                <a:gd name="connsiteX98" fmla="*/ 791082 w 1875011"/>
                <a:gd name="connsiteY98" fmla="*/ 693420 h 1547812"/>
                <a:gd name="connsiteX99" fmla="*/ 775890 w 1875011"/>
                <a:gd name="connsiteY99" fmla="*/ 715328 h 1547812"/>
                <a:gd name="connsiteX100" fmla="*/ 769244 w 1875011"/>
                <a:gd name="connsiteY100" fmla="*/ 716280 h 1547812"/>
                <a:gd name="connsiteX101" fmla="*/ 352424 w 1875011"/>
                <a:gd name="connsiteY101" fmla="*/ 730568 h 1547812"/>
                <a:gd name="connsiteX102" fmla="*/ 329636 w 1875011"/>
                <a:gd name="connsiteY102" fmla="*/ 708660 h 1547812"/>
                <a:gd name="connsiteX103" fmla="*/ 329636 w 1875011"/>
                <a:gd name="connsiteY103" fmla="*/ 708660 h 1547812"/>
                <a:gd name="connsiteX104" fmla="*/ 364767 w 1875011"/>
                <a:gd name="connsiteY104" fmla="*/ 811530 h 1547812"/>
                <a:gd name="connsiteX105" fmla="*/ 386605 w 1875011"/>
                <a:gd name="connsiteY105" fmla="*/ 788670 h 1547812"/>
                <a:gd name="connsiteX106" fmla="*/ 803425 w 1875011"/>
                <a:gd name="connsiteY106" fmla="*/ 774383 h 1547812"/>
                <a:gd name="connsiteX107" fmla="*/ 826212 w 1875011"/>
                <a:gd name="connsiteY107" fmla="*/ 796290 h 1547812"/>
                <a:gd name="connsiteX108" fmla="*/ 811021 w 1875011"/>
                <a:gd name="connsiteY108" fmla="*/ 818198 h 1547812"/>
                <a:gd name="connsiteX109" fmla="*/ 804374 w 1875011"/>
                <a:gd name="connsiteY109" fmla="*/ 819150 h 1547812"/>
                <a:gd name="connsiteX110" fmla="*/ 387554 w 1875011"/>
                <a:gd name="connsiteY110" fmla="*/ 833438 h 1547812"/>
                <a:gd name="connsiteX111" fmla="*/ 364767 w 1875011"/>
                <a:gd name="connsiteY111" fmla="*/ 811530 h 1547812"/>
                <a:gd name="connsiteX112" fmla="*/ 364767 w 1875011"/>
                <a:gd name="connsiteY112" fmla="*/ 811530 h 1547812"/>
                <a:gd name="connsiteX113" fmla="*/ 398948 w 1875011"/>
                <a:gd name="connsiteY113" fmla="*/ 915353 h 1547812"/>
                <a:gd name="connsiteX114" fmla="*/ 420786 w 1875011"/>
                <a:gd name="connsiteY114" fmla="*/ 892493 h 1547812"/>
                <a:gd name="connsiteX115" fmla="*/ 837606 w 1875011"/>
                <a:gd name="connsiteY115" fmla="*/ 878205 h 1547812"/>
                <a:gd name="connsiteX116" fmla="*/ 860393 w 1875011"/>
                <a:gd name="connsiteY116" fmla="*/ 900113 h 1547812"/>
                <a:gd name="connsiteX117" fmla="*/ 845202 w 1875011"/>
                <a:gd name="connsiteY117" fmla="*/ 922020 h 1547812"/>
                <a:gd name="connsiteX118" fmla="*/ 838555 w 1875011"/>
                <a:gd name="connsiteY118" fmla="*/ 922973 h 1547812"/>
                <a:gd name="connsiteX119" fmla="*/ 421735 w 1875011"/>
                <a:gd name="connsiteY119" fmla="*/ 937260 h 1547812"/>
                <a:gd name="connsiteX120" fmla="*/ 398948 w 1875011"/>
                <a:gd name="connsiteY120" fmla="*/ 915353 h 1547812"/>
                <a:gd name="connsiteX121" fmla="*/ 398948 w 1875011"/>
                <a:gd name="connsiteY121" fmla="*/ 915353 h 1547812"/>
                <a:gd name="connsiteX122" fmla="*/ 434079 w 1875011"/>
                <a:gd name="connsiteY122" fmla="*/ 1018223 h 1547812"/>
                <a:gd name="connsiteX123" fmla="*/ 455917 w 1875011"/>
                <a:gd name="connsiteY123" fmla="*/ 995363 h 1547812"/>
                <a:gd name="connsiteX124" fmla="*/ 872737 w 1875011"/>
                <a:gd name="connsiteY124" fmla="*/ 981075 h 1547812"/>
                <a:gd name="connsiteX125" fmla="*/ 895524 w 1875011"/>
                <a:gd name="connsiteY125" fmla="*/ 1002983 h 1547812"/>
                <a:gd name="connsiteX126" fmla="*/ 880332 w 1875011"/>
                <a:gd name="connsiteY126" fmla="*/ 1024890 h 1547812"/>
                <a:gd name="connsiteX127" fmla="*/ 873686 w 1875011"/>
                <a:gd name="connsiteY127" fmla="*/ 1025843 h 1547812"/>
                <a:gd name="connsiteX128" fmla="*/ 456866 w 1875011"/>
                <a:gd name="connsiteY128" fmla="*/ 1040130 h 1547812"/>
                <a:gd name="connsiteX129" fmla="*/ 434079 w 1875011"/>
                <a:gd name="connsiteY129" fmla="*/ 1018223 h 1547812"/>
                <a:gd name="connsiteX130" fmla="*/ 434079 w 1875011"/>
                <a:gd name="connsiteY130" fmla="*/ 1018223 h 1547812"/>
                <a:gd name="connsiteX131" fmla="*/ 468260 w 1875011"/>
                <a:gd name="connsiteY131" fmla="*/ 1121093 h 1547812"/>
                <a:gd name="connsiteX132" fmla="*/ 490098 w 1875011"/>
                <a:gd name="connsiteY132" fmla="*/ 1098233 h 1547812"/>
                <a:gd name="connsiteX133" fmla="*/ 906918 w 1875011"/>
                <a:gd name="connsiteY133" fmla="*/ 1083945 h 1547812"/>
                <a:gd name="connsiteX134" fmla="*/ 929705 w 1875011"/>
                <a:gd name="connsiteY134" fmla="*/ 1105853 h 1547812"/>
                <a:gd name="connsiteX135" fmla="*/ 914514 w 1875011"/>
                <a:gd name="connsiteY135" fmla="*/ 1127760 h 1547812"/>
                <a:gd name="connsiteX136" fmla="*/ 907867 w 1875011"/>
                <a:gd name="connsiteY136" fmla="*/ 1128713 h 1547812"/>
                <a:gd name="connsiteX137" fmla="*/ 491047 w 1875011"/>
                <a:gd name="connsiteY137" fmla="*/ 1143000 h 1547812"/>
                <a:gd name="connsiteX138" fmla="*/ 468260 w 1875011"/>
                <a:gd name="connsiteY138" fmla="*/ 1121093 h 1547812"/>
                <a:gd name="connsiteX139" fmla="*/ 468260 w 1875011"/>
                <a:gd name="connsiteY139" fmla="*/ 1121093 h 1547812"/>
                <a:gd name="connsiteX140" fmla="*/ 503390 w 1875011"/>
                <a:gd name="connsiteY140" fmla="*/ 1223963 h 1547812"/>
                <a:gd name="connsiteX141" fmla="*/ 525228 w 1875011"/>
                <a:gd name="connsiteY141" fmla="*/ 1201103 h 1547812"/>
                <a:gd name="connsiteX142" fmla="*/ 942048 w 1875011"/>
                <a:gd name="connsiteY142" fmla="*/ 1186815 h 1547812"/>
                <a:gd name="connsiteX143" fmla="*/ 964836 w 1875011"/>
                <a:gd name="connsiteY143" fmla="*/ 1208723 h 1547812"/>
                <a:gd name="connsiteX144" fmla="*/ 949644 w 1875011"/>
                <a:gd name="connsiteY144" fmla="*/ 1230630 h 1547812"/>
                <a:gd name="connsiteX145" fmla="*/ 942998 w 1875011"/>
                <a:gd name="connsiteY145" fmla="*/ 1231583 h 1547812"/>
                <a:gd name="connsiteX146" fmla="*/ 526178 w 1875011"/>
                <a:gd name="connsiteY146" fmla="*/ 1245870 h 1547812"/>
                <a:gd name="connsiteX147" fmla="*/ 503390 w 1875011"/>
                <a:gd name="connsiteY147" fmla="*/ 1223963 h 1547812"/>
                <a:gd name="connsiteX148" fmla="*/ 503390 w 1875011"/>
                <a:gd name="connsiteY148" fmla="*/ 1223963 h 1547812"/>
                <a:gd name="connsiteX149" fmla="*/ 832859 w 1875011"/>
                <a:gd name="connsiteY149" fmla="*/ 398145 h 1547812"/>
                <a:gd name="connsiteX150" fmla="*/ 1167074 w 1875011"/>
                <a:gd name="connsiteY150" fmla="*/ 1391603 h 1547812"/>
                <a:gd name="connsiteX151" fmla="*/ 1728215 w 1875011"/>
                <a:gd name="connsiteY151" fmla="*/ 989648 h 1547812"/>
                <a:gd name="connsiteX152" fmla="*/ 1734861 w 1875011"/>
                <a:gd name="connsiteY152" fmla="*/ 967740 h 1547812"/>
                <a:gd name="connsiteX153" fmla="*/ 1421534 w 1875011"/>
                <a:gd name="connsiteY153" fmla="*/ 32385 h 1547812"/>
                <a:gd name="connsiteX154" fmla="*/ 1497492 w 1875011"/>
                <a:gd name="connsiteY154" fmla="*/ 38100 h 1547812"/>
                <a:gd name="connsiteX155" fmla="*/ 1514583 w 1875011"/>
                <a:gd name="connsiteY155" fmla="*/ 51435 h 1547812"/>
                <a:gd name="connsiteX156" fmla="*/ 1835506 w 1875011"/>
                <a:gd name="connsiteY156" fmla="*/ 1005840 h 1547812"/>
                <a:gd name="connsiteX157" fmla="*/ 1822213 w 1875011"/>
                <a:gd name="connsiteY157" fmla="*/ 1030605 h 1547812"/>
                <a:gd name="connsiteX158" fmla="*/ 1166125 w 1875011"/>
                <a:gd name="connsiteY158" fmla="*/ 1480185 h 1547812"/>
                <a:gd name="connsiteX159" fmla="*/ 372363 w 1875011"/>
                <a:gd name="connsiteY159" fmla="*/ 1520190 h 1547812"/>
                <a:gd name="connsiteX160" fmla="*/ 353373 w 1875011"/>
                <a:gd name="connsiteY160" fmla="*/ 1506855 h 1547812"/>
                <a:gd name="connsiteX161" fmla="*/ 32450 w 1875011"/>
                <a:gd name="connsiteY161" fmla="*/ 552450 h 1547812"/>
                <a:gd name="connsiteX162" fmla="*/ 38147 w 1875011"/>
                <a:gd name="connsiteY162" fmla="*/ 531495 h 1547812"/>
                <a:gd name="connsiteX163" fmla="*/ 95116 w 1875011"/>
                <a:gd name="connsiteY163" fmla="*/ 481013 h 1547812"/>
                <a:gd name="connsiteX164" fmla="*/ 410342 w 1875011"/>
                <a:gd name="connsiteY164" fmla="*/ 1416368 h 1547812"/>
                <a:gd name="connsiteX165" fmla="*/ 429331 w 1875011"/>
                <a:gd name="connsiteY165" fmla="*/ 1429703 h 1547812"/>
                <a:gd name="connsiteX166" fmla="*/ 1112954 w 1875011"/>
                <a:gd name="connsiteY166" fmla="*/ 1411605 h 1547812"/>
                <a:gd name="connsiteX167" fmla="*/ 778738 w 1875011"/>
                <a:gd name="connsiteY167" fmla="*/ 417195 h 15478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Lst>
              <a:rect l="l" t="t" r="r" b="b"/>
              <a:pathLst>
                <a:path w="1875011" h="1547812">
                  <a:moveTo>
                    <a:pt x="1520279" y="4762"/>
                  </a:moveTo>
                  <a:lnTo>
                    <a:pt x="1409191" y="0"/>
                  </a:lnTo>
                  <a:lnTo>
                    <a:pt x="1409191" y="0"/>
                  </a:lnTo>
                  <a:cubicBezTo>
                    <a:pt x="1403494" y="1905"/>
                    <a:pt x="1346525" y="27623"/>
                    <a:pt x="1223093" y="90488"/>
                  </a:cubicBezTo>
                  <a:cubicBezTo>
                    <a:pt x="1015158" y="197168"/>
                    <a:pt x="837606" y="393383"/>
                    <a:pt x="832859" y="398145"/>
                  </a:cubicBezTo>
                  <a:lnTo>
                    <a:pt x="832859" y="398145"/>
                  </a:lnTo>
                  <a:lnTo>
                    <a:pt x="806273" y="407670"/>
                  </a:lnTo>
                  <a:lnTo>
                    <a:pt x="805324" y="407670"/>
                  </a:lnTo>
                  <a:lnTo>
                    <a:pt x="778738" y="417195"/>
                  </a:lnTo>
                  <a:lnTo>
                    <a:pt x="778738" y="417195"/>
                  </a:lnTo>
                  <a:cubicBezTo>
                    <a:pt x="773042" y="416243"/>
                    <a:pt x="512885" y="367665"/>
                    <a:pt x="283112" y="409575"/>
                  </a:cubicBezTo>
                  <a:cubicBezTo>
                    <a:pt x="139741" y="435293"/>
                    <a:pt x="87520" y="448628"/>
                    <a:pt x="80873" y="449580"/>
                  </a:cubicBezTo>
                  <a:lnTo>
                    <a:pt x="80873" y="449580"/>
                  </a:lnTo>
                  <a:lnTo>
                    <a:pt x="6814" y="517208"/>
                  </a:lnTo>
                  <a:cubicBezTo>
                    <a:pt x="1117" y="521970"/>
                    <a:pt x="-1731" y="530543"/>
                    <a:pt x="1117" y="538163"/>
                  </a:cubicBezTo>
                  <a:lnTo>
                    <a:pt x="336283" y="1534478"/>
                  </a:lnTo>
                  <a:cubicBezTo>
                    <a:pt x="339131" y="1542098"/>
                    <a:pt x="346727" y="1547813"/>
                    <a:pt x="355272" y="1547813"/>
                  </a:cubicBezTo>
                  <a:cubicBezTo>
                    <a:pt x="465411" y="1544955"/>
                    <a:pt x="1182266" y="1523048"/>
                    <a:pt x="1182266" y="1523048"/>
                  </a:cubicBezTo>
                  <a:cubicBezTo>
                    <a:pt x="1182266" y="1523048"/>
                    <a:pt x="1774739" y="1101090"/>
                    <a:pt x="1866838" y="1036320"/>
                  </a:cubicBezTo>
                  <a:cubicBezTo>
                    <a:pt x="1873485" y="1031558"/>
                    <a:pt x="1876333" y="1022033"/>
                    <a:pt x="1874434" y="1014413"/>
                  </a:cubicBezTo>
                  <a:lnTo>
                    <a:pt x="1540218" y="18098"/>
                  </a:lnTo>
                  <a:cubicBezTo>
                    <a:pt x="1537370" y="10478"/>
                    <a:pt x="1530724" y="5715"/>
                    <a:pt x="1523128" y="4762"/>
                  </a:cubicBezTo>
                  <a:lnTo>
                    <a:pt x="1520279" y="4762"/>
                  </a:lnTo>
                  <a:close/>
                  <a:moveTo>
                    <a:pt x="960088" y="492443"/>
                  </a:moveTo>
                  <a:lnTo>
                    <a:pt x="1300001" y="250508"/>
                  </a:lnTo>
                  <a:cubicBezTo>
                    <a:pt x="1309496" y="243840"/>
                    <a:pt x="1323738" y="245745"/>
                    <a:pt x="1331334" y="256223"/>
                  </a:cubicBezTo>
                  <a:cubicBezTo>
                    <a:pt x="1337980" y="266700"/>
                    <a:pt x="1336081" y="280035"/>
                    <a:pt x="1325637" y="287655"/>
                  </a:cubicBezTo>
                  <a:lnTo>
                    <a:pt x="985724" y="529590"/>
                  </a:lnTo>
                  <a:cubicBezTo>
                    <a:pt x="983825" y="530543"/>
                    <a:pt x="981926" y="531495"/>
                    <a:pt x="980027" y="532448"/>
                  </a:cubicBezTo>
                  <a:cubicBezTo>
                    <a:pt x="970533" y="535305"/>
                    <a:pt x="961038" y="532448"/>
                    <a:pt x="955341" y="523875"/>
                  </a:cubicBezTo>
                  <a:cubicBezTo>
                    <a:pt x="948695" y="513398"/>
                    <a:pt x="950594" y="500063"/>
                    <a:pt x="961038" y="492443"/>
                  </a:cubicBezTo>
                  <a:lnTo>
                    <a:pt x="960088" y="492443"/>
                  </a:lnTo>
                  <a:close/>
                  <a:moveTo>
                    <a:pt x="995219" y="595313"/>
                  </a:moveTo>
                  <a:lnTo>
                    <a:pt x="1335132" y="353378"/>
                  </a:lnTo>
                  <a:cubicBezTo>
                    <a:pt x="1344626" y="346710"/>
                    <a:pt x="1358868" y="348615"/>
                    <a:pt x="1366464" y="359093"/>
                  </a:cubicBezTo>
                  <a:cubicBezTo>
                    <a:pt x="1373111" y="369570"/>
                    <a:pt x="1371212" y="382905"/>
                    <a:pt x="1360767" y="390525"/>
                  </a:cubicBezTo>
                  <a:lnTo>
                    <a:pt x="1020855" y="632460"/>
                  </a:lnTo>
                  <a:cubicBezTo>
                    <a:pt x="1018956" y="633413"/>
                    <a:pt x="1017057" y="634365"/>
                    <a:pt x="1015158" y="635318"/>
                  </a:cubicBezTo>
                  <a:cubicBezTo>
                    <a:pt x="1005663" y="638175"/>
                    <a:pt x="996169" y="635318"/>
                    <a:pt x="990472" y="626745"/>
                  </a:cubicBezTo>
                  <a:cubicBezTo>
                    <a:pt x="983825" y="616268"/>
                    <a:pt x="985724" y="602933"/>
                    <a:pt x="996169" y="595313"/>
                  </a:cubicBezTo>
                  <a:lnTo>
                    <a:pt x="995219" y="595313"/>
                  </a:lnTo>
                  <a:close/>
                  <a:moveTo>
                    <a:pt x="1029400" y="698183"/>
                  </a:moveTo>
                  <a:lnTo>
                    <a:pt x="1369313" y="456248"/>
                  </a:lnTo>
                  <a:cubicBezTo>
                    <a:pt x="1378807" y="449580"/>
                    <a:pt x="1393050" y="451485"/>
                    <a:pt x="1400645" y="461963"/>
                  </a:cubicBezTo>
                  <a:cubicBezTo>
                    <a:pt x="1407292" y="472440"/>
                    <a:pt x="1405393" y="485775"/>
                    <a:pt x="1394949" y="493395"/>
                  </a:cubicBezTo>
                  <a:lnTo>
                    <a:pt x="1055036" y="735330"/>
                  </a:lnTo>
                  <a:cubicBezTo>
                    <a:pt x="1053137" y="736283"/>
                    <a:pt x="1051238" y="737235"/>
                    <a:pt x="1049339" y="738188"/>
                  </a:cubicBezTo>
                  <a:cubicBezTo>
                    <a:pt x="1039844" y="741045"/>
                    <a:pt x="1030350" y="738188"/>
                    <a:pt x="1024653" y="729615"/>
                  </a:cubicBezTo>
                  <a:cubicBezTo>
                    <a:pt x="1018006" y="719138"/>
                    <a:pt x="1019905" y="705803"/>
                    <a:pt x="1030350" y="698183"/>
                  </a:cubicBezTo>
                  <a:lnTo>
                    <a:pt x="1029400" y="698183"/>
                  </a:lnTo>
                  <a:close/>
                  <a:moveTo>
                    <a:pt x="1063581" y="801053"/>
                  </a:moveTo>
                  <a:lnTo>
                    <a:pt x="1403494" y="559118"/>
                  </a:lnTo>
                  <a:cubicBezTo>
                    <a:pt x="1412989" y="552450"/>
                    <a:pt x="1427231" y="554355"/>
                    <a:pt x="1434827" y="564833"/>
                  </a:cubicBezTo>
                  <a:cubicBezTo>
                    <a:pt x="1441473" y="575310"/>
                    <a:pt x="1439574" y="588645"/>
                    <a:pt x="1429130" y="596265"/>
                  </a:cubicBezTo>
                  <a:lnTo>
                    <a:pt x="1089217" y="838200"/>
                  </a:lnTo>
                  <a:cubicBezTo>
                    <a:pt x="1087318" y="839153"/>
                    <a:pt x="1085419" y="840105"/>
                    <a:pt x="1083520" y="841058"/>
                  </a:cubicBezTo>
                  <a:cubicBezTo>
                    <a:pt x="1074026" y="843915"/>
                    <a:pt x="1064531" y="841058"/>
                    <a:pt x="1058834" y="832485"/>
                  </a:cubicBezTo>
                  <a:cubicBezTo>
                    <a:pt x="1052188" y="822008"/>
                    <a:pt x="1054087" y="808673"/>
                    <a:pt x="1064531" y="801053"/>
                  </a:cubicBezTo>
                  <a:lnTo>
                    <a:pt x="1063581" y="801053"/>
                  </a:lnTo>
                  <a:close/>
                  <a:moveTo>
                    <a:pt x="1098712" y="904875"/>
                  </a:moveTo>
                  <a:lnTo>
                    <a:pt x="1438625" y="662940"/>
                  </a:lnTo>
                  <a:cubicBezTo>
                    <a:pt x="1449069" y="656273"/>
                    <a:pt x="1462361" y="658178"/>
                    <a:pt x="1469957" y="668655"/>
                  </a:cubicBezTo>
                  <a:cubicBezTo>
                    <a:pt x="1476604" y="679133"/>
                    <a:pt x="1474705" y="692468"/>
                    <a:pt x="1464260" y="700088"/>
                  </a:cubicBezTo>
                  <a:lnTo>
                    <a:pt x="1124348" y="942023"/>
                  </a:lnTo>
                  <a:cubicBezTo>
                    <a:pt x="1122449" y="942975"/>
                    <a:pt x="1120550" y="943928"/>
                    <a:pt x="1118651" y="944880"/>
                  </a:cubicBezTo>
                  <a:cubicBezTo>
                    <a:pt x="1109156" y="947738"/>
                    <a:pt x="1099661" y="944880"/>
                    <a:pt x="1093965" y="936308"/>
                  </a:cubicBezTo>
                  <a:cubicBezTo>
                    <a:pt x="1087318" y="925830"/>
                    <a:pt x="1089217" y="912495"/>
                    <a:pt x="1099661" y="904875"/>
                  </a:cubicBezTo>
                  <a:lnTo>
                    <a:pt x="1098712" y="904875"/>
                  </a:lnTo>
                  <a:close/>
                  <a:moveTo>
                    <a:pt x="1132893" y="1007745"/>
                  </a:moveTo>
                  <a:lnTo>
                    <a:pt x="1472806" y="765810"/>
                  </a:lnTo>
                  <a:cubicBezTo>
                    <a:pt x="1482300" y="759143"/>
                    <a:pt x="1496542" y="761048"/>
                    <a:pt x="1504138" y="771525"/>
                  </a:cubicBezTo>
                  <a:cubicBezTo>
                    <a:pt x="1510785" y="782003"/>
                    <a:pt x="1508886" y="795338"/>
                    <a:pt x="1498442" y="802958"/>
                  </a:cubicBezTo>
                  <a:lnTo>
                    <a:pt x="1158529" y="1044893"/>
                  </a:lnTo>
                  <a:cubicBezTo>
                    <a:pt x="1156630" y="1045845"/>
                    <a:pt x="1154731" y="1046798"/>
                    <a:pt x="1152832" y="1047750"/>
                  </a:cubicBezTo>
                  <a:cubicBezTo>
                    <a:pt x="1143337" y="1050608"/>
                    <a:pt x="1133843" y="1047750"/>
                    <a:pt x="1128146" y="1039178"/>
                  </a:cubicBezTo>
                  <a:cubicBezTo>
                    <a:pt x="1121499" y="1028700"/>
                    <a:pt x="1123398" y="1015365"/>
                    <a:pt x="1133843" y="1007745"/>
                  </a:cubicBezTo>
                  <a:lnTo>
                    <a:pt x="1132893" y="1007745"/>
                  </a:lnTo>
                  <a:close/>
                  <a:moveTo>
                    <a:pt x="1168024" y="1110615"/>
                  </a:moveTo>
                  <a:lnTo>
                    <a:pt x="1507936" y="868680"/>
                  </a:lnTo>
                  <a:cubicBezTo>
                    <a:pt x="1517431" y="862013"/>
                    <a:pt x="1531673" y="863918"/>
                    <a:pt x="1539269" y="874395"/>
                  </a:cubicBezTo>
                  <a:cubicBezTo>
                    <a:pt x="1545915" y="884873"/>
                    <a:pt x="1544016" y="898208"/>
                    <a:pt x="1533572" y="905828"/>
                  </a:cubicBezTo>
                  <a:lnTo>
                    <a:pt x="1193660" y="1147763"/>
                  </a:lnTo>
                  <a:cubicBezTo>
                    <a:pt x="1191761" y="1148715"/>
                    <a:pt x="1189862" y="1149668"/>
                    <a:pt x="1187963" y="1150620"/>
                  </a:cubicBezTo>
                  <a:cubicBezTo>
                    <a:pt x="1178468" y="1153478"/>
                    <a:pt x="1168973" y="1150620"/>
                    <a:pt x="1163276" y="1142048"/>
                  </a:cubicBezTo>
                  <a:cubicBezTo>
                    <a:pt x="1156630" y="1131570"/>
                    <a:pt x="1158529" y="1118235"/>
                    <a:pt x="1168973" y="1110615"/>
                  </a:cubicBezTo>
                  <a:lnTo>
                    <a:pt x="1168024" y="1110615"/>
                  </a:lnTo>
                  <a:close/>
                  <a:moveTo>
                    <a:pt x="295455" y="605790"/>
                  </a:moveTo>
                  <a:cubicBezTo>
                    <a:pt x="295455" y="593408"/>
                    <a:pt x="304950" y="582930"/>
                    <a:pt x="317293" y="582930"/>
                  </a:cubicBezTo>
                  <a:lnTo>
                    <a:pt x="734113" y="568643"/>
                  </a:lnTo>
                  <a:cubicBezTo>
                    <a:pt x="746456" y="568643"/>
                    <a:pt x="756901" y="578168"/>
                    <a:pt x="756901" y="590550"/>
                  </a:cubicBezTo>
                  <a:cubicBezTo>
                    <a:pt x="756901" y="601028"/>
                    <a:pt x="751204" y="609600"/>
                    <a:pt x="741709" y="612458"/>
                  </a:cubicBezTo>
                  <a:cubicBezTo>
                    <a:pt x="732214" y="615315"/>
                    <a:pt x="737911" y="613410"/>
                    <a:pt x="735063" y="613410"/>
                  </a:cubicBezTo>
                  <a:lnTo>
                    <a:pt x="318243" y="627698"/>
                  </a:lnTo>
                  <a:cubicBezTo>
                    <a:pt x="305899" y="627698"/>
                    <a:pt x="295455" y="618173"/>
                    <a:pt x="295455" y="605790"/>
                  </a:cubicBezTo>
                  <a:lnTo>
                    <a:pt x="295455" y="605790"/>
                  </a:lnTo>
                  <a:close/>
                  <a:moveTo>
                    <a:pt x="329636" y="708660"/>
                  </a:moveTo>
                  <a:cubicBezTo>
                    <a:pt x="329636" y="696278"/>
                    <a:pt x="339131" y="685800"/>
                    <a:pt x="351474" y="685800"/>
                  </a:cubicBezTo>
                  <a:lnTo>
                    <a:pt x="768294" y="671513"/>
                  </a:lnTo>
                  <a:cubicBezTo>
                    <a:pt x="780637" y="671513"/>
                    <a:pt x="791082" y="681038"/>
                    <a:pt x="791082" y="693420"/>
                  </a:cubicBezTo>
                  <a:cubicBezTo>
                    <a:pt x="791082" y="703898"/>
                    <a:pt x="785385" y="712470"/>
                    <a:pt x="775890" y="715328"/>
                  </a:cubicBezTo>
                  <a:cubicBezTo>
                    <a:pt x="766395" y="718185"/>
                    <a:pt x="772092" y="716280"/>
                    <a:pt x="769244" y="716280"/>
                  </a:cubicBezTo>
                  <a:lnTo>
                    <a:pt x="352424" y="730568"/>
                  </a:lnTo>
                  <a:cubicBezTo>
                    <a:pt x="340080" y="730568"/>
                    <a:pt x="329636" y="721043"/>
                    <a:pt x="329636" y="708660"/>
                  </a:cubicBezTo>
                  <a:lnTo>
                    <a:pt x="329636" y="708660"/>
                  </a:lnTo>
                  <a:close/>
                  <a:moveTo>
                    <a:pt x="364767" y="811530"/>
                  </a:moveTo>
                  <a:cubicBezTo>
                    <a:pt x="364767" y="799148"/>
                    <a:pt x="374262" y="788670"/>
                    <a:pt x="386605" y="788670"/>
                  </a:cubicBezTo>
                  <a:lnTo>
                    <a:pt x="803425" y="774383"/>
                  </a:lnTo>
                  <a:cubicBezTo>
                    <a:pt x="815768" y="774383"/>
                    <a:pt x="826212" y="783908"/>
                    <a:pt x="826212" y="796290"/>
                  </a:cubicBezTo>
                  <a:cubicBezTo>
                    <a:pt x="826212" y="806768"/>
                    <a:pt x="820515" y="815340"/>
                    <a:pt x="811021" y="818198"/>
                  </a:cubicBezTo>
                  <a:cubicBezTo>
                    <a:pt x="801526" y="821055"/>
                    <a:pt x="807223" y="819150"/>
                    <a:pt x="804374" y="819150"/>
                  </a:cubicBezTo>
                  <a:lnTo>
                    <a:pt x="387554" y="833438"/>
                  </a:lnTo>
                  <a:cubicBezTo>
                    <a:pt x="375211" y="833438"/>
                    <a:pt x="364767" y="823913"/>
                    <a:pt x="364767" y="811530"/>
                  </a:cubicBezTo>
                  <a:lnTo>
                    <a:pt x="364767" y="811530"/>
                  </a:lnTo>
                  <a:close/>
                  <a:moveTo>
                    <a:pt x="398948" y="915353"/>
                  </a:moveTo>
                  <a:cubicBezTo>
                    <a:pt x="398948" y="902970"/>
                    <a:pt x="408443" y="892493"/>
                    <a:pt x="420786" y="892493"/>
                  </a:cubicBezTo>
                  <a:lnTo>
                    <a:pt x="837606" y="878205"/>
                  </a:lnTo>
                  <a:cubicBezTo>
                    <a:pt x="849949" y="878205"/>
                    <a:pt x="860393" y="887730"/>
                    <a:pt x="860393" y="900113"/>
                  </a:cubicBezTo>
                  <a:cubicBezTo>
                    <a:pt x="860393" y="910590"/>
                    <a:pt x="854697" y="919163"/>
                    <a:pt x="845202" y="922020"/>
                  </a:cubicBezTo>
                  <a:cubicBezTo>
                    <a:pt x="835707" y="924878"/>
                    <a:pt x="841404" y="922973"/>
                    <a:pt x="838555" y="922973"/>
                  </a:cubicBezTo>
                  <a:lnTo>
                    <a:pt x="421735" y="937260"/>
                  </a:lnTo>
                  <a:cubicBezTo>
                    <a:pt x="409392" y="937260"/>
                    <a:pt x="398948" y="927735"/>
                    <a:pt x="398948" y="915353"/>
                  </a:cubicBezTo>
                  <a:lnTo>
                    <a:pt x="398948" y="915353"/>
                  </a:lnTo>
                  <a:close/>
                  <a:moveTo>
                    <a:pt x="434079" y="1018223"/>
                  </a:moveTo>
                  <a:cubicBezTo>
                    <a:pt x="434079" y="1005840"/>
                    <a:pt x="443573" y="995363"/>
                    <a:pt x="455917" y="995363"/>
                  </a:cubicBezTo>
                  <a:lnTo>
                    <a:pt x="872737" y="981075"/>
                  </a:lnTo>
                  <a:cubicBezTo>
                    <a:pt x="885080" y="981075"/>
                    <a:pt x="895524" y="990600"/>
                    <a:pt x="895524" y="1002983"/>
                  </a:cubicBezTo>
                  <a:cubicBezTo>
                    <a:pt x="895524" y="1013460"/>
                    <a:pt x="889827" y="1022033"/>
                    <a:pt x="880332" y="1024890"/>
                  </a:cubicBezTo>
                  <a:cubicBezTo>
                    <a:pt x="870838" y="1027748"/>
                    <a:pt x="876535" y="1025843"/>
                    <a:pt x="873686" y="1025843"/>
                  </a:cubicBezTo>
                  <a:lnTo>
                    <a:pt x="456866" y="1040130"/>
                  </a:lnTo>
                  <a:cubicBezTo>
                    <a:pt x="444523" y="1040130"/>
                    <a:pt x="434079" y="1030605"/>
                    <a:pt x="434079" y="1018223"/>
                  </a:cubicBezTo>
                  <a:lnTo>
                    <a:pt x="434079" y="1018223"/>
                  </a:lnTo>
                  <a:close/>
                  <a:moveTo>
                    <a:pt x="468260" y="1121093"/>
                  </a:moveTo>
                  <a:cubicBezTo>
                    <a:pt x="468260" y="1108710"/>
                    <a:pt x="477755" y="1098233"/>
                    <a:pt x="490098" y="1098233"/>
                  </a:cubicBezTo>
                  <a:lnTo>
                    <a:pt x="906918" y="1083945"/>
                  </a:lnTo>
                  <a:cubicBezTo>
                    <a:pt x="919261" y="1083945"/>
                    <a:pt x="929705" y="1093470"/>
                    <a:pt x="929705" y="1105853"/>
                  </a:cubicBezTo>
                  <a:cubicBezTo>
                    <a:pt x="929705" y="1116330"/>
                    <a:pt x="924008" y="1124903"/>
                    <a:pt x="914514" y="1127760"/>
                  </a:cubicBezTo>
                  <a:cubicBezTo>
                    <a:pt x="905019" y="1130618"/>
                    <a:pt x="910716" y="1128713"/>
                    <a:pt x="907867" y="1128713"/>
                  </a:cubicBezTo>
                  <a:lnTo>
                    <a:pt x="491047" y="1143000"/>
                  </a:lnTo>
                  <a:cubicBezTo>
                    <a:pt x="478704" y="1143000"/>
                    <a:pt x="468260" y="1133475"/>
                    <a:pt x="468260" y="1121093"/>
                  </a:cubicBezTo>
                  <a:lnTo>
                    <a:pt x="468260" y="1121093"/>
                  </a:lnTo>
                  <a:close/>
                  <a:moveTo>
                    <a:pt x="503390" y="1223963"/>
                  </a:moveTo>
                  <a:cubicBezTo>
                    <a:pt x="503390" y="1211580"/>
                    <a:pt x="512885" y="1201103"/>
                    <a:pt x="525228" y="1201103"/>
                  </a:cubicBezTo>
                  <a:lnTo>
                    <a:pt x="942048" y="1186815"/>
                  </a:lnTo>
                  <a:cubicBezTo>
                    <a:pt x="954392" y="1186815"/>
                    <a:pt x="964836" y="1196340"/>
                    <a:pt x="964836" y="1208723"/>
                  </a:cubicBezTo>
                  <a:cubicBezTo>
                    <a:pt x="964836" y="1219200"/>
                    <a:pt x="959139" y="1227773"/>
                    <a:pt x="949644" y="1230630"/>
                  </a:cubicBezTo>
                  <a:cubicBezTo>
                    <a:pt x="940149" y="1233488"/>
                    <a:pt x="945846" y="1231583"/>
                    <a:pt x="942998" y="1231583"/>
                  </a:cubicBezTo>
                  <a:lnTo>
                    <a:pt x="526178" y="1245870"/>
                  </a:lnTo>
                  <a:cubicBezTo>
                    <a:pt x="513835" y="1245870"/>
                    <a:pt x="503390" y="1236345"/>
                    <a:pt x="503390" y="1223963"/>
                  </a:cubicBezTo>
                  <a:lnTo>
                    <a:pt x="503390" y="1223963"/>
                  </a:lnTo>
                  <a:close/>
                  <a:moveTo>
                    <a:pt x="832859" y="398145"/>
                  </a:moveTo>
                  <a:lnTo>
                    <a:pt x="1167074" y="1391603"/>
                  </a:lnTo>
                  <a:lnTo>
                    <a:pt x="1728215" y="989648"/>
                  </a:lnTo>
                  <a:cubicBezTo>
                    <a:pt x="1734861" y="984885"/>
                    <a:pt x="1737710" y="975360"/>
                    <a:pt x="1734861" y="967740"/>
                  </a:cubicBezTo>
                  <a:lnTo>
                    <a:pt x="1421534" y="32385"/>
                  </a:lnTo>
                  <a:lnTo>
                    <a:pt x="1497492" y="38100"/>
                  </a:lnTo>
                  <a:cubicBezTo>
                    <a:pt x="1505088" y="38100"/>
                    <a:pt x="1512684" y="43815"/>
                    <a:pt x="1514583" y="51435"/>
                  </a:cubicBezTo>
                  <a:lnTo>
                    <a:pt x="1835506" y="1005840"/>
                  </a:lnTo>
                  <a:cubicBezTo>
                    <a:pt x="1838354" y="1014413"/>
                    <a:pt x="1828859" y="1025843"/>
                    <a:pt x="1822213" y="1030605"/>
                  </a:cubicBezTo>
                  <a:cubicBezTo>
                    <a:pt x="1736760" y="1090613"/>
                    <a:pt x="1167074" y="1482090"/>
                    <a:pt x="1166125" y="1480185"/>
                  </a:cubicBezTo>
                  <a:cubicBezTo>
                    <a:pt x="1074975" y="1484948"/>
                    <a:pt x="475856" y="1516380"/>
                    <a:pt x="372363" y="1520190"/>
                  </a:cubicBezTo>
                  <a:cubicBezTo>
                    <a:pt x="363817" y="1520190"/>
                    <a:pt x="356222" y="1515428"/>
                    <a:pt x="353373" y="1506855"/>
                  </a:cubicBezTo>
                  <a:lnTo>
                    <a:pt x="32450" y="552450"/>
                  </a:lnTo>
                  <a:cubicBezTo>
                    <a:pt x="29602" y="544830"/>
                    <a:pt x="32450" y="536258"/>
                    <a:pt x="38147" y="531495"/>
                  </a:cubicBezTo>
                  <a:lnTo>
                    <a:pt x="95116" y="481013"/>
                  </a:lnTo>
                  <a:lnTo>
                    <a:pt x="410342" y="1416368"/>
                  </a:lnTo>
                  <a:cubicBezTo>
                    <a:pt x="413190" y="1423988"/>
                    <a:pt x="420786" y="1429703"/>
                    <a:pt x="429331" y="1429703"/>
                  </a:cubicBezTo>
                  <a:lnTo>
                    <a:pt x="1112954" y="1411605"/>
                  </a:lnTo>
                  <a:lnTo>
                    <a:pt x="778738" y="417195"/>
                  </a:lnTo>
                </a:path>
              </a:pathLst>
            </a:custGeom>
            <a:solidFill>
              <a:schemeClr val="accent1"/>
            </a:solidFill>
            <a:ln w="9480" cap="flat">
              <a:noFill/>
              <a:prstDash val="solid"/>
              <a:miter/>
            </a:ln>
          </p:spPr>
          <p:txBody>
            <a:bodyPr rtlCol="0" anchor="ctr"/>
            <a:lstStyle/>
            <a:p>
              <a:endParaRPr lang="en-GB"/>
            </a:p>
          </p:txBody>
        </p:sp>
      </p:grpSp>
      <p:grpSp>
        <p:nvGrpSpPr>
          <p:cNvPr id="790" name="Group 789">
            <a:extLst>
              <a:ext uri="{FF2B5EF4-FFF2-40B4-BE49-F238E27FC236}">
                <a16:creationId xmlns:a16="http://schemas.microsoft.com/office/drawing/2014/main" id="{08A13077-CAEE-665F-F0C8-9BBE36D8E5D3}"/>
              </a:ext>
            </a:extLst>
          </p:cNvPr>
          <p:cNvGrpSpPr/>
          <p:nvPr userDrawn="1"/>
        </p:nvGrpSpPr>
        <p:grpSpPr>
          <a:xfrm rot="2349700">
            <a:off x="23316" y="2955316"/>
            <a:ext cx="1373453" cy="1129227"/>
            <a:chOff x="8337955" y="559071"/>
            <a:chExt cx="1996101" cy="1641157"/>
          </a:xfrm>
        </p:grpSpPr>
        <p:sp>
          <p:nvSpPr>
            <p:cNvPr id="791" name="Freeform 790">
              <a:extLst>
                <a:ext uri="{FF2B5EF4-FFF2-40B4-BE49-F238E27FC236}">
                  <a16:creationId xmlns:a16="http://schemas.microsoft.com/office/drawing/2014/main" id="{2BEFCD5A-17A2-AC95-F480-37EBA80FB6C3}"/>
                </a:ext>
              </a:extLst>
            </p:cNvPr>
            <p:cNvSpPr/>
            <p:nvPr/>
          </p:nvSpPr>
          <p:spPr>
            <a:xfrm>
              <a:off x="8348235" y="559071"/>
              <a:ext cx="1985821" cy="1641157"/>
            </a:xfrm>
            <a:custGeom>
              <a:avLst/>
              <a:gdLst>
                <a:gd name="connsiteX0" fmla="*/ 1605897 w 1985821"/>
                <a:gd name="connsiteY0" fmla="*/ 3810 h 1641157"/>
                <a:gd name="connsiteX1" fmla="*/ 1488162 w 1985821"/>
                <a:gd name="connsiteY1" fmla="*/ 0 h 1641157"/>
                <a:gd name="connsiteX2" fmla="*/ 1488162 w 1985821"/>
                <a:gd name="connsiteY2" fmla="*/ 0 h 1641157"/>
                <a:gd name="connsiteX3" fmla="*/ 1291620 w 1985821"/>
                <a:gd name="connsiteY3" fmla="*/ 96203 h 1641157"/>
                <a:gd name="connsiteX4" fmla="*/ 880497 w 1985821"/>
                <a:gd name="connsiteY4" fmla="*/ 422910 h 1641157"/>
                <a:gd name="connsiteX5" fmla="*/ 880497 w 1985821"/>
                <a:gd name="connsiteY5" fmla="*/ 422910 h 1641157"/>
                <a:gd name="connsiteX6" fmla="*/ 822579 w 1985821"/>
                <a:gd name="connsiteY6" fmla="*/ 442913 h 1641157"/>
                <a:gd name="connsiteX7" fmla="*/ 822579 w 1985821"/>
                <a:gd name="connsiteY7" fmla="*/ 442913 h 1641157"/>
                <a:gd name="connsiteX8" fmla="*/ 298468 w 1985821"/>
                <a:gd name="connsiteY8" fmla="*/ 437198 h 1641157"/>
                <a:gd name="connsiteX9" fmla="*/ 84836 w 1985821"/>
                <a:gd name="connsiteY9" fmla="*/ 481013 h 1641157"/>
                <a:gd name="connsiteX10" fmla="*/ 84836 w 1985821"/>
                <a:gd name="connsiteY10" fmla="*/ 481013 h 1641157"/>
                <a:gd name="connsiteX11" fmla="*/ 6979 w 1985821"/>
                <a:gd name="connsiteY11" fmla="*/ 552450 h 1641157"/>
                <a:gd name="connsiteX12" fmla="*/ 1282 w 1985821"/>
                <a:gd name="connsiteY12" fmla="*/ 574358 h 1641157"/>
                <a:gd name="connsiteX13" fmla="*/ 360184 w 1985821"/>
                <a:gd name="connsiteY13" fmla="*/ 1626870 h 1641157"/>
                <a:gd name="connsiteX14" fmla="*/ 380123 w 1985821"/>
                <a:gd name="connsiteY14" fmla="*/ 1641158 h 1641157"/>
                <a:gd name="connsiteX15" fmla="*/ 1255540 w 1985821"/>
                <a:gd name="connsiteY15" fmla="*/ 1610678 h 1641157"/>
                <a:gd name="connsiteX16" fmla="*/ 1977142 w 1985821"/>
                <a:gd name="connsiteY16" fmla="*/ 1092518 h 1641157"/>
                <a:gd name="connsiteX17" fmla="*/ 1984738 w 1985821"/>
                <a:gd name="connsiteY17" fmla="*/ 1068705 h 1641157"/>
                <a:gd name="connsiteX18" fmla="*/ 1625836 w 1985821"/>
                <a:gd name="connsiteY18" fmla="*/ 16193 h 1641157"/>
                <a:gd name="connsiteX19" fmla="*/ 1607796 w 1985821"/>
                <a:gd name="connsiteY19" fmla="*/ 1905 h 1641157"/>
                <a:gd name="connsiteX20" fmla="*/ 1605897 w 1985821"/>
                <a:gd name="connsiteY20" fmla="*/ 3810 h 1641157"/>
                <a:gd name="connsiteX21" fmla="*/ 456081 w 1985821"/>
                <a:gd name="connsiteY21" fmla="*/ 1526858 h 1641157"/>
                <a:gd name="connsiteX22" fmla="*/ 469374 w 1985821"/>
                <a:gd name="connsiteY22" fmla="*/ 1526858 h 1641157"/>
                <a:gd name="connsiteX23" fmla="*/ 456081 w 1985821"/>
                <a:gd name="connsiteY23" fmla="*/ 1526858 h 16411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985821" h="1641157">
                  <a:moveTo>
                    <a:pt x="1605897" y="3810"/>
                  </a:moveTo>
                  <a:lnTo>
                    <a:pt x="1488162" y="0"/>
                  </a:lnTo>
                  <a:lnTo>
                    <a:pt x="1488162" y="0"/>
                  </a:lnTo>
                  <a:cubicBezTo>
                    <a:pt x="1482465" y="1905"/>
                    <a:pt x="1421698" y="29528"/>
                    <a:pt x="1291620" y="96203"/>
                  </a:cubicBezTo>
                  <a:cubicBezTo>
                    <a:pt x="1071342" y="209550"/>
                    <a:pt x="885244" y="418148"/>
                    <a:pt x="880497" y="422910"/>
                  </a:cubicBezTo>
                  <a:lnTo>
                    <a:pt x="880497" y="422910"/>
                  </a:lnTo>
                  <a:lnTo>
                    <a:pt x="822579" y="442913"/>
                  </a:lnTo>
                  <a:lnTo>
                    <a:pt x="822579" y="442913"/>
                  </a:lnTo>
                  <a:cubicBezTo>
                    <a:pt x="815932" y="441960"/>
                    <a:pt x="541534" y="391478"/>
                    <a:pt x="298468" y="437198"/>
                  </a:cubicBezTo>
                  <a:cubicBezTo>
                    <a:pt x="146552" y="465773"/>
                    <a:pt x="91482" y="479108"/>
                    <a:pt x="84836" y="481013"/>
                  </a:cubicBezTo>
                  <a:lnTo>
                    <a:pt x="84836" y="481013"/>
                  </a:lnTo>
                  <a:lnTo>
                    <a:pt x="6979" y="552450"/>
                  </a:lnTo>
                  <a:cubicBezTo>
                    <a:pt x="332" y="558165"/>
                    <a:pt x="-1567" y="566738"/>
                    <a:pt x="1282" y="574358"/>
                  </a:cubicBezTo>
                  <a:lnTo>
                    <a:pt x="360184" y="1626870"/>
                  </a:lnTo>
                  <a:cubicBezTo>
                    <a:pt x="363032" y="1635443"/>
                    <a:pt x="371578" y="1641158"/>
                    <a:pt x="380123" y="1641158"/>
                  </a:cubicBezTo>
                  <a:cubicBezTo>
                    <a:pt x="496908" y="1637348"/>
                    <a:pt x="1255540" y="1610678"/>
                    <a:pt x="1255540" y="1610678"/>
                  </a:cubicBezTo>
                  <a:cubicBezTo>
                    <a:pt x="1255540" y="1610678"/>
                    <a:pt x="1880295" y="1162050"/>
                    <a:pt x="1977142" y="1092518"/>
                  </a:cubicBezTo>
                  <a:cubicBezTo>
                    <a:pt x="1984738" y="1086803"/>
                    <a:pt x="1987586" y="1077278"/>
                    <a:pt x="1984738" y="1068705"/>
                  </a:cubicBezTo>
                  <a:lnTo>
                    <a:pt x="1625836" y="16193"/>
                  </a:lnTo>
                  <a:cubicBezTo>
                    <a:pt x="1622987" y="8573"/>
                    <a:pt x="1615391" y="2858"/>
                    <a:pt x="1607796" y="1905"/>
                  </a:cubicBezTo>
                  <a:lnTo>
                    <a:pt x="1605897" y="3810"/>
                  </a:lnTo>
                  <a:close/>
                  <a:moveTo>
                    <a:pt x="456081" y="1526858"/>
                  </a:moveTo>
                  <a:lnTo>
                    <a:pt x="469374" y="1526858"/>
                  </a:lnTo>
                  <a:lnTo>
                    <a:pt x="456081" y="1526858"/>
                  </a:lnTo>
                  <a:close/>
                </a:path>
              </a:pathLst>
            </a:custGeom>
            <a:solidFill>
              <a:srgbClr val="FFFFFF"/>
            </a:solidFill>
            <a:ln w="9480" cap="flat">
              <a:noFill/>
              <a:prstDash val="solid"/>
              <a:miter/>
            </a:ln>
          </p:spPr>
          <p:txBody>
            <a:bodyPr rtlCol="0" anchor="ctr"/>
            <a:lstStyle/>
            <a:p>
              <a:endParaRPr lang="en-GB"/>
            </a:p>
          </p:txBody>
        </p:sp>
        <p:sp>
          <p:nvSpPr>
            <p:cNvPr id="792" name="Freeform 791">
              <a:extLst>
                <a:ext uri="{FF2B5EF4-FFF2-40B4-BE49-F238E27FC236}">
                  <a16:creationId xmlns:a16="http://schemas.microsoft.com/office/drawing/2014/main" id="{ED5E531E-7397-4F07-7237-678D1A1C7122}"/>
                </a:ext>
              </a:extLst>
            </p:cNvPr>
            <p:cNvSpPr/>
            <p:nvPr/>
          </p:nvSpPr>
          <p:spPr>
            <a:xfrm>
              <a:off x="8337955" y="562881"/>
              <a:ext cx="1875011" cy="1547812"/>
            </a:xfrm>
            <a:custGeom>
              <a:avLst/>
              <a:gdLst>
                <a:gd name="connsiteX0" fmla="*/ 1520279 w 1875011"/>
                <a:gd name="connsiteY0" fmla="*/ 4762 h 1547812"/>
                <a:gd name="connsiteX1" fmla="*/ 1409191 w 1875011"/>
                <a:gd name="connsiteY1" fmla="*/ 0 h 1547812"/>
                <a:gd name="connsiteX2" fmla="*/ 1409191 w 1875011"/>
                <a:gd name="connsiteY2" fmla="*/ 0 h 1547812"/>
                <a:gd name="connsiteX3" fmla="*/ 1223093 w 1875011"/>
                <a:gd name="connsiteY3" fmla="*/ 90488 h 1547812"/>
                <a:gd name="connsiteX4" fmla="*/ 832859 w 1875011"/>
                <a:gd name="connsiteY4" fmla="*/ 398145 h 1547812"/>
                <a:gd name="connsiteX5" fmla="*/ 832859 w 1875011"/>
                <a:gd name="connsiteY5" fmla="*/ 398145 h 1547812"/>
                <a:gd name="connsiteX6" fmla="*/ 806273 w 1875011"/>
                <a:gd name="connsiteY6" fmla="*/ 407670 h 1547812"/>
                <a:gd name="connsiteX7" fmla="*/ 805324 w 1875011"/>
                <a:gd name="connsiteY7" fmla="*/ 407670 h 1547812"/>
                <a:gd name="connsiteX8" fmla="*/ 778738 w 1875011"/>
                <a:gd name="connsiteY8" fmla="*/ 417195 h 1547812"/>
                <a:gd name="connsiteX9" fmla="*/ 778738 w 1875011"/>
                <a:gd name="connsiteY9" fmla="*/ 417195 h 1547812"/>
                <a:gd name="connsiteX10" fmla="*/ 283112 w 1875011"/>
                <a:gd name="connsiteY10" fmla="*/ 409575 h 1547812"/>
                <a:gd name="connsiteX11" fmla="*/ 80873 w 1875011"/>
                <a:gd name="connsiteY11" fmla="*/ 449580 h 1547812"/>
                <a:gd name="connsiteX12" fmla="*/ 80873 w 1875011"/>
                <a:gd name="connsiteY12" fmla="*/ 449580 h 1547812"/>
                <a:gd name="connsiteX13" fmla="*/ 6814 w 1875011"/>
                <a:gd name="connsiteY13" fmla="*/ 517208 h 1547812"/>
                <a:gd name="connsiteX14" fmla="*/ 1117 w 1875011"/>
                <a:gd name="connsiteY14" fmla="*/ 538163 h 1547812"/>
                <a:gd name="connsiteX15" fmla="*/ 336283 w 1875011"/>
                <a:gd name="connsiteY15" fmla="*/ 1534478 h 1547812"/>
                <a:gd name="connsiteX16" fmla="*/ 355272 w 1875011"/>
                <a:gd name="connsiteY16" fmla="*/ 1547813 h 1547812"/>
                <a:gd name="connsiteX17" fmla="*/ 1182266 w 1875011"/>
                <a:gd name="connsiteY17" fmla="*/ 1523048 h 1547812"/>
                <a:gd name="connsiteX18" fmla="*/ 1866838 w 1875011"/>
                <a:gd name="connsiteY18" fmla="*/ 1036320 h 1547812"/>
                <a:gd name="connsiteX19" fmla="*/ 1874434 w 1875011"/>
                <a:gd name="connsiteY19" fmla="*/ 1014413 h 1547812"/>
                <a:gd name="connsiteX20" fmla="*/ 1540218 w 1875011"/>
                <a:gd name="connsiteY20" fmla="*/ 18098 h 1547812"/>
                <a:gd name="connsiteX21" fmla="*/ 1523128 w 1875011"/>
                <a:gd name="connsiteY21" fmla="*/ 4762 h 1547812"/>
                <a:gd name="connsiteX22" fmla="*/ 1520279 w 1875011"/>
                <a:gd name="connsiteY22" fmla="*/ 4762 h 1547812"/>
                <a:gd name="connsiteX23" fmla="*/ 960088 w 1875011"/>
                <a:gd name="connsiteY23" fmla="*/ 492443 h 1547812"/>
                <a:gd name="connsiteX24" fmla="*/ 1300001 w 1875011"/>
                <a:gd name="connsiteY24" fmla="*/ 250508 h 1547812"/>
                <a:gd name="connsiteX25" fmla="*/ 1331334 w 1875011"/>
                <a:gd name="connsiteY25" fmla="*/ 256223 h 1547812"/>
                <a:gd name="connsiteX26" fmla="*/ 1325637 w 1875011"/>
                <a:gd name="connsiteY26" fmla="*/ 287655 h 1547812"/>
                <a:gd name="connsiteX27" fmla="*/ 985724 w 1875011"/>
                <a:gd name="connsiteY27" fmla="*/ 529590 h 1547812"/>
                <a:gd name="connsiteX28" fmla="*/ 980027 w 1875011"/>
                <a:gd name="connsiteY28" fmla="*/ 532448 h 1547812"/>
                <a:gd name="connsiteX29" fmla="*/ 955341 w 1875011"/>
                <a:gd name="connsiteY29" fmla="*/ 523875 h 1547812"/>
                <a:gd name="connsiteX30" fmla="*/ 961038 w 1875011"/>
                <a:gd name="connsiteY30" fmla="*/ 492443 h 1547812"/>
                <a:gd name="connsiteX31" fmla="*/ 960088 w 1875011"/>
                <a:gd name="connsiteY31" fmla="*/ 492443 h 1547812"/>
                <a:gd name="connsiteX32" fmla="*/ 995219 w 1875011"/>
                <a:gd name="connsiteY32" fmla="*/ 595313 h 1547812"/>
                <a:gd name="connsiteX33" fmla="*/ 1335132 w 1875011"/>
                <a:gd name="connsiteY33" fmla="*/ 353378 h 1547812"/>
                <a:gd name="connsiteX34" fmla="*/ 1366464 w 1875011"/>
                <a:gd name="connsiteY34" fmla="*/ 359093 h 1547812"/>
                <a:gd name="connsiteX35" fmla="*/ 1360767 w 1875011"/>
                <a:gd name="connsiteY35" fmla="*/ 390525 h 1547812"/>
                <a:gd name="connsiteX36" fmla="*/ 1020855 w 1875011"/>
                <a:gd name="connsiteY36" fmla="*/ 632460 h 1547812"/>
                <a:gd name="connsiteX37" fmla="*/ 1015158 w 1875011"/>
                <a:gd name="connsiteY37" fmla="*/ 635318 h 1547812"/>
                <a:gd name="connsiteX38" fmla="*/ 990472 w 1875011"/>
                <a:gd name="connsiteY38" fmla="*/ 626745 h 1547812"/>
                <a:gd name="connsiteX39" fmla="*/ 996169 w 1875011"/>
                <a:gd name="connsiteY39" fmla="*/ 595313 h 1547812"/>
                <a:gd name="connsiteX40" fmla="*/ 995219 w 1875011"/>
                <a:gd name="connsiteY40" fmla="*/ 595313 h 1547812"/>
                <a:gd name="connsiteX41" fmla="*/ 1029400 w 1875011"/>
                <a:gd name="connsiteY41" fmla="*/ 698183 h 1547812"/>
                <a:gd name="connsiteX42" fmla="*/ 1369313 w 1875011"/>
                <a:gd name="connsiteY42" fmla="*/ 456248 h 1547812"/>
                <a:gd name="connsiteX43" fmla="*/ 1400645 w 1875011"/>
                <a:gd name="connsiteY43" fmla="*/ 461963 h 1547812"/>
                <a:gd name="connsiteX44" fmla="*/ 1394949 w 1875011"/>
                <a:gd name="connsiteY44" fmla="*/ 493395 h 1547812"/>
                <a:gd name="connsiteX45" fmla="*/ 1055036 w 1875011"/>
                <a:gd name="connsiteY45" fmla="*/ 735330 h 1547812"/>
                <a:gd name="connsiteX46" fmla="*/ 1049339 w 1875011"/>
                <a:gd name="connsiteY46" fmla="*/ 738188 h 1547812"/>
                <a:gd name="connsiteX47" fmla="*/ 1024653 w 1875011"/>
                <a:gd name="connsiteY47" fmla="*/ 729615 h 1547812"/>
                <a:gd name="connsiteX48" fmla="*/ 1030350 w 1875011"/>
                <a:gd name="connsiteY48" fmla="*/ 698183 h 1547812"/>
                <a:gd name="connsiteX49" fmla="*/ 1029400 w 1875011"/>
                <a:gd name="connsiteY49" fmla="*/ 698183 h 1547812"/>
                <a:gd name="connsiteX50" fmla="*/ 1063581 w 1875011"/>
                <a:gd name="connsiteY50" fmla="*/ 801053 h 1547812"/>
                <a:gd name="connsiteX51" fmla="*/ 1403494 w 1875011"/>
                <a:gd name="connsiteY51" fmla="*/ 559118 h 1547812"/>
                <a:gd name="connsiteX52" fmla="*/ 1434827 w 1875011"/>
                <a:gd name="connsiteY52" fmla="*/ 564833 h 1547812"/>
                <a:gd name="connsiteX53" fmla="*/ 1429130 w 1875011"/>
                <a:gd name="connsiteY53" fmla="*/ 596265 h 1547812"/>
                <a:gd name="connsiteX54" fmla="*/ 1089217 w 1875011"/>
                <a:gd name="connsiteY54" fmla="*/ 838200 h 1547812"/>
                <a:gd name="connsiteX55" fmla="*/ 1083520 w 1875011"/>
                <a:gd name="connsiteY55" fmla="*/ 841058 h 1547812"/>
                <a:gd name="connsiteX56" fmla="*/ 1058834 w 1875011"/>
                <a:gd name="connsiteY56" fmla="*/ 832485 h 1547812"/>
                <a:gd name="connsiteX57" fmla="*/ 1064531 w 1875011"/>
                <a:gd name="connsiteY57" fmla="*/ 801053 h 1547812"/>
                <a:gd name="connsiteX58" fmla="*/ 1063581 w 1875011"/>
                <a:gd name="connsiteY58" fmla="*/ 801053 h 1547812"/>
                <a:gd name="connsiteX59" fmla="*/ 1098712 w 1875011"/>
                <a:gd name="connsiteY59" fmla="*/ 904875 h 1547812"/>
                <a:gd name="connsiteX60" fmla="*/ 1438625 w 1875011"/>
                <a:gd name="connsiteY60" fmla="*/ 662940 h 1547812"/>
                <a:gd name="connsiteX61" fmla="*/ 1469957 w 1875011"/>
                <a:gd name="connsiteY61" fmla="*/ 668655 h 1547812"/>
                <a:gd name="connsiteX62" fmla="*/ 1464260 w 1875011"/>
                <a:gd name="connsiteY62" fmla="*/ 700088 h 1547812"/>
                <a:gd name="connsiteX63" fmla="*/ 1124348 w 1875011"/>
                <a:gd name="connsiteY63" fmla="*/ 942023 h 1547812"/>
                <a:gd name="connsiteX64" fmla="*/ 1118651 w 1875011"/>
                <a:gd name="connsiteY64" fmla="*/ 944880 h 1547812"/>
                <a:gd name="connsiteX65" fmla="*/ 1093965 w 1875011"/>
                <a:gd name="connsiteY65" fmla="*/ 936308 h 1547812"/>
                <a:gd name="connsiteX66" fmla="*/ 1099661 w 1875011"/>
                <a:gd name="connsiteY66" fmla="*/ 904875 h 1547812"/>
                <a:gd name="connsiteX67" fmla="*/ 1098712 w 1875011"/>
                <a:gd name="connsiteY67" fmla="*/ 904875 h 1547812"/>
                <a:gd name="connsiteX68" fmla="*/ 1132893 w 1875011"/>
                <a:gd name="connsiteY68" fmla="*/ 1007745 h 1547812"/>
                <a:gd name="connsiteX69" fmla="*/ 1472806 w 1875011"/>
                <a:gd name="connsiteY69" fmla="*/ 765810 h 1547812"/>
                <a:gd name="connsiteX70" fmla="*/ 1504138 w 1875011"/>
                <a:gd name="connsiteY70" fmla="*/ 771525 h 1547812"/>
                <a:gd name="connsiteX71" fmla="*/ 1498442 w 1875011"/>
                <a:gd name="connsiteY71" fmla="*/ 802958 h 1547812"/>
                <a:gd name="connsiteX72" fmla="*/ 1158529 w 1875011"/>
                <a:gd name="connsiteY72" fmla="*/ 1044893 h 1547812"/>
                <a:gd name="connsiteX73" fmla="*/ 1152832 w 1875011"/>
                <a:gd name="connsiteY73" fmla="*/ 1047750 h 1547812"/>
                <a:gd name="connsiteX74" fmla="*/ 1128146 w 1875011"/>
                <a:gd name="connsiteY74" fmla="*/ 1039178 h 1547812"/>
                <a:gd name="connsiteX75" fmla="*/ 1133843 w 1875011"/>
                <a:gd name="connsiteY75" fmla="*/ 1007745 h 1547812"/>
                <a:gd name="connsiteX76" fmla="*/ 1132893 w 1875011"/>
                <a:gd name="connsiteY76" fmla="*/ 1007745 h 1547812"/>
                <a:gd name="connsiteX77" fmla="*/ 1168024 w 1875011"/>
                <a:gd name="connsiteY77" fmla="*/ 1110615 h 1547812"/>
                <a:gd name="connsiteX78" fmla="*/ 1507936 w 1875011"/>
                <a:gd name="connsiteY78" fmla="*/ 868680 h 1547812"/>
                <a:gd name="connsiteX79" fmla="*/ 1539269 w 1875011"/>
                <a:gd name="connsiteY79" fmla="*/ 874395 h 1547812"/>
                <a:gd name="connsiteX80" fmla="*/ 1533572 w 1875011"/>
                <a:gd name="connsiteY80" fmla="*/ 905828 h 1547812"/>
                <a:gd name="connsiteX81" fmla="*/ 1193660 w 1875011"/>
                <a:gd name="connsiteY81" fmla="*/ 1147763 h 1547812"/>
                <a:gd name="connsiteX82" fmla="*/ 1187963 w 1875011"/>
                <a:gd name="connsiteY82" fmla="*/ 1150620 h 1547812"/>
                <a:gd name="connsiteX83" fmla="*/ 1163276 w 1875011"/>
                <a:gd name="connsiteY83" fmla="*/ 1142048 h 1547812"/>
                <a:gd name="connsiteX84" fmla="*/ 1168973 w 1875011"/>
                <a:gd name="connsiteY84" fmla="*/ 1110615 h 1547812"/>
                <a:gd name="connsiteX85" fmla="*/ 1168024 w 1875011"/>
                <a:gd name="connsiteY85" fmla="*/ 1110615 h 1547812"/>
                <a:gd name="connsiteX86" fmla="*/ 295455 w 1875011"/>
                <a:gd name="connsiteY86" fmla="*/ 605790 h 1547812"/>
                <a:gd name="connsiteX87" fmla="*/ 317293 w 1875011"/>
                <a:gd name="connsiteY87" fmla="*/ 582930 h 1547812"/>
                <a:gd name="connsiteX88" fmla="*/ 734113 w 1875011"/>
                <a:gd name="connsiteY88" fmla="*/ 568643 h 1547812"/>
                <a:gd name="connsiteX89" fmla="*/ 756901 w 1875011"/>
                <a:gd name="connsiteY89" fmla="*/ 590550 h 1547812"/>
                <a:gd name="connsiteX90" fmla="*/ 741709 w 1875011"/>
                <a:gd name="connsiteY90" fmla="*/ 612458 h 1547812"/>
                <a:gd name="connsiteX91" fmla="*/ 735063 w 1875011"/>
                <a:gd name="connsiteY91" fmla="*/ 613410 h 1547812"/>
                <a:gd name="connsiteX92" fmla="*/ 318243 w 1875011"/>
                <a:gd name="connsiteY92" fmla="*/ 627698 h 1547812"/>
                <a:gd name="connsiteX93" fmla="*/ 295455 w 1875011"/>
                <a:gd name="connsiteY93" fmla="*/ 605790 h 1547812"/>
                <a:gd name="connsiteX94" fmla="*/ 295455 w 1875011"/>
                <a:gd name="connsiteY94" fmla="*/ 605790 h 1547812"/>
                <a:gd name="connsiteX95" fmla="*/ 329636 w 1875011"/>
                <a:gd name="connsiteY95" fmla="*/ 708660 h 1547812"/>
                <a:gd name="connsiteX96" fmla="*/ 351474 w 1875011"/>
                <a:gd name="connsiteY96" fmla="*/ 685800 h 1547812"/>
                <a:gd name="connsiteX97" fmla="*/ 768294 w 1875011"/>
                <a:gd name="connsiteY97" fmla="*/ 671513 h 1547812"/>
                <a:gd name="connsiteX98" fmla="*/ 791082 w 1875011"/>
                <a:gd name="connsiteY98" fmla="*/ 693420 h 1547812"/>
                <a:gd name="connsiteX99" fmla="*/ 775890 w 1875011"/>
                <a:gd name="connsiteY99" fmla="*/ 715328 h 1547812"/>
                <a:gd name="connsiteX100" fmla="*/ 769244 w 1875011"/>
                <a:gd name="connsiteY100" fmla="*/ 716280 h 1547812"/>
                <a:gd name="connsiteX101" fmla="*/ 352424 w 1875011"/>
                <a:gd name="connsiteY101" fmla="*/ 730568 h 1547812"/>
                <a:gd name="connsiteX102" fmla="*/ 329636 w 1875011"/>
                <a:gd name="connsiteY102" fmla="*/ 708660 h 1547812"/>
                <a:gd name="connsiteX103" fmla="*/ 329636 w 1875011"/>
                <a:gd name="connsiteY103" fmla="*/ 708660 h 1547812"/>
                <a:gd name="connsiteX104" fmla="*/ 364767 w 1875011"/>
                <a:gd name="connsiteY104" fmla="*/ 811530 h 1547812"/>
                <a:gd name="connsiteX105" fmla="*/ 386605 w 1875011"/>
                <a:gd name="connsiteY105" fmla="*/ 788670 h 1547812"/>
                <a:gd name="connsiteX106" fmla="*/ 803425 w 1875011"/>
                <a:gd name="connsiteY106" fmla="*/ 774383 h 1547812"/>
                <a:gd name="connsiteX107" fmla="*/ 826212 w 1875011"/>
                <a:gd name="connsiteY107" fmla="*/ 796290 h 1547812"/>
                <a:gd name="connsiteX108" fmla="*/ 811021 w 1875011"/>
                <a:gd name="connsiteY108" fmla="*/ 818198 h 1547812"/>
                <a:gd name="connsiteX109" fmla="*/ 804374 w 1875011"/>
                <a:gd name="connsiteY109" fmla="*/ 819150 h 1547812"/>
                <a:gd name="connsiteX110" fmla="*/ 387554 w 1875011"/>
                <a:gd name="connsiteY110" fmla="*/ 833438 h 1547812"/>
                <a:gd name="connsiteX111" fmla="*/ 364767 w 1875011"/>
                <a:gd name="connsiteY111" fmla="*/ 811530 h 1547812"/>
                <a:gd name="connsiteX112" fmla="*/ 364767 w 1875011"/>
                <a:gd name="connsiteY112" fmla="*/ 811530 h 1547812"/>
                <a:gd name="connsiteX113" fmla="*/ 398948 w 1875011"/>
                <a:gd name="connsiteY113" fmla="*/ 915353 h 1547812"/>
                <a:gd name="connsiteX114" fmla="*/ 420786 w 1875011"/>
                <a:gd name="connsiteY114" fmla="*/ 892493 h 1547812"/>
                <a:gd name="connsiteX115" fmla="*/ 837606 w 1875011"/>
                <a:gd name="connsiteY115" fmla="*/ 878205 h 1547812"/>
                <a:gd name="connsiteX116" fmla="*/ 860393 w 1875011"/>
                <a:gd name="connsiteY116" fmla="*/ 900113 h 1547812"/>
                <a:gd name="connsiteX117" fmla="*/ 845202 w 1875011"/>
                <a:gd name="connsiteY117" fmla="*/ 922020 h 1547812"/>
                <a:gd name="connsiteX118" fmla="*/ 838555 w 1875011"/>
                <a:gd name="connsiteY118" fmla="*/ 922973 h 1547812"/>
                <a:gd name="connsiteX119" fmla="*/ 421735 w 1875011"/>
                <a:gd name="connsiteY119" fmla="*/ 937260 h 1547812"/>
                <a:gd name="connsiteX120" fmla="*/ 398948 w 1875011"/>
                <a:gd name="connsiteY120" fmla="*/ 915353 h 1547812"/>
                <a:gd name="connsiteX121" fmla="*/ 398948 w 1875011"/>
                <a:gd name="connsiteY121" fmla="*/ 915353 h 1547812"/>
                <a:gd name="connsiteX122" fmla="*/ 434079 w 1875011"/>
                <a:gd name="connsiteY122" fmla="*/ 1018223 h 1547812"/>
                <a:gd name="connsiteX123" fmla="*/ 455917 w 1875011"/>
                <a:gd name="connsiteY123" fmla="*/ 995363 h 1547812"/>
                <a:gd name="connsiteX124" fmla="*/ 872737 w 1875011"/>
                <a:gd name="connsiteY124" fmla="*/ 981075 h 1547812"/>
                <a:gd name="connsiteX125" fmla="*/ 895524 w 1875011"/>
                <a:gd name="connsiteY125" fmla="*/ 1002983 h 1547812"/>
                <a:gd name="connsiteX126" fmla="*/ 880332 w 1875011"/>
                <a:gd name="connsiteY126" fmla="*/ 1024890 h 1547812"/>
                <a:gd name="connsiteX127" fmla="*/ 873686 w 1875011"/>
                <a:gd name="connsiteY127" fmla="*/ 1025843 h 1547812"/>
                <a:gd name="connsiteX128" fmla="*/ 456866 w 1875011"/>
                <a:gd name="connsiteY128" fmla="*/ 1040130 h 1547812"/>
                <a:gd name="connsiteX129" fmla="*/ 434079 w 1875011"/>
                <a:gd name="connsiteY129" fmla="*/ 1018223 h 1547812"/>
                <a:gd name="connsiteX130" fmla="*/ 434079 w 1875011"/>
                <a:gd name="connsiteY130" fmla="*/ 1018223 h 1547812"/>
                <a:gd name="connsiteX131" fmla="*/ 468260 w 1875011"/>
                <a:gd name="connsiteY131" fmla="*/ 1121093 h 1547812"/>
                <a:gd name="connsiteX132" fmla="*/ 490098 w 1875011"/>
                <a:gd name="connsiteY132" fmla="*/ 1098233 h 1547812"/>
                <a:gd name="connsiteX133" fmla="*/ 906918 w 1875011"/>
                <a:gd name="connsiteY133" fmla="*/ 1083945 h 1547812"/>
                <a:gd name="connsiteX134" fmla="*/ 929705 w 1875011"/>
                <a:gd name="connsiteY134" fmla="*/ 1105853 h 1547812"/>
                <a:gd name="connsiteX135" fmla="*/ 914514 w 1875011"/>
                <a:gd name="connsiteY135" fmla="*/ 1127760 h 1547812"/>
                <a:gd name="connsiteX136" fmla="*/ 907867 w 1875011"/>
                <a:gd name="connsiteY136" fmla="*/ 1128713 h 1547812"/>
                <a:gd name="connsiteX137" fmla="*/ 491047 w 1875011"/>
                <a:gd name="connsiteY137" fmla="*/ 1143000 h 1547812"/>
                <a:gd name="connsiteX138" fmla="*/ 468260 w 1875011"/>
                <a:gd name="connsiteY138" fmla="*/ 1121093 h 1547812"/>
                <a:gd name="connsiteX139" fmla="*/ 468260 w 1875011"/>
                <a:gd name="connsiteY139" fmla="*/ 1121093 h 1547812"/>
                <a:gd name="connsiteX140" fmla="*/ 503390 w 1875011"/>
                <a:gd name="connsiteY140" fmla="*/ 1223963 h 1547812"/>
                <a:gd name="connsiteX141" fmla="*/ 525228 w 1875011"/>
                <a:gd name="connsiteY141" fmla="*/ 1201103 h 1547812"/>
                <a:gd name="connsiteX142" fmla="*/ 942048 w 1875011"/>
                <a:gd name="connsiteY142" fmla="*/ 1186815 h 1547812"/>
                <a:gd name="connsiteX143" fmla="*/ 964836 w 1875011"/>
                <a:gd name="connsiteY143" fmla="*/ 1208723 h 1547812"/>
                <a:gd name="connsiteX144" fmla="*/ 949644 w 1875011"/>
                <a:gd name="connsiteY144" fmla="*/ 1230630 h 1547812"/>
                <a:gd name="connsiteX145" fmla="*/ 942998 w 1875011"/>
                <a:gd name="connsiteY145" fmla="*/ 1231583 h 1547812"/>
                <a:gd name="connsiteX146" fmla="*/ 526178 w 1875011"/>
                <a:gd name="connsiteY146" fmla="*/ 1245870 h 1547812"/>
                <a:gd name="connsiteX147" fmla="*/ 503390 w 1875011"/>
                <a:gd name="connsiteY147" fmla="*/ 1223963 h 1547812"/>
                <a:gd name="connsiteX148" fmla="*/ 503390 w 1875011"/>
                <a:gd name="connsiteY148" fmla="*/ 1223963 h 1547812"/>
                <a:gd name="connsiteX149" fmla="*/ 832859 w 1875011"/>
                <a:gd name="connsiteY149" fmla="*/ 398145 h 1547812"/>
                <a:gd name="connsiteX150" fmla="*/ 1167074 w 1875011"/>
                <a:gd name="connsiteY150" fmla="*/ 1391603 h 1547812"/>
                <a:gd name="connsiteX151" fmla="*/ 1728215 w 1875011"/>
                <a:gd name="connsiteY151" fmla="*/ 989648 h 1547812"/>
                <a:gd name="connsiteX152" fmla="*/ 1734861 w 1875011"/>
                <a:gd name="connsiteY152" fmla="*/ 967740 h 1547812"/>
                <a:gd name="connsiteX153" fmla="*/ 1421534 w 1875011"/>
                <a:gd name="connsiteY153" fmla="*/ 32385 h 1547812"/>
                <a:gd name="connsiteX154" fmla="*/ 1497492 w 1875011"/>
                <a:gd name="connsiteY154" fmla="*/ 38100 h 1547812"/>
                <a:gd name="connsiteX155" fmla="*/ 1514583 w 1875011"/>
                <a:gd name="connsiteY155" fmla="*/ 51435 h 1547812"/>
                <a:gd name="connsiteX156" fmla="*/ 1835506 w 1875011"/>
                <a:gd name="connsiteY156" fmla="*/ 1005840 h 1547812"/>
                <a:gd name="connsiteX157" fmla="*/ 1822213 w 1875011"/>
                <a:gd name="connsiteY157" fmla="*/ 1030605 h 1547812"/>
                <a:gd name="connsiteX158" fmla="*/ 1166125 w 1875011"/>
                <a:gd name="connsiteY158" fmla="*/ 1480185 h 1547812"/>
                <a:gd name="connsiteX159" fmla="*/ 372363 w 1875011"/>
                <a:gd name="connsiteY159" fmla="*/ 1520190 h 1547812"/>
                <a:gd name="connsiteX160" fmla="*/ 353373 w 1875011"/>
                <a:gd name="connsiteY160" fmla="*/ 1506855 h 1547812"/>
                <a:gd name="connsiteX161" fmla="*/ 32450 w 1875011"/>
                <a:gd name="connsiteY161" fmla="*/ 552450 h 1547812"/>
                <a:gd name="connsiteX162" fmla="*/ 38147 w 1875011"/>
                <a:gd name="connsiteY162" fmla="*/ 531495 h 1547812"/>
                <a:gd name="connsiteX163" fmla="*/ 95116 w 1875011"/>
                <a:gd name="connsiteY163" fmla="*/ 481013 h 1547812"/>
                <a:gd name="connsiteX164" fmla="*/ 410342 w 1875011"/>
                <a:gd name="connsiteY164" fmla="*/ 1416368 h 1547812"/>
                <a:gd name="connsiteX165" fmla="*/ 429331 w 1875011"/>
                <a:gd name="connsiteY165" fmla="*/ 1429703 h 1547812"/>
                <a:gd name="connsiteX166" fmla="*/ 1112954 w 1875011"/>
                <a:gd name="connsiteY166" fmla="*/ 1411605 h 1547812"/>
                <a:gd name="connsiteX167" fmla="*/ 778738 w 1875011"/>
                <a:gd name="connsiteY167" fmla="*/ 417195 h 15478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Lst>
              <a:rect l="l" t="t" r="r" b="b"/>
              <a:pathLst>
                <a:path w="1875011" h="1547812">
                  <a:moveTo>
                    <a:pt x="1520279" y="4762"/>
                  </a:moveTo>
                  <a:lnTo>
                    <a:pt x="1409191" y="0"/>
                  </a:lnTo>
                  <a:lnTo>
                    <a:pt x="1409191" y="0"/>
                  </a:lnTo>
                  <a:cubicBezTo>
                    <a:pt x="1403494" y="1905"/>
                    <a:pt x="1346525" y="27623"/>
                    <a:pt x="1223093" y="90488"/>
                  </a:cubicBezTo>
                  <a:cubicBezTo>
                    <a:pt x="1015158" y="197168"/>
                    <a:pt x="837606" y="393383"/>
                    <a:pt x="832859" y="398145"/>
                  </a:cubicBezTo>
                  <a:lnTo>
                    <a:pt x="832859" y="398145"/>
                  </a:lnTo>
                  <a:lnTo>
                    <a:pt x="806273" y="407670"/>
                  </a:lnTo>
                  <a:lnTo>
                    <a:pt x="805324" y="407670"/>
                  </a:lnTo>
                  <a:lnTo>
                    <a:pt x="778738" y="417195"/>
                  </a:lnTo>
                  <a:lnTo>
                    <a:pt x="778738" y="417195"/>
                  </a:lnTo>
                  <a:cubicBezTo>
                    <a:pt x="773042" y="416243"/>
                    <a:pt x="512885" y="367665"/>
                    <a:pt x="283112" y="409575"/>
                  </a:cubicBezTo>
                  <a:cubicBezTo>
                    <a:pt x="139741" y="435293"/>
                    <a:pt x="87520" y="448628"/>
                    <a:pt x="80873" y="449580"/>
                  </a:cubicBezTo>
                  <a:lnTo>
                    <a:pt x="80873" y="449580"/>
                  </a:lnTo>
                  <a:lnTo>
                    <a:pt x="6814" y="517208"/>
                  </a:lnTo>
                  <a:cubicBezTo>
                    <a:pt x="1117" y="521970"/>
                    <a:pt x="-1731" y="530543"/>
                    <a:pt x="1117" y="538163"/>
                  </a:cubicBezTo>
                  <a:lnTo>
                    <a:pt x="336283" y="1534478"/>
                  </a:lnTo>
                  <a:cubicBezTo>
                    <a:pt x="339131" y="1542098"/>
                    <a:pt x="346727" y="1547813"/>
                    <a:pt x="355272" y="1547813"/>
                  </a:cubicBezTo>
                  <a:cubicBezTo>
                    <a:pt x="465411" y="1544955"/>
                    <a:pt x="1182266" y="1523048"/>
                    <a:pt x="1182266" y="1523048"/>
                  </a:cubicBezTo>
                  <a:cubicBezTo>
                    <a:pt x="1182266" y="1523048"/>
                    <a:pt x="1774739" y="1101090"/>
                    <a:pt x="1866838" y="1036320"/>
                  </a:cubicBezTo>
                  <a:cubicBezTo>
                    <a:pt x="1873485" y="1031558"/>
                    <a:pt x="1876333" y="1022033"/>
                    <a:pt x="1874434" y="1014413"/>
                  </a:cubicBezTo>
                  <a:lnTo>
                    <a:pt x="1540218" y="18098"/>
                  </a:lnTo>
                  <a:cubicBezTo>
                    <a:pt x="1537370" y="10478"/>
                    <a:pt x="1530724" y="5715"/>
                    <a:pt x="1523128" y="4762"/>
                  </a:cubicBezTo>
                  <a:lnTo>
                    <a:pt x="1520279" y="4762"/>
                  </a:lnTo>
                  <a:close/>
                  <a:moveTo>
                    <a:pt x="960088" y="492443"/>
                  </a:moveTo>
                  <a:lnTo>
                    <a:pt x="1300001" y="250508"/>
                  </a:lnTo>
                  <a:cubicBezTo>
                    <a:pt x="1309496" y="243840"/>
                    <a:pt x="1323738" y="245745"/>
                    <a:pt x="1331334" y="256223"/>
                  </a:cubicBezTo>
                  <a:cubicBezTo>
                    <a:pt x="1337980" y="266700"/>
                    <a:pt x="1336081" y="280035"/>
                    <a:pt x="1325637" y="287655"/>
                  </a:cubicBezTo>
                  <a:lnTo>
                    <a:pt x="985724" y="529590"/>
                  </a:lnTo>
                  <a:cubicBezTo>
                    <a:pt x="983825" y="530543"/>
                    <a:pt x="981926" y="531495"/>
                    <a:pt x="980027" y="532448"/>
                  </a:cubicBezTo>
                  <a:cubicBezTo>
                    <a:pt x="970533" y="535305"/>
                    <a:pt x="961038" y="532448"/>
                    <a:pt x="955341" y="523875"/>
                  </a:cubicBezTo>
                  <a:cubicBezTo>
                    <a:pt x="948695" y="513398"/>
                    <a:pt x="950594" y="500063"/>
                    <a:pt x="961038" y="492443"/>
                  </a:cubicBezTo>
                  <a:lnTo>
                    <a:pt x="960088" y="492443"/>
                  </a:lnTo>
                  <a:close/>
                  <a:moveTo>
                    <a:pt x="995219" y="595313"/>
                  </a:moveTo>
                  <a:lnTo>
                    <a:pt x="1335132" y="353378"/>
                  </a:lnTo>
                  <a:cubicBezTo>
                    <a:pt x="1344626" y="346710"/>
                    <a:pt x="1358868" y="348615"/>
                    <a:pt x="1366464" y="359093"/>
                  </a:cubicBezTo>
                  <a:cubicBezTo>
                    <a:pt x="1373111" y="369570"/>
                    <a:pt x="1371212" y="382905"/>
                    <a:pt x="1360767" y="390525"/>
                  </a:cubicBezTo>
                  <a:lnTo>
                    <a:pt x="1020855" y="632460"/>
                  </a:lnTo>
                  <a:cubicBezTo>
                    <a:pt x="1018956" y="633413"/>
                    <a:pt x="1017057" y="634365"/>
                    <a:pt x="1015158" y="635318"/>
                  </a:cubicBezTo>
                  <a:cubicBezTo>
                    <a:pt x="1005663" y="638175"/>
                    <a:pt x="996169" y="635318"/>
                    <a:pt x="990472" y="626745"/>
                  </a:cubicBezTo>
                  <a:cubicBezTo>
                    <a:pt x="983825" y="616268"/>
                    <a:pt x="985724" y="602933"/>
                    <a:pt x="996169" y="595313"/>
                  </a:cubicBezTo>
                  <a:lnTo>
                    <a:pt x="995219" y="595313"/>
                  </a:lnTo>
                  <a:close/>
                  <a:moveTo>
                    <a:pt x="1029400" y="698183"/>
                  </a:moveTo>
                  <a:lnTo>
                    <a:pt x="1369313" y="456248"/>
                  </a:lnTo>
                  <a:cubicBezTo>
                    <a:pt x="1378807" y="449580"/>
                    <a:pt x="1393050" y="451485"/>
                    <a:pt x="1400645" y="461963"/>
                  </a:cubicBezTo>
                  <a:cubicBezTo>
                    <a:pt x="1407292" y="472440"/>
                    <a:pt x="1405393" y="485775"/>
                    <a:pt x="1394949" y="493395"/>
                  </a:cubicBezTo>
                  <a:lnTo>
                    <a:pt x="1055036" y="735330"/>
                  </a:lnTo>
                  <a:cubicBezTo>
                    <a:pt x="1053137" y="736283"/>
                    <a:pt x="1051238" y="737235"/>
                    <a:pt x="1049339" y="738188"/>
                  </a:cubicBezTo>
                  <a:cubicBezTo>
                    <a:pt x="1039844" y="741045"/>
                    <a:pt x="1030350" y="738188"/>
                    <a:pt x="1024653" y="729615"/>
                  </a:cubicBezTo>
                  <a:cubicBezTo>
                    <a:pt x="1018006" y="719138"/>
                    <a:pt x="1019905" y="705803"/>
                    <a:pt x="1030350" y="698183"/>
                  </a:cubicBezTo>
                  <a:lnTo>
                    <a:pt x="1029400" y="698183"/>
                  </a:lnTo>
                  <a:close/>
                  <a:moveTo>
                    <a:pt x="1063581" y="801053"/>
                  </a:moveTo>
                  <a:lnTo>
                    <a:pt x="1403494" y="559118"/>
                  </a:lnTo>
                  <a:cubicBezTo>
                    <a:pt x="1412989" y="552450"/>
                    <a:pt x="1427231" y="554355"/>
                    <a:pt x="1434827" y="564833"/>
                  </a:cubicBezTo>
                  <a:cubicBezTo>
                    <a:pt x="1441473" y="575310"/>
                    <a:pt x="1439574" y="588645"/>
                    <a:pt x="1429130" y="596265"/>
                  </a:cubicBezTo>
                  <a:lnTo>
                    <a:pt x="1089217" y="838200"/>
                  </a:lnTo>
                  <a:cubicBezTo>
                    <a:pt x="1087318" y="839153"/>
                    <a:pt x="1085419" y="840105"/>
                    <a:pt x="1083520" y="841058"/>
                  </a:cubicBezTo>
                  <a:cubicBezTo>
                    <a:pt x="1074026" y="843915"/>
                    <a:pt x="1064531" y="841058"/>
                    <a:pt x="1058834" y="832485"/>
                  </a:cubicBezTo>
                  <a:cubicBezTo>
                    <a:pt x="1052188" y="822008"/>
                    <a:pt x="1054087" y="808673"/>
                    <a:pt x="1064531" y="801053"/>
                  </a:cubicBezTo>
                  <a:lnTo>
                    <a:pt x="1063581" y="801053"/>
                  </a:lnTo>
                  <a:close/>
                  <a:moveTo>
                    <a:pt x="1098712" y="904875"/>
                  </a:moveTo>
                  <a:lnTo>
                    <a:pt x="1438625" y="662940"/>
                  </a:lnTo>
                  <a:cubicBezTo>
                    <a:pt x="1449069" y="656273"/>
                    <a:pt x="1462361" y="658178"/>
                    <a:pt x="1469957" y="668655"/>
                  </a:cubicBezTo>
                  <a:cubicBezTo>
                    <a:pt x="1476604" y="679133"/>
                    <a:pt x="1474705" y="692468"/>
                    <a:pt x="1464260" y="700088"/>
                  </a:cubicBezTo>
                  <a:lnTo>
                    <a:pt x="1124348" y="942023"/>
                  </a:lnTo>
                  <a:cubicBezTo>
                    <a:pt x="1122449" y="942975"/>
                    <a:pt x="1120550" y="943928"/>
                    <a:pt x="1118651" y="944880"/>
                  </a:cubicBezTo>
                  <a:cubicBezTo>
                    <a:pt x="1109156" y="947738"/>
                    <a:pt x="1099661" y="944880"/>
                    <a:pt x="1093965" y="936308"/>
                  </a:cubicBezTo>
                  <a:cubicBezTo>
                    <a:pt x="1087318" y="925830"/>
                    <a:pt x="1089217" y="912495"/>
                    <a:pt x="1099661" y="904875"/>
                  </a:cubicBezTo>
                  <a:lnTo>
                    <a:pt x="1098712" y="904875"/>
                  </a:lnTo>
                  <a:close/>
                  <a:moveTo>
                    <a:pt x="1132893" y="1007745"/>
                  </a:moveTo>
                  <a:lnTo>
                    <a:pt x="1472806" y="765810"/>
                  </a:lnTo>
                  <a:cubicBezTo>
                    <a:pt x="1482300" y="759143"/>
                    <a:pt x="1496542" y="761048"/>
                    <a:pt x="1504138" y="771525"/>
                  </a:cubicBezTo>
                  <a:cubicBezTo>
                    <a:pt x="1510785" y="782003"/>
                    <a:pt x="1508886" y="795338"/>
                    <a:pt x="1498442" y="802958"/>
                  </a:cubicBezTo>
                  <a:lnTo>
                    <a:pt x="1158529" y="1044893"/>
                  </a:lnTo>
                  <a:cubicBezTo>
                    <a:pt x="1156630" y="1045845"/>
                    <a:pt x="1154731" y="1046798"/>
                    <a:pt x="1152832" y="1047750"/>
                  </a:cubicBezTo>
                  <a:cubicBezTo>
                    <a:pt x="1143337" y="1050608"/>
                    <a:pt x="1133843" y="1047750"/>
                    <a:pt x="1128146" y="1039178"/>
                  </a:cubicBezTo>
                  <a:cubicBezTo>
                    <a:pt x="1121499" y="1028700"/>
                    <a:pt x="1123398" y="1015365"/>
                    <a:pt x="1133843" y="1007745"/>
                  </a:cubicBezTo>
                  <a:lnTo>
                    <a:pt x="1132893" y="1007745"/>
                  </a:lnTo>
                  <a:close/>
                  <a:moveTo>
                    <a:pt x="1168024" y="1110615"/>
                  </a:moveTo>
                  <a:lnTo>
                    <a:pt x="1507936" y="868680"/>
                  </a:lnTo>
                  <a:cubicBezTo>
                    <a:pt x="1517431" y="862013"/>
                    <a:pt x="1531673" y="863918"/>
                    <a:pt x="1539269" y="874395"/>
                  </a:cubicBezTo>
                  <a:cubicBezTo>
                    <a:pt x="1545915" y="884873"/>
                    <a:pt x="1544016" y="898208"/>
                    <a:pt x="1533572" y="905828"/>
                  </a:cubicBezTo>
                  <a:lnTo>
                    <a:pt x="1193660" y="1147763"/>
                  </a:lnTo>
                  <a:cubicBezTo>
                    <a:pt x="1191761" y="1148715"/>
                    <a:pt x="1189862" y="1149668"/>
                    <a:pt x="1187963" y="1150620"/>
                  </a:cubicBezTo>
                  <a:cubicBezTo>
                    <a:pt x="1178468" y="1153478"/>
                    <a:pt x="1168973" y="1150620"/>
                    <a:pt x="1163276" y="1142048"/>
                  </a:cubicBezTo>
                  <a:cubicBezTo>
                    <a:pt x="1156630" y="1131570"/>
                    <a:pt x="1158529" y="1118235"/>
                    <a:pt x="1168973" y="1110615"/>
                  </a:cubicBezTo>
                  <a:lnTo>
                    <a:pt x="1168024" y="1110615"/>
                  </a:lnTo>
                  <a:close/>
                  <a:moveTo>
                    <a:pt x="295455" y="605790"/>
                  </a:moveTo>
                  <a:cubicBezTo>
                    <a:pt x="295455" y="593408"/>
                    <a:pt x="304950" y="582930"/>
                    <a:pt x="317293" y="582930"/>
                  </a:cubicBezTo>
                  <a:lnTo>
                    <a:pt x="734113" y="568643"/>
                  </a:lnTo>
                  <a:cubicBezTo>
                    <a:pt x="746456" y="568643"/>
                    <a:pt x="756901" y="578168"/>
                    <a:pt x="756901" y="590550"/>
                  </a:cubicBezTo>
                  <a:cubicBezTo>
                    <a:pt x="756901" y="601028"/>
                    <a:pt x="751204" y="609600"/>
                    <a:pt x="741709" y="612458"/>
                  </a:cubicBezTo>
                  <a:cubicBezTo>
                    <a:pt x="732214" y="615315"/>
                    <a:pt x="737911" y="613410"/>
                    <a:pt x="735063" y="613410"/>
                  </a:cubicBezTo>
                  <a:lnTo>
                    <a:pt x="318243" y="627698"/>
                  </a:lnTo>
                  <a:cubicBezTo>
                    <a:pt x="305899" y="627698"/>
                    <a:pt x="295455" y="618173"/>
                    <a:pt x="295455" y="605790"/>
                  </a:cubicBezTo>
                  <a:lnTo>
                    <a:pt x="295455" y="605790"/>
                  </a:lnTo>
                  <a:close/>
                  <a:moveTo>
                    <a:pt x="329636" y="708660"/>
                  </a:moveTo>
                  <a:cubicBezTo>
                    <a:pt x="329636" y="696278"/>
                    <a:pt x="339131" y="685800"/>
                    <a:pt x="351474" y="685800"/>
                  </a:cubicBezTo>
                  <a:lnTo>
                    <a:pt x="768294" y="671513"/>
                  </a:lnTo>
                  <a:cubicBezTo>
                    <a:pt x="780637" y="671513"/>
                    <a:pt x="791082" y="681038"/>
                    <a:pt x="791082" y="693420"/>
                  </a:cubicBezTo>
                  <a:cubicBezTo>
                    <a:pt x="791082" y="703898"/>
                    <a:pt x="785385" y="712470"/>
                    <a:pt x="775890" y="715328"/>
                  </a:cubicBezTo>
                  <a:cubicBezTo>
                    <a:pt x="766395" y="718185"/>
                    <a:pt x="772092" y="716280"/>
                    <a:pt x="769244" y="716280"/>
                  </a:cubicBezTo>
                  <a:lnTo>
                    <a:pt x="352424" y="730568"/>
                  </a:lnTo>
                  <a:cubicBezTo>
                    <a:pt x="340080" y="730568"/>
                    <a:pt x="329636" y="721043"/>
                    <a:pt x="329636" y="708660"/>
                  </a:cubicBezTo>
                  <a:lnTo>
                    <a:pt x="329636" y="708660"/>
                  </a:lnTo>
                  <a:close/>
                  <a:moveTo>
                    <a:pt x="364767" y="811530"/>
                  </a:moveTo>
                  <a:cubicBezTo>
                    <a:pt x="364767" y="799148"/>
                    <a:pt x="374262" y="788670"/>
                    <a:pt x="386605" y="788670"/>
                  </a:cubicBezTo>
                  <a:lnTo>
                    <a:pt x="803425" y="774383"/>
                  </a:lnTo>
                  <a:cubicBezTo>
                    <a:pt x="815768" y="774383"/>
                    <a:pt x="826212" y="783908"/>
                    <a:pt x="826212" y="796290"/>
                  </a:cubicBezTo>
                  <a:cubicBezTo>
                    <a:pt x="826212" y="806768"/>
                    <a:pt x="820515" y="815340"/>
                    <a:pt x="811021" y="818198"/>
                  </a:cubicBezTo>
                  <a:cubicBezTo>
                    <a:pt x="801526" y="821055"/>
                    <a:pt x="807223" y="819150"/>
                    <a:pt x="804374" y="819150"/>
                  </a:cubicBezTo>
                  <a:lnTo>
                    <a:pt x="387554" y="833438"/>
                  </a:lnTo>
                  <a:cubicBezTo>
                    <a:pt x="375211" y="833438"/>
                    <a:pt x="364767" y="823913"/>
                    <a:pt x="364767" y="811530"/>
                  </a:cubicBezTo>
                  <a:lnTo>
                    <a:pt x="364767" y="811530"/>
                  </a:lnTo>
                  <a:close/>
                  <a:moveTo>
                    <a:pt x="398948" y="915353"/>
                  </a:moveTo>
                  <a:cubicBezTo>
                    <a:pt x="398948" y="902970"/>
                    <a:pt x="408443" y="892493"/>
                    <a:pt x="420786" y="892493"/>
                  </a:cubicBezTo>
                  <a:lnTo>
                    <a:pt x="837606" y="878205"/>
                  </a:lnTo>
                  <a:cubicBezTo>
                    <a:pt x="849949" y="878205"/>
                    <a:pt x="860393" y="887730"/>
                    <a:pt x="860393" y="900113"/>
                  </a:cubicBezTo>
                  <a:cubicBezTo>
                    <a:pt x="860393" y="910590"/>
                    <a:pt x="854697" y="919163"/>
                    <a:pt x="845202" y="922020"/>
                  </a:cubicBezTo>
                  <a:cubicBezTo>
                    <a:pt x="835707" y="924878"/>
                    <a:pt x="841404" y="922973"/>
                    <a:pt x="838555" y="922973"/>
                  </a:cubicBezTo>
                  <a:lnTo>
                    <a:pt x="421735" y="937260"/>
                  </a:lnTo>
                  <a:cubicBezTo>
                    <a:pt x="409392" y="937260"/>
                    <a:pt x="398948" y="927735"/>
                    <a:pt x="398948" y="915353"/>
                  </a:cubicBezTo>
                  <a:lnTo>
                    <a:pt x="398948" y="915353"/>
                  </a:lnTo>
                  <a:close/>
                  <a:moveTo>
                    <a:pt x="434079" y="1018223"/>
                  </a:moveTo>
                  <a:cubicBezTo>
                    <a:pt x="434079" y="1005840"/>
                    <a:pt x="443573" y="995363"/>
                    <a:pt x="455917" y="995363"/>
                  </a:cubicBezTo>
                  <a:lnTo>
                    <a:pt x="872737" y="981075"/>
                  </a:lnTo>
                  <a:cubicBezTo>
                    <a:pt x="885080" y="981075"/>
                    <a:pt x="895524" y="990600"/>
                    <a:pt x="895524" y="1002983"/>
                  </a:cubicBezTo>
                  <a:cubicBezTo>
                    <a:pt x="895524" y="1013460"/>
                    <a:pt x="889827" y="1022033"/>
                    <a:pt x="880332" y="1024890"/>
                  </a:cubicBezTo>
                  <a:cubicBezTo>
                    <a:pt x="870838" y="1027748"/>
                    <a:pt x="876535" y="1025843"/>
                    <a:pt x="873686" y="1025843"/>
                  </a:cubicBezTo>
                  <a:lnTo>
                    <a:pt x="456866" y="1040130"/>
                  </a:lnTo>
                  <a:cubicBezTo>
                    <a:pt x="444523" y="1040130"/>
                    <a:pt x="434079" y="1030605"/>
                    <a:pt x="434079" y="1018223"/>
                  </a:cubicBezTo>
                  <a:lnTo>
                    <a:pt x="434079" y="1018223"/>
                  </a:lnTo>
                  <a:close/>
                  <a:moveTo>
                    <a:pt x="468260" y="1121093"/>
                  </a:moveTo>
                  <a:cubicBezTo>
                    <a:pt x="468260" y="1108710"/>
                    <a:pt x="477755" y="1098233"/>
                    <a:pt x="490098" y="1098233"/>
                  </a:cubicBezTo>
                  <a:lnTo>
                    <a:pt x="906918" y="1083945"/>
                  </a:lnTo>
                  <a:cubicBezTo>
                    <a:pt x="919261" y="1083945"/>
                    <a:pt x="929705" y="1093470"/>
                    <a:pt x="929705" y="1105853"/>
                  </a:cubicBezTo>
                  <a:cubicBezTo>
                    <a:pt x="929705" y="1116330"/>
                    <a:pt x="924008" y="1124903"/>
                    <a:pt x="914514" y="1127760"/>
                  </a:cubicBezTo>
                  <a:cubicBezTo>
                    <a:pt x="905019" y="1130618"/>
                    <a:pt x="910716" y="1128713"/>
                    <a:pt x="907867" y="1128713"/>
                  </a:cubicBezTo>
                  <a:lnTo>
                    <a:pt x="491047" y="1143000"/>
                  </a:lnTo>
                  <a:cubicBezTo>
                    <a:pt x="478704" y="1143000"/>
                    <a:pt x="468260" y="1133475"/>
                    <a:pt x="468260" y="1121093"/>
                  </a:cubicBezTo>
                  <a:lnTo>
                    <a:pt x="468260" y="1121093"/>
                  </a:lnTo>
                  <a:close/>
                  <a:moveTo>
                    <a:pt x="503390" y="1223963"/>
                  </a:moveTo>
                  <a:cubicBezTo>
                    <a:pt x="503390" y="1211580"/>
                    <a:pt x="512885" y="1201103"/>
                    <a:pt x="525228" y="1201103"/>
                  </a:cubicBezTo>
                  <a:lnTo>
                    <a:pt x="942048" y="1186815"/>
                  </a:lnTo>
                  <a:cubicBezTo>
                    <a:pt x="954392" y="1186815"/>
                    <a:pt x="964836" y="1196340"/>
                    <a:pt x="964836" y="1208723"/>
                  </a:cubicBezTo>
                  <a:cubicBezTo>
                    <a:pt x="964836" y="1219200"/>
                    <a:pt x="959139" y="1227773"/>
                    <a:pt x="949644" y="1230630"/>
                  </a:cubicBezTo>
                  <a:cubicBezTo>
                    <a:pt x="940149" y="1233488"/>
                    <a:pt x="945846" y="1231583"/>
                    <a:pt x="942998" y="1231583"/>
                  </a:cubicBezTo>
                  <a:lnTo>
                    <a:pt x="526178" y="1245870"/>
                  </a:lnTo>
                  <a:cubicBezTo>
                    <a:pt x="513835" y="1245870"/>
                    <a:pt x="503390" y="1236345"/>
                    <a:pt x="503390" y="1223963"/>
                  </a:cubicBezTo>
                  <a:lnTo>
                    <a:pt x="503390" y="1223963"/>
                  </a:lnTo>
                  <a:close/>
                  <a:moveTo>
                    <a:pt x="832859" y="398145"/>
                  </a:moveTo>
                  <a:lnTo>
                    <a:pt x="1167074" y="1391603"/>
                  </a:lnTo>
                  <a:lnTo>
                    <a:pt x="1728215" y="989648"/>
                  </a:lnTo>
                  <a:cubicBezTo>
                    <a:pt x="1734861" y="984885"/>
                    <a:pt x="1737710" y="975360"/>
                    <a:pt x="1734861" y="967740"/>
                  </a:cubicBezTo>
                  <a:lnTo>
                    <a:pt x="1421534" y="32385"/>
                  </a:lnTo>
                  <a:lnTo>
                    <a:pt x="1497492" y="38100"/>
                  </a:lnTo>
                  <a:cubicBezTo>
                    <a:pt x="1505088" y="38100"/>
                    <a:pt x="1512684" y="43815"/>
                    <a:pt x="1514583" y="51435"/>
                  </a:cubicBezTo>
                  <a:lnTo>
                    <a:pt x="1835506" y="1005840"/>
                  </a:lnTo>
                  <a:cubicBezTo>
                    <a:pt x="1838354" y="1014413"/>
                    <a:pt x="1828859" y="1025843"/>
                    <a:pt x="1822213" y="1030605"/>
                  </a:cubicBezTo>
                  <a:cubicBezTo>
                    <a:pt x="1736760" y="1090613"/>
                    <a:pt x="1167074" y="1482090"/>
                    <a:pt x="1166125" y="1480185"/>
                  </a:cubicBezTo>
                  <a:cubicBezTo>
                    <a:pt x="1074975" y="1484948"/>
                    <a:pt x="475856" y="1516380"/>
                    <a:pt x="372363" y="1520190"/>
                  </a:cubicBezTo>
                  <a:cubicBezTo>
                    <a:pt x="363817" y="1520190"/>
                    <a:pt x="356222" y="1515428"/>
                    <a:pt x="353373" y="1506855"/>
                  </a:cubicBezTo>
                  <a:lnTo>
                    <a:pt x="32450" y="552450"/>
                  </a:lnTo>
                  <a:cubicBezTo>
                    <a:pt x="29602" y="544830"/>
                    <a:pt x="32450" y="536258"/>
                    <a:pt x="38147" y="531495"/>
                  </a:cubicBezTo>
                  <a:lnTo>
                    <a:pt x="95116" y="481013"/>
                  </a:lnTo>
                  <a:lnTo>
                    <a:pt x="410342" y="1416368"/>
                  </a:lnTo>
                  <a:cubicBezTo>
                    <a:pt x="413190" y="1423988"/>
                    <a:pt x="420786" y="1429703"/>
                    <a:pt x="429331" y="1429703"/>
                  </a:cubicBezTo>
                  <a:lnTo>
                    <a:pt x="1112954" y="1411605"/>
                  </a:lnTo>
                  <a:lnTo>
                    <a:pt x="778738" y="417195"/>
                  </a:lnTo>
                </a:path>
              </a:pathLst>
            </a:custGeom>
            <a:solidFill>
              <a:schemeClr val="accent1">
                <a:lumMod val="40000"/>
                <a:lumOff val="60000"/>
              </a:schemeClr>
            </a:solidFill>
            <a:ln w="9480" cap="flat">
              <a:noFill/>
              <a:prstDash val="solid"/>
              <a:miter/>
            </a:ln>
          </p:spPr>
          <p:txBody>
            <a:bodyPr rtlCol="0" anchor="ctr"/>
            <a:lstStyle/>
            <a:p>
              <a:endParaRPr lang="en-GB"/>
            </a:p>
          </p:txBody>
        </p:sp>
      </p:grpSp>
      <p:grpSp>
        <p:nvGrpSpPr>
          <p:cNvPr id="793" name="Group 792">
            <a:extLst>
              <a:ext uri="{FF2B5EF4-FFF2-40B4-BE49-F238E27FC236}">
                <a16:creationId xmlns:a16="http://schemas.microsoft.com/office/drawing/2014/main" id="{13E9D0BA-FFF1-7478-7341-C3CF06EDA2DC}"/>
              </a:ext>
            </a:extLst>
          </p:cNvPr>
          <p:cNvGrpSpPr/>
          <p:nvPr userDrawn="1"/>
        </p:nvGrpSpPr>
        <p:grpSpPr>
          <a:xfrm>
            <a:off x="-4" y="-1"/>
            <a:ext cx="1373453" cy="1129227"/>
            <a:chOff x="8337955" y="559071"/>
            <a:chExt cx="1996101" cy="1641157"/>
          </a:xfrm>
        </p:grpSpPr>
        <p:sp>
          <p:nvSpPr>
            <p:cNvPr id="794" name="Freeform 793">
              <a:extLst>
                <a:ext uri="{FF2B5EF4-FFF2-40B4-BE49-F238E27FC236}">
                  <a16:creationId xmlns:a16="http://schemas.microsoft.com/office/drawing/2014/main" id="{1A53B6D2-2974-1D7F-04A7-135B1F9C3171}"/>
                </a:ext>
              </a:extLst>
            </p:cNvPr>
            <p:cNvSpPr/>
            <p:nvPr/>
          </p:nvSpPr>
          <p:spPr>
            <a:xfrm>
              <a:off x="8348235" y="559071"/>
              <a:ext cx="1985821" cy="1641157"/>
            </a:xfrm>
            <a:custGeom>
              <a:avLst/>
              <a:gdLst>
                <a:gd name="connsiteX0" fmla="*/ 1605897 w 1985821"/>
                <a:gd name="connsiteY0" fmla="*/ 3810 h 1641157"/>
                <a:gd name="connsiteX1" fmla="*/ 1488162 w 1985821"/>
                <a:gd name="connsiteY1" fmla="*/ 0 h 1641157"/>
                <a:gd name="connsiteX2" fmla="*/ 1488162 w 1985821"/>
                <a:gd name="connsiteY2" fmla="*/ 0 h 1641157"/>
                <a:gd name="connsiteX3" fmla="*/ 1291620 w 1985821"/>
                <a:gd name="connsiteY3" fmla="*/ 96203 h 1641157"/>
                <a:gd name="connsiteX4" fmla="*/ 880497 w 1985821"/>
                <a:gd name="connsiteY4" fmla="*/ 422910 h 1641157"/>
                <a:gd name="connsiteX5" fmla="*/ 880497 w 1985821"/>
                <a:gd name="connsiteY5" fmla="*/ 422910 h 1641157"/>
                <a:gd name="connsiteX6" fmla="*/ 822579 w 1985821"/>
                <a:gd name="connsiteY6" fmla="*/ 442913 h 1641157"/>
                <a:gd name="connsiteX7" fmla="*/ 822579 w 1985821"/>
                <a:gd name="connsiteY7" fmla="*/ 442913 h 1641157"/>
                <a:gd name="connsiteX8" fmla="*/ 298468 w 1985821"/>
                <a:gd name="connsiteY8" fmla="*/ 437198 h 1641157"/>
                <a:gd name="connsiteX9" fmla="*/ 84836 w 1985821"/>
                <a:gd name="connsiteY9" fmla="*/ 481013 h 1641157"/>
                <a:gd name="connsiteX10" fmla="*/ 84836 w 1985821"/>
                <a:gd name="connsiteY10" fmla="*/ 481013 h 1641157"/>
                <a:gd name="connsiteX11" fmla="*/ 6979 w 1985821"/>
                <a:gd name="connsiteY11" fmla="*/ 552450 h 1641157"/>
                <a:gd name="connsiteX12" fmla="*/ 1282 w 1985821"/>
                <a:gd name="connsiteY12" fmla="*/ 574358 h 1641157"/>
                <a:gd name="connsiteX13" fmla="*/ 360184 w 1985821"/>
                <a:gd name="connsiteY13" fmla="*/ 1626870 h 1641157"/>
                <a:gd name="connsiteX14" fmla="*/ 380123 w 1985821"/>
                <a:gd name="connsiteY14" fmla="*/ 1641158 h 1641157"/>
                <a:gd name="connsiteX15" fmla="*/ 1255540 w 1985821"/>
                <a:gd name="connsiteY15" fmla="*/ 1610678 h 1641157"/>
                <a:gd name="connsiteX16" fmla="*/ 1977142 w 1985821"/>
                <a:gd name="connsiteY16" fmla="*/ 1092518 h 1641157"/>
                <a:gd name="connsiteX17" fmla="*/ 1984738 w 1985821"/>
                <a:gd name="connsiteY17" fmla="*/ 1068705 h 1641157"/>
                <a:gd name="connsiteX18" fmla="*/ 1625836 w 1985821"/>
                <a:gd name="connsiteY18" fmla="*/ 16193 h 1641157"/>
                <a:gd name="connsiteX19" fmla="*/ 1607796 w 1985821"/>
                <a:gd name="connsiteY19" fmla="*/ 1905 h 1641157"/>
                <a:gd name="connsiteX20" fmla="*/ 1605897 w 1985821"/>
                <a:gd name="connsiteY20" fmla="*/ 3810 h 1641157"/>
                <a:gd name="connsiteX21" fmla="*/ 456081 w 1985821"/>
                <a:gd name="connsiteY21" fmla="*/ 1526858 h 1641157"/>
                <a:gd name="connsiteX22" fmla="*/ 469374 w 1985821"/>
                <a:gd name="connsiteY22" fmla="*/ 1526858 h 1641157"/>
                <a:gd name="connsiteX23" fmla="*/ 456081 w 1985821"/>
                <a:gd name="connsiteY23" fmla="*/ 1526858 h 16411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985821" h="1641157">
                  <a:moveTo>
                    <a:pt x="1605897" y="3810"/>
                  </a:moveTo>
                  <a:lnTo>
                    <a:pt x="1488162" y="0"/>
                  </a:lnTo>
                  <a:lnTo>
                    <a:pt x="1488162" y="0"/>
                  </a:lnTo>
                  <a:cubicBezTo>
                    <a:pt x="1482465" y="1905"/>
                    <a:pt x="1421698" y="29528"/>
                    <a:pt x="1291620" y="96203"/>
                  </a:cubicBezTo>
                  <a:cubicBezTo>
                    <a:pt x="1071342" y="209550"/>
                    <a:pt x="885244" y="418148"/>
                    <a:pt x="880497" y="422910"/>
                  </a:cubicBezTo>
                  <a:lnTo>
                    <a:pt x="880497" y="422910"/>
                  </a:lnTo>
                  <a:lnTo>
                    <a:pt x="822579" y="442913"/>
                  </a:lnTo>
                  <a:lnTo>
                    <a:pt x="822579" y="442913"/>
                  </a:lnTo>
                  <a:cubicBezTo>
                    <a:pt x="815932" y="441960"/>
                    <a:pt x="541534" y="391478"/>
                    <a:pt x="298468" y="437198"/>
                  </a:cubicBezTo>
                  <a:cubicBezTo>
                    <a:pt x="146552" y="465773"/>
                    <a:pt x="91482" y="479108"/>
                    <a:pt x="84836" y="481013"/>
                  </a:cubicBezTo>
                  <a:lnTo>
                    <a:pt x="84836" y="481013"/>
                  </a:lnTo>
                  <a:lnTo>
                    <a:pt x="6979" y="552450"/>
                  </a:lnTo>
                  <a:cubicBezTo>
                    <a:pt x="332" y="558165"/>
                    <a:pt x="-1567" y="566738"/>
                    <a:pt x="1282" y="574358"/>
                  </a:cubicBezTo>
                  <a:lnTo>
                    <a:pt x="360184" y="1626870"/>
                  </a:lnTo>
                  <a:cubicBezTo>
                    <a:pt x="363032" y="1635443"/>
                    <a:pt x="371578" y="1641158"/>
                    <a:pt x="380123" y="1641158"/>
                  </a:cubicBezTo>
                  <a:cubicBezTo>
                    <a:pt x="496908" y="1637348"/>
                    <a:pt x="1255540" y="1610678"/>
                    <a:pt x="1255540" y="1610678"/>
                  </a:cubicBezTo>
                  <a:cubicBezTo>
                    <a:pt x="1255540" y="1610678"/>
                    <a:pt x="1880295" y="1162050"/>
                    <a:pt x="1977142" y="1092518"/>
                  </a:cubicBezTo>
                  <a:cubicBezTo>
                    <a:pt x="1984738" y="1086803"/>
                    <a:pt x="1987586" y="1077278"/>
                    <a:pt x="1984738" y="1068705"/>
                  </a:cubicBezTo>
                  <a:lnTo>
                    <a:pt x="1625836" y="16193"/>
                  </a:lnTo>
                  <a:cubicBezTo>
                    <a:pt x="1622987" y="8573"/>
                    <a:pt x="1615391" y="2858"/>
                    <a:pt x="1607796" y="1905"/>
                  </a:cubicBezTo>
                  <a:lnTo>
                    <a:pt x="1605897" y="3810"/>
                  </a:lnTo>
                  <a:close/>
                  <a:moveTo>
                    <a:pt x="456081" y="1526858"/>
                  </a:moveTo>
                  <a:lnTo>
                    <a:pt x="469374" y="1526858"/>
                  </a:lnTo>
                  <a:lnTo>
                    <a:pt x="456081" y="1526858"/>
                  </a:lnTo>
                  <a:close/>
                </a:path>
              </a:pathLst>
            </a:custGeom>
            <a:solidFill>
              <a:srgbClr val="FFFFFF"/>
            </a:solidFill>
            <a:ln w="9480" cap="flat">
              <a:noFill/>
              <a:prstDash val="solid"/>
              <a:miter/>
            </a:ln>
          </p:spPr>
          <p:txBody>
            <a:bodyPr rtlCol="0" anchor="ctr"/>
            <a:lstStyle/>
            <a:p>
              <a:endParaRPr lang="en-GB"/>
            </a:p>
          </p:txBody>
        </p:sp>
        <p:sp>
          <p:nvSpPr>
            <p:cNvPr id="795" name="Freeform 794">
              <a:extLst>
                <a:ext uri="{FF2B5EF4-FFF2-40B4-BE49-F238E27FC236}">
                  <a16:creationId xmlns:a16="http://schemas.microsoft.com/office/drawing/2014/main" id="{F1269057-9897-4797-818F-437CC0D53127}"/>
                </a:ext>
              </a:extLst>
            </p:cNvPr>
            <p:cNvSpPr/>
            <p:nvPr/>
          </p:nvSpPr>
          <p:spPr>
            <a:xfrm>
              <a:off x="8337955" y="562881"/>
              <a:ext cx="1875011" cy="1547812"/>
            </a:xfrm>
            <a:custGeom>
              <a:avLst/>
              <a:gdLst>
                <a:gd name="connsiteX0" fmla="*/ 1520279 w 1875011"/>
                <a:gd name="connsiteY0" fmla="*/ 4762 h 1547812"/>
                <a:gd name="connsiteX1" fmla="*/ 1409191 w 1875011"/>
                <a:gd name="connsiteY1" fmla="*/ 0 h 1547812"/>
                <a:gd name="connsiteX2" fmla="*/ 1409191 w 1875011"/>
                <a:gd name="connsiteY2" fmla="*/ 0 h 1547812"/>
                <a:gd name="connsiteX3" fmla="*/ 1223093 w 1875011"/>
                <a:gd name="connsiteY3" fmla="*/ 90488 h 1547812"/>
                <a:gd name="connsiteX4" fmla="*/ 832859 w 1875011"/>
                <a:gd name="connsiteY4" fmla="*/ 398145 h 1547812"/>
                <a:gd name="connsiteX5" fmla="*/ 832859 w 1875011"/>
                <a:gd name="connsiteY5" fmla="*/ 398145 h 1547812"/>
                <a:gd name="connsiteX6" fmla="*/ 806273 w 1875011"/>
                <a:gd name="connsiteY6" fmla="*/ 407670 h 1547812"/>
                <a:gd name="connsiteX7" fmla="*/ 805324 w 1875011"/>
                <a:gd name="connsiteY7" fmla="*/ 407670 h 1547812"/>
                <a:gd name="connsiteX8" fmla="*/ 778738 w 1875011"/>
                <a:gd name="connsiteY8" fmla="*/ 417195 h 1547812"/>
                <a:gd name="connsiteX9" fmla="*/ 778738 w 1875011"/>
                <a:gd name="connsiteY9" fmla="*/ 417195 h 1547812"/>
                <a:gd name="connsiteX10" fmla="*/ 283112 w 1875011"/>
                <a:gd name="connsiteY10" fmla="*/ 409575 h 1547812"/>
                <a:gd name="connsiteX11" fmla="*/ 80873 w 1875011"/>
                <a:gd name="connsiteY11" fmla="*/ 449580 h 1547812"/>
                <a:gd name="connsiteX12" fmla="*/ 80873 w 1875011"/>
                <a:gd name="connsiteY12" fmla="*/ 449580 h 1547812"/>
                <a:gd name="connsiteX13" fmla="*/ 6814 w 1875011"/>
                <a:gd name="connsiteY13" fmla="*/ 517208 h 1547812"/>
                <a:gd name="connsiteX14" fmla="*/ 1117 w 1875011"/>
                <a:gd name="connsiteY14" fmla="*/ 538163 h 1547812"/>
                <a:gd name="connsiteX15" fmla="*/ 336283 w 1875011"/>
                <a:gd name="connsiteY15" fmla="*/ 1534478 h 1547812"/>
                <a:gd name="connsiteX16" fmla="*/ 355272 w 1875011"/>
                <a:gd name="connsiteY16" fmla="*/ 1547813 h 1547812"/>
                <a:gd name="connsiteX17" fmla="*/ 1182266 w 1875011"/>
                <a:gd name="connsiteY17" fmla="*/ 1523048 h 1547812"/>
                <a:gd name="connsiteX18" fmla="*/ 1866838 w 1875011"/>
                <a:gd name="connsiteY18" fmla="*/ 1036320 h 1547812"/>
                <a:gd name="connsiteX19" fmla="*/ 1874434 w 1875011"/>
                <a:gd name="connsiteY19" fmla="*/ 1014413 h 1547812"/>
                <a:gd name="connsiteX20" fmla="*/ 1540218 w 1875011"/>
                <a:gd name="connsiteY20" fmla="*/ 18098 h 1547812"/>
                <a:gd name="connsiteX21" fmla="*/ 1523128 w 1875011"/>
                <a:gd name="connsiteY21" fmla="*/ 4762 h 1547812"/>
                <a:gd name="connsiteX22" fmla="*/ 1520279 w 1875011"/>
                <a:gd name="connsiteY22" fmla="*/ 4762 h 1547812"/>
                <a:gd name="connsiteX23" fmla="*/ 960088 w 1875011"/>
                <a:gd name="connsiteY23" fmla="*/ 492443 h 1547812"/>
                <a:gd name="connsiteX24" fmla="*/ 1300001 w 1875011"/>
                <a:gd name="connsiteY24" fmla="*/ 250508 h 1547812"/>
                <a:gd name="connsiteX25" fmla="*/ 1331334 w 1875011"/>
                <a:gd name="connsiteY25" fmla="*/ 256223 h 1547812"/>
                <a:gd name="connsiteX26" fmla="*/ 1325637 w 1875011"/>
                <a:gd name="connsiteY26" fmla="*/ 287655 h 1547812"/>
                <a:gd name="connsiteX27" fmla="*/ 985724 w 1875011"/>
                <a:gd name="connsiteY27" fmla="*/ 529590 h 1547812"/>
                <a:gd name="connsiteX28" fmla="*/ 980027 w 1875011"/>
                <a:gd name="connsiteY28" fmla="*/ 532448 h 1547812"/>
                <a:gd name="connsiteX29" fmla="*/ 955341 w 1875011"/>
                <a:gd name="connsiteY29" fmla="*/ 523875 h 1547812"/>
                <a:gd name="connsiteX30" fmla="*/ 961038 w 1875011"/>
                <a:gd name="connsiteY30" fmla="*/ 492443 h 1547812"/>
                <a:gd name="connsiteX31" fmla="*/ 960088 w 1875011"/>
                <a:gd name="connsiteY31" fmla="*/ 492443 h 1547812"/>
                <a:gd name="connsiteX32" fmla="*/ 995219 w 1875011"/>
                <a:gd name="connsiteY32" fmla="*/ 595313 h 1547812"/>
                <a:gd name="connsiteX33" fmla="*/ 1335132 w 1875011"/>
                <a:gd name="connsiteY33" fmla="*/ 353378 h 1547812"/>
                <a:gd name="connsiteX34" fmla="*/ 1366464 w 1875011"/>
                <a:gd name="connsiteY34" fmla="*/ 359093 h 1547812"/>
                <a:gd name="connsiteX35" fmla="*/ 1360767 w 1875011"/>
                <a:gd name="connsiteY35" fmla="*/ 390525 h 1547812"/>
                <a:gd name="connsiteX36" fmla="*/ 1020855 w 1875011"/>
                <a:gd name="connsiteY36" fmla="*/ 632460 h 1547812"/>
                <a:gd name="connsiteX37" fmla="*/ 1015158 w 1875011"/>
                <a:gd name="connsiteY37" fmla="*/ 635318 h 1547812"/>
                <a:gd name="connsiteX38" fmla="*/ 990472 w 1875011"/>
                <a:gd name="connsiteY38" fmla="*/ 626745 h 1547812"/>
                <a:gd name="connsiteX39" fmla="*/ 996169 w 1875011"/>
                <a:gd name="connsiteY39" fmla="*/ 595313 h 1547812"/>
                <a:gd name="connsiteX40" fmla="*/ 995219 w 1875011"/>
                <a:gd name="connsiteY40" fmla="*/ 595313 h 1547812"/>
                <a:gd name="connsiteX41" fmla="*/ 1029400 w 1875011"/>
                <a:gd name="connsiteY41" fmla="*/ 698183 h 1547812"/>
                <a:gd name="connsiteX42" fmla="*/ 1369313 w 1875011"/>
                <a:gd name="connsiteY42" fmla="*/ 456248 h 1547812"/>
                <a:gd name="connsiteX43" fmla="*/ 1400645 w 1875011"/>
                <a:gd name="connsiteY43" fmla="*/ 461963 h 1547812"/>
                <a:gd name="connsiteX44" fmla="*/ 1394949 w 1875011"/>
                <a:gd name="connsiteY44" fmla="*/ 493395 h 1547812"/>
                <a:gd name="connsiteX45" fmla="*/ 1055036 w 1875011"/>
                <a:gd name="connsiteY45" fmla="*/ 735330 h 1547812"/>
                <a:gd name="connsiteX46" fmla="*/ 1049339 w 1875011"/>
                <a:gd name="connsiteY46" fmla="*/ 738188 h 1547812"/>
                <a:gd name="connsiteX47" fmla="*/ 1024653 w 1875011"/>
                <a:gd name="connsiteY47" fmla="*/ 729615 h 1547812"/>
                <a:gd name="connsiteX48" fmla="*/ 1030350 w 1875011"/>
                <a:gd name="connsiteY48" fmla="*/ 698183 h 1547812"/>
                <a:gd name="connsiteX49" fmla="*/ 1029400 w 1875011"/>
                <a:gd name="connsiteY49" fmla="*/ 698183 h 1547812"/>
                <a:gd name="connsiteX50" fmla="*/ 1063581 w 1875011"/>
                <a:gd name="connsiteY50" fmla="*/ 801053 h 1547812"/>
                <a:gd name="connsiteX51" fmla="*/ 1403494 w 1875011"/>
                <a:gd name="connsiteY51" fmla="*/ 559118 h 1547812"/>
                <a:gd name="connsiteX52" fmla="*/ 1434827 w 1875011"/>
                <a:gd name="connsiteY52" fmla="*/ 564833 h 1547812"/>
                <a:gd name="connsiteX53" fmla="*/ 1429130 w 1875011"/>
                <a:gd name="connsiteY53" fmla="*/ 596265 h 1547812"/>
                <a:gd name="connsiteX54" fmla="*/ 1089217 w 1875011"/>
                <a:gd name="connsiteY54" fmla="*/ 838200 h 1547812"/>
                <a:gd name="connsiteX55" fmla="*/ 1083520 w 1875011"/>
                <a:gd name="connsiteY55" fmla="*/ 841058 h 1547812"/>
                <a:gd name="connsiteX56" fmla="*/ 1058834 w 1875011"/>
                <a:gd name="connsiteY56" fmla="*/ 832485 h 1547812"/>
                <a:gd name="connsiteX57" fmla="*/ 1064531 w 1875011"/>
                <a:gd name="connsiteY57" fmla="*/ 801053 h 1547812"/>
                <a:gd name="connsiteX58" fmla="*/ 1063581 w 1875011"/>
                <a:gd name="connsiteY58" fmla="*/ 801053 h 1547812"/>
                <a:gd name="connsiteX59" fmla="*/ 1098712 w 1875011"/>
                <a:gd name="connsiteY59" fmla="*/ 904875 h 1547812"/>
                <a:gd name="connsiteX60" fmla="*/ 1438625 w 1875011"/>
                <a:gd name="connsiteY60" fmla="*/ 662940 h 1547812"/>
                <a:gd name="connsiteX61" fmla="*/ 1469957 w 1875011"/>
                <a:gd name="connsiteY61" fmla="*/ 668655 h 1547812"/>
                <a:gd name="connsiteX62" fmla="*/ 1464260 w 1875011"/>
                <a:gd name="connsiteY62" fmla="*/ 700088 h 1547812"/>
                <a:gd name="connsiteX63" fmla="*/ 1124348 w 1875011"/>
                <a:gd name="connsiteY63" fmla="*/ 942023 h 1547812"/>
                <a:gd name="connsiteX64" fmla="*/ 1118651 w 1875011"/>
                <a:gd name="connsiteY64" fmla="*/ 944880 h 1547812"/>
                <a:gd name="connsiteX65" fmla="*/ 1093965 w 1875011"/>
                <a:gd name="connsiteY65" fmla="*/ 936308 h 1547812"/>
                <a:gd name="connsiteX66" fmla="*/ 1099661 w 1875011"/>
                <a:gd name="connsiteY66" fmla="*/ 904875 h 1547812"/>
                <a:gd name="connsiteX67" fmla="*/ 1098712 w 1875011"/>
                <a:gd name="connsiteY67" fmla="*/ 904875 h 1547812"/>
                <a:gd name="connsiteX68" fmla="*/ 1132893 w 1875011"/>
                <a:gd name="connsiteY68" fmla="*/ 1007745 h 1547812"/>
                <a:gd name="connsiteX69" fmla="*/ 1472806 w 1875011"/>
                <a:gd name="connsiteY69" fmla="*/ 765810 h 1547812"/>
                <a:gd name="connsiteX70" fmla="*/ 1504138 w 1875011"/>
                <a:gd name="connsiteY70" fmla="*/ 771525 h 1547812"/>
                <a:gd name="connsiteX71" fmla="*/ 1498442 w 1875011"/>
                <a:gd name="connsiteY71" fmla="*/ 802958 h 1547812"/>
                <a:gd name="connsiteX72" fmla="*/ 1158529 w 1875011"/>
                <a:gd name="connsiteY72" fmla="*/ 1044893 h 1547812"/>
                <a:gd name="connsiteX73" fmla="*/ 1152832 w 1875011"/>
                <a:gd name="connsiteY73" fmla="*/ 1047750 h 1547812"/>
                <a:gd name="connsiteX74" fmla="*/ 1128146 w 1875011"/>
                <a:gd name="connsiteY74" fmla="*/ 1039178 h 1547812"/>
                <a:gd name="connsiteX75" fmla="*/ 1133843 w 1875011"/>
                <a:gd name="connsiteY75" fmla="*/ 1007745 h 1547812"/>
                <a:gd name="connsiteX76" fmla="*/ 1132893 w 1875011"/>
                <a:gd name="connsiteY76" fmla="*/ 1007745 h 1547812"/>
                <a:gd name="connsiteX77" fmla="*/ 1168024 w 1875011"/>
                <a:gd name="connsiteY77" fmla="*/ 1110615 h 1547812"/>
                <a:gd name="connsiteX78" fmla="*/ 1507936 w 1875011"/>
                <a:gd name="connsiteY78" fmla="*/ 868680 h 1547812"/>
                <a:gd name="connsiteX79" fmla="*/ 1539269 w 1875011"/>
                <a:gd name="connsiteY79" fmla="*/ 874395 h 1547812"/>
                <a:gd name="connsiteX80" fmla="*/ 1533572 w 1875011"/>
                <a:gd name="connsiteY80" fmla="*/ 905828 h 1547812"/>
                <a:gd name="connsiteX81" fmla="*/ 1193660 w 1875011"/>
                <a:gd name="connsiteY81" fmla="*/ 1147763 h 1547812"/>
                <a:gd name="connsiteX82" fmla="*/ 1187963 w 1875011"/>
                <a:gd name="connsiteY82" fmla="*/ 1150620 h 1547812"/>
                <a:gd name="connsiteX83" fmla="*/ 1163276 w 1875011"/>
                <a:gd name="connsiteY83" fmla="*/ 1142048 h 1547812"/>
                <a:gd name="connsiteX84" fmla="*/ 1168973 w 1875011"/>
                <a:gd name="connsiteY84" fmla="*/ 1110615 h 1547812"/>
                <a:gd name="connsiteX85" fmla="*/ 1168024 w 1875011"/>
                <a:gd name="connsiteY85" fmla="*/ 1110615 h 1547812"/>
                <a:gd name="connsiteX86" fmla="*/ 295455 w 1875011"/>
                <a:gd name="connsiteY86" fmla="*/ 605790 h 1547812"/>
                <a:gd name="connsiteX87" fmla="*/ 317293 w 1875011"/>
                <a:gd name="connsiteY87" fmla="*/ 582930 h 1547812"/>
                <a:gd name="connsiteX88" fmla="*/ 734113 w 1875011"/>
                <a:gd name="connsiteY88" fmla="*/ 568643 h 1547812"/>
                <a:gd name="connsiteX89" fmla="*/ 756901 w 1875011"/>
                <a:gd name="connsiteY89" fmla="*/ 590550 h 1547812"/>
                <a:gd name="connsiteX90" fmla="*/ 741709 w 1875011"/>
                <a:gd name="connsiteY90" fmla="*/ 612458 h 1547812"/>
                <a:gd name="connsiteX91" fmla="*/ 735063 w 1875011"/>
                <a:gd name="connsiteY91" fmla="*/ 613410 h 1547812"/>
                <a:gd name="connsiteX92" fmla="*/ 318243 w 1875011"/>
                <a:gd name="connsiteY92" fmla="*/ 627698 h 1547812"/>
                <a:gd name="connsiteX93" fmla="*/ 295455 w 1875011"/>
                <a:gd name="connsiteY93" fmla="*/ 605790 h 1547812"/>
                <a:gd name="connsiteX94" fmla="*/ 295455 w 1875011"/>
                <a:gd name="connsiteY94" fmla="*/ 605790 h 1547812"/>
                <a:gd name="connsiteX95" fmla="*/ 329636 w 1875011"/>
                <a:gd name="connsiteY95" fmla="*/ 708660 h 1547812"/>
                <a:gd name="connsiteX96" fmla="*/ 351474 w 1875011"/>
                <a:gd name="connsiteY96" fmla="*/ 685800 h 1547812"/>
                <a:gd name="connsiteX97" fmla="*/ 768294 w 1875011"/>
                <a:gd name="connsiteY97" fmla="*/ 671513 h 1547812"/>
                <a:gd name="connsiteX98" fmla="*/ 791082 w 1875011"/>
                <a:gd name="connsiteY98" fmla="*/ 693420 h 1547812"/>
                <a:gd name="connsiteX99" fmla="*/ 775890 w 1875011"/>
                <a:gd name="connsiteY99" fmla="*/ 715328 h 1547812"/>
                <a:gd name="connsiteX100" fmla="*/ 769244 w 1875011"/>
                <a:gd name="connsiteY100" fmla="*/ 716280 h 1547812"/>
                <a:gd name="connsiteX101" fmla="*/ 352424 w 1875011"/>
                <a:gd name="connsiteY101" fmla="*/ 730568 h 1547812"/>
                <a:gd name="connsiteX102" fmla="*/ 329636 w 1875011"/>
                <a:gd name="connsiteY102" fmla="*/ 708660 h 1547812"/>
                <a:gd name="connsiteX103" fmla="*/ 329636 w 1875011"/>
                <a:gd name="connsiteY103" fmla="*/ 708660 h 1547812"/>
                <a:gd name="connsiteX104" fmla="*/ 364767 w 1875011"/>
                <a:gd name="connsiteY104" fmla="*/ 811530 h 1547812"/>
                <a:gd name="connsiteX105" fmla="*/ 386605 w 1875011"/>
                <a:gd name="connsiteY105" fmla="*/ 788670 h 1547812"/>
                <a:gd name="connsiteX106" fmla="*/ 803425 w 1875011"/>
                <a:gd name="connsiteY106" fmla="*/ 774383 h 1547812"/>
                <a:gd name="connsiteX107" fmla="*/ 826212 w 1875011"/>
                <a:gd name="connsiteY107" fmla="*/ 796290 h 1547812"/>
                <a:gd name="connsiteX108" fmla="*/ 811021 w 1875011"/>
                <a:gd name="connsiteY108" fmla="*/ 818198 h 1547812"/>
                <a:gd name="connsiteX109" fmla="*/ 804374 w 1875011"/>
                <a:gd name="connsiteY109" fmla="*/ 819150 h 1547812"/>
                <a:gd name="connsiteX110" fmla="*/ 387554 w 1875011"/>
                <a:gd name="connsiteY110" fmla="*/ 833438 h 1547812"/>
                <a:gd name="connsiteX111" fmla="*/ 364767 w 1875011"/>
                <a:gd name="connsiteY111" fmla="*/ 811530 h 1547812"/>
                <a:gd name="connsiteX112" fmla="*/ 364767 w 1875011"/>
                <a:gd name="connsiteY112" fmla="*/ 811530 h 1547812"/>
                <a:gd name="connsiteX113" fmla="*/ 398948 w 1875011"/>
                <a:gd name="connsiteY113" fmla="*/ 915353 h 1547812"/>
                <a:gd name="connsiteX114" fmla="*/ 420786 w 1875011"/>
                <a:gd name="connsiteY114" fmla="*/ 892493 h 1547812"/>
                <a:gd name="connsiteX115" fmla="*/ 837606 w 1875011"/>
                <a:gd name="connsiteY115" fmla="*/ 878205 h 1547812"/>
                <a:gd name="connsiteX116" fmla="*/ 860393 w 1875011"/>
                <a:gd name="connsiteY116" fmla="*/ 900113 h 1547812"/>
                <a:gd name="connsiteX117" fmla="*/ 845202 w 1875011"/>
                <a:gd name="connsiteY117" fmla="*/ 922020 h 1547812"/>
                <a:gd name="connsiteX118" fmla="*/ 838555 w 1875011"/>
                <a:gd name="connsiteY118" fmla="*/ 922973 h 1547812"/>
                <a:gd name="connsiteX119" fmla="*/ 421735 w 1875011"/>
                <a:gd name="connsiteY119" fmla="*/ 937260 h 1547812"/>
                <a:gd name="connsiteX120" fmla="*/ 398948 w 1875011"/>
                <a:gd name="connsiteY120" fmla="*/ 915353 h 1547812"/>
                <a:gd name="connsiteX121" fmla="*/ 398948 w 1875011"/>
                <a:gd name="connsiteY121" fmla="*/ 915353 h 1547812"/>
                <a:gd name="connsiteX122" fmla="*/ 434079 w 1875011"/>
                <a:gd name="connsiteY122" fmla="*/ 1018223 h 1547812"/>
                <a:gd name="connsiteX123" fmla="*/ 455917 w 1875011"/>
                <a:gd name="connsiteY123" fmla="*/ 995363 h 1547812"/>
                <a:gd name="connsiteX124" fmla="*/ 872737 w 1875011"/>
                <a:gd name="connsiteY124" fmla="*/ 981075 h 1547812"/>
                <a:gd name="connsiteX125" fmla="*/ 895524 w 1875011"/>
                <a:gd name="connsiteY125" fmla="*/ 1002983 h 1547812"/>
                <a:gd name="connsiteX126" fmla="*/ 880332 w 1875011"/>
                <a:gd name="connsiteY126" fmla="*/ 1024890 h 1547812"/>
                <a:gd name="connsiteX127" fmla="*/ 873686 w 1875011"/>
                <a:gd name="connsiteY127" fmla="*/ 1025843 h 1547812"/>
                <a:gd name="connsiteX128" fmla="*/ 456866 w 1875011"/>
                <a:gd name="connsiteY128" fmla="*/ 1040130 h 1547812"/>
                <a:gd name="connsiteX129" fmla="*/ 434079 w 1875011"/>
                <a:gd name="connsiteY129" fmla="*/ 1018223 h 1547812"/>
                <a:gd name="connsiteX130" fmla="*/ 434079 w 1875011"/>
                <a:gd name="connsiteY130" fmla="*/ 1018223 h 1547812"/>
                <a:gd name="connsiteX131" fmla="*/ 468260 w 1875011"/>
                <a:gd name="connsiteY131" fmla="*/ 1121093 h 1547812"/>
                <a:gd name="connsiteX132" fmla="*/ 490098 w 1875011"/>
                <a:gd name="connsiteY132" fmla="*/ 1098233 h 1547812"/>
                <a:gd name="connsiteX133" fmla="*/ 906918 w 1875011"/>
                <a:gd name="connsiteY133" fmla="*/ 1083945 h 1547812"/>
                <a:gd name="connsiteX134" fmla="*/ 929705 w 1875011"/>
                <a:gd name="connsiteY134" fmla="*/ 1105853 h 1547812"/>
                <a:gd name="connsiteX135" fmla="*/ 914514 w 1875011"/>
                <a:gd name="connsiteY135" fmla="*/ 1127760 h 1547812"/>
                <a:gd name="connsiteX136" fmla="*/ 907867 w 1875011"/>
                <a:gd name="connsiteY136" fmla="*/ 1128713 h 1547812"/>
                <a:gd name="connsiteX137" fmla="*/ 491047 w 1875011"/>
                <a:gd name="connsiteY137" fmla="*/ 1143000 h 1547812"/>
                <a:gd name="connsiteX138" fmla="*/ 468260 w 1875011"/>
                <a:gd name="connsiteY138" fmla="*/ 1121093 h 1547812"/>
                <a:gd name="connsiteX139" fmla="*/ 468260 w 1875011"/>
                <a:gd name="connsiteY139" fmla="*/ 1121093 h 1547812"/>
                <a:gd name="connsiteX140" fmla="*/ 503390 w 1875011"/>
                <a:gd name="connsiteY140" fmla="*/ 1223963 h 1547812"/>
                <a:gd name="connsiteX141" fmla="*/ 525228 w 1875011"/>
                <a:gd name="connsiteY141" fmla="*/ 1201103 h 1547812"/>
                <a:gd name="connsiteX142" fmla="*/ 942048 w 1875011"/>
                <a:gd name="connsiteY142" fmla="*/ 1186815 h 1547812"/>
                <a:gd name="connsiteX143" fmla="*/ 964836 w 1875011"/>
                <a:gd name="connsiteY143" fmla="*/ 1208723 h 1547812"/>
                <a:gd name="connsiteX144" fmla="*/ 949644 w 1875011"/>
                <a:gd name="connsiteY144" fmla="*/ 1230630 h 1547812"/>
                <a:gd name="connsiteX145" fmla="*/ 942998 w 1875011"/>
                <a:gd name="connsiteY145" fmla="*/ 1231583 h 1547812"/>
                <a:gd name="connsiteX146" fmla="*/ 526178 w 1875011"/>
                <a:gd name="connsiteY146" fmla="*/ 1245870 h 1547812"/>
                <a:gd name="connsiteX147" fmla="*/ 503390 w 1875011"/>
                <a:gd name="connsiteY147" fmla="*/ 1223963 h 1547812"/>
                <a:gd name="connsiteX148" fmla="*/ 503390 w 1875011"/>
                <a:gd name="connsiteY148" fmla="*/ 1223963 h 1547812"/>
                <a:gd name="connsiteX149" fmla="*/ 832859 w 1875011"/>
                <a:gd name="connsiteY149" fmla="*/ 398145 h 1547812"/>
                <a:gd name="connsiteX150" fmla="*/ 1167074 w 1875011"/>
                <a:gd name="connsiteY150" fmla="*/ 1391603 h 1547812"/>
                <a:gd name="connsiteX151" fmla="*/ 1728215 w 1875011"/>
                <a:gd name="connsiteY151" fmla="*/ 989648 h 1547812"/>
                <a:gd name="connsiteX152" fmla="*/ 1734861 w 1875011"/>
                <a:gd name="connsiteY152" fmla="*/ 967740 h 1547812"/>
                <a:gd name="connsiteX153" fmla="*/ 1421534 w 1875011"/>
                <a:gd name="connsiteY153" fmla="*/ 32385 h 1547812"/>
                <a:gd name="connsiteX154" fmla="*/ 1497492 w 1875011"/>
                <a:gd name="connsiteY154" fmla="*/ 38100 h 1547812"/>
                <a:gd name="connsiteX155" fmla="*/ 1514583 w 1875011"/>
                <a:gd name="connsiteY155" fmla="*/ 51435 h 1547812"/>
                <a:gd name="connsiteX156" fmla="*/ 1835506 w 1875011"/>
                <a:gd name="connsiteY156" fmla="*/ 1005840 h 1547812"/>
                <a:gd name="connsiteX157" fmla="*/ 1822213 w 1875011"/>
                <a:gd name="connsiteY157" fmla="*/ 1030605 h 1547812"/>
                <a:gd name="connsiteX158" fmla="*/ 1166125 w 1875011"/>
                <a:gd name="connsiteY158" fmla="*/ 1480185 h 1547812"/>
                <a:gd name="connsiteX159" fmla="*/ 372363 w 1875011"/>
                <a:gd name="connsiteY159" fmla="*/ 1520190 h 1547812"/>
                <a:gd name="connsiteX160" fmla="*/ 353373 w 1875011"/>
                <a:gd name="connsiteY160" fmla="*/ 1506855 h 1547812"/>
                <a:gd name="connsiteX161" fmla="*/ 32450 w 1875011"/>
                <a:gd name="connsiteY161" fmla="*/ 552450 h 1547812"/>
                <a:gd name="connsiteX162" fmla="*/ 38147 w 1875011"/>
                <a:gd name="connsiteY162" fmla="*/ 531495 h 1547812"/>
                <a:gd name="connsiteX163" fmla="*/ 95116 w 1875011"/>
                <a:gd name="connsiteY163" fmla="*/ 481013 h 1547812"/>
                <a:gd name="connsiteX164" fmla="*/ 410342 w 1875011"/>
                <a:gd name="connsiteY164" fmla="*/ 1416368 h 1547812"/>
                <a:gd name="connsiteX165" fmla="*/ 429331 w 1875011"/>
                <a:gd name="connsiteY165" fmla="*/ 1429703 h 1547812"/>
                <a:gd name="connsiteX166" fmla="*/ 1112954 w 1875011"/>
                <a:gd name="connsiteY166" fmla="*/ 1411605 h 1547812"/>
                <a:gd name="connsiteX167" fmla="*/ 778738 w 1875011"/>
                <a:gd name="connsiteY167" fmla="*/ 417195 h 15478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Lst>
              <a:rect l="l" t="t" r="r" b="b"/>
              <a:pathLst>
                <a:path w="1875011" h="1547812">
                  <a:moveTo>
                    <a:pt x="1520279" y="4762"/>
                  </a:moveTo>
                  <a:lnTo>
                    <a:pt x="1409191" y="0"/>
                  </a:lnTo>
                  <a:lnTo>
                    <a:pt x="1409191" y="0"/>
                  </a:lnTo>
                  <a:cubicBezTo>
                    <a:pt x="1403494" y="1905"/>
                    <a:pt x="1346525" y="27623"/>
                    <a:pt x="1223093" y="90488"/>
                  </a:cubicBezTo>
                  <a:cubicBezTo>
                    <a:pt x="1015158" y="197168"/>
                    <a:pt x="837606" y="393383"/>
                    <a:pt x="832859" y="398145"/>
                  </a:cubicBezTo>
                  <a:lnTo>
                    <a:pt x="832859" y="398145"/>
                  </a:lnTo>
                  <a:lnTo>
                    <a:pt x="806273" y="407670"/>
                  </a:lnTo>
                  <a:lnTo>
                    <a:pt x="805324" y="407670"/>
                  </a:lnTo>
                  <a:lnTo>
                    <a:pt x="778738" y="417195"/>
                  </a:lnTo>
                  <a:lnTo>
                    <a:pt x="778738" y="417195"/>
                  </a:lnTo>
                  <a:cubicBezTo>
                    <a:pt x="773042" y="416243"/>
                    <a:pt x="512885" y="367665"/>
                    <a:pt x="283112" y="409575"/>
                  </a:cubicBezTo>
                  <a:cubicBezTo>
                    <a:pt x="139741" y="435293"/>
                    <a:pt x="87520" y="448628"/>
                    <a:pt x="80873" y="449580"/>
                  </a:cubicBezTo>
                  <a:lnTo>
                    <a:pt x="80873" y="449580"/>
                  </a:lnTo>
                  <a:lnTo>
                    <a:pt x="6814" y="517208"/>
                  </a:lnTo>
                  <a:cubicBezTo>
                    <a:pt x="1117" y="521970"/>
                    <a:pt x="-1731" y="530543"/>
                    <a:pt x="1117" y="538163"/>
                  </a:cubicBezTo>
                  <a:lnTo>
                    <a:pt x="336283" y="1534478"/>
                  </a:lnTo>
                  <a:cubicBezTo>
                    <a:pt x="339131" y="1542098"/>
                    <a:pt x="346727" y="1547813"/>
                    <a:pt x="355272" y="1547813"/>
                  </a:cubicBezTo>
                  <a:cubicBezTo>
                    <a:pt x="465411" y="1544955"/>
                    <a:pt x="1182266" y="1523048"/>
                    <a:pt x="1182266" y="1523048"/>
                  </a:cubicBezTo>
                  <a:cubicBezTo>
                    <a:pt x="1182266" y="1523048"/>
                    <a:pt x="1774739" y="1101090"/>
                    <a:pt x="1866838" y="1036320"/>
                  </a:cubicBezTo>
                  <a:cubicBezTo>
                    <a:pt x="1873485" y="1031558"/>
                    <a:pt x="1876333" y="1022033"/>
                    <a:pt x="1874434" y="1014413"/>
                  </a:cubicBezTo>
                  <a:lnTo>
                    <a:pt x="1540218" y="18098"/>
                  </a:lnTo>
                  <a:cubicBezTo>
                    <a:pt x="1537370" y="10478"/>
                    <a:pt x="1530724" y="5715"/>
                    <a:pt x="1523128" y="4762"/>
                  </a:cubicBezTo>
                  <a:lnTo>
                    <a:pt x="1520279" y="4762"/>
                  </a:lnTo>
                  <a:close/>
                  <a:moveTo>
                    <a:pt x="960088" y="492443"/>
                  </a:moveTo>
                  <a:lnTo>
                    <a:pt x="1300001" y="250508"/>
                  </a:lnTo>
                  <a:cubicBezTo>
                    <a:pt x="1309496" y="243840"/>
                    <a:pt x="1323738" y="245745"/>
                    <a:pt x="1331334" y="256223"/>
                  </a:cubicBezTo>
                  <a:cubicBezTo>
                    <a:pt x="1337980" y="266700"/>
                    <a:pt x="1336081" y="280035"/>
                    <a:pt x="1325637" y="287655"/>
                  </a:cubicBezTo>
                  <a:lnTo>
                    <a:pt x="985724" y="529590"/>
                  </a:lnTo>
                  <a:cubicBezTo>
                    <a:pt x="983825" y="530543"/>
                    <a:pt x="981926" y="531495"/>
                    <a:pt x="980027" y="532448"/>
                  </a:cubicBezTo>
                  <a:cubicBezTo>
                    <a:pt x="970533" y="535305"/>
                    <a:pt x="961038" y="532448"/>
                    <a:pt x="955341" y="523875"/>
                  </a:cubicBezTo>
                  <a:cubicBezTo>
                    <a:pt x="948695" y="513398"/>
                    <a:pt x="950594" y="500063"/>
                    <a:pt x="961038" y="492443"/>
                  </a:cubicBezTo>
                  <a:lnTo>
                    <a:pt x="960088" y="492443"/>
                  </a:lnTo>
                  <a:close/>
                  <a:moveTo>
                    <a:pt x="995219" y="595313"/>
                  </a:moveTo>
                  <a:lnTo>
                    <a:pt x="1335132" y="353378"/>
                  </a:lnTo>
                  <a:cubicBezTo>
                    <a:pt x="1344626" y="346710"/>
                    <a:pt x="1358868" y="348615"/>
                    <a:pt x="1366464" y="359093"/>
                  </a:cubicBezTo>
                  <a:cubicBezTo>
                    <a:pt x="1373111" y="369570"/>
                    <a:pt x="1371212" y="382905"/>
                    <a:pt x="1360767" y="390525"/>
                  </a:cubicBezTo>
                  <a:lnTo>
                    <a:pt x="1020855" y="632460"/>
                  </a:lnTo>
                  <a:cubicBezTo>
                    <a:pt x="1018956" y="633413"/>
                    <a:pt x="1017057" y="634365"/>
                    <a:pt x="1015158" y="635318"/>
                  </a:cubicBezTo>
                  <a:cubicBezTo>
                    <a:pt x="1005663" y="638175"/>
                    <a:pt x="996169" y="635318"/>
                    <a:pt x="990472" y="626745"/>
                  </a:cubicBezTo>
                  <a:cubicBezTo>
                    <a:pt x="983825" y="616268"/>
                    <a:pt x="985724" y="602933"/>
                    <a:pt x="996169" y="595313"/>
                  </a:cubicBezTo>
                  <a:lnTo>
                    <a:pt x="995219" y="595313"/>
                  </a:lnTo>
                  <a:close/>
                  <a:moveTo>
                    <a:pt x="1029400" y="698183"/>
                  </a:moveTo>
                  <a:lnTo>
                    <a:pt x="1369313" y="456248"/>
                  </a:lnTo>
                  <a:cubicBezTo>
                    <a:pt x="1378807" y="449580"/>
                    <a:pt x="1393050" y="451485"/>
                    <a:pt x="1400645" y="461963"/>
                  </a:cubicBezTo>
                  <a:cubicBezTo>
                    <a:pt x="1407292" y="472440"/>
                    <a:pt x="1405393" y="485775"/>
                    <a:pt x="1394949" y="493395"/>
                  </a:cubicBezTo>
                  <a:lnTo>
                    <a:pt x="1055036" y="735330"/>
                  </a:lnTo>
                  <a:cubicBezTo>
                    <a:pt x="1053137" y="736283"/>
                    <a:pt x="1051238" y="737235"/>
                    <a:pt x="1049339" y="738188"/>
                  </a:cubicBezTo>
                  <a:cubicBezTo>
                    <a:pt x="1039844" y="741045"/>
                    <a:pt x="1030350" y="738188"/>
                    <a:pt x="1024653" y="729615"/>
                  </a:cubicBezTo>
                  <a:cubicBezTo>
                    <a:pt x="1018006" y="719138"/>
                    <a:pt x="1019905" y="705803"/>
                    <a:pt x="1030350" y="698183"/>
                  </a:cubicBezTo>
                  <a:lnTo>
                    <a:pt x="1029400" y="698183"/>
                  </a:lnTo>
                  <a:close/>
                  <a:moveTo>
                    <a:pt x="1063581" y="801053"/>
                  </a:moveTo>
                  <a:lnTo>
                    <a:pt x="1403494" y="559118"/>
                  </a:lnTo>
                  <a:cubicBezTo>
                    <a:pt x="1412989" y="552450"/>
                    <a:pt x="1427231" y="554355"/>
                    <a:pt x="1434827" y="564833"/>
                  </a:cubicBezTo>
                  <a:cubicBezTo>
                    <a:pt x="1441473" y="575310"/>
                    <a:pt x="1439574" y="588645"/>
                    <a:pt x="1429130" y="596265"/>
                  </a:cubicBezTo>
                  <a:lnTo>
                    <a:pt x="1089217" y="838200"/>
                  </a:lnTo>
                  <a:cubicBezTo>
                    <a:pt x="1087318" y="839153"/>
                    <a:pt x="1085419" y="840105"/>
                    <a:pt x="1083520" y="841058"/>
                  </a:cubicBezTo>
                  <a:cubicBezTo>
                    <a:pt x="1074026" y="843915"/>
                    <a:pt x="1064531" y="841058"/>
                    <a:pt x="1058834" y="832485"/>
                  </a:cubicBezTo>
                  <a:cubicBezTo>
                    <a:pt x="1052188" y="822008"/>
                    <a:pt x="1054087" y="808673"/>
                    <a:pt x="1064531" y="801053"/>
                  </a:cubicBezTo>
                  <a:lnTo>
                    <a:pt x="1063581" y="801053"/>
                  </a:lnTo>
                  <a:close/>
                  <a:moveTo>
                    <a:pt x="1098712" y="904875"/>
                  </a:moveTo>
                  <a:lnTo>
                    <a:pt x="1438625" y="662940"/>
                  </a:lnTo>
                  <a:cubicBezTo>
                    <a:pt x="1449069" y="656273"/>
                    <a:pt x="1462361" y="658178"/>
                    <a:pt x="1469957" y="668655"/>
                  </a:cubicBezTo>
                  <a:cubicBezTo>
                    <a:pt x="1476604" y="679133"/>
                    <a:pt x="1474705" y="692468"/>
                    <a:pt x="1464260" y="700088"/>
                  </a:cubicBezTo>
                  <a:lnTo>
                    <a:pt x="1124348" y="942023"/>
                  </a:lnTo>
                  <a:cubicBezTo>
                    <a:pt x="1122449" y="942975"/>
                    <a:pt x="1120550" y="943928"/>
                    <a:pt x="1118651" y="944880"/>
                  </a:cubicBezTo>
                  <a:cubicBezTo>
                    <a:pt x="1109156" y="947738"/>
                    <a:pt x="1099661" y="944880"/>
                    <a:pt x="1093965" y="936308"/>
                  </a:cubicBezTo>
                  <a:cubicBezTo>
                    <a:pt x="1087318" y="925830"/>
                    <a:pt x="1089217" y="912495"/>
                    <a:pt x="1099661" y="904875"/>
                  </a:cubicBezTo>
                  <a:lnTo>
                    <a:pt x="1098712" y="904875"/>
                  </a:lnTo>
                  <a:close/>
                  <a:moveTo>
                    <a:pt x="1132893" y="1007745"/>
                  </a:moveTo>
                  <a:lnTo>
                    <a:pt x="1472806" y="765810"/>
                  </a:lnTo>
                  <a:cubicBezTo>
                    <a:pt x="1482300" y="759143"/>
                    <a:pt x="1496542" y="761048"/>
                    <a:pt x="1504138" y="771525"/>
                  </a:cubicBezTo>
                  <a:cubicBezTo>
                    <a:pt x="1510785" y="782003"/>
                    <a:pt x="1508886" y="795338"/>
                    <a:pt x="1498442" y="802958"/>
                  </a:cubicBezTo>
                  <a:lnTo>
                    <a:pt x="1158529" y="1044893"/>
                  </a:lnTo>
                  <a:cubicBezTo>
                    <a:pt x="1156630" y="1045845"/>
                    <a:pt x="1154731" y="1046798"/>
                    <a:pt x="1152832" y="1047750"/>
                  </a:cubicBezTo>
                  <a:cubicBezTo>
                    <a:pt x="1143337" y="1050608"/>
                    <a:pt x="1133843" y="1047750"/>
                    <a:pt x="1128146" y="1039178"/>
                  </a:cubicBezTo>
                  <a:cubicBezTo>
                    <a:pt x="1121499" y="1028700"/>
                    <a:pt x="1123398" y="1015365"/>
                    <a:pt x="1133843" y="1007745"/>
                  </a:cubicBezTo>
                  <a:lnTo>
                    <a:pt x="1132893" y="1007745"/>
                  </a:lnTo>
                  <a:close/>
                  <a:moveTo>
                    <a:pt x="1168024" y="1110615"/>
                  </a:moveTo>
                  <a:lnTo>
                    <a:pt x="1507936" y="868680"/>
                  </a:lnTo>
                  <a:cubicBezTo>
                    <a:pt x="1517431" y="862013"/>
                    <a:pt x="1531673" y="863918"/>
                    <a:pt x="1539269" y="874395"/>
                  </a:cubicBezTo>
                  <a:cubicBezTo>
                    <a:pt x="1545915" y="884873"/>
                    <a:pt x="1544016" y="898208"/>
                    <a:pt x="1533572" y="905828"/>
                  </a:cubicBezTo>
                  <a:lnTo>
                    <a:pt x="1193660" y="1147763"/>
                  </a:lnTo>
                  <a:cubicBezTo>
                    <a:pt x="1191761" y="1148715"/>
                    <a:pt x="1189862" y="1149668"/>
                    <a:pt x="1187963" y="1150620"/>
                  </a:cubicBezTo>
                  <a:cubicBezTo>
                    <a:pt x="1178468" y="1153478"/>
                    <a:pt x="1168973" y="1150620"/>
                    <a:pt x="1163276" y="1142048"/>
                  </a:cubicBezTo>
                  <a:cubicBezTo>
                    <a:pt x="1156630" y="1131570"/>
                    <a:pt x="1158529" y="1118235"/>
                    <a:pt x="1168973" y="1110615"/>
                  </a:cubicBezTo>
                  <a:lnTo>
                    <a:pt x="1168024" y="1110615"/>
                  </a:lnTo>
                  <a:close/>
                  <a:moveTo>
                    <a:pt x="295455" y="605790"/>
                  </a:moveTo>
                  <a:cubicBezTo>
                    <a:pt x="295455" y="593408"/>
                    <a:pt x="304950" y="582930"/>
                    <a:pt x="317293" y="582930"/>
                  </a:cubicBezTo>
                  <a:lnTo>
                    <a:pt x="734113" y="568643"/>
                  </a:lnTo>
                  <a:cubicBezTo>
                    <a:pt x="746456" y="568643"/>
                    <a:pt x="756901" y="578168"/>
                    <a:pt x="756901" y="590550"/>
                  </a:cubicBezTo>
                  <a:cubicBezTo>
                    <a:pt x="756901" y="601028"/>
                    <a:pt x="751204" y="609600"/>
                    <a:pt x="741709" y="612458"/>
                  </a:cubicBezTo>
                  <a:cubicBezTo>
                    <a:pt x="732214" y="615315"/>
                    <a:pt x="737911" y="613410"/>
                    <a:pt x="735063" y="613410"/>
                  </a:cubicBezTo>
                  <a:lnTo>
                    <a:pt x="318243" y="627698"/>
                  </a:lnTo>
                  <a:cubicBezTo>
                    <a:pt x="305899" y="627698"/>
                    <a:pt x="295455" y="618173"/>
                    <a:pt x="295455" y="605790"/>
                  </a:cubicBezTo>
                  <a:lnTo>
                    <a:pt x="295455" y="605790"/>
                  </a:lnTo>
                  <a:close/>
                  <a:moveTo>
                    <a:pt x="329636" y="708660"/>
                  </a:moveTo>
                  <a:cubicBezTo>
                    <a:pt x="329636" y="696278"/>
                    <a:pt x="339131" y="685800"/>
                    <a:pt x="351474" y="685800"/>
                  </a:cubicBezTo>
                  <a:lnTo>
                    <a:pt x="768294" y="671513"/>
                  </a:lnTo>
                  <a:cubicBezTo>
                    <a:pt x="780637" y="671513"/>
                    <a:pt x="791082" y="681038"/>
                    <a:pt x="791082" y="693420"/>
                  </a:cubicBezTo>
                  <a:cubicBezTo>
                    <a:pt x="791082" y="703898"/>
                    <a:pt x="785385" y="712470"/>
                    <a:pt x="775890" y="715328"/>
                  </a:cubicBezTo>
                  <a:cubicBezTo>
                    <a:pt x="766395" y="718185"/>
                    <a:pt x="772092" y="716280"/>
                    <a:pt x="769244" y="716280"/>
                  </a:cubicBezTo>
                  <a:lnTo>
                    <a:pt x="352424" y="730568"/>
                  </a:lnTo>
                  <a:cubicBezTo>
                    <a:pt x="340080" y="730568"/>
                    <a:pt x="329636" y="721043"/>
                    <a:pt x="329636" y="708660"/>
                  </a:cubicBezTo>
                  <a:lnTo>
                    <a:pt x="329636" y="708660"/>
                  </a:lnTo>
                  <a:close/>
                  <a:moveTo>
                    <a:pt x="364767" y="811530"/>
                  </a:moveTo>
                  <a:cubicBezTo>
                    <a:pt x="364767" y="799148"/>
                    <a:pt x="374262" y="788670"/>
                    <a:pt x="386605" y="788670"/>
                  </a:cubicBezTo>
                  <a:lnTo>
                    <a:pt x="803425" y="774383"/>
                  </a:lnTo>
                  <a:cubicBezTo>
                    <a:pt x="815768" y="774383"/>
                    <a:pt x="826212" y="783908"/>
                    <a:pt x="826212" y="796290"/>
                  </a:cubicBezTo>
                  <a:cubicBezTo>
                    <a:pt x="826212" y="806768"/>
                    <a:pt x="820515" y="815340"/>
                    <a:pt x="811021" y="818198"/>
                  </a:cubicBezTo>
                  <a:cubicBezTo>
                    <a:pt x="801526" y="821055"/>
                    <a:pt x="807223" y="819150"/>
                    <a:pt x="804374" y="819150"/>
                  </a:cubicBezTo>
                  <a:lnTo>
                    <a:pt x="387554" y="833438"/>
                  </a:lnTo>
                  <a:cubicBezTo>
                    <a:pt x="375211" y="833438"/>
                    <a:pt x="364767" y="823913"/>
                    <a:pt x="364767" y="811530"/>
                  </a:cubicBezTo>
                  <a:lnTo>
                    <a:pt x="364767" y="811530"/>
                  </a:lnTo>
                  <a:close/>
                  <a:moveTo>
                    <a:pt x="398948" y="915353"/>
                  </a:moveTo>
                  <a:cubicBezTo>
                    <a:pt x="398948" y="902970"/>
                    <a:pt x="408443" y="892493"/>
                    <a:pt x="420786" y="892493"/>
                  </a:cubicBezTo>
                  <a:lnTo>
                    <a:pt x="837606" y="878205"/>
                  </a:lnTo>
                  <a:cubicBezTo>
                    <a:pt x="849949" y="878205"/>
                    <a:pt x="860393" y="887730"/>
                    <a:pt x="860393" y="900113"/>
                  </a:cubicBezTo>
                  <a:cubicBezTo>
                    <a:pt x="860393" y="910590"/>
                    <a:pt x="854697" y="919163"/>
                    <a:pt x="845202" y="922020"/>
                  </a:cubicBezTo>
                  <a:cubicBezTo>
                    <a:pt x="835707" y="924878"/>
                    <a:pt x="841404" y="922973"/>
                    <a:pt x="838555" y="922973"/>
                  </a:cubicBezTo>
                  <a:lnTo>
                    <a:pt x="421735" y="937260"/>
                  </a:lnTo>
                  <a:cubicBezTo>
                    <a:pt x="409392" y="937260"/>
                    <a:pt x="398948" y="927735"/>
                    <a:pt x="398948" y="915353"/>
                  </a:cubicBezTo>
                  <a:lnTo>
                    <a:pt x="398948" y="915353"/>
                  </a:lnTo>
                  <a:close/>
                  <a:moveTo>
                    <a:pt x="434079" y="1018223"/>
                  </a:moveTo>
                  <a:cubicBezTo>
                    <a:pt x="434079" y="1005840"/>
                    <a:pt x="443573" y="995363"/>
                    <a:pt x="455917" y="995363"/>
                  </a:cubicBezTo>
                  <a:lnTo>
                    <a:pt x="872737" y="981075"/>
                  </a:lnTo>
                  <a:cubicBezTo>
                    <a:pt x="885080" y="981075"/>
                    <a:pt x="895524" y="990600"/>
                    <a:pt x="895524" y="1002983"/>
                  </a:cubicBezTo>
                  <a:cubicBezTo>
                    <a:pt x="895524" y="1013460"/>
                    <a:pt x="889827" y="1022033"/>
                    <a:pt x="880332" y="1024890"/>
                  </a:cubicBezTo>
                  <a:cubicBezTo>
                    <a:pt x="870838" y="1027748"/>
                    <a:pt x="876535" y="1025843"/>
                    <a:pt x="873686" y="1025843"/>
                  </a:cubicBezTo>
                  <a:lnTo>
                    <a:pt x="456866" y="1040130"/>
                  </a:lnTo>
                  <a:cubicBezTo>
                    <a:pt x="444523" y="1040130"/>
                    <a:pt x="434079" y="1030605"/>
                    <a:pt x="434079" y="1018223"/>
                  </a:cubicBezTo>
                  <a:lnTo>
                    <a:pt x="434079" y="1018223"/>
                  </a:lnTo>
                  <a:close/>
                  <a:moveTo>
                    <a:pt x="468260" y="1121093"/>
                  </a:moveTo>
                  <a:cubicBezTo>
                    <a:pt x="468260" y="1108710"/>
                    <a:pt x="477755" y="1098233"/>
                    <a:pt x="490098" y="1098233"/>
                  </a:cubicBezTo>
                  <a:lnTo>
                    <a:pt x="906918" y="1083945"/>
                  </a:lnTo>
                  <a:cubicBezTo>
                    <a:pt x="919261" y="1083945"/>
                    <a:pt x="929705" y="1093470"/>
                    <a:pt x="929705" y="1105853"/>
                  </a:cubicBezTo>
                  <a:cubicBezTo>
                    <a:pt x="929705" y="1116330"/>
                    <a:pt x="924008" y="1124903"/>
                    <a:pt x="914514" y="1127760"/>
                  </a:cubicBezTo>
                  <a:cubicBezTo>
                    <a:pt x="905019" y="1130618"/>
                    <a:pt x="910716" y="1128713"/>
                    <a:pt x="907867" y="1128713"/>
                  </a:cubicBezTo>
                  <a:lnTo>
                    <a:pt x="491047" y="1143000"/>
                  </a:lnTo>
                  <a:cubicBezTo>
                    <a:pt x="478704" y="1143000"/>
                    <a:pt x="468260" y="1133475"/>
                    <a:pt x="468260" y="1121093"/>
                  </a:cubicBezTo>
                  <a:lnTo>
                    <a:pt x="468260" y="1121093"/>
                  </a:lnTo>
                  <a:close/>
                  <a:moveTo>
                    <a:pt x="503390" y="1223963"/>
                  </a:moveTo>
                  <a:cubicBezTo>
                    <a:pt x="503390" y="1211580"/>
                    <a:pt x="512885" y="1201103"/>
                    <a:pt x="525228" y="1201103"/>
                  </a:cubicBezTo>
                  <a:lnTo>
                    <a:pt x="942048" y="1186815"/>
                  </a:lnTo>
                  <a:cubicBezTo>
                    <a:pt x="954392" y="1186815"/>
                    <a:pt x="964836" y="1196340"/>
                    <a:pt x="964836" y="1208723"/>
                  </a:cubicBezTo>
                  <a:cubicBezTo>
                    <a:pt x="964836" y="1219200"/>
                    <a:pt x="959139" y="1227773"/>
                    <a:pt x="949644" y="1230630"/>
                  </a:cubicBezTo>
                  <a:cubicBezTo>
                    <a:pt x="940149" y="1233488"/>
                    <a:pt x="945846" y="1231583"/>
                    <a:pt x="942998" y="1231583"/>
                  </a:cubicBezTo>
                  <a:lnTo>
                    <a:pt x="526178" y="1245870"/>
                  </a:lnTo>
                  <a:cubicBezTo>
                    <a:pt x="513835" y="1245870"/>
                    <a:pt x="503390" y="1236345"/>
                    <a:pt x="503390" y="1223963"/>
                  </a:cubicBezTo>
                  <a:lnTo>
                    <a:pt x="503390" y="1223963"/>
                  </a:lnTo>
                  <a:close/>
                  <a:moveTo>
                    <a:pt x="832859" y="398145"/>
                  </a:moveTo>
                  <a:lnTo>
                    <a:pt x="1167074" y="1391603"/>
                  </a:lnTo>
                  <a:lnTo>
                    <a:pt x="1728215" y="989648"/>
                  </a:lnTo>
                  <a:cubicBezTo>
                    <a:pt x="1734861" y="984885"/>
                    <a:pt x="1737710" y="975360"/>
                    <a:pt x="1734861" y="967740"/>
                  </a:cubicBezTo>
                  <a:lnTo>
                    <a:pt x="1421534" y="32385"/>
                  </a:lnTo>
                  <a:lnTo>
                    <a:pt x="1497492" y="38100"/>
                  </a:lnTo>
                  <a:cubicBezTo>
                    <a:pt x="1505088" y="38100"/>
                    <a:pt x="1512684" y="43815"/>
                    <a:pt x="1514583" y="51435"/>
                  </a:cubicBezTo>
                  <a:lnTo>
                    <a:pt x="1835506" y="1005840"/>
                  </a:lnTo>
                  <a:cubicBezTo>
                    <a:pt x="1838354" y="1014413"/>
                    <a:pt x="1828859" y="1025843"/>
                    <a:pt x="1822213" y="1030605"/>
                  </a:cubicBezTo>
                  <a:cubicBezTo>
                    <a:pt x="1736760" y="1090613"/>
                    <a:pt x="1167074" y="1482090"/>
                    <a:pt x="1166125" y="1480185"/>
                  </a:cubicBezTo>
                  <a:cubicBezTo>
                    <a:pt x="1074975" y="1484948"/>
                    <a:pt x="475856" y="1516380"/>
                    <a:pt x="372363" y="1520190"/>
                  </a:cubicBezTo>
                  <a:cubicBezTo>
                    <a:pt x="363817" y="1520190"/>
                    <a:pt x="356222" y="1515428"/>
                    <a:pt x="353373" y="1506855"/>
                  </a:cubicBezTo>
                  <a:lnTo>
                    <a:pt x="32450" y="552450"/>
                  </a:lnTo>
                  <a:cubicBezTo>
                    <a:pt x="29602" y="544830"/>
                    <a:pt x="32450" y="536258"/>
                    <a:pt x="38147" y="531495"/>
                  </a:cubicBezTo>
                  <a:lnTo>
                    <a:pt x="95116" y="481013"/>
                  </a:lnTo>
                  <a:lnTo>
                    <a:pt x="410342" y="1416368"/>
                  </a:lnTo>
                  <a:cubicBezTo>
                    <a:pt x="413190" y="1423988"/>
                    <a:pt x="420786" y="1429703"/>
                    <a:pt x="429331" y="1429703"/>
                  </a:cubicBezTo>
                  <a:lnTo>
                    <a:pt x="1112954" y="1411605"/>
                  </a:lnTo>
                  <a:lnTo>
                    <a:pt x="778738" y="417195"/>
                  </a:lnTo>
                </a:path>
              </a:pathLst>
            </a:custGeom>
            <a:solidFill>
              <a:schemeClr val="accent1"/>
            </a:solidFill>
            <a:ln w="9480" cap="flat">
              <a:noFill/>
              <a:prstDash val="solid"/>
              <a:miter/>
            </a:ln>
          </p:spPr>
          <p:txBody>
            <a:bodyPr rtlCol="0" anchor="ctr"/>
            <a:lstStyle/>
            <a:p>
              <a:endParaRPr lang="en-GB"/>
            </a:p>
          </p:txBody>
        </p:sp>
      </p:grpSp>
      <p:grpSp>
        <p:nvGrpSpPr>
          <p:cNvPr id="796" name="Group 795">
            <a:extLst>
              <a:ext uri="{FF2B5EF4-FFF2-40B4-BE49-F238E27FC236}">
                <a16:creationId xmlns:a16="http://schemas.microsoft.com/office/drawing/2014/main" id="{CD5B9F65-2ACB-4E1E-E464-54A2B393D777}"/>
              </a:ext>
            </a:extLst>
          </p:cNvPr>
          <p:cNvGrpSpPr/>
          <p:nvPr userDrawn="1"/>
        </p:nvGrpSpPr>
        <p:grpSpPr>
          <a:xfrm rot="19890719">
            <a:off x="5209117" y="42437"/>
            <a:ext cx="748800" cy="769076"/>
            <a:chOff x="6260403" y="898972"/>
            <a:chExt cx="748800" cy="769076"/>
          </a:xfrm>
        </p:grpSpPr>
        <p:sp>
          <p:nvSpPr>
            <p:cNvPr id="797" name="Freeform 796">
              <a:extLst>
                <a:ext uri="{FF2B5EF4-FFF2-40B4-BE49-F238E27FC236}">
                  <a16:creationId xmlns:a16="http://schemas.microsoft.com/office/drawing/2014/main" id="{BBDDF21D-27FB-9787-F6E1-2DBA80E13CB4}"/>
                </a:ext>
              </a:extLst>
            </p:cNvPr>
            <p:cNvSpPr/>
            <p:nvPr/>
          </p:nvSpPr>
          <p:spPr>
            <a:xfrm>
              <a:off x="6303831" y="964592"/>
              <a:ext cx="705372" cy="703456"/>
            </a:xfrm>
            <a:custGeom>
              <a:avLst/>
              <a:gdLst>
                <a:gd name="connsiteX0" fmla="*/ 1015109 w 1015108"/>
                <a:gd name="connsiteY0" fmla="*/ 506176 h 1012352"/>
                <a:gd name="connsiteX1" fmla="*/ 507554 w 1015108"/>
                <a:gd name="connsiteY1" fmla="*/ 1012353 h 1012352"/>
                <a:gd name="connsiteX2" fmla="*/ 0 w 1015108"/>
                <a:gd name="connsiteY2" fmla="*/ 506176 h 1012352"/>
                <a:gd name="connsiteX3" fmla="*/ 507554 w 1015108"/>
                <a:gd name="connsiteY3" fmla="*/ 0 h 1012352"/>
                <a:gd name="connsiteX4" fmla="*/ 1015109 w 1015108"/>
                <a:gd name="connsiteY4" fmla="*/ 506176 h 10123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15108" h="1012352">
                  <a:moveTo>
                    <a:pt x="1015109" y="506176"/>
                  </a:moveTo>
                  <a:cubicBezTo>
                    <a:pt x="1015109" y="785730"/>
                    <a:pt x="787869" y="1012353"/>
                    <a:pt x="507554" y="1012353"/>
                  </a:cubicBezTo>
                  <a:cubicBezTo>
                    <a:pt x="227240" y="1012353"/>
                    <a:pt x="0" y="785730"/>
                    <a:pt x="0" y="506176"/>
                  </a:cubicBezTo>
                  <a:cubicBezTo>
                    <a:pt x="0" y="226623"/>
                    <a:pt x="227240" y="0"/>
                    <a:pt x="507554" y="0"/>
                  </a:cubicBezTo>
                  <a:cubicBezTo>
                    <a:pt x="787869" y="0"/>
                    <a:pt x="1015109" y="226623"/>
                    <a:pt x="1015109" y="506176"/>
                  </a:cubicBezTo>
                  <a:close/>
                </a:path>
              </a:pathLst>
            </a:custGeom>
            <a:solidFill>
              <a:srgbClr val="FFFFFF"/>
            </a:solidFill>
            <a:ln w="9441" cap="flat">
              <a:noFill/>
              <a:prstDash val="solid"/>
              <a:miter/>
            </a:ln>
          </p:spPr>
          <p:txBody>
            <a:bodyPr rtlCol="0" anchor="ctr"/>
            <a:lstStyle/>
            <a:p>
              <a:endParaRPr lang="en-GB"/>
            </a:p>
          </p:txBody>
        </p:sp>
        <p:sp>
          <p:nvSpPr>
            <p:cNvPr id="798" name="Freeform 797">
              <a:extLst>
                <a:ext uri="{FF2B5EF4-FFF2-40B4-BE49-F238E27FC236}">
                  <a16:creationId xmlns:a16="http://schemas.microsoft.com/office/drawing/2014/main" id="{AAD9CC64-FFF5-2DD7-05F9-05741C54197A}"/>
                </a:ext>
              </a:extLst>
            </p:cNvPr>
            <p:cNvSpPr/>
            <p:nvPr/>
          </p:nvSpPr>
          <p:spPr>
            <a:xfrm>
              <a:off x="6260403" y="898972"/>
              <a:ext cx="725113" cy="723143"/>
            </a:xfrm>
            <a:custGeom>
              <a:avLst/>
              <a:gdLst>
                <a:gd name="connsiteX0" fmla="*/ 493427 w 725113"/>
                <a:gd name="connsiteY0" fmla="*/ 574166 h 723143"/>
                <a:gd name="connsiteX1" fmla="*/ 483425 w 725113"/>
                <a:gd name="connsiteY1" fmla="*/ 589182 h 723143"/>
                <a:gd name="connsiteX2" fmla="*/ 365295 w 725113"/>
                <a:gd name="connsiteY2" fmla="*/ 697026 h 723143"/>
                <a:gd name="connsiteX3" fmla="*/ 342912 w 725113"/>
                <a:gd name="connsiteY3" fmla="*/ 710662 h 723143"/>
                <a:gd name="connsiteX4" fmla="*/ 362556 w 725113"/>
                <a:gd name="connsiteY4" fmla="*/ 712643 h 723143"/>
                <a:gd name="connsiteX5" fmla="*/ 559242 w 725113"/>
                <a:gd name="connsiteY5" fmla="*/ 652604 h 723143"/>
                <a:gd name="connsiteX6" fmla="*/ 580081 w 725113"/>
                <a:gd name="connsiteY6" fmla="*/ 635450 h 723143"/>
                <a:gd name="connsiteX7" fmla="*/ 570342 w 725113"/>
                <a:gd name="connsiteY7" fmla="*/ 626578 h 723143"/>
                <a:gd name="connsiteX8" fmla="*/ 514418 w 725113"/>
                <a:gd name="connsiteY8" fmla="*/ 585668 h 723143"/>
                <a:gd name="connsiteX9" fmla="*/ 193723 w 725113"/>
                <a:gd name="connsiteY9" fmla="*/ 546274 h 723143"/>
                <a:gd name="connsiteX10" fmla="*/ 184804 w 725113"/>
                <a:gd name="connsiteY10" fmla="*/ 548937 h 723143"/>
                <a:gd name="connsiteX11" fmla="*/ 110408 w 725113"/>
                <a:gd name="connsiteY11" fmla="*/ 585246 h 723143"/>
                <a:gd name="connsiteX12" fmla="*/ 99438 w 725113"/>
                <a:gd name="connsiteY12" fmla="*/ 592407 h 723143"/>
                <a:gd name="connsiteX13" fmla="*/ 113751 w 725113"/>
                <a:gd name="connsiteY13" fmla="*/ 609701 h 723143"/>
                <a:gd name="connsiteX14" fmla="*/ 291700 w 725113"/>
                <a:gd name="connsiteY14" fmla="*/ 705498 h 723143"/>
                <a:gd name="connsiteX15" fmla="*/ 313657 w 725113"/>
                <a:gd name="connsiteY15" fmla="*/ 707712 h 723143"/>
                <a:gd name="connsiteX16" fmla="*/ 294510 w 725113"/>
                <a:gd name="connsiteY16" fmla="*/ 690064 h 723143"/>
                <a:gd name="connsiteX17" fmla="*/ 199818 w 725113"/>
                <a:gd name="connsiteY17" fmla="*/ 561102 h 723143"/>
                <a:gd name="connsiteX18" fmla="*/ 354010 w 725113"/>
                <a:gd name="connsiteY18" fmla="*/ 527817 h 723143"/>
                <a:gd name="connsiteX19" fmla="*/ 336663 w 725113"/>
                <a:gd name="connsiteY19" fmla="*/ 702227 h 723143"/>
                <a:gd name="connsiteX20" fmla="*/ 359922 w 725113"/>
                <a:gd name="connsiteY20" fmla="*/ 688038 h 723143"/>
                <a:gd name="connsiteX21" fmla="*/ 475125 w 725113"/>
                <a:gd name="connsiteY21" fmla="*/ 582789 h 723143"/>
                <a:gd name="connsiteX22" fmla="*/ 484225 w 725113"/>
                <a:gd name="connsiteY22" fmla="*/ 569125 h 723143"/>
                <a:gd name="connsiteX23" fmla="*/ 473640 w 725113"/>
                <a:gd name="connsiteY23" fmla="*/ 563325 h 723143"/>
                <a:gd name="connsiteX24" fmla="*/ 425241 w 725113"/>
                <a:gd name="connsiteY24" fmla="*/ 543704 h 723143"/>
                <a:gd name="connsiteX25" fmla="*/ 297698 w 725113"/>
                <a:gd name="connsiteY25" fmla="*/ 525055 h 723143"/>
                <a:gd name="connsiteX26" fmla="*/ 237438 w 725113"/>
                <a:gd name="connsiteY26" fmla="*/ 533224 h 723143"/>
                <a:gd name="connsiteX27" fmla="*/ 203764 w 725113"/>
                <a:gd name="connsiteY27" fmla="*/ 543277 h 723143"/>
                <a:gd name="connsiteX28" fmla="*/ 209196 w 725113"/>
                <a:gd name="connsiteY28" fmla="*/ 556495 h 723143"/>
                <a:gd name="connsiteX29" fmla="*/ 322369 w 725113"/>
                <a:gd name="connsiteY29" fmla="*/ 701554 h 723143"/>
                <a:gd name="connsiteX30" fmla="*/ 325892 w 725113"/>
                <a:gd name="connsiteY30" fmla="*/ 704441 h 723143"/>
                <a:gd name="connsiteX31" fmla="*/ 343570 w 725113"/>
                <a:gd name="connsiteY31" fmla="*/ 526702 h 723143"/>
                <a:gd name="connsiteX32" fmla="*/ 568413 w 725113"/>
                <a:gd name="connsiteY32" fmla="*/ 387700 h 723143"/>
                <a:gd name="connsiteX33" fmla="*/ 552266 w 725113"/>
                <a:gd name="connsiteY33" fmla="*/ 462159 h 723143"/>
                <a:gd name="connsiteX34" fmla="*/ 521923 w 725113"/>
                <a:gd name="connsiteY34" fmla="*/ 531387 h 723143"/>
                <a:gd name="connsiteX35" fmla="*/ 499214 w 725113"/>
                <a:gd name="connsiteY35" fmla="*/ 565479 h 723143"/>
                <a:gd name="connsiteX36" fmla="*/ 520157 w 725113"/>
                <a:gd name="connsiteY36" fmla="*/ 576969 h 723143"/>
                <a:gd name="connsiteX37" fmla="*/ 577588 w 725113"/>
                <a:gd name="connsiteY37" fmla="*/ 619043 h 723143"/>
                <a:gd name="connsiteX38" fmla="*/ 588223 w 725113"/>
                <a:gd name="connsiteY38" fmla="*/ 628747 h 723143"/>
                <a:gd name="connsiteX39" fmla="*/ 611362 w 725113"/>
                <a:gd name="connsiteY39" fmla="*/ 609701 h 723143"/>
                <a:gd name="connsiteX40" fmla="*/ 707420 w 725113"/>
                <a:gd name="connsiteY40" fmla="*/ 432236 h 723143"/>
                <a:gd name="connsiteX41" fmla="*/ 710503 w 725113"/>
                <a:gd name="connsiteY41" fmla="*/ 401832 h 723143"/>
                <a:gd name="connsiteX42" fmla="*/ 369910 w 725113"/>
                <a:gd name="connsiteY42" fmla="*/ 367957 h 723143"/>
                <a:gd name="connsiteX43" fmla="*/ 355046 w 725113"/>
                <a:gd name="connsiteY43" fmla="*/ 517402 h 723143"/>
                <a:gd name="connsiteX44" fmla="*/ 428553 w 725113"/>
                <a:gd name="connsiteY44" fmla="*/ 533809 h 723143"/>
                <a:gd name="connsiteX45" fmla="*/ 478271 w 725113"/>
                <a:gd name="connsiteY45" fmla="*/ 553989 h 723143"/>
                <a:gd name="connsiteX46" fmla="*/ 490015 w 725113"/>
                <a:gd name="connsiteY46" fmla="*/ 560432 h 723143"/>
                <a:gd name="connsiteX47" fmla="*/ 512663 w 725113"/>
                <a:gd name="connsiteY47" fmla="*/ 526423 h 723143"/>
                <a:gd name="connsiteX48" fmla="*/ 542247 w 725113"/>
                <a:gd name="connsiteY48" fmla="*/ 458927 h 723143"/>
                <a:gd name="connsiteX49" fmla="*/ 557921 w 725113"/>
                <a:gd name="connsiteY49" fmla="*/ 386657 h 723143"/>
                <a:gd name="connsiteX50" fmla="*/ 166514 w 725113"/>
                <a:gd name="connsiteY50" fmla="*/ 347727 h 723143"/>
                <a:gd name="connsiteX51" fmla="*/ 167690 w 725113"/>
                <a:gd name="connsiteY51" fmla="*/ 421818 h 723143"/>
                <a:gd name="connsiteX52" fmla="*/ 183448 w 725113"/>
                <a:gd name="connsiteY52" fmla="*/ 493838 h 723143"/>
                <a:gd name="connsiteX53" fmla="*/ 199719 w 725113"/>
                <a:gd name="connsiteY53" fmla="*/ 533433 h 723143"/>
                <a:gd name="connsiteX54" fmla="*/ 218134 w 725113"/>
                <a:gd name="connsiteY54" fmla="*/ 527247 h 723143"/>
                <a:gd name="connsiteX55" fmla="*/ 271734 w 725113"/>
                <a:gd name="connsiteY55" fmla="*/ 516739 h 723143"/>
                <a:gd name="connsiteX56" fmla="*/ 344576 w 725113"/>
                <a:gd name="connsiteY56" fmla="*/ 516581 h 723143"/>
                <a:gd name="connsiteX57" fmla="*/ 359462 w 725113"/>
                <a:gd name="connsiteY57" fmla="*/ 366918 h 723143"/>
                <a:gd name="connsiteX58" fmla="*/ 13475 w 725113"/>
                <a:gd name="connsiteY58" fmla="*/ 332506 h 723143"/>
                <a:gd name="connsiteX59" fmla="*/ 10528 w 725113"/>
                <a:gd name="connsiteY59" fmla="*/ 361571 h 723143"/>
                <a:gd name="connsiteX60" fmla="*/ 70731 w 725113"/>
                <a:gd name="connsiteY60" fmla="*/ 557723 h 723143"/>
                <a:gd name="connsiteX61" fmla="*/ 92724 w 725113"/>
                <a:gd name="connsiteY61" fmla="*/ 584295 h 723143"/>
                <a:gd name="connsiteX62" fmla="*/ 104552 w 725113"/>
                <a:gd name="connsiteY62" fmla="*/ 576567 h 723143"/>
                <a:gd name="connsiteX63" fmla="*/ 171406 w 725113"/>
                <a:gd name="connsiteY63" fmla="*/ 542944 h 723143"/>
                <a:gd name="connsiteX64" fmla="*/ 189813 w 725113"/>
                <a:gd name="connsiteY64" fmla="*/ 536761 h 723143"/>
                <a:gd name="connsiteX65" fmla="*/ 173412 w 725113"/>
                <a:gd name="connsiteY65" fmla="*/ 496857 h 723143"/>
                <a:gd name="connsiteX66" fmla="*/ 157255 w 725113"/>
                <a:gd name="connsiteY66" fmla="*/ 422993 h 723143"/>
                <a:gd name="connsiteX67" fmla="*/ 156050 w 725113"/>
                <a:gd name="connsiteY67" fmla="*/ 346686 h 723143"/>
                <a:gd name="connsiteX68" fmla="*/ 532275 w 725113"/>
                <a:gd name="connsiteY68" fmla="*/ 199699 h 723143"/>
                <a:gd name="connsiteX69" fmla="*/ 504401 w 725113"/>
                <a:gd name="connsiteY69" fmla="*/ 208807 h 723143"/>
                <a:gd name="connsiteX70" fmla="*/ 411972 w 725113"/>
                <a:gd name="connsiteY70" fmla="*/ 219698 h 723143"/>
                <a:gd name="connsiteX71" fmla="*/ 411906 w 725113"/>
                <a:gd name="connsiteY71" fmla="*/ 219698 h 723143"/>
                <a:gd name="connsiteX72" fmla="*/ 384762 w 725113"/>
                <a:gd name="connsiteY72" fmla="*/ 218629 h 723143"/>
                <a:gd name="connsiteX73" fmla="*/ 370952 w 725113"/>
                <a:gd name="connsiteY73" fmla="*/ 357481 h 723143"/>
                <a:gd name="connsiteX74" fmla="*/ 559332 w 725113"/>
                <a:gd name="connsiteY74" fmla="*/ 376217 h 723143"/>
                <a:gd name="connsiteX75" fmla="*/ 558078 w 725113"/>
                <a:gd name="connsiteY75" fmla="*/ 297386 h 723143"/>
                <a:gd name="connsiteX76" fmla="*/ 536634 w 725113"/>
                <a:gd name="connsiteY76" fmla="*/ 208801 h 723143"/>
                <a:gd name="connsiteX77" fmla="*/ 230139 w 725113"/>
                <a:gd name="connsiteY77" fmla="*/ 166623 h 723143"/>
                <a:gd name="connsiteX78" fmla="*/ 184180 w 725113"/>
                <a:gd name="connsiteY78" fmla="*/ 260258 h 723143"/>
                <a:gd name="connsiteX79" fmla="*/ 167487 w 725113"/>
                <a:gd name="connsiteY79" fmla="*/ 337244 h 723143"/>
                <a:gd name="connsiteX80" fmla="*/ 360504 w 725113"/>
                <a:gd name="connsiteY80" fmla="*/ 356442 h 723143"/>
                <a:gd name="connsiteX81" fmla="*/ 374346 w 725113"/>
                <a:gd name="connsiteY81" fmla="*/ 217273 h 723143"/>
                <a:gd name="connsiteX82" fmla="*/ 328633 w 725113"/>
                <a:gd name="connsiteY82" fmla="*/ 209747 h 723143"/>
                <a:gd name="connsiteX83" fmla="*/ 280586 w 725113"/>
                <a:gd name="connsiteY83" fmla="*/ 194006 h 723143"/>
                <a:gd name="connsiteX84" fmla="*/ 642643 w 725113"/>
                <a:gd name="connsiteY84" fmla="*/ 150673 h 723143"/>
                <a:gd name="connsiteX85" fmla="*/ 639868 w 725113"/>
                <a:gd name="connsiteY85" fmla="*/ 152539 h 723143"/>
                <a:gd name="connsiteX86" fmla="*/ 577910 w 725113"/>
                <a:gd name="connsiteY86" fmla="*/ 184788 h 723143"/>
                <a:gd name="connsiteX87" fmla="*/ 542269 w 725113"/>
                <a:gd name="connsiteY87" fmla="*/ 196434 h 723143"/>
                <a:gd name="connsiteX88" fmla="*/ 546537 w 725113"/>
                <a:gd name="connsiteY88" fmla="*/ 205349 h 723143"/>
                <a:gd name="connsiteX89" fmla="*/ 568516 w 725113"/>
                <a:gd name="connsiteY89" fmla="*/ 296209 h 723143"/>
                <a:gd name="connsiteX90" fmla="*/ 569796 w 725113"/>
                <a:gd name="connsiteY90" fmla="*/ 377258 h 723143"/>
                <a:gd name="connsiteX91" fmla="*/ 711565 w 725113"/>
                <a:gd name="connsiteY91" fmla="*/ 391358 h 723143"/>
                <a:gd name="connsiteX92" fmla="*/ 714585 w 725113"/>
                <a:gd name="connsiteY92" fmla="*/ 361571 h 723143"/>
                <a:gd name="connsiteX93" fmla="*/ 667878 w 725113"/>
                <a:gd name="connsiteY93" fmla="*/ 186961 h 723143"/>
                <a:gd name="connsiteX94" fmla="*/ 135113 w 725113"/>
                <a:gd name="connsiteY94" fmla="*/ 94322 h 723143"/>
                <a:gd name="connsiteX95" fmla="*/ 96476 w 725113"/>
                <a:gd name="connsiteY95" fmla="*/ 131947 h 723143"/>
                <a:gd name="connsiteX96" fmla="*/ 17692 w 725113"/>
                <a:gd name="connsiteY96" fmla="*/ 290907 h 723143"/>
                <a:gd name="connsiteX97" fmla="*/ 14537 w 725113"/>
                <a:gd name="connsiteY97" fmla="*/ 322032 h 723143"/>
                <a:gd name="connsiteX98" fmla="*/ 157060 w 725113"/>
                <a:gd name="connsiteY98" fmla="*/ 336207 h 723143"/>
                <a:gd name="connsiteX99" fmla="*/ 174224 w 725113"/>
                <a:gd name="connsiteY99" fmla="*/ 257045 h 723143"/>
                <a:gd name="connsiteX100" fmla="*/ 213598 w 725113"/>
                <a:gd name="connsiteY100" fmla="*/ 172308 h 723143"/>
                <a:gd name="connsiteX101" fmla="*/ 221420 w 725113"/>
                <a:gd name="connsiteY101" fmla="*/ 161891 h 723143"/>
                <a:gd name="connsiteX102" fmla="*/ 202416 w 725113"/>
                <a:gd name="connsiteY102" fmla="*/ 151575 h 723143"/>
                <a:gd name="connsiteX103" fmla="*/ 138436 w 725113"/>
                <a:gd name="connsiteY103" fmla="*/ 97916 h 723143"/>
                <a:gd name="connsiteX104" fmla="*/ 404633 w 725113"/>
                <a:gd name="connsiteY104" fmla="*/ 18844 h 723143"/>
                <a:gd name="connsiteX105" fmla="*/ 385815 w 725113"/>
                <a:gd name="connsiteY105" fmla="*/ 208046 h 723143"/>
                <a:gd name="connsiteX106" fmla="*/ 435130 w 725113"/>
                <a:gd name="connsiteY106" fmla="*/ 208495 h 723143"/>
                <a:gd name="connsiteX107" fmla="*/ 483438 w 725113"/>
                <a:gd name="connsiteY107" fmla="*/ 202519 h 723143"/>
                <a:gd name="connsiteX108" fmla="*/ 527500 w 725113"/>
                <a:gd name="connsiteY108" fmla="*/ 189729 h 723143"/>
                <a:gd name="connsiteX109" fmla="*/ 501328 w 725113"/>
                <a:gd name="connsiteY109" fmla="*/ 135079 h 723143"/>
                <a:gd name="connsiteX110" fmla="*/ 424193 w 725113"/>
                <a:gd name="connsiteY110" fmla="*/ 36887 h 723143"/>
                <a:gd name="connsiteX111" fmla="*/ 417019 w 725113"/>
                <a:gd name="connsiteY111" fmla="*/ 15992 h 723143"/>
                <a:gd name="connsiteX112" fmla="*/ 431260 w 725113"/>
                <a:gd name="connsiteY112" fmla="*/ 29113 h 723143"/>
                <a:gd name="connsiteX113" fmla="*/ 510344 w 725113"/>
                <a:gd name="connsiteY113" fmla="*/ 129755 h 723143"/>
                <a:gd name="connsiteX114" fmla="*/ 537649 w 725113"/>
                <a:gd name="connsiteY114" fmla="*/ 186783 h 723143"/>
                <a:gd name="connsiteX115" fmla="*/ 564331 w 725113"/>
                <a:gd name="connsiteY115" fmla="*/ 179038 h 723143"/>
                <a:gd name="connsiteX116" fmla="*/ 633128 w 725113"/>
                <a:gd name="connsiteY116" fmla="*/ 144349 h 723143"/>
                <a:gd name="connsiteX117" fmla="*/ 636625 w 725113"/>
                <a:gd name="connsiteY117" fmla="*/ 142019 h 723143"/>
                <a:gd name="connsiteX118" fmla="*/ 634098 w 725113"/>
                <a:gd name="connsiteY118" fmla="*/ 138386 h 723143"/>
                <a:gd name="connsiteX119" fmla="*/ 433413 w 725113"/>
                <a:gd name="connsiteY119" fmla="*/ 17645 h 723143"/>
                <a:gd name="connsiteX120" fmla="*/ 394527 w 725113"/>
                <a:gd name="connsiteY120" fmla="*/ 14368 h 723143"/>
                <a:gd name="connsiteX121" fmla="*/ 390722 w 725113"/>
                <a:gd name="connsiteY121" fmla="*/ 16389 h 723143"/>
                <a:gd name="connsiteX122" fmla="*/ 292281 w 725113"/>
                <a:gd name="connsiteY122" fmla="*/ 90860 h 723143"/>
                <a:gd name="connsiteX123" fmla="*/ 236130 w 725113"/>
                <a:gd name="connsiteY123" fmla="*/ 158041 h 723143"/>
                <a:gd name="connsiteX124" fmla="*/ 284412 w 725113"/>
                <a:gd name="connsiteY124" fmla="*/ 184238 h 723143"/>
                <a:gd name="connsiteX125" fmla="*/ 331059 w 725113"/>
                <a:gd name="connsiteY125" fmla="*/ 199516 h 723143"/>
                <a:gd name="connsiteX126" fmla="*/ 375387 w 725113"/>
                <a:gd name="connsiteY126" fmla="*/ 206806 h 723143"/>
                <a:gd name="connsiteX127" fmla="*/ 362556 w 725113"/>
                <a:gd name="connsiteY127" fmla="*/ 10499 h 723143"/>
                <a:gd name="connsiteX128" fmla="*/ 187470 w 725113"/>
                <a:gd name="connsiteY128" fmla="*/ 57080 h 723143"/>
                <a:gd name="connsiteX129" fmla="*/ 143242 w 725113"/>
                <a:gd name="connsiteY129" fmla="*/ 87669 h 723143"/>
                <a:gd name="connsiteX130" fmla="*/ 146273 w 725113"/>
                <a:gd name="connsiteY130" fmla="*/ 90931 h 723143"/>
                <a:gd name="connsiteX131" fmla="*/ 208478 w 725113"/>
                <a:gd name="connsiteY131" fmla="*/ 143037 h 723143"/>
                <a:gd name="connsiteX132" fmla="*/ 227733 w 725113"/>
                <a:gd name="connsiteY132" fmla="*/ 153484 h 723143"/>
                <a:gd name="connsiteX133" fmla="*/ 263902 w 725113"/>
                <a:gd name="connsiteY133" fmla="*/ 105316 h 723143"/>
                <a:gd name="connsiteX134" fmla="*/ 361142 w 725113"/>
                <a:gd name="connsiteY134" fmla="*/ 22178 h 723143"/>
                <a:gd name="connsiteX135" fmla="*/ 377786 w 725113"/>
                <a:gd name="connsiteY135" fmla="*/ 12035 h 723143"/>
                <a:gd name="connsiteX136" fmla="*/ 362556 w 725113"/>
                <a:gd name="connsiteY136" fmla="*/ 0 h 723143"/>
                <a:gd name="connsiteX137" fmla="*/ 393388 w 725113"/>
                <a:gd name="connsiteY137" fmla="*/ 3109 h 723143"/>
                <a:gd name="connsiteX138" fmla="*/ 395784 w 725113"/>
                <a:gd name="connsiteY138" fmla="*/ 1837 h 723143"/>
                <a:gd name="connsiteX139" fmla="*/ 396548 w 725113"/>
                <a:gd name="connsiteY139" fmla="*/ 3428 h 723143"/>
                <a:gd name="connsiteX140" fmla="*/ 400170 w 725113"/>
                <a:gd name="connsiteY140" fmla="*/ 3793 h 723143"/>
                <a:gd name="connsiteX141" fmla="*/ 401246 w 725113"/>
                <a:gd name="connsiteY141" fmla="*/ 2362 h 723143"/>
                <a:gd name="connsiteX142" fmla="*/ 403397 w 725113"/>
                <a:gd name="connsiteY142" fmla="*/ 4119 h 723143"/>
                <a:gd name="connsiteX143" fmla="*/ 435528 w 725113"/>
                <a:gd name="connsiteY143" fmla="*/ 7360 h 723143"/>
                <a:gd name="connsiteX144" fmla="*/ 725113 w 725113"/>
                <a:gd name="connsiteY144" fmla="*/ 361571 h 723143"/>
                <a:gd name="connsiteX145" fmla="*/ 721987 w 725113"/>
                <a:gd name="connsiteY145" fmla="*/ 392395 h 723143"/>
                <a:gd name="connsiteX146" fmla="*/ 722058 w 725113"/>
                <a:gd name="connsiteY146" fmla="*/ 392402 h 723143"/>
                <a:gd name="connsiteX147" fmla="*/ 721016 w 725113"/>
                <a:gd name="connsiteY147" fmla="*/ 402878 h 723143"/>
                <a:gd name="connsiteX148" fmla="*/ 720925 w 725113"/>
                <a:gd name="connsiteY148" fmla="*/ 402869 h 723143"/>
                <a:gd name="connsiteX149" fmla="*/ 717733 w 725113"/>
                <a:gd name="connsiteY149" fmla="*/ 434345 h 723143"/>
                <a:gd name="connsiteX150" fmla="*/ 618797 w 725113"/>
                <a:gd name="connsiteY150" fmla="*/ 617116 h 723143"/>
                <a:gd name="connsiteX151" fmla="*/ 588322 w 725113"/>
                <a:gd name="connsiteY151" fmla="*/ 642203 h 723143"/>
                <a:gd name="connsiteX152" fmla="*/ 587656 w 725113"/>
                <a:gd name="connsiteY152" fmla="*/ 642821 h 723143"/>
                <a:gd name="connsiteX153" fmla="*/ 587656 w 725113"/>
                <a:gd name="connsiteY153" fmla="*/ 642756 h 723143"/>
                <a:gd name="connsiteX154" fmla="*/ 587653 w 725113"/>
                <a:gd name="connsiteY154" fmla="*/ 642753 h 723143"/>
                <a:gd name="connsiteX155" fmla="*/ 565118 w 725113"/>
                <a:gd name="connsiteY155" fmla="*/ 661304 h 723143"/>
                <a:gd name="connsiteX156" fmla="*/ 362556 w 725113"/>
                <a:gd name="connsiteY156" fmla="*/ 723143 h 723143"/>
                <a:gd name="connsiteX157" fmla="*/ 106316 w 725113"/>
                <a:gd name="connsiteY157" fmla="*/ 617116 h 723143"/>
                <a:gd name="connsiteX158" fmla="*/ 90783 w 725113"/>
                <a:gd name="connsiteY158" fmla="*/ 598349 h 723143"/>
                <a:gd name="connsiteX159" fmla="*/ 89356 w 725113"/>
                <a:gd name="connsiteY159" fmla="*/ 599380 h 723143"/>
                <a:gd name="connsiteX160" fmla="*/ 82907 w 725113"/>
                <a:gd name="connsiteY160" fmla="*/ 591112 h 723143"/>
                <a:gd name="connsiteX161" fmla="*/ 84087 w 725113"/>
                <a:gd name="connsiteY161" fmla="*/ 590259 h 723143"/>
                <a:gd name="connsiteX162" fmla="*/ 62007 w 725113"/>
                <a:gd name="connsiteY162" fmla="*/ 563583 h 723143"/>
                <a:gd name="connsiteX163" fmla="*/ 0 w 725113"/>
                <a:gd name="connsiteY163" fmla="*/ 361571 h 723143"/>
                <a:gd name="connsiteX164" fmla="*/ 362556 w 725113"/>
                <a:gd name="connsiteY164" fmla="*/ 0 h 7231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Lst>
              <a:rect l="l" t="t" r="r" b="b"/>
              <a:pathLst>
                <a:path w="725113" h="723143">
                  <a:moveTo>
                    <a:pt x="493427" y="574166"/>
                  </a:moveTo>
                  <a:lnTo>
                    <a:pt x="483425" y="589182"/>
                  </a:lnTo>
                  <a:cubicBezTo>
                    <a:pt x="442392" y="641362"/>
                    <a:pt x="396071" y="676851"/>
                    <a:pt x="365295" y="697026"/>
                  </a:cubicBezTo>
                  <a:lnTo>
                    <a:pt x="342912" y="710662"/>
                  </a:lnTo>
                  <a:lnTo>
                    <a:pt x="362556" y="712643"/>
                  </a:lnTo>
                  <a:cubicBezTo>
                    <a:pt x="435347" y="712643"/>
                    <a:pt x="503049" y="690496"/>
                    <a:pt x="559242" y="652604"/>
                  </a:cubicBezTo>
                  <a:lnTo>
                    <a:pt x="580081" y="635450"/>
                  </a:lnTo>
                  <a:lnTo>
                    <a:pt x="570342" y="626578"/>
                  </a:lnTo>
                  <a:cubicBezTo>
                    <a:pt x="557858" y="615770"/>
                    <a:pt x="538909" y="600806"/>
                    <a:pt x="514418" y="585668"/>
                  </a:cubicBezTo>
                  <a:close/>
                  <a:moveTo>
                    <a:pt x="193723" y="546274"/>
                  </a:moveTo>
                  <a:lnTo>
                    <a:pt x="184804" y="548937"/>
                  </a:lnTo>
                  <a:cubicBezTo>
                    <a:pt x="152700" y="560942"/>
                    <a:pt x="127014" y="575017"/>
                    <a:pt x="110408" y="585246"/>
                  </a:cubicBezTo>
                  <a:lnTo>
                    <a:pt x="99438" y="592407"/>
                  </a:lnTo>
                  <a:lnTo>
                    <a:pt x="113751" y="609701"/>
                  </a:lnTo>
                  <a:cubicBezTo>
                    <a:pt x="161559" y="657378"/>
                    <a:pt x="223015" y="691445"/>
                    <a:pt x="291700" y="705498"/>
                  </a:cubicBezTo>
                  <a:lnTo>
                    <a:pt x="313657" y="707712"/>
                  </a:lnTo>
                  <a:lnTo>
                    <a:pt x="294510" y="690064"/>
                  </a:lnTo>
                  <a:cubicBezTo>
                    <a:pt x="268280" y="664230"/>
                    <a:pt x="229814" y="620335"/>
                    <a:pt x="199818" y="561102"/>
                  </a:cubicBezTo>
                  <a:close/>
                  <a:moveTo>
                    <a:pt x="354010" y="527817"/>
                  </a:moveTo>
                  <a:lnTo>
                    <a:pt x="336663" y="702227"/>
                  </a:lnTo>
                  <a:lnTo>
                    <a:pt x="359922" y="688038"/>
                  </a:lnTo>
                  <a:cubicBezTo>
                    <a:pt x="389942" y="668334"/>
                    <a:pt x="435114" y="633689"/>
                    <a:pt x="475125" y="582789"/>
                  </a:cubicBezTo>
                  <a:lnTo>
                    <a:pt x="484225" y="569125"/>
                  </a:lnTo>
                  <a:lnTo>
                    <a:pt x="473640" y="563325"/>
                  </a:lnTo>
                  <a:cubicBezTo>
                    <a:pt x="458738" y="556165"/>
                    <a:pt x="442567" y="549459"/>
                    <a:pt x="425241" y="543704"/>
                  </a:cubicBezTo>
                  <a:close/>
                  <a:moveTo>
                    <a:pt x="297698" y="525055"/>
                  </a:moveTo>
                  <a:cubicBezTo>
                    <a:pt x="276562" y="526027"/>
                    <a:pt x="256365" y="528997"/>
                    <a:pt x="237438" y="533224"/>
                  </a:cubicBezTo>
                  <a:lnTo>
                    <a:pt x="203764" y="543277"/>
                  </a:lnTo>
                  <a:lnTo>
                    <a:pt x="209196" y="556495"/>
                  </a:lnTo>
                  <a:cubicBezTo>
                    <a:pt x="248194" y="633530"/>
                    <a:pt x="301869" y="684005"/>
                    <a:pt x="322369" y="701554"/>
                  </a:cubicBezTo>
                  <a:lnTo>
                    <a:pt x="325892" y="704441"/>
                  </a:lnTo>
                  <a:lnTo>
                    <a:pt x="343570" y="526702"/>
                  </a:lnTo>
                  <a:close/>
                  <a:moveTo>
                    <a:pt x="568413" y="387700"/>
                  </a:moveTo>
                  <a:lnTo>
                    <a:pt x="552266" y="462159"/>
                  </a:lnTo>
                  <a:cubicBezTo>
                    <a:pt x="544025" y="487174"/>
                    <a:pt x="533654" y="510233"/>
                    <a:pt x="521923" y="531387"/>
                  </a:cubicBezTo>
                  <a:lnTo>
                    <a:pt x="499214" y="565479"/>
                  </a:lnTo>
                  <a:lnTo>
                    <a:pt x="520157" y="576969"/>
                  </a:lnTo>
                  <a:cubicBezTo>
                    <a:pt x="545312" y="592539"/>
                    <a:pt x="564771" y="607929"/>
                    <a:pt x="577588" y="619043"/>
                  </a:cubicBezTo>
                  <a:lnTo>
                    <a:pt x="588223" y="628747"/>
                  </a:lnTo>
                  <a:lnTo>
                    <a:pt x="611362" y="609701"/>
                  </a:lnTo>
                  <a:cubicBezTo>
                    <a:pt x="659169" y="562023"/>
                    <a:pt x="693329" y="500734"/>
                    <a:pt x="707420" y="432236"/>
                  </a:cubicBezTo>
                  <a:lnTo>
                    <a:pt x="710503" y="401832"/>
                  </a:lnTo>
                  <a:close/>
                  <a:moveTo>
                    <a:pt x="369910" y="367957"/>
                  </a:moveTo>
                  <a:lnTo>
                    <a:pt x="355046" y="517402"/>
                  </a:lnTo>
                  <a:lnTo>
                    <a:pt x="428553" y="533809"/>
                  </a:lnTo>
                  <a:cubicBezTo>
                    <a:pt x="446352" y="539728"/>
                    <a:pt x="462965" y="546625"/>
                    <a:pt x="478271" y="553989"/>
                  </a:cubicBezTo>
                  <a:lnTo>
                    <a:pt x="490015" y="560432"/>
                  </a:lnTo>
                  <a:lnTo>
                    <a:pt x="512663" y="526423"/>
                  </a:lnTo>
                  <a:cubicBezTo>
                    <a:pt x="524101" y="505795"/>
                    <a:pt x="534213" y="483313"/>
                    <a:pt x="542247" y="458927"/>
                  </a:cubicBezTo>
                  <a:lnTo>
                    <a:pt x="557921" y="386657"/>
                  </a:lnTo>
                  <a:close/>
                  <a:moveTo>
                    <a:pt x="166514" y="347727"/>
                  </a:moveTo>
                  <a:lnTo>
                    <a:pt x="167690" y="421818"/>
                  </a:lnTo>
                  <a:cubicBezTo>
                    <a:pt x="170779" y="447319"/>
                    <a:pt x="176281" y="471359"/>
                    <a:pt x="183448" y="493838"/>
                  </a:cubicBezTo>
                  <a:lnTo>
                    <a:pt x="199719" y="533433"/>
                  </a:lnTo>
                  <a:lnTo>
                    <a:pt x="218134" y="527247"/>
                  </a:lnTo>
                  <a:cubicBezTo>
                    <a:pt x="234938" y="522694"/>
                    <a:pt x="252888" y="519006"/>
                    <a:pt x="271734" y="516739"/>
                  </a:cubicBezTo>
                  <a:lnTo>
                    <a:pt x="344576" y="516581"/>
                  </a:lnTo>
                  <a:lnTo>
                    <a:pt x="359462" y="366918"/>
                  </a:lnTo>
                  <a:close/>
                  <a:moveTo>
                    <a:pt x="13475" y="332506"/>
                  </a:moveTo>
                  <a:lnTo>
                    <a:pt x="10528" y="361571"/>
                  </a:lnTo>
                  <a:cubicBezTo>
                    <a:pt x="10528" y="434164"/>
                    <a:pt x="32735" y="501682"/>
                    <a:pt x="70731" y="557723"/>
                  </a:cubicBezTo>
                  <a:lnTo>
                    <a:pt x="92724" y="584295"/>
                  </a:lnTo>
                  <a:lnTo>
                    <a:pt x="104552" y="576567"/>
                  </a:lnTo>
                  <a:cubicBezTo>
                    <a:pt x="119928" y="567088"/>
                    <a:pt x="142877" y="554398"/>
                    <a:pt x="171406" y="542944"/>
                  </a:cubicBezTo>
                  <a:lnTo>
                    <a:pt x="189813" y="536761"/>
                  </a:lnTo>
                  <a:lnTo>
                    <a:pt x="173412" y="496857"/>
                  </a:lnTo>
                  <a:cubicBezTo>
                    <a:pt x="166063" y="473806"/>
                    <a:pt x="160421" y="449150"/>
                    <a:pt x="157255" y="422993"/>
                  </a:cubicBezTo>
                  <a:lnTo>
                    <a:pt x="156050" y="346686"/>
                  </a:lnTo>
                  <a:close/>
                  <a:moveTo>
                    <a:pt x="532275" y="199699"/>
                  </a:moveTo>
                  <a:lnTo>
                    <a:pt x="504401" y="208807"/>
                  </a:lnTo>
                  <a:cubicBezTo>
                    <a:pt x="476418" y="215346"/>
                    <a:pt x="445283" y="219698"/>
                    <a:pt x="411972" y="219698"/>
                  </a:cubicBezTo>
                  <a:lnTo>
                    <a:pt x="411906" y="219698"/>
                  </a:lnTo>
                  <a:lnTo>
                    <a:pt x="384762" y="218629"/>
                  </a:lnTo>
                  <a:lnTo>
                    <a:pt x="370952" y="357481"/>
                  </a:lnTo>
                  <a:lnTo>
                    <a:pt x="559332" y="376217"/>
                  </a:lnTo>
                  <a:lnTo>
                    <a:pt x="558078" y="297386"/>
                  </a:lnTo>
                  <a:cubicBezTo>
                    <a:pt x="554214" y="265510"/>
                    <a:pt x="546579" y="235917"/>
                    <a:pt x="536634" y="208801"/>
                  </a:cubicBezTo>
                  <a:close/>
                  <a:moveTo>
                    <a:pt x="230139" y="166623"/>
                  </a:moveTo>
                  <a:lnTo>
                    <a:pt x="184180" y="260258"/>
                  </a:lnTo>
                  <a:lnTo>
                    <a:pt x="167487" y="337244"/>
                  </a:lnTo>
                  <a:lnTo>
                    <a:pt x="360504" y="356442"/>
                  </a:lnTo>
                  <a:lnTo>
                    <a:pt x="374346" y="217273"/>
                  </a:lnTo>
                  <a:lnTo>
                    <a:pt x="328633" y="209747"/>
                  </a:lnTo>
                  <a:cubicBezTo>
                    <a:pt x="311716" y="205523"/>
                    <a:pt x="295669" y="200138"/>
                    <a:pt x="280586" y="194006"/>
                  </a:cubicBezTo>
                  <a:close/>
                  <a:moveTo>
                    <a:pt x="642643" y="150673"/>
                  </a:moveTo>
                  <a:lnTo>
                    <a:pt x="639868" y="152539"/>
                  </a:lnTo>
                  <a:cubicBezTo>
                    <a:pt x="630710" y="158476"/>
                    <a:pt x="608958" y="171660"/>
                    <a:pt x="577910" y="184788"/>
                  </a:cubicBezTo>
                  <a:lnTo>
                    <a:pt x="542269" y="196434"/>
                  </a:lnTo>
                  <a:lnTo>
                    <a:pt x="546537" y="205349"/>
                  </a:lnTo>
                  <a:cubicBezTo>
                    <a:pt x="556732" y="233157"/>
                    <a:pt x="564557" y="263510"/>
                    <a:pt x="568516" y="296209"/>
                  </a:cubicBezTo>
                  <a:lnTo>
                    <a:pt x="569796" y="377258"/>
                  </a:lnTo>
                  <a:lnTo>
                    <a:pt x="711565" y="391358"/>
                  </a:lnTo>
                  <a:lnTo>
                    <a:pt x="714585" y="361571"/>
                  </a:lnTo>
                  <a:cubicBezTo>
                    <a:pt x="714585" y="298052"/>
                    <a:pt x="697582" y="238419"/>
                    <a:pt x="667878" y="186961"/>
                  </a:cubicBezTo>
                  <a:close/>
                  <a:moveTo>
                    <a:pt x="135113" y="94322"/>
                  </a:moveTo>
                  <a:lnTo>
                    <a:pt x="96476" y="131947"/>
                  </a:lnTo>
                  <a:cubicBezTo>
                    <a:pt x="57717" y="176555"/>
                    <a:pt x="30022" y="230971"/>
                    <a:pt x="17692" y="290907"/>
                  </a:cubicBezTo>
                  <a:lnTo>
                    <a:pt x="14537" y="322032"/>
                  </a:lnTo>
                  <a:lnTo>
                    <a:pt x="157060" y="336207"/>
                  </a:lnTo>
                  <a:lnTo>
                    <a:pt x="174224" y="257045"/>
                  </a:lnTo>
                  <a:cubicBezTo>
                    <a:pt x="184523" y="225775"/>
                    <a:pt x="198150" y="197563"/>
                    <a:pt x="213598" y="172308"/>
                  </a:cubicBezTo>
                  <a:lnTo>
                    <a:pt x="221420" y="161891"/>
                  </a:lnTo>
                  <a:lnTo>
                    <a:pt x="202416" y="151575"/>
                  </a:lnTo>
                  <a:cubicBezTo>
                    <a:pt x="169870" y="129201"/>
                    <a:pt x="147696" y="107578"/>
                    <a:pt x="138436" y="97916"/>
                  </a:cubicBezTo>
                  <a:close/>
                  <a:moveTo>
                    <a:pt x="404633" y="18844"/>
                  </a:moveTo>
                  <a:lnTo>
                    <a:pt x="385815" y="208046"/>
                  </a:lnTo>
                  <a:lnTo>
                    <a:pt x="435130" y="208495"/>
                  </a:lnTo>
                  <a:cubicBezTo>
                    <a:pt x="451959" y="207470"/>
                    <a:pt x="468111" y="205369"/>
                    <a:pt x="483438" y="202519"/>
                  </a:cubicBezTo>
                  <a:lnTo>
                    <a:pt x="527500" y="189729"/>
                  </a:lnTo>
                  <a:lnTo>
                    <a:pt x="501328" y="135079"/>
                  </a:lnTo>
                  <a:cubicBezTo>
                    <a:pt x="475119" y="91144"/>
                    <a:pt x="445511" y="57896"/>
                    <a:pt x="424193" y="36887"/>
                  </a:cubicBezTo>
                  <a:close/>
                  <a:moveTo>
                    <a:pt x="417019" y="15992"/>
                  </a:moveTo>
                  <a:lnTo>
                    <a:pt x="431260" y="29113"/>
                  </a:lnTo>
                  <a:cubicBezTo>
                    <a:pt x="453119" y="50637"/>
                    <a:pt x="483475" y="84712"/>
                    <a:pt x="510344" y="129755"/>
                  </a:cubicBezTo>
                  <a:lnTo>
                    <a:pt x="537649" y="186783"/>
                  </a:lnTo>
                  <a:lnTo>
                    <a:pt x="564331" y="179038"/>
                  </a:lnTo>
                  <a:cubicBezTo>
                    <a:pt x="598654" y="165411"/>
                    <a:pt x="622909" y="150913"/>
                    <a:pt x="633128" y="144349"/>
                  </a:cubicBezTo>
                  <a:lnTo>
                    <a:pt x="636625" y="142019"/>
                  </a:lnTo>
                  <a:lnTo>
                    <a:pt x="634098" y="138386"/>
                  </a:lnTo>
                  <a:cubicBezTo>
                    <a:pt x="583839" y="77676"/>
                    <a:pt x="513546" y="34040"/>
                    <a:pt x="433413" y="17645"/>
                  </a:cubicBezTo>
                  <a:close/>
                  <a:moveTo>
                    <a:pt x="394527" y="14368"/>
                  </a:moveTo>
                  <a:lnTo>
                    <a:pt x="390722" y="16389"/>
                  </a:lnTo>
                  <a:cubicBezTo>
                    <a:pt x="373061" y="26275"/>
                    <a:pt x="333476" y="50657"/>
                    <a:pt x="292281" y="90860"/>
                  </a:cubicBezTo>
                  <a:lnTo>
                    <a:pt x="236130" y="158041"/>
                  </a:lnTo>
                  <a:lnTo>
                    <a:pt x="284412" y="184238"/>
                  </a:lnTo>
                  <a:cubicBezTo>
                    <a:pt x="299058" y="190191"/>
                    <a:pt x="314638" y="195418"/>
                    <a:pt x="331059" y="199516"/>
                  </a:cubicBezTo>
                  <a:lnTo>
                    <a:pt x="375387" y="206806"/>
                  </a:lnTo>
                  <a:close/>
                  <a:moveTo>
                    <a:pt x="362556" y="10499"/>
                  </a:moveTo>
                  <a:cubicBezTo>
                    <a:pt x="298864" y="10499"/>
                    <a:pt x="239069" y="27456"/>
                    <a:pt x="187470" y="57080"/>
                  </a:cubicBezTo>
                  <a:lnTo>
                    <a:pt x="143242" y="87669"/>
                  </a:lnTo>
                  <a:lnTo>
                    <a:pt x="146273" y="90931"/>
                  </a:lnTo>
                  <a:cubicBezTo>
                    <a:pt x="155287" y="100308"/>
                    <a:pt x="176851" y="121308"/>
                    <a:pt x="208478" y="143037"/>
                  </a:cubicBezTo>
                  <a:lnTo>
                    <a:pt x="227733" y="153484"/>
                  </a:lnTo>
                  <a:lnTo>
                    <a:pt x="263902" y="105316"/>
                  </a:lnTo>
                  <a:cubicBezTo>
                    <a:pt x="299073" y="66438"/>
                    <a:pt x="335504" y="38990"/>
                    <a:pt x="361142" y="22178"/>
                  </a:cubicBezTo>
                  <a:lnTo>
                    <a:pt x="377786" y="12035"/>
                  </a:lnTo>
                  <a:close/>
                  <a:moveTo>
                    <a:pt x="362556" y="0"/>
                  </a:moveTo>
                  <a:lnTo>
                    <a:pt x="393388" y="3109"/>
                  </a:lnTo>
                  <a:lnTo>
                    <a:pt x="395784" y="1837"/>
                  </a:lnTo>
                  <a:lnTo>
                    <a:pt x="396548" y="3428"/>
                  </a:lnTo>
                  <a:lnTo>
                    <a:pt x="400170" y="3793"/>
                  </a:lnTo>
                  <a:lnTo>
                    <a:pt x="401246" y="2362"/>
                  </a:lnTo>
                  <a:lnTo>
                    <a:pt x="403397" y="4119"/>
                  </a:lnTo>
                  <a:lnTo>
                    <a:pt x="435528" y="7360"/>
                  </a:lnTo>
                  <a:cubicBezTo>
                    <a:pt x="600579" y="41134"/>
                    <a:pt x="725113" y="187135"/>
                    <a:pt x="725113" y="361571"/>
                  </a:cubicBezTo>
                  <a:lnTo>
                    <a:pt x="721987" y="392395"/>
                  </a:lnTo>
                  <a:lnTo>
                    <a:pt x="722058" y="392402"/>
                  </a:lnTo>
                  <a:lnTo>
                    <a:pt x="721016" y="402878"/>
                  </a:lnTo>
                  <a:lnTo>
                    <a:pt x="720925" y="402869"/>
                  </a:lnTo>
                  <a:lnTo>
                    <a:pt x="717733" y="434345"/>
                  </a:lnTo>
                  <a:cubicBezTo>
                    <a:pt x="703219" y="504888"/>
                    <a:pt x="668036" y="568011"/>
                    <a:pt x="618797" y="617116"/>
                  </a:cubicBezTo>
                  <a:lnTo>
                    <a:pt x="588322" y="642203"/>
                  </a:lnTo>
                  <a:lnTo>
                    <a:pt x="587656" y="642821"/>
                  </a:lnTo>
                  <a:lnTo>
                    <a:pt x="587656" y="642756"/>
                  </a:lnTo>
                  <a:lnTo>
                    <a:pt x="587653" y="642753"/>
                  </a:lnTo>
                  <a:lnTo>
                    <a:pt x="565118" y="661304"/>
                  </a:lnTo>
                  <a:cubicBezTo>
                    <a:pt x="507244" y="700331"/>
                    <a:pt x="437519" y="723143"/>
                    <a:pt x="362556" y="723143"/>
                  </a:cubicBezTo>
                  <a:cubicBezTo>
                    <a:pt x="262607" y="723143"/>
                    <a:pt x="171968" y="682589"/>
                    <a:pt x="106316" y="617116"/>
                  </a:cubicBezTo>
                  <a:lnTo>
                    <a:pt x="90783" y="598349"/>
                  </a:lnTo>
                  <a:lnTo>
                    <a:pt x="89356" y="599380"/>
                  </a:lnTo>
                  <a:lnTo>
                    <a:pt x="82907" y="591112"/>
                  </a:lnTo>
                  <a:lnTo>
                    <a:pt x="84087" y="590259"/>
                  </a:lnTo>
                  <a:lnTo>
                    <a:pt x="62007" y="563583"/>
                  </a:lnTo>
                  <a:cubicBezTo>
                    <a:pt x="22873" y="505865"/>
                    <a:pt x="0" y="436330"/>
                    <a:pt x="0" y="361571"/>
                  </a:cubicBezTo>
                  <a:cubicBezTo>
                    <a:pt x="0" y="162215"/>
                    <a:pt x="162657" y="0"/>
                    <a:pt x="362556" y="0"/>
                  </a:cubicBezTo>
                  <a:close/>
                </a:path>
              </a:pathLst>
            </a:custGeom>
            <a:solidFill>
              <a:schemeClr val="accent1"/>
            </a:solidFill>
            <a:ln w="9441" cap="flat">
              <a:noFill/>
              <a:prstDash val="solid"/>
              <a:miter/>
            </a:ln>
          </p:spPr>
          <p:txBody>
            <a:bodyPr rtlCol="0" anchor="ctr"/>
            <a:lstStyle/>
            <a:p>
              <a:endParaRPr lang="en-GB"/>
            </a:p>
          </p:txBody>
        </p:sp>
      </p:grpSp>
      <p:grpSp>
        <p:nvGrpSpPr>
          <p:cNvPr id="799" name="Group 798">
            <a:extLst>
              <a:ext uri="{FF2B5EF4-FFF2-40B4-BE49-F238E27FC236}">
                <a16:creationId xmlns:a16="http://schemas.microsoft.com/office/drawing/2014/main" id="{0020C256-B101-C177-125D-3C88AB8F3B65}"/>
              </a:ext>
            </a:extLst>
          </p:cNvPr>
          <p:cNvGrpSpPr/>
          <p:nvPr userDrawn="1"/>
        </p:nvGrpSpPr>
        <p:grpSpPr>
          <a:xfrm>
            <a:off x="9370694" y="1437105"/>
            <a:ext cx="748800" cy="769076"/>
            <a:chOff x="6260403" y="898972"/>
            <a:chExt cx="748800" cy="769076"/>
          </a:xfrm>
        </p:grpSpPr>
        <p:sp>
          <p:nvSpPr>
            <p:cNvPr id="800" name="Freeform 799">
              <a:extLst>
                <a:ext uri="{FF2B5EF4-FFF2-40B4-BE49-F238E27FC236}">
                  <a16:creationId xmlns:a16="http://schemas.microsoft.com/office/drawing/2014/main" id="{6D29C782-A585-5F25-68D5-1E7460AF0B91}"/>
                </a:ext>
              </a:extLst>
            </p:cNvPr>
            <p:cNvSpPr/>
            <p:nvPr/>
          </p:nvSpPr>
          <p:spPr>
            <a:xfrm>
              <a:off x="6303831" y="964592"/>
              <a:ext cx="705372" cy="703456"/>
            </a:xfrm>
            <a:custGeom>
              <a:avLst/>
              <a:gdLst>
                <a:gd name="connsiteX0" fmla="*/ 1015109 w 1015108"/>
                <a:gd name="connsiteY0" fmla="*/ 506176 h 1012352"/>
                <a:gd name="connsiteX1" fmla="*/ 507554 w 1015108"/>
                <a:gd name="connsiteY1" fmla="*/ 1012353 h 1012352"/>
                <a:gd name="connsiteX2" fmla="*/ 0 w 1015108"/>
                <a:gd name="connsiteY2" fmla="*/ 506176 h 1012352"/>
                <a:gd name="connsiteX3" fmla="*/ 507554 w 1015108"/>
                <a:gd name="connsiteY3" fmla="*/ 0 h 1012352"/>
                <a:gd name="connsiteX4" fmla="*/ 1015109 w 1015108"/>
                <a:gd name="connsiteY4" fmla="*/ 506176 h 10123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15108" h="1012352">
                  <a:moveTo>
                    <a:pt x="1015109" y="506176"/>
                  </a:moveTo>
                  <a:cubicBezTo>
                    <a:pt x="1015109" y="785730"/>
                    <a:pt x="787869" y="1012353"/>
                    <a:pt x="507554" y="1012353"/>
                  </a:cubicBezTo>
                  <a:cubicBezTo>
                    <a:pt x="227240" y="1012353"/>
                    <a:pt x="0" y="785730"/>
                    <a:pt x="0" y="506176"/>
                  </a:cubicBezTo>
                  <a:cubicBezTo>
                    <a:pt x="0" y="226623"/>
                    <a:pt x="227240" y="0"/>
                    <a:pt x="507554" y="0"/>
                  </a:cubicBezTo>
                  <a:cubicBezTo>
                    <a:pt x="787869" y="0"/>
                    <a:pt x="1015109" y="226623"/>
                    <a:pt x="1015109" y="506176"/>
                  </a:cubicBezTo>
                  <a:close/>
                </a:path>
              </a:pathLst>
            </a:custGeom>
            <a:solidFill>
              <a:srgbClr val="FFFFFF"/>
            </a:solidFill>
            <a:ln w="9441" cap="flat">
              <a:noFill/>
              <a:prstDash val="solid"/>
              <a:miter/>
            </a:ln>
          </p:spPr>
          <p:txBody>
            <a:bodyPr rtlCol="0" anchor="ctr"/>
            <a:lstStyle/>
            <a:p>
              <a:endParaRPr lang="en-GB"/>
            </a:p>
          </p:txBody>
        </p:sp>
        <p:sp>
          <p:nvSpPr>
            <p:cNvPr id="801" name="Freeform 800">
              <a:extLst>
                <a:ext uri="{FF2B5EF4-FFF2-40B4-BE49-F238E27FC236}">
                  <a16:creationId xmlns:a16="http://schemas.microsoft.com/office/drawing/2014/main" id="{A641237E-47FB-0F3F-968B-93922A4EAF51}"/>
                </a:ext>
              </a:extLst>
            </p:cNvPr>
            <p:cNvSpPr/>
            <p:nvPr/>
          </p:nvSpPr>
          <p:spPr>
            <a:xfrm>
              <a:off x="6260403" y="898972"/>
              <a:ext cx="725113" cy="723143"/>
            </a:xfrm>
            <a:custGeom>
              <a:avLst/>
              <a:gdLst>
                <a:gd name="connsiteX0" fmla="*/ 493427 w 725113"/>
                <a:gd name="connsiteY0" fmla="*/ 574166 h 723143"/>
                <a:gd name="connsiteX1" fmla="*/ 483425 w 725113"/>
                <a:gd name="connsiteY1" fmla="*/ 589182 h 723143"/>
                <a:gd name="connsiteX2" fmla="*/ 365295 w 725113"/>
                <a:gd name="connsiteY2" fmla="*/ 697026 h 723143"/>
                <a:gd name="connsiteX3" fmla="*/ 342912 w 725113"/>
                <a:gd name="connsiteY3" fmla="*/ 710662 h 723143"/>
                <a:gd name="connsiteX4" fmla="*/ 362556 w 725113"/>
                <a:gd name="connsiteY4" fmla="*/ 712643 h 723143"/>
                <a:gd name="connsiteX5" fmla="*/ 559242 w 725113"/>
                <a:gd name="connsiteY5" fmla="*/ 652604 h 723143"/>
                <a:gd name="connsiteX6" fmla="*/ 580081 w 725113"/>
                <a:gd name="connsiteY6" fmla="*/ 635450 h 723143"/>
                <a:gd name="connsiteX7" fmla="*/ 570342 w 725113"/>
                <a:gd name="connsiteY7" fmla="*/ 626578 h 723143"/>
                <a:gd name="connsiteX8" fmla="*/ 514418 w 725113"/>
                <a:gd name="connsiteY8" fmla="*/ 585668 h 723143"/>
                <a:gd name="connsiteX9" fmla="*/ 193723 w 725113"/>
                <a:gd name="connsiteY9" fmla="*/ 546274 h 723143"/>
                <a:gd name="connsiteX10" fmla="*/ 184804 w 725113"/>
                <a:gd name="connsiteY10" fmla="*/ 548937 h 723143"/>
                <a:gd name="connsiteX11" fmla="*/ 110408 w 725113"/>
                <a:gd name="connsiteY11" fmla="*/ 585246 h 723143"/>
                <a:gd name="connsiteX12" fmla="*/ 99438 w 725113"/>
                <a:gd name="connsiteY12" fmla="*/ 592407 h 723143"/>
                <a:gd name="connsiteX13" fmla="*/ 113751 w 725113"/>
                <a:gd name="connsiteY13" fmla="*/ 609701 h 723143"/>
                <a:gd name="connsiteX14" fmla="*/ 291700 w 725113"/>
                <a:gd name="connsiteY14" fmla="*/ 705498 h 723143"/>
                <a:gd name="connsiteX15" fmla="*/ 313657 w 725113"/>
                <a:gd name="connsiteY15" fmla="*/ 707712 h 723143"/>
                <a:gd name="connsiteX16" fmla="*/ 294510 w 725113"/>
                <a:gd name="connsiteY16" fmla="*/ 690064 h 723143"/>
                <a:gd name="connsiteX17" fmla="*/ 199818 w 725113"/>
                <a:gd name="connsiteY17" fmla="*/ 561102 h 723143"/>
                <a:gd name="connsiteX18" fmla="*/ 354010 w 725113"/>
                <a:gd name="connsiteY18" fmla="*/ 527817 h 723143"/>
                <a:gd name="connsiteX19" fmla="*/ 336663 w 725113"/>
                <a:gd name="connsiteY19" fmla="*/ 702227 h 723143"/>
                <a:gd name="connsiteX20" fmla="*/ 359922 w 725113"/>
                <a:gd name="connsiteY20" fmla="*/ 688038 h 723143"/>
                <a:gd name="connsiteX21" fmla="*/ 475125 w 725113"/>
                <a:gd name="connsiteY21" fmla="*/ 582789 h 723143"/>
                <a:gd name="connsiteX22" fmla="*/ 484225 w 725113"/>
                <a:gd name="connsiteY22" fmla="*/ 569125 h 723143"/>
                <a:gd name="connsiteX23" fmla="*/ 473640 w 725113"/>
                <a:gd name="connsiteY23" fmla="*/ 563325 h 723143"/>
                <a:gd name="connsiteX24" fmla="*/ 425241 w 725113"/>
                <a:gd name="connsiteY24" fmla="*/ 543704 h 723143"/>
                <a:gd name="connsiteX25" fmla="*/ 297698 w 725113"/>
                <a:gd name="connsiteY25" fmla="*/ 525055 h 723143"/>
                <a:gd name="connsiteX26" fmla="*/ 237438 w 725113"/>
                <a:gd name="connsiteY26" fmla="*/ 533224 h 723143"/>
                <a:gd name="connsiteX27" fmla="*/ 203764 w 725113"/>
                <a:gd name="connsiteY27" fmla="*/ 543277 h 723143"/>
                <a:gd name="connsiteX28" fmla="*/ 209196 w 725113"/>
                <a:gd name="connsiteY28" fmla="*/ 556495 h 723143"/>
                <a:gd name="connsiteX29" fmla="*/ 322369 w 725113"/>
                <a:gd name="connsiteY29" fmla="*/ 701554 h 723143"/>
                <a:gd name="connsiteX30" fmla="*/ 325892 w 725113"/>
                <a:gd name="connsiteY30" fmla="*/ 704441 h 723143"/>
                <a:gd name="connsiteX31" fmla="*/ 343570 w 725113"/>
                <a:gd name="connsiteY31" fmla="*/ 526702 h 723143"/>
                <a:gd name="connsiteX32" fmla="*/ 568413 w 725113"/>
                <a:gd name="connsiteY32" fmla="*/ 387700 h 723143"/>
                <a:gd name="connsiteX33" fmla="*/ 552266 w 725113"/>
                <a:gd name="connsiteY33" fmla="*/ 462159 h 723143"/>
                <a:gd name="connsiteX34" fmla="*/ 521923 w 725113"/>
                <a:gd name="connsiteY34" fmla="*/ 531387 h 723143"/>
                <a:gd name="connsiteX35" fmla="*/ 499214 w 725113"/>
                <a:gd name="connsiteY35" fmla="*/ 565479 h 723143"/>
                <a:gd name="connsiteX36" fmla="*/ 520157 w 725113"/>
                <a:gd name="connsiteY36" fmla="*/ 576969 h 723143"/>
                <a:gd name="connsiteX37" fmla="*/ 577588 w 725113"/>
                <a:gd name="connsiteY37" fmla="*/ 619043 h 723143"/>
                <a:gd name="connsiteX38" fmla="*/ 588223 w 725113"/>
                <a:gd name="connsiteY38" fmla="*/ 628747 h 723143"/>
                <a:gd name="connsiteX39" fmla="*/ 611362 w 725113"/>
                <a:gd name="connsiteY39" fmla="*/ 609701 h 723143"/>
                <a:gd name="connsiteX40" fmla="*/ 707420 w 725113"/>
                <a:gd name="connsiteY40" fmla="*/ 432236 h 723143"/>
                <a:gd name="connsiteX41" fmla="*/ 710503 w 725113"/>
                <a:gd name="connsiteY41" fmla="*/ 401832 h 723143"/>
                <a:gd name="connsiteX42" fmla="*/ 369910 w 725113"/>
                <a:gd name="connsiteY42" fmla="*/ 367957 h 723143"/>
                <a:gd name="connsiteX43" fmla="*/ 355046 w 725113"/>
                <a:gd name="connsiteY43" fmla="*/ 517402 h 723143"/>
                <a:gd name="connsiteX44" fmla="*/ 428553 w 725113"/>
                <a:gd name="connsiteY44" fmla="*/ 533809 h 723143"/>
                <a:gd name="connsiteX45" fmla="*/ 478271 w 725113"/>
                <a:gd name="connsiteY45" fmla="*/ 553989 h 723143"/>
                <a:gd name="connsiteX46" fmla="*/ 490015 w 725113"/>
                <a:gd name="connsiteY46" fmla="*/ 560432 h 723143"/>
                <a:gd name="connsiteX47" fmla="*/ 512663 w 725113"/>
                <a:gd name="connsiteY47" fmla="*/ 526423 h 723143"/>
                <a:gd name="connsiteX48" fmla="*/ 542247 w 725113"/>
                <a:gd name="connsiteY48" fmla="*/ 458927 h 723143"/>
                <a:gd name="connsiteX49" fmla="*/ 557921 w 725113"/>
                <a:gd name="connsiteY49" fmla="*/ 386657 h 723143"/>
                <a:gd name="connsiteX50" fmla="*/ 166514 w 725113"/>
                <a:gd name="connsiteY50" fmla="*/ 347727 h 723143"/>
                <a:gd name="connsiteX51" fmla="*/ 167690 w 725113"/>
                <a:gd name="connsiteY51" fmla="*/ 421818 h 723143"/>
                <a:gd name="connsiteX52" fmla="*/ 183448 w 725113"/>
                <a:gd name="connsiteY52" fmla="*/ 493838 h 723143"/>
                <a:gd name="connsiteX53" fmla="*/ 199719 w 725113"/>
                <a:gd name="connsiteY53" fmla="*/ 533433 h 723143"/>
                <a:gd name="connsiteX54" fmla="*/ 218134 w 725113"/>
                <a:gd name="connsiteY54" fmla="*/ 527247 h 723143"/>
                <a:gd name="connsiteX55" fmla="*/ 271734 w 725113"/>
                <a:gd name="connsiteY55" fmla="*/ 516739 h 723143"/>
                <a:gd name="connsiteX56" fmla="*/ 344576 w 725113"/>
                <a:gd name="connsiteY56" fmla="*/ 516581 h 723143"/>
                <a:gd name="connsiteX57" fmla="*/ 359462 w 725113"/>
                <a:gd name="connsiteY57" fmla="*/ 366918 h 723143"/>
                <a:gd name="connsiteX58" fmla="*/ 13475 w 725113"/>
                <a:gd name="connsiteY58" fmla="*/ 332506 h 723143"/>
                <a:gd name="connsiteX59" fmla="*/ 10528 w 725113"/>
                <a:gd name="connsiteY59" fmla="*/ 361571 h 723143"/>
                <a:gd name="connsiteX60" fmla="*/ 70731 w 725113"/>
                <a:gd name="connsiteY60" fmla="*/ 557723 h 723143"/>
                <a:gd name="connsiteX61" fmla="*/ 92724 w 725113"/>
                <a:gd name="connsiteY61" fmla="*/ 584295 h 723143"/>
                <a:gd name="connsiteX62" fmla="*/ 104552 w 725113"/>
                <a:gd name="connsiteY62" fmla="*/ 576567 h 723143"/>
                <a:gd name="connsiteX63" fmla="*/ 171406 w 725113"/>
                <a:gd name="connsiteY63" fmla="*/ 542944 h 723143"/>
                <a:gd name="connsiteX64" fmla="*/ 189813 w 725113"/>
                <a:gd name="connsiteY64" fmla="*/ 536761 h 723143"/>
                <a:gd name="connsiteX65" fmla="*/ 173412 w 725113"/>
                <a:gd name="connsiteY65" fmla="*/ 496857 h 723143"/>
                <a:gd name="connsiteX66" fmla="*/ 157255 w 725113"/>
                <a:gd name="connsiteY66" fmla="*/ 422993 h 723143"/>
                <a:gd name="connsiteX67" fmla="*/ 156050 w 725113"/>
                <a:gd name="connsiteY67" fmla="*/ 346686 h 723143"/>
                <a:gd name="connsiteX68" fmla="*/ 532275 w 725113"/>
                <a:gd name="connsiteY68" fmla="*/ 199699 h 723143"/>
                <a:gd name="connsiteX69" fmla="*/ 504401 w 725113"/>
                <a:gd name="connsiteY69" fmla="*/ 208807 h 723143"/>
                <a:gd name="connsiteX70" fmla="*/ 411972 w 725113"/>
                <a:gd name="connsiteY70" fmla="*/ 219698 h 723143"/>
                <a:gd name="connsiteX71" fmla="*/ 411906 w 725113"/>
                <a:gd name="connsiteY71" fmla="*/ 219698 h 723143"/>
                <a:gd name="connsiteX72" fmla="*/ 384762 w 725113"/>
                <a:gd name="connsiteY72" fmla="*/ 218629 h 723143"/>
                <a:gd name="connsiteX73" fmla="*/ 370952 w 725113"/>
                <a:gd name="connsiteY73" fmla="*/ 357481 h 723143"/>
                <a:gd name="connsiteX74" fmla="*/ 559332 w 725113"/>
                <a:gd name="connsiteY74" fmla="*/ 376217 h 723143"/>
                <a:gd name="connsiteX75" fmla="*/ 558078 w 725113"/>
                <a:gd name="connsiteY75" fmla="*/ 297386 h 723143"/>
                <a:gd name="connsiteX76" fmla="*/ 536634 w 725113"/>
                <a:gd name="connsiteY76" fmla="*/ 208801 h 723143"/>
                <a:gd name="connsiteX77" fmla="*/ 230139 w 725113"/>
                <a:gd name="connsiteY77" fmla="*/ 166623 h 723143"/>
                <a:gd name="connsiteX78" fmla="*/ 184180 w 725113"/>
                <a:gd name="connsiteY78" fmla="*/ 260258 h 723143"/>
                <a:gd name="connsiteX79" fmla="*/ 167487 w 725113"/>
                <a:gd name="connsiteY79" fmla="*/ 337244 h 723143"/>
                <a:gd name="connsiteX80" fmla="*/ 360504 w 725113"/>
                <a:gd name="connsiteY80" fmla="*/ 356442 h 723143"/>
                <a:gd name="connsiteX81" fmla="*/ 374346 w 725113"/>
                <a:gd name="connsiteY81" fmla="*/ 217273 h 723143"/>
                <a:gd name="connsiteX82" fmla="*/ 328633 w 725113"/>
                <a:gd name="connsiteY82" fmla="*/ 209747 h 723143"/>
                <a:gd name="connsiteX83" fmla="*/ 280586 w 725113"/>
                <a:gd name="connsiteY83" fmla="*/ 194006 h 723143"/>
                <a:gd name="connsiteX84" fmla="*/ 642643 w 725113"/>
                <a:gd name="connsiteY84" fmla="*/ 150673 h 723143"/>
                <a:gd name="connsiteX85" fmla="*/ 639868 w 725113"/>
                <a:gd name="connsiteY85" fmla="*/ 152539 h 723143"/>
                <a:gd name="connsiteX86" fmla="*/ 577910 w 725113"/>
                <a:gd name="connsiteY86" fmla="*/ 184788 h 723143"/>
                <a:gd name="connsiteX87" fmla="*/ 542269 w 725113"/>
                <a:gd name="connsiteY87" fmla="*/ 196434 h 723143"/>
                <a:gd name="connsiteX88" fmla="*/ 546537 w 725113"/>
                <a:gd name="connsiteY88" fmla="*/ 205349 h 723143"/>
                <a:gd name="connsiteX89" fmla="*/ 568516 w 725113"/>
                <a:gd name="connsiteY89" fmla="*/ 296209 h 723143"/>
                <a:gd name="connsiteX90" fmla="*/ 569796 w 725113"/>
                <a:gd name="connsiteY90" fmla="*/ 377258 h 723143"/>
                <a:gd name="connsiteX91" fmla="*/ 711565 w 725113"/>
                <a:gd name="connsiteY91" fmla="*/ 391358 h 723143"/>
                <a:gd name="connsiteX92" fmla="*/ 714585 w 725113"/>
                <a:gd name="connsiteY92" fmla="*/ 361571 h 723143"/>
                <a:gd name="connsiteX93" fmla="*/ 667878 w 725113"/>
                <a:gd name="connsiteY93" fmla="*/ 186961 h 723143"/>
                <a:gd name="connsiteX94" fmla="*/ 135113 w 725113"/>
                <a:gd name="connsiteY94" fmla="*/ 94322 h 723143"/>
                <a:gd name="connsiteX95" fmla="*/ 96476 w 725113"/>
                <a:gd name="connsiteY95" fmla="*/ 131947 h 723143"/>
                <a:gd name="connsiteX96" fmla="*/ 17692 w 725113"/>
                <a:gd name="connsiteY96" fmla="*/ 290907 h 723143"/>
                <a:gd name="connsiteX97" fmla="*/ 14537 w 725113"/>
                <a:gd name="connsiteY97" fmla="*/ 322032 h 723143"/>
                <a:gd name="connsiteX98" fmla="*/ 157060 w 725113"/>
                <a:gd name="connsiteY98" fmla="*/ 336207 h 723143"/>
                <a:gd name="connsiteX99" fmla="*/ 174224 w 725113"/>
                <a:gd name="connsiteY99" fmla="*/ 257045 h 723143"/>
                <a:gd name="connsiteX100" fmla="*/ 213598 w 725113"/>
                <a:gd name="connsiteY100" fmla="*/ 172308 h 723143"/>
                <a:gd name="connsiteX101" fmla="*/ 221420 w 725113"/>
                <a:gd name="connsiteY101" fmla="*/ 161891 h 723143"/>
                <a:gd name="connsiteX102" fmla="*/ 202416 w 725113"/>
                <a:gd name="connsiteY102" fmla="*/ 151575 h 723143"/>
                <a:gd name="connsiteX103" fmla="*/ 138436 w 725113"/>
                <a:gd name="connsiteY103" fmla="*/ 97916 h 723143"/>
                <a:gd name="connsiteX104" fmla="*/ 404633 w 725113"/>
                <a:gd name="connsiteY104" fmla="*/ 18844 h 723143"/>
                <a:gd name="connsiteX105" fmla="*/ 385815 w 725113"/>
                <a:gd name="connsiteY105" fmla="*/ 208046 h 723143"/>
                <a:gd name="connsiteX106" fmla="*/ 435130 w 725113"/>
                <a:gd name="connsiteY106" fmla="*/ 208495 h 723143"/>
                <a:gd name="connsiteX107" fmla="*/ 483438 w 725113"/>
                <a:gd name="connsiteY107" fmla="*/ 202519 h 723143"/>
                <a:gd name="connsiteX108" fmla="*/ 527500 w 725113"/>
                <a:gd name="connsiteY108" fmla="*/ 189729 h 723143"/>
                <a:gd name="connsiteX109" fmla="*/ 501328 w 725113"/>
                <a:gd name="connsiteY109" fmla="*/ 135079 h 723143"/>
                <a:gd name="connsiteX110" fmla="*/ 424193 w 725113"/>
                <a:gd name="connsiteY110" fmla="*/ 36887 h 723143"/>
                <a:gd name="connsiteX111" fmla="*/ 417019 w 725113"/>
                <a:gd name="connsiteY111" fmla="*/ 15992 h 723143"/>
                <a:gd name="connsiteX112" fmla="*/ 431260 w 725113"/>
                <a:gd name="connsiteY112" fmla="*/ 29113 h 723143"/>
                <a:gd name="connsiteX113" fmla="*/ 510344 w 725113"/>
                <a:gd name="connsiteY113" fmla="*/ 129755 h 723143"/>
                <a:gd name="connsiteX114" fmla="*/ 537649 w 725113"/>
                <a:gd name="connsiteY114" fmla="*/ 186783 h 723143"/>
                <a:gd name="connsiteX115" fmla="*/ 564331 w 725113"/>
                <a:gd name="connsiteY115" fmla="*/ 179038 h 723143"/>
                <a:gd name="connsiteX116" fmla="*/ 633128 w 725113"/>
                <a:gd name="connsiteY116" fmla="*/ 144349 h 723143"/>
                <a:gd name="connsiteX117" fmla="*/ 636625 w 725113"/>
                <a:gd name="connsiteY117" fmla="*/ 142019 h 723143"/>
                <a:gd name="connsiteX118" fmla="*/ 634098 w 725113"/>
                <a:gd name="connsiteY118" fmla="*/ 138386 h 723143"/>
                <a:gd name="connsiteX119" fmla="*/ 433413 w 725113"/>
                <a:gd name="connsiteY119" fmla="*/ 17645 h 723143"/>
                <a:gd name="connsiteX120" fmla="*/ 394527 w 725113"/>
                <a:gd name="connsiteY120" fmla="*/ 14368 h 723143"/>
                <a:gd name="connsiteX121" fmla="*/ 390722 w 725113"/>
                <a:gd name="connsiteY121" fmla="*/ 16389 h 723143"/>
                <a:gd name="connsiteX122" fmla="*/ 292281 w 725113"/>
                <a:gd name="connsiteY122" fmla="*/ 90860 h 723143"/>
                <a:gd name="connsiteX123" fmla="*/ 236130 w 725113"/>
                <a:gd name="connsiteY123" fmla="*/ 158041 h 723143"/>
                <a:gd name="connsiteX124" fmla="*/ 284412 w 725113"/>
                <a:gd name="connsiteY124" fmla="*/ 184238 h 723143"/>
                <a:gd name="connsiteX125" fmla="*/ 331059 w 725113"/>
                <a:gd name="connsiteY125" fmla="*/ 199516 h 723143"/>
                <a:gd name="connsiteX126" fmla="*/ 375387 w 725113"/>
                <a:gd name="connsiteY126" fmla="*/ 206806 h 723143"/>
                <a:gd name="connsiteX127" fmla="*/ 362556 w 725113"/>
                <a:gd name="connsiteY127" fmla="*/ 10499 h 723143"/>
                <a:gd name="connsiteX128" fmla="*/ 187470 w 725113"/>
                <a:gd name="connsiteY128" fmla="*/ 57080 h 723143"/>
                <a:gd name="connsiteX129" fmla="*/ 143242 w 725113"/>
                <a:gd name="connsiteY129" fmla="*/ 87669 h 723143"/>
                <a:gd name="connsiteX130" fmla="*/ 146273 w 725113"/>
                <a:gd name="connsiteY130" fmla="*/ 90931 h 723143"/>
                <a:gd name="connsiteX131" fmla="*/ 208478 w 725113"/>
                <a:gd name="connsiteY131" fmla="*/ 143037 h 723143"/>
                <a:gd name="connsiteX132" fmla="*/ 227733 w 725113"/>
                <a:gd name="connsiteY132" fmla="*/ 153484 h 723143"/>
                <a:gd name="connsiteX133" fmla="*/ 263902 w 725113"/>
                <a:gd name="connsiteY133" fmla="*/ 105316 h 723143"/>
                <a:gd name="connsiteX134" fmla="*/ 361142 w 725113"/>
                <a:gd name="connsiteY134" fmla="*/ 22178 h 723143"/>
                <a:gd name="connsiteX135" fmla="*/ 377786 w 725113"/>
                <a:gd name="connsiteY135" fmla="*/ 12035 h 723143"/>
                <a:gd name="connsiteX136" fmla="*/ 362556 w 725113"/>
                <a:gd name="connsiteY136" fmla="*/ 0 h 723143"/>
                <a:gd name="connsiteX137" fmla="*/ 393388 w 725113"/>
                <a:gd name="connsiteY137" fmla="*/ 3109 h 723143"/>
                <a:gd name="connsiteX138" fmla="*/ 395784 w 725113"/>
                <a:gd name="connsiteY138" fmla="*/ 1837 h 723143"/>
                <a:gd name="connsiteX139" fmla="*/ 396548 w 725113"/>
                <a:gd name="connsiteY139" fmla="*/ 3428 h 723143"/>
                <a:gd name="connsiteX140" fmla="*/ 400170 w 725113"/>
                <a:gd name="connsiteY140" fmla="*/ 3793 h 723143"/>
                <a:gd name="connsiteX141" fmla="*/ 401246 w 725113"/>
                <a:gd name="connsiteY141" fmla="*/ 2362 h 723143"/>
                <a:gd name="connsiteX142" fmla="*/ 403397 w 725113"/>
                <a:gd name="connsiteY142" fmla="*/ 4119 h 723143"/>
                <a:gd name="connsiteX143" fmla="*/ 435528 w 725113"/>
                <a:gd name="connsiteY143" fmla="*/ 7360 h 723143"/>
                <a:gd name="connsiteX144" fmla="*/ 725113 w 725113"/>
                <a:gd name="connsiteY144" fmla="*/ 361571 h 723143"/>
                <a:gd name="connsiteX145" fmla="*/ 721987 w 725113"/>
                <a:gd name="connsiteY145" fmla="*/ 392395 h 723143"/>
                <a:gd name="connsiteX146" fmla="*/ 722058 w 725113"/>
                <a:gd name="connsiteY146" fmla="*/ 392402 h 723143"/>
                <a:gd name="connsiteX147" fmla="*/ 721016 w 725113"/>
                <a:gd name="connsiteY147" fmla="*/ 402878 h 723143"/>
                <a:gd name="connsiteX148" fmla="*/ 720925 w 725113"/>
                <a:gd name="connsiteY148" fmla="*/ 402869 h 723143"/>
                <a:gd name="connsiteX149" fmla="*/ 717733 w 725113"/>
                <a:gd name="connsiteY149" fmla="*/ 434345 h 723143"/>
                <a:gd name="connsiteX150" fmla="*/ 618797 w 725113"/>
                <a:gd name="connsiteY150" fmla="*/ 617116 h 723143"/>
                <a:gd name="connsiteX151" fmla="*/ 588322 w 725113"/>
                <a:gd name="connsiteY151" fmla="*/ 642203 h 723143"/>
                <a:gd name="connsiteX152" fmla="*/ 587656 w 725113"/>
                <a:gd name="connsiteY152" fmla="*/ 642821 h 723143"/>
                <a:gd name="connsiteX153" fmla="*/ 587656 w 725113"/>
                <a:gd name="connsiteY153" fmla="*/ 642756 h 723143"/>
                <a:gd name="connsiteX154" fmla="*/ 587653 w 725113"/>
                <a:gd name="connsiteY154" fmla="*/ 642753 h 723143"/>
                <a:gd name="connsiteX155" fmla="*/ 565118 w 725113"/>
                <a:gd name="connsiteY155" fmla="*/ 661304 h 723143"/>
                <a:gd name="connsiteX156" fmla="*/ 362556 w 725113"/>
                <a:gd name="connsiteY156" fmla="*/ 723143 h 723143"/>
                <a:gd name="connsiteX157" fmla="*/ 106316 w 725113"/>
                <a:gd name="connsiteY157" fmla="*/ 617116 h 723143"/>
                <a:gd name="connsiteX158" fmla="*/ 90783 w 725113"/>
                <a:gd name="connsiteY158" fmla="*/ 598349 h 723143"/>
                <a:gd name="connsiteX159" fmla="*/ 89356 w 725113"/>
                <a:gd name="connsiteY159" fmla="*/ 599380 h 723143"/>
                <a:gd name="connsiteX160" fmla="*/ 82907 w 725113"/>
                <a:gd name="connsiteY160" fmla="*/ 591112 h 723143"/>
                <a:gd name="connsiteX161" fmla="*/ 84087 w 725113"/>
                <a:gd name="connsiteY161" fmla="*/ 590259 h 723143"/>
                <a:gd name="connsiteX162" fmla="*/ 62007 w 725113"/>
                <a:gd name="connsiteY162" fmla="*/ 563583 h 723143"/>
                <a:gd name="connsiteX163" fmla="*/ 0 w 725113"/>
                <a:gd name="connsiteY163" fmla="*/ 361571 h 723143"/>
                <a:gd name="connsiteX164" fmla="*/ 362556 w 725113"/>
                <a:gd name="connsiteY164" fmla="*/ 0 h 7231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Lst>
              <a:rect l="l" t="t" r="r" b="b"/>
              <a:pathLst>
                <a:path w="725113" h="723143">
                  <a:moveTo>
                    <a:pt x="493427" y="574166"/>
                  </a:moveTo>
                  <a:lnTo>
                    <a:pt x="483425" y="589182"/>
                  </a:lnTo>
                  <a:cubicBezTo>
                    <a:pt x="442392" y="641362"/>
                    <a:pt x="396071" y="676851"/>
                    <a:pt x="365295" y="697026"/>
                  </a:cubicBezTo>
                  <a:lnTo>
                    <a:pt x="342912" y="710662"/>
                  </a:lnTo>
                  <a:lnTo>
                    <a:pt x="362556" y="712643"/>
                  </a:lnTo>
                  <a:cubicBezTo>
                    <a:pt x="435347" y="712643"/>
                    <a:pt x="503049" y="690496"/>
                    <a:pt x="559242" y="652604"/>
                  </a:cubicBezTo>
                  <a:lnTo>
                    <a:pt x="580081" y="635450"/>
                  </a:lnTo>
                  <a:lnTo>
                    <a:pt x="570342" y="626578"/>
                  </a:lnTo>
                  <a:cubicBezTo>
                    <a:pt x="557858" y="615770"/>
                    <a:pt x="538909" y="600806"/>
                    <a:pt x="514418" y="585668"/>
                  </a:cubicBezTo>
                  <a:close/>
                  <a:moveTo>
                    <a:pt x="193723" y="546274"/>
                  </a:moveTo>
                  <a:lnTo>
                    <a:pt x="184804" y="548937"/>
                  </a:lnTo>
                  <a:cubicBezTo>
                    <a:pt x="152700" y="560942"/>
                    <a:pt x="127014" y="575017"/>
                    <a:pt x="110408" y="585246"/>
                  </a:cubicBezTo>
                  <a:lnTo>
                    <a:pt x="99438" y="592407"/>
                  </a:lnTo>
                  <a:lnTo>
                    <a:pt x="113751" y="609701"/>
                  </a:lnTo>
                  <a:cubicBezTo>
                    <a:pt x="161559" y="657378"/>
                    <a:pt x="223015" y="691445"/>
                    <a:pt x="291700" y="705498"/>
                  </a:cubicBezTo>
                  <a:lnTo>
                    <a:pt x="313657" y="707712"/>
                  </a:lnTo>
                  <a:lnTo>
                    <a:pt x="294510" y="690064"/>
                  </a:lnTo>
                  <a:cubicBezTo>
                    <a:pt x="268280" y="664230"/>
                    <a:pt x="229814" y="620335"/>
                    <a:pt x="199818" y="561102"/>
                  </a:cubicBezTo>
                  <a:close/>
                  <a:moveTo>
                    <a:pt x="354010" y="527817"/>
                  </a:moveTo>
                  <a:lnTo>
                    <a:pt x="336663" y="702227"/>
                  </a:lnTo>
                  <a:lnTo>
                    <a:pt x="359922" y="688038"/>
                  </a:lnTo>
                  <a:cubicBezTo>
                    <a:pt x="389942" y="668334"/>
                    <a:pt x="435114" y="633689"/>
                    <a:pt x="475125" y="582789"/>
                  </a:cubicBezTo>
                  <a:lnTo>
                    <a:pt x="484225" y="569125"/>
                  </a:lnTo>
                  <a:lnTo>
                    <a:pt x="473640" y="563325"/>
                  </a:lnTo>
                  <a:cubicBezTo>
                    <a:pt x="458738" y="556165"/>
                    <a:pt x="442567" y="549459"/>
                    <a:pt x="425241" y="543704"/>
                  </a:cubicBezTo>
                  <a:close/>
                  <a:moveTo>
                    <a:pt x="297698" y="525055"/>
                  </a:moveTo>
                  <a:cubicBezTo>
                    <a:pt x="276562" y="526027"/>
                    <a:pt x="256365" y="528997"/>
                    <a:pt x="237438" y="533224"/>
                  </a:cubicBezTo>
                  <a:lnTo>
                    <a:pt x="203764" y="543277"/>
                  </a:lnTo>
                  <a:lnTo>
                    <a:pt x="209196" y="556495"/>
                  </a:lnTo>
                  <a:cubicBezTo>
                    <a:pt x="248194" y="633530"/>
                    <a:pt x="301869" y="684005"/>
                    <a:pt x="322369" y="701554"/>
                  </a:cubicBezTo>
                  <a:lnTo>
                    <a:pt x="325892" y="704441"/>
                  </a:lnTo>
                  <a:lnTo>
                    <a:pt x="343570" y="526702"/>
                  </a:lnTo>
                  <a:close/>
                  <a:moveTo>
                    <a:pt x="568413" y="387700"/>
                  </a:moveTo>
                  <a:lnTo>
                    <a:pt x="552266" y="462159"/>
                  </a:lnTo>
                  <a:cubicBezTo>
                    <a:pt x="544025" y="487174"/>
                    <a:pt x="533654" y="510233"/>
                    <a:pt x="521923" y="531387"/>
                  </a:cubicBezTo>
                  <a:lnTo>
                    <a:pt x="499214" y="565479"/>
                  </a:lnTo>
                  <a:lnTo>
                    <a:pt x="520157" y="576969"/>
                  </a:lnTo>
                  <a:cubicBezTo>
                    <a:pt x="545312" y="592539"/>
                    <a:pt x="564771" y="607929"/>
                    <a:pt x="577588" y="619043"/>
                  </a:cubicBezTo>
                  <a:lnTo>
                    <a:pt x="588223" y="628747"/>
                  </a:lnTo>
                  <a:lnTo>
                    <a:pt x="611362" y="609701"/>
                  </a:lnTo>
                  <a:cubicBezTo>
                    <a:pt x="659169" y="562023"/>
                    <a:pt x="693329" y="500734"/>
                    <a:pt x="707420" y="432236"/>
                  </a:cubicBezTo>
                  <a:lnTo>
                    <a:pt x="710503" y="401832"/>
                  </a:lnTo>
                  <a:close/>
                  <a:moveTo>
                    <a:pt x="369910" y="367957"/>
                  </a:moveTo>
                  <a:lnTo>
                    <a:pt x="355046" y="517402"/>
                  </a:lnTo>
                  <a:lnTo>
                    <a:pt x="428553" y="533809"/>
                  </a:lnTo>
                  <a:cubicBezTo>
                    <a:pt x="446352" y="539728"/>
                    <a:pt x="462965" y="546625"/>
                    <a:pt x="478271" y="553989"/>
                  </a:cubicBezTo>
                  <a:lnTo>
                    <a:pt x="490015" y="560432"/>
                  </a:lnTo>
                  <a:lnTo>
                    <a:pt x="512663" y="526423"/>
                  </a:lnTo>
                  <a:cubicBezTo>
                    <a:pt x="524101" y="505795"/>
                    <a:pt x="534213" y="483313"/>
                    <a:pt x="542247" y="458927"/>
                  </a:cubicBezTo>
                  <a:lnTo>
                    <a:pt x="557921" y="386657"/>
                  </a:lnTo>
                  <a:close/>
                  <a:moveTo>
                    <a:pt x="166514" y="347727"/>
                  </a:moveTo>
                  <a:lnTo>
                    <a:pt x="167690" y="421818"/>
                  </a:lnTo>
                  <a:cubicBezTo>
                    <a:pt x="170779" y="447319"/>
                    <a:pt x="176281" y="471359"/>
                    <a:pt x="183448" y="493838"/>
                  </a:cubicBezTo>
                  <a:lnTo>
                    <a:pt x="199719" y="533433"/>
                  </a:lnTo>
                  <a:lnTo>
                    <a:pt x="218134" y="527247"/>
                  </a:lnTo>
                  <a:cubicBezTo>
                    <a:pt x="234938" y="522694"/>
                    <a:pt x="252888" y="519006"/>
                    <a:pt x="271734" y="516739"/>
                  </a:cubicBezTo>
                  <a:lnTo>
                    <a:pt x="344576" y="516581"/>
                  </a:lnTo>
                  <a:lnTo>
                    <a:pt x="359462" y="366918"/>
                  </a:lnTo>
                  <a:close/>
                  <a:moveTo>
                    <a:pt x="13475" y="332506"/>
                  </a:moveTo>
                  <a:lnTo>
                    <a:pt x="10528" y="361571"/>
                  </a:lnTo>
                  <a:cubicBezTo>
                    <a:pt x="10528" y="434164"/>
                    <a:pt x="32735" y="501682"/>
                    <a:pt x="70731" y="557723"/>
                  </a:cubicBezTo>
                  <a:lnTo>
                    <a:pt x="92724" y="584295"/>
                  </a:lnTo>
                  <a:lnTo>
                    <a:pt x="104552" y="576567"/>
                  </a:lnTo>
                  <a:cubicBezTo>
                    <a:pt x="119928" y="567088"/>
                    <a:pt x="142877" y="554398"/>
                    <a:pt x="171406" y="542944"/>
                  </a:cubicBezTo>
                  <a:lnTo>
                    <a:pt x="189813" y="536761"/>
                  </a:lnTo>
                  <a:lnTo>
                    <a:pt x="173412" y="496857"/>
                  </a:lnTo>
                  <a:cubicBezTo>
                    <a:pt x="166063" y="473806"/>
                    <a:pt x="160421" y="449150"/>
                    <a:pt x="157255" y="422993"/>
                  </a:cubicBezTo>
                  <a:lnTo>
                    <a:pt x="156050" y="346686"/>
                  </a:lnTo>
                  <a:close/>
                  <a:moveTo>
                    <a:pt x="532275" y="199699"/>
                  </a:moveTo>
                  <a:lnTo>
                    <a:pt x="504401" y="208807"/>
                  </a:lnTo>
                  <a:cubicBezTo>
                    <a:pt x="476418" y="215346"/>
                    <a:pt x="445283" y="219698"/>
                    <a:pt x="411972" y="219698"/>
                  </a:cubicBezTo>
                  <a:lnTo>
                    <a:pt x="411906" y="219698"/>
                  </a:lnTo>
                  <a:lnTo>
                    <a:pt x="384762" y="218629"/>
                  </a:lnTo>
                  <a:lnTo>
                    <a:pt x="370952" y="357481"/>
                  </a:lnTo>
                  <a:lnTo>
                    <a:pt x="559332" y="376217"/>
                  </a:lnTo>
                  <a:lnTo>
                    <a:pt x="558078" y="297386"/>
                  </a:lnTo>
                  <a:cubicBezTo>
                    <a:pt x="554214" y="265510"/>
                    <a:pt x="546579" y="235917"/>
                    <a:pt x="536634" y="208801"/>
                  </a:cubicBezTo>
                  <a:close/>
                  <a:moveTo>
                    <a:pt x="230139" y="166623"/>
                  </a:moveTo>
                  <a:lnTo>
                    <a:pt x="184180" y="260258"/>
                  </a:lnTo>
                  <a:lnTo>
                    <a:pt x="167487" y="337244"/>
                  </a:lnTo>
                  <a:lnTo>
                    <a:pt x="360504" y="356442"/>
                  </a:lnTo>
                  <a:lnTo>
                    <a:pt x="374346" y="217273"/>
                  </a:lnTo>
                  <a:lnTo>
                    <a:pt x="328633" y="209747"/>
                  </a:lnTo>
                  <a:cubicBezTo>
                    <a:pt x="311716" y="205523"/>
                    <a:pt x="295669" y="200138"/>
                    <a:pt x="280586" y="194006"/>
                  </a:cubicBezTo>
                  <a:close/>
                  <a:moveTo>
                    <a:pt x="642643" y="150673"/>
                  </a:moveTo>
                  <a:lnTo>
                    <a:pt x="639868" y="152539"/>
                  </a:lnTo>
                  <a:cubicBezTo>
                    <a:pt x="630710" y="158476"/>
                    <a:pt x="608958" y="171660"/>
                    <a:pt x="577910" y="184788"/>
                  </a:cubicBezTo>
                  <a:lnTo>
                    <a:pt x="542269" y="196434"/>
                  </a:lnTo>
                  <a:lnTo>
                    <a:pt x="546537" y="205349"/>
                  </a:lnTo>
                  <a:cubicBezTo>
                    <a:pt x="556732" y="233157"/>
                    <a:pt x="564557" y="263510"/>
                    <a:pt x="568516" y="296209"/>
                  </a:cubicBezTo>
                  <a:lnTo>
                    <a:pt x="569796" y="377258"/>
                  </a:lnTo>
                  <a:lnTo>
                    <a:pt x="711565" y="391358"/>
                  </a:lnTo>
                  <a:lnTo>
                    <a:pt x="714585" y="361571"/>
                  </a:lnTo>
                  <a:cubicBezTo>
                    <a:pt x="714585" y="298052"/>
                    <a:pt x="697582" y="238419"/>
                    <a:pt x="667878" y="186961"/>
                  </a:cubicBezTo>
                  <a:close/>
                  <a:moveTo>
                    <a:pt x="135113" y="94322"/>
                  </a:moveTo>
                  <a:lnTo>
                    <a:pt x="96476" y="131947"/>
                  </a:lnTo>
                  <a:cubicBezTo>
                    <a:pt x="57717" y="176555"/>
                    <a:pt x="30022" y="230971"/>
                    <a:pt x="17692" y="290907"/>
                  </a:cubicBezTo>
                  <a:lnTo>
                    <a:pt x="14537" y="322032"/>
                  </a:lnTo>
                  <a:lnTo>
                    <a:pt x="157060" y="336207"/>
                  </a:lnTo>
                  <a:lnTo>
                    <a:pt x="174224" y="257045"/>
                  </a:lnTo>
                  <a:cubicBezTo>
                    <a:pt x="184523" y="225775"/>
                    <a:pt x="198150" y="197563"/>
                    <a:pt x="213598" y="172308"/>
                  </a:cubicBezTo>
                  <a:lnTo>
                    <a:pt x="221420" y="161891"/>
                  </a:lnTo>
                  <a:lnTo>
                    <a:pt x="202416" y="151575"/>
                  </a:lnTo>
                  <a:cubicBezTo>
                    <a:pt x="169870" y="129201"/>
                    <a:pt x="147696" y="107578"/>
                    <a:pt x="138436" y="97916"/>
                  </a:cubicBezTo>
                  <a:close/>
                  <a:moveTo>
                    <a:pt x="404633" y="18844"/>
                  </a:moveTo>
                  <a:lnTo>
                    <a:pt x="385815" y="208046"/>
                  </a:lnTo>
                  <a:lnTo>
                    <a:pt x="435130" y="208495"/>
                  </a:lnTo>
                  <a:cubicBezTo>
                    <a:pt x="451959" y="207470"/>
                    <a:pt x="468111" y="205369"/>
                    <a:pt x="483438" y="202519"/>
                  </a:cubicBezTo>
                  <a:lnTo>
                    <a:pt x="527500" y="189729"/>
                  </a:lnTo>
                  <a:lnTo>
                    <a:pt x="501328" y="135079"/>
                  </a:lnTo>
                  <a:cubicBezTo>
                    <a:pt x="475119" y="91144"/>
                    <a:pt x="445511" y="57896"/>
                    <a:pt x="424193" y="36887"/>
                  </a:cubicBezTo>
                  <a:close/>
                  <a:moveTo>
                    <a:pt x="417019" y="15992"/>
                  </a:moveTo>
                  <a:lnTo>
                    <a:pt x="431260" y="29113"/>
                  </a:lnTo>
                  <a:cubicBezTo>
                    <a:pt x="453119" y="50637"/>
                    <a:pt x="483475" y="84712"/>
                    <a:pt x="510344" y="129755"/>
                  </a:cubicBezTo>
                  <a:lnTo>
                    <a:pt x="537649" y="186783"/>
                  </a:lnTo>
                  <a:lnTo>
                    <a:pt x="564331" y="179038"/>
                  </a:lnTo>
                  <a:cubicBezTo>
                    <a:pt x="598654" y="165411"/>
                    <a:pt x="622909" y="150913"/>
                    <a:pt x="633128" y="144349"/>
                  </a:cubicBezTo>
                  <a:lnTo>
                    <a:pt x="636625" y="142019"/>
                  </a:lnTo>
                  <a:lnTo>
                    <a:pt x="634098" y="138386"/>
                  </a:lnTo>
                  <a:cubicBezTo>
                    <a:pt x="583839" y="77676"/>
                    <a:pt x="513546" y="34040"/>
                    <a:pt x="433413" y="17645"/>
                  </a:cubicBezTo>
                  <a:close/>
                  <a:moveTo>
                    <a:pt x="394527" y="14368"/>
                  </a:moveTo>
                  <a:lnTo>
                    <a:pt x="390722" y="16389"/>
                  </a:lnTo>
                  <a:cubicBezTo>
                    <a:pt x="373061" y="26275"/>
                    <a:pt x="333476" y="50657"/>
                    <a:pt x="292281" y="90860"/>
                  </a:cubicBezTo>
                  <a:lnTo>
                    <a:pt x="236130" y="158041"/>
                  </a:lnTo>
                  <a:lnTo>
                    <a:pt x="284412" y="184238"/>
                  </a:lnTo>
                  <a:cubicBezTo>
                    <a:pt x="299058" y="190191"/>
                    <a:pt x="314638" y="195418"/>
                    <a:pt x="331059" y="199516"/>
                  </a:cubicBezTo>
                  <a:lnTo>
                    <a:pt x="375387" y="206806"/>
                  </a:lnTo>
                  <a:close/>
                  <a:moveTo>
                    <a:pt x="362556" y="10499"/>
                  </a:moveTo>
                  <a:cubicBezTo>
                    <a:pt x="298864" y="10499"/>
                    <a:pt x="239069" y="27456"/>
                    <a:pt x="187470" y="57080"/>
                  </a:cubicBezTo>
                  <a:lnTo>
                    <a:pt x="143242" y="87669"/>
                  </a:lnTo>
                  <a:lnTo>
                    <a:pt x="146273" y="90931"/>
                  </a:lnTo>
                  <a:cubicBezTo>
                    <a:pt x="155287" y="100308"/>
                    <a:pt x="176851" y="121308"/>
                    <a:pt x="208478" y="143037"/>
                  </a:cubicBezTo>
                  <a:lnTo>
                    <a:pt x="227733" y="153484"/>
                  </a:lnTo>
                  <a:lnTo>
                    <a:pt x="263902" y="105316"/>
                  </a:lnTo>
                  <a:cubicBezTo>
                    <a:pt x="299073" y="66438"/>
                    <a:pt x="335504" y="38990"/>
                    <a:pt x="361142" y="22178"/>
                  </a:cubicBezTo>
                  <a:lnTo>
                    <a:pt x="377786" y="12035"/>
                  </a:lnTo>
                  <a:close/>
                  <a:moveTo>
                    <a:pt x="362556" y="0"/>
                  </a:moveTo>
                  <a:lnTo>
                    <a:pt x="393388" y="3109"/>
                  </a:lnTo>
                  <a:lnTo>
                    <a:pt x="395784" y="1837"/>
                  </a:lnTo>
                  <a:lnTo>
                    <a:pt x="396548" y="3428"/>
                  </a:lnTo>
                  <a:lnTo>
                    <a:pt x="400170" y="3793"/>
                  </a:lnTo>
                  <a:lnTo>
                    <a:pt x="401246" y="2362"/>
                  </a:lnTo>
                  <a:lnTo>
                    <a:pt x="403397" y="4119"/>
                  </a:lnTo>
                  <a:lnTo>
                    <a:pt x="435528" y="7360"/>
                  </a:lnTo>
                  <a:cubicBezTo>
                    <a:pt x="600579" y="41134"/>
                    <a:pt x="725113" y="187135"/>
                    <a:pt x="725113" y="361571"/>
                  </a:cubicBezTo>
                  <a:lnTo>
                    <a:pt x="721987" y="392395"/>
                  </a:lnTo>
                  <a:lnTo>
                    <a:pt x="722058" y="392402"/>
                  </a:lnTo>
                  <a:lnTo>
                    <a:pt x="721016" y="402878"/>
                  </a:lnTo>
                  <a:lnTo>
                    <a:pt x="720925" y="402869"/>
                  </a:lnTo>
                  <a:lnTo>
                    <a:pt x="717733" y="434345"/>
                  </a:lnTo>
                  <a:cubicBezTo>
                    <a:pt x="703219" y="504888"/>
                    <a:pt x="668036" y="568011"/>
                    <a:pt x="618797" y="617116"/>
                  </a:cubicBezTo>
                  <a:lnTo>
                    <a:pt x="588322" y="642203"/>
                  </a:lnTo>
                  <a:lnTo>
                    <a:pt x="587656" y="642821"/>
                  </a:lnTo>
                  <a:lnTo>
                    <a:pt x="587656" y="642756"/>
                  </a:lnTo>
                  <a:lnTo>
                    <a:pt x="587653" y="642753"/>
                  </a:lnTo>
                  <a:lnTo>
                    <a:pt x="565118" y="661304"/>
                  </a:lnTo>
                  <a:cubicBezTo>
                    <a:pt x="507244" y="700331"/>
                    <a:pt x="437519" y="723143"/>
                    <a:pt x="362556" y="723143"/>
                  </a:cubicBezTo>
                  <a:cubicBezTo>
                    <a:pt x="262607" y="723143"/>
                    <a:pt x="171968" y="682589"/>
                    <a:pt x="106316" y="617116"/>
                  </a:cubicBezTo>
                  <a:lnTo>
                    <a:pt x="90783" y="598349"/>
                  </a:lnTo>
                  <a:lnTo>
                    <a:pt x="89356" y="599380"/>
                  </a:lnTo>
                  <a:lnTo>
                    <a:pt x="82907" y="591112"/>
                  </a:lnTo>
                  <a:lnTo>
                    <a:pt x="84087" y="590259"/>
                  </a:lnTo>
                  <a:lnTo>
                    <a:pt x="62007" y="563583"/>
                  </a:lnTo>
                  <a:cubicBezTo>
                    <a:pt x="22873" y="505865"/>
                    <a:pt x="0" y="436330"/>
                    <a:pt x="0" y="361571"/>
                  </a:cubicBezTo>
                  <a:cubicBezTo>
                    <a:pt x="0" y="162215"/>
                    <a:pt x="162657" y="0"/>
                    <a:pt x="362556" y="0"/>
                  </a:cubicBezTo>
                  <a:close/>
                </a:path>
              </a:pathLst>
            </a:custGeom>
            <a:solidFill>
              <a:schemeClr val="accent1"/>
            </a:solidFill>
            <a:ln w="9441" cap="flat">
              <a:noFill/>
              <a:prstDash val="solid"/>
              <a:miter/>
            </a:ln>
          </p:spPr>
          <p:txBody>
            <a:bodyPr rtlCol="0" anchor="ctr"/>
            <a:lstStyle/>
            <a:p>
              <a:endParaRPr lang="en-GB"/>
            </a:p>
          </p:txBody>
        </p:sp>
      </p:grpSp>
      <p:grpSp>
        <p:nvGrpSpPr>
          <p:cNvPr id="802" name="Group 801">
            <a:extLst>
              <a:ext uri="{FF2B5EF4-FFF2-40B4-BE49-F238E27FC236}">
                <a16:creationId xmlns:a16="http://schemas.microsoft.com/office/drawing/2014/main" id="{66B9E628-FE9B-2289-FD56-CA90A52241F6}"/>
              </a:ext>
            </a:extLst>
          </p:cNvPr>
          <p:cNvGrpSpPr/>
          <p:nvPr userDrawn="1"/>
        </p:nvGrpSpPr>
        <p:grpSpPr>
          <a:xfrm rot="1334456">
            <a:off x="7850963" y="4584069"/>
            <a:ext cx="748800" cy="769076"/>
            <a:chOff x="6260403" y="898972"/>
            <a:chExt cx="748800" cy="769076"/>
          </a:xfrm>
        </p:grpSpPr>
        <p:sp>
          <p:nvSpPr>
            <p:cNvPr id="803" name="Freeform 802">
              <a:extLst>
                <a:ext uri="{FF2B5EF4-FFF2-40B4-BE49-F238E27FC236}">
                  <a16:creationId xmlns:a16="http://schemas.microsoft.com/office/drawing/2014/main" id="{951667F2-2DF8-8715-413B-E4BFAA3DDD01}"/>
                </a:ext>
              </a:extLst>
            </p:cNvPr>
            <p:cNvSpPr/>
            <p:nvPr/>
          </p:nvSpPr>
          <p:spPr>
            <a:xfrm>
              <a:off x="6303831" y="964592"/>
              <a:ext cx="705372" cy="703456"/>
            </a:xfrm>
            <a:custGeom>
              <a:avLst/>
              <a:gdLst>
                <a:gd name="connsiteX0" fmla="*/ 1015109 w 1015108"/>
                <a:gd name="connsiteY0" fmla="*/ 506176 h 1012352"/>
                <a:gd name="connsiteX1" fmla="*/ 507554 w 1015108"/>
                <a:gd name="connsiteY1" fmla="*/ 1012353 h 1012352"/>
                <a:gd name="connsiteX2" fmla="*/ 0 w 1015108"/>
                <a:gd name="connsiteY2" fmla="*/ 506176 h 1012352"/>
                <a:gd name="connsiteX3" fmla="*/ 507554 w 1015108"/>
                <a:gd name="connsiteY3" fmla="*/ 0 h 1012352"/>
                <a:gd name="connsiteX4" fmla="*/ 1015109 w 1015108"/>
                <a:gd name="connsiteY4" fmla="*/ 506176 h 10123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15108" h="1012352">
                  <a:moveTo>
                    <a:pt x="1015109" y="506176"/>
                  </a:moveTo>
                  <a:cubicBezTo>
                    <a:pt x="1015109" y="785730"/>
                    <a:pt x="787869" y="1012353"/>
                    <a:pt x="507554" y="1012353"/>
                  </a:cubicBezTo>
                  <a:cubicBezTo>
                    <a:pt x="227240" y="1012353"/>
                    <a:pt x="0" y="785730"/>
                    <a:pt x="0" y="506176"/>
                  </a:cubicBezTo>
                  <a:cubicBezTo>
                    <a:pt x="0" y="226623"/>
                    <a:pt x="227240" y="0"/>
                    <a:pt x="507554" y="0"/>
                  </a:cubicBezTo>
                  <a:cubicBezTo>
                    <a:pt x="787869" y="0"/>
                    <a:pt x="1015109" y="226623"/>
                    <a:pt x="1015109" y="506176"/>
                  </a:cubicBezTo>
                  <a:close/>
                </a:path>
              </a:pathLst>
            </a:custGeom>
            <a:solidFill>
              <a:srgbClr val="FFFFFF"/>
            </a:solidFill>
            <a:ln w="9441" cap="flat">
              <a:noFill/>
              <a:prstDash val="solid"/>
              <a:miter/>
            </a:ln>
          </p:spPr>
          <p:txBody>
            <a:bodyPr rtlCol="0" anchor="ctr"/>
            <a:lstStyle/>
            <a:p>
              <a:endParaRPr lang="en-GB"/>
            </a:p>
          </p:txBody>
        </p:sp>
        <p:sp>
          <p:nvSpPr>
            <p:cNvPr id="804" name="Freeform 803">
              <a:extLst>
                <a:ext uri="{FF2B5EF4-FFF2-40B4-BE49-F238E27FC236}">
                  <a16:creationId xmlns:a16="http://schemas.microsoft.com/office/drawing/2014/main" id="{16FDAC6B-6ECB-CC4F-6342-31C09FAA60D1}"/>
                </a:ext>
              </a:extLst>
            </p:cNvPr>
            <p:cNvSpPr/>
            <p:nvPr/>
          </p:nvSpPr>
          <p:spPr>
            <a:xfrm>
              <a:off x="6260403" y="898972"/>
              <a:ext cx="725113" cy="723143"/>
            </a:xfrm>
            <a:custGeom>
              <a:avLst/>
              <a:gdLst>
                <a:gd name="connsiteX0" fmla="*/ 493427 w 725113"/>
                <a:gd name="connsiteY0" fmla="*/ 574166 h 723143"/>
                <a:gd name="connsiteX1" fmla="*/ 483425 w 725113"/>
                <a:gd name="connsiteY1" fmla="*/ 589182 h 723143"/>
                <a:gd name="connsiteX2" fmla="*/ 365295 w 725113"/>
                <a:gd name="connsiteY2" fmla="*/ 697026 h 723143"/>
                <a:gd name="connsiteX3" fmla="*/ 342912 w 725113"/>
                <a:gd name="connsiteY3" fmla="*/ 710662 h 723143"/>
                <a:gd name="connsiteX4" fmla="*/ 362556 w 725113"/>
                <a:gd name="connsiteY4" fmla="*/ 712643 h 723143"/>
                <a:gd name="connsiteX5" fmla="*/ 559242 w 725113"/>
                <a:gd name="connsiteY5" fmla="*/ 652604 h 723143"/>
                <a:gd name="connsiteX6" fmla="*/ 580081 w 725113"/>
                <a:gd name="connsiteY6" fmla="*/ 635450 h 723143"/>
                <a:gd name="connsiteX7" fmla="*/ 570342 w 725113"/>
                <a:gd name="connsiteY7" fmla="*/ 626578 h 723143"/>
                <a:gd name="connsiteX8" fmla="*/ 514418 w 725113"/>
                <a:gd name="connsiteY8" fmla="*/ 585668 h 723143"/>
                <a:gd name="connsiteX9" fmla="*/ 193723 w 725113"/>
                <a:gd name="connsiteY9" fmla="*/ 546274 h 723143"/>
                <a:gd name="connsiteX10" fmla="*/ 184804 w 725113"/>
                <a:gd name="connsiteY10" fmla="*/ 548937 h 723143"/>
                <a:gd name="connsiteX11" fmla="*/ 110408 w 725113"/>
                <a:gd name="connsiteY11" fmla="*/ 585246 h 723143"/>
                <a:gd name="connsiteX12" fmla="*/ 99438 w 725113"/>
                <a:gd name="connsiteY12" fmla="*/ 592407 h 723143"/>
                <a:gd name="connsiteX13" fmla="*/ 113751 w 725113"/>
                <a:gd name="connsiteY13" fmla="*/ 609701 h 723143"/>
                <a:gd name="connsiteX14" fmla="*/ 291700 w 725113"/>
                <a:gd name="connsiteY14" fmla="*/ 705498 h 723143"/>
                <a:gd name="connsiteX15" fmla="*/ 313657 w 725113"/>
                <a:gd name="connsiteY15" fmla="*/ 707712 h 723143"/>
                <a:gd name="connsiteX16" fmla="*/ 294510 w 725113"/>
                <a:gd name="connsiteY16" fmla="*/ 690064 h 723143"/>
                <a:gd name="connsiteX17" fmla="*/ 199818 w 725113"/>
                <a:gd name="connsiteY17" fmla="*/ 561102 h 723143"/>
                <a:gd name="connsiteX18" fmla="*/ 354010 w 725113"/>
                <a:gd name="connsiteY18" fmla="*/ 527817 h 723143"/>
                <a:gd name="connsiteX19" fmla="*/ 336663 w 725113"/>
                <a:gd name="connsiteY19" fmla="*/ 702227 h 723143"/>
                <a:gd name="connsiteX20" fmla="*/ 359922 w 725113"/>
                <a:gd name="connsiteY20" fmla="*/ 688038 h 723143"/>
                <a:gd name="connsiteX21" fmla="*/ 475125 w 725113"/>
                <a:gd name="connsiteY21" fmla="*/ 582789 h 723143"/>
                <a:gd name="connsiteX22" fmla="*/ 484225 w 725113"/>
                <a:gd name="connsiteY22" fmla="*/ 569125 h 723143"/>
                <a:gd name="connsiteX23" fmla="*/ 473640 w 725113"/>
                <a:gd name="connsiteY23" fmla="*/ 563325 h 723143"/>
                <a:gd name="connsiteX24" fmla="*/ 425241 w 725113"/>
                <a:gd name="connsiteY24" fmla="*/ 543704 h 723143"/>
                <a:gd name="connsiteX25" fmla="*/ 297698 w 725113"/>
                <a:gd name="connsiteY25" fmla="*/ 525055 h 723143"/>
                <a:gd name="connsiteX26" fmla="*/ 237438 w 725113"/>
                <a:gd name="connsiteY26" fmla="*/ 533224 h 723143"/>
                <a:gd name="connsiteX27" fmla="*/ 203764 w 725113"/>
                <a:gd name="connsiteY27" fmla="*/ 543277 h 723143"/>
                <a:gd name="connsiteX28" fmla="*/ 209196 w 725113"/>
                <a:gd name="connsiteY28" fmla="*/ 556495 h 723143"/>
                <a:gd name="connsiteX29" fmla="*/ 322369 w 725113"/>
                <a:gd name="connsiteY29" fmla="*/ 701554 h 723143"/>
                <a:gd name="connsiteX30" fmla="*/ 325892 w 725113"/>
                <a:gd name="connsiteY30" fmla="*/ 704441 h 723143"/>
                <a:gd name="connsiteX31" fmla="*/ 343570 w 725113"/>
                <a:gd name="connsiteY31" fmla="*/ 526702 h 723143"/>
                <a:gd name="connsiteX32" fmla="*/ 568413 w 725113"/>
                <a:gd name="connsiteY32" fmla="*/ 387700 h 723143"/>
                <a:gd name="connsiteX33" fmla="*/ 552266 w 725113"/>
                <a:gd name="connsiteY33" fmla="*/ 462159 h 723143"/>
                <a:gd name="connsiteX34" fmla="*/ 521923 w 725113"/>
                <a:gd name="connsiteY34" fmla="*/ 531387 h 723143"/>
                <a:gd name="connsiteX35" fmla="*/ 499214 w 725113"/>
                <a:gd name="connsiteY35" fmla="*/ 565479 h 723143"/>
                <a:gd name="connsiteX36" fmla="*/ 520157 w 725113"/>
                <a:gd name="connsiteY36" fmla="*/ 576969 h 723143"/>
                <a:gd name="connsiteX37" fmla="*/ 577588 w 725113"/>
                <a:gd name="connsiteY37" fmla="*/ 619043 h 723143"/>
                <a:gd name="connsiteX38" fmla="*/ 588223 w 725113"/>
                <a:gd name="connsiteY38" fmla="*/ 628747 h 723143"/>
                <a:gd name="connsiteX39" fmla="*/ 611362 w 725113"/>
                <a:gd name="connsiteY39" fmla="*/ 609701 h 723143"/>
                <a:gd name="connsiteX40" fmla="*/ 707420 w 725113"/>
                <a:gd name="connsiteY40" fmla="*/ 432236 h 723143"/>
                <a:gd name="connsiteX41" fmla="*/ 710503 w 725113"/>
                <a:gd name="connsiteY41" fmla="*/ 401832 h 723143"/>
                <a:gd name="connsiteX42" fmla="*/ 369910 w 725113"/>
                <a:gd name="connsiteY42" fmla="*/ 367957 h 723143"/>
                <a:gd name="connsiteX43" fmla="*/ 355046 w 725113"/>
                <a:gd name="connsiteY43" fmla="*/ 517402 h 723143"/>
                <a:gd name="connsiteX44" fmla="*/ 428553 w 725113"/>
                <a:gd name="connsiteY44" fmla="*/ 533809 h 723143"/>
                <a:gd name="connsiteX45" fmla="*/ 478271 w 725113"/>
                <a:gd name="connsiteY45" fmla="*/ 553989 h 723143"/>
                <a:gd name="connsiteX46" fmla="*/ 490015 w 725113"/>
                <a:gd name="connsiteY46" fmla="*/ 560432 h 723143"/>
                <a:gd name="connsiteX47" fmla="*/ 512663 w 725113"/>
                <a:gd name="connsiteY47" fmla="*/ 526423 h 723143"/>
                <a:gd name="connsiteX48" fmla="*/ 542247 w 725113"/>
                <a:gd name="connsiteY48" fmla="*/ 458927 h 723143"/>
                <a:gd name="connsiteX49" fmla="*/ 557921 w 725113"/>
                <a:gd name="connsiteY49" fmla="*/ 386657 h 723143"/>
                <a:gd name="connsiteX50" fmla="*/ 166514 w 725113"/>
                <a:gd name="connsiteY50" fmla="*/ 347727 h 723143"/>
                <a:gd name="connsiteX51" fmla="*/ 167690 w 725113"/>
                <a:gd name="connsiteY51" fmla="*/ 421818 h 723143"/>
                <a:gd name="connsiteX52" fmla="*/ 183448 w 725113"/>
                <a:gd name="connsiteY52" fmla="*/ 493838 h 723143"/>
                <a:gd name="connsiteX53" fmla="*/ 199719 w 725113"/>
                <a:gd name="connsiteY53" fmla="*/ 533433 h 723143"/>
                <a:gd name="connsiteX54" fmla="*/ 218134 w 725113"/>
                <a:gd name="connsiteY54" fmla="*/ 527247 h 723143"/>
                <a:gd name="connsiteX55" fmla="*/ 271734 w 725113"/>
                <a:gd name="connsiteY55" fmla="*/ 516739 h 723143"/>
                <a:gd name="connsiteX56" fmla="*/ 344576 w 725113"/>
                <a:gd name="connsiteY56" fmla="*/ 516581 h 723143"/>
                <a:gd name="connsiteX57" fmla="*/ 359462 w 725113"/>
                <a:gd name="connsiteY57" fmla="*/ 366918 h 723143"/>
                <a:gd name="connsiteX58" fmla="*/ 13475 w 725113"/>
                <a:gd name="connsiteY58" fmla="*/ 332506 h 723143"/>
                <a:gd name="connsiteX59" fmla="*/ 10528 w 725113"/>
                <a:gd name="connsiteY59" fmla="*/ 361571 h 723143"/>
                <a:gd name="connsiteX60" fmla="*/ 70731 w 725113"/>
                <a:gd name="connsiteY60" fmla="*/ 557723 h 723143"/>
                <a:gd name="connsiteX61" fmla="*/ 92724 w 725113"/>
                <a:gd name="connsiteY61" fmla="*/ 584295 h 723143"/>
                <a:gd name="connsiteX62" fmla="*/ 104552 w 725113"/>
                <a:gd name="connsiteY62" fmla="*/ 576567 h 723143"/>
                <a:gd name="connsiteX63" fmla="*/ 171406 w 725113"/>
                <a:gd name="connsiteY63" fmla="*/ 542944 h 723143"/>
                <a:gd name="connsiteX64" fmla="*/ 189813 w 725113"/>
                <a:gd name="connsiteY64" fmla="*/ 536761 h 723143"/>
                <a:gd name="connsiteX65" fmla="*/ 173412 w 725113"/>
                <a:gd name="connsiteY65" fmla="*/ 496857 h 723143"/>
                <a:gd name="connsiteX66" fmla="*/ 157255 w 725113"/>
                <a:gd name="connsiteY66" fmla="*/ 422993 h 723143"/>
                <a:gd name="connsiteX67" fmla="*/ 156050 w 725113"/>
                <a:gd name="connsiteY67" fmla="*/ 346686 h 723143"/>
                <a:gd name="connsiteX68" fmla="*/ 532275 w 725113"/>
                <a:gd name="connsiteY68" fmla="*/ 199699 h 723143"/>
                <a:gd name="connsiteX69" fmla="*/ 504401 w 725113"/>
                <a:gd name="connsiteY69" fmla="*/ 208807 h 723143"/>
                <a:gd name="connsiteX70" fmla="*/ 411972 w 725113"/>
                <a:gd name="connsiteY70" fmla="*/ 219698 h 723143"/>
                <a:gd name="connsiteX71" fmla="*/ 411906 w 725113"/>
                <a:gd name="connsiteY71" fmla="*/ 219698 h 723143"/>
                <a:gd name="connsiteX72" fmla="*/ 384762 w 725113"/>
                <a:gd name="connsiteY72" fmla="*/ 218629 h 723143"/>
                <a:gd name="connsiteX73" fmla="*/ 370952 w 725113"/>
                <a:gd name="connsiteY73" fmla="*/ 357481 h 723143"/>
                <a:gd name="connsiteX74" fmla="*/ 559332 w 725113"/>
                <a:gd name="connsiteY74" fmla="*/ 376217 h 723143"/>
                <a:gd name="connsiteX75" fmla="*/ 558078 w 725113"/>
                <a:gd name="connsiteY75" fmla="*/ 297386 h 723143"/>
                <a:gd name="connsiteX76" fmla="*/ 536634 w 725113"/>
                <a:gd name="connsiteY76" fmla="*/ 208801 h 723143"/>
                <a:gd name="connsiteX77" fmla="*/ 230139 w 725113"/>
                <a:gd name="connsiteY77" fmla="*/ 166623 h 723143"/>
                <a:gd name="connsiteX78" fmla="*/ 184180 w 725113"/>
                <a:gd name="connsiteY78" fmla="*/ 260258 h 723143"/>
                <a:gd name="connsiteX79" fmla="*/ 167487 w 725113"/>
                <a:gd name="connsiteY79" fmla="*/ 337244 h 723143"/>
                <a:gd name="connsiteX80" fmla="*/ 360504 w 725113"/>
                <a:gd name="connsiteY80" fmla="*/ 356442 h 723143"/>
                <a:gd name="connsiteX81" fmla="*/ 374346 w 725113"/>
                <a:gd name="connsiteY81" fmla="*/ 217273 h 723143"/>
                <a:gd name="connsiteX82" fmla="*/ 328633 w 725113"/>
                <a:gd name="connsiteY82" fmla="*/ 209747 h 723143"/>
                <a:gd name="connsiteX83" fmla="*/ 280586 w 725113"/>
                <a:gd name="connsiteY83" fmla="*/ 194006 h 723143"/>
                <a:gd name="connsiteX84" fmla="*/ 642643 w 725113"/>
                <a:gd name="connsiteY84" fmla="*/ 150673 h 723143"/>
                <a:gd name="connsiteX85" fmla="*/ 639868 w 725113"/>
                <a:gd name="connsiteY85" fmla="*/ 152539 h 723143"/>
                <a:gd name="connsiteX86" fmla="*/ 577910 w 725113"/>
                <a:gd name="connsiteY86" fmla="*/ 184788 h 723143"/>
                <a:gd name="connsiteX87" fmla="*/ 542269 w 725113"/>
                <a:gd name="connsiteY87" fmla="*/ 196434 h 723143"/>
                <a:gd name="connsiteX88" fmla="*/ 546537 w 725113"/>
                <a:gd name="connsiteY88" fmla="*/ 205349 h 723143"/>
                <a:gd name="connsiteX89" fmla="*/ 568516 w 725113"/>
                <a:gd name="connsiteY89" fmla="*/ 296209 h 723143"/>
                <a:gd name="connsiteX90" fmla="*/ 569796 w 725113"/>
                <a:gd name="connsiteY90" fmla="*/ 377258 h 723143"/>
                <a:gd name="connsiteX91" fmla="*/ 711565 w 725113"/>
                <a:gd name="connsiteY91" fmla="*/ 391358 h 723143"/>
                <a:gd name="connsiteX92" fmla="*/ 714585 w 725113"/>
                <a:gd name="connsiteY92" fmla="*/ 361571 h 723143"/>
                <a:gd name="connsiteX93" fmla="*/ 667878 w 725113"/>
                <a:gd name="connsiteY93" fmla="*/ 186961 h 723143"/>
                <a:gd name="connsiteX94" fmla="*/ 135113 w 725113"/>
                <a:gd name="connsiteY94" fmla="*/ 94322 h 723143"/>
                <a:gd name="connsiteX95" fmla="*/ 96476 w 725113"/>
                <a:gd name="connsiteY95" fmla="*/ 131947 h 723143"/>
                <a:gd name="connsiteX96" fmla="*/ 17692 w 725113"/>
                <a:gd name="connsiteY96" fmla="*/ 290907 h 723143"/>
                <a:gd name="connsiteX97" fmla="*/ 14537 w 725113"/>
                <a:gd name="connsiteY97" fmla="*/ 322032 h 723143"/>
                <a:gd name="connsiteX98" fmla="*/ 157060 w 725113"/>
                <a:gd name="connsiteY98" fmla="*/ 336207 h 723143"/>
                <a:gd name="connsiteX99" fmla="*/ 174224 w 725113"/>
                <a:gd name="connsiteY99" fmla="*/ 257045 h 723143"/>
                <a:gd name="connsiteX100" fmla="*/ 213598 w 725113"/>
                <a:gd name="connsiteY100" fmla="*/ 172308 h 723143"/>
                <a:gd name="connsiteX101" fmla="*/ 221420 w 725113"/>
                <a:gd name="connsiteY101" fmla="*/ 161891 h 723143"/>
                <a:gd name="connsiteX102" fmla="*/ 202416 w 725113"/>
                <a:gd name="connsiteY102" fmla="*/ 151575 h 723143"/>
                <a:gd name="connsiteX103" fmla="*/ 138436 w 725113"/>
                <a:gd name="connsiteY103" fmla="*/ 97916 h 723143"/>
                <a:gd name="connsiteX104" fmla="*/ 404633 w 725113"/>
                <a:gd name="connsiteY104" fmla="*/ 18844 h 723143"/>
                <a:gd name="connsiteX105" fmla="*/ 385815 w 725113"/>
                <a:gd name="connsiteY105" fmla="*/ 208046 h 723143"/>
                <a:gd name="connsiteX106" fmla="*/ 435130 w 725113"/>
                <a:gd name="connsiteY106" fmla="*/ 208495 h 723143"/>
                <a:gd name="connsiteX107" fmla="*/ 483438 w 725113"/>
                <a:gd name="connsiteY107" fmla="*/ 202519 h 723143"/>
                <a:gd name="connsiteX108" fmla="*/ 527500 w 725113"/>
                <a:gd name="connsiteY108" fmla="*/ 189729 h 723143"/>
                <a:gd name="connsiteX109" fmla="*/ 501328 w 725113"/>
                <a:gd name="connsiteY109" fmla="*/ 135079 h 723143"/>
                <a:gd name="connsiteX110" fmla="*/ 424193 w 725113"/>
                <a:gd name="connsiteY110" fmla="*/ 36887 h 723143"/>
                <a:gd name="connsiteX111" fmla="*/ 417019 w 725113"/>
                <a:gd name="connsiteY111" fmla="*/ 15992 h 723143"/>
                <a:gd name="connsiteX112" fmla="*/ 431260 w 725113"/>
                <a:gd name="connsiteY112" fmla="*/ 29113 h 723143"/>
                <a:gd name="connsiteX113" fmla="*/ 510344 w 725113"/>
                <a:gd name="connsiteY113" fmla="*/ 129755 h 723143"/>
                <a:gd name="connsiteX114" fmla="*/ 537649 w 725113"/>
                <a:gd name="connsiteY114" fmla="*/ 186783 h 723143"/>
                <a:gd name="connsiteX115" fmla="*/ 564331 w 725113"/>
                <a:gd name="connsiteY115" fmla="*/ 179038 h 723143"/>
                <a:gd name="connsiteX116" fmla="*/ 633128 w 725113"/>
                <a:gd name="connsiteY116" fmla="*/ 144349 h 723143"/>
                <a:gd name="connsiteX117" fmla="*/ 636625 w 725113"/>
                <a:gd name="connsiteY117" fmla="*/ 142019 h 723143"/>
                <a:gd name="connsiteX118" fmla="*/ 634098 w 725113"/>
                <a:gd name="connsiteY118" fmla="*/ 138386 h 723143"/>
                <a:gd name="connsiteX119" fmla="*/ 433413 w 725113"/>
                <a:gd name="connsiteY119" fmla="*/ 17645 h 723143"/>
                <a:gd name="connsiteX120" fmla="*/ 394527 w 725113"/>
                <a:gd name="connsiteY120" fmla="*/ 14368 h 723143"/>
                <a:gd name="connsiteX121" fmla="*/ 390722 w 725113"/>
                <a:gd name="connsiteY121" fmla="*/ 16389 h 723143"/>
                <a:gd name="connsiteX122" fmla="*/ 292281 w 725113"/>
                <a:gd name="connsiteY122" fmla="*/ 90860 h 723143"/>
                <a:gd name="connsiteX123" fmla="*/ 236130 w 725113"/>
                <a:gd name="connsiteY123" fmla="*/ 158041 h 723143"/>
                <a:gd name="connsiteX124" fmla="*/ 284412 w 725113"/>
                <a:gd name="connsiteY124" fmla="*/ 184238 h 723143"/>
                <a:gd name="connsiteX125" fmla="*/ 331059 w 725113"/>
                <a:gd name="connsiteY125" fmla="*/ 199516 h 723143"/>
                <a:gd name="connsiteX126" fmla="*/ 375387 w 725113"/>
                <a:gd name="connsiteY126" fmla="*/ 206806 h 723143"/>
                <a:gd name="connsiteX127" fmla="*/ 362556 w 725113"/>
                <a:gd name="connsiteY127" fmla="*/ 10499 h 723143"/>
                <a:gd name="connsiteX128" fmla="*/ 187470 w 725113"/>
                <a:gd name="connsiteY128" fmla="*/ 57080 h 723143"/>
                <a:gd name="connsiteX129" fmla="*/ 143242 w 725113"/>
                <a:gd name="connsiteY129" fmla="*/ 87669 h 723143"/>
                <a:gd name="connsiteX130" fmla="*/ 146273 w 725113"/>
                <a:gd name="connsiteY130" fmla="*/ 90931 h 723143"/>
                <a:gd name="connsiteX131" fmla="*/ 208478 w 725113"/>
                <a:gd name="connsiteY131" fmla="*/ 143037 h 723143"/>
                <a:gd name="connsiteX132" fmla="*/ 227733 w 725113"/>
                <a:gd name="connsiteY132" fmla="*/ 153484 h 723143"/>
                <a:gd name="connsiteX133" fmla="*/ 263902 w 725113"/>
                <a:gd name="connsiteY133" fmla="*/ 105316 h 723143"/>
                <a:gd name="connsiteX134" fmla="*/ 361142 w 725113"/>
                <a:gd name="connsiteY134" fmla="*/ 22178 h 723143"/>
                <a:gd name="connsiteX135" fmla="*/ 377786 w 725113"/>
                <a:gd name="connsiteY135" fmla="*/ 12035 h 723143"/>
                <a:gd name="connsiteX136" fmla="*/ 362556 w 725113"/>
                <a:gd name="connsiteY136" fmla="*/ 0 h 723143"/>
                <a:gd name="connsiteX137" fmla="*/ 393388 w 725113"/>
                <a:gd name="connsiteY137" fmla="*/ 3109 h 723143"/>
                <a:gd name="connsiteX138" fmla="*/ 395784 w 725113"/>
                <a:gd name="connsiteY138" fmla="*/ 1837 h 723143"/>
                <a:gd name="connsiteX139" fmla="*/ 396548 w 725113"/>
                <a:gd name="connsiteY139" fmla="*/ 3428 h 723143"/>
                <a:gd name="connsiteX140" fmla="*/ 400170 w 725113"/>
                <a:gd name="connsiteY140" fmla="*/ 3793 h 723143"/>
                <a:gd name="connsiteX141" fmla="*/ 401246 w 725113"/>
                <a:gd name="connsiteY141" fmla="*/ 2362 h 723143"/>
                <a:gd name="connsiteX142" fmla="*/ 403397 w 725113"/>
                <a:gd name="connsiteY142" fmla="*/ 4119 h 723143"/>
                <a:gd name="connsiteX143" fmla="*/ 435528 w 725113"/>
                <a:gd name="connsiteY143" fmla="*/ 7360 h 723143"/>
                <a:gd name="connsiteX144" fmla="*/ 725113 w 725113"/>
                <a:gd name="connsiteY144" fmla="*/ 361571 h 723143"/>
                <a:gd name="connsiteX145" fmla="*/ 721987 w 725113"/>
                <a:gd name="connsiteY145" fmla="*/ 392395 h 723143"/>
                <a:gd name="connsiteX146" fmla="*/ 722058 w 725113"/>
                <a:gd name="connsiteY146" fmla="*/ 392402 h 723143"/>
                <a:gd name="connsiteX147" fmla="*/ 721016 w 725113"/>
                <a:gd name="connsiteY147" fmla="*/ 402878 h 723143"/>
                <a:gd name="connsiteX148" fmla="*/ 720925 w 725113"/>
                <a:gd name="connsiteY148" fmla="*/ 402869 h 723143"/>
                <a:gd name="connsiteX149" fmla="*/ 717733 w 725113"/>
                <a:gd name="connsiteY149" fmla="*/ 434345 h 723143"/>
                <a:gd name="connsiteX150" fmla="*/ 618797 w 725113"/>
                <a:gd name="connsiteY150" fmla="*/ 617116 h 723143"/>
                <a:gd name="connsiteX151" fmla="*/ 588322 w 725113"/>
                <a:gd name="connsiteY151" fmla="*/ 642203 h 723143"/>
                <a:gd name="connsiteX152" fmla="*/ 587656 w 725113"/>
                <a:gd name="connsiteY152" fmla="*/ 642821 h 723143"/>
                <a:gd name="connsiteX153" fmla="*/ 587656 w 725113"/>
                <a:gd name="connsiteY153" fmla="*/ 642756 h 723143"/>
                <a:gd name="connsiteX154" fmla="*/ 587653 w 725113"/>
                <a:gd name="connsiteY154" fmla="*/ 642753 h 723143"/>
                <a:gd name="connsiteX155" fmla="*/ 565118 w 725113"/>
                <a:gd name="connsiteY155" fmla="*/ 661304 h 723143"/>
                <a:gd name="connsiteX156" fmla="*/ 362556 w 725113"/>
                <a:gd name="connsiteY156" fmla="*/ 723143 h 723143"/>
                <a:gd name="connsiteX157" fmla="*/ 106316 w 725113"/>
                <a:gd name="connsiteY157" fmla="*/ 617116 h 723143"/>
                <a:gd name="connsiteX158" fmla="*/ 90783 w 725113"/>
                <a:gd name="connsiteY158" fmla="*/ 598349 h 723143"/>
                <a:gd name="connsiteX159" fmla="*/ 89356 w 725113"/>
                <a:gd name="connsiteY159" fmla="*/ 599380 h 723143"/>
                <a:gd name="connsiteX160" fmla="*/ 82907 w 725113"/>
                <a:gd name="connsiteY160" fmla="*/ 591112 h 723143"/>
                <a:gd name="connsiteX161" fmla="*/ 84087 w 725113"/>
                <a:gd name="connsiteY161" fmla="*/ 590259 h 723143"/>
                <a:gd name="connsiteX162" fmla="*/ 62007 w 725113"/>
                <a:gd name="connsiteY162" fmla="*/ 563583 h 723143"/>
                <a:gd name="connsiteX163" fmla="*/ 0 w 725113"/>
                <a:gd name="connsiteY163" fmla="*/ 361571 h 723143"/>
                <a:gd name="connsiteX164" fmla="*/ 362556 w 725113"/>
                <a:gd name="connsiteY164" fmla="*/ 0 h 7231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Lst>
              <a:rect l="l" t="t" r="r" b="b"/>
              <a:pathLst>
                <a:path w="725113" h="723143">
                  <a:moveTo>
                    <a:pt x="493427" y="574166"/>
                  </a:moveTo>
                  <a:lnTo>
                    <a:pt x="483425" y="589182"/>
                  </a:lnTo>
                  <a:cubicBezTo>
                    <a:pt x="442392" y="641362"/>
                    <a:pt x="396071" y="676851"/>
                    <a:pt x="365295" y="697026"/>
                  </a:cubicBezTo>
                  <a:lnTo>
                    <a:pt x="342912" y="710662"/>
                  </a:lnTo>
                  <a:lnTo>
                    <a:pt x="362556" y="712643"/>
                  </a:lnTo>
                  <a:cubicBezTo>
                    <a:pt x="435347" y="712643"/>
                    <a:pt x="503049" y="690496"/>
                    <a:pt x="559242" y="652604"/>
                  </a:cubicBezTo>
                  <a:lnTo>
                    <a:pt x="580081" y="635450"/>
                  </a:lnTo>
                  <a:lnTo>
                    <a:pt x="570342" y="626578"/>
                  </a:lnTo>
                  <a:cubicBezTo>
                    <a:pt x="557858" y="615770"/>
                    <a:pt x="538909" y="600806"/>
                    <a:pt x="514418" y="585668"/>
                  </a:cubicBezTo>
                  <a:close/>
                  <a:moveTo>
                    <a:pt x="193723" y="546274"/>
                  </a:moveTo>
                  <a:lnTo>
                    <a:pt x="184804" y="548937"/>
                  </a:lnTo>
                  <a:cubicBezTo>
                    <a:pt x="152700" y="560942"/>
                    <a:pt x="127014" y="575017"/>
                    <a:pt x="110408" y="585246"/>
                  </a:cubicBezTo>
                  <a:lnTo>
                    <a:pt x="99438" y="592407"/>
                  </a:lnTo>
                  <a:lnTo>
                    <a:pt x="113751" y="609701"/>
                  </a:lnTo>
                  <a:cubicBezTo>
                    <a:pt x="161559" y="657378"/>
                    <a:pt x="223015" y="691445"/>
                    <a:pt x="291700" y="705498"/>
                  </a:cubicBezTo>
                  <a:lnTo>
                    <a:pt x="313657" y="707712"/>
                  </a:lnTo>
                  <a:lnTo>
                    <a:pt x="294510" y="690064"/>
                  </a:lnTo>
                  <a:cubicBezTo>
                    <a:pt x="268280" y="664230"/>
                    <a:pt x="229814" y="620335"/>
                    <a:pt x="199818" y="561102"/>
                  </a:cubicBezTo>
                  <a:close/>
                  <a:moveTo>
                    <a:pt x="354010" y="527817"/>
                  </a:moveTo>
                  <a:lnTo>
                    <a:pt x="336663" y="702227"/>
                  </a:lnTo>
                  <a:lnTo>
                    <a:pt x="359922" y="688038"/>
                  </a:lnTo>
                  <a:cubicBezTo>
                    <a:pt x="389942" y="668334"/>
                    <a:pt x="435114" y="633689"/>
                    <a:pt x="475125" y="582789"/>
                  </a:cubicBezTo>
                  <a:lnTo>
                    <a:pt x="484225" y="569125"/>
                  </a:lnTo>
                  <a:lnTo>
                    <a:pt x="473640" y="563325"/>
                  </a:lnTo>
                  <a:cubicBezTo>
                    <a:pt x="458738" y="556165"/>
                    <a:pt x="442567" y="549459"/>
                    <a:pt x="425241" y="543704"/>
                  </a:cubicBezTo>
                  <a:close/>
                  <a:moveTo>
                    <a:pt x="297698" y="525055"/>
                  </a:moveTo>
                  <a:cubicBezTo>
                    <a:pt x="276562" y="526027"/>
                    <a:pt x="256365" y="528997"/>
                    <a:pt x="237438" y="533224"/>
                  </a:cubicBezTo>
                  <a:lnTo>
                    <a:pt x="203764" y="543277"/>
                  </a:lnTo>
                  <a:lnTo>
                    <a:pt x="209196" y="556495"/>
                  </a:lnTo>
                  <a:cubicBezTo>
                    <a:pt x="248194" y="633530"/>
                    <a:pt x="301869" y="684005"/>
                    <a:pt x="322369" y="701554"/>
                  </a:cubicBezTo>
                  <a:lnTo>
                    <a:pt x="325892" y="704441"/>
                  </a:lnTo>
                  <a:lnTo>
                    <a:pt x="343570" y="526702"/>
                  </a:lnTo>
                  <a:close/>
                  <a:moveTo>
                    <a:pt x="568413" y="387700"/>
                  </a:moveTo>
                  <a:lnTo>
                    <a:pt x="552266" y="462159"/>
                  </a:lnTo>
                  <a:cubicBezTo>
                    <a:pt x="544025" y="487174"/>
                    <a:pt x="533654" y="510233"/>
                    <a:pt x="521923" y="531387"/>
                  </a:cubicBezTo>
                  <a:lnTo>
                    <a:pt x="499214" y="565479"/>
                  </a:lnTo>
                  <a:lnTo>
                    <a:pt x="520157" y="576969"/>
                  </a:lnTo>
                  <a:cubicBezTo>
                    <a:pt x="545312" y="592539"/>
                    <a:pt x="564771" y="607929"/>
                    <a:pt x="577588" y="619043"/>
                  </a:cubicBezTo>
                  <a:lnTo>
                    <a:pt x="588223" y="628747"/>
                  </a:lnTo>
                  <a:lnTo>
                    <a:pt x="611362" y="609701"/>
                  </a:lnTo>
                  <a:cubicBezTo>
                    <a:pt x="659169" y="562023"/>
                    <a:pt x="693329" y="500734"/>
                    <a:pt x="707420" y="432236"/>
                  </a:cubicBezTo>
                  <a:lnTo>
                    <a:pt x="710503" y="401832"/>
                  </a:lnTo>
                  <a:close/>
                  <a:moveTo>
                    <a:pt x="369910" y="367957"/>
                  </a:moveTo>
                  <a:lnTo>
                    <a:pt x="355046" y="517402"/>
                  </a:lnTo>
                  <a:lnTo>
                    <a:pt x="428553" y="533809"/>
                  </a:lnTo>
                  <a:cubicBezTo>
                    <a:pt x="446352" y="539728"/>
                    <a:pt x="462965" y="546625"/>
                    <a:pt x="478271" y="553989"/>
                  </a:cubicBezTo>
                  <a:lnTo>
                    <a:pt x="490015" y="560432"/>
                  </a:lnTo>
                  <a:lnTo>
                    <a:pt x="512663" y="526423"/>
                  </a:lnTo>
                  <a:cubicBezTo>
                    <a:pt x="524101" y="505795"/>
                    <a:pt x="534213" y="483313"/>
                    <a:pt x="542247" y="458927"/>
                  </a:cubicBezTo>
                  <a:lnTo>
                    <a:pt x="557921" y="386657"/>
                  </a:lnTo>
                  <a:close/>
                  <a:moveTo>
                    <a:pt x="166514" y="347727"/>
                  </a:moveTo>
                  <a:lnTo>
                    <a:pt x="167690" y="421818"/>
                  </a:lnTo>
                  <a:cubicBezTo>
                    <a:pt x="170779" y="447319"/>
                    <a:pt x="176281" y="471359"/>
                    <a:pt x="183448" y="493838"/>
                  </a:cubicBezTo>
                  <a:lnTo>
                    <a:pt x="199719" y="533433"/>
                  </a:lnTo>
                  <a:lnTo>
                    <a:pt x="218134" y="527247"/>
                  </a:lnTo>
                  <a:cubicBezTo>
                    <a:pt x="234938" y="522694"/>
                    <a:pt x="252888" y="519006"/>
                    <a:pt x="271734" y="516739"/>
                  </a:cubicBezTo>
                  <a:lnTo>
                    <a:pt x="344576" y="516581"/>
                  </a:lnTo>
                  <a:lnTo>
                    <a:pt x="359462" y="366918"/>
                  </a:lnTo>
                  <a:close/>
                  <a:moveTo>
                    <a:pt x="13475" y="332506"/>
                  </a:moveTo>
                  <a:lnTo>
                    <a:pt x="10528" y="361571"/>
                  </a:lnTo>
                  <a:cubicBezTo>
                    <a:pt x="10528" y="434164"/>
                    <a:pt x="32735" y="501682"/>
                    <a:pt x="70731" y="557723"/>
                  </a:cubicBezTo>
                  <a:lnTo>
                    <a:pt x="92724" y="584295"/>
                  </a:lnTo>
                  <a:lnTo>
                    <a:pt x="104552" y="576567"/>
                  </a:lnTo>
                  <a:cubicBezTo>
                    <a:pt x="119928" y="567088"/>
                    <a:pt x="142877" y="554398"/>
                    <a:pt x="171406" y="542944"/>
                  </a:cubicBezTo>
                  <a:lnTo>
                    <a:pt x="189813" y="536761"/>
                  </a:lnTo>
                  <a:lnTo>
                    <a:pt x="173412" y="496857"/>
                  </a:lnTo>
                  <a:cubicBezTo>
                    <a:pt x="166063" y="473806"/>
                    <a:pt x="160421" y="449150"/>
                    <a:pt x="157255" y="422993"/>
                  </a:cubicBezTo>
                  <a:lnTo>
                    <a:pt x="156050" y="346686"/>
                  </a:lnTo>
                  <a:close/>
                  <a:moveTo>
                    <a:pt x="532275" y="199699"/>
                  </a:moveTo>
                  <a:lnTo>
                    <a:pt x="504401" y="208807"/>
                  </a:lnTo>
                  <a:cubicBezTo>
                    <a:pt x="476418" y="215346"/>
                    <a:pt x="445283" y="219698"/>
                    <a:pt x="411972" y="219698"/>
                  </a:cubicBezTo>
                  <a:lnTo>
                    <a:pt x="411906" y="219698"/>
                  </a:lnTo>
                  <a:lnTo>
                    <a:pt x="384762" y="218629"/>
                  </a:lnTo>
                  <a:lnTo>
                    <a:pt x="370952" y="357481"/>
                  </a:lnTo>
                  <a:lnTo>
                    <a:pt x="559332" y="376217"/>
                  </a:lnTo>
                  <a:lnTo>
                    <a:pt x="558078" y="297386"/>
                  </a:lnTo>
                  <a:cubicBezTo>
                    <a:pt x="554214" y="265510"/>
                    <a:pt x="546579" y="235917"/>
                    <a:pt x="536634" y="208801"/>
                  </a:cubicBezTo>
                  <a:close/>
                  <a:moveTo>
                    <a:pt x="230139" y="166623"/>
                  </a:moveTo>
                  <a:lnTo>
                    <a:pt x="184180" y="260258"/>
                  </a:lnTo>
                  <a:lnTo>
                    <a:pt x="167487" y="337244"/>
                  </a:lnTo>
                  <a:lnTo>
                    <a:pt x="360504" y="356442"/>
                  </a:lnTo>
                  <a:lnTo>
                    <a:pt x="374346" y="217273"/>
                  </a:lnTo>
                  <a:lnTo>
                    <a:pt x="328633" y="209747"/>
                  </a:lnTo>
                  <a:cubicBezTo>
                    <a:pt x="311716" y="205523"/>
                    <a:pt x="295669" y="200138"/>
                    <a:pt x="280586" y="194006"/>
                  </a:cubicBezTo>
                  <a:close/>
                  <a:moveTo>
                    <a:pt x="642643" y="150673"/>
                  </a:moveTo>
                  <a:lnTo>
                    <a:pt x="639868" y="152539"/>
                  </a:lnTo>
                  <a:cubicBezTo>
                    <a:pt x="630710" y="158476"/>
                    <a:pt x="608958" y="171660"/>
                    <a:pt x="577910" y="184788"/>
                  </a:cubicBezTo>
                  <a:lnTo>
                    <a:pt x="542269" y="196434"/>
                  </a:lnTo>
                  <a:lnTo>
                    <a:pt x="546537" y="205349"/>
                  </a:lnTo>
                  <a:cubicBezTo>
                    <a:pt x="556732" y="233157"/>
                    <a:pt x="564557" y="263510"/>
                    <a:pt x="568516" y="296209"/>
                  </a:cubicBezTo>
                  <a:lnTo>
                    <a:pt x="569796" y="377258"/>
                  </a:lnTo>
                  <a:lnTo>
                    <a:pt x="711565" y="391358"/>
                  </a:lnTo>
                  <a:lnTo>
                    <a:pt x="714585" y="361571"/>
                  </a:lnTo>
                  <a:cubicBezTo>
                    <a:pt x="714585" y="298052"/>
                    <a:pt x="697582" y="238419"/>
                    <a:pt x="667878" y="186961"/>
                  </a:cubicBezTo>
                  <a:close/>
                  <a:moveTo>
                    <a:pt x="135113" y="94322"/>
                  </a:moveTo>
                  <a:lnTo>
                    <a:pt x="96476" y="131947"/>
                  </a:lnTo>
                  <a:cubicBezTo>
                    <a:pt x="57717" y="176555"/>
                    <a:pt x="30022" y="230971"/>
                    <a:pt x="17692" y="290907"/>
                  </a:cubicBezTo>
                  <a:lnTo>
                    <a:pt x="14537" y="322032"/>
                  </a:lnTo>
                  <a:lnTo>
                    <a:pt x="157060" y="336207"/>
                  </a:lnTo>
                  <a:lnTo>
                    <a:pt x="174224" y="257045"/>
                  </a:lnTo>
                  <a:cubicBezTo>
                    <a:pt x="184523" y="225775"/>
                    <a:pt x="198150" y="197563"/>
                    <a:pt x="213598" y="172308"/>
                  </a:cubicBezTo>
                  <a:lnTo>
                    <a:pt x="221420" y="161891"/>
                  </a:lnTo>
                  <a:lnTo>
                    <a:pt x="202416" y="151575"/>
                  </a:lnTo>
                  <a:cubicBezTo>
                    <a:pt x="169870" y="129201"/>
                    <a:pt x="147696" y="107578"/>
                    <a:pt x="138436" y="97916"/>
                  </a:cubicBezTo>
                  <a:close/>
                  <a:moveTo>
                    <a:pt x="404633" y="18844"/>
                  </a:moveTo>
                  <a:lnTo>
                    <a:pt x="385815" y="208046"/>
                  </a:lnTo>
                  <a:lnTo>
                    <a:pt x="435130" y="208495"/>
                  </a:lnTo>
                  <a:cubicBezTo>
                    <a:pt x="451959" y="207470"/>
                    <a:pt x="468111" y="205369"/>
                    <a:pt x="483438" y="202519"/>
                  </a:cubicBezTo>
                  <a:lnTo>
                    <a:pt x="527500" y="189729"/>
                  </a:lnTo>
                  <a:lnTo>
                    <a:pt x="501328" y="135079"/>
                  </a:lnTo>
                  <a:cubicBezTo>
                    <a:pt x="475119" y="91144"/>
                    <a:pt x="445511" y="57896"/>
                    <a:pt x="424193" y="36887"/>
                  </a:cubicBezTo>
                  <a:close/>
                  <a:moveTo>
                    <a:pt x="417019" y="15992"/>
                  </a:moveTo>
                  <a:lnTo>
                    <a:pt x="431260" y="29113"/>
                  </a:lnTo>
                  <a:cubicBezTo>
                    <a:pt x="453119" y="50637"/>
                    <a:pt x="483475" y="84712"/>
                    <a:pt x="510344" y="129755"/>
                  </a:cubicBezTo>
                  <a:lnTo>
                    <a:pt x="537649" y="186783"/>
                  </a:lnTo>
                  <a:lnTo>
                    <a:pt x="564331" y="179038"/>
                  </a:lnTo>
                  <a:cubicBezTo>
                    <a:pt x="598654" y="165411"/>
                    <a:pt x="622909" y="150913"/>
                    <a:pt x="633128" y="144349"/>
                  </a:cubicBezTo>
                  <a:lnTo>
                    <a:pt x="636625" y="142019"/>
                  </a:lnTo>
                  <a:lnTo>
                    <a:pt x="634098" y="138386"/>
                  </a:lnTo>
                  <a:cubicBezTo>
                    <a:pt x="583839" y="77676"/>
                    <a:pt x="513546" y="34040"/>
                    <a:pt x="433413" y="17645"/>
                  </a:cubicBezTo>
                  <a:close/>
                  <a:moveTo>
                    <a:pt x="394527" y="14368"/>
                  </a:moveTo>
                  <a:lnTo>
                    <a:pt x="390722" y="16389"/>
                  </a:lnTo>
                  <a:cubicBezTo>
                    <a:pt x="373061" y="26275"/>
                    <a:pt x="333476" y="50657"/>
                    <a:pt x="292281" y="90860"/>
                  </a:cubicBezTo>
                  <a:lnTo>
                    <a:pt x="236130" y="158041"/>
                  </a:lnTo>
                  <a:lnTo>
                    <a:pt x="284412" y="184238"/>
                  </a:lnTo>
                  <a:cubicBezTo>
                    <a:pt x="299058" y="190191"/>
                    <a:pt x="314638" y="195418"/>
                    <a:pt x="331059" y="199516"/>
                  </a:cubicBezTo>
                  <a:lnTo>
                    <a:pt x="375387" y="206806"/>
                  </a:lnTo>
                  <a:close/>
                  <a:moveTo>
                    <a:pt x="362556" y="10499"/>
                  </a:moveTo>
                  <a:cubicBezTo>
                    <a:pt x="298864" y="10499"/>
                    <a:pt x="239069" y="27456"/>
                    <a:pt x="187470" y="57080"/>
                  </a:cubicBezTo>
                  <a:lnTo>
                    <a:pt x="143242" y="87669"/>
                  </a:lnTo>
                  <a:lnTo>
                    <a:pt x="146273" y="90931"/>
                  </a:lnTo>
                  <a:cubicBezTo>
                    <a:pt x="155287" y="100308"/>
                    <a:pt x="176851" y="121308"/>
                    <a:pt x="208478" y="143037"/>
                  </a:cubicBezTo>
                  <a:lnTo>
                    <a:pt x="227733" y="153484"/>
                  </a:lnTo>
                  <a:lnTo>
                    <a:pt x="263902" y="105316"/>
                  </a:lnTo>
                  <a:cubicBezTo>
                    <a:pt x="299073" y="66438"/>
                    <a:pt x="335504" y="38990"/>
                    <a:pt x="361142" y="22178"/>
                  </a:cubicBezTo>
                  <a:lnTo>
                    <a:pt x="377786" y="12035"/>
                  </a:lnTo>
                  <a:close/>
                  <a:moveTo>
                    <a:pt x="362556" y="0"/>
                  </a:moveTo>
                  <a:lnTo>
                    <a:pt x="393388" y="3109"/>
                  </a:lnTo>
                  <a:lnTo>
                    <a:pt x="395784" y="1837"/>
                  </a:lnTo>
                  <a:lnTo>
                    <a:pt x="396548" y="3428"/>
                  </a:lnTo>
                  <a:lnTo>
                    <a:pt x="400170" y="3793"/>
                  </a:lnTo>
                  <a:lnTo>
                    <a:pt x="401246" y="2362"/>
                  </a:lnTo>
                  <a:lnTo>
                    <a:pt x="403397" y="4119"/>
                  </a:lnTo>
                  <a:lnTo>
                    <a:pt x="435528" y="7360"/>
                  </a:lnTo>
                  <a:cubicBezTo>
                    <a:pt x="600579" y="41134"/>
                    <a:pt x="725113" y="187135"/>
                    <a:pt x="725113" y="361571"/>
                  </a:cubicBezTo>
                  <a:lnTo>
                    <a:pt x="721987" y="392395"/>
                  </a:lnTo>
                  <a:lnTo>
                    <a:pt x="722058" y="392402"/>
                  </a:lnTo>
                  <a:lnTo>
                    <a:pt x="721016" y="402878"/>
                  </a:lnTo>
                  <a:lnTo>
                    <a:pt x="720925" y="402869"/>
                  </a:lnTo>
                  <a:lnTo>
                    <a:pt x="717733" y="434345"/>
                  </a:lnTo>
                  <a:cubicBezTo>
                    <a:pt x="703219" y="504888"/>
                    <a:pt x="668036" y="568011"/>
                    <a:pt x="618797" y="617116"/>
                  </a:cubicBezTo>
                  <a:lnTo>
                    <a:pt x="588322" y="642203"/>
                  </a:lnTo>
                  <a:lnTo>
                    <a:pt x="587656" y="642821"/>
                  </a:lnTo>
                  <a:lnTo>
                    <a:pt x="587656" y="642756"/>
                  </a:lnTo>
                  <a:lnTo>
                    <a:pt x="587653" y="642753"/>
                  </a:lnTo>
                  <a:lnTo>
                    <a:pt x="565118" y="661304"/>
                  </a:lnTo>
                  <a:cubicBezTo>
                    <a:pt x="507244" y="700331"/>
                    <a:pt x="437519" y="723143"/>
                    <a:pt x="362556" y="723143"/>
                  </a:cubicBezTo>
                  <a:cubicBezTo>
                    <a:pt x="262607" y="723143"/>
                    <a:pt x="171968" y="682589"/>
                    <a:pt x="106316" y="617116"/>
                  </a:cubicBezTo>
                  <a:lnTo>
                    <a:pt x="90783" y="598349"/>
                  </a:lnTo>
                  <a:lnTo>
                    <a:pt x="89356" y="599380"/>
                  </a:lnTo>
                  <a:lnTo>
                    <a:pt x="82907" y="591112"/>
                  </a:lnTo>
                  <a:lnTo>
                    <a:pt x="84087" y="590259"/>
                  </a:lnTo>
                  <a:lnTo>
                    <a:pt x="62007" y="563583"/>
                  </a:lnTo>
                  <a:cubicBezTo>
                    <a:pt x="22873" y="505865"/>
                    <a:pt x="0" y="436330"/>
                    <a:pt x="0" y="361571"/>
                  </a:cubicBezTo>
                  <a:cubicBezTo>
                    <a:pt x="0" y="162215"/>
                    <a:pt x="162657" y="0"/>
                    <a:pt x="362556" y="0"/>
                  </a:cubicBezTo>
                  <a:close/>
                </a:path>
              </a:pathLst>
            </a:custGeom>
            <a:solidFill>
              <a:schemeClr val="accent1"/>
            </a:solidFill>
            <a:ln w="9441" cap="flat">
              <a:noFill/>
              <a:prstDash val="solid"/>
              <a:miter/>
            </a:ln>
          </p:spPr>
          <p:txBody>
            <a:bodyPr rtlCol="0" anchor="ctr"/>
            <a:lstStyle/>
            <a:p>
              <a:endParaRPr lang="en-GB"/>
            </a:p>
          </p:txBody>
        </p:sp>
      </p:grpSp>
      <p:grpSp>
        <p:nvGrpSpPr>
          <p:cNvPr id="805" name="Group 804">
            <a:extLst>
              <a:ext uri="{FF2B5EF4-FFF2-40B4-BE49-F238E27FC236}">
                <a16:creationId xmlns:a16="http://schemas.microsoft.com/office/drawing/2014/main" id="{122A273A-05C9-D252-8B78-1F236E2E03D1}"/>
              </a:ext>
            </a:extLst>
          </p:cNvPr>
          <p:cNvGrpSpPr/>
          <p:nvPr userDrawn="1"/>
        </p:nvGrpSpPr>
        <p:grpSpPr>
          <a:xfrm rot="19890719">
            <a:off x="1765128" y="4790423"/>
            <a:ext cx="748800" cy="769076"/>
            <a:chOff x="6260403" y="898972"/>
            <a:chExt cx="748800" cy="769076"/>
          </a:xfrm>
        </p:grpSpPr>
        <p:sp>
          <p:nvSpPr>
            <p:cNvPr id="806" name="Freeform 805">
              <a:extLst>
                <a:ext uri="{FF2B5EF4-FFF2-40B4-BE49-F238E27FC236}">
                  <a16:creationId xmlns:a16="http://schemas.microsoft.com/office/drawing/2014/main" id="{8486B783-E89A-41FC-834E-D67E773E7F1A}"/>
                </a:ext>
              </a:extLst>
            </p:cNvPr>
            <p:cNvSpPr/>
            <p:nvPr/>
          </p:nvSpPr>
          <p:spPr>
            <a:xfrm>
              <a:off x="6303831" y="964592"/>
              <a:ext cx="705372" cy="703456"/>
            </a:xfrm>
            <a:custGeom>
              <a:avLst/>
              <a:gdLst>
                <a:gd name="connsiteX0" fmla="*/ 1015109 w 1015108"/>
                <a:gd name="connsiteY0" fmla="*/ 506176 h 1012352"/>
                <a:gd name="connsiteX1" fmla="*/ 507554 w 1015108"/>
                <a:gd name="connsiteY1" fmla="*/ 1012353 h 1012352"/>
                <a:gd name="connsiteX2" fmla="*/ 0 w 1015108"/>
                <a:gd name="connsiteY2" fmla="*/ 506176 h 1012352"/>
                <a:gd name="connsiteX3" fmla="*/ 507554 w 1015108"/>
                <a:gd name="connsiteY3" fmla="*/ 0 h 1012352"/>
                <a:gd name="connsiteX4" fmla="*/ 1015109 w 1015108"/>
                <a:gd name="connsiteY4" fmla="*/ 506176 h 10123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15108" h="1012352">
                  <a:moveTo>
                    <a:pt x="1015109" y="506176"/>
                  </a:moveTo>
                  <a:cubicBezTo>
                    <a:pt x="1015109" y="785730"/>
                    <a:pt x="787869" y="1012353"/>
                    <a:pt x="507554" y="1012353"/>
                  </a:cubicBezTo>
                  <a:cubicBezTo>
                    <a:pt x="227240" y="1012353"/>
                    <a:pt x="0" y="785730"/>
                    <a:pt x="0" y="506176"/>
                  </a:cubicBezTo>
                  <a:cubicBezTo>
                    <a:pt x="0" y="226623"/>
                    <a:pt x="227240" y="0"/>
                    <a:pt x="507554" y="0"/>
                  </a:cubicBezTo>
                  <a:cubicBezTo>
                    <a:pt x="787869" y="0"/>
                    <a:pt x="1015109" y="226623"/>
                    <a:pt x="1015109" y="506176"/>
                  </a:cubicBezTo>
                  <a:close/>
                </a:path>
              </a:pathLst>
            </a:custGeom>
            <a:solidFill>
              <a:srgbClr val="FFFFFF"/>
            </a:solidFill>
            <a:ln w="9441" cap="flat">
              <a:noFill/>
              <a:prstDash val="solid"/>
              <a:miter/>
            </a:ln>
          </p:spPr>
          <p:txBody>
            <a:bodyPr rtlCol="0" anchor="ctr"/>
            <a:lstStyle/>
            <a:p>
              <a:endParaRPr lang="en-GB"/>
            </a:p>
          </p:txBody>
        </p:sp>
        <p:sp>
          <p:nvSpPr>
            <p:cNvPr id="807" name="Freeform 806">
              <a:extLst>
                <a:ext uri="{FF2B5EF4-FFF2-40B4-BE49-F238E27FC236}">
                  <a16:creationId xmlns:a16="http://schemas.microsoft.com/office/drawing/2014/main" id="{390014A4-36D4-D82D-904C-5A588027380F}"/>
                </a:ext>
              </a:extLst>
            </p:cNvPr>
            <p:cNvSpPr/>
            <p:nvPr/>
          </p:nvSpPr>
          <p:spPr>
            <a:xfrm>
              <a:off x="6260403" y="898972"/>
              <a:ext cx="725113" cy="723143"/>
            </a:xfrm>
            <a:custGeom>
              <a:avLst/>
              <a:gdLst>
                <a:gd name="connsiteX0" fmla="*/ 493427 w 725113"/>
                <a:gd name="connsiteY0" fmla="*/ 574166 h 723143"/>
                <a:gd name="connsiteX1" fmla="*/ 483425 w 725113"/>
                <a:gd name="connsiteY1" fmla="*/ 589182 h 723143"/>
                <a:gd name="connsiteX2" fmla="*/ 365295 w 725113"/>
                <a:gd name="connsiteY2" fmla="*/ 697026 h 723143"/>
                <a:gd name="connsiteX3" fmla="*/ 342912 w 725113"/>
                <a:gd name="connsiteY3" fmla="*/ 710662 h 723143"/>
                <a:gd name="connsiteX4" fmla="*/ 362556 w 725113"/>
                <a:gd name="connsiteY4" fmla="*/ 712643 h 723143"/>
                <a:gd name="connsiteX5" fmla="*/ 559242 w 725113"/>
                <a:gd name="connsiteY5" fmla="*/ 652604 h 723143"/>
                <a:gd name="connsiteX6" fmla="*/ 580081 w 725113"/>
                <a:gd name="connsiteY6" fmla="*/ 635450 h 723143"/>
                <a:gd name="connsiteX7" fmla="*/ 570342 w 725113"/>
                <a:gd name="connsiteY7" fmla="*/ 626578 h 723143"/>
                <a:gd name="connsiteX8" fmla="*/ 514418 w 725113"/>
                <a:gd name="connsiteY8" fmla="*/ 585668 h 723143"/>
                <a:gd name="connsiteX9" fmla="*/ 193723 w 725113"/>
                <a:gd name="connsiteY9" fmla="*/ 546274 h 723143"/>
                <a:gd name="connsiteX10" fmla="*/ 184804 w 725113"/>
                <a:gd name="connsiteY10" fmla="*/ 548937 h 723143"/>
                <a:gd name="connsiteX11" fmla="*/ 110408 w 725113"/>
                <a:gd name="connsiteY11" fmla="*/ 585246 h 723143"/>
                <a:gd name="connsiteX12" fmla="*/ 99438 w 725113"/>
                <a:gd name="connsiteY12" fmla="*/ 592407 h 723143"/>
                <a:gd name="connsiteX13" fmla="*/ 113751 w 725113"/>
                <a:gd name="connsiteY13" fmla="*/ 609701 h 723143"/>
                <a:gd name="connsiteX14" fmla="*/ 291700 w 725113"/>
                <a:gd name="connsiteY14" fmla="*/ 705498 h 723143"/>
                <a:gd name="connsiteX15" fmla="*/ 313657 w 725113"/>
                <a:gd name="connsiteY15" fmla="*/ 707712 h 723143"/>
                <a:gd name="connsiteX16" fmla="*/ 294510 w 725113"/>
                <a:gd name="connsiteY16" fmla="*/ 690064 h 723143"/>
                <a:gd name="connsiteX17" fmla="*/ 199818 w 725113"/>
                <a:gd name="connsiteY17" fmla="*/ 561102 h 723143"/>
                <a:gd name="connsiteX18" fmla="*/ 354010 w 725113"/>
                <a:gd name="connsiteY18" fmla="*/ 527817 h 723143"/>
                <a:gd name="connsiteX19" fmla="*/ 336663 w 725113"/>
                <a:gd name="connsiteY19" fmla="*/ 702227 h 723143"/>
                <a:gd name="connsiteX20" fmla="*/ 359922 w 725113"/>
                <a:gd name="connsiteY20" fmla="*/ 688038 h 723143"/>
                <a:gd name="connsiteX21" fmla="*/ 475125 w 725113"/>
                <a:gd name="connsiteY21" fmla="*/ 582789 h 723143"/>
                <a:gd name="connsiteX22" fmla="*/ 484225 w 725113"/>
                <a:gd name="connsiteY22" fmla="*/ 569125 h 723143"/>
                <a:gd name="connsiteX23" fmla="*/ 473640 w 725113"/>
                <a:gd name="connsiteY23" fmla="*/ 563325 h 723143"/>
                <a:gd name="connsiteX24" fmla="*/ 425241 w 725113"/>
                <a:gd name="connsiteY24" fmla="*/ 543704 h 723143"/>
                <a:gd name="connsiteX25" fmla="*/ 297698 w 725113"/>
                <a:gd name="connsiteY25" fmla="*/ 525055 h 723143"/>
                <a:gd name="connsiteX26" fmla="*/ 237438 w 725113"/>
                <a:gd name="connsiteY26" fmla="*/ 533224 h 723143"/>
                <a:gd name="connsiteX27" fmla="*/ 203764 w 725113"/>
                <a:gd name="connsiteY27" fmla="*/ 543277 h 723143"/>
                <a:gd name="connsiteX28" fmla="*/ 209196 w 725113"/>
                <a:gd name="connsiteY28" fmla="*/ 556495 h 723143"/>
                <a:gd name="connsiteX29" fmla="*/ 322369 w 725113"/>
                <a:gd name="connsiteY29" fmla="*/ 701554 h 723143"/>
                <a:gd name="connsiteX30" fmla="*/ 325892 w 725113"/>
                <a:gd name="connsiteY30" fmla="*/ 704441 h 723143"/>
                <a:gd name="connsiteX31" fmla="*/ 343570 w 725113"/>
                <a:gd name="connsiteY31" fmla="*/ 526702 h 723143"/>
                <a:gd name="connsiteX32" fmla="*/ 568413 w 725113"/>
                <a:gd name="connsiteY32" fmla="*/ 387700 h 723143"/>
                <a:gd name="connsiteX33" fmla="*/ 552266 w 725113"/>
                <a:gd name="connsiteY33" fmla="*/ 462159 h 723143"/>
                <a:gd name="connsiteX34" fmla="*/ 521923 w 725113"/>
                <a:gd name="connsiteY34" fmla="*/ 531387 h 723143"/>
                <a:gd name="connsiteX35" fmla="*/ 499214 w 725113"/>
                <a:gd name="connsiteY35" fmla="*/ 565479 h 723143"/>
                <a:gd name="connsiteX36" fmla="*/ 520157 w 725113"/>
                <a:gd name="connsiteY36" fmla="*/ 576969 h 723143"/>
                <a:gd name="connsiteX37" fmla="*/ 577588 w 725113"/>
                <a:gd name="connsiteY37" fmla="*/ 619043 h 723143"/>
                <a:gd name="connsiteX38" fmla="*/ 588223 w 725113"/>
                <a:gd name="connsiteY38" fmla="*/ 628747 h 723143"/>
                <a:gd name="connsiteX39" fmla="*/ 611362 w 725113"/>
                <a:gd name="connsiteY39" fmla="*/ 609701 h 723143"/>
                <a:gd name="connsiteX40" fmla="*/ 707420 w 725113"/>
                <a:gd name="connsiteY40" fmla="*/ 432236 h 723143"/>
                <a:gd name="connsiteX41" fmla="*/ 710503 w 725113"/>
                <a:gd name="connsiteY41" fmla="*/ 401832 h 723143"/>
                <a:gd name="connsiteX42" fmla="*/ 369910 w 725113"/>
                <a:gd name="connsiteY42" fmla="*/ 367957 h 723143"/>
                <a:gd name="connsiteX43" fmla="*/ 355046 w 725113"/>
                <a:gd name="connsiteY43" fmla="*/ 517402 h 723143"/>
                <a:gd name="connsiteX44" fmla="*/ 428553 w 725113"/>
                <a:gd name="connsiteY44" fmla="*/ 533809 h 723143"/>
                <a:gd name="connsiteX45" fmla="*/ 478271 w 725113"/>
                <a:gd name="connsiteY45" fmla="*/ 553989 h 723143"/>
                <a:gd name="connsiteX46" fmla="*/ 490015 w 725113"/>
                <a:gd name="connsiteY46" fmla="*/ 560432 h 723143"/>
                <a:gd name="connsiteX47" fmla="*/ 512663 w 725113"/>
                <a:gd name="connsiteY47" fmla="*/ 526423 h 723143"/>
                <a:gd name="connsiteX48" fmla="*/ 542247 w 725113"/>
                <a:gd name="connsiteY48" fmla="*/ 458927 h 723143"/>
                <a:gd name="connsiteX49" fmla="*/ 557921 w 725113"/>
                <a:gd name="connsiteY49" fmla="*/ 386657 h 723143"/>
                <a:gd name="connsiteX50" fmla="*/ 166514 w 725113"/>
                <a:gd name="connsiteY50" fmla="*/ 347727 h 723143"/>
                <a:gd name="connsiteX51" fmla="*/ 167690 w 725113"/>
                <a:gd name="connsiteY51" fmla="*/ 421818 h 723143"/>
                <a:gd name="connsiteX52" fmla="*/ 183448 w 725113"/>
                <a:gd name="connsiteY52" fmla="*/ 493838 h 723143"/>
                <a:gd name="connsiteX53" fmla="*/ 199719 w 725113"/>
                <a:gd name="connsiteY53" fmla="*/ 533433 h 723143"/>
                <a:gd name="connsiteX54" fmla="*/ 218134 w 725113"/>
                <a:gd name="connsiteY54" fmla="*/ 527247 h 723143"/>
                <a:gd name="connsiteX55" fmla="*/ 271734 w 725113"/>
                <a:gd name="connsiteY55" fmla="*/ 516739 h 723143"/>
                <a:gd name="connsiteX56" fmla="*/ 344576 w 725113"/>
                <a:gd name="connsiteY56" fmla="*/ 516581 h 723143"/>
                <a:gd name="connsiteX57" fmla="*/ 359462 w 725113"/>
                <a:gd name="connsiteY57" fmla="*/ 366918 h 723143"/>
                <a:gd name="connsiteX58" fmla="*/ 13475 w 725113"/>
                <a:gd name="connsiteY58" fmla="*/ 332506 h 723143"/>
                <a:gd name="connsiteX59" fmla="*/ 10528 w 725113"/>
                <a:gd name="connsiteY59" fmla="*/ 361571 h 723143"/>
                <a:gd name="connsiteX60" fmla="*/ 70731 w 725113"/>
                <a:gd name="connsiteY60" fmla="*/ 557723 h 723143"/>
                <a:gd name="connsiteX61" fmla="*/ 92724 w 725113"/>
                <a:gd name="connsiteY61" fmla="*/ 584295 h 723143"/>
                <a:gd name="connsiteX62" fmla="*/ 104552 w 725113"/>
                <a:gd name="connsiteY62" fmla="*/ 576567 h 723143"/>
                <a:gd name="connsiteX63" fmla="*/ 171406 w 725113"/>
                <a:gd name="connsiteY63" fmla="*/ 542944 h 723143"/>
                <a:gd name="connsiteX64" fmla="*/ 189813 w 725113"/>
                <a:gd name="connsiteY64" fmla="*/ 536761 h 723143"/>
                <a:gd name="connsiteX65" fmla="*/ 173412 w 725113"/>
                <a:gd name="connsiteY65" fmla="*/ 496857 h 723143"/>
                <a:gd name="connsiteX66" fmla="*/ 157255 w 725113"/>
                <a:gd name="connsiteY66" fmla="*/ 422993 h 723143"/>
                <a:gd name="connsiteX67" fmla="*/ 156050 w 725113"/>
                <a:gd name="connsiteY67" fmla="*/ 346686 h 723143"/>
                <a:gd name="connsiteX68" fmla="*/ 532275 w 725113"/>
                <a:gd name="connsiteY68" fmla="*/ 199699 h 723143"/>
                <a:gd name="connsiteX69" fmla="*/ 504401 w 725113"/>
                <a:gd name="connsiteY69" fmla="*/ 208807 h 723143"/>
                <a:gd name="connsiteX70" fmla="*/ 411972 w 725113"/>
                <a:gd name="connsiteY70" fmla="*/ 219698 h 723143"/>
                <a:gd name="connsiteX71" fmla="*/ 411906 w 725113"/>
                <a:gd name="connsiteY71" fmla="*/ 219698 h 723143"/>
                <a:gd name="connsiteX72" fmla="*/ 384762 w 725113"/>
                <a:gd name="connsiteY72" fmla="*/ 218629 h 723143"/>
                <a:gd name="connsiteX73" fmla="*/ 370952 w 725113"/>
                <a:gd name="connsiteY73" fmla="*/ 357481 h 723143"/>
                <a:gd name="connsiteX74" fmla="*/ 559332 w 725113"/>
                <a:gd name="connsiteY74" fmla="*/ 376217 h 723143"/>
                <a:gd name="connsiteX75" fmla="*/ 558078 w 725113"/>
                <a:gd name="connsiteY75" fmla="*/ 297386 h 723143"/>
                <a:gd name="connsiteX76" fmla="*/ 536634 w 725113"/>
                <a:gd name="connsiteY76" fmla="*/ 208801 h 723143"/>
                <a:gd name="connsiteX77" fmla="*/ 230139 w 725113"/>
                <a:gd name="connsiteY77" fmla="*/ 166623 h 723143"/>
                <a:gd name="connsiteX78" fmla="*/ 184180 w 725113"/>
                <a:gd name="connsiteY78" fmla="*/ 260258 h 723143"/>
                <a:gd name="connsiteX79" fmla="*/ 167487 w 725113"/>
                <a:gd name="connsiteY79" fmla="*/ 337244 h 723143"/>
                <a:gd name="connsiteX80" fmla="*/ 360504 w 725113"/>
                <a:gd name="connsiteY80" fmla="*/ 356442 h 723143"/>
                <a:gd name="connsiteX81" fmla="*/ 374346 w 725113"/>
                <a:gd name="connsiteY81" fmla="*/ 217273 h 723143"/>
                <a:gd name="connsiteX82" fmla="*/ 328633 w 725113"/>
                <a:gd name="connsiteY82" fmla="*/ 209747 h 723143"/>
                <a:gd name="connsiteX83" fmla="*/ 280586 w 725113"/>
                <a:gd name="connsiteY83" fmla="*/ 194006 h 723143"/>
                <a:gd name="connsiteX84" fmla="*/ 642643 w 725113"/>
                <a:gd name="connsiteY84" fmla="*/ 150673 h 723143"/>
                <a:gd name="connsiteX85" fmla="*/ 639868 w 725113"/>
                <a:gd name="connsiteY85" fmla="*/ 152539 h 723143"/>
                <a:gd name="connsiteX86" fmla="*/ 577910 w 725113"/>
                <a:gd name="connsiteY86" fmla="*/ 184788 h 723143"/>
                <a:gd name="connsiteX87" fmla="*/ 542269 w 725113"/>
                <a:gd name="connsiteY87" fmla="*/ 196434 h 723143"/>
                <a:gd name="connsiteX88" fmla="*/ 546537 w 725113"/>
                <a:gd name="connsiteY88" fmla="*/ 205349 h 723143"/>
                <a:gd name="connsiteX89" fmla="*/ 568516 w 725113"/>
                <a:gd name="connsiteY89" fmla="*/ 296209 h 723143"/>
                <a:gd name="connsiteX90" fmla="*/ 569796 w 725113"/>
                <a:gd name="connsiteY90" fmla="*/ 377258 h 723143"/>
                <a:gd name="connsiteX91" fmla="*/ 711565 w 725113"/>
                <a:gd name="connsiteY91" fmla="*/ 391358 h 723143"/>
                <a:gd name="connsiteX92" fmla="*/ 714585 w 725113"/>
                <a:gd name="connsiteY92" fmla="*/ 361571 h 723143"/>
                <a:gd name="connsiteX93" fmla="*/ 667878 w 725113"/>
                <a:gd name="connsiteY93" fmla="*/ 186961 h 723143"/>
                <a:gd name="connsiteX94" fmla="*/ 135113 w 725113"/>
                <a:gd name="connsiteY94" fmla="*/ 94322 h 723143"/>
                <a:gd name="connsiteX95" fmla="*/ 96476 w 725113"/>
                <a:gd name="connsiteY95" fmla="*/ 131947 h 723143"/>
                <a:gd name="connsiteX96" fmla="*/ 17692 w 725113"/>
                <a:gd name="connsiteY96" fmla="*/ 290907 h 723143"/>
                <a:gd name="connsiteX97" fmla="*/ 14537 w 725113"/>
                <a:gd name="connsiteY97" fmla="*/ 322032 h 723143"/>
                <a:gd name="connsiteX98" fmla="*/ 157060 w 725113"/>
                <a:gd name="connsiteY98" fmla="*/ 336207 h 723143"/>
                <a:gd name="connsiteX99" fmla="*/ 174224 w 725113"/>
                <a:gd name="connsiteY99" fmla="*/ 257045 h 723143"/>
                <a:gd name="connsiteX100" fmla="*/ 213598 w 725113"/>
                <a:gd name="connsiteY100" fmla="*/ 172308 h 723143"/>
                <a:gd name="connsiteX101" fmla="*/ 221420 w 725113"/>
                <a:gd name="connsiteY101" fmla="*/ 161891 h 723143"/>
                <a:gd name="connsiteX102" fmla="*/ 202416 w 725113"/>
                <a:gd name="connsiteY102" fmla="*/ 151575 h 723143"/>
                <a:gd name="connsiteX103" fmla="*/ 138436 w 725113"/>
                <a:gd name="connsiteY103" fmla="*/ 97916 h 723143"/>
                <a:gd name="connsiteX104" fmla="*/ 404633 w 725113"/>
                <a:gd name="connsiteY104" fmla="*/ 18844 h 723143"/>
                <a:gd name="connsiteX105" fmla="*/ 385815 w 725113"/>
                <a:gd name="connsiteY105" fmla="*/ 208046 h 723143"/>
                <a:gd name="connsiteX106" fmla="*/ 435130 w 725113"/>
                <a:gd name="connsiteY106" fmla="*/ 208495 h 723143"/>
                <a:gd name="connsiteX107" fmla="*/ 483438 w 725113"/>
                <a:gd name="connsiteY107" fmla="*/ 202519 h 723143"/>
                <a:gd name="connsiteX108" fmla="*/ 527500 w 725113"/>
                <a:gd name="connsiteY108" fmla="*/ 189729 h 723143"/>
                <a:gd name="connsiteX109" fmla="*/ 501328 w 725113"/>
                <a:gd name="connsiteY109" fmla="*/ 135079 h 723143"/>
                <a:gd name="connsiteX110" fmla="*/ 424193 w 725113"/>
                <a:gd name="connsiteY110" fmla="*/ 36887 h 723143"/>
                <a:gd name="connsiteX111" fmla="*/ 417019 w 725113"/>
                <a:gd name="connsiteY111" fmla="*/ 15992 h 723143"/>
                <a:gd name="connsiteX112" fmla="*/ 431260 w 725113"/>
                <a:gd name="connsiteY112" fmla="*/ 29113 h 723143"/>
                <a:gd name="connsiteX113" fmla="*/ 510344 w 725113"/>
                <a:gd name="connsiteY113" fmla="*/ 129755 h 723143"/>
                <a:gd name="connsiteX114" fmla="*/ 537649 w 725113"/>
                <a:gd name="connsiteY114" fmla="*/ 186783 h 723143"/>
                <a:gd name="connsiteX115" fmla="*/ 564331 w 725113"/>
                <a:gd name="connsiteY115" fmla="*/ 179038 h 723143"/>
                <a:gd name="connsiteX116" fmla="*/ 633128 w 725113"/>
                <a:gd name="connsiteY116" fmla="*/ 144349 h 723143"/>
                <a:gd name="connsiteX117" fmla="*/ 636625 w 725113"/>
                <a:gd name="connsiteY117" fmla="*/ 142019 h 723143"/>
                <a:gd name="connsiteX118" fmla="*/ 634098 w 725113"/>
                <a:gd name="connsiteY118" fmla="*/ 138386 h 723143"/>
                <a:gd name="connsiteX119" fmla="*/ 433413 w 725113"/>
                <a:gd name="connsiteY119" fmla="*/ 17645 h 723143"/>
                <a:gd name="connsiteX120" fmla="*/ 394527 w 725113"/>
                <a:gd name="connsiteY120" fmla="*/ 14368 h 723143"/>
                <a:gd name="connsiteX121" fmla="*/ 390722 w 725113"/>
                <a:gd name="connsiteY121" fmla="*/ 16389 h 723143"/>
                <a:gd name="connsiteX122" fmla="*/ 292281 w 725113"/>
                <a:gd name="connsiteY122" fmla="*/ 90860 h 723143"/>
                <a:gd name="connsiteX123" fmla="*/ 236130 w 725113"/>
                <a:gd name="connsiteY123" fmla="*/ 158041 h 723143"/>
                <a:gd name="connsiteX124" fmla="*/ 284412 w 725113"/>
                <a:gd name="connsiteY124" fmla="*/ 184238 h 723143"/>
                <a:gd name="connsiteX125" fmla="*/ 331059 w 725113"/>
                <a:gd name="connsiteY125" fmla="*/ 199516 h 723143"/>
                <a:gd name="connsiteX126" fmla="*/ 375387 w 725113"/>
                <a:gd name="connsiteY126" fmla="*/ 206806 h 723143"/>
                <a:gd name="connsiteX127" fmla="*/ 362556 w 725113"/>
                <a:gd name="connsiteY127" fmla="*/ 10499 h 723143"/>
                <a:gd name="connsiteX128" fmla="*/ 187470 w 725113"/>
                <a:gd name="connsiteY128" fmla="*/ 57080 h 723143"/>
                <a:gd name="connsiteX129" fmla="*/ 143242 w 725113"/>
                <a:gd name="connsiteY129" fmla="*/ 87669 h 723143"/>
                <a:gd name="connsiteX130" fmla="*/ 146273 w 725113"/>
                <a:gd name="connsiteY130" fmla="*/ 90931 h 723143"/>
                <a:gd name="connsiteX131" fmla="*/ 208478 w 725113"/>
                <a:gd name="connsiteY131" fmla="*/ 143037 h 723143"/>
                <a:gd name="connsiteX132" fmla="*/ 227733 w 725113"/>
                <a:gd name="connsiteY132" fmla="*/ 153484 h 723143"/>
                <a:gd name="connsiteX133" fmla="*/ 263902 w 725113"/>
                <a:gd name="connsiteY133" fmla="*/ 105316 h 723143"/>
                <a:gd name="connsiteX134" fmla="*/ 361142 w 725113"/>
                <a:gd name="connsiteY134" fmla="*/ 22178 h 723143"/>
                <a:gd name="connsiteX135" fmla="*/ 377786 w 725113"/>
                <a:gd name="connsiteY135" fmla="*/ 12035 h 723143"/>
                <a:gd name="connsiteX136" fmla="*/ 362556 w 725113"/>
                <a:gd name="connsiteY136" fmla="*/ 0 h 723143"/>
                <a:gd name="connsiteX137" fmla="*/ 393388 w 725113"/>
                <a:gd name="connsiteY137" fmla="*/ 3109 h 723143"/>
                <a:gd name="connsiteX138" fmla="*/ 395784 w 725113"/>
                <a:gd name="connsiteY138" fmla="*/ 1837 h 723143"/>
                <a:gd name="connsiteX139" fmla="*/ 396548 w 725113"/>
                <a:gd name="connsiteY139" fmla="*/ 3428 h 723143"/>
                <a:gd name="connsiteX140" fmla="*/ 400170 w 725113"/>
                <a:gd name="connsiteY140" fmla="*/ 3793 h 723143"/>
                <a:gd name="connsiteX141" fmla="*/ 401246 w 725113"/>
                <a:gd name="connsiteY141" fmla="*/ 2362 h 723143"/>
                <a:gd name="connsiteX142" fmla="*/ 403397 w 725113"/>
                <a:gd name="connsiteY142" fmla="*/ 4119 h 723143"/>
                <a:gd name="connsiteX143" fmla="*/ 435528 w 725113"/>
                <a:gd name="connsiteY143" fmla="*/ 7360 h 723143"/>
                <a:gd name="connsiteX144" fmla="*/ 725113 w 725113"/>
                <a:gd name="connsiteY144" fmla="*/ 361571 h 723143"/>
                <a:gd name="connsiteX145" fmla="*/ 721987 w 725113"/>
                <a:gd name="connsiteY145" fmla="*/ 392395 h 723143"/>
                <a:gd name="connsiteX146" fmla="*/ 722058 w 725113"/>
                <a:gd name="connsiteY146" fmla="*/ 392402 h 723143"/>
                <a:gd name="connsiteX147" fmla="*/ 721016 w 725113"/>
                <a:gd name="connsiteY147" fmla="*/ 402878 h 723143"/>
                <a:gd name="connsiteX148" fmla="*/ 720925 w 725113"/>
                <a:gd name="connsiteY148" fmla="*/ 402869 h 723143"/>
                <a:gd name="connsiteX149" fmla="*/ 717733 w 725113"/>
                <a:gd name="connsiteY149" fmla="*/ 434345 h 723143"/>
                <a:gd name="connsiteX150" fmla="*/ 618797 w 725113"/>
                <a:gd name="connsiteY150" fmla="*/ 617116 h 723143"/>
                <a:gd name="connsiteX151" fmla="*/ 588322 w 725113"/>
                <a:gd name="connsiteY151" fmla="*/ 642203 h 723143"/>
                <a:gd name="connsiteX152" fmla="*/ 587656 w 725113"/>
                <a:gd name="connsiteY152" fmla="*/ 642821 h 723143"/>
                <a:gd name="connsiteX153" fmla="*/ 587656 w 725113"/>
                <a:gd name="connsiteY153" fmla="*/ 642756 h 723143"/>
                <a:gd name="connsiteX154" fmla="*/ 587653 w 725113"/>
                <a:gd name="connsiteY154" fmla="*/ 642753 h 723143"/>
                <a:gd name="connsiteX155" fmla="*/ 565118 w 725113"/>
                <a:gd name="connsiteY155" fmla="*/ 661304 h 723143"/>
                <a:gd name="connsiteX156" fmla="*/ 362556 w 725113"/>
                <a:gd name="connsiteY156" fmla="*/ 723143 h 723143"/>
                <a:gd name="connsiteX157" fmla="*/ 106316 w 725113"/>
                <a:gd name="connsiteY157" fmla="*/ 617116 h 723143"/>
                <a:gd name="connsiteX158" fmla="*/ 90783 w 725113"/>
                <a:gd name="connsiteY158" fmla="*/ 598349 h 723143"/>
                <a:gd name="connsiteX159" fmla="*/ 89356 w 725113"/>
                <a:gd name="connsiteY159" fmla="*/ 599380 h 723143"/>
                <a:gd name="connsiteX160" fmla="*/ 82907 w 725113"/>
                <a:gd name="connsiteY160" fmla="*/ 591112 h 723143"/>
                <a:gd name="connsiteX161" fmla="*/ 84087 w 725113"/>
                <a:gd name="connsiteY161" fmla="*/ 590259 h 723143"/>
                <a:gd name="connsiteX162" fmla="*/ 62007 w 725113"/>
                <a:gd name="connsiteY162" fmla="*/ 563583 h 723143"/>
                <a:gd name="connsiteX163" fmla="*/ 0 w 725113"/>
                <a:gd name="connsiteY163" fmla="*/ 361571 h 723143"/>
                <a:gd name="connsiteX164" fmla="*/ 362556 w 725113"/>
                <a:gd name="connsiteY164" fmla="*/ 0 h 7231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Lst>
              <a:rect l="l" t="t" r="r" b="b"/>
              <a:pathLst>
                <a:path w="725113" h="723143">
                  <a:moveTo>
                    <a:pt x="493427" y="574166"/>
                  </a:moveTo>
                  <a:lnTo>
                    <a:pt x="483425" y="589182"/>
                  </a:lnTo>
                  <a:cubicBezTo>
                    <a:pt x="442392" y="641362"/>
                    <a:pt x="396071" y="676851"/>
                    <a:pt x="365295" y="697026"/>
                  </a:cubicBezTo>
                  <a:lnTo>
                    <a:pt x="342912" y="710662"/>
                  </a:lnTo>
                  <a:lnTo>
                    <a:pt x="362556" y="712643"/>
                  </a:lnTo>
                  <a:cubicBezTo>
                    <a:pt x="435347" y="712643"/>
                    <a:pt x="503049" y="690496"/>
                    <a:pt x="559242" y="652604"/>
                  </a:cubicBezTo>
                  <a:lnTo>
                    <a:pt x="580081" y="635450"/>
                  </a:lnTo>
                  <a:lnTo>
                    <a:pt x="570342" y="626578"/>
                  </a:lnTo>
                  <a:cubicBezTo>
                    <a:pt x="557858" y="615770"/>
                    <a:pt x="538909" y="600806"/>
                    <a:pt x="514418" y="585668"/>
                  </a:cubicBezTo>
                  <a:close/>
                  <a:moveTo>
                    <a:pt x="193723" y="546274"/>
                  </a:moveTo>
                  <a:lnTo>
                    <a:pt x="184804" y="548937"/>
                  </a:lnTo>
                  <a:cubicBezTo>
                    <a:pt x="152700" y="560942"/>
                    <a:pt x="127014" y="575017"/>
                    <a:pt x="110408" y="585246"/>
                  </a:cubicBezTo>
                  <a:lnTo>
                    <a:pt x="99438" y="592407"/>
                  </a:lnTo>
                  <a:lnTo>
                    <a:pt x="113751" y="609701"/>
                  </a:lnTo>
                  <a:cubicBezTo>
                    <a:pt x="161559" y="657378"/>
                    <a:pt x="223015" y="691445"/>
                    <a:pt x="291700" y="705498"/>
                  </a:cubicBezTo>
                  <a:lnTo>
                    <a:pt x="313657" y="707712"/>
                  </a:lnTo>
                  <a:lnTo>
                    <a:pt x="294510" y="690064"/>
                  </a:lnTo>
                  <a:cubicBezTo>
                    <a:pt x="268280" y="664230"/>
                    <a:pt x="229814" y="620335"/>
                    <a:pt x="199818" y="561102"/>
                  </a:cubicBezTo>
                  <a:close/>
                  <a:moveTo>
                    <a:pt x="354010" y="527817"/>
                  </a:moveTo>
                  <a:lnTo>
                    <a:pt x="336663" y="702227"/>
                  </a:lnTo>
                  <a:lnTo>
                    <a:pt x="359922" y="688038"/>
                  </a:lnTo>
                  <a:cubicBezTo>
                    <a:pt x="389942" y="668334"/>
                    <a:pt x="435114" y="633689"/>
                    <a:pt x="475125" y="582789"/>
                  </a:cubicBezTo>
                  <a:lnTo>
                    <a:pt x="484225" y="569125"/>
                  </a:lnTo>
                  <a:lnTo>
                    <a:pt x="473640" y="563325"/>
                  </a:lnTo>
                  <a:cubicBezTo>
                    <a:pt x="458738" y="556165"/>
                    <a:pt x="442567" y="549459"/>
                    <a:pt x="425241" y="543704"/>
                  </a:cubicBezTo>
                  <a:close/>
                  <a:moveTo>
                    <a:pt x="297698" y="525055"/>
                  </a:moveTo>
                  <a:cubicBezTo>
                    <a:pt x="276562" y="526027"/>
                    <a:pt x="256365" y="528997"/>
                    <a:pt x="237438" y="533224"/>
                  </a:cubicBezTo>
                  <a:lnTo>
                    <a:pt x="203764" y="543277"/>
                  </a:lnTo>
                  <a:lnTo>
                    <a:pt x="209196" y="556495"/>
                  </a:lnTo>
                  <a:cubicBezTo>
                    <a:pt x="248194" y="633530"/>
                    <a:pt x="301869" y="684005"/>
                    <a:pt x="322369" y="701554"/>
                  </a:cubicBezTo>
                  <a:lnTo>
                    <a:pt x="325892" y="704441"/>
                  </a:lnTo>
                  <a:lnTo>
                    <a:pt x="343570" y="526702"/>
                  </a:lnTo>
                  <a:close/>
                  <a:moveTo>
                    <a:pt x="568413" y="387700"/>
                  </a:moveTo>
                  <a:lnTo>
                    <a:pt x="552266" y="462159"/>
                  </a:lnTo>
                  <a:cubicBezTo>
                    <a:pt x="544025" y="487174"/>
                    <a:pt x="533654" y="510233"/>
                    <a:pt x="521923" y="531387"/>
                  </a:cubicBezTo>
                  <a:lnTo>
                    <a:pt x="499214" y="565479"/>
                  </a:lnTo>
                  <a:lnTo>
                    <a:pt x="520157" y="576969"/>
                  </a:lnTo>
                  <a:cubicBezTo>
                    <a:pt x="545312" y="592539"/>
                    <a:pt x="564771" y="607929"/>
                    <a:pt x="577588" y="619043"/>
                  </a:cubicBezTo>
                  <a:lnTo>
                    <a:pt x="588223" y="628747"/>
                  </a:lnTo>
                  <a:lnTo>
                    <a:pt x="611362" y="609701"/>
                  </a:lnTo>
                  <a:cubicBezTo>
                    <a:pt x="659169" y="562023"/>
                    <a:pt x="693329" y="500734"/>
                    <a:pt x="707420" y="432236"/>
                  </a:cubicBezTo>
                  <a:lnTo>
                    <a:pt x="710503" y="401832"/>
                  </a:lnTo>
                  <a:close/>
                  <a:moveTo>
                    <a:pt x="369910" y="367957"/>
                  </a:moveTo>
                  <a:lnTo>
                    <a:pt x="355046" y="517402"/>
                  </a:lnTo>
                  <a:lnTo>
                    <a:pt x="428553" y="533809"/>
                  </a:lnTo>
                  <a:cubicBezTo>
                    <a:pt x="446352" y="539728"/>
                    <a:pt x="462965" y="546625"/>
                    <a:pt x="478271" y="553989"/>
                  </a:cubicBezTo>
                  <a:lnTo>
                    <a:pt x="490015" y="560432"/>
                  </a:lnTo>
                  <a:lnTo>
                    <a:pt x="512663" y="526423"/>
                  </a:lnTo>
                  <a:cubicBezTo>
                    <a:pt x="524101" y="505795"/>
                    <a:pt x="534213" y="483313"/>
                    <a:pt x="542247" y="458927"/>
                  </a:cubicBezTo>
                  <a:lnTo>
                    <a:pt x="557921" y="386657"/>
                  </a:lnTo>
                  <a:close/>
                  <a:moveTo>
                    <a:pt x="166514" y="347727"/>
                  </a:moveTo>
                  <a:lnTo>
                    <a:pt x="167690" y="421818"/>
                  </a:lnTo>
                  <a:cubicBezTo>
                    <a:pt x="170779" y="447319"/>
                    <a:pt x="176281" y="471359"/>
                    <a:pt x="183448" y="493838"/>
                  </a:cubicBezTo>
                  <a:lnTo>
                    <a:pt x="199719" y="533433"/>
                  </a:lnTo>
                  <a:lnTo>
                    <a:pt x="218134" y="527247"/>
                  </a:lnTo>
                  <a:cubicBezTo>
                    <a:pt x="234938" y="522694"/>
                    <a:pt x="252888" y="519006"/>
                    <a:pt x="271734" y="516739"/>
                  </a:cubicBezTo>
                  <a:lnTo>
                    <a:pt x="344576" y="516581"/>
                  </a:lnTo>
                  <a:lnTo>
                    <a:pt x="359462" y="366918"/>
                  </a:lnTo>
                  <a:close/>
                  <a:moveTo>
                    <a:pt x="13475" y="332506"/>
                  </a:moveTo>
                  <a:lnTo>
                    <a:pt x="10528" y="361571"/>
                  </a:lnTo>
                  <a:cubicBezTo>
                    <a:pt x="10528" y="434164"/>
                    <a:pt x="32735" y="501682"/>
                    <a:pt x="70731" y="557723"/>
                  </a:cubicBezTo>
                  <a:lnTo>
                    <a:pt x="92724" y="584295"/>
                  </a:lnTo>
                  <a:lnTo>
                    <a:pt x="104552" y="576567"/>
                  </a:lnTo>
                  <a:cubicBezTo>
                    <a:pt x="119928" y="567088"/>
                    <a:pt x="142877" y="554398"/>
                    <a:pt x="171406" y="542944"/>
                  </a:cubicBezTo>
                  <a:lnTo>
                    <a:pt x="189813" y="536761"/>
                  </a:lnTo>
                  <a:lnTo>
                    <a:pt x="173412" y="496857"/>
                  </a:lnTo>
                  <a:cubicBezTo>
                    <a:pt x="166063" y="473806"/>
                    <a:pt x="160421" y="449150"/>
                    <a:pt x="157255" y="422993"/>
                  </a:cubicBezTo>
                  <a:lnTo>
                    <a:pt x="156050" y="346686"/>
                  </a:lnTo>
                  <a:close/>
                  <a:moveTo>
                    <a:pt x="532275" y="199699"/>
                  </a:moveTo>
                  <a:lnTo>
                    <a:pt x="504401" y="208807"/>
                  </a:lnTo>
                  <a:cubicBezTo>
                    <a:pt x="476418" y="215346"/>
                    <a:pt x="445283" y="219698"/>
                    <a:pt x="411972" y="219698"/>
                  </a:cubicBezTo>
                  <a:lnTo>
                    <a:pt x="411906" y="219698"/>
                  </a:lnTo>
                  <a:lnTo>
                    <a:pt x="384762" y="218629"/>
                  </a:lnTo>
                  <a:lnTo>
                    <a:pt x="370952" y="357481"/>
                  </a:lnTo>
                  <a:lnTo>
                    <a:pt x="559332" y="376217"/>
                  </a:lnTo>
                  <a:lnTo>
                    <a:pt x="558078" y="297386"/>
                  </a:lnTo>
                  <a:cubicBezTo>
                    <a:pt x="554214" y="265510"/>
                    <a:pt x="546579" y="235917"/>
                    <a:pt x="536634" y="208801"/>
                  </a:cubicBezTo>
                  <a:close/>
                  <a:moveTo>
                    <a:pt x="230139" y="166623"/>
                  </a:moveTo>
                  <a:lnTo>
                    <a:pt x="184180" y="260258"/>
                  </a:lnTo>
                  <a:lnTo>
                    <a:pt x="167487" y="337244"/>
                  </a:lnTo>
                  <a:lnTo>
                    <a:pt x="360504" y="356442"/>
                  </a:lnTo>
                  <a:lnTo>
                    <a:pt x="374346" y="217273"/>
                  </a:lnTo>
                  <a:lnTo>
                    <a:pt x="328633" y="209747"/>
                  </a:lnTo>
                  <a:cubicBezTo>
                    <a:pt x="311716" y="205523"/>
                    <a:pt x="295669" y="200138"/>
                    <a:pt x="280586" y="194006"/>
                  </a:cubicBezTo>
                  <a:close/>
                  <a:moveTo>
                    <a:pt x="642643" y="150673"/>
                  </a:moveTo>
                  <a:lnTo>
                    <a:pt x="639868" y="152539"/>
                  </a:lnTo>
                  <a:cubicBezTo>
                    <a:pt x="630710" y="158476"/>
                    <a:pt x="608958" y="171660"/>
                    <a:pt x="577910" y="184788"/>
                  </a:cubicBezTo>
                  <a:lnTo>
                    <a:pt x="542269" y="196434"/>
                  </a:lnTo>
                  <a:lnTo>
                    <a:pt x="546537" y="205349"/>
                  </a:lnTo>
                  <a:cubicBezTo>
                    <a:pt x="556732" y="233157"/>
                    <a:pt x="564557" y="263510"/>
                    <a:pt x="568516" y="296209"/>
                  </a:cubicBezTo>
                  <a:lnTo>
                    <a:pt x="569796" y="377258"/>
                  </a:lnTo>
                  <a:lnTo>
                    <a:pt x="711565" y="391358"/>
                  </a:lnTo>
                  <a:lnTo>
                    <a:pt x="714585" y="361571"/>
                  </a:lnTo>
                  <a:cubicBezTo>
                    <a:pt x="714585" y="298052"/>
                    <a:pt x="697582" y="238419"/>
                    <a:pt x="667878" y="186961"/>
                  </a:cubicBezTo>
                  <a:close/>
                  <a:moveTo>
                    <a:pt x="135113" y="94322"/>
                  </a:moveTo>
                  <a:lnTo>
                    <a:pt x="96476" y="131947"/>
                  </a:lnTo>
                  <a:cubicBezTo>
                    <a:pt x="57717" y="176555"/>
                    <a:pt x="30022" y="230971"/>
                    <a:pt x="17692" y="290907"/>
                  </a:cubicBezTo>
                  <a:lnTo>
                    <a:pt x="14537" y="322032"/>
                  </a:lnTo>
                  <a:lnTo>
                    <a:pt x="157060" y="336207"/>
                  </a:lnTo>
                  <a:lnTo>
                    <a:pt x="174224" y="257045"/>
                  </a:lnTo>
                  <a:cubicBezTo>
                    <a:pt x="184523" y="225775"/>
                    <a:pt x="198150" y="197563"/>
                    <a:pt x="213598" y="172308"/>
                  </a:cubicBezTo>
                  <a:lnTo>
                    <a:pt x="221420" y="161891"/>
                  </a:lnTo>
                  <a:lnTo>
                    <a:pt x="202416" y="151575"/>
                  </a:lnTo>
                  <a:cubicBezTo>
                    <a:pt x="169870" y="129201"/>
                    <a:pt x="147696" y="107578"/>
                    <a:pt x="138436" y="97916"/>
                  </a:cubicBezTo>
                  <a:close/>
                  <a:moveTo>
                    <a:pt x="404633" y="18844"/>
                  </a:moveTo>
                  <a:lnTo>
                    <a:pt x="385815" y="208046"/>
                  </a:lnTo>
                  <a:lnTo>
                    <a:pt x="435130" y="208495"/>
                  </a:lnTo>
                  <a:cubicBezTo>
                    <a:pt x="451959" y="207470"/>
                    <a:pt x="468111" y="205369"/>
                    <a:pt x="483438" y="202519"/>
                  </a:cubicBezTo>
                  <a:lnTo>
                    <a:pt x="527500" y="189729"/>
                  </a:lnTo>
                  <a:lnTo>
                    <a:pt x="501328" y="135079"/>
                  </a:lnTo>
                  <a:cubicBezTo>
                    <a:pt x="475119" y="91144"/>
                    <a:pt x="445511" y="57896"/>
                    <a:pt x="424193" y="36887"/>
                  </a:cubicBezTo>
                  <a:close/>
                  <a:moveTo>
                    <a:pt x="417019" y="15992"/>
                  </a:moveTo>
                  <a:lnTo>
                    <a:pt x="431260" y="29113"/>
                  </a:lnTo>
                  <a:cubicBezTo>
                    <a:pt x="453119" y="50637"/>
                    <a:pt x="483475" y="84712"/>
                    <a:pt x="510344" y="129755"/>
                  </a:cubicBezTo>
                  <a:lnTo>
                    <a:pt x="537649" y="186783"/>
                  </a:lnTo>
                  <a:lnTo>
                    <a:pt x="564331" y="179038"/>
                  </a:lnTo>
                  <a:cubicBezTo>
                    <a:pt x="598654" y="165411"/>
                    <a:pt x="622909" y="150913"/>
                    <a:pt x="633128" y="144349"/>
                  </a:cubicBezTo>
                  <a:lnTo>
                    <a:pt x="636625" y="142019"/>
                  </a:lnTo>
                  <a:lnTo>
                    <a:pt x="634098" y="138386"/>
                  </a:lnTo>
                  <a:cubicBezTo>
                    <a:pt x="583839" y="77676"/>
                    <a:pt x="513546" y="34040"/>
                    <a:pt x="433413" y="17645"/>
                  </a:cubicBezTo>
                  <a:close/>
                  <a:moveTo>
                    <a:pt x="394527" y="14368"/>
                  </a:moveTo>
                  <a:lnTo>
                    <a:pt x="390722" y="16389"/>
                  </a:lnTo>
                  <a:cubicBezTo>
                    <a:pt x="373061" y="26275"/>
                    <a:pt x="333476" y="50657"/>
                    <a:pt x="292281" y="90860"/>
                  </a:cubicBezTo>
                  <a:lnTo>
                    <a:pt x="236130" y="158041"/>
                  </a:lnTo>
                  <a:lnTo>
                    <a:pt x="284412" y="184238"/>
                  </a:lnTo>
                  <a:cubicBezTo>
                    <a:pt x="299058" y="190191"/>
                    <a:pt x="314638" y="195418"/>
                    <a:pt x="331059" y="199516"/>
                  </a:cubicBezTo>
                  <a:lnTo>
                    <a:pt x="375387" y="206806"/>
                  </a:lnTo>
                  <a:close/>
                  <a:moveTo>
                    <a:pt x="362556" y="10499"/>
                  </a:moveTo>
                  <a:cubicBezTo>
                    <a:pt x="298864" y="10499"/>
                    <a:pt x="239069" y="27456"/>
                    <a:pt x="187470" y="57080"/>
                  </a:cubicBezTo>
                  <a:lnTo>
                    <a:pt x="143242" y="87669"/>
                  </a:lnTo>
                  <a:lnTo>
                    <a:pt x="146273" y="90931"/>
                  </a:lnTo>
                  <a:cubicBezTo>
                    <a:pt x="155287" y="100308"/>
                    <a:pt x="176851" y="121308"/>
                    <a:pt x="208478" y="143037"/>
                  </a:cubicBezTo>
                  <a:lnTo>
                    <a:pt x="227733" y="153484"/>
                  </a:lnTo>
                  <a:lnTo>
                    <a:pt x="263902" y="105316"/>
                  </a:lnTo>
                  <a:cubicBezTo>
                    <a:pt x="299073" y="66438"/>
                    <a:pt x="335504" y="38990"/>
                    <a:pt x="361142" y="22178"/>
                  </a:cubicBezTo>
                  <a:lnTo>
                    <a:pt x="377786" y="12035"/>
                  </a:lnTo>
                  <a:close/>
                  <a:moveTo>
                    <a:pt x="362556" y="0"/>
                  </a:moveTo>
                  <a:lnTo>
                    <a:pt x="393388" y="3109"/>
                  </a:lnTo>
                  <a:lnTo>
                    <a:pt x="395784" y="1837"/>
                  </a:lnTo>
                  <a:lnTo>
                    <a:pt x="396548" y="3428"/>
                  </a:lnTo>
                  <a:lnTo>
                    <a:pt x="400170" y="3793"/>
                  </a:lnTo>
                  <a:lnTo>
                    <a:pt x="401246" y="2362"/>
                  </a:lnTo>
                  <a:lnTo>
                    <a:pt x="403397" y="4119"/>
                  </a:lnTo>
                  <a:lnTo>
                    <a:pt x="435528" y="7360"/>
                  </a:lnTo>
                  <a:cubicBezTo>
                    <a:pt x="600579" y="41134"/>
                    <a:pt x="725113" y="187135"/>
                    <a:pt x="725113" y="361571"/>
                  </a:cubicBezTo>
                  <a:lnTo>
                    <a:pt x="721987" y="392395"/>
                  </a:lnTo>
                  <a:lnTo>
                    <a:pt x="722058" y="392402"/>
                  </a:lnTo>
                  <a:lnTo>
                    <a:pt x="721016" y="402878"/>
                  </a:lnTo>
                  <a:lnTo>
                    <a:pt x="720925" y="402869"/>
                  </a:lnTo>
                  <a:lnTo>
                    <a:pt x="717733" y="434345"/>
                  </a:lnTo>
                  <a:cubicBezTo>
                    <a:pt x="703219" y="504888"/>
                    <a:pt x="668036" y="568011"/>
                    <a:pt x="618797" y="617116"/>
                  </a:cubicBezTo>
                  <a:lnTo>
                    <a:pt x="588322" y="642203"/>
                  </a:lnTo>
                  <a:lnTo>
                    <a:pt x="587656" y="642821"/>
                  </a:lnTo>
                  <a:lnTo>
                    <a:pt x="587656" y="642756"/>
                  </a:lnTo>
                  <a:lnTo>
                    <a:pt x="587653" y="642753"/>
                  </a:lnTo>
                  <a:lnTo>
                    <a:pt x="565118" y="661304"/>
                  </a:lnTo>
                  <a:cubicBezTo>
                    <a:pt x="507244" y="700331"/>
                    <a:pt x="437519" y="723143"/>
                    <a:pt x="362556" y="723143"/>
                  </a:cubicBezTo>
                  <a:cubicBezTo>
                    <a:pt x="262607" y="723143"/>
                    <a:pt x="171968" y="682589"/>
                    <a:pt x="106316" y="617116"/>
                  </a:cubicBezTo>
                  <a:lnTo>
                    <a:pt x="90783" y="598349"/>
                  </a:lnTo>
                  <a:lnTo>
                    <a:pt x="89356" y="599380"/>
                  </a:lnTo>
                  <a:lnTo>
                    <a:pt x="82907" y="591112"/>
                  </a:lnTo>
                  <a:lnTo>
                    <a:pt x="84087" y="590259"/>
                  </a:lnTo>
                  <a:lnTo>
                    <a:pt x="62007" y="563583"/>
                  </a:lnTo>
                  <a:cubicBezTo>
                    <a:pt x="22873" y="505865"/>
                    <a:pt x="0" y="436330"/>
                    <a:pt x="0" y="361571"/>
                  </a:cubicBezTo>
                  <a:cubicBezTo>
                    <a:pt x="0" y="162215"/>
                    <a:pt x="162657" y="0"/>
                    <a:pt x="362556" y="0"/>
                  </a:cubicBezTo>
                  <a:close/>
                </a:path>
              </a:pathLst>
            </a:custGeom>
            <a:solidFill>
              <a:schemeClr val="accent1"/>
            </a:solidFill>
            <a:ln w="9441" cap="flat">
              <a:noFill/>
              <a:prstDash val="solid"/>
              <a:miter/>
            </a:ln>
          </p:spPr>
          <p:txBody>
            <a:bodyPr rtlCol="0" anchor="ctr"/>
            <a:lstStyle/>
            <a:p>
              <a:endParaRPr lang="en-GB"/>
            </a:p>
          </p:txBody>
        </p:sp>
      </p:grpSp>
      <p:grpSp>
        <p:nvGrpSpPr>
          <p:cNvPr id="808" name="Group 807">
            <a:extLst>
              <a:ext uri="{FF2B5EF4-FFF2-40B4-BE49-F238E27FC236}">
                <a16:creationId xmlns:a16="http://schemas.microsoft.com/office/drawing/2014/main" id="{74374BAA-84AE-622B-A3E5-C19410F36312}"/>
              </a:ext>
            </a:extLst>
          </p:cNvPr>
          <p:cNvGrpSpPr/>
          <p:nvPr userDrawn="1"/>
        </p:nvGrpSpPr>
        <p:grpSpPr>
          <a:xfrm rot="1334456">
            <a:off x="3378035" y="1010422"/>
            <a:ext cx="748800" cy="769076"/>
            <a:chOff x="6260403" y="898972"/>
            <a:chExt cx="748800" cy="769076"/>
          </a:xfrm>
        </p:grpSpPr>
        <p:sp>
          <p:nvSpPr>
            <p:cNvPr id="809" name="Freeform 808">
              <a:extLst>
                <a:ext uri="{FF2B5EF4-FFF2-40B4-BE49-F238E27FC236}">
                  <a16:creationId xmlns:a16="http://schemas.microsoft.com/office/drawing/2014/main" id="{8D920D10-E97B-6F9D-FD65-642453BF0989}"/>
                </a:ext>
              </a:extLst>
            </p:cNvPr>
            <p:cNvSpPr/>
            <p:nvPr/>
          </p:nvSpPr>
          <p:spPr>
            <a:xfrm>
              <a:off x="6303831" y="964592"/>
              <a:ext cx="705372" cy="703456"/>
            </a:xfrm>
            <a:custGeom>
              <a:avLst/>
              <a:gdLst>
                <a:gd name="connsiteX0" fmla="*/ 1015109 w 1015108"/>
                <a:gd name="connsiteY0" fmla="*/ 506176 h 1012352"/>
                <a:gd name="connsiteX1" fmla="*/ 507554 w 1015108"/>
                <a:gd name="connsiteY1" fmla="*/ 1012353 h 1012352"/>
                <a:gd name="connsiteX2" fmla="*/ 0 w 1015108"/>
                <a:gd name="connsiteY2" fmla="*/ 506176 h 1012352"/>
                <a:gd name="connsiteX3" fmla="*/ 507554 w 1015108"/>
                <a:gd name="connsiteY3" fmla="*/ 0 h 1012352"/>
                <a:gd name="connsiteX4" fmla="*/ 1015109 w 1015108"/>
                <a:gd name="connsiteY4" fmla="*/ 506176 h 10123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15108" h="1012352">
                  <a:moveTo>
                    <a:pt x="1015109" y="506176"/>
                  </a:moveTo>
                  <a:cubicBezTo>
                    <a:pt x="1015109" y="785730"/>
                    <a:pt x="787869" y="1012353"/>
                    <a:pt x="507554" y="1012353"/>
                  </a:cubicBezTo>
                  <a:cubicBezTo>
                    <a:pt x="227240" y="1012353"/>
                    <a:pt x="0" y="785730"/>
                    <a:pt x="0" y="506176"/>
                  </a:cubicBezTo>
                  <a:cubicBezTo>
                    <a:pt x="0" y="226623"/>
                    <a:pt x="227240" y="0"/>
                    <a:pt x="507554" y="0"/>
                  </a:cubicBezTo>
                  <a:cubicBezTo>
                    <a:pt x="787869" y="0"/>
                    <a:pt x="1015109" y="226623"/>
                    <a:pt x="1015109" y="506176"/>
                  </a:cubicBezTo>
                  <a:close/>
                </a:path>
              </a:pathLst>
            </a:custGeom>
            <a:solidFill>
              <a:srgbClr val="FFFFFF"/>
            </a:solidFill>
            <a:ln w="9441" cap="flat">
              <a:noFill/>
              <a:prstDash val="solid"/>
              <a:miter/>
            </a:ln>
          </p:spPr>
          <p:txBody>
            <a:bodyPr rtlCol="0" anchor="ctr"/>
            <a:lstStyle/>
            <a:p>
              <a:endParaRPr lang="en-GB"/>
            </a:p>
          </p:txBody>
        </p:sp>
        <p:sp>
          <p:nvSpPr>
            <p:cNvPr id="810" name="Freeform 809">
              <a:extLst>
                <a:ext uri="{FF2B5EF4-FFF2-40B4-BE49-F238E27FC236}">
                  <a16:creationId xmlns:a16="http://schemas.microsoft.com/office/drawing/2014/main" id="{A5CAE5DF-B2DA-65BD-40F4-44601E72EE99}"/>
                </a:ext>
              </a:extLst>
            </p:cNvPr>
            <p:cNvSpPr/>
            <p:nvPr/>
          </p:nvSpPr>
          <p:spPr>
            <a:xfrm>
              <a:off x="6260403" y="898972"/>
              <a:ext cx="725113" cy="723143"/>
            </a:xfrm>
            <a:custGeom>
              <a:avLst/>
              <a:gdLst>
                <a:gd name="connsiteX0" fmla="*/ 493427 w 725113"/>
                <a:gd name="connsiteY0" fmla="*/ 574166 h 723143"/>
                <a:gd name="connsiteX1" fmla="*/ 483425 w 725113"/>
                <a:gd name="connsiteY1" fmla="*/ 589182 h 723143"/>
                <a:gd name="connsiteX2" fmla="*/ 365295 w 725113"/>
                <a:gd name="connsiteY2" fmla="*/ 697026 h 723143"/>
                <a:gd name="connsiteX3" fmla="*/ 342912 w 725113"/>
                <a:gd name="connsiteY3" fmla="*/ 710662 h 723143"/>
                <a:gd name="connsiteX4" fmla="*/ 362556 w 725113"/>
                <a:gd name="connsiteY4" fmla="*/ 712643 h 723143"/>
                <a:gd name="connsiteX5" fmla="*/ 559242 w 725113"/>
                <a:gd name="connsiteY5" fmla="*/ 652604 h 723143"/>
                <a:gd name="connsiteX6" fmla="*/ 580081 w 725113"/>
                <a:gd name="connsiteY6" fmla="*/ 635450 h 723143"/>
                <a:gd name="connsiteX7" fmla="*/ 570342 w 725113"/>
                <a:gd name="connsiteY7" fmla="*/ 626578 h 723143"/>
                <a:gd name="connsiteX8" fmla="*/ 514418 w 725113"/>
                <a:gd name="connsiteY8" fmla="*/ 585668 h 723143"/>
                <a:gd name="connsiteX9" fmla="*/ 193723 w 725113"/>
                <a:gd name="connsiteY9" fmla="*/ 546274 h 723143"/>
                <a:gd name="connsiteX10" fmla="*/ 184804 w 725113"/>
                <a:gd name="connsiteY10" fmla="*/ 548937 h 723143"/>
                <a:gd name="connsiteX11" fmla="*/ 110408 w 725113"/>
                <a:gd name="connsiteY11" fmla="*/ 585246 h 723143"/>
                <a:gd name="connsiteX12" fmla="*/ 99438 w 725113"/>
                <a:gd name="connsiteY12" fmla="*/ 592407 h 723143"/>
                <a:gd name="connsiteX13" fmla="*/ 113751 w 725113"/>
                <a:gd name="connsiteY13" fmla="*/ 609701 h 723143"/>
                <a:gd name="connsiteX14" fmla="*/ 291700 w 725113"/>
                <a:gd name="connsiteY14" fmla="*/ 705498 h 723143"/>
                <a:gd name="connsiteX15" fmla="*/ 313657 w 725113"/>
                <a:gd name="connsiteY15" fmla="*/ 707712 h 723143"/>
                <a:gd name="connsiteX16" fmla="*/ 294510 w 725113"/>
                <a:gd name="connsiteY16" fmla="*/ 690064 h 723143"/>
                <a:gd name="connsiteX17" fmla="*/ 199818 w 725113"/>
                <a:gd name="connsiteY17" fmla="*/ 561102 h 723143"/>
                <a:gd name="connsiteX18" fmla="*/ 354010 w 725113"/>
                <a:gd name="connsiteY18" fmla="*/ 527817 h 723143"/>
                <a:gd name="connsiteX19" fmla="*/ 336663 w 725113"/>
                <a:gd name="connsiteY19" fmla="*/ 702227 h 723143"/>
                <a:gd name="connsiteX20" fmla="*/ 359922 w 725113"/>
                <a:gd name="connsiteY20" fmla="*/ 688038 h 723143"/>
                <a:gd name="connsiteX21" fmla="*/ 475125 w 725113"/>
                <a:gd name="connsiteY21" fmla="*/ 582789 h 723143"/>
                <a:gd name="connsiteX22" fmla="*/ 484225 w 725113"/>
                <a:gd name="connsiteY22" fmla="*/ 569125 h 723143"/>
                <a:gd name="connsiteX23" fmla="*/ 473640 w 725113"/>
                <a:gd name="connsiteY23" fmla="*/ 563325 h 723143"/>
                <a:gd name="connsiteX24" fmla="*/ 425241 w 725113"/>
                <a:gd name="connsiteY24" fmla="*/ 543704 h 723143"/>
                <a:gd name="connsiteX25" fmla="*/ 297698 w 725113"/>
                <a:gd name="connsiteY25" fmla="*/ 525055 h 723143"/>
                <a:gd name="connsiteX26" fmla="*/ 237438 w 725113"/>
                <a:gd name="connsiteY26" fmla="*/ 533224 h 723143"/>
                <a:gd name="connsiteX27" fmla="*/ 203764 w 725113"/>
                <a:gd name="connsiteY27" fmla="*/ 543277 h 723143"/>
                <a:gd name="connsiteX28" fmla="*/ 209196 w 725113"/>
                <a:gd name="connsiteY28" fmla="*/ 556495 h 723143"/>
                <a:gd name="connsiteX29" fmla="*/ 322369 w 725113"/>
                <a:gd name="connsiteY29" fmla="*/ 701554 h 723143"/>
                <a:gd name="connsiteX30" fmla="*/ 325892 w 725113"/>
                <a:gd name="connsiteY30" fmla="*/ 704441 h 723143"/>
                <a:gd name="connsiteX31" fmla="*/ 343570 w 725113"/>
                <a:gd name="connsiteY31" fmla="*/ 526702 h 723143"/>
                <a:gd name="connsiteX32" fmla="*/ 568413 w 725113"/>
                <a:gd name="connsiteY32" fmla="*/ 387700 h 723143"/>
                <a:gd name="connsiteX33" fmla="*/ 552266 w 725113"/>
                <a:gd name="connsiteY33" fmla="*/ 462159 h 723143"/>
                <a:gd name="connsiteX34" fmla="*/ 521923 w 725113"/>
                <a:gd name="connsiteY34" fmla="*/ 531387 h 723143"/>
                <a:gd name="connsiteX35" fmla="*/ 499214 w 725113"/>
                <a:gd name="connsiteY35" fmla="*/ 565479 h 723143"/>
                <a:gd name="connsiteX36" fmla="*/ 520157 w 725113"/>
                <a:gd name="connsiteY36" fmla="*/ 576969 h 723143"/>
                <a:gd name="connsiteX37" fmla="*/ 577588 w 725113"/>
                <a:gd name="connsiteY37" fmla="*/ 619043 h 723143"/>
                <a:gd name="connsiteX38" fmla="*/ 588223 w 725113"/>
                <a:gd name="connsiteY38" fmla="*/ 628747 h 723143"/>
                <a:gd name="connsiteX39" fmla="*/ 611362 w 725113"/>
                <a:gd name="connsiteY39" fmla="*/ 609701 h 723143"/>
                <a:gd name="connsiteX40" fmla="*/ 707420 w 725113"/>
                <a:gd name="connsiteY40" fmla="*/ 432236 h 723143"/>
                <a:gd name="connsiteX41" fmla="*/ 710503 w 725113"/>
                <a:gd name="connsiteY41" fmla="*/ 401832 h 723143"/>
                <a:gd name="connsiteX42" fmla="*/ 369910 w 725113"/>
                <a:gd name="connsiteY42" fmla="*/ 367957 h 723143"/>
                <a:gd name="connsiteX43" fmla="*/ 355046 w 725113"/>
                <a:gd name="connsiteY43" fmla="*/ 517402 h 723143"/>
                <a:gd name="connsiteX44" fmla="*/ 428553 w 725113"/>
                <a:gd name="connsiteY44" fmla="*/ 533809 h 723143"/>
                <a:gd name="connsiteX45" fmla="*/ 478271 w 725113"/>
                <a:gd name="connsiteY45" fmla="*/ 553989 h 723143"/>
                <a:gd name="connsiteX46" fmla="*/ 490015 w 725113"/>
                <a:gd name="connsiteY46" fmla="*/ 560432 h 723143"/>
                <a:gd name="connsiteX47" fmla="*/ 512663 w 725113"/>
                <a:gd name="connsiteY47" fmla="*/ 526423 h 723143"/>
                <a:gd name="connsiteX48" fmla="*/ 542247 w 725113"/>
                <a:gd name="connsiteY48" fmla="*/ 458927 h 723143"/>
                <a:gd name="connsiteX49" fmla="*/ 557921 w 725113"/>
                <a:gd name="connsiteY49" fmla="*/ 386657 h 723143"/>
                <a:gd name="connsiteX50" fmla="*/ 166514 w 725113"/>
                <a:gd name="connsiteY50" fmla="*/ 347727 h 723143"/>
                <a:gd name="connsiteX51" fmla="*/ 167690 w 725113"/>
                <a:gd name="connsiteY51" fmla="*/ 421818 h 723143"/>
                <a:gd name="connsiteX52" fmla="*/ 183448 w 725113"/>
                <a:gd name="connsiteY52" fmla="*/ 493838 h 723143"/>
                <a:gd name="connsiteX53" fmla="*/ 199719 w 725113"/>
                <a:gd name="connsiteY53" fmla="*/ 533433 h 723143"/>
                <a:gd name="connsiteX54" fmla="*/ 218134 w 725113"/>
                <a:gd name="connsiteY54" fmla="*/ 527247 h 723143"/>
                <a:gd name="connsiteX55" fmla="*/ 271734 w 725113"/>
                <a:gd name="connsiteY55" fmla="*/ 516739 h 723143"/>
                <a:gd name="connsiteX56" fmla="*/ 344576 w 725113"/>
                <a:gd name="connsiteY56" fmla="*/ 516581 h 723143"/>
                <a:gd name="connsiteX57" fmla="*/ 359462 w 725113"/>
                <a:gd name="connsiteY57" fmla="*/ 366918 h 723143"/>
                <a:gd name="connsiteX58" fmla="*/ 13475 w 725113"/>
                <a:gd name="connsiteY58" fmla="*/ 332506 h 723143"/>
                <a:gd name="connsiteX59" fmla="*/ 10528 w 725113"/>
                <a:gd name="connsiteY59" fmla="*/ 361571 h 723143"/>
                <a:gd name="connsiteX60" fmla="*/ 70731 w 725113"/>
                <a:gd name="connsiteY60" fmla="*/ 557723 h 723143"/>
                <a:gd name="connsiteX61" fmla="*/ 92724 w 725113"/>
                <a:gd name="connsiteY61" fmla="*/ 584295 h 723143"/>
                <a:gd name="connsiteX62" fmla="*/ 104552 w 725113"/>
                <a:gd name="connsiteY62" fmla="*/ 576567 h 723143"/>
                <a:gd name="connsiteX63" fmla="*/ 171406 w 725113"/>
                <a:gd name="connsiteY63" fmla="*/ 542944 h 723143"/>
                <a:gd name="connsiteX64" fmla="*/ 189813 w 725113"/>
                <a:gd name="connsiteY64" fmla="*/ 536761 h 723143"/>
                <a:gd name="connsiteX65" fmla="*/ 173412 w 725113"/>
                <a:gd name="connsiteY65" fmla="*/ 496857 h 723143"/>
                <a:gd name="connsiteX66" fmla="*/ 157255 w 725113"/>
                <a:gd name="connsiteY66" fmla="*/ 422993 h 723143"/>
                <a:gd name="connsiteX67" fmla="*/ 156050 w 725113"/>
                <a:gd name="connsiteY67" fmla="*/ 346686 h 723143"/>
                <a:gd name="connsiteX68" fmla="*/ 532275 w 725113"/>
                <a:gd name="connsiteY68" fmla="*/ 199699 h 723143"/>
                <a:gd name="connsiteX69" fmla="*/ 504401 w 725113"/>
                <a:gd name="connsiteY69" fmla="*/ 208807 h 723143"/>
                <a:gd name="connsiteX70" fmla="*/ 411972 w 725113"/>
                <a:gd name="connsiteY70" fmla="*/ 219698 h 723143"/>
                <a:gd name="connsiteX71" fmla="*/ 411906 w 725113"/>
                <a:gd name="connsiteY71" fmla="*/ 219698 h 723143"/>
                <a:gd name="connsiteX72" fmla="*/ 384762 w 725113"/>
                <a:gd name="connsiteY72" fmla="*/ 218629 h 723143"/>
                <a:gd name="connsiteX73" fmla="*/ 370952 w 725113"/>
                <a:gd name="connsiteY73" fmla="*/ 357481 h 723143"/>
                <a:gd name="connsiteX74" fmla="*/ 559332 w 725113"/>
                <a:gd name="connsiteY74" fmla="*/ 376217 h 723143"/>
                <a:gd name="connsiteX75" fmla="*/ 558078 w 725113"/>
                <a:gd name="connsiteY75" fmla="*/ 297386 h 723143"/>
                <a:gd name="connsiteX76" fmla="*/ 536634 w 725113"/>
                <a:gd name="connsiteY76" fmla="*/ 208801 h 723143"/>
                <a:gd name="connsiteX77" fmla="*/ 230139 w 725113"/>
                <a:gd name="connsiteY77" fmla="*/ 166623 h 723143"/>
                <a:gd name="connsiteX78" fmla="*/ 184180 w 725113"/>
                <a:gd name="connsiteY78" fmla="*/ 260258 h 723143"/>
                <a:gd name="connsiteX79" fmla="*/ 167487 w 725113"/>
                <a:gd name="connsiteY79" fmla="*/ 337244 h 723143"/>
                <a:gd name="connsiteX80" fmla="*/ 360504 w 725113"/>
                <a:gd name="connsiteY80" fmla="*/ 356442 h 723143"/>
                <a:gd name="connsiteX81" fmla="*/ 374346 w 725113"/>
                <a:gd name="connsiteY81" fmla="*/ 217273 h 723143"/>
                <a:gd name="connsiteX82" fmla="*/ 328633 w 725113"/>
                <a:gd name="connsiteY82" fmla="*/ 209747 h 723143"/>
                <a:gd name="connsiteX83" fmla="*/ 280586 w 725113"/>
                <a:gd name="connsiteY83" fmla="*/ 194006 h 723143"/>
                <a:gd name="connsiteX84" fmla="*/ 642643 w 725113"/>
                <a:gd name="connsiteY84" fmla="*/ 150673 h 723143"/>
                <a:gd name="connsiteX85" fmla="*/ 639868 w 725113"/>
                <a:gd name="connsiteY85" fmla="*/ 152539 h 723143"/>
                <a:gd name="connsiteX86" fmla="*/ 577910 w 725113"/>
                <a:gd name="connsiteY86" fmla="*/ 184788 h 723143"/>
                <a:gd name="connsiteX87" fmla="*/ 542269 w 725113"/>
                <a:gd name="connsiteY87" fmla="*/ 196434 h 723143"/>
                <a:gd name="connsiteX88" fmla="*/ 546537 w 725113"/>
                <a:gd name="connsiteY88" fmla="*/ 205349 h 723143"/>
                <a:gd name="connsiteX89" fmla="*/ 568516 w 725113"/>
                <a:gd name="connsiteY89" fmla="*/ 296209 h 723143"/>
                <a:gd name="connsiteX90" fmla="*/ 569796 w 725113"/>
                <a:gd name="connsiteY90" fmla="*/ 377258 h 723143"/>
                <a:gd name="connsiteX91" fmla="*/ 711565 w 725113"/>
                <a:gd name="connsiteY91" fmla="*/ 391358 h 723143"/>
                <a:gd name="connsiteX92" fmla="*/ 714585 w 725113"/>
                <a:gd name="connsiteY92" fmla="*/ 361571 h 723143"/>
                <a:gd name="connsiteX93" fmla="*/ 667878 w 725113"/>
                <a:gd name="connsiteY93" fmla="*/ 186961 h 723143"/>
                <a:gd name="connsiteX94" fmla="*/ 135113 w 725113"/>
                <a:gd name="connsiteY94" fmla="*/ 94322 h 723143"/>
                <a:gd name="connsiteX95" fmla="*/ 96476 w 725113"/>
                <a:gd name="connsiteY95" fmla="*/ 131947 h 723143"/>
                <a:gd name="connsiteX96" fmla="*/ 17692 w 725113"/>
                <a:gd name="connsiteY96" fmla="*/ 290907 h 723143"/>
                <a:gd name="connsiteX97" fmla="*/ 14537 w 725113"/>
                <a:gd name="connsiteY97" fmla="*/ 322032 h 723143"/>
                <a:gd name="connsiteX98" fmla="*/ 157060 w 725113"/>
                <a:gd name="connsiteY98" fmla="*/ 336207 h 723143"/>
                <a:gd name="connsiteX99" fmla="*/ 174224 w 725113"/>
                <a:gd name="connsiteY99" fmla="*/ 257045 h 723143"/>
                <a:gd name="connsiteX100" fmla="*/ 213598 w 725113"/>
                <a:gd name="connsiteY100" fmla="*/ 172308 h 723143"/>
                <a:gd name="connsiteX101" fmla="*/ 221420 w 725113"/>
                <a:gd name="connsiteY101" fmla="*/ 161891 h 723143"/>
                <a:gd name="connsiteX102" fmla="*/ 202416 w 725113"/>
                <a:gd name="connsiteY102" fmla="*/ 151575 h 723143"/>
                <a:gd name="connsiteX103" fmla="*/ 138436 w 725113"/>
                <a:gd name="connsiteY103" fmla="*/ 97916 h 723143"/>
                <a:gd name="connsiteX104" fmla="*/ 404633 w 725113"/>
                <a:gd name="connsiteY104" fmla="*/ 18844 h 723143"/>
                <a:gd name="connsiteX105" fmla="*/ 385815 w 725113"/>
                <a:gd name="connsiteY105" fmla="*/ 208046 h 723143"/>
                <a:gd name="connsiteX106" fmla="*/ 435130 w 725113"/>
                <a:gd name="connsiteY106" fmla="*/ 208495 h 723143"/>
                <a:gd name="connsiteX107" fmla="*/ 483438 w 725113"/>
                <a:gd name="connsiteY107" fmla="*/ 202519 h 723143"/>
                <a:gd name="connsiteX108" fmla="*/ 527500 w 725113"/>
                <a:gd name="connsiteY108" fmla="*/ 189729 h 723143"/>
                <a:gd name="connsiteX109" fmla="*/ 501328 w 725113"/>
                <a:gd name="connsiteY109" fmla="*/ 135079 h 723143"/>
                <a:gd name="connsiteX110" fmla="*/ 424193 w 725113"/>
                <a:gd name="connsiteY110" fmla="*/ 36887 h 723143"/>
                <a:gd name="connsiteX111" fmla="*/ 417019 w 725113"/>
                <a:gd name="connsiteY111" fmla="*/ 15992 h 723143"/>
                <a:gd name="connsiteX112" fmla="*/ 431260 w 725113"/>
                <a:gd name="connsiteY112" fmla="*/ 29113 h 723143"/>
                <a:gd name="connsiteX113" fmla="*/ 510344 w 725113"/>
                <a:gd name="connsiteY113" fmla="*/ 129755 h 723143"/>
                <a:gd name="connsiteX114" fmla="*/ 537649 w 725113"/>
                <a:gd name="connsiteY114" fmla="*/ 186783 h 723143"/>
                <a:gd name="connsiteX115" fmla="*/ 564331 w 725113"/>
                <a:gd name="connsiteY115" fmla="*/ 179038 h 723143"/>
                <a:gd name="connsiteX116" fmla="*/ 633128 w 725113"/>
                <a:gd name="connsiteY116" fmla="*/ 144349 h 723143"/>
                <a:gd name="connsiteX117" fmla="*/ 636625 w 725113"/>
                <a:gd name="connsiteY117" fmla="*/ 142019 h 723143"/>
                <a:gd name="connsiteX118" fmla="*/ 634098 w 725113"/>
                <a:gd name="connsiteY118" fmla="*/ 138386 h 723143"/>
                <a:gd name="connsiteX119" fmla="*/ 433413 w 725113"/>
                <a:gd name="connsiteY119" fmla="*/ 17645 h 723143"/>
                <a:gd name="connsiteX120" fmla="*/ 394527 w 725113"/>
                <a:gd name="connsiteY120" fmla="*/ 14368 h 723143"/>
                <a:gd name="connsiteX121" fmla="*/ 390722 w 725113"/>
                <a:gd name="connsiteY121" fmla="*/ 16389 h 723143"/>
                <a:gd name="connsiteX122" fmla="*/ 292281 w 725113"/>
                <a:gd name="connsiteY122" fmla="*/ 90860 h 723143"/>
                <a:gd name="connsiteX123" fmla="*/ 236130 w 725113"/>
                <a:gd name="connsiteY123" fmla="*/ 158041 h 723143"/>
                <a:gd name="connsiteX124" fmla="*/ 284412 w 725113"/>
                <a:gd name="connsiteY124" fmla="*/ 184238 h 723143"/>
                <a:gd name="connsiteX125" fmla="*/ 331059 w 725113"/>
                <a:gd name="connsiteY125" fmla="*/ 199516 h 723143"/>
                <a:gd name="connsiteX126" fmla="*/ 375387 w 725113"/>
                <a:gd name="connsiteY126" fmla="*/ 206806 h 723143"/>
                <a:gd name="connsiteX127" fmla="*/ 362556 w 725113"/>
                <a:gd name="connsiteY127" fmla="*/ 10499 h 723143"/>
                <a:gd name="connsiteX128" fmla="*/ 187470 w 725113"/>
                <a:gd name="connsiteY128" fmla="*/ 57080 h 723143"/>
                <a:gd name="connsiteX129" fmla="*/ 143242 w 725113"/>
                <a:gd name="connsiteY129" fmla="*/ 87669 h 723143"/>
                <a:gd name="connsiteX130" fmla="*/ 146273 w 725113"/>
                <a:gd name="connsiteY130" fmla="*/ 90931 h 723143"/>
                <a:gd name="connsiteX131" fmla="*/ 208478 w 725113"/>
                <a:gd name="connsiteY131" fmla="*/ 143037 h 723143"/>
                <a:gd name="connsiteX132" fmla="*/ 227733 w 725113"/>
                <a:gd name="connsiteY132" fmla="*/ 153484 h 723143"/>
                <a:gd name="connsiteX133" fmla="*/ 263902 w 725113"/>
                <a:gd name="connsiteY133" fmla="*/ 105316 h 723143"/>
                <a:gd name="connsiteX134" fmla="*/ 361142 w 725113"/>
                <a:gd name="connsiteY134" fmla="*/ 22178 h 723143"/>
                <a:gd name="connsiteX135" fmla="*/ 377786 w 725113"/>
                <a:gd name="connsiteY135" fmla="*/ 12035 h 723143"/>
                <a:gd name="connsiteX136" fmla="*/ 362556 w 725113"/>
                <a:gd name="connsiteY136" fmla="*/ 0 h 723143"/>
                <a:gd name="connsiteX137" fmla="*/ 393388 w 725113"/>
                <a:gd name="connsiteY137" fmla="*/ 3109 h 723143"/>
                <a:gd name="connsiteX138" fmla="*/ 395784 w 725113"/>
                <a:gd name="connsiteY138" fmla="*/ 1837 h 723143"/>
                <a:gd name="connsiteX139" fmla="*/ 396548 w 725113"/>
                <a:gd name="connsiteY139" fmla="*/ 3428 h 723143"/>
                <a:gd name="connsiteX140" fmla="*/ 400170 w 725113"/>
                <a:gd name="connsiteY140" fmla="*/ 3793 h 723143"/>
                <a:gd name="connsiteX141" fmla="*/ 401246 w 725113"/>
                <a:gd name="connsiteY141" fmla="*/ 2362 h 723143"/>
                <a:gd name="connsiteX142" fmla="*/ 403397 w 725113"/>
                <a:gd name="connsiteY142" fmla="*/ 4119 h 723143"/>
                <a:gd name="connsiteX143" fmla="*/ 435528 w 725113"/>
                <a:gd name="connsiteY143" fmla="*/ 7360 h 723143"/>
                <a:gd name="connsiteX144" fmla="*/ 725113 w 725113"/>
                <a:gd name="connsiteY144" fmla="*/ 361571 h 723143"/>
                <a:gd name="connsiteX145" fmla="*/ 721987 w 725113"/>
                <a:gd name="connsiteY145" fmla="*/ 392395 h 723143"/>
                <a:gd name="connsiteX146" fmla="*/ 722058 w 725113"/>
                <a:gd name="connsiteY146" fmla="*/ 392402 h 723143"/>
                <a:gd name="connsiteX147" fmla="*/ 721016 w 725113"/>
                <a:gd name="connsiteY147" fmla="*/ 402878 h 723143"/>
                <a:gd name="connsiteX148" fmla="*/ 720925 w 725113"/>
                <a:gd name="connsiteY148" fmla="*/ 402869 h 723143"/>
                <a:gd name="connsiteX149" fmla="*/ 717733 w 725113"/>
                <a:gd name="connsiteY149" fmla="*/ 434345 h 723143"/>
                <a:gd name="connsiteX150" fmla="*/ 618797 w 725113"/>
                <a:gd name="connsiteY150" fmla="*/ 617116 h 723143"/>
                <a:gd name="connsiteX151" fmla="*/ 588322 w 725113"/>
                <a:gd name="connsiteY151" fmla="*/ 642203 h 723143"/>
                <a:gd name="connsiteX152" fmla="*/ 587656 w 725113"/>
                <a:gd name="connsiteY152" fmla="*/ 642821 h 723143"/>
                <a:gd name="connsiteX153" fmla="*/ 587656 w 725113"/>
                <a:gd name="connsiteY153" fmla="*/ 642756 h 723143"/>
                <a:gd name="connsiteX154" fmla="*/ 587653 w 725113"/>
                <a:gd name="connsiteY154" fmla="*/ 642753 h 723143"/>
                <a:gd name="connsiteX155" fmla="*/ 565118 w 725113"/>
                <a:gd name="connsiteY155" fmla="*/ 661304 h 723143"/>
                <a:gd name="connsiteX156" fmla="*/ 362556 w 725113"/>
                <a:gd name="connsiteY156" fmla="*/ 723143 h 723143"/>
                <a:gd name="connsiteX157" fmla="*/ 106316 w 725113"/>
                <a:gd name="connsiteY157" fmla="*/ 617116 h 723143"/>
                <a:gd name="connsiteX158" fmla="*/ 90783 w 725113"/>
                <a:gd name="connsiteY158" fmla="*/ 598349 h 723143"/>
                <a:gd name="connsiteX159" fmla="*/ 89356 w 725113"/>
                <a:gd name="connsiteY159" fmla="*/ 599380 h 723143"/>
                <a:gd name="connsiteX160" fmla="*/ 82907 w 725113"/>
                <a:gd name="connsiteY160" fmla="*/ 591112 h 723143"/>
                <a:gd name="connsiteX161" fmla="*/ 84087 w 725113"/>
                <a:gd name="connsiteY161" fmla="*/ 590259 h 723143"/>
                <a:gd name="connsiteX162" fmla="*/ 62007 w 725113"/>
                <a:gd name="connsiteY162" fmla="*/ 563583 h 723143"/>
                <a:gd name="connsiteX163" fmla="*/ 0 w 725113"/>
                <a:gd name="connsiteY163" fmla="*/ 361571 h 723143"/>
                <a:gd name="connsiteX164" fmla="*/ 362556 w 725113"/>
                <a:gd name="connsiteY164" fmla="*/ 0 h 7231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Lst>
              <a:rect l="l" t="t" r="r" b="b"/>
              <a:pathLst>
                <a:path w="725113" h="723143">
                  <a:moveTo>
                    <a:pt x="493427" y="574166"/>
                  </a:moveTo>
                  <a:lnTo>
                    <a:pt x="483425" y="589182"/>
                  </a:lnTo>
                  <a:cubicBezTo>
                    <a:pt x="442392" y="641362"/>
                    <a:pt x="396071" y="676851"/>
                    <a:pt x="365295" y="697026"/>
                  </a:cubicBezTo>
                  <a:lnTo>
                    <a:pt x="342912" y="710662"/>
                  </a:lnTo>
                  <a:lnTo>
                    <a:pt x="362556" y="712643"/>
                  </a:lnTo>
                  <a:cubicBezTo>
                    <a:pt x="435347" y="712643"/>
                    <a:pt x="503049" y="690496"/>
                    <a:pt x="559242" y="652604"/>
                  </a:cubicBezTo>
                  <a:lnTo>
                    <a:pt x="580081" y="635450"/>
                  </a:lnTo>
                  <a:lnTo>
                    <a:pt x="570342" y="626578"/>
                  </a:lnTo>
                  <a:cubicBezTo>
                    <a:pt x="557858" y="615770"/>
                    <a:pt x="538909" y="600806"/>
                    <a:pt x="514418" y="585668"/>
                  </a:cubicBezTo>
                  <a:close/>
                  <a:moveTo>
                    <a:pt x="193723" y="546274"/>
                  </a:moveTo>
                  <a:lnTo>
                    <a:pt x="184804" y="548937"/>
                  </a:lnTo>
                  <a:cubicBezTo>
                    <a:pt x="152700" y="560942"/>
                    <a:pt x="127014" y="575017"/>
                    <a:pt x="110408" y="585246"/>
                  </a:cubicBezTo>
                  <a:lnTo>
                    <a:pt x="99438" y="592407"/>
                  </a:lnTo>
                  <a:lnTo>
                    <a:pt x="113751" y="609701"/>
                  </a:lnTo>
                  <a:cubicBezTo>
                    <a:pt x="161559" y="657378"/>
                    <a:pt x="223015" y="691445"/>
                    <a:pt x="291700" y="705498"/>
                  </a:cubicBezTo>
                  <a:lnTo>
                    <a:pt x="313657" y="707712"/>
                  </a:lnTo>
                  <a:lnTo>
                    <a:pt x="294510" y="690064"/>
                  </a:lnTo>
                  <a:cubicBezTo>
                    <a:pt x="268280" y="664230"/>
                    <a:pt x="229814" y="620335"/>
                    <a:pt x="199818" y="561102"/>
                  </a:cubicBezTo>
                  <a:close/>
                  <a:moveTo>
                    <a:pt x="354010" y="527817"/>
                  </a:moveTo>
                  <a:lnTo>
                    <a:pt x="336663" y="702227"/>
                  </a:lnTo>
                  <a:lnTo>
                    <a:pt x="359922" y="688038"/>
                  </a:lnTo>
                  <a:cubicBezTo>
                    <a:pt x="389942" y="668334"/>
                    <a:pt x="435114" y="633689"/>
                    <a:pt x="475125" y="582789"/>
                  </a:cubicBezTo>
                  <a:lnTo>
                    <a:pt x="484225" y="569125"/>
                  </a:lnTo>
                  <a:lnTo>
                    <a:pt x="473640" y="563325"/>
                  </a:lnTo>
                  <a:cubicBezTo>
                    <a:pt x="458738" y="556165"/>
                    <a:pt x="442567" y="549459"/>
                    <a:pt x="425241" y="543704"/>
                  </a:cubicBezTo>
                  <a:close/>
                  <a:moveTo>
                    <a:pt x="297698" y="525055"/>
                  </a:moveTo>
                  <a:cubicBezTo>
                    <a:pt x="276562" y="526027"/>
                    <a:pt x="256365" y="528997"/>
                    <a:pt x="237438" y="533224"/>
                  </a:cubicBezTo>
                  <a:lnTo>
                    <a:pt x="203764" y="543277"/>
                  </a:lnTo>
                  <a:lnTo>
                    <a:pt x="209196" y="556495"/>
                  </a:lnTo>
                  <a:cubicBezTo>
                    <a:pt x="248194" y="633530"/>
                    <a:pt x="301869" y="684005"/>
                    <a:pt x="322369" y="701554"/>
                  </a:cubicBezTo>
                  <a:lnTo>
                    <a:pt x="325892" y="704441"/>
                  </a:lnTo>
                  <a:lnTo>
                    <a:pt x="343570" y="526702"/>
                  </a:lnTo>
                  <a:close/>
                  <a:moveTo>
                    <a:pt x="568413" y="387700"/>
                  </a:moveTo>
                  <a:lnTo>
                    <a:pt x="552266" y="462159"/>
                  </a:lnTo>
                  <a:cubicBezTo>
                    <a:pt x="544025" y="487174"/>
                    <a:pt x="533654" y="510233"/>
                    <a:pt x="521923" y="531387"/>
                  </a:cubicBezTo>
                  <a:lnTo>
                    <a:pt x="499214" y="565479"/>
                  </a:lnTo>
                  <a:lnTo>
                    <a:pt x="520157" y="576969"/>
                  </a:lnTo>
                  <a:cubicBezTo>
                    <a:pt x="545312" y="592539"/>
                    <a:pt x="564771" y="607929"/>
                    <a:pt x="577588" y="619043"/>
                  </a:cubicBezTo>
                  <a:lnTo>
                    <a:pt x="588223" y="628747"/>
                  </a:lnTo>
                  <a:lnTo>
                    <a:pt x="611362" y="609701"/>
                  </a:lnTo>
                  <a:cubicBezTo>
                    <a:pt x="659169" y="562023"/>
                    <a:pt x="693329" y="500734"/>
                    <a:pt x="707420" y="432236"/>
                  </a:cubicBezTo>
                  <a:lnTo>
                    <a:pt x="710503" y="401832"/>
                  </a:lnTo>
                  <a:close/>
                  <a:moveTo>
                    <a:pt x="369910" y="367957"/>
                  </a:moveTo>
                  <a:lnTo>
                    <a:pt x="355046" y="517402"/>
                  </a:lnTo>
                  <a:lnTo>
                    <a:pt x="428553" y="533809"/>
                  </a:lnTo>
                  <a:cubicBezTo>
                    <a:pt x="446352" y="539728"/>
                    <a:pt x="462965" y="546625"/>
                    <a:pt x="478271" y="553989"/>
                  </a:cubicBezTo>
                  <a:lnTo>
                    <a:pt x="490015" y="560432"/>
                  </a:lnTo>
                  <a:lnTo>
                    <a:pt x="512663" y="526423"/>
                  </a:lnTo>
                  <a:cubicBezTo>
                    <a:pt x="524101" y="505795"/>
                    <a:pt x="534213" y="483313"/>
                    <a:pt x="542247" y="458927"/>
                  </a:cubicBezTo>
                  <a:lnTo>
                    <a:pt x="557921" y="386657"/>
                  </a:lnTo>
                  <a:close/>
                  <a:moveTo>
                    <a:pt x="166514" y="347727"/>
                  </a:moveTo>
                  <a:lnTo>
                    <a:pt x="167690" y="421818"/>
                  </a:lnTo>
                  <a:cubicBezTo>
                    <a:pt x="170779" y="447319"/>
                    <a:pt x="176281" y="471359"/>
                    <a:pt x="183448" y="493838"/>
                  </a:cubicBezTo>
                  <a:lnTo>
                    <a:pt x="199719" y="533433"/>
                  </a:lnTo>
                  <a:lnTo>
                    <a:pt x="218134" y="527247"/>
                  </a:lnTo>
                  <a:cubicBezTo>
                    <a:pt x="234938" y="522694"/>
                    <a:pt x="252888" y="519006"/>
                    <a:pt x="271734" y="516739"/>
                  </a:cubicBezTo>
                  <a:lnTo>
                    <a:pt x="344576" y="516581"/>
                  </a:lnTo>
                  <a:lnTo>
                    <a:pt x="359462" y="366918"/>
                  </a:lnTo>
                  <a:close/>
                  <a:moveTo>
                    <a:pt x="13475" y="332506"/>
                  </a:moveTo>
                  <a:lnTo>
                    <a:pt x="10528" y="361571"/>
                  </a:lnTo>
                  <a:cubicBezTo>
                    <a:pt x="10528" y="434164"/>
                    <a:pt x="32735" y="501682"/>
                    <a:pt x="70731" y="557723"/>
                  </a:cubicBezTo>
                  <a:lnTo>
                    <a:pt x="92724" y="584295"/>
                  </a:lnTo>
                  <a:lnTo>
                    <a:pt x="104552" y="576567"/>
                  </a:lnTo>
                  <a:cubicBezTo>
                    <a:pt x="119928" y="567088"/>
                    <a:pt x="142877" y="554398"/>
                    <a:pt x="171406" y="542944"/>
                  </a:cubicBezTo>
                  <a:lnTo>
                    <a:pt x="189813" y="536761"/>
                  </a:lnTo>
                  <a:lnTo>
                    <a:pt x="173412" y="496857"/>
                  </a:lnTo>
                  <a:cubicBezTo>
                    <a:pt x="166063" y="473806"/>
                    <a:pt x="160421" y="449150"/>
                    <a:pt x="157255" y="422993"/>
                  </a:cubicBezTo>
                  <a:lnTo>
                    <a:pt x="156050" y="346686"/>
                  </a:lnTo>
                  <a:close/>
                  <a:moveTo>
                    <a:pt x="532275" y="199699"/>
                  </a:moveTo>
                  <a:lnTo>
                    <a:pt x="504401" y="208807"/>
                  </a:lnTo>
                  <a:cubicBezTo>
                    <a:pt x="476418" y="215346"/>
                    <a:pt x="445283" y="219698"/>
                    <a:pt x="411972" y="219698"/>
                  </a:cubicBezTo>
                  <a:lnTo>
                    <a:pt x="411906" y="219698"/>
                  </a:lnTo>
                  <a:lnTo>
                    <a:pt x="384762" y="218629"/>
                  </a:lnTo>
                  <a:lnTo>
                    <a:pt x="370952" y="357481"/>
                  </a:lnTo>
                  <a:lnTo>
                    <a:pt x="559332" y="376217"/>
                  </a:lnTo>
                  <a:lnTo>
                    <a:pt x="558078" y="297386"/>
                  </a:lnTo>
                  <a:cubicBezTo>
                    <a:pt x="554214" y="265510"/>
                    <a:pt x="546579" y="235917"/>
                    <a:pt x="536634" y="208801"/>
                  </a:cubicBezTo>
                  <a:close/>
                  <a:moveTo>
                    <a:pt x="230139" y="166623"/>
                  </a:moveTo>
                  <a:lnTo>
                    <a:pt x="184180" y="260258"/>
                  </a:lnTo>
                  <a:lnTo>
                    <a:pt x="167487" y="337244"/>
                  </a:lnTo>
                  <a:lnTo>
                    <a:pt x="360504" y="356442"/>
                  </a:lnTo>
                  <a:lnTo>
                    <a:pt x="374346" y="217273"/>
                  </a:lnTo>
                  <a:lnTo>
                    <a:pt x="328633" y="209747"/>
                  </a:lnTo>
                  <a:cubicBezTo>
                    <a:pt x="311716" y="205523"/>
                    <a:pt x="295669" y="200138"/>
                    <a:pt x="280586" y="194006"/>
                  </a:cubicBezTo>
                  <a:close/>
                  <a:moveTo>
                    <a:pt x="642643" y="150673"/>
                  </a:moveTo>
                  <a:lnTo>
                    <a:pt x="639868" y="152539"/>
                  </a:lnTo>
                  <a:cubicBezTo>
                    <a:pt x="630710" y="158476"/>
                    <a:pt x="608958" y="171660"/>
                    <a:pt x="577910" y="184788"/>
                  </a:cubicBezTo>
                  <a:lnTo>
                    <a:pt x="542269" y="196434"/>
                  </a:lnTo>
                  <a:lnTo>
                    <a:pt x="546537" y="205349"/>
                  </a:lnTo>
                  <a:cubicBezTo>
                    <a:pt x="556732" y="233157"/>
                    <a:pt x="564557" y="263510"/>
                    <a:pt x="568516" y="296209"/>
                  </a:cubicBezTo>
                  <a:lnTo>
                    <a:pt x="569796" y="377258"/>
                  </a:lnTo>
                  <a:lnTo>
                    <a:pt x="711565" y="391358"/>
                  </a:lnTo>
                  <a:lnTo>
                    <a:pt x="714585" y="361571"/>
                  </a:lnTo>
                  <a:cubicBezTo>
                    <a:pt x="714585" y="298052"/>
                    <a:pt x="697582" y="238419"/>
                    <a:pt x="667878" y="186961"/>
                  </a:cubicBezTo>
                  <a:close/>
                  <a:moveTo>
                    <a:pt x="135113" y="94322"/>
                  </a:moveTo>
                  <a:lnTo>
                    <a:pt x="96476" y="131947"/>
                  </a:lnTo>
                  <a:cubicBezTo>
                    <a:pt x="57717" y="176555"/>
                    <a:pt x="30022" y="230971"/>
                    <a:pt x="17692" y="290907"/>
                  </a:cubicBezTo>
                  <a:lnTo>
                    <a:pt x="14537" y="322032"/>
                  </a:lnTo>
                  <a:lnTo>
                    <a:pt x="157060" y="336207"/>
                  </a:lnTo>
                  <a:lnTo>
                    <a:pt x="174224" y="257045"/>
                  </a:lnTo>
                  <a:cubicBezTo>
                    <a:pt x="184523" y="225775"/>
                    <a:pt x="198150" y="197563"/>
                    <a:pt x="213598" y="172308"/>
                  </a:cubicBezTo>
                  <a:lnTo>
                    <a:pt x="221420" y="161891"/>
                  </a:lnTo>
                  <a:lnTo>
                    <a:pt x="202416" y="151575"/>
                  </a:lnTo>
                  <a:cubicBezTo>
                    <a:pt x="169870" y="129201"/>
                    <a:pt x="147696" y="107578"/>
                    <a:pt x="138436" y="97916"/>
                  </a:cubicBezTo>
                  <a:close/>
                  <a:moveTo>
                    <a:pt x="404633" y="18844"/>
                  </a:moveTo>
                  <a:lnTo>
                    <a:pt x="385815" y="208046"/>
                  </a:lnTo>
                  <a:lnTo>
                    <a:pt x="435130" y="208495"/>
                  </a:lnTo>
                  <a:cubicBezTo>
                    <a:pt x="451959" y="207470"/>
                    <a:pt x="468111" y="205369"/>
                    <a:pt x="483438" y="202519"/>
                  </a:cubicBezTo>
                  <a:lnTo>
                    <a:pt x="527500" y="189729"/>
                  </a:lnTo>
                  <a:lnTo>
                    <a:pt x="501328" y="135079"/>
                  </a:lnTo>
                  <a:cubicBezTo>
                    <a:pt x="475119" y="91144"/>
                    <a:pt x="445511" y="57896"/>
                    <a:pt x="424193" y="36887"/>
                  </a:cubicBezTo>
                  <a:close/>
                  <a:moveTo>
                    <a:pt x="417019" y="15992"/>
                  </a:moveTo>
                  <a:lnTo>
                    <a:pt x="431260" y="29113"/>
                  </a:lnTo>
                  <a:cubicBezTo>
                    <a:pt x="453119" y="50637"/>
                    <a:pt x="483475" y="84712"/>
                    <a:pt x="510344" y="129755"/>
                  </a:cubicBezTo>
                  <a:lnTo>
                    <a:pt x="537649" y="186783"/>
                  </a:lnTo>
                  <a:lnTo>
                    <a:pt x="564331" y="179038"/>
                  </a:lnTo>
                  <a:cubicBezTo>
                    <a:pt x="598654" y="165411"/>
                    <a:pt x="622909" y="150913"/>
                    <a:pt x="633128" y="144349"/>
                  </a:cubicBezTo>
                  <a:lnTo>
                    <a:pt x="636625" y="142019"/>
                  </a:lnTo>
                  <a:lnTo>
                    <a:pt x="634098" y="138386"/>
                  </a:lnTo>
                  <a:cubicBezTo>
                    <a:pt x="583839" y="77676"/>
                    <a:pt x="513546" y="34040"/>
                    <a:pt x="433413" y="17645"/>
                  </a:cubicBezTo>
                  <a:close/>
                  <a:moveTo>
                    <a:pt x="394527" y="14368"/>
                  </a:moveTo>
                  <a:lnTo>
                    <a:pt x="390722" y="16389"/>
                  </a:lnTo>
                  <a:cubicBezTo>
                    <a:pt x="373061" y="26275"/>
                    <a:pt x="333476" y="50657"/>
                    <a:pt x="292281" y="90860"/>
                  </a:cubicBezTo>
                  <a:lnTo>
                    <a:pt x="236130" y="158041"/>
                  </a:lnTo>
                  <a:lnTo>
                    <a:pt x="284412" y="184238"/>
                  </a:lnTo>
                  <a:cubicBezTo>
                    <a:pt x="299058" y="190191"/>
                    <a:pt x="314638" y="195418"/>
                    <a:pt x="331059" y="199516"/>
                  </a:cubicBezTo>
                  <a:lnTo>
                    <a:pt x="375387" y="206806"/>
                  </a:lnTo>
                  <a:close/>
                  <a:moveTo>
                    <a:pt x="362556" y="10499"/>
                  </a:moveTo>
                  <a:cubicBezTo>
                    <a:pt x="298864" y="10499"/>
                    <a:pt x="239069" y="27456"/>
                    <a:pt x="187470" y="57080"/>
                  </a:cubicBezTo>
                  <a:lnTo>
                    <a:pt x="143242" y="87669"/>
                  </a:lnTo>
                  <a:lnTo>
                    <a:pt x="146273" y="90931"/>
                  </a:lnTo>
                  <a:cubicBezTo>
                    <a:pt x="155287" y="100308"/>
                    <a:pt x="176851" y="121308"/>
                    <a:pt x="208478" y="143037"/>
                  </a:cubicBezTo>
                  <a:lnTo>
                    <a:pt x="227733" y="153484"/>
                  </a:lnTo>
                  <a:lnTo>
                    <a:pt x="263902" y="105316"/>
                  </a:lnTo>
                  <a:cubicBezTo>
                    <a:pt x="299073" y="66438"/>
                    <a:pt x="335504" y="38990"/>
                    <a:pt x="361142" y="22178"/>
                  </a:cubicBezTo>
                  <a:lnTo>
                    <a:pt x="377786" y="12035"/>
                  </a:lnTo>
                  <a:close/>
                  <a:moveTo>
                    <a:pt x="362556" y="0"/>
                  </a:moveTo>
                  <a:lnTo>
                    <a:pt x="393388" y="3109"/>
                  </a:lnTo>
                  <a:lnTo>
                    <a:pt x="395784" y="1837"/>
                  </a:lnTo>
                  <a:lnTo>
                    <a:pt x="396548" y="3428"/>
                  </a:lnTo>
                  <a:lnTo>
                    <a:pt x="400170" y="3793"/>
                  </a:lnTo>
                  <a:lnTo>
                    <a:pt x="401246" y="2362"/>
                  </a:lnTo>
                  <a:lnTo>
                    <a:pt x="403397" y="4119"/>
                  </a:lnTo>
                  <a:lnTo>
                    <a:pt x="435528" y="7360"/>
                  </a:lnTo>
                  <a:cubicBezTo>
                    <a:pt x="600579" y="41134"/>
                    <a:pt x="725113" y="187135"/>
                    <a:pt x="725113" y="361571"/>
                  </a:cubicBezTo>
                  <a:lnTo>
                    <a:pt x="721987" y="392395"/>
                  </a:lnTo>
                  <a:lnTo>
                    <a:pt x="722058" y="392402"/>
                  </a:lnTo>
                  <a:lnTo>
                    <a:pt x="721016" y="402878"/>
                  </a:lnTo>
                  <a:lnTo>
                    <a:pt x="720925" y="402869"/>
                  </a:lnTo>
                  <a:lnTo>
                    <a:pt x="717733" y="434345"/>
                  </a:lnTo>
                  <a:cubicBezTo>
                    <a:pt x="703219" y="504888"/>
                    <a:pt x="668036" y="568011"/>
                    <a:pt x="618797" y="617116"/>
                  </a:cubicBezTo>
                  <a:lnTo>
                    <a:pt x="588322" y="642203"/>
                  </a:lnTo>
                  <a:lnTo>
                    <a:pt x="587656" y="642821"/>
                  </a:lnTo>
                  <a:lnTo>
                    <a:pt x="587656" y="642756"/>
                  </a:lnTo>
                  <a:lnTo>
                    <a:pt x="587653" y="642753"/>
                  </a:lnTo>
                  <a:lnTo>
                    <a:pt x="565118" y="661304"/>
                  </a:lnTo>
                  <a:cubicBezTo>
                    <a:pt x="507244" y="700331"/>
                    <a:pt x="437519" y="723143"/>
                    <a:pt x="362556" y="723143"/>
                  </a:cubicBezTo>
                  <a:cubicBezTo>
                    <a:pt x="262607" y="723143"/>
                    <a:pt x="171968" y="682589"/>
                    <a:pt x="106316" y="617116"/>
                  </a:cubicBezTo>
                  <a:lnTo>
                    <a:pt x="90783" y="598349"/>
                  </a:lnTo>
                  <a:lnTo>
                    <a:pt x="89356" y="599380"/>
                  </a:lnTo>
                  <a:lnTo>
                    <a:pt x="82907" y="591112"/>
                  </a:lnTo>
                  <a:lnTo>
                    <a:pt x="84087" y="590259"/>
                  </a:lnTo>
                  <a:lnTo>
                    <a:pt x="62007" y="563583"/>
                  </a:lnTo>
                  <a:cubicBezTo>
                    <a:pt x="22873" y="505865"/>
                    <a:pt x="0" y="436330"/>
                    <a:pt x="0" y="361571"/>
                  </a:cubicBezTo>
                  <a:cubicBezTo>
                    <a:pt x="0" y="162215"/>
                    <a:pt x="162657" y="0"/>
                    <a:pt x="362556" y="0"/>
                  </a:cubicBezTo>
                  <a:close/>
                </a:path>
              </a:pathLst>
            </a:custGeom>
            <a:solidFill>
              <a:schemeClr val="accent1"/>
            </a:solidFill>
            <a:ln w="9441" cap="flat">
              <a:noFill/>
              <a:prstDash val="solid"/>
              <a:miter/>
            </a:ln>
          </p:spPr>
          <p:txBody>
            <a:bodyPr rtlCol="0" anchor="ctr"/>
            <a:lstStyle/>
            <a:p>
              <a:endParaRPr lang="en-GB"/>
            </a:p>
          </p:txBody>
        </p:sp>
      </p:grpSp>
      <p:grpSp>
        <p:nvGrpSpPr>
          <p:cNvPr id="811" name="Group 810">
            <a:extLst>
              <a:ext uri="{FF2B5EF4-FFF2-40B4-BE49-F238E27FC236}">
                <a16:creationId xmlns:a16="http://schemas.microsoft.com/office/drawing/2014/main" id="{971E7E40-17FA-CFA1-2AEA-A55E8ACBD0D0}"/>
              </a:ext>
            </a:extLst>
          </p:cNvPr>
          <p:cNvGrpSpPr/>
          <p:nvPr userDrawn="1"/>
        </p:nvGrpSpPr>
        <p:grpSpPr>
          <a:xfrm rot="18724759">
            <a:off x="9700555" y="5321205"/>
            <a:ext cx="776793" cy="938188"/>
            <a:chOff x="8658893" y="3429001"/>
            <a:chExt cx="1292962" cy="1561602"/>
          </a:xfrm>
        </p:grpSpPr>
        <p:sp>
          <p:nvSpPr>
            <p:cNvPr id="812" name="Freeform 811">
              <a:extLst>
                <a:ext uri="{FF2B5EF4-FFF2-40B4-BE49-F238E27FC236}">
                  <a16:creationId xmlns:a16="http://schemas.microsoft.com/office/drawing/2014/main" id="{03A6308B-C8B5-C669-26CB-3427CD950EE4}"/>
                </a:ext>
              </a:extLst>
            </p:cNvPr>
            <p:cNvSpPr/>
            <p:nvPr/>
          </p:nvSpPr>
          <p:spPr>
            <a:xfrm>
              <a:off x="8801433" y="3792554"/>
              <a:ext cx="889694" cy="1198049"/>
            </a:xfrm>
            <a:custGeom>
              <a:avLst/>
              <a:gdLst>
                <a:gd name="connsiteX0" fmla="*/ 292317 w 889694"/>
                <a:gd name="connsiteY0" fmla="*/ 1165513 h 1198049"/>
                <a:gd name="connsiteX1" fmla="*/ 322575 w 889694"/>
                <a:gd name="connsiteY1" fmla="*/ 1139890 h 1198049"/>
                <a:gd name="connsiteX2" fmla="*/ 324844 w 889694"/>
                <a:gd name="connsiteY2" fmla="*/ 1136366 h 1198049"/>
                <a:gd name="connsiteX3" fmla="*/ 328626 w 889694"/>
                <a:gd name="connsiteY3" fmla="*/ 1099314 h 1198049"/>
                <a:gd name="connsiteX4" fmla="*/ 325884 w 889694"/>
                <a:gd name="connsiteY4" fmla="*/ 1090075 h 1198049"/>
                <a:gd name="connsiteX5" fmla="*/ 335151 w 889694"/>
                <a:gd name="connsiteY5" fmla="*/ 1087408 h 1198049"/>
                <a:gd name="connsiteX6" fmla="*/ 367772 w 889694"/>
                <a:gd name="connsiteY6" fmla="*/ 1061309 h 1198049"/>
                <a:gd name="connsiteX7" fmla="*/ 370041 w 889694"/>
                <a:gd name="connsiteY7" fmla="*/ 1057690 h 1198049"/>
                <a:gd name="connsiteX8" fmla="*/ 373445 w 889694"/>
                <a:gd name="connsiteY8" fmla="*/ 1018828 h 1198049"/>
                <a:gd name="connsiteX9" fmla="*/ 370041 w 889694"/>
                <a:gd name="connsiteY9" fmla="*/ 1009969 h 1198049"/>
                <a:gd name="connsiteX10" fmla="*/ 378835 w 889694"/>
                <a:gd name="connsiteY10" fmla="*/ 1006540 h 1198049"/>
                <a:gd name="connsiteX11" fmla="*/ 409660 w 889694"/>
                <a:gd name="connsiteY11" fmla="*/ 980728 h 1198049"/>
                <a:gd name="connsiteX12" fmla="*/ 411929 w 889694"/>
                <a:gd name="connsiteY12" fmla="*/ 977108 h 1198049"/>
                <a:gd name="connsiteX13" fmla="*/ 413820 w 889694"/>
                <a:gd name="connsiteY13" fmla="*/ 937198 h 1198049"/>
                <a:gd name="connsiteX14" fmla="*/ 410132 w 889694"/>
                <a:gd name="connsiteY14" fmla="*/ 927483 h 1198049"/>
                <a:gd name="connsiteX15" fmla="*/ 420061 w 889694"/>
                <a:gd name="connsiteY15" fmla="*/ 924626 h 1198049"/>
                <a:gd name="connsiteX16" fmla="*/ 457410 w 889694"/>
                <a:gd name="connsiteY16" fmla="*/ 901480 h 1198049"/>
                <a:gd name="connsiteX17" fmla="*/ 643588 w 889694"/>
                <a:gd name="connsiteY17" fmla="*/ 755652 h 1198049"/>
                <a:gd name="connsiteX18" fmla="*/ 846692 w 889694"/>
                <a:gd name="connsiteY18" fmla="*/ 571153 h 1198049"/>
                <a:gd name="connsiteX19" fmla="*/ 698714 w 889694"/>
                <a:gd name="connsiteY19" fmla="*/ 53755 h 1198049"/>
                <a:gd name="connsiteX20" fmla="*/ 664201 w 889694"/>
                <a:gd name="connsiteY20" fmla="*/ 35086 h 1198049"/>
                <a:gd name="connsiteX21" fmla="*/ 158711 w 889694"/>
                <a:gd name="connsiteY21" fmla="*/ 209488 h 1198049"/>
                <a:gd name="connsiteX22" fmla="*/ 157482 w 889694"/>
                <a:gd name="connsiteY22" fmla="*/ 211489 h 1198049"/>
                <a:gd name="connsiteX23" fmla="*/ 124955 w 889694"/>
                <a:gd name="connsiteY23" fmla="*/ 483332 h 1198049"/>
                <a:gd name="connsiteX24" fmla="*/ 113136 w 889694"/>
                <a:gd name="connsiteY24" fmla="*/ 720600 h 1198049"/>
                <a:gd name="connsiteX25" fmla="*/ 118053 w 889694"/>
                <a:gd name="connsiteY25" fmla="*/ 774512 h 1198049"/>
                <a:gd name="connsiteX26" fmla="*/ 121741 w 889694"/>
                <a:gd name="connsiteY26" fmla="*/ 783275 h 1198049"/>
                <a:gd name="connsiteX27" fmla="*/ 113041 w 889694"/>
                <a:gd name="connsiteY27" fmla="*/ 786989 h 1198049"/>
                <a:gd name="connsiteX28" fmla="*/ 88268 w 889694"/>
                <a:gd name="connsiteY28" fmla="*/ 810230 h 1198049"/>
                <a:gd name="connsiteX29" fmla="*/ 85904 w 889694"/>
                <a:gd name="connsiteY29" fmla="*/ 813945 h 1198049"/>
                <a:gd name="connsiteX30" fmla="*/ 82406 w 889694"/>
                <a:gd name="connsiteY30" fmla="*/ 852807 h 1198049"/>
                <a:gd name="connsiteX31" fmla="*/ 85810 w 889694"/>
                <a:gd name="connsiteY31" fmla="*/ 861665 h 1198049"/>
                <a:gd name="connsiteX32" fmla="*/ 77016 w 889694"/>
                <a:gd name="connsiteY32" fmla="*/ 865094 h 1198049"/>
                <a:gd name="connsiteX33" fmla="*/ 46286 w 889694"/>
                <a:gd name="connsiteY33" fmla="*/ 890907 h 1198049"/>
                <a:gd name="connsiteX34" fmla="*/ 44016 w 889694"/>
                <a:gd name="connsiteY34" fmla="*/ 894527 h 1198049"/>
                <a:gd name="connsiteX35" fmla="*/ 40991 w 889694"/>
                <a:gd name="connsiteY35" fmla="*/ 934341 h 1198049"/>
                <a:gd name="connsiteX36" fmla="*/ 42787 w 889694"/>
                <a:gd name="connsiteY36" fmla="*/ 943009 h 1198049"/>
                <a:gd name="connsiteX37" fmla="*/ 35885 w 889694"/>
                <a:gd name="connsiteY37" fmla="*/ 947105 h 1198049"/>
                <a:gd name="connsiteX38" fmla="*/ 8369 w 889694"/>
                <a:gd name="connsiteY38" fmla="*/ 972251 h 1198049"/>
                <a:gd name="connsiteX39" fmla="*/ 6100 w 889694"/>
                <a:gd name="connsiteY39" fmla="*/ 975870 h 1198049"/>
                <a:gd name="connsiteX40" fmla="*/ 2696 w 889694"/>
                <a:gd name="connsiteY40" fmla="*/ 1014732 h 1198049"/>
                <a:gd name="connsiteX41" fmla="*/ 24538 w 889694"/>
                <a:gd name="connsiteY41" fmla="*/ 1043116 h 1198049"/>
                <a:gd name="connsiteX42" fmla="*/ 30306 w 889694"/>
                <a:gd name="connsiteY42" fmla="*/ 1046927 h 1198049"/>
                <a:gd name="connsiteX43" fmla="*/ 81177 w 889694"/>
                <a:gd name="connsiteY43" fmla="*/ 1072168 h 1198049"/>
                <a:gd name="connsiteX44" fmla="*/ 70870 w 889694"/>
                <a:gd name="connsiteY44" fmla="*/ 1081598 h 1198049"/>
                <a:gd name="connsiteX45" fmla="*/ 58389 w 889694"/>
                <a:gd name="connsiteY45" fmla="*/ 1097123 h 1198049"/>
                <a:gd name="connsiteX46" fmla="*/ 57916 w 889694"/>
                <a:gd name="connsiteY46" fmla="*/ 1098266 h 1198049"/>
                <a:gd name="connsiteX47" fmla="*/ 54228 w 889694"/>
                <a:gd name="connsiteY47" fmla="*/ 1137605 h 1198049"/>
                <a:gd name="connsiteX48" fmla="*/ 76071 w 889694"/>
                <a:gd name="connsiteY48" fmla="*/ 1165989 h 1198049"/>
                <a:gd name="connsiteX49" fmla="*/ 81838 w 889694"/>
                <a:gd name="connsiteY49" fmla="*/ 1169894 h 1198049"/>
                <a:gd name="connsiteX50" fmla="*/ 125050 w 889694"/>
                <a:gd name="connsiteY50" fmla="*/ 1192088 h 1198049"/>
                <a:gd name="connsiteX51" fmla="*/ 164668 w 889694"/>
                <a:gd name="connsiteY51" fmla="*/ 1195612 h 1198049"/>
                <a:gd name="connsiteX52" fmla="*/ 194926 w 889694"/>
                <a:gd name="connsiteY52" fmla="*/ 1169894 h 1198049"/>
                <a:gd name="connsiteX53" fmla="*/ 195493 w 889694"/>
                <a:gd name="connsiteY53" fmla="*/ 1168942 h 1198049"/>
                <a:gd name="connsiteX54" fmla="*/ 200126 w 889694"/>
                <a:gd name="connsiteY54" fmla="*/ 1151225 h 1198049"/>
                <a:gd name="connsiteX55" fmla="*/ 200126 w 889694"/>
                <a:gd name="connsiteY55" fmla="*/ 1135890 h 1198049"/>
                <a:gd name="connsiteX56" fmla="*/ 252699 w 889694"/>
                <a:gd name="connsiteY56" fmla="*/ 1161989 h 1198049"/>
                <a:gd name="connsiteX57" fmla="*/ 292412 w 889694"/>
                <a:gd name="connsiteY57" fmla="*/ 1165608 h 11980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889694" h="1198049">
                  <a:moveTo>
                    <a:pt x="292317" y="1165513"/>
                  </a:moveTo>
                  <a:cubicBezTo>
                    <a:pt x="305460" y="1161322"/>
                    <a:pt x="316240" y="1152273"/>
                    <a:pt x="322575" y="1139890"/>
                  </a:cubicBezTo>
                  <a:lnTo>
                    <a:pt x="324844" y="1136366"/>
                  </a:lnTo>
                  <a:cubicBezTo>
                    <a:pt x="330517" y="1124651"/>
                    <a:pt x="331936" y="1110553"/>
                    <a:pt x="328626" y="1099314"/>
                  </a:cubicBezTo>
                  <a:lnTo>
                    <a:pt x="325884" y="1090075"/>
                  </a:lnTo>
                  <a:lnTo>
                    <a:pt x="335151" y="1087408"/>
                  </a:lnTo>
                  <a:cubicBezTo>
                    <a:pt x="349428" y="1083312"/>
                    <a:pt x="361342" y="1073882"/>
                    <a:pt x="367772" y="1061309"/>
                  </a:cubicBezTo>
                  <a:lnTo>
                    <a:pt x="370041" y="1057690"/>
                  </a:lnTo>
                  <a:cubicBezTo>
                    <a:pt x="376755" y="1044355"/>
                    <a:pt x="377984" y="1030639"/>
                    <a:pt x="373445" y="1018828"/>
                  </a:cubicBezTo>
                  <a:lnTo>
                    <a:pt x="370041" y="1009969"/>
                  </a:lnTo>
                  <a:lnTo>
                    <a:pt x="378835" y="1006540"/>
                  </a:lnTo>
                  <a:cubicBezTo>
                    <a:pt x="393491" y="1000921"/>
                    <a:pt x="403608" y="992444"/>
                    <a:pt x="409660" y="980728"/>
                  </a:cubicBezTo>
                  <a:lnTo>
                    <a:pt x="411929" y="977108"/>
                  </a:lnTo>
                  <a:cubicBezTo>
                    <a:pt x="417981" y="964916"/>
                    <a:pt x="418737" y="950057"/>
                    <a:pt x="413820" y="937198"/>
                  </a:cubicBezTo>
                  <a:lnTo>
                    <a:pt x="410132" y="927483"/>
                  </a:lnTo>
                  <a:lnTo>
                    <a:pt x="420061" y="924626"/>
                  </a:lnTo>
                  <a:cubicBezTo>
                    <a:pt x="435757" y="920149"/>
                    <a:pt x="448333" y="912338"/>
                    <a:pt x="457410" y="901480"/>
                  </a:cubicBezTo>
                  <a:cubicBezTo>
                    <a:pt x="518019" y="828614"/>
                    <a:pt x="580709" y="779560"/>
                    <a:pt x="643588" y="755652"/>
                  </a:cubicBezTo>
                  <a:cubicBezTo>
                    <a:pt x="732186" y="720029"/>
                    <a:pt x="804426" y="654496"/>
                    <a:pt x="846692" y="571153"/>
                  </a:cubicBezTo>
                  <a:cubicBezTo>
                    <a:pt x="941152" y="388463"/>
                    <a:pt x="874774" y="156339"/>
                    <a:pt x="698714" y="53755"/>
                  </a:cubicBezTo>
                  <a:lnTo>
                    <a:pt x="664201" y="35086"/>
                  </a:lnTo>
                  <a:cubicBezTo>
                    <a:pt x="480103" y="-51116"/>
                    <a:pt x="253077" y="26989"/>
                    <a:pt x="158711" y="209488"/>
                  </a:cubicBezTo>
                  <a:lnTo>
                    <a:pt x="157482" y="211489"/>
                  </a:lnTo>
                  <a:cubicBezTo>
                    <a:pt x="114554" y="296452"/>
                    <a:pt x="103019" y="393035"/>
                    <a:pt x="124955" y="483332"/>
                  </a:cubicBezTo>
                  <a:cubicBezTo>
                    <a:pt x="148027" y="571724"/>
                    <a:pt x="127414" y="669927"/>
                    <a:pt x="113136" y="720600"/>
                  </a:cubicBezTo>
                  <a:cubicBezTo>
                    <a:pt x="107935" y="736507"/>
                    <a:pt x="109543" y="754033"/>
                    <a:pt x="118053" y="774512"/>
                  </a:cubicBezTo>
                  <a:lnTo>
                    <a:pt x="121741" y="783275"/>
                  </a:lnTo>
                  <a:lnTo>
                    <a:pt x="113041" y="786989"/>
                  </a:lnTo>
                  <a:cubicBezTo>
                    <a:pt x="101884" y="791656"/>
                    <a:pt x="93563" y="799467"/>
                    <a:pt x="88268" y="810230"/>
                  </a:cubicBezTo>
                  <a:lnTo>
                    <a:pt x="85904" y="813945"/>
                  </a:lnTo>
                  <a:cubicBezTo>
                    <a:pt x="79191" y="827280"/>
                    <a:pt x="77962" y="840996"/>
                    <a:pt x="82406" y="852807"/>
                  </a:cubicBezTo>
                  <a:lnTo>
                    <a:pt x="85810" y="861665"/>
                  </a:lnTo>
                  <a:lnTo>
                    <a:pt x="77016" y="865094"/>
                  </a:lnTo>
                  <a:cubicBezTo>
                    <a:pt x="62360" y="870714"/>
                    <a:pt x="52243" y="879191"/>
                    <a:pt x="46286" y="890907"/>
                  </a:cubicBezTo>
                  <a:lnTo>
                    <a:pt x="44016" y="894527"/>
                  </a:lnTo>
                  <a:cubicBezTo>
                    <a:pt x="37870" y="906814"/>
                    <a:pt x="37776" y="923102"/>
                    <a:pt x="40991" y="934341"/>
                  </a:cubicBezTo>
                  <a:lnTo>
                    <a:pt x="42787" y="943009"/>
                  </a:lnTo>
                  <a:lnTo>
                    <a:pt x="35885" y="947105"/>
                  </a:lnTo>
                  <a:cubicBezTo>
                    <a:pt x="24538" y="950534"/>
                    <a:pt x="15083" y="959201"/>
                    <a:pt x="8369" y="972251"/>
                  </a:cubicBezTo>
                  <a:lnTo>
                    <a:pt x="6100" y="975870"/>
                  </a:lnTo>
                  <a:cubicBezTo>
                    <a:pt x="-613" y="989205"/>
                    <a:pt x="-1843" y="1002921"/>
                    <a:pt x="2696" y="1014732"/>
                  </a:cubicBezTo>
                  <a:cubicBezTo>
                    <a:pt x="6195" y="1026638"/>
                    <a:pt x="13097" y="1035401"/>
                    <a:pt x="24538" y="1043116"/>
                  </a:cubicBezTo>
                  <a:lnTo>
                    <a:pt x="30306" y="1046927"/>
                  </a:lnTo>
                  <a:lnTo>
                    <a:pt x="81177" y="1072168"/>
                  </a:lnTo>
                  <a:lnTo>
                    <a:pt x="70870" y="1081598"/>
                  </a:lnTo>
                  <a:cubicBezTo>
                    <a:pt x="68033" y="1084169"/>
                    <a:pt x="60469" y="1091123"/>
                    <a:pt x="58389" y="1097123"/>
                  </a:cubicBezTo>
                  <a:lnTo>
                    <a:pt x="57916" y="1098266"/>
                  </a:lnTo>
                  <a:cubicBezTo>
                    <a:pt x="51014" y="1111697"/>
                    <a:pt x="49690" y="1125698"/>
                    <a:pt x="54228" y="1137605"/>
                  </a:cubicBezTo>
                  <a:cubicBezTo>
                    <a:pt x="57727" y="1149511"/>
                    <a:pt x="64629" y="1158369"/>
                    <a:pt x="76071" y="1165989"/>
                  </a:cubicBezTo>
                  <a:lnTo>
                    <a:pt x="81838" y="1169894"/>
                  </a:lnTo>
                  <a:lnTo>
                    <a:pt x="125050" y="1192088"/>
                  </a:lnTo>
                  <a:cubicBezTo>
                    <a:pt x="137437" y="1198565"/>
                    <a:pt x="151525" y="1199803"/>
                    <a:pt x="164668" y="1195612"/>
                  </a:cubicBezTo>
                  <a:cubicBezTo>
                    <a:pt x="177811" y="1191421"/>
                    <a:pt x="188591" y="1182372"/>
                    <a:pt x="194926" y="1169894"/>
                  </a:cubicBezTo>
                  <a:lnTo>
                    <a:pt x="195493" y="1168942"/>
                  </a:lnTo>
                  <a:cubicBezTo>
                    <a:pt x="198614" y="1164179"/>
                    <a:pt x="200126" y="1158464"/>
                    <a:pt x="200126" y="1151225"/>
                  </a:cubicBezTo>
                  <a:lnTo>
                    <a:pt x="200126" y="1135890"/>
                  </a:lnTo>
                  <a:cubicBezTo>
                    <a:pt x="200126" y="1135890"/>
                    <a:pt x="252699" y="1161989"/>
                    <a:pt x="252699" y="1161989"/>
                  </a:cubicBezTo>
                  <a:cubicBezTo>
                    <a:pt x="265275" y="1168465"/>
                    <a:pt x="279269" y="1169799"/>
                    <a:pt x="292412" y="1165608"/>
                  </a:cubicBezTo>
                  <a:close/>
                </a:path>
              </a:pathLst>
            </a:custGeom>
            <a:solidFill>
              <a:srgbClr val="FFFFFF"/>
            </a:solidFill>
            <a:ln w="9455" cap="flat">
              <a:noFill/>
              <a:prstDash val="solid"/>
              <a:miter/>
            </a:ln>
          </p:spPr>
          <p:txBody>
            <a:bodyPr rtlCol="0" anchor="ctr"/>
            <a:lstStyle/>
            <a:p>
              <a:endParaRPr lang="en-GB"/>
            </a:p>
          </p:txBody>
        </p:sp>
        <p:sp>
          <p:nvSpPr>
            <p:cNvPr id="813" name="Freeform 812">
              <a:extLst>
                <a:ext uri="{FF2B5EF4-FFF2-40B4-BE49-F238E27FC236}">
                  <a16:creationId xmlns:a16="http://schemas.microsoft.com/office/drawing/2014/main" id="{23F2EDF8-3CB6-893B-5256-135F8C4C75BD}"/>
                </a:ext>
              </a:extLst>
            </p:cNvPr>
            <p:cNvSpPr/>
            <p:nvPr/>
          </p:nvSpPr>
          <p:spPr>
            <a:xfrm>
              <a:off x="8658893" y="3429001"/>
              <a:ext cx="1292962" cy="1506262"/>
            </a:xfrm>
            <a:custGeom>
              <a:avLst/>
              <a:gdLst>
                <a:gd name="connsiteX0" fmla="*/ 202429 w 1292962"/>
                <a:gd name="connsiteY0" fmla="*/ 1400479 h 1506262"/>
                <a:gd name="connsiteX1" fmla="*/ 189487 w 1292962"/>
                <a:gd name="connsiteY1" fmla="*/ 1402574 h 1506262"/>
                <a:gd name="connsiteX2" fmla="*/ 171238 w 1292962"/>
                <a:gd name="connsiteY2" fmla="*/ 1417052 h 1506262"/>
                <a:gd name="connsiteX3" fmla="*/ 170387 w 1292962"/>
                <a:gd name="connsiteY3" fmla="*/ 1418290 h 1506262"/>
                <a:gd name="connsiteX4" fmla="*/ 170009 w 1292962"/>
                <a:gd name="connsiteY4" fmla="*/ 1419814 h 1506262"/>
                <a:gd name="connsiteX5" fmla="*/ 169914 w 1292962"/>
                <a:gd name="connsiteY5" fmla="*/ 1443817 h 1506262"/>
                <a:gd name="connsiteX6" fmla="*/ 178991 w 1292962"/>
                <a:gd name="connsiteY6" fmla="*/ 1457819 h 1506262"/>
                <a:gd name="connsiteX7" fmla="*/ 184381 w 1292962"/>
                <a:gd name="connsiteY7" fmla="*/ 1462200 h 1506262"/>
                <a:gd name="connsiteX8" fmla="*/ 228538 w 1292962"/>
                <a:gd name="connsiteY8" fmla="*/ 1484965 h 1506262"/>
                <a:gd name="connsiteX9" fmla="*/ 250097 w 1292962"/>
                <a:gd name="connsiteY9" fmla="*/ 1487632 h 1506262"/>
                <a:gd name="connsiteX10" fmla="*/ 271564 w 1292962"/>
                <a:gd name="connsiteY10" fmla="*/ 1469896 h 1506262"/>
                <a:gd name="connsiteX11" fmla="*/ 271561 w 1292962"/>
                <a:gd name="connsiteY11" fmla="*/ 1469916 h 1506262"/>
                <a:gd name="connsiteX12" fmla="*/ 271655 w 1292962"/>
                <a:gd name="connsiteY12" fmla="*/ 1469820 h 1506262"/>
                <a:gd name="connsiteX13" fmla="*/ 271564 w 1292962"/>
                <a:gd name="connsiteY13" fmla="*/ 1469896 h 1506262"/>
                <a:gd name="connsiteX14" fmla="*/ 274775 w 1292962"/>
                <a:gd name="connsiteY14" fmla="*/ 1447175 h 1506262"/>
                <a:gd name="connsiteX15" fmla="*/ 261254 w 1292962"/>
                <a:gd name="connsiteY15" fmla="*/ 1427434 h 1506262"/>
                <a:gd name="connsiteX16" fmla="*/ 215111 w 1292962"/>
                <a:gd name="connsiteY16" fmla="*/ 1403336 h 1506262"/>
                <a:gd name="connsiteX17" fmla="*/ 213315 w 1292962"/>
                <a:gd name="connsiteY17" fmla="*/ 1402669 h 1506262"/>
                <a:gd name="connsiteX18" fmla="*/ 202429 w 1292962"/>
                <a:gd name="connsiteY18" fmla="*/ 1400479 h 1506262"/>
                <a:gd name="connsiteX19" fmla="*/ 141832 w 1292962"/>
                <a:gd name="connsiteY19" fmla="*/ 1276249 h 1506262"/>
                <a:gd name="connsiteX20" fmla="*/ 123110 w 1292962"/>
                <a:gd name="connsiteY20" fmla="*/ 1292465 h 1506262"/>
                <a:gd name="connsiteX21" fmla="*/ 120557 w 1292962"/>
                <a:gd name="connsiteY21" fmla="*/ 1296370 h 1506262"/>
                <a:gd name="connsiteX22" fmla="*/ 120178 w 1292962"/>
                <a:gd name="connsiteY22" fmla="*/ 1297894 h 1506262"/>
                <a:gd name="connsiteX23" fmla="*/ 119517 w 1292962"/>
                <a:gd name="connsiteY23" fmla="*/ 1320087 h 1506262"/>
                <a:gd name="connsiteX24" fmla="*/ 126986 w 1292962"/>
                <a:gd name="connsiteY24" fmla="*/ 1334375 h 1506262"/>
                <a:gd name="connsiteX25" fmla="*/ 134456 w 1292962"/>
                <a:gd name="connsiteY25" fmla="*/ 1340185 h 1506262"/>
                <a:gd name="connsiteX26" fmla="*/ 355714 w 1292962"/>
                <a:gd name="connsiteY26" fmla="*/ 1456676 h 1506262"/>
                <a:gd name="connsiteX27" fmla="*/ 355998 w 1292962"/>
                <a:gd name="connsiteY27" fmla="*/ 1456866 h 1506262"/>
                <a:gd name="connsiteX28" fmla="*/ 381150 w 1292962"/>
                <a:gd name="connsiteY28" fmla="*/ 1458771 h 1506262"/>
                <a:gd name="connsiteX29" fmla="*/ 399966 w 1292962"/>
                <a:gd name="connsiteY29" fmla="*/ 1442579 h 1506262"/>
                <a:gd name="connsiteX30" fmla="*/ 402330 w 1292962"/>
                <a:gd name="connsiteY30" fmla="*/ 1438769 h 1506262"/>
                <a:gd name="connsiteX31" fmla="*/ 390227 w 1292962"/>
                <a:gd name="connsiteY31" fmla="*/ 1395907 h 1506262"/>
                <a:gd name="connsiteX32" fmla="*/ 167078 w 1292962"/>
                <a:gd name="connsiteY32" fmla="*/ 1278178 h 1506262"/>
                <a:gd name="connsiteX33" fmla="*/ 141832 w 1292962"/>
                <a:gd name="connsiteY33" fmla="*/ 1276249 h 1506262"/>
                <a:gd name="connsiteX34" fmla="*/ 180694 w 1292962"/>
                <a:gd name="connsiteY34" fmla="*/ 1193477 h 1506262"/>
                <a:gd name="connsiteX35" fmla="*/ 161972 w 1292962"/>
                <a:gd name="connsiteY35" fmla="*/ 1209693 h 1506262"/>
                <a:gd name="connsiteX36" fmla="*/ 160270 w 1292962"/>
                <a:gd name="connsiteY36" fmla="*/ 1212360 h 1506262"/>
                <a:gd name="connsiteX37" fmla="*/ 157622 w 1292962"/>
                <a:gd name="connsiteY37" fmla="*/ 1233791 h 1506262"/>
                <a:gd name="connsiteX38" fmla="*/ 158379 w 1292962"/>
                <a:gd name="connsiteY38" fmla="*/ 1237315 h 1506262"/>
                <a:gd name="connsiteX39" fmla="*/ 158473 w 1292962"/>
                <a:gd name="connsiteY39" fmla="*/ 1237220 h 1506262"/>
                <a:gd name="connsiteX40" fmla="*/ 166037 w 1292962"/>
                <a:gd name="connsiteY40" fmla="*/ 1251603 h 1506262"/>
                <a:gd name="connsiteX41" fmla="*/ 173413 w 1292962"/>
                <a:gd name="connsiteY41" fmla="*/ 1257413 h 1506262"/>
                <a:gd name="connsiteX42" fmla="*/ 402235 w 1292962"/>
                <a:gd name="connsiteY42" fmla="*/ 1376666 h 1506262"/>
                <a:gd name="connsiteX43" fmla="*/ 446203 w 1292962"/>
                <a:gd name="connsiteY43" fmla="*/ 1362379 h 1506262"/>
                <a:gd name="connsiteX44" fmla="*/ 448756 w 1292962"/>
                <a:gd name="connsiteY44" fmla="*/ 1358473 h 1506262"/>
                <a:gd name="connsiteX45" fmla="*/ 449134 w 1292962"/>
                <a:gd name="connsiteY45" fmla="*/ 1356949 h 1506262"/>
                <a:gd name="connsiteX46" fmla="*/ 449607 w 1292962"/>
                <a:gd name="connsiteY46" fmla="*/ 1333899 h 1506262"/>
                <a:gd name="connsiteX47" fmla="*/ 436370 w 1292962"/>
                <a:gd name="connsiteY47" fmla="*/ 1315706 h 1506262"/>
                <a:gd name="connsiteX48" fmla="*/ 205940 w 1292962"/>
                <a:gd name="connsiteY48" fmla="*/ 1195405 h 1506262"/>
                <a:gd name="connsiteX49" fmla="*/ 180694 w 1292962"/>
                <a:gd name="connsiteY49" fmla="*/ 1193477 h 1506262"/>
                <a:gd name="connsiteX50" fmla="*/ 227309 w 1292962"/>
                <a:gd name="connsiteY50" fmla="*/ 1112157 h 1506262"/>
                <a:gd name="connsiteX51" fmla="*/ 222676 w 1292962"/>
                <a:gd name="connsiteY51" fmla="*/ 1114157 h 1506262"/>
                <a:gd name="connsiteX52" fmla="*/ 204427 w 1292962"/>
                <a:gd name="connsiteY52" fmla="*/ 1128635 h 1506262"/>
                <a:gd name="connsiteX53" fmla="*/ 202347 w 1292962"/>
                <a:gd name="connsiteY53" fmla="*/ 1131778 h 1506262"/>
                <a:gd name="connsiteX54" fmla="*/ 197808 w 1292962"/>
                <a:gd name="connsiteY54" fmla="*/ 1157210 h 1506262"/>
                <a:gd name="connsiteX55" fmla="*/ 197808 w 1292962"/>
                <a:gd name="connsiteY55" fmla="*/ 1157401 h 1506262"/>
                <a:gd name="connsiteX56" fmla="*/ 205278 w 1292962"/>
                <a:gd name="connsiteY56" fmla="*/ 1171688 h 1506262"/>
                <a:gd name="connsiteX57" fmla="*/ 212748 w 1292962"/>
                <a:gd name="connsiteY57" fmla="*/ 1177498 h 1506262"/>
                <a:gd name="connsiteX58" fmla="*/ 441570 w 1292962"/>
                <a:gd name="connsiteY58" fmla="*/ 1296751 h 1506262"/>
                <a:gd name="connsiteX59" fmla="*/ 485538 w 1292962"/>
                <a:gd name="connsiteY59" fmla="*/ 1282464 h 1506262"/>
                <a:gd name="connsiteX60" fmla="*/ 487240 w 1292962"/>
                <a:gd name="connsiteY60" fmla="*/ 1279797 h 1506262"/>
                <a:gd name="connsiteX61" fmla="*/ 477312 w 1292962"/>
                <a:gd name="connsiteY61" fmla="*/ 1236744 h 1506262"/>
                <a:gd name="connsiteX62" fmla="*/ 474002 w 1292962"/>
                <a:gd name="connsiteY62" fmla="*/ 1234553 h 1506262"/>
                <a:gd name="connsiteX63" fmla="*/ 246598 w 1292962"/>
                <a:gd name="connsiteY63" fmla="*/ 1118348 h 1506262"/>
                <a:gd name="connsiteX64" fmla="*/ 240830 w 1292962"/>
                <a:gd name="connsiteY64" fmla="*/ 1114443 h 1506262"/>
                <a:gd name="connsiteX65" fmla="*/ 227309 w 1292962"/>
                <a:gd name="connsiteY65" fmla="*/ 1112157 h 1506262"/>
                <a:gd name="connsiteX66" fmla="*/ 936470 w 1292962"/>
                <a:gd name="connsiteY66" fmla="*/ 1097488 h 1506262"/>
                <a:gd name="connsiteX67" fmla="*/ 941386 w 1292962"/>
                <a:gd name="connsiteY67" fmla="*/ 1100060 h 1506262"/>
                <a:gd name="connsiteX68" fmla="*/ 942616 w 1292962"/>
                <a:gd name="connsiteY68" fmla="*/ 1101488 h 1506262"/>
                <a:gd name="connsiteX69" fmla="*/ 948951 w 1292962"/>
                <a:gd name="connsiteY69" fmla="*/ 1107584 h 1506262"/>
                <a:gd name="connsiteX70" fmla="*/ 951977 w 1292962"/>
                <a:gd name="connsiteY70" fmla="*/ 1110918 h 1506262"/>
                <a:gd name="connsiteX71" fmla="*/ 993202 w 1292962"/>
                <a:gd name="connsiteY71" fmla="*/ 1165020 h 1506262"/>
                <a:gd name="connsiteX72" fmla="*/ 994715 w 1292962"/>
                <a:gd name="connsiteY72" fmla="*/ 1172354 h 1506262"/>
                <a:gd name="connsiteX73" fmla="*/ 992068 w 1292962"/>
                <a:gd name="connsiteY73" fmla="*/ 1177784 h 1506262"/>
                <a:gd name="connsiteX74" fmla="*/ 992068 w 1292962"/>
                <a:gd name="connsiteY74" fmla="*/ 1177974 h 1506262"/>
                <a:gd name="connsiteX75" fmla="*/ 979114 w 1292962"/>
                <a:gd name="connsiteY75" fmla="*/ 1178831 h 1506262"/>
                <a:gd name="connsiteX76" fmla="*/ 975710 w 1292962"/>
                <a:gd name="connsiteY76" fmla="*/ 1176545 h 1506262"/>
                <a:gd name="connsiteX77" fmla="*/ 927581 w 1292962"/>
                <a:gd name="connsiteY77" fmla="*/ 1113299 h 1506262"/>
                <a:gd name="connsiteX78" fmla="*/ 929756 w 1292962"/>
                <a:gd name="connsiteY78" fmla="*/ 1099488 h 1506262"/>
                <a:gd name="connsiteX79" fmla="*/ 936470 w 1292962"/>
                <a:gd name="connsiteY79" fmla="*/ 1097488 h 1506262"/>
                <a:gd name="connsiteX80" fmla="*/ 1051070 w 1292962"/>
                <a:gd name="connsiteY80" fmla="*/ 947279 h 1506262"/>
                <a:gd name="connsiteX81" fmla="*/ 1057311 w 1292962"/>
                <a:gd name="connsiteY81" fmla="*/ 948041 h 1506262"/>
                <a:gd name="connsiteX82" fmla="*/ 1131158 w 1292962"/>
                <a:gd name="connsiteY82" fmla="*/ 986046 h 1506262"/>
                <a:gd name="connsiteX83" fmla="*/ 1132955 w 1292962"/>
                <a:gd name="connsiteY83" fmla="*/ 987189 h 1506262"/>
                <a:gd name="connsiteX84" fmla="*/ 1134468 w 1292962"/>
                <a:gd name="connsiteY84" fmla="*/ 989570 h 1506262"/>
                <a:gd name="connsiteX85" fmla="*/ 1133995 w 1292962"/>
                <a:gd name="connsiteY85" fmla="*/ 998905 h 1506262"/>
                <a:gd name="connsiteX86" fmla="*/ 1128700 w 1292962"/>
                <a:gd name="connsiteY86" fmla="*/ 1003953 h 1506262"/>
                <a:gd name="connsiteX87" fmla="*/ 1122365 w 1292962"/>
                <a:gd name="connsiteY87" fmla="*/ 1002715 h 1506262"/>
                <a:gd name="connsiteX88" fmla="*/ 1049652 w 1292962"/>
                <a:gd name="connsiteY88" fmla="*/ 965281 h 1506262"/>
                <a:gd name="connsiteX89" fmla="*/ 1049747 w 1292962"/>
                <a:gd name="connsiteY89" fmla="*/ 965472 h 1506262"/>
                <a:gd name="connsiteX90" fmla="*/ 1048612 w 1292962"/>
                <a:gd name="connsiteY90" fmla="*/ 964710 h 1506262"/>
                <a:gd name="connsiteX91" fmla="*/ 1045870 w 1292962"/>
                <a:gd name="connsiteY91" fmla="*/ 951661 h 1506262"/>
                <a:gd name="connsiteX92" fmla="*/ 1051070 w 1292962"/>
                <a:gd name="connsiteY92" fmla="*/ 947279 h 1506262"/>
                <a:gd name="connsiteX93" fmla="*/ 436180 w 1292962"/>
                <a:gd name="connsiteY93" fmla="*/ 942802 h 1506262"/>
                <a:gd name="connsiteX94" fmla="*/ 336236 w 1292962"/>
                <a:gd name="connsiteY94" fmla="*/ 1138827 h 1506262"/>
                <a:gd name="connsiteX95" fmla="*/ 405923 w 1292962"/>
                <a:gd name="connsiteY95" fmla="*/ 1176546 h 1506262"/>
                <a:gd name="connsiteX96" fmla="*/ 505867 w 1292962"/>
                <a:gd name="connsiteY96" fmla="*/ 980521 h 1506262"/>
                <a:gd name="connsiteX97" fmla="*/ 594330 w 1292962"/>
                <a:gd name="connsiteY97" fmla="*/ 898221 h 1506262"/>
                <a:gd name="connsiteX98" fmla="*/ 558534 w 1292962"/>
                <a:gd name="connsiteY98" fmla="*/ 919371 h 1506262"/>
                <a:gd name="connsiteX99" fmla="*/ 532437 w 1292962"/>
                <a:gd name="connsiteY99" fmla="*/ 971282 h 1506262"/>
                <a:gd name="connsiteX100" fmla="*/ 569313 w 1292962"/>
                <a:gd name="connsiteY100" fmla="*/ 990141 h 1506262"/>
                <a:gd name="connsiteX101" fmla="*/ 621697 w 1292962"/>
                <a:gd name="connsiteY101" fmla="*/ 993189 h 1506262"/>
                <a:gd name="connsiteX102" fmla="*/ 637109 w 1292962"/>
                <a:gd name="connsiteY102" fmla="*/ 977759 h 1506262"/>
                <a:gd name="connsiteX103" fmla="*/ 620940 w 1292962"/>
                <a:gd name="connsiteY103" fmla="*/ 906798 h 1506262"/>
                <a:gd name="connsiteX104" fmla="*/ 616780 w 1292962"/>
                <a:gd name="connsiteY104" fmla="*/ 904131 h 1506262"/>
                <a:gd name="connsiteX105" fmla="*/ 616875 w 1292962"/>
                <a:gd name="connsiteY105" fmla="*/ 904036 h 1506262"/>
                <a:gd name="connsiteX106" fmla="*/ 594330 w 1292962"/>
                <a:gd name="connsiteY106" fmla="*/ 898221 h 1506262"/>
                <a:gd name="connsiteX107" fmla="*/ 405363 w 1292962"/>
                <a:gd name="connsiteY107" fmla="*/ 802450 h 1506262"/>
                <a:gd name="connsiteX108" fmla="*/ 361577 w 1292962"/>
                <a:gd name="connsiteY108" fmla="*/ 832788 h 1506262"/>
                <a:gd name="connsiteX109" fmla="*/ 357605 w 1292962"/>
                <a:gd name="connsiteY109" fmla="*/ 860982 h 1506262"/>
                <a:gd name="connsiteX110" fmla="*/ 370559 w 1292962"/>
                <a:gd name="connsiteY110" fmla="*/ 883080 h 1506262"/>
                <a:gd name="connsiteX111" fmla="*/ 390132 w 1292962"/>
                <a:gd name="connsiteY111" fmla="*/ 897273 h 1506262"/>
                <a:gd name="connsiteX112" fmla="*/ 426819 w 1292962"/>
                <a:gd name="connsiteY112" fmla="*/ 916037 h 1506262"/>
                <a:gd name="connsiteX113" fmla="*/ 426819 w 1292962"/>
                <a:gd name="connsiteY113" fmla="*/ 916132 h 1506262"/>
                <a:gd name="connsiteX114" fmla="*/ 454051 w 1292962"/>
                <a:gd name="connsiteY114" fmla="*/ 866697 h 1506262"/>
                <a:gd name="connsiteX115" fmla="*/ 454713 w 1292962"/>
                <a:gd name="connsiteY115" fmla="*/ 865269 h 1506262"/>
                <a:gd name="connsiteX116" fmla="*/ 438544 w 1292962"/>
                <a:gd name="connsiteY116" fmla="*/ 811738 h 1506262"/>
                <a:gd name="connsiteX117" fmla="*/ 433911 w 1292962"/>
                <a:gd name="connsiteY117" fmla="*/ 808595 h 1506262"/>
                <a:gd name="connsiteX118" fmla="*/ 430696 w 1292962"/>
                <a:gd name="connsiteY118" fmla="*/ 807166 h 1506262"/>
                <a:gd name="connsiteX119" fmla="*/ 405363 w 1292962"/>
                <a:gd name="connsiteY119" fmla="*/ 802450 h 1506262"/>
                <a:gd name="connsiteX120" fmla="*/ 1119623 w 1292962"/>
                <a:gd name="connsiteY120" fmla="*/ 759446 h 1506262"/>
                <a:gd name="connsiteX121" fmla="*/ 1284337 w 1292962"/>
                <a:gd name="connsiteY121" fmla="*/ 776591 h 1506262"/>
                <a:gd name="connsiteX122" fmla="*/ 1290010 w 1292962"/>
                <a:gd name="connsiteY122" fmla="*/ 779068 h 1506262"/>
                <a:gd name="connsiteX123" fmla="*/ 1292941 w 1292962"/>
                <a:gd name="connsiteY123" fmla="*/ 787545 h 1506262"/>
                <a:gd name="connsiteX124" fmla="*/ 1289916 w 1292962"/>
                <a:gd name="connsiteY124" fmla="*/ 793927 h 1506262"/>
                <a:gd name="connsiteX125" fmla="*/ 1282351 w 1292962"/>
                <a:gd name="connsiteY125" fmla="*/ 796308 h 1506262"/>
                <a:gd name="connsiteX126" fmla="*/ 1282446 w 1292962"/>
                <a:gd name="connsiteY126" fmla="*/ 796403 h 1506262"/>
                <a:gd name="connsiteX127" fmla="*/ 1120852 w 1292962"/>
                <a:gd name="connsiteY127" fmla="*/ 779544 h 1506262"/>
                <a:gd name="connsiteX128" fmla="*/ 1109978 w 1292962"/>
                <a:gd name="connsiteY128" fmla="*/ 772210 h 1506262"/>
                <a:gd name="connsiteX129" fmla="*/ 1109316 w 1292962"/>
                <a:gd name="connsiteY129" fmla="*/ 768304 h 1506262"/>
                <a:gd name="connsiteX130" fmla="*/ 1112342 w 1292962"/>
                <a:gd name="connsiteY130" fmla="*/ 761923 h 1506262"/>
                <a:gd name="connsiteX131" fmla="*/ 1119623 w 1292962"/>
                <a:gd name="connsiteY131" fmla="*/ 759446 h 1506262"/>
                <a:gd name="connsiteX132" fmla="*/ 10779 w 1292962"/>
                <a:gd name="connsiteY132" fmla="*/ 657433 h 1506262"/>
                <a:gd name="connsiteX133" fmla="*/ 90489 w 1292962"/>
                <a:gd name="connsiteY133" fmla="*/ 661528 h 1506262"/>
                <a:gd name="connsiteX134" fmla="*/ 100039 w 1292962"/>
                <a:gd name="connsiteY134" fmla="*/ 671815 h 1506262"/>
                <a:gd name="connsiteX135" fmla="*/ 89165 w 1292962"/>
                <a:gd name="connsiteY135" fmla="*/ 681245 h 1506262"/>
                <a:gd name="connsiteX136" fmla="*/ 89165 w 1292962"/>
                <a:gd name="connsiteY136" fmla="*/ 681340 h 1506262"/>
                <a:gd name="connsiteX137" fmla="*/ 11252 w 1292962"/>
                <a:gd name="connsiteY137" fmla="*/ 677340 h 1506262"/>
                <a:gd name="connsiteX138" fmla="*/ 662 w 1292962"/>
                <a:gd name="connsiteY138" fmla="*/ 670196 h 1506262"/>
                <a:gd name="connsiteX139" fmla="*/ 0 w 1292962"/>
                <a:gd name="connsiteY139" fmla="*/ 666767 h 1506262"/>
                <a:gd name="connsiteX140" fmla="*/ 10779 w 1292962"/>
                <a:gd name="connsiteY140" fmla="*/ 657433 h 1506262"/>
                <a:gd name="connsiteX141" fmla="*/ 1175410 w 1292962"/>
                <a:gd name="connsiteY141" fmla="*/ 511796 h 1506262"/>
                <a:gd name="connsiteX142" fmla="*/ 1187986 w 1292962"/>
                <a:gd name="connsiteY142" fmla="*/ 519892 h 1506262"/>
                <a:gd name="connsiteX143" fmla="*/ 1186662 w 1292962"/>
                <a:gd name="connsiteY143" fmla="*/ 528941 h 1506262"/>
                <a:gd name="connsiteX144" fmla="*/ 1181461 w 1292962"/>
                <a:gd name="connsiteY144" fmla="*/ 533323 h 1506262"/>
                <a:gd name="connsiteX145" fmla="*/ 1106763 w 1292962"/>
                <a:gd name="connsiteY145" fmla="*/ 556659 h 1506262"/>
                <a:gd name="connsiteX146" fmla="*/ 1104872 w 1292962"/>
                <a:gd name="connsiteY146" fmla="*/ 557516 h 1506262"/>
                <a:gd name="connsiteX147" fmla="*/ 1098159 w 1292962"/>
                <a:gd name="connsiteY147" fmla="*/ 555801 h 1506262"/>
                <a:gd name="connsiteX148" fmla="*/ 1095133 w 1292962"/>
                <a:gd name="connsiteY148" fmla="*/ 553706 h 1506262"/>
                <a:gd name="connsiteX149" fmla="*/ 1094944 w 1292962"/>
                <a:gd name="connsiteY149" fmla="*/ 553611 h 1506262"/>
                <a:gd name="connsiteX150" fmla="*/ 1095795 w 1292962"/>
                <a:gd name="connsiteY150" fmla="*/ 552373 h 1506262"/>
                <a:gd name="connsiteX151" fmla="*/ 1093525 w 1292962"/>
                <a:gd name="connsiteY151" fmla="*/ 547515 h 1506262"/>
                <a:gd name="connsiteX152" fmla="*/ 1093525 w 1292962"/>
                <a:gd name="connsiteY152" fmla="*/ 543133 h 1506262"/>
                <a:gd name="connsiteX153" fmla="*/ 1102886 w 1292962"/>
                <a:gd name="connsiteY153" fmla="*/ 534466 h 1506262"/>
                <a:gd name="connsiteX154" fmla="*/ 52572 w 1292962"/>
                <a:gd name="connsiteY154" fmla="*/ 425404 h 1506262"/>
                <a:gd name="connsiteX155" fmla="*/ 58812 w 1292962"/>
                <a:gd name="connsiteY155" fmla="*/ 426166 h 1506262"/>
                <a:gd name="connsiteX156" fmla="*/ 133511 w 1292962"/>
                <a:gd name="connsiteY156" fmla="*/ 464838 h 1506262"/>
                <a:gd name="connsiteX157" fmla="*/ 134267 w 1292962"/>
                <a:gd name="connsiteY157" fmla="*/ 465219 h 1506262"/>
                <a:gd name="connsiteX158" fmla="*/ 136064 w 1292962"/>
                <a:gd name="connsiteY158" fmla="*/ 466362 h 1506262"/>
                <a:gd name="connsiteX159" fmla="*/ 137576 w 1292962"/>
                <a:gd name="connsiteY159" fmla="*/ 468743 h 1506262"/>
                <a:gd name="connsiteX160" fmla="*/ 137104 w 1292962"/>
                <a:gd name="connsiteY160" fmla="*/ 478077 h 1506262"/>
                <a:gd name="connsiteX161" fmla="*/ 131809 w 1292962"/>
                <a:gd name="connsiteY161" fmla="*/ 482554 h 1506262"/>
                <a:gd name="connsiteX162" fmla="*/ 125473 w 1292962"/>
                <a:gd name="connsiteY162" fmla="*/ 481887 h 1506262"/>
                <a:gd name="connsiteX163" fmla="*/ 51248 w 1292962"/>
                <a:gd name="connsiteY163" fmla="*/ 443406 h 1506262"/>
                <a:gd name="connsiteX164" fmla="*/ 51248 w 1292962"/>
                <a:gd name="connsiteY164" fmla="*/ 443597 h 1506262"/>
                <a:gd name="connsiteX165" fmla="*/ 50113 w 1292962"/>
                <a:gd name="connsiteY165" fmla="*/ 442835 h 1506262"/>
                <a:gd name="connsiteX166" fmla="*/ 47371 w 1292962"/>
                <a:gd name="connsiteY166" fmla="*/ 429786 h 1506262"/>
                <a:gd name="connsiteX167" fmla="*/ 52572 w 1292962"/>
                <a:gd name="connsiteY167" fmla="*/ 425404 h 1506262"/>
                <a:gd name="connsiteX168" fmla="*/ 592397 w 1292962"/>
                <a:gd name="connsiteY168" fmla="*/ 414781 h 1506262"/>
                <a:gd name="connsiteX169" fmla="*/ 662166 w 1292962"/>
                <a:gd name="connsiteY169" fmla="*/ 421594 h 1506262"/>
                <a:gd name="connsiteX170" fmla="*/ 662261 w 1292962"/>
                <a:gd name="connsiteY170" fmla="*/ 421594 h 1506262"/>
                <a:gd name="connsiteX171" fmla="*/ 666043 w 1292962"/>
                <a:gd name="connsiteY171" fmla="*/ 423690 h 1506262"/>
                <a:gd name="connsiteX172" fmla="*/ 667556 w 1292962"/>
                <a:gd name="connsiteY172" fmla="*/ 425690 h 1506262"/>
                <a:gd name="connsiteX173" fmla="*/ 668974 w 1292962"/>
                <a:gd name="connsiteY173" fmla="*/ 433310 h 1506262"/>
                <a:gd name="connsiteX174" fmla="*/ 657438 w 1292962"/>
                <a:gd name="connsiteY174" fmla="*/ 440168 h 1506262"/>
                <a:gd name="connsiteX175" fmla="*/ 418026 w 1292962"/>
                <a:gd name="connsiteY175" fmla="*/ 505700 h 1506262"/>
                <a:gd name="connsiteX176" fmla="*/ 406112 w 1292962"/>
                <a:gd name="connsiteY176" fmla="*/ 506652 h 1506262"/>
                <a:gd name="connsiteX177" fmla="*/ 403748 w 1292962"/>
                <a:gd name="connsiteY177" fmla="*/ 505033 h 1506262"/>
                <a:gd name="connsiteX178" fmla="*/ 401478 w 1292962"/>
                <a:gd name="connsiteY178" fmla="*/ 499413 h 1506262"/>
                <a:gd name="connsiteX179" fmla="*/ 404126 w 1292962"/>
                <a:gd name="connsiteY179" fmla="*/ 492270 h 1506262"/>
                <a:gd name="connsiteX180" fmla="*/ 404221 w 1292962"/>
                <a:gd name="connsiteY180" fmla="*/ 492174 h 1506262"/>
                <a:gd name="connsiteX181" fmla="*/ 592397 w 1292962"/>
                <a:gd name="connsiteY181" fmla="*/ 414781 h 1506262"/>
                <a:gd name="connsiteX182" fmla="*/ 627599 w 1292962"/>
                <a:gd name="connsiteY182" fmla="*/ 327768 h 1506262"/>
                <a:gd name="connsiteX183" fmla="*/ 269291 w 1292962"/>
                <a:gd name="connsiteY183" fmla="*/ 522940 h 1506262"/>
                <a:gd name="connsiteX184" fmla="*/ 239128 w 1292962"/>
                <a:gd name="connsiteY184" fmla="*/ 781830 h 1506262"/>
                <a:gd name="connsiteX185" fmla="*/ 227498 w 1292962"/>
                <a:gd name="connsiteY185" fmla="*/ 1029861 h 1506262"/>
                <a:gd name="connsiteX186" fmla="*/ 227309 w 1292962"/>
                <a:gd name="connsiteY186" fmla="*/ 1030051 h 1506262"/>
                <a:gd name="connsiteX187" fmla="*/ 239412 w 1292962"/>
                <a:gd name="connsiteY187" fmla="*/ 1081296 h 1506262"/>
                <a:gd name="connsiteX188" fmla="*/ 245747 w 1292962"/>
                <a:gd name="connsiteY188" fmla="*/ 1086534 h 1506262"/>
                <a:gd name="connsiteX189" fmla="*/ 254257 w 1292962"/>
                <a:gd name="connsiteY189" fmla="*/ 1092249 h 1506262"/>
                <a:gd name="connsiteX190" fmla="*/ 315812 w 1292962"/>
                <a:gd name="connsiteY190" fmla="*/ 1125587 h 1506262"/>
                <a:gd name="connsiteX191" fmla="*/ 415851 w 1292962"/>
                <a:gd name="connsiteY191" fmla="*/ 929372 h 1506262"/>
                <a:gd name="connsiteX192" fmla="*/ 378880 w 1292962"/>
                <a:gd name="connsiteY192" fmla="*/ 910417 h 1506262"/>
                <a:gd name="connsiteX193" fmla="*/ 337182 w 1292962"/>
                <a:gd name="connsiteY193" fmla="*/ 865364 h 1506262"/>
                <a:gd name="connsiteX194" fmla="*/ 340869 w 1292962"/>
                <a:gd name="connsiteY194" fmla="*/ 820025 h 1506262"/>
                <a:gd name="connsiteX195" fmla="*/ 381433 w 1292962"/>
                <a:gd name="connsiteY195" fmla="*/ 782592 h 1506262"/>
                <a:gd name="connsiteX196" fmla="*/ 438166 w 1292962"/>
                <a:gd name="connsiteY196" fmla="*/ 786973 h 1506262"/>
                <a:gd name="connsiteX197" fmla="*/ 469558 w 1292962"/>
                <a:gd name="connsiteY197" fmla="*/ 870412 h 1506262"/>
                <a:gd name="connsiteX198" fmla="*/ 443083 w 1292962"/>
                <a:gd name="connsiteY198" fmla="*/ 922705 h 1506262"/>
                <a:gd name="connsiteX199" fmla="*/ 512770 w 1292962"/>
                <a:gd name="connsiteY199" fmla="*/ 960424 h 1506262"/>
                <a:gd name="connsiteX200" fmla="*/ 539245 w 1292962"/>
                <a:gd name="connsiteY200" fmla="*/ 908322 h 1506262"/>
                <a:gd name="connsiteX201" fmla="*/ 625479 w 1292962"/>
                <a:gd name="connsiteY201" fmla="*/ 885176 h 1506262"/>
                <a:gd name="connsiteX202" fmla="*/ 654886 w 1292962"/>
                <a:gd name="connsiteY202" fmla="*/ 985093 h 1506262"/>
                <a:gd name="connsiteX203" fmla="*/ 654602 w 1292962"/>
                <a:gd name="connsiteY203" fmla="*/ 985570 h 1506262"/>
                <a:gd name="connsiteX204" fmla="*/ 631152 w 1292962"/>
                <a:gd name="connsiteY204" fmla="*/ 1008906 h 1506262"/>
                <a:gd name="connsiteX205" fmla="*/ 558912 w 1292962"/>
                <a:gd name="connsiteY205" fmla="*/ 1005953 h 1506262"/>
                <a:gd name="connsiteX206" fmla="*/ 521942 w 1292962"/>
                <a:gd name="connsiteY206" fmla="*/ 986998 h 1506262"/>
                <a:gd name="connsiteX207" fmla="*/ 422092 w 1292962"/>
                <a:gd name="connsiteY207" fmla="*/ 1182832 h 1506262"/>
                <a:gd name="connsiteX208" fmla="*/ 483269 w 1292962"/>
                <a:gd name="connsiteY208" fmla="*/ 1215789 h 1506262"/>
                <a:gd name="connsiteX209" fmla="*/ 484971 w 1292962"/>
                <a:gd name="connsiteY209" fmla="*/ 1215979 h 1506262"/>
                <a:gd name="connsiteX210" fmla="*/ 537543 w 1292962"/>
                <a:gd name="connsiteY210" fmla="*/ 1196929 h 1506262"/>
                <a:gd name="connsiteX211" fmla="*/ 732704 w 1292962"/>
                <a:gd name="connsiteY211" fmla="*/ 1045005 h 1506262"/>
                <a:gd name="connsiteX212" fmla="*/ 924934 w 1292962"/>
                <a:gd name="connsiteY212" fmla="*/ 869269 h 1506262"/>
                <a:gd name="connsiteX213" fmla="*/ 775727 w 1292962"/>
                <a:gd name="connsiteY213" fmla="*/ 373112 h 1506262"/>
                <a:gd name="connsiteX214" fmla="*/ 777145 w 1292962"/>
                <a:gd name="connsiteY214" fmla="*/ 370921 h 1506262"/>
                <a:gd name="connsiteX215" fmla="*/ 767500 w 1292962"/>
                <a:gd name="connsiteY215" fmla="*/ 366063 h 1506262"/>
                <a:gd name="connsiteX216" fmla="*/ 627599 w 1292962"/>
                <a:gd name="connsiteY216" fmla="*/ 327768 h 1506262"/>
                <a:gd name="connsiteX217" fmla="*/ 616935 w 1292962"/>
                <a:gd name="connsiteY217" fmla="*/ 308519 h 1506262"/>
                <a:gd name="connsiteX218" fmla="*/ 760314 w 1292962"/>
                <a:gd name="connsiteY218" fmla="*/ 343299 h 1506262"/>
                <a:gd name="connsiteX219" fmla="*/ 794827 w 1292962"/>
                <a:gd name="connsiteY219" fmla="*/ 361968 h 1506262"/>
                <a:gd name="connsiteX220" fmla="*/ 942805 w 1292962"/>
                <a:gd name="connsiteY220" fmla="*/ 879366 h 1506262"/>
                <a:gd name="connsiteX221" fmla="*/ 739701 w 1292962"/>
                <a:gd name="connsiteY221" fmla="*/ 1063865 h 1506262"/>
                <a:gd name="connsiteX222" fmla="*/ 553523 w 1292962"/>
                <a:gd name="connsiteY222" fmla="*/ 1209693 h 1506262"/>
                <a:gd name="connsiteX223" fmla="*/ 516174 w 1292962"/>
                <a:gd name="connsiteY223" fmla="*/ 1232838 h 1506262"/>
                <a:gd name="connsiteX224" fmla="*/ 506245 w 1292962"/>
                <a:gd name="connsiteY224" fmla="*/ 1235696 h 1506262"/>
                <a:gd name="connsiteX225" fmla="*/ 509933 w 1292962"/>
                <a:gd name="connsiteY225" fmla="*/ 1245411 h 1506262"/>
                <a:gd name="connsiteX226" fmla="*/ 508042 w 1292962"/>
                <a:gd name="connsiteY226" fmla="*/ 1285321 h 1506262"/>
                <a:gd name="connsiteX227" fmla="*/ 505773 w 1292962"/>
                <a:gd name="connsiteY227" fmla="*/ 1288941 h 1506262"/>
                <a:gd name="connsiteX228" fmla="*/ 474948 w 1292962"/>
                <a:gd name="connsiteY228" fmla="*/ 1314753 h 1506262"/>
                <a:gd name="connsiteX229" fmla="*/ 466154 w 1292962"/>
                <a:gd name="connsiteY229" fmla="*/ 1318182 h 1506262"/>
                <a:gd name="connsiteX230" fmla="*/ 469558 w 1292962"/>
                <a:gd name="connsiteY230" fmla="*/ 1327041 h 1506262"/>
                <a:gd name="connsiteX231" fmla="*/ 466154 w 1292962"/>
                <a:gd name="connsiteY231" fmla="*/ 1365903 h 1506262"/>
                <a:gd name="connsiteX232" fmla="*/ 463885 w 1292962"/>
                <a:gd name="connsiteY232" fmla="*/ 1369522 h 1506262"/>
                <a:gd name="connsiteX233" fmla="*/ 431264 w 1292962"/>
                <a:gd name="connsiteY233" fmla="*/ 1395621 h 1506262"/>
                <a:gd name="connsiteX234" fmla="*/ 421997 w 1292962"/>
                <a:gd name="connsiteY234" fmla="*/ 1398288 h 1506262"/>
                <a:gd name="connsiteX235" fmla="*/ 424739 w 1292962"/>
                <a:gd name="connsiteY235" fmla="*/ 1407527 h 1506262"/>
                <a:gd name="connsiteX236" fmla="*/ 420957 w 1292962"/>
                <a:gd name="connsiteY236" fmla="*/ 1444579 h 1506262"/>
                <a:gd name="connsiteX237" fmla="*/ 418688 w 1292962"/>
                <a:gd name="connsiteY237" fmla="*/ 1448104 h 1506262"/>
                <a:gd name="connsiteX238" fmla="*/ 388430 w 1292962"/>
                <a:gd name="connsiteY238" fmla="*/ 1473726 h 1506262"/>
                <a:gd name="connsiteX239" fmla="*/ 388525 w 1292962"/>
                <a:gd name="connsiteY239" fmla="*/ 1473821 h 1506262"/>
                <a:gd name="connsiteX240" fmla="*/ 348812 w 1292962"/>
                <a:gd name="connsiteY240" fmla="*/ 1470202 h 1506262"/>
                <a:gd name="connsiteX241" fmla="*/ 296239 w 1292962"/>
                <a:gd name="connsiteY241" fmla="*/ 1444103 h 1506262"/>
                <a:gd name="connsiteX242" fmla="*/ 296239 w 1292962"/>
                <a:gd name="connsiteY242" fmla="*/ 1459438 h 1506262"/>
                <a:gd name="connsiteX243" fmla="*/ 291606 w 1292962"/>
                <a:gd name="connsiteY243" fmla="*/ 1477155 h 1506262"/>
                <a:gd name="connsiteX244" fmla="*/ 291039 w 1292962"/>
                <a:gd name="connsiteY244" fmla="*/ 1478107 h 1506262"/>
                <a:gd name="connsiteX245" fmla="*/ 260781 w 1292962"/>
                <a:gd name="connsiteY245" fmla="*/ 1503825 h 1506262"/>
                <a:gd name="connsiteX246" fmla="*/ 221163 w 1292962"/>
                <a:gd name="connsiteY246" fmla="*/ 1500300 h 1506262"/>
                <a:gd name="connsiteX247" fmla="*/ 177951 w 1292962"/>
                <a:gd name="connsiteY247" fmla="*/ 1478107 h 1506262"/>
                <a:gd name="connsiteX248" fmla="*/ 172184 w 1292962"/>
                <a:gd name="connsiteY248" fmla="*/ 1474202 h 1506262"/>
                <a:gd name="connsiteX249" fmla="*/ 150341 w 1292962"/>
                <a:gd name="connsiteY249" fmla="*/ 1445817 h 1506262"/>
                <a:gd name="connsiteX250" fmla="*/ 154029 w 1292962"/>
                <a:gd name="connsiteY250" fmla="*/ 1406479 h 1506262"/>
                <a:gd name="connsiteX251" fmla="*/ 154502 w 1292962"/>
                <a:gd name="connsiteY251" fmla="*/ 1405336 h 1506262"/>
                <a:gd name="connsiteX252" fmla="*/ 166983 w 1292962"/>
                <a:gd name="connsiteY252" fmla="*/ 1389811 h 1506262"/>
                <a:gd name="connsiteX253" fmla="*/ 177290 w 1292962"/>
                <a:gd name="connsiteY253" fmla="*/ 1380381 h 1506262"/>
                <a:gd name="connsiteX254" fmla="*/ 126419 w 1292962"/>
                <a:gd name="connsiteY254" fmla="*/ 1355140 h 1506262"/>
                <a:gd name="connsiteX255" fmla="*/ 120651 w 1292962"/>
                <a:gd name="connsiteY255" fmla="*/ 1351329 h 1506262"/>
                <a:gd name="connsiteX256" fmla="*/ 98809 w 1292962"/>
                <a:gd name="connsiteY256" fmla="*/ 1322945 h 1506262"/>
                <a:gd name="connsiteX257" fmla="*/ 102213 w 1292962"/>
                <a:gd name="connsiteY257" fmla="*/ 1284083 h 1506262"/>
                <a:gd name="connsiteX258" fmla="*/ 104482 w 1292962"/>
                <a:gd name="connsiteY258" fmla="*/ 1280463 h 1506262"/>
                <a:gd name="connsiteX259" fmla="*/ 131998 w 1292962"/>
                <a:gd name="connsiteY259" fmla="*/ 1255317 h 1506262"/>
                <a:gd name="connsiteX260" fmla="*/ 138900 w 1292962"/>
                <a:gd name="connsiteY260" fmla="*/ 1251222 h 1506262"/>
                <a:gd name="connsiteX261" fmla="*/ 137104 w 1292962"/>
                <a:gd name="connsiteY261" fmla="*/ 1242554 h 1506262"/>
                <a:gd name="connsiteX262" fmla="*/ 140129 w 1292962"/>
                <a:gd name="connsiteY262" fmla="*/ 1202739 h 1506262"/>
                <a:gd name="connsiteX263" fmla="*/ 142399 w 1292962"/>
                <a:gd name="connsiteY263" fmla="*/ 1199120 h 1506262"/>
                <a:gd name="connsiteX264" fmla="*/ 173129 w 1292962"/>
                <a:gd name="connsiteY264" fmla="*/ 1173307 h 1506262"/>
                <a:gd name="connsiteX265" fmla="*/ 181923 w 1292962"/>
                <a:gd name="connsiteY265" fmla="*/ 1169878 h 1506262"/>
                <a:gd name="connsiteX266" fmla="*/ 178519 w 1292962"/>
                <a:gd name="connsiteY266" fmla="*/ 1161020 h 1506262"/>
                <a:gd name="connsiteX267" fmla="*/ 182017 w 1292962"/>
                <a:gd name="connsiteY267" fmla="*/ 1122158 h 1506262"/>
                <a:gd name="connsiteX268" fmla="*/ 184381 w 1292962"/>
                <a:gd name="connsiteY268" fmla="*/ 1118443 h 1506262"/>
                <a:gd name="connsiteX269" fmla="*/ 209154 w 1292962"/>
                <a:gd name="connsiteY269" fmla="*/ 1095202 h 1506262"/>
                <a:gd name="connsiteX270" fmla="*/ 217854 w 1292962"/>
                <a:gd name="connsiteY270" fmla="*/ 1091487 h 1506262"/>
                <a:gd name="connsiteX271" fmla="*/ 214166 w 1292962"/>
                <a:gd name="connsiteY271" fmla="*/ 1082724 h 1506262"/>
                <a:gd name="connsiteX272" fmla="*/ 209249 w 1292962"/>
                <a:gd name="connsiteY272" fmla="*/ 1028813 h 1506262"/>
                <a:gd name="connsiteX273" fmla="*/ 221068 w 1292962"/>
                <a:gd name="connsiteY273" fmla="*/ 791545 h 1506262"/>
                <a:gd name="connsiteX274" fmla="*/ 253595 w 1292962"/>
                <a:gd name="connsiteY274" fmla="*/ 519702 h 1506262"/>
                <a:gd name="connsiteX275" fmla="*/ 254824 w 1292962"/>
                <a:gd name="connsiteY275" fmla="*/ 517701 h 1506262"/>
                <a:gd name="connsiteX276" fmla="*/ 616935 w 1292962"/>
                <a:gd name="connsiteY276" fmla="*/ 308519 h 1506262"/>
                <a:gd name="connsiteX277" fmla="*/ 1132671 w 1292962"/>
                <a:gd name="connsiteY277" fmla="*/ 256716 h 1506262"/>
                <a:gd name="connsiteX278" fmla="*/ 1137210 w 1292962"/>
                <a:gd name="connsiteY278" fmla="*/ 259098 h 1506262"/>
                <a:gd name="connsiteX279" fmla="*/ 1138723 w 1292962"/>
                <a:gd name="connsiteY279" fmla="*/ 260907 h 1506262"/>
                <a:gd name="connsiteX280" fmla="*/ 1141276 w 1292962"/>
                <a:gd name="connsiteY280" fmla="*/ 269766 h 1506262"/>
                <a:gd name="connsiteX281" fmla="*/ 1137683 w 1292962"/>
                <a:gd name="connsiteY281" fmla="*/ 275290 h 1506262"/>
                <a:gd name="connsiteX282" fmla="*/ 1013721 w 1292962"/>
                <a:gd name="connsiteY282" fmla="*/ 374826 h 1506262"/>
                <a:gd name="connsiteX283" fmla="*/ 1001335 w 1292962"/>
                <a:gd name="connsiteY283" fmla="*/ 375398 h 1506262"/>
                <a:gd name="connsiteX284" fmla="*/ 998120 w 1292962"/>
                <a:gd name="connsiteY284" fmla="*/ 373207 h 1506262"/>
                <a:gd name="connsiteX285" fmla="*/ 996323 w 1292962"/>
                <a:gd name="connsiteY285" fmla="*/ 365397 h 1506262"/>
                <a:gd name="connsiteX286" fmla="*/ 999916 w 1292962"/>
                <a:gd name="connsiteY286" fmla="*/ 359872 h 1506262"/>
                <a:gd name="connsiteX287" fmla="*/ 1124729 w 1292962"/>
                <a:gd name="connsiteY287" fmla="*/ 259574 h 1506262"/>
                <a:gd name="connsiteX288" fmla="*/ 1124729 w 1292962"/>
                <a:gd name="connsiteY288" fmla="*/ 259764 h 1506262"/>
                <a:gd name="connsiteX289" fmla="*/ 1132671 w 1292962"/>
                <a:gd name="connsiteY289" fmla="*/ 256716 h 1506262"/>
                <a:gd name="connsiteX290" fmla="*/ 135118 w 1292962"/>
                <a:gd name="connsiteY290" fmla="*/ 173849 h 1506262"/>
                <a:gd name="connsiteX291" fmla="*/ 140508 w 1292962"/>
                <a:gd name="connsiteY291" fmla="*/ 176135 h 1506262"/>
                <a:gd name="connsiteX292" fmla="*/ 141264 w 1292962"/>
                <a:gd name="connsiteY292" fmla="*/ 177088 h 1506262"/>
                <a:gd name="connsiteX293" fmla="*/ 247354 w 1292962"/>
                <a:gd name="connsiteY293" fmla="*/ 304532 h 1506262"/>
                <a:gd name="connsiteX294" fmla="*/ 249718 w 1292962"/>
                <a:gd name="connsiteY294" fmla="*/ 313390 h 1506262"/>
                <a:gd name="connsiteX295" fmla="*/ 247260 w 1292962"/>
                <a:gd name="connsiteY295" fmla="*/ 319010 h 1506262"/>
                <a:gd name="connsiteX296" fmla="*/ 246220 w 1292962"/>
                <a:gd name="connsiteY296" fmla="*/ 319772 h 1506262"/>
                <a:gd name="connsiteX297" fmla="*/ 246220 w 1292962"/>
                <a:gd name="connsiteY297" fmla="*/ 319867 h 1506262"/>
                <a:gd name="connsiteX298" fmla="*/ 234968 w 1292962"/>
                <a:gd name="connsiteY298" fmla="*/ 319486 h 1506262"/>
                <a:gd name="connsiteX299" fmla="*/ 231469 w 1292962"/>
                <a:gd name="connsiteY299" fmla="*/ 317105 h 1506262"/>
                <a:gd name="connsiteX300" fmla="*/ 126230 w 1292962"/>
                <a:gd name="connsiteY300" fmla="*/ 190708 h 1506262"/>
                <a:gd name="connsiteX301" fmla="*/ 123866 w 1292962"/>
                <a:gd name="connsiteY301" fmla="*/ 181850 h 1506262"/>
                <a:gd name="connsiteX302" fmla="*/ 126324 w 1292962"/>
                <a:gd name="connsiteY302" fmla="*/ 176230 h 1506262"/>
                <a:gd name="connsiteX303" fmla="*/ 135118 w 1292962"/>
                <a:gd name="connsiteY303" fmla="*/ 173849 h 1506262"/>
                <a:gd name="connsiteX304" fmla="*/ 869620 w 1292962"/>
                <a:gd name="connsiteY304" fmla="*/ 145655 h 1506262"/>
                <a:gd name="connsiteX305" fmla="*/ 875860 w 1292962"/>
                <a:gd name="connsiteY305" fmla="*/ 146417 h 1506262"/>
                <a:gd name="connsiteX306" fmla="*/ 877468 w 1292962"/>
                <a:gd name="connsiteY306" fmla="*/ 147274 h 1506262"/>
                <a:gd name="connsiteX307" fmla="*/ 879264 w 1292962"/>
                <a:gd name="connsiteY307" fmla="*/ 148417 h 1506262"/>
                <a:gd name="connsiteX308" fmla="*/ 880777 w 1292962"/>
                <a:gd name="connsiteY308" fmla="*/ 150799 h 1506262"/>
                <a:gd name="connsiteX309" fmla="*/ 880493 w 1292962"/>
                <a:gd name="connsiteY309" fmla="*/ 159657 h 1506262"/>
                <a:gd name="connsiteX310" fmla="*/ 842293 w 1292962"/>
                <a:gd name="connsiteY310" fmla="*/ 234714 h 1506262"/>
                <a:gd name="connsiteX311" fmla="*/ 837093 w 1292962"/>
                <a:gd name="connsiteY311" fmla="*/ 239095 h 1506262"/>
                <a:gd name="connsiteX312" fmla="*/ 837187 w 1292962"/>
                <a:gd name="connsiteY312" fmla="*/ 239191 h 1506262"/>
                <a:gd name="connsiteX313" fmla="*/ 830947 w 1292962"/>
                <a:gd name="connsiteY313" fmla="*/ 238429 h 1506262"/>
                <a:gd name="connsiteX314" fmla="*/ 829339 w 1292962"/>
                <a:gd name="connsiteY314" fmla="*/ 237381 h 1506262"/>
                <a:gd name="connsiteX315" fmla="*/ 825179 w 1292962"/>
                <a:gd name="connsiteY315" fmla="*/ 231475 h 1506262"/>
                <a:gd name="connsiteX316" fmla="*/ 825652 w 1292962"/>
                <a:gd name="connsiteY316" fmla="*/ 226046 h 1506262"/>
                <a:gd name="connsiteX317" fmla="*/ 864419 w 1292962"/>
                <a:gd name="connsiteY317" fmla="*/ 150037 h 1506262"/>
                <a:gd name="connsiteX318" fmla="*/ 869620 w 1292962"/>
                <a:gd name="connsiteY318" fmla="*/ 145655 h 1506262"/>
                <a:gd name="connsiteX319" fmla="*/ 397791 w 1292962"/>
                <a:gd name="connsiteY319" fmla="*/ 111079 h 1506262"/>
                <a:gd name="connsiteX320" fmla="*/ 409327 w 1292962"/>
                <a:gd name="connsiteY320" fmla="*/ 117080 h 1506262"/>
                <a:gd name="connsiteX321" fmla="*/ 437882 w 1292962"/>
                <a:gd name="connsiteY321" fmla="*/ 192804 h 1506262"/>
                <a:gd name="connsiteX322" fmla="*/ 430696 w 1292962"/>
                <a:gd name="connsiteY322" fmla="*/ 205377 h 1506262"/>
                <a:gd name="connsiteX323" fmla="*/ 424550 w 1292962"/>
                <a:gd name="connsiteY323" fmla="*/ 204043 h 1506262"/>
                <a:gd name="connsiteX324" fmla="*/ 423321 w 1292962"/>
                <a:gd name="connsiteY324" fmla="*/ 202138 h 1506262"/>
                <a:gd name="connsiteX325" fmla="*/ 419444 w 1292962"/>
                <a:gd name="connsiteY325" fmla="*/ 196614 h 1506262"/>
                <a:gd name="connsiteX326" fmla="*/ 391740 w 1292962"/>
                <a:gd name="connsiteY326" fmla="*/ 123176 h 1506262"/>
                <a:gd name="connsiteX327" fmla="*/ 397791 w 1292962"/>
                <a:gd name="connsiteY327" fmla="*/ 111079 h 1506262"/>
                <a:gd name="connsiteX328" fmla="*/ 642971 w 1292962"/>
                <a:gd name="connsiteY328" fmla="*/ 18 h 1506262"/>
                <a:gd name="connsiteX329" fmla="*/ 651670 w 1292962"/>
                <a:gd name="connsiteY329" fmla="*/ 10591 h 1506262"/>
                <a:gd name="connsiteX330" fmla="*/ 637771 w 1292962"/>
                <a:gd name="connsiteY330" fmla="*/ 171658 h 1506262"/>
                <a:gd name="connsiteX331" fmla="*/ 634745 w 1292962"/>
                <a:gd name="connsiteY331" fmla="*/ 178040 h 1506262"/>
                <a:gd name="connsiteX332" fmla="*/ 634651 w 1292962"/>
                <a:gd name="connsiteY332" fmla="*/ 178040 h 1506262"/>
                <a:gd name="connsiteX333" fmla="*/ 629166 w 1292962"/>
                <a:gd name="connsiteY333" fmla="*/ 180326 h 1506262"/>
                <a:gd name="connsiteX334" fmla="*/ 618860 w 1292962"/>
                <a:gd name="connsiteY334" fmla="*/ 173468 h 1506262"/>
                <a:gd name="connsiteX335" fmla="*/ 618198 w 1292962"/>
                <a:gd name="connsiteY335" fmla="*/ 169372 h 1506262"/>
                <a:gd name="connsiteX336" fmla="*/ 632098 w 1292962"/>
                <a:gd name="connsiteY336" fmla="*/ 8781 h 1506262"/>
                <a:gd name="connsiteX337" fmla="*/ 642971 w 1292962"/>
                <a:gd name="connsiteY337" fmla="*/ 18 h 15062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Lst>
              <a:rect l="l" t="t" r="r" b="b"/>
              <a:pathLst>
                <a:path w="1292962" h="1506262">
                  <a:moveTo>
                    <a:pt x="202429" y="1400479"/>
                  </a:moveTo>
                  <a:cubicBezTo>
                    <a:pt x="198446" y="1400193"/>
                    <a:pt x="194120" y="1400622"/>
                    <a:pt x="189487" y="1402574"/>
                  </a:cubicBezTo>
                  <a:cubicBezTo>
                    <a:pt x="181544" y="1405908"/>
                    <a:pt x="175398" y="1410766"/>
                    <a:pt x="171238" y="1417052"/>
                  </a:cubicBezTo>
                  <a:lnTo>
                    <a:pt x="170387" y="1418290"/>
                  </a:lnTo>
                  <a:lnTo>
                    <a:pt x="170009" y="1419814"/>
                  </a:lnTo>
                  <a:cubicBezTo>
                    <a:pt x="168212" y="1426387"/>
                    <a:pt x="166037" y="1434483"/>
                    <a:pt x="169914" y="1443817"/>
                  </a:cubicBezTo>
                  <a:cubicBezTo>
                    <a:pt x="172278" y="1449437"/>
                    <a:pt x="175304" y="1454104"/>
                    <a:pt x="178991" y="1457819"/>
                  </a:cubicBezTo>
                  <a:cubicBezTo>
                    <a:pt x="180693" y="1459438"/>
                    <a:pt x="182490" y="1460962"/>
                    <a:pt x="184381" y="1462200"/>
                  </a:cubicBezTo>
                  <a:lnTo>
                    <a:pt x="228538" y="1484965"/>
                  </a:lnTo>
                  <a:cubicBezTo>
                    <a:pt x="234684" y="1488870"/>
                    <a:pt x="242343" y="1489823"/>
                    <a:pt x="250097" y="1487632"/>
                  </a:cubicBezTo>
                  <a:lnTo>
                    <a:pt x="271564" y="1469896"/>
                  </a:lnTo>
                  <a:lnTo>
                    <a:pt x="271561" y="1469916"/>
                  </a:lnTo>
                  <a:lnTo>
                    <a:pt x="271655" y="1469820"/>
                  </a:lnTo>
                  <a:lnTo>
                    <a:pt x="271564" y="1469896"/>
                  </a:lnTo>
                  <a:lnTo>
                    <a:pt x="274775" y="1447175"/>
                  </a:lnTo>
                  <a:cubicBezTo>
                    <a:pt x="272908" y="1439412"/>
                    <a:pt x="268251" y="1432149"/>
                    <a:pt x="261254" y="1427434"/>
                  </a:cubicBezTo>
                  <a:lnTo>
                    <a:pt x="215111" y="1403336"/>
                  </a:lnTo>
                  <a:lnTo>
                    <a:pt x="213315" y="1402669"/>
                  </a:lnTo>
                  <a:cubicBezTo>
                    <a:pt x="210053" y="1401765"/>
                    <a:pt x="206413" y="1400765"/>
                    <a:pt x="202429" y="1400479"/>
                  </a:cubicBezTo>
                  <a:close/>
                  <a:moveTo>
                    <a:pt x="141832" y="1276249"/>
                  </a:moveTo>
                  <a:cubicBezTo>
                    <a:pt x="133936" y="1278821"/>
                    <a:pt x="127129" y="1284417"/>
                    <a:pt x="123110" y="1292465"/>
                  </a:cubicBezTo>
                  <a:lnTo>
                    <a:pt x="120557" y="1296370"/>
                  </a:lnTo>
                  <a:lnTo>
                    <a:pt x="120178" y="1297894"/>
                  </a:lnTo>
                  <a:cubicBezTo>
                    <a:pt x="118287" y="1304943"/>
                    <a:pt x="117625" y="1310562"/>
                    <a:pt x="119517" y="1320087"/>
                  </a:cubicBezTo>
                  <a:cubicBezTo>
                    <a:pt x="120840" y="1326660"/>
                    <a:pt x="123772" y="1331136"/>
                    <a:pt x="126986" y="1334375"/>
                  </a:cubicBezTo>
                  <a:cubicBezTo>
                    <a:pt x="129445" y="1336852"/>
                    <a:pt x="132187" y="1338661"/>
                    <a:pt x="134456" y="1340185"/>
                  </a:cubicBezTo>
                  <a:lnTo>
                    <a:pt x="355714" y="1456676"/>
                  </a:lnTo>
                  <a:lnTo>
                    <a:pt x="355998" y="1456866"/>
                  </a:lnTo>
                  <a:cubicBezTo>
                    <a:pt x="364035" y="1460772"/>
                    <a:pt x="372923" y="1461438"/>
                    <a:pt x="381150" y="1458771"/>
                  </a:cubicBezTo>
                  <a:cubicBezTo>
                    <a:pt x="389376" y="1456200"/>
                    <a:pt x="396089" y="1450390"/>
                    <a:pt x="399966" y="1442579"/>
                  </a:cubicBezTo>
                  <a:lnTo>
                    <a:pt x="402330" y="1438769"/>
                  </a:lnTo>
                  <a:cubicBezTo>
                    <a:pt x="409611" y="1423529"/>
                    <a:pt x="404505" y="1405527"/>
                    <a:pt x="390227" y="1395907"/>
                  </a:cubicBezTo>
                  <a:lnTo>
                    <a:pt x="167078" y="1278178"/>
                  </a:lnTo>
                  <a:cubicBezTo>
                    <a:pt x="158710" y="1274130"/>
                    <a:pt x="149727" y="1273677"/>
                    <a:pt x="141832" y="1276249"/>
                  </a:cubicBezTo>
                  <a:close/>
                  <a:moveTo>
                    <a:pt x="180694" y="1193477"/>
                  </a:moveTo>
                  <a:cubicBezTo>
                    <a:pt x="172798" y="1196048"/>
                    <a:pt x="165991" y="1201644"/>
                    <a:pt x="161972" y="1209693"/>
                  </a:cubicBezTo>
                  <a:lnTo>
                    <a:pt x="160270" y="1212360"/>
                  </a:lnTo>
                  <a:cubicBezTo>
                    <a:pt x="154596" y="1221028"/>
                    <a:pt x="156204" y="1227790"/>
                    <a:pt x="157622" y="1233791"/>
                  </a:cubicBezTo>
                  <a:cubicBezTo>
                    <a:pt x="157811" y="1234839"/>
                    <a:pt x="158095" y="1235982"/>
                    <a:pt x="158379" y="1237315"/>
                  </a:cubicBezTo>
                  <a:lnTo>
                    <a:pt x="158473" y="1237220"/>
                  </a:lnTo>
                  <a:cubicBezTo>
                    <a:pt x="159797" y="1243792"/>
                    <a:pt x="162823" y="1248364"/>
                    <a:pt x="166037" y="1251603"/>
                  </a:cubicBezTo>
                  <a:cubicBezTo>
                    <a:pt x="168496" y="1254174"/>
                    <a:pt x="171238" y="1255984"/>
                    <a:pt x="173413" y="1257413"/>
                  </a:cubicBezTo>
                  <a:lnTo>
                    <a:pt x="402235" y="1376666"/>
                  </a:lnTo>
                  <a:cubicBezTo>
                    <a:pt x="418971" y="1384762"/>
                    <a:pt x="438166" y="1378476"/>
                    <a:pt x="446203" y="1362379"/>
                  </a:cubicBezTo>
                  <a:lnTo>
                    <a:pt x="448756" y="1358473"/>
                  </a:lnTo>
                  <a:lnTo>
                    <a:pt x="449134" y="1356949"/>
                  </a:lnTo>
                  <a:cubicBezTo>
                    <a:pt x="450836" y="1350663"/>
                    <a:pt x="453011" y="1342852"/>
                    <a:pt x="449607" y="1333899"/>
                  </a:cubicBezTo>
                  <a:cubicBezTo>
                    <a:pt x="447149" y="1322945"/>
                    <a:pt x="441381" y="1319040"/>
                    <a:pt x="436370" y="1315706"/>
                  </a:cubicBezTo>
                  <a:lnTo>
                    <a:pt x="205940" y="1195405"/>
                  </a:lnTo>
                  <a:cubicBezTo>
                    <a:pt x="197572" y="1191357"/>
                    <a:pt x="188589" y="1190905"/>
                    <a:pt x="180694" y="1193477"/>
                  </a:cubicBezTo>
                  <a:close/>
                  <a:moveTo>
                    <a:pt x="227309" y="1112157"/>
                  </a:moveTo>
                  <a:lnTo>
                    <a:pt x="222676" y="1114157"/>
                  </a:lnTo>
                  <a:cubicBezTo>
                    <a:pt x="214733" y="1117491"/>
                    <a:pt x="208587" y="1122349"/>
                    <a:pt x="204427" y="1128635"/>
                  </a:cubicBezTo>
                  <a:lnTo>
                    <a:pt x="202347" y="1131778"/>
                  </a:lnTo>
                  <a:cubicBezTo>
                    <a:pt x="197430" y="1139112"/>
                    <a:pt x="195917" y="1147685"/>
                    <a:pt x="197808" y="1157210"/>
                  </a:cubicBezTo>
                  <a:lnTo>
                    <a:pt x="197808" y="1157401"/>
                  </a:lnTo>
                  <a:cubicBezTo>
                    <a:pt x="199132" y="1163973"/>
                    <a:pt x="202063" y="1168449"/>
                    <a:pt x="205278" y="1171688"/>
                  </a:cubicBezTo>
                  <a:cubicBezTo>
                    <a:pt x="207736" y="1174164"/>
                    <a:pt x="210478" y="1175974"/>
                    <a:pt x="212748" y="1177498"/>
                  </a:cubicBezTo>
                  <a:lnTo>
                    <a:pt x="441570" y="1296751"/>
                  </a:lnTo>
                  <a:cubicBezTo>
                    <a:pt x="458306" y="1304848"/>
                    <a:pt x="477501" y="1298561"/>
                    <a:pt x="485538" y="1282464"/>
                  </a:cubicBezTo>
                  <a:lnTo>
                    <a:pt x="487240" y="1279797"/>
                  </a:lnTo>
                  <a:cubicBezTo>
                    <a:pt x="496128" y="1266366"/>
                    <a:pt x="491400" y="1246269"/>
                    <a:pt x="477312" y="1236744"/>
                  </a:cubicBezTo>
                  <a:lnTo>
                    <a:pt x="474002" y="1234553"/>
                  </a:lnTo>
                  <a:lnTo>
                    <a:pt x="246598" y="1118348"/>
                  </a:lnTo>
                  <a:lnTo>
                    <a:pt x="240830" y="1114443"/>
                  </a:lnTo>
                  <a:cubicBezTo>
                    <a:pt x="236859" y="1111776"/>
                    <a:pt x="227309" y="1112157"/>
                    <a:pt x="227309" y="1112157"/>
                  </a:cubicBezTo>
                  <a:close/>
                  <a:moveTo>
                    <a:pt x="936470" y="1097488"/>
                  </a:moveTo>
                  <a:cubicBezTo>
                    <a:pt x="938266" y="1097774"/>
                    <a:pt x="939968" y="1098631"/>
                    <a:pt x="941386" y="1100060"/>
                  </a:cubicBezTo>
                  <a:cubicBezTo>
                    <a:pt x="941859" y="1100441"/>
                    <a:pt x="942237" y="1100917"/>
                    <a:pt x="942616" y="1101488"/>
                  </a:cubicBezTo>
                  <a:lnTo>
                    <a:pt x="948951" y="1107584"/>
                  </a:lnTo>
                  <a:lnTo>
                    <a:pt x="951977" y="1110918"/>
                  </a:lnTo>
                  <a:lnTo>
                    <a:pt x="993202" y="1165020"/>
                  </a:lnTo>
                  <a:cubicBezTo>
                    <a:pt x="994526" y="1167020"/>
                    <a:pt x="995094" y="1169687"/>
                    <a:pt x="994715" y="1172354"/>
                  </a:cubicBezTo>
                  <a:cubicBezTo>
                    <a:pt x="994526" y="1173783"/>
                    <a:pt x="993770" y="1176545"/>
                    <a:pt x="992068" y="1177784"/>
                  </a:cubicBezTo>
                  <a:lnTo>
                    <a:pt x="992068" y="1177974"/>
                  </a:lnTo>
                  <a:cubicBezTo>
                    <a:pt x="987718" y="1180451"/>
                    <a:pt x="982140" y="1180832"/>
                    <a:pt x="979114" y="1178831"/>
                  </a:cubicBezTo>
                  <a:lnTo>
                    <a:pt x="975710" y="1176545"/>
                  </a:lnTo>
                  <a:lnTo>
                    <a:pt x="927581" y="1113299"/>
                  </a:lnTo>
                  <a:cubicBezTo>
                    <a:pt x="926352" y="1111394"/>
                    <a:pt x="922759" y="1105013"/>
                    <a:pt x="929756" y="1099488"/>
                  </a:cubicBezTo>
                  <a:cubicBezTo>
                    <a:pt x="931931" y="1097774"/>
                    <a:pt x="934200" y="1097107"/>
                    <a:pt x="936470" y="1097488"/>
                  </a:cubicBezTo>
                  <a:close/>
                  <a:moveTo>
                    <a:pt x="1051070" y="947279"/>
                  </a:moveTo>
                  <a:cubicBezTo>
                    <a:pt x="1052678" y="946803"/>
                    <a:pt x="1055042" y="946517"/>
                    <a:pt x="1057311" y="948041"/>
                  </a:cubicBezTo>
                  <a:lnTo>
                    <a:pt x="1131158" y="986046"/>
                  </a:lnTo>
                  <a:cubicBezTo>
                    <a:pt x="1131915" y="986332"/>
                    <a:pt x="1132482" y="986713"/>
                    <a:pt x="1132955" y="987189"/>
                  </a:cubicBezTo>
                  <a:cubicBezTo>
                    <a:pt x="1133711" y="987951"/>
                    <a:pt x="1134184" y="988808"/>
                    <a:pt x="1134468" y="989570"/>
                  </a:cubicBezTo>
                  <a:cubicBezTo>
                    <a:pt x="1135602" y="992332"/>
                    <a:pt x="1135413" y="995761"/>
                    <a:pt x="1133995" y="998905"/>
                  </a:cubicBezTo>
                  <a:cubicBezTo>
                    <a:pt x="1132860" y="1001476"/>
                    <a:pt x="1130969" y="1003286"/>
                    <a:pt x="1128700" y="1003953"/>
                  </a:cubicBezTo>
                  <a:cubicBezTo>
                    <a:pt x="1126620" y="1004524"/>
                    <a:pt x="1124445" y="1004143"/>
                    <a:pt x="1122365" y="1002715"/>
                  </a:cubicBezTo>
                  <a:lnTo>
                    <a:pt x="1049652" y="965281"/>
                  </a:lnTo>
                  <a:lnTo>
                    <a:pt x="1049747" y="965472"/>
                  </a:lnTo>
                  <a:lnTo>
                    <a:pt x="1048612" y="964710"/>
                  </a:lnTo>
                  <a:cubicBezTo>
                    <a:pt x="1044452" y="961948"/>
                    <a:pt x="1044073" y="956042"/>
                    <a:pt x="1045870" y="951661"/>
                  </a:cubicBezTo>
                  <a:cubicBezTo>
                    <a:pt x="1046626" y="949756"/>
                    <a:pt x="1048707" y="948041"/>
                    <a:pt x="1051070" y="947279"/>
                  </a:cubicBezTo>
                  <a:close/>
                  <a:moveTo>
                    <a:pt x="436180" y="942802"/>
                  </a:moveTo>
                  <a:lnTo>
                    <a:pt x="336236" y="1138827"/>
                  </a:lnTo>
                  <a:lnTo>
                    <a:pt x="405923" y="1176546"/>
                  </a:lnTo>
                  <a:lnTo>
                    <a:pt x="505867" y="980521"/>
                  </a:lnTo>
                  <a:close/>
                  <a:moveTo>
                    <a:pt x="594330" y="898221"/>
                  </a:moveTo>
                  <a:cubicBezTo>
                    <a:pt x="574420" y="898332"/>
                    <a:pt x="562435" y="913513"/>
                    <a:pt x="558534" y="919371"/>
                  </a:cubicBezTo>
                  <a:lnTo>
                    <a:pt x="532437" y="971282"/>
                  </a:lnTo>
                  <a:lnTo>
                    <a:pt x="569313" y="990141"/>
                  </a:lnTo>
                  <a:cubicBezTo>
                    <a:pt x="588603" y="1000428"/>
                    <a:pt x="607041" y="1001667"/>
                    <a:pt x="621697" y="993189"/>
                  </a:cubicBezTo>
                  <a:cubicBezTo>
                    <a:pt x="631152" y="986617"/>
                    <a:pt x="636069" y="979378"/>
                    <a:pt x="637109" y="977759"/>
                  </a:cubicBezTo>
                  <a:cubicBezTo>
                    <a:pt x="658857" y="936516"/>
                    <a:pt x="630207" y="912989"/>
                    <a:pt x="620940" y="906798"/>
                  </a:cubicBezTo>
                  <a:lnTo>
                    <a:pt x="616780" y="904131"/>
                  </a:lnTo>
                  <a:lnTo>
                    <a:pt x="616875" y="904036"/>
                  </a:lnTo>
                  <a:cubicBezTo>
                    <a:pt x="608483" y="899821"/>
                    <a:pt x="600966" y="898184"/>
                    <a:pt x="594330" y="898221"/>
                  </a:cubicBezTo>
                  <a:close/>
                  <a:moveTo>
                    <a:pt x="405363" y="802450"/>
                  </a:moveTo>
                  <a:cubicBezTo>
                    <a:pt x="383029" y="803160"/>
                    <a:pt x="369378" y="818430"/>
                    <a:pt x="361577" y="832788"/>
                  </a:cubicBezTo>
                  <a:cubicBezTo>
                    <a:pt x="357889" y="838313"/>
                    <a:pt x="354674" y="849076"/>
                    <a:pt x="357605" y="860982"/>
                  </a:cubicBezTo>
                  <a:cubicBezTo>
                    <a:pt x="359591" y="868984"/>
                    <a:pt x="363941" y="876413"/>
                    <a:pt x="370559" y="883080"/>
                  </a:cubicBezTo>
                  <a:cubicBezTo>
                    <a:pt x="375760" y="888224"/>
                    <a:pt x="382284" y="892986"/>
                    <a:pt x="390132" y="897273"/>
                  </a:cubicBezTo>
                  <a:lnTo>
                    <a:pt x="426819" y="916037"/>
                  </a:lnTo>
                  <a:lnTo>
                    <a:pt x="426819" y="916132"/>
                  </a:lnTo>
                  <a:lnTo>
                    <a:pt x="454051" y="866697"/>
                  </a:lnTo>
                  <a:lnTo>
                    <a:pt x="454713" y="865269"/>
                  </a:lnTo>
                  <a:cubicBezTo>
                    <a:pt x="464830" y="836694"/>
                    <a:pt x="451498" y="820406"/>
                    <a:pt x="438544" y="811738"/>
                  </a:cubicBezTo>
                  <a:lnTo>
                    <a:pt x="433911" y="808595"/>
                  </a:lnTo>
                  <a:lnTo>
                    <a:pt x="430696" y="807166"/>
                  </a:lnTo>
                  <a:cubicBezTo>
                    <a:pt x="421217" y="803595"/>
                    <a:pt x="412808" y="802213"/>
                    <a:pt x="405363" y="802450"/>
                  </a:cubicBezTo>
                  <a:close/>
                  <a:moveTo>
                    <a:pt x="1119623" y="759446"/>
                  </a:moveTo>
                  <a:lnTo>
                    <a:pt x="1284337" y="776591"/>
                  </a:lnTo>
                  <a:cubicBezTo>
                    <a:pt x="1286701" y="776686"/>
                    <a:pt x="1288592" y="777639"/>
                    <a:pt x="1290010" y="779068"/>
                  </a:cubicBezTo>
                  <a:cubicBezTo>
                    <a:pt x="1292090" y="781163"/>
                    <a:pt x="1293130" y="784402"/>
                    <a:pt x="1292941" y="787545"/>
                  </a:cubicBezTo>
                  <a:cubicBezTo>
                    <a:pt x="1292847" y="790879"/>
                    <a:pt x="1291239" y="792784"/>
                    <a:pt x="1289916" y="793927"/>
                  </a:cubicBezTo>
                  <a:cubicBezTo>
                    <a:pt x="1287930" y="795546"/>
                    <a:pt x="1285282" y="796308"/>
                    <a:pt x="1282351" y="796308"/>
                  </a:cubicBezTo>
                  <a:lnTo>
                    <a:pt x="1282446" y="796403"/>
                  </a:lnTo>
                  <a:lnTo>
                    <a:pt x="1120852" y="779544"/>
                  </a:lnTo>
                  <a:lnTo>
                    <a:pt x="1109978" y="772210"/>
                  </a:lnTo>
                  <a:cubicBezTo>
                    <a:pt x="1109600" y="771162"/>
                    <a:pt x="1109316" y="769828"/>
                    <a:pt x="1109316" y="768304"/>
                  </a:cubicBezTo>
                  <a:cubicBezTo>
                    <a:pt x="1109411" y="764971"/>
                    <a:pt x="1111018" y="763066"/>
                    <a:pt x="1112342" y="761923"/>
                  </a:cubicBezTo>
                  <a:cubicBezTo>
                    <a:pt x="1114422" y="760208"/>
                    <a:pt x="1117164" y="759351"/>
                    <a:pt x="1119623" y="759446"/>
                  </a:cubicBezTo>
                  <a:close/>
                  <a:moveTo>
                    <a:pt x="10779" y="657433"/>
                  </a:moveTo>
                  <a:lnTo>
                    <a:pt x="90489" y="661528"/>
                  </a:lnTo>
                  <a:cubicBezTo>
                    <a:pt x="95311" y="662767"/>
                    <a:pt x="99944" y="666291"/>
                    <a:pt x="100039" y="671815"/>
                  </a:cubicBezTo>
                  <a:cubicBezTo>
                    <a:pt x="98715" y="676769"/>
                    <a:pt x="94933" y="681531"/>
                    <a:pt x="89165" y="681245"/>
                  </a:cubicBezTo>
                  <a:lnTo>
                    <a:pt x="89165" y="681340"/>
                  </a:lnTo>
                  <a:lnTo>
                    <a:pt x="11252" y="677340"/>
                  </a:lnTo>
                  <a:lnTo>
                    <a:pt x="662" y="670196"/>
                  </a:lnTo>
                  <a:cubicBezTo>
                    <a:pt x="284" y="669244"/>
                    <a:pt x="0" y="668101"/>
                    <a:pt x="0" y="666767"/>
                  </a:cubicBezTo>
                  <a:cubicBezTo>
                    <a:pt x="1324" y="661719"/>
                    <a:pt x="5106" y="657147"/>
                    <a:pt x="10779" y="657433"/>
                  </a:cubicBezTo>
                  <a:close/>
                  <a:moveTo>
                    <a:pt x="1175410" y="511796"/>
                  </a:moveTo>
                  <a:cubicBezTo>
                    <a:pt x="1180705" y="511987"/>
                    <a:pt x="1187040" y="515320"/>
                    <a:pt x="1187986" y="519892"/>
                  </a:cubicBezTo>
                  <a:cubicBezTo>
                    <a:pt x="1188648" y="522845"/>
                    <a:pt x="1188080" y="526274"/>
                    <a:pt x="1186662" y="528941"/>
                  </a:cubicBezTo>
                  <a:cubicBezTo>
                    <a:pt x="1185905" y="530370"/>
                    <a:pt x="1184298" y="532751"/>
                    <a:pt x="1181461" y="533323"/>
                  </a:cubicBezTo>
                  <a:lnTo>
                    <a:pt x="1106763" y="556659"/>
                  </a:lnTo>
                  <a:lnTo>
                    <a:pt x="1104872" y="557516"/>
                  </a:lnTo>
                  <a:cubicBezTo>
                    <a:pt x="1102792" y="558754"/>
                    <a:pt x="1102697" y="558849"/>
                    <a:pt x="1098159" y="555801"/>
                  </a:cubicBezTo>
                  <a:cubicBezTo>
                    <a:pt x="1096740" y="554849"/>
                    <a:pt x="1095795" y="554182"/>
                    <a:pt x="1095133" y="553706"/>
                  </a:cubicBezTo>
                  <a:lnTo>
                    <a:pt x="1094944" y="553611"/>
                  </a:lnTo>
                  <a:lnTo>
                    <a:pt x="1095795" y="552373"/>
                  </a:lnTo>
                  <a:lnTo>
                    <a:pt x="1093525" y="547515"/>
                  </a:lnTo>
                  <a:cubicBezTo>
                    <a:pt x="1093242" y="546562"/>
                    <a:pt x="1092769" y="545229"/>
                    <a:pt x="1093525" y="543133"/>
                  </a:cubicBezTo>
                  <a:cubicBezTo>
                    <a:pt x="1094755" y="539704"/>
                    <a:pt x="1098726" y="536275"/>
                    <a:pt x="1102886" y="534466"/>
                  </a:cubicBezTo>
                  <a:close/>
                  <a:moveTo>
                    <a:pt x="52572" y="425404"/>
                  </a:moveTo>
                  <a:cubicBezTo>
                    <a:pt x="54179" y="424928"/>
                    <a:pt x="56543" y="424642"/>
                    <a:pt x="58812" y="426166"/>
                  </a:cubicBezTo>
                  <a:lnTo>
                    <a:pt x="133511" y="464838"/>
                  </a:lnTo>
                  <a:lnTo>
                    <a:pt x="134267" y="465219"/>
                  </a:lnTo>
                  <a:cubicBezTo>
                    <a:pt x="135023" y="465504"/>
                    <a:pt x="135591" y="465885"/>
                    <a:pt x="136064" y="466362"/>
                  </a:cubicBezTo>
                  <a:cubicBezTo>
                    <a:pt x="136820" y="467124"/>
                    <a:pt x="137293" y="467981"/>
                    <a:pt x="137576" y="468743"/>
                  </a:cubicBezTo>
                  <a:cubicBezTo>
                    <a:pt x="138711" y="471505"/>
                    <a:pt x="138522" y="474934"/>
                    <a:pt x="137104" y="478077"/>
                  </a:cubicBezTo>
                  <a:cubicBezTo>
                    <a:pt x="135780" y="481030"/>
                    <a:pt x="133227" y="482173"/>
                    <a:pt x="131809" y="482554"/>
                  </a:cubicBezTo>
                  <a:cubicBezTo>
                    <a:pt x="129539" y="483221"/>
                    <a:pt x="127081" y="482935"/>
                    <a:pt x="125473" y="481887"/>
                  </a:cubicBezTo>
                  <a:lnTo>
                    <a:pt x="51248" y="443406"/>
                  </a:lnTo>
                  <a:lnTo>
                    <a:pt x="51248" y="443597"/>
                  </a:lnTo>
                  <a:lnTo>
                    <a:pt x="50113" y="442835"/>
                  </a:lnTo>
                  <a:cubicBezTo>
                    <a:pt x="46047" y="440073"/>
                    <a:pt x="45575" y="434167"/>
                    <a:pt x="47371" y="429786"/>
                  </a:cubicBezTo>
                  <a:cubicBezTo>
                    <a:pt x="48128" y="427881"/>
                    <a:pt x="50208" y="426166"/>
                    <a:pt x="52572" y="425404"/>
                  </a:cubicBezTo>
                  <a:close/>
                  <a:moveTo>
                    <a:pt x="592397" y="414781"/>
                  </a:moveTo>
                  <a:cubicBezTo>
                    <a:pt x="615557" y="414200"/>
                    <a:pt x="638976" y="416427"/>
                    <a:pt x="662166" y="421594"/>
                  </a:cubicBezTo>
                  <a:lnTo>
                    <a:pt x="662261" y="421594"/>
                  </a:lnTo>
                  <a:cubicBezTo>
                    <a:pt x="663868" y="421880"/>
                    <a:pt x="665097" y="422737"/>
                    <a:pt x="666043" y="423690"/>
                  </a:cubicBezTo>
                  <a:cubicBezTo>
                    <a:pt x="666705" y="424356"/>
                    <a:pt x="667177" y="425118"/>
                    <a:pt x="667556" y="425690"/>
                  </a:cubicBezTo>
                  <a:cubicBezTo>
                    <a:pt x="668974" y="428071"/>
                    <a:pt x="669447" y="430833"/>
                    <a:pt x="668974" y="433310"/>
                  </a:cubicBezTo>
                  <a:cubicBezTo>
                    <a:pt x="668028" y="437882"/>
                    <a:pt x="662355" y="441216"/>
                    <a:pt x="657438" y="440168"/>
                  </a:cubicBezTo>
                  <a:cubicBezTo>
                    <a:pt x="571015" y="420356"/>
                    <a:pt x="481566" y="444835"/>
                    <a:pt x="418026" y="505700"/>
                  </a:cubicBezTo>
                  <a:cubicBezTo>
                    <a:pt x="413298" y="510558"/>
                    <a:pt x="408097" y="507986"/>
                    <a:pt x="406112" y="506652"/>
                  </a:cubicBezTo>
                  <a:lnTo>
                    <a:pt x="403748" y="505033"/>
                  </a:lnTo>
                  <a:cubicBezTo>
                    <a:pt x="402235" y="503509"/>
                    <a:pt x="401478" y="501604"/>
                    <a:pt x="401478" y="499413"/>
                  </a:cubicBezTo>
                  <a:cubicBezTo>
                    <a:pt x="401384" y="496746"/>
                    <a:pt x="402519" y="493889"/>
                    <a:pt x="404126" y="492270"/>
                  </a:cubicBezTo>
                  <a:lnTo>
                    <a:pt x="404221" y="492174"/>
                  </a:lnTo>
                  <a:cubicBezTo>
                    <a:pt x="455777" y="443525"/>
                    <a:pt x="522917" y="416522"/>
                    <a:pt x="592397" y="414781"/>
                  </a:cubicBezTo>
                  <a:close/>
                  <a:moveTo>
                    <a:pt x="627599" y="327768"/>
                  </a:moveTo>
                  <a:cubicBezTo>
                    <a:pt x="484734" y="317843"/>
                    <a:pt x="341059" y="390495"/>
                    <a:pt x="269291" y="522940"/>
                  </a:cubicBezTo>
                  <a:cubicBezTo>
                    <a:pt x="228255" y="602569"/>
                    <a:pt x="217475" y="694581"/>
                    <a:pt x="239128" y="781830"/>
                  </a:cubicBezTo>
                  <a:cubicBezTo>
                    <a:pt x="261349" y="872889"/>
                    <a:pt x="245085" y="966901"/>
                    <a:pt x="227498" y="1029861"/>
                  </a:cubicBezTo>
                  <a:lnTo>
                    <a:pt x="227309" y="1030051"/>
                  </a:lnTo>
                  <a:cubicBezTo>
                    <a:pt x="222203" y="1049006"/>
                    <a:pt x="227120" y="1068913"/>
                    <a:pt x="239412" y="1081296"/>
                  </a:cubicBezTo>
                  <a:cubicBezTo>
                    <a:pt x="241303" y="1083201"/>
                    <a:pt x="243478" y="1085011"/>
                    <a:pt x="245747" y="1086534"/>
                  </a:cubicBezTo>
                  <a:lnTo>
                    <a:pt x="254257" y="1092249"/>
                  </a:lnTo>
                  <a:lnTo>
                    <a:pt x="315812" y="1125587"/>
                  </a:lnTo>
                  <a:lnTo>
                    <a:pt x="415851" y="929372"/>
                  </a:lnTo>
                  <a:lnTo>
                    <a:pt x="378880" y="910417"/>
                  </a:lnTo>
                  <a:cubicBezTo>
                    <a:pt x="356849" y="898797"/>
                    <a:pt x="342760" y="883652"/>
                    <a:pt x="337182" y="865364"/>
                  </a:cubicBezTo>
                  <a:cubicBezTo>
                    <a:pt x="331319" y="845933"/>
                    <a:pt x="336614" y="827931"/>
                    <a:pt x="340869" y="820025"/>
                  </a:cubicBezTo>
                  <a:cubicBezTo>
                    <a:pt x="350325" y="800975"/>
                    <a:pt x="363941" y="788402"/>
                    <a:pt x="381433" y="782592"/>
                  </a:cubicBezTo>
                  <a:cubicBezTo>
                    <a:pt x="402897" y="775448"/>
                    <a:pt x="424834" y="780211"/>
                    <a:pt x="438166" y="786973"/>
                  </a:cubicBezTo>
                  <a:cubicBezTo>
                    <a:pt x="480243" y="808976"/>
                    <a:pt x="479959" y="848981"/>
                    <a:pt x="469558" y="870412"/>
                  </a:cubicBezTo>
                  <a:lnTo>
                    <a:pt x="443083" y="922705"/>
                  </a:lnTo>
                  <a:lnTo>
                    <a:pt x="512770" y="960424"/>
                  </a:lnTo>
                  <a:lnTo>
                    <a:pt x="539245" y="908322"/>
                  </a:lnTo>
                  <a:cubicBezTo>
                    <a:pt x="543973" y="901464"/>
                    <a:pt x="575460" y="858982"/>
                    <a:pt x="625479" y="885176"/>
                  </a:cubicBezTo>
                  <a:cubicBezTo>
                    <a:pt x="648834" y="897273"/>
                    <a:pt x="681266" y="931944"/>
                    <a:pt x="654886" y="985093"/>
                  </a:cubicBezTo>
                  <a:lnTo>
                    <a:pt x="654602" y="985570"/>
                  </a:lnTo>
                  <a:cubicBezTo>
                    <a:pt x="647416" y="997761"/>
                    <a:pt x="638055" y="1004905"/>
                    <a:pt x="631152" y="1008906"/>
                  </a:cubicBezTo>
                  <a:cubicBezTo>
                    <a:pt x="619617" y="1016335"/>
                    <a:pt x="594938" y="1025765"/>
                    <a:pt x="558912" y="1005953"/>
                  </a:cubicBezTo>
                  <a:lnTo>
                    <a:pt x="521942" y="986998"/>
                  </a:lnTo>
                  <a:lnTo>
                    <a:pt x="422092" y="1182832"/>
                  </a:lnTo>
                  <a:lnTo>
                    <a:pt x="483269" y="1215789"/>
                  </a:lnTo>
                  <a:lnTo>
                    <a:pt x="484971" y="1215979"/>
                  </a:lnTo>
                  <a:cubicBezTo>
                    <a:pt x="506151" y="1218646"/>
                    <a:pt x="525251" y="1211693"/>
                    <a:pt x="537543" y="1196929"/>
                  </a:cubicBezTo>
                  <a:cubicBezTo>
                    <a:pt x="600233" y="1122063"/>
                    <a:pt x="665854" y="1071009"/>
                    <a:pt x="732704" y="1045005"/>
                  </a:cubicBezTo>
                  <a:cubicBezTo>
                    <a:pt x="815345" y="1011382"/>
                    <a:pt x="883613" y="948993"/>
                    <a:pt x="924934" y="869269"/>
                  </a:cubicBezTo>
                  <a:cubicBezTo>
                    <a:pt x="1016936" y="691914"/>
                    <a:pt x="949613" y="470457"/>
                    <a:pt x="775727" y="373112"/>
                  </a:cubicBezTo>
                  <a:lnTo>
                    <a:pt x="777145" y="370921"/>
                  </a:lnTo>
                  <a:lnTo>
                    <a:pt x="767500" y="366063"/>
                  </a:lnTo>
                  <a:cubicBezTo>
                    <a:pt x="722752" y="343560"/>
                    <a:pt x="675221" y="331077"/>
                    <a:pt x="627599" y="327768"/>
                  </a:cubicBezTo>
                  <a:close/>
                  <a:moveTo>
                    <a:pt x="616935" y="308519"/>
                  </a:moveTo>
                  <a:cubicBezTo>
                    <a:pt x="665582" y="310467"/>
                    <a:pt x="714290" y="321748"/>
                    <a:pt x="760314" y="343299"/>
                  </a:cubicBezTo>
                  <a:lnTo>
                    <a:pt x="794827" y="361968"/>
                  </a:lnTo>
                  <a:cubicBezTo>
                    <a:pt x="970888" y="464552"/>
                    <a:pt x="1037265" y="696676"/>
                    <a:pt x="942805" y="879366"/>
                  </a:cubicBezTo>
                  <a:cubicBezTo>
                    <a:pt x="900539" y="962709"/>
                    <a:pt x="828299" y="1028241"/>
                    <a:pt x="739701" y="1063865"/>
                  </a:cubicBezTo>
                  <a:cubicBezTo>
                    <a:pt x="676822" y="1087773"/>
                    <a:pt x="614132" y="1136826"/>
                    <a:pt x="553523" y="1209693"/>
                  </a:cubicBezTo>
                  <a:cubicBezTo>
                    <a:pt x="544446" y="1220551"/>
                    <a:pt x="531870" y="1228362"/>
                    <a:pt x="516174" y="1232838"/>
                  </a:cubicBezTo>
                  <a:lnTo>
                    <a:pt x="506245" y="1235696"/>
                  </a:lnTo>
                  <a:lnTo>
                    <a:pt x="509933" y="1245411"/>
                  </a:lnTo>
                  <a:cubicBezTo>
                    <a:pt x="514850" y="1258270"/>
                    <a:pt x="514094" y="1273129"/>
                    <a:pt x="508042" y="1285321"/>
                  </a:cubicBezTo>
                  <a:lnTo>
                    <a:pt x="505773" y="1288941"/>
                  </a:lnTo>
                  <a:cubicBezTo>
                    <a:pt x="499721" y="1300657"/>
                    <a:pt x="489604" y="1309134"/>
                    <a:pt x="474948" y="1314753"/>
                  </a:cubicBezTo>
                  <a:lnTo>
                    <a:pt x="466154" y="1318182"/>
                  </a:lnTo>
                  <a:lnTo>
                    <a:pt x="469558" y="1327041"/>
                  </a:lnTo>
                  <a:cubicBezTo>
                    <a:pt x="474097" y="1338852"/>
                    <a:pt x="472868" y="1352568"/>
                    <a:pt x="466154" y="1365903"/>
                  </a:cubicBezTo>
                  <a:lnTo>
                    <a:pt x="463885" y="1369522"/>
                  </a:lnTo>
                  <a:cubicBezTo>
                    <a:pt x="457455" y="1382095"/>
                    <a:pt x="445541" y="1391525"/>
                    <a:pt x="431264" y="1395621"/>
                  </a:cubicBezTo>
                  <a:lnTo>
                    <a:pt x="421997" y="1398288"/>
                  </a:lnTo>
                  <a:lnTo>
                    <a:pt x="424739" y="1407527"/>
                  </a:lnTo>
                  <a:cubicBezTo>
                    <a:pt x="428049" y="1418766"/>
                    <a:pt x="426630" y="1432863"/>
                    <a:pt x="420957" y="1444579"/>
                  </a:cubicBezTo>
                  <a:lnTo>
                    <a:pt x="418688" y="1448104"/>
                  </a:lnTo>
                  <a:cubicBezTo>
                    <a:pt x="412353" y="1460486"/>
                    <a:pt x="401573" y="1469535"/>
                    <a:pt x="388430" y="1473726"/>
                  </a:cubicBezTo>
                  <a:lnTo>
                    <a:pt x="388525" y="1473821"/>
                  </a:lnTo>
                  <a:cubicBezTo>
                    <a:pt x="375382" y="1478012"/>
                    <a:pt x="361388" y="1476679"/>
                    <a:pt x="348812" y="1470202"/>
                  </a:cubicBezTo>
                  <a:cubicBezTo>
                    <a:pt x="348812" y="1470202"/>
                    <a:pt x="296239" y="1444103"/>
                    <a:pt x="296239" y="1444103"/>
                  </a:cubicBezTo>
                  <a:lnTo>
                    <a:pt x="296239" y="1459438"/>
                  </a:lnTo>
                  <a:cubicBezTo>
                    <a:pt x="296239" y="1466677"/>
                    <a:pt x="294727" y="1472392"/>
                    <a:pt x="291606" y="1477155"/>
                  </a:cubicBezTo>
                  <a:lnTo>
                    <a:pt x="291039" y="1478107"/>
                  </a:lnTo>
                  <a:cubicBezTo>
                    <a:pt x="284704" y="1490585"/>
                    <a:pt x="273924" y="1499634"/>
                    <a:pt x="260781" y="1503825"/>
                  </a:cubicBezTo>
                  <a:cubicBezTo>
                    <a:pt x="247638" y="1508016"/>
                    <a:pt x="233550" y="1506778"/>
                    <a:pt x="221163" y="1500300"/>
                  </a:cubicBezTo>
                  <a:lnTo>
                    <a:pt x="177951" y="1478107"/>
                  </a:lnTo>
                  <a:lnTo>
                    <a:pt x="172184" y="1474202"/>
                  </a:lnTo>
                  <a:cubicBezTo>
                    <a:pt x="160742" y="1466582"/>
                    <a:pt x="153840" y="1457724"/>
                    <a:pt x="150341" y="1445817"/>
                  </a:cubicBezTo>
                  <a:cubicBezTo>
                    <a:pt x="145803" y="1433911"/>
                    <a:pt x="147127" y="1419910"/>
                    <a:pt x="154029" y="1406479"/>
                  </a:cubicBezTo>
                  <a:lnTo>
                    <a:pt x="154502" y="1405336"/>
                  </a:lnTo>
                  <a:cubicBezTo>
                    <a:pt x="156582" y="1399336"/>
                    <a:pt x="164146" y="1392382"/>
                    <a:pt x="166983" y="1389811"/>
                  </a:cubicBezTo>
                  <a:lnTo>
                    <a:pt x="177290" y="1380381"/>
                  </a:lnTo>
                  <a:lnTo>
                    <a:pt x="126419" y="1355140"/>
                  </a:lnTo>
                  <a:lnTo>
                    <a:pt x="120651" y="1351329"/>
                  </a:lnTo>
                  <a:cubicBezTo>
                    <a:pt x="109210" y="1343614"/>
                    <a:pt x="102308" y="1334851"/>
                    <a:pt x="98809" y="1322945"/>
                  </a:cubicBezTo>
                  <a:cubicBezTo>
                    <a:pt x="94270" y="1311134"/>
                    <a:pt x="95500" y="1297418"/>
                    <a:pt x="102213" y="1284083"/>
                  </a:cubicBezTo>
                  <a:lnTo>
                    <a:pt x="104482" y="1280463"/>
                  </a:lnTo>
                  <a:cubicBezTo>
                    <a:pt x="111196" y="1267414"/>
                    <a:pt x="120651" y="1258746"/>
                    <a:pt x="131998" y="1255317"/>
                  </a:cubicBezTo>
                  <a:lnTo>
                    <a:pt x="138900" y="1251222"/>
                  </a:lnTo>
                  <a:lnTo>
                    <a:pt x="137104" y="1242554"/>
                  </a:lnTo>
                  <a:cubicBezTo>
                    <a:pt x="133889" y="1231315"/>
                    <a:pt x="133983" y="1215027"/>
                    <a:pt x="140129" y="1202739"/>
                  </a:cubicBezTo>
                  <a:lnTo>
                    <a:pt x="142399" y="1199120"/>
                  </a:lnTo>
                  <a:cubicBezTo>
                    <a:pt x="148356" y="1187404"/>
                    <a:pt x="158473" y="1178927"/>
                    <a:pt x="173129" y="1173307"/>
                  </a:cubicBezTo>
                  <a:lnTo>
                    <a:pt x="181923" y="1169878"/>
                  </a:lnTo>
                  <a:lnTo>
                    <a:pt x="178519" y="1161020"/>
                  </a:lnTo>
                  <a:cubicBezTo>
                    <a:pt x="174075" y="1149209"/>
                    <a:pt x="175304" y="1135493"/>
                    <a:pt x="182017" y="1122158"/>
                  </a:cubicBezTo>
                  <a:lnTo>
                    <a:pt x="184381" y="1118443"/>
                  </a:lnTo>
                  <a:cubicBezTo>
                    <a:pt x="189676" y="1107680"/>
                    <a:pt x="197997" y="1099870"/>
                    <a:pt x="209154" y="1095202"/>
                  </a:cubicBezTo>
                  <a:lnTo>
                    <a:pt x="217854" y="1091487"/>
                  </a:lnTo>
                  <a:lnTo>
                    <a:pt x="214166" y="1082724"/>
                  </a:lnTo>
                  <a:cubicBezTo>
                    <a:pt x="205656" y="1062246"/>
                    <a:pt x="204048" y="1044720"/>
                    <a:pt x="209249" y="1028813"/>
                  </a:cubicBezTo>
                  <a:cubicBezTo>
                    <a:pt x="223527" y="978140"/>
                    <a:pt x="244140" y="879937"/>
                    <a:pt x="221068" y="791545"/>
                  </a:cubicBezTo>
                  <a:cubicBezTo>
                    <a:pt x="199132" y="701248"/>
                    <a:pt x="210667" y="604665"/>
                    <a:pt x="253595" y="519702"/>
                  </a:cubicBezTo>
                  <a:lnTo>
                    <a:pt x="254824" y="517701"/>
                  </a:lnTo>
                  <a:cubicBezTo>
                    <a:pt x="325599" y="380827"/>
                    <a:pt x="470994" y="302674"/>
                    <a:pt x="616935" y="308519"/>
                  </a:cubicBezTo>
                  <a:close/>
                  <a:moveTo>
                    <a:pt x="1132671" y="256716"/>
                  </a:moveTo>
                  <a:cubicBezTo>
                    <a:pt x="1134279" y="256907"/>
                    <a:pt x="1135792" y="257669"/>
                    <a:pt x="1137210" y="259098"/>
                  </a:cubicBezTo>
                  <a:cubicBezTo>
                    <a:pt x="1137777" y="259574"/>
                    <a:pt x="1138250" y="260241"/>
                    <a:pt x="1138723" y="260907"/>
                  </a:cubicBezTo>
                  <a:cubicBezTo>
                    <a:pt x="1140803" y="263574"/>
                    <a:pt x="1141748" y="266813"/>
                    <a:pt x="1141276" y="269766"/>
                  </a:cubicBezTo>
                  <a:cubicBezTo>
                    <a:pt x="1140898" y="271956"/>
                    <a:pt x="1139857" y="273766"/>
                    <a:pt x="1137683" y="275290"/>
                  </a:cubicBezTo>
                  <a:lnTo>
                    <a:pt x="1013721" y="374826"/>
                  </a:lnTo>
                  <a:cubicBezTo>
                    <a:pt x="1009466" y="377112"/>
                    <a:pt x="1004266" y="377303"/>
                    <a:pt x="1001335" y="375398"/>
                  </a:cubicBezTo>
                  <a:lnTo>
                    <a:pt x="998120" y="373207"/>
                  </a:lnTo>
                  <a:cubicBezTo>
                    <a:pt x="996607" y="370731"/>
                    <a:pt x="995945" y="367968"/>
                    <a:pt x="996323" y="365397"/>
                  </a:cubicBezTo>
                  <a:cubicBezTo>
                    <a:pt x="996702" y="363206"/>
                    <a:pt x="997742" y="361396"/>
                    <a:pt x="999916" y="359872"/>
                  </a:cubicBezTo>
                  <a:lnTo>
                    <a:pt x="1124729" y="259574"/>
                  </a:lnTo>
                  <a:lnTo>
                    <a:pt x="1124729" y="259764"/>
                  </a:lnTo>
                  <a:cubicBezTo>
                    <a:pt x="1126620" y="258145"/>
                    <a:pt x="1129551" y="256335"/>
                    <a:pt x="1132671" y="256716"/>
                  </a:cubicBezTo>
                  <a:close/>
                  <a:moveTo>
                    <a:pt x="135118" y="173849"/>
                  </a:moveTo>
                  <a:cubicBezTo>
                    <a:pt x="136253" y="173944"/>
                    <a:pt x="138616" y="174230"/>
                    <a:pt x="140508" y="176135"/>
                  </a:cubicBezTo>
                  <a:cubicBezTo>
                    <a:pt x="140791" y="176421"/>
                    <a:pt x="141264" y="177088"/>
                    <a:pt x="141264" y="177088"/>
                  </a:cubicBezTo>
                  <a:lnTo>
                    <a:pt x="247354" y="304532"/>
                  </a:lnTo>
                  <a:cubicBezTo>
                    <a:pt x="249056" y="306913"/>
                    <a:pt x="249907" y="310342"/>
                    <a:pt x="249718" y="313390"/>
                  </a:cubicBezTo>
                  <a:cubicBezTo>
                    <a:pt x="249624" y="314629"/>
                    <a:pt x="249246" y="317581"/>
                    <a:pt x="247260" y="319010"/>
                  </a:cubicBezTo>
                  <a:lnTo>
                    <a:pt x="246220" y="319772"/>
                  </a:lnTo>
                  <a:lnTo>
                    <a:pt x="246220" y="319867"/>
                  </a:lnTo>
                  <a:cubicBezTo>
                    <a:pt x="244140" y="321772"/>
                    <a:pt x="238088" y="321582"/>
                    <a:pt x="234968" y="319486"/>
                  </a:cubicBezTo>
                  <a:lnTo>
                    <a:pt x="231469" y="317105"/>
                  </a:lnTo>
                  <a:lnTo>
                    <a:pt x="126230" y="190708"/>
                  </a:lnTo>
                  <a:cubicBezTo>
                    <a:pt x="124528" y="188327"/>
                    <a:pt x="123677" y="184898"/>
                    <a:pt x="123866" y="181850"/>
                  </a:cubicBezTo>
                  <a:cubicBezTo>
                    <a:pt x="123960" y="180612"/>
                    <a:pt x="124339" y="177659"/>
                    <a:pt x="126324" y="176230"/>
                  </a:cubicBezTo>
                  <a:cubicBezTo>
                    <a:pt x="128688" y="174516"/>
                    <a:pt x="132092" y="173659"/>
                    <a:pt x="135118" y="173849"/>
                  </a:cubicBezTo>
                  <a:close/>
                  <a:moveTo>
                    <a:pt x="869620" y="145655"/>
                  </a:moveTo>
                  <a:cubicBezTo>
                    <a:pt x="871227" y="145179"/>
                    <a:pt x="873591" y="144893"/>
                    <a:pt x="875860" y="146417"/>
                  </a:cubicBezTo>
                  <a:lnTo>
                    <a:pt x="877468" y="147274"/>
                  </a:lnTo>
                  <a:cubicBezTo>
                    <a:pt x="878224" y="147560"/>
                    <a:pt x="878791" y="147941"/>
                    <a:pt x="879264" y="148417"/>
                  </a:cubicBezTo>
                  <a:cubicBezTo>
                    <a:pt x="880021" y="149179"/>
                    <a:pt x="880493" y="150037"/>
                    <a:pt x="880777" y="150799"/>
                  </a:cubicBezTo>
                  <a:cubicBezTo>
                    <a:pt x="881912" y="153561"/>
                    <a:pt x="881723" y="156895"/>
                    <a:pt x="880493" y="159657"/>
                  </a:cubicBezTo>
                  <a:lnTo>
                    <a:pt x="842293" y="234714"/>
                  </a:lnTo>
                  <a:cubicBezTo>
                    <a:pt x="841537" y="236619"/>
                    <a:pt x="839457" y="238333"/>
                    <a:pt x="837093" y="239095"/>
                  </a:cubicBezTo>
                  <a:lnTo>
                    <a:pt x="837187" y="239191"/>
                  </a:lnTo>
                  <a:cubicBezTo>
                    <a:pt x="835580" y="239667"/>
                    <a:pt x="833216" y="239953"/>
                    <a:pt x="830947" y="238429"/>
                  </a:cubicBezTo>
                  <a:lnTo>
                    <a:pt x="829339" y="237381"/>
                  </a:lnTo>
                  <a:cubicBezTo>
                    <a:pt x="827354" y="236047"/>
                    <a:pt x="825841" y="233857"/>
                    <a:pt x="825179" y="231475"/>
                  </a:cubicBezTo>
                  <a:cubicBezTo>
                    <a:pt x="824801" y="230237"/>
                    <a:pt x="824422" y="227951"/>
                    <a:pt x="825652" y="226046"/>
                  </a:cubicBezTo>
                  <a:lnTo>
                    <a:pt x="864419" y="150037"/>
                  </a:lnTo>
                  <a:cubicBezTo>
                    <a:pt x="865176" y="148132"/>
                    <a:pt x="867256" y="146417"/>
                    <a:pt x="869620" y="145655"/>
                  </a:cubicBezTo>
                  <a:close/>
                  <a:moveTo>
                    <a:pt x="397791" y="111079"/>
                  </a:moveTo>
                  <a:cubicBezTo>
                    <a:pt x="402141" y="109841"/>
                    <a:pt x="407247" y="112699"/>
                    <a:pt x="409327" y="117080"/>
                  </a:cubicBezTo>
                  <a:lnTo>
                    <a:pt x="437882" y="192804"/>
                  </a:lnTo>
                  <a:cubicBezTo>
                    <a:pt x="439395" y="197185"/>
                    <a:pt x="436559" y="202519"/>
                    <a:pt x="430696" y="205377"/>
                  </a:cubicBezTo>
                  <a:cubicBezTo>
                    <a:pt x="428711" y="206520"/>
                    <a:pt x="428522" y="206615"/>
                    <a:pt x="424550" y="204043"/>
                  </a:cubicBezTo>
                  <a:cubicBezTo>
                    <a:pt x="424077" y="203567"/>
                    <a:pt x="423699" y="202805"/>
                    <a:pt x="423321" y="202138"/>
                  </a:cubicBezTo>
                  <a:cubicBezTo>
                    <a:pt x="422375" y="200519"/>
                    <a:pt x="421146" y="198519"/>
                    <a:pt x="419444" y="196614"/>
                  </a:cubicBezTo>
                  <a:lnTo>
                    <a:pt x="391740" y="123176"/>
                  </a:lnTo>
                  <a:cubicBezTo>
                    <a:pt x="390227" y="118890"/>
                    <a:pt x="392874" y="113651"/>
                    <a:pt x="397791" y="111079"/>
                  </a:cubicBezTo>
                  <a:close/>
                  <a:moveTo>
                    <a:pt x="642971" y="18"/>
                  </a:moveTo>
                  <a:cubicBezTo>
                    <a:pt x="649023" y="304"/>
                    <a:pt x="651860" y="5733"/>
                    <a:pt x="651670" y="10591"/>
                  </a:cubicBezTo>
                  <a:lnTo>
                    <a:pt x="637771" y="171658"/>
                  </a:lnTo>
                  <a:cubicBezTo>
                    <a:pt x="637676" y="174992"/>
                    <a:pt x="636069" y="176897"/>
                    <a:pt x="634745" y="178040"/>
                  </a:cubicBezTo>
                  <a:lnTo>
                    <a:pt x="634651" y="178040"/>
                  </a:lnTo>
                  <a:cubicBezTo>
                    <a:pt x="633138" y="179278"/>
                    <a:pt x="631247" y="180040"/>
                    <a:pt x="629166" y="180326"/>
                  </a:cubicBezTo>
                  <a:lnTo>
                    <a:pt x="618860" y="173468"/>
                  </a:lnTo>
                  <a:cubicBezTo>
                    <a:pt x="618482" y="172325"/>
                    <a:pt x="618198" y="170992"/>
                    <a:pt x="618198" y="169372"/>
                  </a:cubicBezTo>
                  <a:lnTo>
                    <a:pt x="632098" y="8781"/>
                  </a:lnTo>
                  <a:cubicBezTo>
                    <a:pt x="632381" y="2685"/>
                    <a:pt x="637771" y="-268"/>
                    <a:pt x="642971" y="18"/>
                  </a:cubicBezTo>
                  <a:close/>
                </a:path>
              </a:pathLst>
            </a:custGeom>
            <a:solidFill>
              <a:schemeClr val="accent5"/>
            </a:solidFill>
            <a:ln w="9455" cap="flat">
              <a:noFill/>
              <a:prstDash val="solid"/>
              <a:miter/>
            </a:ln>
          </p:spPr>
          <p:txBody>
            <a:bodyPr rtlCol="0" anchor="ctr"/>
            <a:lstStyle/>
            <a:p>
              <a:endParaRPr lang="en-GB"/>
            </a:p>
          </p:txBody>
        </p:sp>
      </p:grpSp>
      <p:grpSp>
        <p:nvGrpSpPr>
          <p:cNvPr id="814" name="Group 813">
            <a:extLst>
              <a:ext uri="{FF2B5EF4-FFF2-40B4-BE49-F238E27FC236}">
                <a16:creationId xmlns:a16="http://schemas.microsoft.com/office/drawing/2014/main" id="{000DB9C7-427E-DB4D-D8D7-39BFBAB32384}"/>
              </a:ext>
            </a:extLst>
          </p:cNvPr>
          <p:cNvGrpSpPr/>
          <p:nvPr userDrawn="1"/>
        </p:nvGrpSpPr>
        <p:grpSpPr>
          <a:xfrm rot="18724759">
            <a:off x="3884817" y="4997155"/>
            <a:ext cx="1069968" cy="1292276"/>
            <a:chOff x="8658893" y="3429001"/>
            <a:chExt cx="1292962" cy="1561602"/>
          </a:xfrm>
        </p:grpSpPr>
        <p:sp>
          <p:nvSpPr>
            <p:cNvPr id="815" name="Freeform 814">
              <a:extLst>
                <a:ext uri="{FF2B5EF4-FFF2-40B4-BE49-F238E27FC236}">
                  <a16:creationId xmlns:a16="http://schemas.microsoft.com/office/drawing/2014/main" id="{A8B90C02-4A63-C2F5-2D9E-E369A8E391DC}"/>
                </a:ext>
              </a:extLst>
            </p:cNvPr>
            <p:cNvSpPr/>
            <p:nvPr/>
          </p:nvSpPr>
          <p:spPr>
            <a:xfrm>
              <a:off x="8801433" y="3792554"/>
              <a:ext cx="889694" cy="1198049"/>
            </a:xfrm>
            <a:custGeom>
              <a:avLst/>
              <a:gdLst>
                <a:gd name="connsiteX0" fmla="*/ 292317 w 889694"/>
                <a:gd name="connsiteY0" fmla="*/ 1165513 h 1198049"/>
                <a:gd name="connsiteX1" fmla="*/ 322575 w 889694"/>
                <a:gd name="connsiteY1" fmla="*/ 1139890 h 1198049"/>
                <a:gd name="connsiteX2" fmla="*/ 324844 w 889694"/>
                <a:gd name="connsiteY2" fmla="*/ 1136366 h 1198049"/>
                <a:gd name="connsiteX3" fmla="*/ 328626 w 889694"/>
                <a:gd name="connsiteY3" fmla="*/ 1099314 h 1198049"/>
                <a:gd name="connsiteX4" fmla="*/ 325884 w 889694"/>
                <a:gd name="connsiteY4" fmla="*/ 1090075 h 1198049"/>
                <a:gd name="connsiteX5" fmla="*/ 335151 w 889694"/>
                <a:gd name="connsiteY5" fmla="*/ 1087408 h 1198049"/>
                <a:gd name="connsiteX6" fmla="*/ 367772 w 889694"/>
                <a:gd name="connsiteY6" fmla="*/ 1061309 h 1198049"/>
                <a:gd name="connsiteX7" fmla="*/ 370041 w 889694"/>
                <a:gd name="connsiteY7" fmla="*/ 1057690 h 1198049"/>
                <a:gd name="connsiteX8" fmla="*/ 373445 w 889694"/>
                <a:gd name="connsiteY8" fmla="*/ 1018828 h 1198049"/>
                <a:gd name="connsiteX9" fmla="*/ 370041 w 889694"/>
                <a:gd name="connsiteY9" fmla="*/ 1009969 h 1198049"/>
                <a:gd name="connsiteX10" fmla="*/ 378835 w 889694"/>
                <a:gd name="connsiteY10" fmla="*/ 1006540 h 1198049"/>
                <a:gd name="connsiteX11" fmla="*/ 409660 w 889694"/>
                <a:gd name="connsiteY11" fmla="*/ 980728 h 1198049"/>
                <a:gd name="connsiteX12" fmla="*/ 411929 w 889694"/>
                <a:gd name="connsiteY12" fmla="*/ 977108 h 1198049"/>
                <a:gd name="connsiteX13" fmla="*/ 413820 w 889694"/>
                <a:gd name="connsiteY13" fmla="*/ 937198 h 1198049"/>
                <a:gd name="connsiteX14" fmla="*/ 410132 w 889694"/>
                <a:gd name="connsiteY14" fmla="*/ 927483 h 1198049"/>
                <a:gd name="connsiteX15" fmla="*/ 420061 w 889694"/>
                <a:gd name="connsiteY15" fmla="*/ 924626 h 1198049"/>
                <a:gd name="connsiteX16" fmla="*/ 457410 w 889694"/>
                <a:gd name="connsiteY16" fmla="*/ 901480 h 1198049"/>
                <a:gd name="connsiteX17" fmla="*/ 643588 w 889694"/>
                <a:gd name="connsiteY17" fmla="*/ 755652 h 1198049"/>
                <a:gd name="connsiteX18" fmla="*/ 846692 w 889694"/>
                <a:gd name="connsiteY18" fmla="*/ 571153 h 1198049"/>
                <a:gd name="connsiteX19" fmla="*/ 698714 w 889694"/>
                <a:gd name="connsiteY19" fmla="*/ 53755 h 1198049"/>
                <a:gd name="connsiteX20" fmla="*/ 664201 w 889694"/>
                <a:gd name="connsiteY20" fmla="*/ 35086 h 1198049"/>
                <a:gd name="connsiteX21" fmla="*/ 158711 w 889694"/>
                <a:gd name="connsiteY21" fmla="*/ 209488 h 1198049"/>
                <a:gd name="connsiteX22" fmla="*/ 157482 w 889694"/>
                <a:gd name="connsiteY22" fmla="*/ 211489 h 1198049"/>
                <a:gd name="connsiteX23" fmla="*/ 124955 w 889694"/>
                <a:gd name="connsiteY23" fmla="*/ 483332 h 1198049"/>
                <a:gd name="connsiteX24" fmla="*/ 113136 w 889694"/>
                <a:gd name="connsiteY24" fmla="*/ 720600 h 1198049"/>
                <a:gd name="connsiteX25" fmla="*/ 118053 w 889694"/>
                <a:gd name="connsiteY25" fmla="*/ 774512 h 1198049"/>
                <a:gd name="connsiteX26" fmla="*/ 121741 w 889694"/>
                <a:gd name="connsiteY26" fmla="*/ 783275 h 1198049"/>
                <a:gd name="connsiteX27" fmla="*/ 113041 w 889694"/>
                <a:gd name="connsiteY27" fmla="*/ 786989 h 1198049"/>
                <a:gd name="connsiteX28" fmla="*/ 88268 w 889694"/>
                <a:gd name="connsiteY28" fmla="*/ 810230 h 1198049"/>
                <a:gd name="connsiteX29" fmla="*/ 85904 w 889694"/>
                <a:gd name="connsiteY29" fmla="*/ 813945 h 1198049"/>
                <a:gd name="connsiteX30" fmla="*/ 82406 w 889694"/>
                <a:gd name="connsiteY30" fmla="*/ 852807 h 1198049"/>
                <a:gd name="connsiteX31" fmla="*/ 85810 w 889694"/>
                <a:gd name="connsiteY31" fmla="*/ 861665 h 1198049"/>
                <a:gd name="connsiteX32" fmla="*/ 77016 w 889694"/>
                <a:gd name="connsiteY32" fmla="*/ 865094 h 1198049"/>
                <a:gd name="connsiteX33" fmla="*/ 46286 w 889694"/>
                <a:gd name="connsiteY33" fmla="*/ 890907 h 1198049"/>
                <a:gd name="connsiteX34" fmla="*/ 44016 w 889694"/>
                <a:gd name="connsiteY34" fmla="*/ 894527 h 1198049"/>
                <a:gd name="connsiteX35" fmla="*/ 40991 w 889694"/>
                <a:gd name="connsiteY35" fmla="*/ 934341 h 1198049"/>
                <a:gd name="connsiteX36" fmla="*/ 42787 w 889694"/>
                <a:gd name="connsiteY36" fmla="*/ 943009 h 1198049"/>
                <a:gd name="connsiteX37" fmla="*/ 35885 w 889694"/>
                <a:gd name="connsiteY37" fmla="*/ 947105 h 1198049"/>
                <a:gd name="connsiteX38" fmla="*/ 8369 w 889694"/>
                <a:gd name="connsiteY38" fmla="*/ 972251 h 1198049"/>
                <a:gd name="connsiteX39" fmla="*/ 6100 w 889694"/>
                <a:gd name="connsiteY39" fmla="*/ 975870 h 1198049"/>
                <a:gd name="connsiteX40" fmla="*/ 2696 w 889694"/>
                <a:gd name="connsiteY40" fmla="*/ 1014732 h 1198049"/>
                <a:gd name="connsiteX41" fmla="*/ 24538 w 889694"/>
                <a:gd name="connsiteY41" fmla="*/ 1043116 h 1198049"/>
                <a:gd name="connsiteX42" fmla="*/ 30306 w 889694"/>
                <a:gd name="connsiteY42" fmla="*/ 1046927 h 1198049"/>
                <a:gd name="connsiteX43" fmla="*/ 81177 w 889694"/>
                <a:gd name="connsiteY43" fmla="*/ 1072168 h 1198049"/>
                <a:gd name="connsiteX44" fmla="*/ 70870 w 889694"/>
                <a:gd name="connsiteY44" fmla="*/ 1081598 h 1198049"/>
                <a:gd name="connsiteX45" fmla="*/ 58389 w 889694"/>
                <a:gd name="connsiteY45" fmla="*/ 1097123 h 1198049"/>
                <a:gd name="connsiteX46" fmla="*/ 57916 w 889694"/>
                <a:gd name="connsiteY46" fmla="*/ 1098266 h 1198049"/>
                <a:gd name="connsiteX47" fmla="*/ 54228 w 889694"/>
                <a:gd name="connsiteY47" fmla="*/ 1137605 h 1198049"/>
                <a:gd name="connsiteX48" fmla="*/ 76071 w 889694"/>
                <a:gd name="connsiteY48" fmla="*/ 1165989 h 1198049"/>
                <a:gd name="connsiteX49" fmla="*/ 81838 w 889694"/>
                <a:gd name="connsiteY49" fmla="*/ 1169894 h 1198049"/>
                <a:gd name="connsiteX50" fmla="*/ 125050 w 889694"/>
                <a:gd name="connsiteY50" fmla="*/ 1192088 h 1198049"/>
                <a:gd name="connsiteX51" fmla="*/ 164668 w 889694"/>
                <a:gd name="connsiteY51" fmla="*/ 1195612 h 1198049"/>
                <a:gd name="connsiteX52" fmla="*/ 194926 w 889694"/>
                <a:gd name="connsiteY52" fmla="*/ 1169894 h 1198049"/>
                <a:gd name="connsiteX53" fmla="*/ 195493 w 889694"/>
                <a:gd name="connsiteY53" fmla="*/ 1168942 h 1198049"/>
                <a:gd name="connsiteX54" fmla="*/ 200126 w 889694"/>
                <a:gd name="connsiteY54" fmla="*/ 1151225 h 1198049"/>
                <a:gd name="connsiteX55" fmla="*/ 200126 w 889694"/>
                <a:gd name="connsiteY55" fmla="*/ 1135890 h 1198049"/>
                <a:gd name="connsiteX56" fmla="*/ 252699 w 889694"/>
                <a:gd name="connsiteY56" fmla="*/ 1161989 h 1198049"/>
                <a:gd name="connsiteX57" fmla="*/ 292412 w 889694"/>
                <a:gd name="connsiteY57" fmla="*/ 1165608 h 11980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889694" h="1198049">
                  <a:moveTo>
                    <a:pt x="292317" y="1165513"/>
                  </a:moveTo>
                  <a:cubicBezTo>
                    <a:pt x="305460" y="1161322"/>
                    <a:pt x="316240" y="1152273"/>
                    <a:pt x="322575" y="1139890"/>
                  </a:cubicBezTo>
                  <a:lnTo>
                    <a:pt x="324844" y="1136366"/>
                  </a:lnTo>
                  <a:cubicBezTo>
                    <a:pt x="330517" y="1124651"/>
                    <a:pt x="331936" y="1110553"/>
                    <a:pt x="328626" y="1099314"/>
                  </a:cubicBezTo>
                  <a:lnTo>
                    <a:pt x="325884" y="1090075"/>
                  </a:lnTo>
                  <a:lnTo>
                    <a:pt x="335151" y="1087408"/>
                  </a:lnTo>
                  <a:cubicBezTo>
                    <a:pt x="349428" y="1083312"/>
                    <a:pt x="361342" y="1073882"/>
                    <a:pt x="367772" y="1061309"/>
                  </a:cubicBezTo>
                  <a:lnTo>
                    <a:pt x="370041" y="1057690"/>
                  </a:lnTo>
                  <a:cubicBezTo>
                    <a:pt x="376755" y="1044355"/>
                    <a:pt x="377984" y="1030639"/>
                    <a:pt x="373445" y="1018828"/>
                  </a:cubicBezTo>
                  <a:lnTo>
                    <a:pt x="370041" y="1009969"/>
                  </a:lnTo>
                  <a:lnTo>
                    <a:pt x="378835" y="1006540"/>
                  </a:lnTo>
                  <a:cubicBezTo>
                    <a:pt x="393491" y="1000921"/>
                    <a:pt x="403608" y="992444"/>
                    <a:pt x="409660" y="980728"/>
                  </a:cubicBezTo>
                  <a:lnTo>
                    <a:pt x="411929" y="977108"/>
                  </a:lnTo>
                  <a:cubicBezTo>
                    <a:pt x="417981" y="964916"/>
                    <a:pt x="418737" y="950057"/>
                    <a:pt x="413820" y="937198"/>
                  </a:cubicBezTo>
                  <a:lnTo>
                    <a:pt x="410132" y="927483"/>
                  </a:lnTo>
                  <a:lnTo>
                    <a:pt x="420061" y="924626"/>
                  </a:lnTo>
                  <a:cubicBezTo>
                    <a:pt x="435757" y="920149"/>
                    <a:pt x="448333" y="912338"/>
                    <a:pt x="457410" y="901480"/>
                  </a:cubicBezTo>
                  <a:cubicBezTo>
                    <a:pt x="518019" y="828614"/>
                    <a:pt x="580709" y="779560"/>
                    <a:pt x="643588" y="755652"/>
                  </a:cubicBezTo>
                  <a:cubicBezTo>
                    <a:pt x="732186" y="720029"/>
                    <a:pt x="804426" y="654496"/>
                    <a:pt x="846692" y="571153"/>
                  </a:cubicBezTo>
                  <a:cubicBezTo>
                    <a:pt x="941152" y="388463"/>
                    <a:pt x="874774" y="156339"/>
                    <a:pt x="698714" y="53755"/>
                  </a:cubicBezTo>
                  <a:lnTo>
                    <a:pt x="664201" y="35086"/>
                  </a:lnTo>
                  <a:cubicBezTo>
                    <a:pt x="480103" y="-51116"/>
                    <a:pt x="253077" y="26989"/>
                    <a:pt x="158711" y="209488"/>
                  </a:cubicBezTo>
                  <a:lnTo>
                    <a:pt x="157482" y="211489"/>
                  </a:lnTo>
                  <a:cubicBezTo>
                    <a:pt x="114554" y="296452"/>
                    <a:pt x="103019" y="393035"/>
                    <a:pt x="124955" y="483332"/>
                  </a:cubicBezTo>
                  <a:cubicBezTo>
                    <a:pt x="148027" y="571724"/>
                    <a:pt x="127414" y="669927"/>
                    <a:pt x="113136" y="720600"/>
                  </a:cubicBezTo>
                  <a:cubicBezTo>
                    <a:pt x="107935" y="736507"/>
                    <a:pt x="109543" y="754033"/>
                    <a:pt x="118053" y="774512"/>
                  </a:cubicBezTo>
                  <a:lnTo>
                    <a:pt x="121741" y="783275"/>
                  </a:lnTo>
                  <a:lnTo>
                    <a:pt x="113041" y="786989"/>
                  </a:lnTo>
                  <a:cubicBezTo>
                    <a:pt x="101884" y="791656"/>
                    <a:pt x="93563" y="799467"/>
                    <a:pt x="88268" y="810230"/>
                  </a:cubicBezTo>
                  <a:lnTo>
                    <a:pt x="85904" y="813945"/>
                  </a:lnTo>
                  <a:cubicBezTo>
                    <a:pt x="79191" y="827280"/>
                    <a:pt x="77962" y="840996"/>
                    <a:pt x="82406" y="852807"/>
                  </a:cubicBezTo>
                  <a:lnTo>
                    <a:pt x="85810" y="861665"/>
                  </a:lnTo>
                  <a:lnTo>
                    <a:pt x="77016" y="865094"/>
                  </a:lnTo>
                  <a:cubicBezTo>
                    <a:pt x="62360" y="870714"/>
                    <a:pt x="52243" y="879191"/>
                    <a:pt x="46286" y="890907"/>
                  </a:cubicBezTo>
                  <a:lnTo>
                    <a:pt x="44016" y="894527"/>
                  </a:lnTo>
                  <a:cubicBezTo>
                    <a:pt x="37870" y="906814"/>
                    <a:pt x="37776" y="923102"/>
                    <a:pt x="40991" y="934341"/>
                  </a:cubicBezTo>
                  <a:lnTo>
                    <a:pt x="42787" y="943009"/>
                  </a:lnTo>
                  <a:lnTo>
                    <a:pt x="35885" y="947105"/>
                  </a:lnTo>
                  <a:cubicBezTo>
                    <a:pt x="24538" y="950534"/>
                    <a:pt x="15083" y="959201"/>
                    <a:pt x="8369" y="972251"/>
                  </a:cubicBezTo>
                  <a:lnTo>
                    <a:pt x="6100" y="975870"/>
                  </a:lnTo>
                  <a:cubicBezTo>
                    <a:pt x="-613" y="989205"/>
                    <a:pt x="-1843" y="1002921"/>
                    <a:pt x="2696" y="1014732"/>
                  </a:cubicBezTo>
                  <a:cubicBezTo>
                    <a:pt x="6195" y="1026638"/>
                    <a:pt x="13097" y="1035401"/>
                    <a:pt x="24538" y="1043116"/>
                  </a:cubicBezTo>
                  <a:lnTo>
                    <a:pt x="30306" y="1046927"/>
                  </a:lnTo>
                  <a:lnTo>
                    <a:pt x="81177" y="1072168"/>
                  </a:lnTo>
                  <a:lnTo>
                    <a:pt x="70870" y="1081598"/>
                  </a:lnTo>
                  <a:cubicBezTo>
                    <a:pt x="68033" y="1084169"/>
                    <a:pt x="60469" y="1091123"/>
                    <a:pt x="58389" y="1097123"/>
                  </a:cubicBezTo>
                  <a:lnTo>
                    <a:pt x="57916" y="1098266"/>
                  </a:lnTo>
                  <a:cubicBezTo>
                    <a:pt x="51014" y="1111697"/>
                    <a:pt x="49690" y="1125698"/>
                    <a:pt x="54228" y="1137605"/>
                  </a:cubicBezTo>
                  <a:cubicBezTo>
                    <a:pt x="57727" y="1149511"/>
                    <a:pt x="64629" y="1158369"/>
                    <a:pt x="76071" y="1165989"/>
                  </a:cubicBezTo>
                  <a:lnTo>
                    <a:pt x="81838" y="1169894"/>
                  </a:lnTo>
                  <a:lnTo>
                    <a:pt x="125050" y="1192088"/>
                  </a:lnTo>
                  <a:cubicBezTo>
                    <a:pt x="137437" y="1198565"/>
                    <a:pt x="151525" y="1199803"/>
                    <a:pt x="164668" y="1195612"/>
                  </a:cubicBezTo>
                  <a:cubicBezTo>
                    <a:pt x="177811" y="1191421"/>
                    <a:pt x="188591" y="1182372"/>
                    <a:pt x="194926" y="1169894"/>
                  </a:cubicBezTo>
                  <a:lnTo>
                    <a:pt x="195493" y="1168942"/>
                  </a:lnTo>
                  <a:cubicBezTo>
                    <a:pt x="198614" y="1164179"/>
                    <a:pt x="200126" y="1158464"/>
                    <a:pt x="200126" y="1151225"/>
                  </a:cubicBezTo>
                  <a:lnTo>
                    <a:pt x="200126" y="1135890"/>
                  </a:lnTo>
                  <a:cubicBezTo>
                    <a:pt x="200126" y="1135890"/>
                    <a:pt x="252699" y="1161989"/>
                    <a:pt x="252699" y="1161989"/>
                  </a:cubicBezTo>
                  <a:cubicBezTo>
                    <a:pt x="265275" y="1168465"/>
                    <a:pt x="279269" y="1169799"/>
                    <a:pt x="292412" y="1165608"/>
                  </a:cubicBezTo>
                  <a:close/>
                </a:path>
              </a:pathLst>
            </a:custGeom>
            <a:solidFill>
              <a:srgbClr val="FFFFFF"/>
            </a:solidFill>
            <a:ln w="9455" cap="flat">
              <a:noFill/>
              <a:prstDash val="solid"/>
              <a:miter/>
            </a:ln>
          </p:spPr>
          <p:txBody>
            <a:bodyPr rtlCol="0" anchor="ctr"/>
            <a:lstStyle/>
            <a:p>
              <a:endParaRPr lang="en-GB"/>
            </a:p>
          </p:txBody>
        </p:sp>
        <p:sp>
          <p:nvSpPr>
            <p:cNvPr id="816" name="Freeform 815">
              <a:extLst>
                <a:ext uri="{FF2B5EF4-FFF2-40B4-BE49-F238E27FC236}">
                  <a16:creationId xmlns:a16="http://schemas.microsoft.com/office/drawing/2014/main" id="{A79D9693-2C62-1780-FA36-9652BD541EBC}"/>
                </a:ext>
              </a:extLst>
            </p:cNvPr>
            <p:cNvSpPr/>
            <p:nvPr/>
          </p:nvSpPr>
          <p:spPr>
            <a:xfrm>
              <a:off x="8658893" y="3429001"/>
              <a:ext cx="1292962" cy="1506262"/>
            </a:xfrm>
            <a:custGeom>
              <a:avLst/>
              <a:gdLst>
                <a:gd name="connsiteX0" fmla="*/ 202429 w 1292962"/>
                <a:gd name="connsiteY0" fmla="*/ 1400479 h 1506262"/>
                <a:gd name="connsiteX1" fmla="*/ 189487 w 1292962"/>
                <a:gd name="connsiteY1" fmla="*/ 1402574 h 1506262"/>
                <a:gd name="connsiteX2" fmla="*/ 171238 w 1292962"/>
                <a:gd name="connsiteY2" fmla="*/ 1417052 h 1506262"/>
                <a:gd name="connsiteX3" fmla="*/ 170387 w 1292962"/>
                <a:gd name="connsiteY3" fmla="*/ 1418290 h 1506262"/>
                <a:gd name="connsiteX4" fmla="*/ 170009 w 1292962"/>
                <a:gd name="connsiteY4" fmla="*/ 1419814 h 1506262"/>
                <a:gd name="connsiteX5" fmla="*/ 169914 w 1292962"/>
                <a:gd name="connsiteY5" fmla="*/ 1443817 h 1506262"/>
                <a:gd name="connsiteX6" fmla="*/ 178991 w 1292962"/>
                <a:gd name="connsiteY6" fmla="*/ 1457819 h 1506262"/>
                <a:gd name="connsiteX7" fmla="*/ 184381 w 1292962"/>
                <a:gd name="connsiteY7" fmla="*/ 1462200 h 1506262"/>
                <a:gd name="connsiteX8" fmla="*/ 228538 w 1292962"/>
                <a:gd name="connsiteY8" fmla="*/ 1484965 h 1506262"/>
                <a:gd name="connsiteX9" fmla="*/ 250097 w 1292962"/>
                <a:gd name="connsiteY9" fmla="*/ 1487632 h 1506262"/>
                <a:gd name="connsiteX10" fmla="*/ 271564 w 1292962"/>
                <a:gd name="connsiteY10" fmla="*/ 1469896 h 1506262"/>
                <a:gd name="connsiteX11" fmla="*/ 271561 w 1292962"/>
                <a:gd name="connsiteY11" fmla="*/ 1469916 h 1506262"/>
                <a:gd name="connsiteX12" fmla="*/ 271655 w 1292962"/>
                <a:gd name="connsiteY12" fmla="*/ 1469820 h 1506262"/>
                <a:gd name="connsiteX13" fmla="*/ 271564 w 1292962"/>
                <a:gd name="connsiteY13" fmla="*/ 1469896 h 1506262"/>
                <a:gd name="connsiteX14" fmla="*/ 274775 w 1292962"/>
                <a:gd name="connsiteY14" fmla="*/ 1447175 h 1506262"/>
                <a:gd name="connsiteX15" fmla="*/ 261254 w 1292962"/>
                <a:gd name="connsiteY15" fmla="*/ 1427434 h 1506262"/>
                <a:gd name="connsiteX16" fmla="*/ 215111 w 1292962"/>
                <a:gd name="connsiteY16" fmla="*/ 1403336 h 1506262"/>
                <a:gd name="connsiteX17" fmla="*/ 213315 w 1292962"/>
                <a:gd name="connsiteY17" fmla="*/ 1402669 h 1506262"/>
                <a:gd name="connsiteX18" fmla="*/ 202429 w 1292962"/>
                <a:gd name="connsiteY18" fmla="*/ 1400479 h 1506262"/>
                <a:gd name="connsiteX19" fmla="*/ 141832 w 1292962"/>
                <a:gd name="connsiteY19" fmla="*/ 1276249 h 1506262"/>
                <a:gd name="connsiteX20" fmla="*/ 123110 w 1292962"/>
                <a:gd name="connsiteY20" fmla="*/ 1292465 h 1506262"/>
                <a:gd name="connsiteX21" fmla="*/ 120557 w 1292962"/>
                <a:gd name="connsiteY21" fmla="*/ 1296370 h 1506262"/>
                <a:gd name="connsiteX22" fmla="*/ 120178 w 1292962"/>
                <a:gd name="connsiteY22" fmla="*/ 1297894 h 1506262"/>
                <a:gd name="connsiteX23" fmla="*/ 119517 w 1292962"/>
                <a:gd name="connsiteY23" fmla="*/ 1320087 h 1506262"/>
                <a:gd name="connsiteX24" fmla="*/ 126986 w 1292962"/>
                <a:gd name="connsiteY24" fmla="*/ 1334375 h 1506262"/>
                <a:gd name="connsiteX25" fmla="*/ 134456 w 1292962"/>
                <a:gd name="connsiteY25" fmla="*/ 1340185 h 1506262"/>
                <a:gd name="connsiteX26" fmla="*/ 355714 w 1292962"/>
                <a:gd name="connsiteY26" fmla="*/ 1456676 h 1506262"/>
                <a:gd name="connsiteX27" fmla="*/ 355998 w 1292962"/>
                <a:gd name="connsiteY27" fmla="*/ 1456866 h 1506262"/>
                <a:gd name="connsiteX28" fmla="*/ 381150 w 1292962"/>
                <a:gd name="connsiteY28" fmla="*/ 1458771 h 1506262"/>
                <a:gd name="connsiteX29" fmla="*/ 399966 w 1292962"/>
                <a:gd name="connsiteY29" fmla="*/ 1442579 h 1506262"/>
                <a:gd name="connsiteX30" fmla="*/ 402330 w 1292962"/>
                <a:gd name="connsiteY30" fmla="*/ 1438769 h 1506262"/>
                <a:gd name="connsiteX31" fmla="*/ 390227 w 1292962"/>
                <a:gd name="connsiteY31" fmla="*/ 1395907 h 1506262"/>
                <a:gd name="connsiteX32" fmla="*/ 167078 w 1292962"/>
                <a:gd name="connsiteY32" fmla="*/ 1278178 h 1506262"/>
                <a:gd name="connsiteX33" fmla="*/ 141832 w 1292962"/>
                <a:gd name="connsiteY33" fmla="*/ 1276249 h 1506262"/>
                <a:gd name="connsiteX34" fmla="*/ 180694 w 1292962"/>
                <a:gd name="connsiteY34" fmla="*/ 1193477 h 1506262"/>
                <a:gd name="connsiteX35" fmla="*/ 161972 w 1292962"/>
                <a:gd name="connsiteY35" fmla="*/ 1209693 h 1506262"/>
                <a:gd name="connsiteX36" fmla="*/ 160270 w 1292962"/>
                <a:gd name="connsiteY36" fmla="*/ 1212360 h 1506262"/>
                <a:gd name="connsiteX37" fmla="*/ 157622 w 1292962"/>
                <a:gd name="connsiteY37" fmla="*/ 1233791 h 1506262"/>
                <a:gd name="connsiteX38" fmla="*/ 158379 w 1292962"/>
                <a:gd name="connsiteY38" fmla="*/ 1237315 h 1506262"/>
                <a:gd name="connsiteX39" fmla="*/ 158473 w 1292962"/>
                <a:gd name="connsiteY39" fmla="*/ 1237220 h 1506262"/>
                <a:gd name="connsiteX40" fmla="*/ 166037 w 1292962"/>
                <a:gd name="connsiteY40" fmla="*/ 1251603 h 1506262"/>
                <a:gd name="connsiteX41" fmla="*/ 173413 w 1292962"/>
                <a:gd name="connsiteY41" fmla="*/ 1257413 h 1506262"/>
                <a:gd name="connsiteX42" fmla="*/ 402235 w 1292962"/>
                <a:gd name="connsiteY42" fmla="*/ 1376666 h 1506262"/>
                <a:gd name="connsiteX43" fmla="*/ 446203 w 1292962"/>
                <a:gd name="connsiteY43" fmla="*/ 1362379 h 1506262"/>
                <a:gd name="connsiteX44" fmla="*/ 448756 w 1292962"/>
                <a:gd name="connsiteY44" fmla="*/ 1358473 h 1506262"/>
                <a:gd name="connsiteX45" fmla="*/ 449134 w 1292962"/>
                <a:gd name="connsiteY45" fmla="*/ 1356949 h 1506262"/>
                <a:gd name="connsiteX46" fmla="*/ 449607 w 1292962"/>
                <a:gd name="connsiteY46" fmla="*/ 1333899 h 1506262"/>
                <a:gd name="connsiteX47" fmla="*/ 436370 w 1292962"/>
                <a:gd name="connsiteY47" fmla="*/ 1315706 h 1506262"/>
                <a:gd name="connsiteX48" fmla="*/ 205940 w 1292962"/>
                <a:gd name="connsiteY48" fmla="*/ 1195405 h 1506262"/>
                <a:gd name="connsiteX49" fmla="*/ 180694 w 1292962"/>
                <a:gd name="connsiteY49" fmla="*/ 1193477 h 1506262"/>
                <a:gd name="connsiteX50" fmla="*/ 227309 w 1292962"/>
                <a:gd name="connsiteY50" fmla="*/ 1112157 h 1506262"/>
                <a:gd name="connsiteX51" fmla="*/ 222676 w 1292962"/>
                <a:gd name="connsiteY51" fmla="*/ 1114157 h 1506262"/>
                <a:gd name="connsiteX52" fmla="*/ 204427 w 1292962"/>
                <a:gd name="connsiteY52" fmla="*/ 1128635 h 1506262"/>
                <a:gd name="connsiteX53" fmla="*/ 202347 w 1292962"/>
                <a:gd name="connsiteY53" fmla="*/ 1131778 h 1506262"/>
                <a:gd name="connsiteX54" fmla="*/ 197808 w 1292962"/>
                <a:gd name="connsiteY54" fmla="*/ 1157210 h 1506262"/>
                <a:gd name="connsiteX55" fmla="*/ 197808 w 1292962"/>
                <a:gd name="connsiteY55" fmla="*/ 1157401 h 1506262"/>
                <a:gd name="connsiteX56" fmla="*/ 205278 w 1292962"/>
                <a:gd name="connsiteY56" fmla="*/ 1171688 h 1506262"/>
                <a:gd name="connsiteX57" fmla="*/ 212748 w 1292962"/>
                <a:gd name="connsiteY57" fmla="*/ 1177498 h 1506262"/>
                <a:gd name="connsiteX58" fmla="*/ 441570 w 1292962"/>
                <a:gd name="connsiteY58" fmla="*/ 1296751 h 1506262"/>
                <a:gd name="connsiteX59" fmla="*/ 485538 w 1292962"/>
                <a:gd name="connsiteY59" fmla="*/ 1282464 h 1506262"/>
                <a:gd name="connsiteX60" fmla="*/ 487240 w 1292962"/>
                <a:gd name="connsiteY60" fmla="*/ 1279797 h 1506262"/>
                <a:gd name="connsiteX61" fmla="*/ 477312 w 1292962"/>
                <a:gd name="connsiteY61" fmla="*/ 1236744 h 1506262"/>
                <a:gd name="connsiteX62" fmla="*/ 474002 w 1292962"/>
                <a:gd name="connsiteY62" fmla="*/ 1234553 h 1506262"/>
                <a:gd name="connsiteX63" fmla="*/ 246598 w 1292962"/>
                <a:gd name="connsiteY63" fmla="*/ 1118348 h 1506262"/>
                <a:gd name="connsiteX64" fmla="*/ 240830 w 1292962"/>
                <a:gd name="connsiteY64" fmla="*/ 1114443 h 1506262"/>
                <a:gd name="connsiteX65" fmla="*/ 227309 w 1292962"/>
                <a:gd name="connsiteY65" fmla="*/ 1112157 h 1506262"/>
                <a:gd name="connsiteX66" fmla="*/ 936470 w 1292962"/>
                <a:gd name="connsiteY66" fmla="*/ 1097488 h 1506262"/>
                <a:gd name="connsiteX67" fmla="*/ 941386 w 1292962"/>
                <a:gd name="connsiteY67" fmla="*/ 1100060 h 1506262"/>
                <a:gd name="connsiteX68" fmla="*/ 942616 w 1292962"/>
                <a:gd name="connsiteY68" fmla="*/ 1101488 h 1506262"/>
                <a:gd name="connsiteX69" fmla="*/ 948951 w 1292962"/>
                <a:gd name="connsiteY69" fmla="*/ 1107584 h 1506262"/>
                <a:gd name="connsiteX70" fmla="*/ 951977 w 1292962"/>
                <a:gd name="connsiteY70" fmla="*/ 1110918 h 1506262"/>
                <a:gd name="connsiteX71" fmla="*/ 993202 w 1292962"/>
                <a:gd name="connsiteY71" fmla="*/ 1165020 h 1506262"/>
                <a:gd name="connsiteX72" fmla="*/ 994715 w 1292962"/>
                <a:gd name="connsiteY72" fmla="*/ 1172354 h 1506262"/>
                <a:gd name="connsiteX73" fmla="*/ 992068 w 1292962"/>
                <a:gd name="connsiteY73" fmla="*/ 1177784 h 1506262"/>
                <a:gd name="connsiteX74" fmla="*/ 992068 w 1292962"/>
                <a:gd name="connsiteY74" fmla="*/ 1177974 h 1506262"/>
                <a:gd name="connsiteX75" fmla="*/ 979114 w 1292962"/>
                <a:gd name="connsiteY75" fmla="*/ 1178831 h 1506262"/>
                <a:gd name="connsiteX76" fmla="*/ 975710 w 1292962"/>
                <a:gd name="connsiteY76" fmla="*/ 1176545 h 1506262"/>
                <a:gd name="connsiteX77" fmla="*/ 927581 w 1292962"/>
                <a:gd name="connsiteY77" fmla="*/ 1113299 h 1506262"/>
                <a:gd name="connsiteX78" fmla="*/ 929756 w 1292962"/>
                <a:gd name="connsiteY78" fmla="*/ 1099488 h 1506262"/>
                <a:gd name="connsiteX79" fmla="*/ 936470 w 1292962"/>
                <a:gd name="connsiteY79" fmla="*/ 1097488 h 1506262"/>
                <a:gd name="connsiteX80" fmla="*/ 1051070 w 1292962"/>
                <a:gd name="connsiteY80" fmla="*/ 947279 h 1506262"/>
                <a:gd name="connsiteX81" fmla="*/ 1057311 w 1292962"/>
                <a:gd name="connsiteY81" fmla="*/ 948041 h 1506262"/>
                <a:gd name="connsiteX82" fmla="*/ 1131158 w 1292962"/>
                <a:gd name="connsiteY82" fmla="*/ 986046 h 1506262"/>
                <a:gd name="connsiteX83" fmla="*/ 1132955 w 1292962"/>
                <a:gd name="connsiteY83" fmla="*/ 987189 h 1506262"/>
                <a:gd name="connsiteX84" fmla="*/ 1134468 w 1292962"/>
                <a:gd name="connsiteY84" fmla="*/ 989570 h 1506262"/>
                <a:gd name="connsiteX85" fmla="*/ 1133995 w 1292962"/>
                <a:gd name="connsiteY85" fmla="*/ 998905 h 1506262"/>
                <a:gd name="connsiteX86" fmla="*/ 1128700 w 1292962"/>
                <a:gd name="connsiteY86" fmla="*/ 1003953 h 1506262"/>
                <a:gd name="connsiteX87" fmla="*/ 1122365 w 1292962"/>
                <a:gd name="connsiteY87" fmla="*/ 1002715 h 1506262"/>
                <a:gd name="connsiteX88" fmla="*/ 1049652 w 1292962"/>
                <a:gd name="connsiteY88" fmla="*/ 965281 h 1506262"/>
                <a:gd name="connsiteX89" fmla="*/ 1049747 w 1292962"/>
                <a:gd name="connsiteY89" fmla="*/ 965472 h 1506262"/>
                <a:gd name="connsiteX90" fmla="*/ 1048612 w 1292962"/>
                <a:gd name="connsiteY90" fmla="*/ 964710 h 1506262"/>
                <a:gd name="connsiteX91" fmla="*/ 1045870 w 1292962"/>
                <a:gd name="connsiteY91" fmla="*/ 951661 h 1506262"/>
                <a:gd name="connsiteX92" fmla="*/ 1051070 w 1292962"/>
                <a:gd name="connsiteY92" fmla="*/ 947279 h 1506262"/>
                <a:gd name="connsiteX93" fmla="*/ 436180 w 1292962"/>
                <a:gd name="connsiteY93" fmla="*/ 942802 h 1506262"/>
                <a:gd name="connsiteX94" fmla="*/ 336236 w 1292962"/>
                <a:gd name="connsiteY94" fmla="*/ 1138827 h 1506262"/>
                <a:gd name="connsiteX95" fmla="*/ 405923 w 1292962"/>
                <a:gd name="connsiteY95" fmla="*/ 1176546 h 1506262"/>
                <a:gd name="connsiteX96" fmla="*/ 505867 w 1292962"/>
                <a:gd name="connsiteY96" fmla="*/ 980521 h 1506262"/>
                <a:gd name="connsiteX97" fmla="*/ 594330 w 1292962"/>
                <a:gd name="connsiteY97" fmla="*/ 898221 h 1506262"/>
                <a:gd name="connsiteX98" fmla="*/ 558534 w 1292962"/>
                <a:gd name="connsiteY98" fmla="*/ 919371 h 1506262"/>
                <a:gd name="connsiteX99" fmla="*/ 532437 w 1292962"/>
                <a:gd name="connsiteY99" fmla="*/ 971282 h 1506262"/>
                <a:gd name="connsiteX100" fmla="*/ 569313 w 1292962"/>
                <a:gd name="connsiteY100" fmla="*/ 990141 h 1506262"/>
                <a:gd name="connsiteX101" fmla="*/ 621697 w 1292962"/>
                <a:gd name="connsiteY101" fmla="*/ 993189 h 1506262"/>
                <a:gd name="connsiteX102" fmla="*/ 637109 w 1292962"/>
                <a:gd name="connsiteY102" fmla="*/ 977759 h 1506262"/>
                <a:gd name="connsiteX103" fmla="*/ 620940 w 1292962"/>
                <a:gd name="connsiteY103" fmla="*/ 906798 h 1506262"/>
                <a:gd name="connsiteX104" fmla="*/ 616780 w 1292962"/>
                <a:gd name="connsiteY104" fmla="*/ 904131 h 1506262"/>
                <a:gd name="connsiteX105" fmla="*/ 616875 w 1292962"/>
                <a:gd name="connsiteY105" fmla="*/ 904036 h 1506262"/>
                <a:gd name="connsiteX106" fmla="*/ 594330 w 1292962"/>
                <a:gd name="connsiteY106" fmla="*/ 898221 h 1506262"/>
                <a:gd name="connsiteX107" fmla="*/ 405363 w 1292962"/>
                <a:gd name="connsiteY107" fmla="*/ 802450 h 1506262"/>
                <a:gd name="connsiteX108" fmla="*/ 361577 w 1292962"/>
                <a:gd name="connsiteY108" fmla="*/ 832788 h 1506262"/>
                <a:gd name="connsiteX109" fmla="*/ 357605 w 1292962"/>
                <a:gd name="connsiteY109" fmla="*/ 860982 h 1506262"/>
                <a:gd name="connsiteX110" fmla="*/ 370559 w 1292962"/>
                <a:gd name="connsiteY110" fmla="*/ 883080 h 1506262"/>
                <a:gd name="connsiteX111" fmla="*/ 390132 w 1292962"/>
                <a:gd name="connsiteY111" fmla="*/ 897273 h 1506262"/>
                <a:gd name="connsiteX112" fmla="*/ 426819 w 1292962"/>
                <a:gd name="connsiteY112" fmla="*/ 916037 h 1506262"/>
                <a:gd name="connsiteX113" fmla="*/ 426819 w 1292962"/>
                <a:gd name="connsiteY113" fmla="*/ 916132 h 1506262"/>
                <a:gd name="connsiteX114" fmla="*/ 454051 w 1292962"/>
                <a:gd name="connsiteY114" fmla="*/ 866697 h 1506262"/>
                <a:gd name="connsiteX115" fmla="*/ 454713 w 1292962"/>
                <a:gd name="connsiteY115" fmla="*/ 865269 h 1506262"/>
                <a:gd name="connsiteX116" fmla="*/ 438544 w 1292962"/>
                <a:gd name="connsiteY116" fmla="*/ 811738 h 1506262"/>
                <a:gd name="connsiteX117" fmla="*/ 433911 w 1292962"/>
                <a:gd name="connsiteY117" fmla="*/ 808595 h 1506262"/>
                <a:gd name="connsiteX118" fmla="*/ 430696 w 1292962"/>
                <a:gd name="connsiteY118" fmla="*/ 807166 h 1506262"/>
                <a:gd name="connsiteX119" fmla="*/ 405363 w 1292962"/>
                <a:gd name="connsiteY119" fmla="*/ 802450 h 1506262"/>
                <a:gd name="connsiteX120" fmla="*/ 1119623 w 1292962"/>
                <a:gd name="connsiteY120" fmla="*/ 759446 h 1506262"/>
                <a:gd name="connsiteX121" fmla="*/ 1284337 w 1292962"/>
                <a:gd name="connsiteY121" fmla="*/ 776591 h 1506262"/>
                <a:gd name="connsiteX122" fmla="*/ 1290010 w 1292962"/>
                <a:gd name="connsiteY122" fmla="*/ 779068 h 1506262"/>
                <a:gd name="connsiteX123" fmla="*/ 1292941 w 1292962"/>
                <a:gd name="connsiteY123" fmla="*/ 787545 h 1506262"/>
                <a:gd name="connsiteX124" fmla="*/ 1289916 w 1292962"/>
                <a:gd name="connsiteY124" fmla="*/ 793927 h 1506262"/>
                <a:gd name="connsiteX125" fmla="*/ 1282351 w 1292962"/>
                <a:gd name="connsiteY125" fmla="*/ 796308 h 1506262"/>
                <a:gd name="connsiteX126" fmla="*/ 1282446 w 1292962"/>
                <a:gd name="connsiteY126" fmla="*/ 796403 h 1506262"/>
                <a:gd name="connsiteX127" fmla="*/ 1120852 w 1292962"/>
                <a:gd name="connsiteY127" fmla="*/ 779544 h 1506262"/>
                <a:gd name="connsiteX128" fmla="*/ 1109978 w 1292962"/>
                <a:gd name="connsiteY128" fmla="*/ 772210 h 1506262"/>
                <a:gd name="connsiteX129" fmla="*/ 1109316 w 1292962"/>
                <a:gd name="connsiteY129" fmla="*/ 768304 h 1506262"/>
                <a:gd name="connsiteX130" fmla="*/ 1112342 w 1292962"/>
                <a:gd name="connsiteY130" fmla="*/ 761923 h 1506262"/>
                <a:gd name="connsiteX131" fmla="*/ 1119623 w 1292962"/>
                <a:gd name="connsiteY131" fmla="*/ 759446 h 1506262"/>
                <a:gd name="connsiteX132" fmla="*/ 10779 w 1292962"/>
                <a:gd name="connsiteY132" fmla="*/ 657433 h 1506262"/>
                <a:gd name="connsiteX133" fmla="*/ 90489 w 1292962"/>
                <a:gd name="connsiteY133" fmla="*/ 661528 h 1506262"/>
                <a:gd name="connsiteX134" fmla="*/ 100039 w 1292962"/>
                <a:gd name="connsiteY134" fmla="*/ 671815 h 1506262"/>
                <a:gd name="connsiteX135" fmla="*/ 89165 w 1292962"/>
                <a:gd name="connsiteY135" fmla="*/ 681245 h 1506262"/>
                <a:gd name="connsiteX136" fmla="*/ 89165 w 1292962"/>
                <a:gd name="connsiteY136" fmla="*/ 681340 h 1506262"/>
                <a:gd name="connsiteX137" fmla="*/ 11252 w 1292962"/>
                <a:gd name="connsiteY137" fmla="*/ 677340 h 1506262"/>
                <a:gd name="connsiteX138" fmla="*/ 662 w 1292962"/>
                <a:gd name="connsiteY138" fmla="*/ 670196 h 1506262"/>
                <a:gd name="connsiteX139" fmla="*/ 0 w 1292962"/>
                <a:gd name="connsiteY139" fmla="*/ 666767 h 1506262"/>
                <a:gd name="connsiteX140" fmla="*/ 10779 w 1292962"/>
                <a:gd name="connsiteY140" fmla="*/ 657433 h 1506262"/>
                <a:gd name="connsiteX141" fmla="*/ 1175410 w 1292962"/>
                <a:gd name="connsiteY141" fmla="*/ 511796 h 1506262"/>
                <a:gd name="connsiteX142" fmla="*/ 1187986 w 1292962"/>
                <a:gd name="connsiteY142" fmla="*/ 519892 h 1506262"/>
                <a:gd name="connsiteX143" fmla="*/ 1186662 w 1292962"/>
                <a:gd name="connsiteY143" fmla="*/ 528941 h 1506262"/>
                <a:gd name="connsiteX144" fmla="*/ 1181461 w 1292962"/>
                <a:gd name="connsiteY144" fmla="*/ 533323 h 1506262"/>
                <a:gd name="connsiteX145" fmla="*/ 1106763 w 1292962"/>
                <a:gd name="connsiteY145" fmla="*/ 556659 h 1506262"/>
                <a:gd name="connsiteX146" fmla="*/ 1104872 w 1292962"/>
                <a:gd name="connsiteY146" fmla="*/ 557516 h 1506262"/>
                <a:gd name="connsiteX147" fmla="*/ 1098159 w 1292962"/>
                <a:gd name="connsiteY147" fmla="*/ 555801 h 1506262"/>
                <a:gd name="connsiteX148" fmla="*/ 1095133 w 1292962"/>
                <a:gd name="connsiteY148" fmla="*/ 553706 h 1506262"/>
                <a:gd name="connsiteX149" fmla="*/ 1094944 w 1292962"/>
                <a:gd name="connsiteY149" fmla="*/ 553611 h 1506262"/>
                <a:gd name="connsiteX150" fmla="*/ 1095795 w 1292962"/>
                <a:gd name="connsiteY150" fmla="*/ 552373 h 1506262"/>
                <a:gd name="connsiteX151" fmla="*/ 1093525 w 1292962"/>
                <a:gd name="connsiteY151" fmla="*/ 547515 h 1506262"/>
                <a:gd name="connsiteX152" fmla="*/ 1093525 w 1292962"/>
                <a:gd name="connsiteY152" fmla="*/ 543133 h 1506262"/>
                <a:gd name="connsiteX153" fmla="*/ 1102886 w 1292962"/>
                <a:gd name="connsiteY153" fmla="*/ 534466 h 1506262"/>
                <a:gd name="connsiteX154" fmla="*/ 52572 w 1292962"/>
                <a:gd name="connsiteY154" fmla="*/ 425404 h 1506262"/>
                <a:gd name="connsiteX155" fmla="*/ 58812 w 1292962"/>
                <a:gd name="connsiteY155" fmla="*/ 426166 h 1506262"/>
                <a:gd name="connsiteX156" fmla="*/ 133511 w 1292962"/>
                <a:gd name="connsiteY156" fmla="*/ 464838 h 1506262"/>
                <a:gd name="connsiteX157" fmla="*/ 134267 w 1292962"/>
                <a:gd name="connsiteY157" fmla="*/ 465219 h 1506262"/>
                <a:gd name="connsiteX158" fmla="*/ 136064 w 1292962"/>
                <a:gd name="connsiteY158" fmla="*/ 466362 h 1506262"/>
                <a:gd name="connsiteX159" fmla="*/ 137576 w 1292962"/>
                <a:gd name="connsiteY159" fmla="*/ 468743 h 1506262"/>
                <a:gd name="connsiteX160" fmla="*/ 137104 w 1292962"/>
                <a:gd name="connsiteY160" fmla="*/ 478077 h 1506262"/>
                <a:gd name="connsiteX161" fmla="*/ 131809 w 1292962"/>
                <a:gd name="connsiteY161" fmla="*/ 482554 h 1506262"/>
                <a:gd name="connsiteX162" fmla="*/ 125473 w 1292962"/>
                <a:gd name="connsiteY162" fmla="*/ 481887 h 1506262"/>
                <a:gd name="connsiteX163" fmla="*/ 51248 w 1292962"/>
                <a:gd name="connsiteY163" fmla="*/ 443406 h 1506262"/>
                <a:gd name="connsiteX164" fmla="*/ 51248 w 1292962"/>
                <a:gd name="connsiteY164" fmla="*/ 443597 h 1506262"/>
                <a:gd name="connsiteX165" fmla="*/ 50113 w 1292962"/>
                <a:gd name="connsiteY165" fmla="*/ 442835 h 1506262"/>
                <a:gd name="connsiteX166" fmla="*/ 47371 w 1292962"/>
                <a:gd name="connsiteY166" fmla="*/ 429786 h 1506262"/>
                <a:gd name="connsiteX167" fmla="*/ 52572 w 1292962"/>
                <a:gd name="connsiteY167" fmla="*/ 425404 h 1506262"/>
                <a:gd name="connsiteX168" fmla="*/ 592397 w 1292962"/>
                <a:gd name="connsiteY168" fmla="*/ 414781 h 1506262"/>
                <a:gd name="connsiteX169" fmla="*/ 662166 w 1292962"/>
                <a:gd name="connsiteY169" fmla="*/ 421594 h 1506262"/>
                <a:gd name="connsiteX170" fmla="*/ 662261 w 1292962"/>
                <a:gd name="connsiteY170" fmla="*/ 421594 h 1506262"/>
                <a:gd name="connsiteX171" fmla="*/ 666043 w 1292962"/>
                <a:gd name="connsiteY171" fmla="*/ 423690 h 1506262"/>
                <a:gd name="connsiteX172" fmla="*/ 667556 w 1292962"/>
                <a:gd name="connsiteY172" fmla="*/ 425690 h 1506262"/>
                <a:gd name="connsiteX173" fmla="*/ 668974 w 1292962"/>
                <a:gd name="connsiteY173" fmla="*/ 433310 h 1506262"/>
                <a:gd name="connsiteX174" fmla="*/ 657438 w 1292962"/>
                <a:gd name="connsiteY174" fmla="*/ 440168 h 1506262"/>
                <a:gd name="connsiteX175" fmla="*/ 418026 w 1292962"/>
                <a:gd name="connsiteY175" fmla="*/ 505700 h 1506262"/>
                <a:gd name="connsiteX176" fmla="*/ 406112 w 1292962"/>
                <a:gd name="connsiteY176" fmla="*/ 506652 h 1506262"/>
                <a:gd name="connsiteX177" fmla="*/ 403748 w 1292962"/>
                <a:gd name="connsiteY177" fmla="*/ 505033 h 1506262"/>
                <a:gd name="connsiteX178" fmla="*/ 401478 w 1292962"/>
                <a:gd name="connsiteY178" fmla="*/ 499413 h 1506262"/>
                <a:gd name="connsiteX179" fmla="*/ 404126 w 1292962"/>
                <a:gd name="connsiteY179" fmla="*/ 492270 h 1506262"/>
                <a:gd name="connsiteX180" fmla="*/ 404221 w 1292962"/>
                <a:gd name="connsiteY180" fmla="*/ 492174 h 1506262"/>
                <a:gd name="connsiteX181" fmla="*/ 592397 w 1292962"/>
                <a:gd name="connsiteY181" fmla="*/ 414781 h 1506262"/>
                <a:gd name="connsiteX182" fmla="*/ 627599 w 1292962"/>
                <a:gd name="connsiteY182" fmla="*/ 327768 h 1506262"/>
                <a:gd name="connsiteX183" fmla="*/ 269291 w 1292962"/>
                <a:gd name="connsiteY183" fmla="*/ 522940 h 1506262"/>
                <a:gd name="connsiteX184" fmla="*/ 239128 w 1292962"/>
                <a:gd name="connsiteY184" fmla="*/ 781830 h 1506262"/>
                <a:gd name="connsiteX185" fmla="*/ 227498 w 1292962"/>
                <a:gd name="connsiteY185" fmla="*/ 1029861 h 1506262"/>
                <a:gd name="connsiteX186" fmla="*/ 227309 w 1292962"/>
                <a:gd name="connsiteY186" fmla="*/ 1030051 h 1506262"/>
                <a:gd name="connsiteX187" fmla="*/ 239412 w 1292962"/>
                <a:gd name="connsiteY187" fmla="*/ 1081296 h 1506262"/>
                <a:gd name="connsiteX188" fmla="*/ 245747 w 1292962"/>
                <a:gd name="connsiteY188" fmla="*/ 1086534 h 1506262"/>
                <a:gd name="connsiteX189" fmla="*/ 254257 w 1292962"/>
                <a:gd name="connsiteY189" fmla="*/ 1092249 h 1506262"/>
                <a:gd name="connsiteX190" fmla="*/ 315812 w 1292962"/>
                <a:gd name="connsiteY190" fmla="*/ 1125587 h 1506262"/>
                <a:gd name="connsiteX191" fmla="*/ 415851 w 1292962"/>
                <a:gd name="connsiteY191" fmla="*/ 929372 h 1506262"/>
                <a:gd name="connsiteX192" fmla="*/ 378880 w 1292962"/>
                <a:gd name="connsiteY192" fmla="*/ 910417 h 1506262"/>
                <a:gd name="connsiteX193" fmla="*/ 337182 w 1292962"/>
                <a:gd name="connsiteY193" fmla="*/ 865364 h 1506262"/>
                <a:gd name="connsiteX194" fmla="*/ 340869 w 1292962"/>
                <a:gd name="connsiteY194" fmla="*/ 820025 h 1506262"/>
                <a:gd name="connsiteX195" fmla="*/ 381433 w 1292962"/>
                <a:gd name="connsiteY195" fmla="*/ 782592 h 1506262"/>
                <a:gd name="connsiteX196" fmla="*/ 438166 w 1292962"/>
                <a:gd name="connsiteY196" fmla="*/ 786973 h 1506262"/>
                <a:gd name="connsiteX197" fmla="*/ 469558 w 1292962"/>
                <a:gd name="connsiteY197" fmla="*/ 870412 h 1506262"/>
                <a:gd name="connsiteX198" fmla="*/ 443083 w 1292962"/>
                <a:gd name="connsiteY198" fmla="*/ 922705 h 1506262"/>
                <a:gd name="connsiteX199" fmla="*/ 512770 w 1292962"/>
                <a:gd name="connsiteY199" fmla="*/ 960424 h 1506262"/>
                <a:gd name="connsiteX200" fmla="*/ 539245 w 1292962"/>
                <a:gd name="connsiteY200" fmla="*/ 908322 h 1506262"/>
                <a:gd name="connsiteX201" fmla="*/ 625479 w 1292962"/>
                <a:gd name="connsiteY201" fmla="*/ 885176 h 1506262"/>
                <a:gd name="connsiteX202" fmla="*/ 654886 w 1292962"/>
                <a:gd name="connsiteY202" fmla="*/ 985093 h 1506262"/>
                <a:gd name="connsiteX203" fmla="*/ 654602 w 1292962"/>
                <a:gd name="connsiteY203" fmla="*/ 985570 h 1506262"/>
                <a:gd name="connsiteX204" fmla="*/ 631152 w 1292962"/>
                <a:gd name="connsiteY204" fmla="*/ 1008906 h 1506262"/>
                <a:gd name="connsiteX205" fmla="*/ 558912 w 1292962"/>
                <a:gd name="connsiteY205" fmla="*/ 1005953 h 1506262"/>
                <a:gd name="connsiteX206" fmla="*/ 521942 w 1292962"/>
                <a:gd name="connsiteY206" fmla="*/ 986998 h 1506262"/>
                <a:gd name="connsiteX207" fmla="*/ 422092 w 1292962"/>
                <a:gd name="connsiteY207" fmla="*/ 1182832 h 1506262"/>
                <a:gd name="connsiteX208" fmla="*/ 483269 w 1292962"/>
                <a:gd name="connsiteY208" fmla="*/ 1215789 h 1506262"/>
                <a:gd name="connsiteX209" fmla="*/ 484971 w 1292962"/>
                <a:gd name="connsiteY209" fmla="*/ 1215979 h 1506262"/>
                <a:gd name="connsiteX210" fmla="*/ 537543 w 1292962"/>
                <a:gd name="connsiteY210" fmla="*/ 1196929 h 1506262"/>
                <a:gd name="connsiteX211" fmla="*/ 732704 w 1292962"/>
                <a:gd name="connsiteY211" fmla="*/ 1045005 h 1506262"/>
                <a:gd name="connsiteX212" fmla="*/ 924934 w 1292962"/>
                <a:gd name="connsiteY212" fmla="*/ 869269 h 1506262"/>
                <a:gd name="connsiteX213" fmla="*/ 775727 w 1292962"/>
                <a:gd name="connsiteY213" fmla="*/ 373112 h 1506262"/>
                <a:gd name="connsiteX214" fmla="*/ 777145 w 1292962"/>
                <a:gd name="connsiteY214" fmla="*/ 370921 h 1506262"/>
                <a:gd name="connsiteX215" fmla="*/ 767500 w 1292962"/>
                <a:gd name="connsiteY215" fmla="*/ 366063 h 1506262"/>
                <a:gd name="connsiteX216" fmla="*/ 627599 w 1292962"/>
                <a:gd name="connsiteY216" fmla="*/ 327768 h 1506262"/>
                <a:gd name="connsiteX217" fmla="*/ 616935 w 1292962"/>
                <a:gd name="connsiteY217" fmla="*/ 308519 h 1506262"/>
                <a:gd name="connsiteX218" fmla="*/ 760314 w 1292962"/>
                <a:gd name="connsiteY218" fmla="*/ 343299 h 1506262"/>
                <a:gd name="connsiteX219" fmla="*/ 794827 w 1292962"/>
                <a:gd name="connsiteY219" fmla="*/ 361968 h 1506262"/>
                <a:gd name="connsiteX220" fmla="*/ 942805 w 1292962"/>
                <a:gd name="connsiteY220" fmla="*/ 879366 h 1506262"/>
                <a:gd name="connsiteX221" fmla="*/ 739701 w 1292962"/>
                <a:gd name="connsiteY221" fmla="*/ 1063865 h 1506262"/>
                <a:gd name="connsiteX222" fmla="*/ 553523 w 1292962"/>
                <a:gd name="connsiteY222" fmla="*/ 1209693 h 1506262"/>
                <a:gd name="connsiteX223" fmla="*/ 516174 w 1292962"/>
                <a:gd name="connsiteY223" fmla="*/ 1232838 h 1506262"/>
                <a:gd name="connsiteX224" fmla="*/ 506245 w 1292962"/>
                <a:gd name="connsiteY224" fmla="*/ 1235696 h 1506262"/>
                <a:gd name="connsiteX225" fmla="*/ 509933 w 1292962"/>
                <a:gd name="connsiteY225" fmla="*/ 1245411 h 1506262"/>
                <a:gd name="connsiteX226" fmla="*/ 508042 w 1292962"/>
                <a:gd name="connsiteY226" fmla="*/ 1285321 h 1506262"/>
                <a:gd name="connsiteX227" fmla="*/ 505773 w 1292962"/>
                <a:gd name="connsiteY227" fmla="*/ 1288941 h 1506262"/>
                <a:gd name="connsiteX228" fmla="*/ 474948 w 1292962"/>
                <a:gd name="connsiteY228" fmla="*/ 1314753 h 1506262"/>
                <a:gd name="connsiteX229" fmla="*/ 466154 w 1292962"/>
                <a:gd name="connsiteY229" fmla="*/ 1318182 h 1506262"/>
                <a:gd name="connsiteX230" fmla="*/ 469558 w 1292962"/>
                <a:gd name="connsiteY230" fmla="*/ 1327041 h 1506262"/>
                <a:gd name="connsiteX231" fmla="*/ 466154 w 1292962"/>
                <a:gd name="connsiteY231" fmla="*/ 1365903 h 1506262"/>
                <a:gd name="connsiteX232" fmla="*/ 463885 w 1292962"/>
                <a:gd name="connsiteY232" fmla="*/ 1369522 h 1506262"/>
                <a:gd name="connsiteX233" fmla="*/ 431264 w 1292962"/>
                <a:gd name="connsiteY233" fmla="*/ 1395621 h 1506262"/>
                <a:gd name="connsiteX234" fmla="*/ 421997 w 1292962"/>
                <a:gd name="connsiteY234" fmla="*/ 1398288 h 1506262"/>
                <a:gd name="connsiteX235" fmla="*/ 424739 w 1292962"/>
                <a:gd name="connsiteY235" fmla="*/ 1407527 h 1506262"/>
                <a:gd name="connsiteX236" fmla="*/ 420957 w 1292962"/>
                <a:gd name="connsiteY236" fmla="*/ 1444579 h 1506262"/>
                <a:gd name="connsiteX237" fmla="*/ 418688 w 1292962"/>
                <a:gd name="connsiteY237" fmla="*/ 1448104 h 1506262"/>
                <a:gd name="connsiteX238" fmla="*/ 388430 w 1292962"/>
                <a:gd name="connsiteY238" fmla="*/ 1473726 h 1506262"/>
                <a:gd name="connsiteX239" fmla="*/ 388525 w 1292962"/>
                <a:gd name="connsiteY239" fmla="*/ 1473821 h 1506262"/>
                <a:gd name="connsiteX240" fmla="*/ 348812 w 1292962"/>
                <a:gd name="connsiteY240" fmla="*/ 1470202 h 1506262"/>
                <a:gd name="connsiteX241" fmla="*/ 296239 w 1292962"/>
                <a:gd name="connsiteY241" fmla="*/ 1444103 h 1506262"/>
                <a:gd name="connsiteX242" fmla="*/ 296239 w 1292962"/>
                <a:gd name="connsiteY242" fmla="*/ 1459438 h 1506262"/>
                <a:gd name="connsiteX243" fmla="*/ 291606 w 1292962"/>
                <a:gd name="connsiteY243" fmla="*/ 1477155 h 1506262"/>
                <a:gd name="connsiteX244" fmla="*/ 291039 w 1292962"/>
                <a:gd name="connsiteY244" fmla="*/ 1478107 h 1506262"/>
                <a:gd name="connsiteX245" fmla="*/ 260781 w 1292962"/>
                <a:gd name="connsiteY245" fmla="*/ 1503825 h 1506262"/>
                <a:gd name="connsiteX246" fmla="*/ 221163 w 1292962"/>
                <a:gd name="connsiteY246" fmla="*/ 1500300 h 1506262"/>
                <a:gd name="connsiteX247" fmla="*/ 177951 w 1292962"/>
                <a:gd name="connsiteY247" fmla="*/ 1478107 h 1506262"/>
                <a:gd name="connsiteX248" fmla="*/ 172184 w 1292962"/>
                <a:gd name="connsiteY248" fmla="*/ 1474202 h 1506262"/>
                <a:gd name="connsiteX249" fmla="*/ 150341 w 1292962"/>
                <a:gd name="connsiteY249" fmla="*/ 1445817 h 1506262"/>
                <a:gd name="connsiteX250" fmla="*/ 154029 w 1292962"/>
                <a:gd name="connsiteY250" fmla="*/ 1406479 h 1506262"/>
                <a:gd name="connsiteX251" fmla="*/ 154502 w 1292962"/>
                <a:gd name="connsiteY251" fmla="*/ 1405336 h 1506262"/>
                <a:gd name="connsiteX252" fmla="*/ 166983 w 1292962"/>
                <a:gd name="connsiteY252" fmla="*/ 1389811 h 1506262"/>
                <a:gd name="connsiteX253" fmla="*/ 177290 w 1292962"/>
                <a:gd name="connsiteY253" fmla="*/ 1380381 h 1506262"/>
                <a:gd name="connsiteX254" fmla="*/ 126419 w 1292962"/>
                <a:gd name="connsiteY254" fmla="*/ 1355140 h 1506262"/>
                <a:gd name="connsiteX255" fmla="*/ 120651 w 1292962"/>
                <a:gd name="connsiteY255" fmla="*/ 1351329 h 1506262"/>
                <a:gd name="connsiteX256" fmla="*/ 98809 w 1292962"/>
                <a:gd name="connsiteY256" fmla="*/ 1322945 h 1506262"/>
                <a:gd name="connsiteX257" fmla="*/ 102213 w 1292962"/>
                <a:gd name="connsiteY257" fmla="*/ 1284083 h 1506262"/>
                <a:gd name="connsiteX258" fmla="*/ 104482 w 1292962"/>
                <a:gd name="connsiteY258" fmla="*/ 1280463 h 1506262"/>
                <a:gd name="connsiteX259" fmla="*/ 131998 w 1292962"/>
                <a:gd name="connsiteY259" fmla="*/ 1255317 h 1506262"/>
                <a:gd name="connsiteX260" fmla="*/ 138900 w 1292962"/>
                <a:gd name="connsiteY260" fmla="*/ 1251222 h 1506262"/>
                <a:gd name="connsiteX261" fmla="*/ 137104 w 1292962"/>
                <a:gd name="connsiteY261" fmla="*/ 1242554 h 1506262"/>
                <a:gd name="connsiteX262" fmla="*/ 140129 w 1292962"/>
                <a:gd name="connsiteY262" fmla="*/ 1202739 h 1506262"/>
                <a:gd name="connsiteX263" fmla="*/ 142399 w 1292962"/>
                <a:gd name="connsiteY263" fmla="*/ 1199120 h 1506262"/>
                <a:gd name="connsiteX264" fmla="*/ 173129 w 1292962"/>
                <a:gd name="connsiteY264" fmla="*/ 1173307 h 1506262"/>
                <a:gd name="connsiteX265" fmla="*/ 181923 w 1292962"/>
                <a:gd name="connsiteY265" fmla="*/ 1169878 h 1506262"/>
                <a:gd name="connsiteX266" fmla="*/ 178519 w 1292962"/>
                <a:gd name="connsiteY266" fmla="*/ 1161020 h 1506262"/>
                <a:gd name="connsiteX267" fmla="*/ 182017 w 1292962"/>
                <a:gd name="connsiteY267" fmla="*/ 1122158 h 1506262"/>
                <a:gd name="connsiteX268" fmla="*/ 184381 w 1292962"/>
                <a:gd name="connsiteY268" fmla="*/ 1118443 h 1506262"/>
                <a:gd name="connsiteX269" fmla="*/ 209154 w 1292962"/>
                <a:gd name="connsiteY269" fmla="*/ 1095202 h 1506262"/>
                <a:gd name="connsiteX270" fmla="*/ 217854 w 1292962"/>
                <a:gd name="connsiteY270" fmla="*/ 1091487 h 1506262"/>
                <a:gd name="connsiteX271" fmla="*/ 214166 w 1292962"/>
                <a:gd name="connsiteY271" fmla="*/ 1082724 h 1506262"/>
                <a:gd name="connsiteX272" fmla="*/ 209249 w 1292962"/>
                <a:gd name="connsiteY272" fmla="*/ 1028813 h 1506262"/>
                <a:gd name="connsiteX273" fmla="*/ 221068 w 1292962"/>
                <a:gd name="connsiteY273" fmla="*/ 791545 h 1506262"/>
                <a:gd name="connsiteX274" fmla="*/ 253595 w 1292962"/>
                <a:gd name="connsiteY274" fmla="*/ 519702 h 1506262"/>
                <a:gd name="connsiteX275" fmla="*/ 254824 w 1292962"/>
                <a:gd name="connsiteY275" fmla="*/ 517701 h 1506262"/>
                <a:gd name="connsiteX276" fmla="*/ 616935 w 1292962"/>
                <a:gd name="connsiteY276" fmla="*/ 308519 h 1506262"/>
                <a:gd name="connsiteX277" fmla="*/ 1132671 w 1292962"/>
                <a:gd name="connsiteY277" fmla="*/ 256716 h 1506262"/>
                <a:gd name="connsiteX278" fmla="*/ 1137210 w 1292962"/>
                <a:gd name="connsiteY278" fmla="*/ 259098 h 1506262"/>
                <a:gd name="connsiteX279" fmla="*/ 1138723 w 1292962"/>
                <a:gd name="connsiteY279" fmla="*/ 260907 h 1506262"/>
                <a:gd name="connsiteX280" fmla="*/ 1141276 w 1292962"/>
                <a:gd name="connsiteY280" fmla="*/ 269766 h 1506262"/>
                <a:gd name="connsiteX281" fmla="*/ 1137683 w 1292962"/>
                <a:gd name="connsiteY281" fmla="*/ 275290 h 1506262"/>
                <a:gd name="connsiteX282" fmla="*/ 1013721 w 1292962"/>
                <a:gd name="connsiteY282" fmla="*/ 374826 h 1506262"/>
                <a:gd name="connsiteX283" fmla="*/ 1001335 w 1292962"/>
                <a:gd name="connsiteY283" fmla="*/ 375398 h 1506262"/>
                <a:gd name="connsiteX284" fmla="*/ 998120 w 1292962"/>
                <a:gd name="connsiteY284" fmla="*/ 373207 h 1506262"/>
                <a:gd name="connsiteX285" fmla="*/ 996323 w 1292962"/>
                <a:gd name="connsiteY285" fmla="*/ 365397 h 1506262"/>
                <a:gd name="connsiteX286" fmla="*/ 999916 w 1292962"/>
                <a:gd name="connsiteY286" fmla="*/ 359872 h 1506262"/>
                <a:gd name="connsiteX287" fmla="*/ 1124729 w 1292962"/>
                <a:gd name="connsiteY287" fmla="*/ 259574 h 1506262"/>
                <a:gd name="connsiteX288" fmla="*/ 1124729 w 1292962"/>
                <a:gd name="connsiteY288" fmla="*/ 259764 h 1506262"/>
                <a:gd name="connsiteX289" fmla="*/ 1132671 w 1292962"/>
                <a:gd name="connsiteY289" fmla="*/ 256716 h 1506262"/>
                <a:gd name="connsiteX290" fmla="*/ 135118 w 1292962"/>
                <a:gd name="connsiteY290" fmla="*/ 173849 h 1506262"/>
                <a:gd name="connsiteX291" fmla="*/ 140508 w 1292962"/>
                <a:gd name="connsiteY291" fmla="*/ 176135 h 1506262"/>
                <a:gd name="connsiteX292" fmla="*/ 141264 w 1292962"/>
                <a:gd name="connsiteY292" fmla="*/ 177088 h 1506262"/>
                <a:gd name="connsiteX293" fmla="*/ 247354 w 1292962"/>
                <a:gd name="connsiteY293" fmla="*/ 304532 h 1506262"/>
                <a:gd name="connsiteX294" fmla="*/ 249718 w 1292962"/>
                <a:gd name="connsiteY294" fmla="*/ 313390 h 1506262"/>
                <a:gd name="connsiteX295" fmla="*/ 247260 w 1292962"/>
                <a:gd name="connsiteY295" fmla="*/ 319010 h 1506262"/>
                <a:gd name="connsiteX296" fmla="*/ 246220 w 1292962"/>
                <a:gd name="connsiteY296" fmla="*/ 319772 h 1506262"/>
                <a:gd name="connsiteX297" fmla="*/ 246220 w 1292962"/>
                <a:gd name="connsiteY297" fmla="*/ 319867 h 1506262"/>
                <a:gd name="connsiteX298" fmla="*/ 234968 w 1292962"/>
                <a:gd name="connsiteY298" fmla="*/ 319486 h 1506262"/>
                <a:gd name="connsiteX299" fmla="*/ 231469 w 1292962"/>
                <a:gd name="connsiteY299" fmla="*/ 317105 h 1506262"/>
                <a:gd name="connsiteX300" fmla="*/ 126230 w 1292962"/>
                <a:gd name="connsiteY300" fmla="*/ 190708 h 1506262"/>
                <a:gd name="connsiteX301" fmla="*/ 123866 w 1292962"/>
                <a:gd name="connsiteY301" fmla="*/ 181850 h 1506262"/>
                <a:gd name="connsiteX302" fmla="*/ 126324 w 1292962"/>
                <a:gd name="connsiteY302" fmla="*/ 176230 h 1506262"/>
                <a:gd name="connsiteX303" fmla="*/ 135118 w 1292962"/>
                <a:gd name="connsiteY303" fmla="*/ 173849 h 1506262"/>
                <a:gd name="connsiteX304" fmla="*/ 869620 w 1292962"/>
                <a:gd name="connsiteY304" fmla="*/ 145655 h 1506262"/>
                <a:gd name="connsiteX305" fmla="*/ 875860 w 1292962"/>
                <a:gd name="connsiteY305" fmla="*/ 146417 h 1506262"/>
                <a:gd name="connsiteX306" fmla="*/ 877468 w 1292962"/>
                <a:gd name="connsiteY306" fmla="*/ 147274 h 1506262"/>
                <a:gd name="connsiteX307" fmla="*/ 879264 w 1292962"/>
                <a:gd name="connsiteY307" fmla="*/ 148417 h 1506262"/>
                <a:gd name="connsiteX308" fmla="*/ 880777 w 1292962"/>
                <a:gd name="connsiteY308" fmla="*/ 150799 h 1506262"/>
                <a:gd name="connsiteX309" fmla="*/ 880493 w 1292962"/>
                <a:gd name="connsiteY309" fmla="*/ 159657 h 1506262"/>
                <a:gd name="connsiteX310" fmla="*/ 842293 w 1292962"/>
                <a:gd name="connsiteY310" fmla="*/ 234714 h 1506262"/>
                <a:gd name="connsiteX311" fmla="*/ 837093 w 1292962"/>
                <a:gd name="connsiteY311" fmla="*/ 239095 h 1506262"/>
                <a:gd name="connsiteX312" fmla="*/ 837187 w 1292962"/>
                <a:gd name="connsiteY312" fmla="*/ 239191 h 1506262"/>
                <a:gd name="connsiteX313" fmla="*/ 830947 w 1292962"/>
                <a:gd name="connsiteY313" fmla="*/ 238429 h 1506262"/>
                <a:gd name="connsiteX314" fmla="*/ 829339 w 1292962"/>
                <a:gd name="connsiteY314" fmla="*/ 237381 h 1506262"/>
                <a:gd name="connsiteX315" fmla="*/ 825179 w 1292962"/>
                <a:gd name="connsiteY315" fmla="*/ 231475 h 1506262"/>
                <a:gd name="connsiteX316" fmla="*/ 825652 w 1292962"/>
                <a:gd name="connsiteY316" fmla="*/ 226046 h 1506262"/>
                <a:gd name="connsiteX317" fmla="*/ 864419 w 1292962"/>
                <a:gd name="connsiteY317" fmla="*/ 150037 h 1506262"/>
                <a:gd name="connsiteX318" fmla="*/ 869620 w 1292962"/>
                <a:gd name="connsiteY318" fmla="*/ 145655 h 1506262"/>
                <a:gd name="connsiteX319" fmla="*/ 397791 w 1292962"/>
                <a:gd name="connsiteY319" fmla="*/ 111079 h 1506262"/>
                <a:gd name="connsiteX320" fmla="*/ 409327 w 1292962"/>
                <a:gd name="connsiteY320" fmla="*/ 117080 h 1506262"/>
                <a:gd name="connsiteX321" fmla="*/ 437882 w 1292962"/>
                <a:gd name="connsiteY321" fmla="*/ 192804 h 1506262"/>
                <a:gd name="connsiteX322" fmla="*/ 430696 w 1292962"/>
                <a:gd name="connsiteY322" fmla="*/ 205377 h 1506262"/>
                <a:gd name="connsiteX323" fmla="*/ 424550 w 1292962"/>
                <a:gd name="connsiteY323" fmla="*/ 204043 h 1506262"/>
                <a:gd name="connsiteX324" fmla="*/ 423321 w 1292962"/>
                <a:gd name="connsiteY324" fmla="*/ 202138 h 1506262"/>
                <a:gd name="connsiteX325" fmla="*/ 419444 w 1292962"/>
                <a:gd name="connsiteY325" fmla="*/ 196614 h 1506262"/>
                <a:gd name="connsiteX326" fmla="*/ 391740 w 1292962"/>
                <a:gd name="connsiteY326" fmla="*/ 123176 h 1506262"/>
                <a:gd name="connsiteX327" fmla="*/ 397791 w 1292962"/>
                <a:gd name="connsiteY327" fmla="*/ 111079 h 1506262"/>
                <a:gd name="connsiteX328" fmla="*/ 642971 w 1292962"/>
                <a:gd name="connsiteY328" fmla="*/ 18 h 1506262"/>
                <a:gd name="connsiteX329" fmla="*/ 651670 w 1292962"/>
                <a:gd name="connsiteY329" fmla="*/ 10591 h 1506262"/>
                <a:gd name="connsiteX330" fmla="*/ 637771 w 1292962"/>
                <a:gd name="connsiteY330" fmla="*/ 171658 h 1506262"/>
                <a:gd name="connsiteX331" fmla="*/ 634745 w 1292962"/>
                <a:gd name="connsiteY331" fmla="*/ 178040 h 1506262"/>
                <a:gd name="connsiteX332" fmla="*/ 634651 w 1292962"/>
                <a:gd name="connsiteY332" fmla="*/ 178040 h 1506262"/>
                <a:gd name="connsiteX333" fmla="*/ 629166 w 1292962"/>
                <a:gd name="connsiteY333" fmla="*/ 180326 h 1506262"/>
                <a:gd name="connsiteX334" fmla="*/ 618860 w 1292962"/>
                <a:gd name="connsiteY334" fmla="*/ 173468 h 1506262"/>
                <a:gd name="connsiteX335" fmla="*/ 618198 w 1292962"/>
                <a:gd name="connsiteY335" fmla="*/ 169372 h 1506262"/>
                <a:gd name="connsiteX336" fmla="*/ 632098 w 1292962"/>
                <a:gd name="connsiteY336" fmla="*/ 8781 h 1506262"/>
                <a:gd name="connsiteX337" fmla="*/ 642971 w 1292962"/>
                <a:gd name="connsiteY337" fmla="*/ 18 h 15062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Lst>
              <a:rect l="l" t="t" r="r" b="b"/>
              <a:pathLst>
                <a:path w="1292962" h="1506262">
                  <a:moveTo>
                    <a:pt x="202429" y="1400479"/>
                  </a:moveTo>
                  <a:cubicBezTo>
                    <a:pt x="198446" y="1400193"/>
                    <a:pt x="194120" y="1400622"/>
                    <a:pt x="189487" y="1402574"/>
                  </a:cubicBezTo>
                  <a:cubicBezTo>
                    <a:pt x="181544" y="1405908"/>
                    <a:pt x="175398" y="1410766"/>
                    <a:pt x="171238" y="1417052"/>
                  </a:cubicBezTo>
                  <a:lnTo>
                    <a:pt x="170387" y="1418290"/>
                  </a:lnTo>
                  <a:lnTo>
                    <a:pt x="170009" y="1419814"/>
                  </a:lnTo>
                  <a:cubicBezTo>
                    <a:pt x="168212" y="1426387"/>
                    <a:pt x="166037" y="1434483"/>
                    <a:pt x="169914" y="1443817"/>
                  </a:cubicBezTo>
                  <a:cubicBezTo>
                    <a:pt x="172278" y="1449437"/>
                    <a:pt x="175304" y="1454104"/>
                    <a:pt x="178991" y="1457819"/>
                  </a:cubicBezTo>
                  <a:cubicBezTo>
                    <a:pt x="180693" y="1459438"/>
                    <a:pt x="182490" y="1460962"/>
                    <a:pt x="184381" y="1462200"/>
                  </a:cubicBezTo>
                  <a:lnTo>
                    <a:pt x="228538" y="1484965"/>
                  </a:lnTo>
                  <a:cubicBezTo>
                    <a:pt x="234684" y="1488870"/>
                    <a:pt x="242343" y="1489823"/>
                    <a:pt x="250097" y="1487632"/>
                  </a:cubicBezTo>
                  <a:lnTo>
                    <a:pt x="271564" y="1469896"/>
                  </a:lnTo>
                  <a:lnTo>
                    <a:pt x="271561" y="1469916"/>
                  </a:lnTo>
                  <a:lnTo>
                    <a:pt x="271655" y="1469820"/>
                  </a:lnTo>
                  <a:lnTo>
                    <a:pt x="271564" y="1469896"/>
                  </a:lnTo>
                  <a:lnTo>
                    <a:pt x="274775" y="1447175"/>
                  </a:lnTo>
                  <a:cubicBezTo>
                    <a:pt x="272908" y="1439412"/>
                    <a:pt x="268251" y="1432149"/>
                    <a:pt x="261254" y="1427434"/>
                  </a:cubicBezTo>
                  <a:lnTo>
                    <a:pt x="215111" y="1403336"/>
                  </a:lnTo>
                  <a:lnTo>
                    <a:pt x="213315" y="1402669"/>
                  </a:lnTo>
                  <a:cubicBezTo>
                    <a:pt x="210053" y="1401765"/>
                    <a:pt x="206413" y="1400765"/>
                    <a:pt x="202429" y="1400479"/>
                  </a:cubicBezTo>
                  <a:close/>
                  <a:moveTo>
                    <a:pt x="141832" y="1276249"/>
                  </a:moveTo>
                  <a:cubicBezTo>
                    <a:pt x="133936" y="1278821"/>
                    <a:pt x="127129" y="1284417"/>
                    <a:pt x="123110" y="1292465"/>
                  </a:cubicBezTo>
                  <a:lnTo>
                    <a:pt x="120557" y="1296370"/>
                  </a:lnTo>
                  <a:lnTo>
                    <a:pt x="120178" y="1297894"/>
                  </a:lnTo>
                  <a:cubicBezTo>
                    <a:pt x="118287" y="1304943"/>
                    <a:pt x="117625" y="1310562"/>
                    <a:pt x="119517" y="1320087"/>
                  </a:cubicBezTo>
                  <a:cubicBezTo>
                    <a:pt x="120840" y="1326660"/>
                    <a:pt x="123772" y="1331136"/>
                    <a:pt x="126986" y="1334375"/>
                  </a:cubicBezTo>
                  <a:cubicBezTo>
                    <a:pt x="129445" y="1336852"/>
                    <a:pt x="132187" y="1338661"/>
                    <a:pt x="134456" y="1340185"/>
                  </a:cubicBezTo>
                  <a:lnTo>
                    <a:pt x="355714" y="1456676"/>
                  </a:lnTo>
                  <a:lnTo>
                    <a:pt x="355998" y="1456866"/>
                  </a:lnTo>
                  <a:cubicBezTo>
                    <a:pt x="364035" y="1460772"/>
                    <a:pt x="372923" y="1461438"/>
                    <a:pt x="381150" y="1458771"/>
                  </a:cubicBezTo>
                  <a:cubicBezTo>
                    <a:pt x="389376" y="1456200"/>
                    <a:pt x="396089" y="1450390"/>
                    <a:pt x="399966" y="1442579"/>
                  </a:cubicBezTo>
                  <a:lnTo>
                    <a:pt x="402330" y="1438769"/>
                  </a:lnTo>
                  <a:cubicBezTo>
                    <a:pt x="409611" y="1423529"/>
                    <a:pt x="404505" y="1405527"/>
                    <a:pt x="390227" y="1395907"/>
                  </a:cubicBezTo>
                  <a:lnTo>
                    <a:pt x="167078" y="1278178"/>
                  </a:lnTo>
                  <a:cubicBezTo>
                    <a:pt x="158710" y="1274130"/>
                    <a:pt x="149727" y="1273677"/>
                    <a:pt x="141832" y="1276249"/>
                  </a:cubicBezTo>
                  <a:close/>
                  <a:moveTo>
                    <a:pt x="180694" y="1193477"/>
                  </a:moveTo>
                  <a:cubicBezTo>
                    <a:pt x="172798" y="1196048"/>
                    <a:pt x="165991" y="1201644"/>
                    <a:pt x="161972" y="1209693"/>
                  </a:cubicBezTo>
                  <a:lnTo>
                    <a:pt x="160270" y="1212360"/>
                  </a:lnTo>
                  <a:cubicBezTo>
                    <a:pt x="154596" y="1221028"/>
                    <a:pt x="156204" y="1227790"/>
                    <a:pt x="157622" y="1233791"/>
                  </a:cubicBezTo>
                  <a:cubicBezTo>
                    <a:pt x="157811" y="1234839"/>
                    <a:pt x="158095" y="1235982"/>
                    <a:pt x="158379" y="1237315"/>
                  </a:cubicBezTo>
                  <a:lnTo>
                    <a:pt x="158473" y="1237220"/>
                  </a:lnTo>
                  <a:cubicBezTo>
                    <a:pt x="159797" y="1243792"/>
                    <a:pt x="162823" y="1248364"/>
                    <a:pt x="166037" y="1251603"/>
                  </a:cubicBezTo>
                  <a:cubicBezTo>
                    <a:pt x="168496" y="1254174"/>
                    <a:pt x="171238" y="1255984"/>
                    <a:pt x="173413" y="1257413"/>
                  </a:cubicBezTo>
                  <a:lnTo>
                    <a:pt x="402235" y="1376666"/>
                  </a:lnTo>
                  <a:cubicBezTo>
                    <a:pt x="418971" y="1384762"/>
                    <a:pt x="438166" y="1378476"/>
                    <a:pt x="446203" y="1362379"/>
                  </a:cubicBezTo>
                  <a:lnTo>
                    <a:pt x="448756" y="1358473"/>
                  </a:lnTo>
                  <a:lnTo>
                    <a:pt x="449134" y="1356949"/>
                  </a:lnTo>
                  <a:cubicBezTo>
                    <a:pt x="450836" y="1350663"/>
                    <a:pt x="453011" y="1342852"/>
                    <a:pt x="449607" y="1333899"/>
                  </a:cubicBezTo>
                  <a:cubicBezTo>
                    <a:pt x="447149" y="1322945"/>
                    <a:pt x="441381" y="1319040"/>
                    <a:pt x="436370" y="1315706"/>
                  </a:cubicBezTo>
                  <a:lnTo>
                    <a:pt x="205940" y="1195405"/>
                  </a:lnTo>
                  <a:cubicBezTo>
                    <a:pt x="197572" y="1191357"/>
                    <a:pt x="188589" y="1190905"/>
                    <a:pt x="180694" y="1193477"/>
                  </a:cubicBezTo>
                  <a:close/>
                  <a:moveTo>
                    <a:pt x="227309" y="1112157"/>
                  </a:moveTo>
                  <a:lnTo>
                    <a:pt x="222676" y="1114157"/>
                  </a:lnTo>
                  <a:cubicBezTo>
                    <a:pt x="214733" y="1117491"/>
                    <a:pt x="208587" y="1122349"/>
                    <a:pt x="204427" y="1128635"/>
                  </a:cubicBezTo>
                  <a:lnTo>
                    <a:pt x="202347" y="1131778"/>
                  </a:lnTo>
                  <a:cubicBezTo>
                    <a:pt x="197430" y="1139112"/>
                    <a:pt x="195917" y="1147685"/>
                    <a:pt x="197808" y="1157210"/>
                  </a:cubicBezTo>
                  <a:lnTo>
                    <a:pt x="197808" y="1157401"/>
                  </a:lnTo>
                  <a:cubicBezTo>
                    <a:pt x="199132" y="1163973"/>
                    <a:pt x="202063" y="1168449"/>
                    <a:pt x="205278" y="1171688"/>
                  </a:cubicBezTo>
                  <a:cubicBezTo>
                    <a:pt x="207736" y="1174164"/>
                    <a:pt x="210478" y="1175974"/>
                    <a:pt x="212748" y="1177498"/>
                  </a:cubicBezTo>
                  <a:lnTo>
                    <a:pt x="441570" y="1296751"/>
                  </a:lnTo>
                  <a:cubicBezTo>
                    <a:pt x="458306" y="1304848"/>
                    <a:pt x="477501" y="1298561"/>
                    <a:pt x="485538" y="1282464"/>
                  </a:cubicBezTo>
                  <a:lnTo>
                    <a:pt x="487240" y="1279797"/>
                  </a:lnTo>
                  <a:cubicBezTo>
                    <a:pt x="496128" y="1266366"/>
                    <a:pt x="491400" y="1246269"/>
                    <a:pt x="477312" y="1236744"/>
                  </a:cubicBezTo>
                  <a:lnTo>
                    <a:pt x="474002" y="1234553"/>
                  </a:lnTo>
                  <a:lnTo>
                    <a:pt x="246598" y="1118348"/>
                  </a:lnTo>
                  <a:lnTo>
                    <a:pt x="240830" y="1114443"/>
                  </a:lnTo>
                  <a:cubicBezTo>
                    <a:pt x="236859" y="1111776"/>
                    <a:pt x="227309" y="1112157"/>
                    <a:pt x="227309" y="1112157"/>
                  </a:cubicBezTo>
                  <a:close/>
                  <a:moveTo>
                    <a:pt x="936470" y="1097488"/>
                  </a:moveTo>
                  <a:cubicBezTo>
                    <a:pt x="938266" y="1097774"/>
                    <a:pt x="939968" y="1098631"/>
                    <a:pt x="941386" y="1100060"/>
                  </a:cubicBezTo>
                  <a:cubicBezTo>
                    <a:pt x="941859" y="1100441"/>
                    <a:pt x="942237" y="1100917"/>
                    <a:pt x="942616" y="1101488"/>
                  </a:cubicBezTo>
                  <a:lnTo>
                    <a:pt x="948951" y="1107584"/>
                  </a:lnTo>
                  <a:lnTo>
                    <a:pt x="951977" y="1110918"/>
                  </a:lnTo>
                  <a:lnTo>
                    <a:pt x="993202" y="1165020"/>
                  </a:lnTo>
                  <a:cubicBezTo>
                    <a:pt x="994526" y="1167020"/>
                    <a:pt x="995094" y="1169687"/>
                    <a:pt x="994715" y="1172354"/>
                  </a:cubicBezTo>
                  <a:cubicBezTo>
                    <a:pt x="994526" y="1173783"/>
                    <a:pt x="993770" y="1176545"/>
                    <a:pt x="992068" y="1177784"/>
                  </a:cubicBezTo>
                  <a:lnTo>
                    <a:pt x="992068" y="1177974"/>
                  </a:lnTo>
                  <a:cubicBezTo>
                    <a:pt x="987718" y="1180451"/>
                    <a:pt x="982140" y="1180832"/>
                    <a:pt x="979114" y="1178831"/>
                  </a:cubicBezTo>
                  <a:lnTo>
                    <a:pt x="975710" y="1176545"/>
                  </a:lnTo>
                  <a:lnTo>
                    <a:pt x="927581" y="1113299"/>
                  </a:lnTo>
                  <a:cubicBezTo>
                    <a:pt x="926352" y="1111394"/>
                    <a:pt x="922759" y="1105013"/>
                    <a:pt x="929756" y="1099488"/>
                  </a:cubicBezTo>
                  <a:cubicBezTo>
                    <a:pt x="931931" y="1097774"/>
                    <a:pt x="934200" y="1097107"/>
                    <a:pt x="936470" y="1097488"/>
                  </a:cubicBezTo>
                  <a:close/>
                  <a:moveTo>
                    <a:pt x="1051070" y="947279"/>
                  </a:moveTo>
                  <a:cubicBezTo>
                    <a:pt x="1052678" y="946803"/>
                    <a:pt x="1055042" y="946517"/>
                    <a:pt x="1057311" y="948041"/>
                  </a:cubicBezTo>
                  <a:lnTo>
                    <a:pt x="1131158" y="986046"/>
                  </a:lnTo>
                  <a:cubicBezTo>
                    <a:pt x="1131915" y="986332"/>
                    <a:pt x="1132482" y="986713"/>
                    <a:pt x="1132955" y="987189"/>
                  </a:cubicBezTo>
                  <a:cubicBezTo>
                    <a:pt x="1133711" y="987951"/>
                    <a:pt x="1134184" y="988808"/>
                    <a:pt x="1134468" y="989570"/>
                  </a:cubicBezTo>
                  <a:cubicBezTo>
                    <a:pt x="1135602" y="992332"/>
                    <a:pt x="1135413" y="995761"/>
                    <a:pt x="1133995" y="998905"/>
                  </a:cubicBezTo>
                  <a:cubicBezTo>
                    <a:pt x="1132860" y="1001476"/>
                    <a:pt x="1130969" y="1003286"/>
                    <a:pt x="1128700" y="1003953"/>
                  </a:cubicBezTo>
                  <a:cubicBezTo>
                    <a:pt x="1126620" y="1004524"/>
                    <a:pt x="1124445" y="1004143"/>
                    <a:pt x="1122365" y="1002715"/>
                  </a:cubicBezTo>
                  <a:lnTo>
                    <a:pt x="1049652" y="965281"/>
                  </a:lnTo>
                  <a:lnTo>
                    <a:pt x="1049747" y="965472"/>
                  </a:lnTo>
                  <a:lnTo>
                    <a:pt x="1048612" y="964710"/>
                  </a:lnTo>
                  <a:cubicBezTo>
                    <a:pt x="1044452" y="961948"/>
                    <a:pt x="1044073" y="956042"/>
                    <a:pt x="1045870" y="951661"/>
                  </a:cubicBezTo>
                  <a:cubicBezTo>
                    <a:pt x="1046626" y="949756"/>
                    <a:pt x="1048707" y="948041"/>
                    <a:pt x="1051070" y="947279"/>
                  </a:cubicBezTo>
                  <a:close/>
                  <a:moveTo>
                    <a:pt x="436180" y="942802"/>
                  </a:moveTo>
                  <a:lnTo>
                    <a:pt x="336236" y="1138827"/>
                  </a:lnTo>
                  <a:lnTo>
                    <a:pt x="405923" y="1176546"/>
                  </a:lnTo>
                  <a:lnTo>
                    <a:pt x="505867" y="980521"/>
                  </a:lnTo>
                  <a:close/>
                  <a:moveTo>
                    <a:pt x="594330" y="898221"/>
                  </a:moveTo>
                  <a:cubicBezTo>
                    <a:pt x="574420" y="898332"/>
                    <a:pt x="562435" y="913513"/>
                    <a:pt x="558534" y="919371"/>
                  </a:cubicBezTo>
                  <a:lnTo>
                    <a:pt x="532437" y="971282"/>
                  </a:lnTo>
                  <a:lnTo>
                    <a:pt x="569313" y="990141"/>
                  </a:lnTo>
                  <a:cubicBezTo>
                    <a:pt x="588603" y="1000428"/>
                    <a:pt x="607041" y="1001667"/>
                    <a:pt x="621697" y="993189"/>
                  </a:cubicBezTo>
                  <a:cubicBezTo>
                    <a:pt x="631152" y="986617"/>
                    <a:pt x="636069" y="979378"/>
                    <a:pt x="637109" y="977759"/>
                  </a:cubicBezTo>
                  <a:cubicBezTo>
                    <a:pt x="658857" y="936516"/>
                    <a:pt x="630207" y="912989"/>
                    <a:pt x="620940" y="906798"/>
                  </a:cubicBezTo>
                  <a:lnTo>
                    <a:pt x="616780" y="904131"/>
                  </a:lnTo>
                  <a:lnTo>
                    <a:pt x="616875" y="904036"/>
                  </a:lnTo>
                  <a:cubicBezTo>
                    <a:pt x="608483" y="899821"/>
                    <a:pt x="600966" y="898184"/>
                    <a:pt x="594330" y="898221"/>
                  </a:cubicBezTo>
                  <a:close/>
                  <a:moveTo>
                    <a:pt x="405363" y="802450"/>
                  </a:moveTo>
                  <a:cubicBezTo>
                    <a:pt x="383029" y="803160"/>
                    <a:pt x="369378" y="818430"/>
                    <a:pt x="361577" y="832788"/>
                  </a:cubicBezTo>
                  <a:cubicBezTo>
                    <a:pt x="357889" y="838313"/>
                    <a:pt x="354674" y="849076"/>
                    <a:pt x="357605" y="860982"/>
                  </a:cubicBezTo>
                  <a:cubicBezTo>
                    <a:pt x="359591" y="868984"/>
                    <a:pt x="363941" y="876413"/>
                    <a:pt x="370559" y="883080"/>
                  </a:cubicBezTo>
                  <a:cubicBezTo>
                    <a:pt x="375760" y="888224"/>
                    <a:pt x="382284" y="892986"/>
                    <a:pt x="390132" y="897273"/>
                  </a:cubicBezTo>
                  <a:lnTo>
                    <a:pt x="426819" y="916037"/>
                  </a:lnTo>
                  <a:lnTo>
                    <a:pt x="426819" y="916132"/>
                  </a:lnTo>
                  <a:lnTo>
                    <a:pt x="454051" y="866697"/>
                  </a:lnTo>
                  <a:lnTo>
                    <a:pt x="454713" y="865269"/>
                  </a:lnTo>
                  <a:cubicBezTo>
                    <a:pt x="464830" y="836694"/>
                    <a:pt x="451498" y="820406"/>
                    <a:pt x="438544" y="811738"/>
                  </a:cubicBezTo>
                  <a:lnTo>
                    <a:pt x="433911" y="808595"/>
                  </a:lnTo>
                  <a:lnTo>
                    <a:pt x="430696" y="807166"/>
                  </a:lnTo>
                  <a:cubicBezTo>
                    <a:pt x="421217" y="803595"/>
                    <a:pt x="412808" y="802213"/>
                    <a:pt x="405363" y="802450"/>
                  </a:cubicBezTo>
                  <a:close/>
                  <a:moveTo>
                    <a:pt x="1119623" y="759446"/>
                  </a:moveTo>
                  <a:lnTo>
                    <a:pt x="1284337" y="776591"/>
                  </a:lnTo>
                  <a:cubicBezTo>
                    <a:pt x="1286701" y="776686"/>
                    <a:pt x="1288592" y="777639"/>
                    <a:pt x="1290010" y="779068"/>
                  </a:cubicBezTo>
                  <a:cubicBezTo>
                    <a:pt x="1292090" y="781163"/>
                    <a:pt x="1293130" y="784402"/>
                    <a:pt x="1292941" y="787545"/>
                  </a:cubicBezTo>
                  <a:cubicBezTo>
                    <a:pt x="1292847" y="790879"/>
                    <a:pt x="1291239" y="792784"/>
                    <a:pt x="1289916" y="793927"/>
                  </a:cubicBezTo>
                  <a:cubicBezTo>
                    <a:pt x="1287930" y="795546"/>
                    <a:pt x="1285282" y="796308"/>
                    <a:pt x="1282351" y="796308"/>
                  </a:cubicBezTo>
                  <a:lnTo>
                    <a:pt x="1282446" y="796403"/>
                  </a:lnTo>
                  <a:lnTo>
                    <a:pt x="1120852" y="779544"/>
                  </a:lnTo>
                  <a:lnTo>
                    <a:pt x="1109978" y="772210"/>
                  </a:lnTo>
                  <a:cubicBezTo>
                    <a:pt x="1109600" y="771162"/>
                    <a:pt x="1109316" y="769828"/>
                    <a:pt x="1109316" y="768304"/>
                  </a:cubicBezTo>
                  <a:cubicBezTo>
                    <a:pt x="1109411" y="764971"/>
                    <a:pt x="1111018" y="763066"/>
                    <a:pt x="1112342" y="761923"/>
                  </a:cubicBezTo>
                  <a:cubicBezTo>
                    <a:pt x="1114422" y="760208"/>
                    <a:pt x="1117164" y="759351"/>
                    <a:pt x="1119623" y="759446"/>
                  </a:cubicBezTo>
                  <a:close/>
                  <a:moveTo>
                    <a:pt x="10779" y="657433"/>
                  </a:moveTo>
                  <a:lnTo>
                    <a:pt x="90489" y="661528"/>
                  </a:lnTo>
                  <a:cubicBezTo>
                    <a:pt x="95311" y="662767"/>
                    <a:pt x="99944" y="666291"/>
                    <a:pt x="100039" y="671815"/>
                  </a:cubicBezTo>
                  <a:cubicBezTo>
                    <a:pt x="98715" y="676769"/>
                    <a:pt x="94933" y="681531"/>
                    <a:pt x="89165" y="681245"/>
                  </a:cubicBezTo>
                  <a:lnTo>
                    <a:pt x="89165" y="681340"/>
                  </a:lnTo>
                  <a:lnTo>
                    <a:pt x="11252" y="677340"/>
                  </a:lnTo>
                  <a:lnTo>
                    <a:pt x="662" y="670196"/>
                  </a:lnTo>
                  <a:cubicBezTo>
                    <a:pt x="284" y="669244"/>
                    <a:pt x="0" y="668101"/>
                    <a:pt x="0" y="666767"/>
                  </a:cubicBezTo>
                  <a:cubicBezTo>
                    <a:pt x="1324" y="661719"/>
                    <a:pt x="5106" y="657147"/>
                    <a:pt x="10779" y="657433"/>
                  </a:cubicBezTo>
                  <a:close/>
                  <a:moveTo>
                    <a:pt x="1175410" y="511796"/>
                  </a:moveTo>
                  <a:cubicBezTo>
                    <a:pt x="1180705" y="511987"/>
                    <a:pt x="1187040" y="515320"/>
                    <a:pt x="1187986" y="519892"/>
                  </a:cubicBezTo>
                  <a:cubicBezTo>
                    <a:pt x="1188648" y="522845"/>
                    <a:pt x="1188080" y="526274"/>
                    <a:pt x="1186662" y="528941"/>
                  </a:cubicBezTo>
                  <a:cubicBezTo>
                    <a:pt x="1185905" y="530370"/>
                    <a:pt x="1184298" y="532751"/>
                    <a:pt x="1181461" y="533323"/>
                  </a:cubicBezTo>
                  <a:lnTo>
                    <a:pt x="1106763" y="556659"/>
                  </a:lnTo>
                  <a:lnTo>
                    <a:pt x="1104872" y="557516"/>
                  </a:lnTo>
                  <a:cubicBezTo>
                    <a:pt x="1102792" y="558754"/>
                    <a:pt x="1102697" y="558849"/>
                    <a:pt x="1098159" y="555801"/>
                  </a:cubicBezTo>
                  <a:cubicBezTo>
                    <a:pt x="1096740" y="554849"/>
                    <a:pt x="1095795" y="554182"/>
                    <a:pt x="1095133" y="553706"/>
                  </a:cubicBezTo>
                  <a:lnTo>
                    <a:pt x="1094944" y="553611"/>
                  </a:lnTo>
                  <a:lnTo>
                    <a:pt x="1095795" y="552373"/>
                  </a:lnTo>
                  <a:lnTo>
                    <a:pt x="1093525" y="547515"/>
                  </a:lnTo>
                  <a:cubicBezTo>
                    <a:pt x="1093242" y="546562"/>
                    <a:pt x="1092769" y="545229"/>
                    <a:pt x="1093525" y="543133"/>
                  </a:cubicBezTo>
                  <a:cubicBezTo>
                    <a:pt x="1094755" y="539704"/>
                    <a:pt x="1098726" y="536275"/>
                    <a:pt x="1102886" y="534466"/>
                  </a:cubicBezTo>
                  <a:close/>
                  <a:moveTo>
                    <a:pt x="52572" y="425404"/>
                  </a:moveTo>
                  <a:cubicBezTo>
                    <a:pt x="54179" y="424928"/>
                    <a:pt x="56543" y="424642"/>
                    <a:pt x="58812" y="426166"/>
                  </a:cubicBezTo>
                  <a:lnTo>
                    <a:pt x="133511" y="464838"/>
                  </a:lnTo>
                  <a:lnTo>
                    <a:pt x="134267" y="465219"/>
                  </a:lnTo>
                  <a:cubicBezTo>
                    <a:pt x="135023" y="465504"/>
                    <a:pt x="135591" y="465885"/>
                    <a:pt x="136064" y="466362"/>
                  </a:cubicBezTo>
                  <a:cubicBezTo>
                    <a:pt x="136820" y="467124"/>
                    <a:pt x="137293" y="467981"/>
                    <a:pt x="137576" y="468743"/>
                  </a:cubicBezTo>
                  <a:cubicBezTo>
                    <a:pt x="138711" y="471505"/>
                    <a:pt x="138522" y="474934"/>
                    <a:pt x="137104" y="478077"/>
                  </a:cubicBezTo>
                  <a:cubicBezTo>
                    <a:pt x="135780" y="481030"/>
                    <a:pt x="133227" y="482173"/>
                    <a:pt x="131809" y="482554"/>
                  </a:cubicBezTo>
                  <a:cubicBezTo>
                    <a:pt x="129539" y="483221"/>
                    <a:pt x="127081" y="482935"/>
                    <a:pt x="125473" y="481887"/>
                  </a:cubicBezTo>
                  <a:lnTo>
                    <a:pt x="51248" y="443406"/>
                  </a:lnTo>
                  <a:lnTo>
                    <a:pt x="51248" y="443597"/>
                  </a:lnTo>
                  <a:lnTo>
                    <a:pt x="50113" y="442835"/>
                  </a:lnTo>
                  <a:cubicBezTo>
                    <a:pt x="46047" y="440073"/>
                    <a:pt x="45575" y="434167"/>
                    <a:pt x="47371" y="429786"/>
                  </a:cubicBezTo>
                  <a:cubicBezTo>
                    <a:pt x="48128" y="427881"/>
                    <a:pt x="50208" y="426166"/>
                    <a:pt x="52572" y="425404"/>
                  </a:cubicBezTo>
                  <a:close/>
                  <a:moveTo>
                    <a:pt x="592397" y="414781"/>
                  </a:moveTo>
                  <a:cubicBezTo>
                    <a:pt x="615557" y="414200"/>
                    <a:pt x="638976" y="416427"/>
                    <a:pt x="662166" y="421594"/>
                  </a:cubicBezTo>
                  <a:lnTo>
                    <a:pt x="662261" y="421594"/>
                  </a:lnTo>
                  <a:cubicBezTo>
                    <a:pt x="663868" y="421880"/>
                    <a:pt x="665097" y="422737"/>
                    <a:pt x="666043" y="423690"/>
                  </a:cubicBezTo>
                  <a:cubicBezTo>
                    <a:pt x="666705" y="424356"/>
                    <a:pt x="667177" y="425118"/>
                    <a:pt x="667556" y="425690"/>
                  </a:cubicBezTo>
                  <a:cubicBezTo>
                    <a:pt x="668974" y="428071"/>
                    <a:pt x="669447" y="430833"/>
                    <a:pt x="668974" y="433310"/>
                  </a:cubicBezTo>
                  <a:cubicBezTo>
                    <a:pt x="668028" y="437882"/>
                    <a:pt x="662355" y="441216"/>
                    <a:pt x="657438" y="440168"/>
                  </a:cubicBezTo>
                  <a:cubicBezTo>
                    <a:pt x="571015" y="420356"/>
                    <a:pt x="481566" y="444835"/>
                    <a:pt x="418026" y="505700"/>
                  </a:cubicBezTo>
                  <a:cubicBezTo>
                    <a:pt x="413298" y="510558"/>
                    <a:pt x="408097" y="507986"/>
                    <a:pt x="406112" y="506652"/>
                  </a:cubicBezTo>
                  <a:lnTo>
                    <a:pt x="403748" y="505033"/>
                  </a:lnTo>
                  <a:cubicBezTo>
                    <a:pt x="402235" y="503509"/>
                    <a:pt x="401478" y="501604"/>
                    <a:pt x="401478" y="499413"/>
                  </a:cubicBezTo>
                  <a:cubicBezTo>
                    <a:pt x="401384" y="496746"/>
                    <a:pt x="402519" y="493889"/>
                    <a:pt x="404126" y="492270"/>
                  </a:cubicBezTo>
                  <a:lnTo>
                    <a:pt x="404221" y="492174"/>
                  </a:lnTo>
                  <a:cubicBezTo>
                    <a:pt x="455777" y="443525"/>
                    <a:pt x="522917" y="416522"/>
                    <a:pt x="592397" y="414781"/>
                  </a:cubicBezTo>
                  <a:close/>
                  <a:moveTo>
                    <a:pt x="627599" y="327768"/>
                  </a:moveTo>
                  <a:cubicBezTo>
                    <a:pt x="484734" y="317843"/>
                    <a:pt x="341059" y="390495"/>
                    <a:pt x="269291" y="522940"/>
                  </a:cubicBezTo>
                  <a:cubicBezTo>
                    <a:pt x="228255" y="602569"/>
                    <a:pt x="217475" y="694581"/>
                    <a:pt x="239128" y="781830"/>
                  </a:cubicBezTo>
                  <a:cubicBezTo>
                    <a:pt x="261349" y="872889"/>
                    <a:pt x="245085" y="966901"/>
                    <a:pt x="227498" y="1029861"/>
                  </a:cubicBezTo>
                  <a:lnTo>
                    <a:pt x="227309" y="1030051"/>
                  </a:lnTo>
                  <a:cubicBezTo>
                    <a:pt x="222203" y="1049006"/>
                    <a:pt x="227120" y="1068913"/>
                    <a:pt x="239412" y="1081296"/>
                  </a:cubicBezTo>
                  <a:cubicBezTo>
                    <a:pt x="241303" y="1083201"/>
                    <a:pt x="243478" y="1085011"/>
                    <a:pt x="245747" y="1086534"/>
                  </a:cubicBezTo>
                  <a:lnTo>
                    <a:pt x="254257" y="1092249"/>
                  </a:lnTo>
                  <a:lnTo>
                    <a:pt x="315812" y="1125587"/>
                  </a:lnTo>
                  <a:lnTo>
                    <a:pt x="415851" y="929372"/>
                  </a:lnTo>
                  <a:lnTo>
                    <a:pt x="378880" y="910417"/>
                  </a:lnTo>
                  <a:cubicBezTo>
                    <a:pt x="356849" y="898797"/>
                    <a:pt x="342760" y="883652"/>
                    <a:pt x="337182" y="865364"/>
                  </a:cubicBezTo>
                  <a:cubicBezTo>
                    <a:pt x="331319" y="845933"/>
                    <a:pt x="336614" y="827931"/>
                    <a:pt x="340869" y="820025"/>
                  </a:cubicBezTo>
                  <a:cubicBezTo>
                    <a:pt x="350325" y="800975"/>
                    <a:pt x="363941" y="788402"/>
                    <a:pt x="381433" y="782592"/>
                  </a:cubicBezTo>
                  <a:cubicBezTo>
                    <a:pt x="402897" y="775448"/>
                    <a:pt x="424834" y="780211"/>
                    <a:pt x="438166" y="786973"/>
                  </a:cubicBezTo>
                  <a:cubicBezTo>
                    <a:pt x="480243" y="808976"/>
                    <a:pt x="479959" y="848981"/>
                    <a:pt x="469558" y="870412"/>
                  </a:cubicBezTo>
                  <a:lnTo>
                    <a:pt x="443083" y="922705"/>
                  </a:lnTo>
                  <a:lnTo>
                    <a:pt x="512770" y="960424"/>
                  </a:lnTo>
                  <a:lnTo>
                    <a:pt x="539245" y="908322"/>
                  </a:lnTo>
                  <a:cubicBezTo>
                    <a:pt x="543973" y="901464"/>
                    <a:pt x="575460" y="858982"/>
                    <a:pt x="625479" y="885176"/>
                  </a:cubicBezTo>
                  <a:cubicBezTo>
                    <a:pt x="648834" y="897273"/>
                    <a:pt x="681266" y="931944"/>
                    <a:pt x="654886" y="985093"/>
                  </a:cubicBezTo>
                  <a:lnTo>
                    <a:pt x="654602" y="985570"/>
                  </a:lnTo>
                  <a:cubicBezTo>
                    <a:pt x="647416" y="997761"/>
                    <a:pt x="638055" y="1004905"/>
                    <a:pt x="631152" y="1008906"/>
                  </a:cubicBezTo>
                  <a:cubicBezTo>
                    <a:pt x="619617" y="1016335"/>
                    <a:pt x="594938" y="1025765"/>
                    <a:pt x="558912" y="1005953"/>
                  </a:cubicBezTo>
                  <a:lnTo>
                    <a:pt x="521942" y="986998"/>
                  </a:lnTo>
                  <a:lnTo>
                    <a:pt x="422092" y="1182832"/>
                  </a:lnTo>
                  <a:lnTo>
                    <a:pt x="483269" y="1215789"/>
                  </a:lnTo>
                  <a:lnTo>
                    <a:pt x="484971" y="1215979"/>
                  </a:lnTo>
                  <a:cubicBezTo>
                    <a:pt x="506151" y="1218646"/>
                    <a:pt x="525251" y="1211693"/>
                    <a:pt x="537543" y="1196929"/>
                  </a:cubicBezTo>
                  <a:cubicBezTo>
                    <a:pt x="600233" y="1122063"/>
                    <a:pt x="665854" y="1071009"/>
                    <a:pt x="732704" y="1045005"/>
                  </a:cubicBezTo>
                  <a:cubicBezTo>
                    <a:pt x="815345" y="1011382"/>
                    <a:pt x="883613" y="948993"/>
                    <a:pt x="924934" y="869269"/>
                  </a:cubicBezTo>
                  <a:cubicBezTo>
                    <a:pt x="1016936" y="691914"/>
                    <a:pt x="949613" y="470457"/>
                    <a:pt x="775727" y="373112"/>
                  </a:cubicBezTo>
                  <a:lnTo>
                    <a:pt x="777145" y="370921"/>
                  </a:lnTo>
                  <a:lnTo>
                    <a:pt x="767500" y="366063"/>
                  </a:lnTo>
                  <a:cubicBezTo>
                    <a:pt x="722752" y="343560"/>
                    <a:pt x="675221" y="331077"/>
                    <a:pt x="627599" y="327768"/>
                  </a:cubicBezTo>
                  <a:close/>
                  <a:moveTo>
                    <a:pt x="616935" y="308519"/>
                  </a:moveTo>
                  <a:cubicBezTo>
                    <a:pt x="665582" y="310467"/>
                    <a:pt x="714290" y="321748"/>
                    <a:pt x="760314" y="343299"/>
                  </a:cubicBezTo>
                  <a:lnTo>
                    <a:pt x="794827" y="361968"/>
                  </a:lnTo>
                  <a:cubicBezTo>
                    <a:pt x="970888" y="464552"/>
                    <a:pt x="1037265" y="696676"/>
                    <a:pt x="942805" y="879366"/>
                  </a:cubicBezTo>
                  <a:cubicBezTo>
                    <a:pt x="900539" y="962709"/>
                    <a:pt x="828299" y="1028241"/>
                    <a:pt x="739701" y="1063865"/>
                  </a:cubicBezTo>
                  <a:cubicBezTo>
                    <a:pt x="676822" y="1087773"/>
                    <a:pt x="614132" y="1136826"/>
                    <a:pt x="553523" y="1209693"/>
                  </a:cubicBezTo>
                  <a:cubicBezTo>
                    <a:pt x="544446" y="1220551"/>
                    <a:pt x="531870" y="1228362"/>
                    <a:pt x="516174" y="1232838"/>
                  </a:cubicBezTo>
                  <a:lnTo>
                    <a:pt x="506245" y="1235696"/>
                  </a:lnTo>
                  <a:lnTo>
                    <a:pt x="509933" y="1245411"/>
                  </a:lnTo>
                  <a:cubicBezTo>
                    <a:pt x="514850" y="1258270"/>
                    <a:pt x="514094" y="1273129"/>
                    <a:pt x="508042" y="1285321"/>
                  </a:cubicBezTo>
                  <a:lnTo>
                    <a:pt x="505773" y="1288941"/>
                  </a:lnTo>
                  <a:cubicBezTo>
                    <a:pt x="499721" y="1300657"/>
                    <a:pt x="489604" y="1309134"/>
                    <a:pt x="474948" y="1314753"/>
                  </a:cubicBezTo>
                  <a:lnTo>
                    <a:pt x="466154" y="1318182"/>
                  </a:lnTo>
                  <a:lnTo>
                    <a:pt x="469558" y="1327041"/>
                  </a:lnTo>
                  <a:cubicBezTo>
                    <a:pt x="474097" y="1338852"/>
                    <a:pt x="472868" y="1352568"/>
                    <a:pt x="466154" y="1365903"/>
                  </a:cubicBezTo>
                  <a:lnTo>
                    <a:pt x="463885" y="1369522"/>
                  </a:lnTo>
                  <a:cubicBezTo>
                    <a:pt x="457455" y="1382095"/>
                    <a:pt x="445541" y="1391525"/>
                    <a:pt x="431264" y="1395621"/>
                  </a:cubicBezTo>
                  <a:lnTo>
                    <a:pt x="421997" y="1398288"/>
                  </a:lnTo>
                  <a:lnTo>
                    <a:pt x="424739" y="1407527"/>
                  </a:lnTo>
                  <a:cubicBezTo>
                    <a:pt x="428049" y="1418766"/>
                    <a:pt x="426630" y="1432863"/>
                    <a:pt x="420957" y="1444579"/>
                  </a:cubicBezTo>
                  <a:lnTo>
                    <a:pt x="418688" y="1448104"/>
                  </a:lnTo>
                  <a:cubicBezTo>
                    <a:pt x="412353" y="1460486"/>
                    <a:pt x="401573" y="1469535"/>
                    <a:pt x="388430" y="1473726"/>
                  </a:cubicBezTo>
                  <a:lnTo>
                    <a:pt x="388525" y="1473821"/>
                  </a:lnTo>
                  <a:cubicBezTo>
                    <a:pt x="375382" y="1478012"/>
                    <a:pt x="361388" y="1476679"/>
                    <a:pt x="348812" y="1470202"/>
                  </a:cubicBezTo>
                  <a:cubicBezTo>
                    <a:pt x="348812" y="1470202"/>
                    <a:pt x="296239" y="1444103"/>
                    <a:pt x="296239" y="1444103"/>
                  </a:cubicBezTo>
                  <a:lnTo>
                    <a:pt x="296239" y="1459438"/>
                  </a:lnTo>
                  <a:cubicBezTo>
                    <a:pt x="296239" y="1466677"/>
                    <a:pt x="294727" y="1472392"/>
                    <a:pt x="291606" y="1477155"/>
                  </a:cubicBezTo>
                  <a:lnTo>
                    <a:pt x="291039" y="1478107"/>
                  </a:lnTo>
                  <a:cubicBezTo>
                    <a:pt x="284704" y="1490585"/>
                    <a:pt x="273924" y="1499634"/>
                    <a:pt x="260781" y="1503825"/>
                  </a:cubicBezTo>
                  <a:cubicBezTo>
                    <a:pt x="247638" y="1508016"/>
                    <a:pt x="233550" y="1506778"/>
                    <a:pt x="221163" y="1500300"/>
                  </a:cubicBezTo>
                  <a:lnTo>
                    <a:pt x="177951" y="1478107"/>
                  </a:lnTo>
                  <a:lnTo>
                    <a:pt x="172184" y="1474202"/>
                  </a:lnTo>
                  <a:cubicBezTo>
                    <a:pt x="160742" y="1466582"/>
                    <a:pt x="153840" y="1457724"/>
                    <a:pt x="150341" y="1445817"/>
                  </a:cubicBezTo>
                  <a:cubicBezTo>
                    <a:pt x="145803" y="1433911"/>
                    <a:pt x="147127" y="1419910"/>
                    <a:pt x="154029" y="1406479"/>
                  </a:cubicBezTo>
                  <a:lnTo>
                    <a:pt x="154502" y="1405336"/>
                  </a:lnTo>
                  <a:cubicBezTo>
                    <a:pt x="156582" y="1399336"/>
                    <a:pt x="164146" y="1392382"/>
                    <a:pt x="166983" y="1389811"/>
                  </a:cubicBezTo>
                  <a:lnTo>
                    <a:pt x="177290" y="1380381"/>
                  </a:lnTo>
                  <a:lnTo>
                    <a:pt x="126419" y="1355140"/>
                  </a:lnTo>
                  <a:lnTo>
                    <a:pt x="120651" y="1351329"/>
                  </a:lnTo>
                  <a:cubicBezTo>
                    <a:pt x="109210" y="1343614"/>
                    <a:pt x="102308" y="1334851"/>
                    <a:pt x="98809" y="1322945"/>
                  </a:cubicBezTo>
                  <a:cubicBezTo>
                    <a:pt x="94270" y="1311134"/>
                    <a:pt x="95500" y="1297418"/>
                    <a:pt x="102213" y="1284083"/>
                  </a:cubicBezTo>
                  <a:lnTo>
                    <a:pt x="104482" y="1280463"/>
                  </a:lnTo>
                  <a:cubicBezTo>
                    <a:pt x="111196" y="1267414"/>
                    <a:pt x="120651" y="1258746"/>
                    <a:pt x="131998" y="1255317"/>
                  </a:cubicBezTo>
                  <a:lnTo>
                    <a:pt x="138900" y="1251222"/>
                  </a:lnTo>
                  <a:lnTo>
                    <a:pt x="137104" y="1242554"/>
                  </a:lnTo>
                  <a:cubicBezTo>
                    <a:pt x="133889" y="1231315"/>
                    <a:pt x="133983" y="1215027"/>
                    <a:pt x="140129" y="1202739"/>
                  </a:cubicBezTo>
                  <a:lnTo>
                    <a:pt x="142399" y="1199120"/>
                  </a:lnTo>
                  <a:cubicBezTo>
                    <a:pt x="148356" y="1187404"/>
                    <a:pt x="158473" y="1178927"/>
                    <a:pt x="173129" y="1173307"/>
                  </a:cubicBezTo>
                  <a:lnTo>
                    <a:pt x="181923" y="1169878"/>
                  </a:lnTo>
                  <a:lnTo>
                    <a:pt x="178519" y="1161020"/>
                  </a:lnTo>
                  <a:cubicBezTo>
                    <a:pt x="174075" y="1149209"/>
                    <a:pt x="175304" y="1135493"/>
                    <a:pt x="182017" y="1122158"/>
                  </a:cubicBezTo>
                  <a:lnTo>
                    <a:pt x="184381" y="1118443"/>
                  </a:lnTo>
                  <a:cubicBezTo>
                    <a:pt x="189676" y="1107680"/>
                    <a:pt x="197997" y="1099870"/>
                    <a:pt x="209154" y="1095202"/>
                  </a:cubicBezTo>
                  <a:lnTo>
                    <a:pt x="217854" y="1091487"/>
                  </a:lnTo>
                  <a:lnTo>
                    <a:pt x="214166" y="1082724"/>
                  </a:lnTo>
                  <a:cubicBezTo>
                    <a:pt x="205656" y="1062246"/>
                    <a:pt x="204048" y="1044720"/>
                    <a:pt x="209249" y="1028813"/>
                  </a:cubicBezTo>
                  <a:cubicBezTo>
                    <a:pt x="223527" y="978140"/>
                    <a:pt x="244140" y="879937"/>
                    <a:pt x="221068" y="791545"/>
                  </a:cubicBezTo>
                  <a:cubicBezTo>
                    <a:pt x="199132" y="701248"/>
                    <a:pt x="210667" y="604665"/>
                    <a:pt x="253595" y="519702"/>
                  </a:cubicBezTo>
                  <a:lnTo>
                    <a:pt x="254824" y="517701"/>
                  </a:lnTo>
                  <a:cubicBezTo>
                    <a:pt x="325599" y="380827"/>
                    <a:pt x="470994" y="302674"/>
                    <a:pt x="616935" y="308519"/>
                  </a:cubicBezTo>
                  <a:close/>
                  <a:moveTo>
                    <a:pt x="1132671" y="256716"/>
                  </a:moveTo>
                  <a:cubicBezTo>
                    <a:pt x="1134279" y="256907"/>
                    <a:pt x="1135792" y="257669"/>
                    <a:pt x="1137210" y="259098"/>
                  </a:cubicBezTo>
                  <a:cubicBezTo>
                    <a:pt x="1137777" y="259574"/>
                    <a:pt x="1138250" y="260241"/>
                    <a:pt x="1138723" y="260907"/>
                  </a:cubicBezTo>
                  <a:cubicBezTo>
                    <a:pt x="1140803" y="263574"/>
                    <a:pt x="1141748" y="266813"/>
                    <a:pt x="1141276" y="269766"/>
                  </a:cubicBezTo>
                  <a:cubicBezTo>
                    <a:pt x="1140898" y="271956"/>
                    <a:pt x="1139857" y="273766"/>
                    <a:pt x="1137683" y="275290"/>
                  </a:cubicBezTo>
                  <a:lnTo>
                    <a:pt x="1013721" y="374826"/>
                  </a:lnTo>
                  <a:cubicBezTo>
                    <a:pt x="1009466" y="377112"/>
                    <a:pt x="1004266" y="377303"/>
                    <a:pt x="1001335" y="375398"/>
                  </a:cubicBezTo>
                  <a:lnTo>
                    <a:pt x="998120" y="373207"/>
                  </a:lnTo>
                  <a:cubicBezTo>
                    <a:pt x="996607" y="370731"/>
                    <a:pt x="995945" y="367968"/>
                    <a:pt x="996323" y="365397"/>
                  </a:cubicBezTo>
                  <a:cubicBezTo>
                    <a:pt x="996702" y="363206"/>
                    <a:pt x="997742" y="361396"/>
                    <a:pt x="999916" y="359872"/>
                  </a:cubicBezTo>
                  <a:lnTo>
                    <a:pt x="1124729" y="259574"/>
                  </a:lnTo>
                  <a:lnTo>
                    <a:pt x="1124729" y="259764"/>
                  </a:lnTo>
                  <a:cubicBezTo>
                    <a:pt x="1126620" y="258145"/>
                    <a:pt x="1129551" y="256335"/>
                    <a:pt x="1132671" y="256716"/>
                  </a:cubicBezTo>
                  <a:close/>
                  <a:moveTo>
                    <a:pt x="135118" y="173849"/>
                  </a:moveTo>
                  <a:cubicBezTo>
                    <a:pt x="136253" y="173944"/>
                    <a:pt x="138616" y="174230"/>
                    <a:pt x="140508" y="176135"/>
                  </a:cubicBezTo>
                  <a:cubicBezTo>
                    <a:pt x="140791" y="176421"/>
                    <a:pt x="141264" y="177088"/>
                    <a:pt x="141264" y="177088"/>
                  </a:cubicBezTo>
                  <a:lnTo>
                    <a:pt x="247354" y="304532"/>
                  </a:lnTo>
                  <a:cubicBezTo>
                    <a:pt x="249056" y="306913"/>
                    <a:pt x="249907" y="310342"/>
                    <a:pt x="249718" y="313390"/>
                  </a:cubicBezTo>
                  <a:cubicBezTo>
                    <a:pt x="249624" y="314629"/>
                    <a:pt x="249246" y="317581"/>
                    <a:pt x="247260" y="319010"/>
                  </a:cubicBezTo>
                  <a:lnTo>
                    <a:pt x="246220" y="319772"/>
                  </a:lnTo>
                  <a:lnTo>
                    <a:pt x="246220" y="319867"/>
                  </a:lnTo>
                  <a:cubicBezTo>
                    <a:pt x="244140" y="321772"/>
                    <a:pt x="238088" y="321582"/>
                    <a:pt x="234968" y="319486"/>
                  </a:cubicBezTo>
                  <a:lnTo>
                    <a:pt x="231469" y="317105"/>
                  </a:lnTo>
                  <a:lnTo>
                    <a:pt x="126230" y="190708"/>
                  </a:lnTo>
                  <a:cubicBezTo>
                    <a:pt x="124528" y="188327"/>
                    <a:pt x="123677" y="184898"/>
                    <a:pt x="123866" y="181850"/>
                  </a:cubicBezTo>
                  <a:cubicBezTo>
                    <a:pt x="123960" y="180612"/>
                    <a:pt x="124339" y="177659"/>
                    <a:pt x="126324" y="176230"/>
                  </a:cubicBezTo>
                  <a:cubicBezTo>
                    <a:pt x="128688" y="174516"/>
                    <a:pt x="132092" y="173659"/>
                    <a:pt x="135118" y="173849"/>
                  </a:cubicBezTo>
                  <a:close/>
                  <a:moveTo>
                    <a:pt x="869620" y="145655"/>
                  </a:moveTo>
                  <a:cubicBezTo>
                    <a:pt x="871227" y="145179"/>
                    <a:pt x="873591" y="144893"/>
                    <a:pt x="875860" y="146417"/>
                  </a:cubicBezTo>
                  <a:lnTo>
                    <a:pt x="877468" y="147274"/>
                  </a:lnTo>
                  <a:cubicBezTo>
                    <a:pt x="878224" y="147560"/>
                    <a:pt x="878791" y="147941"/>
                    <a:pt x="879264" y="148417"/>
                  </a:cubicBezTo>
                  <a:cubicBezTo>
                    <a:pt x="880021" y="149179"/>
                    <a:pt x="880493" y="150037"/>
                    <a:pt x="880777" y="150799"/>
                  </a:cubicBezTo>
                  <a:cubicBezTo>
                    <a:pt x="881912" y="153561"/>
                    <a:pt x="881723" y="156895"/>
                    <a:pt x="880493" y="159657"/>
                  </a:cubicBezTo>
                  <a:lnTo>
                    <a:pt x="842293" y="234714"/>
                  </a:lnTo>
                  <a:cubicBezTo>
                    <a:pt x="841537" y="236619"/>
                    <a:pt x="839457" y="238333"/>
                    <a:pt x="837093" y="239095"/>
                  </a:cubicBezTo>
                  <a:lnTo>
                    <a:pt x="837187" y="239191"/>
                  </a:lnTo>
                  <a:cubicBezTo>
                    <a:pt x="835580" y="239667"/>
                    <a:pt x="833216" y="239953"/>
                    <a:pt x="830947" y="238429"/>
                  </a:cubicBezTo>
                  <a:lnTo>
                    <a:pt x="829339" y="237381"/>
                  </a:lnTo>
                  <a:cubicBezTo>
                    <a:pt x="827354" y="236047"/>
                    <a:pt x="825841" y="233857"/>
                    <a:pt x="825179" y="231475"/>
                  </a:cubicBezTo>
                  <a:cubicBezTo>
                    <a:pt x="824801" y="230237"/>
                    <a:pt x="824422" y="227951"/>
                    <a:pt x="825652" y="226046"/>
                  </a:cubicBezTo>
                  <a:lnTo>
                    <a:pt x="864419" y="150037"/>
                  </a:lnTo>
                  <a:cubicBezTo>
                    <a:pt x="865176" y="148132"/>
                    <a:pt x="867256" y="146417"/>
                    <a:pt x="869620" y="145655"/>
                  </a:cubicBezTo>
                  <a:close/>
                  <a:moveTo>
                    <a:pt x="397791" y="111079"/>
                  </a:moveTo>
                  <a:cubicBezTo>
                    <a:pt x="402141" y="109841"/>
                    <a:pt x="407247" y="112699"/>
                    <a:pt x="409327" y="117080"/>
                  </a:cubicBezTo>
                  <a:lnTo>
                    <a:pt x="437882" y="192804"/>
                  </a:lnTo>
                  <a:cubicBezTo>
                    <a:pt x="439395" y="197185"/>
                    <a:pt x="436559" y="202519"/>
                    <a:pt x="430696" y="205377"/>
                  </a:cubicBezTo>
                  <a:cubicBezTo>
                    <a:pt x="428711" y="206520"/>
                    <a:pt x="428522" y="206615"/>
                    <a:pt x="424550" y="204043"/>
                  </a:cubicBezTo>
                  <a:cubicBezTo>
                    <a:pt x="424077" y="203567"/>
                    <a:pt x="423699" y="202805"/>
                    <a:pt x="423321" y="202138"/>
                  </a:cubicBezTo>
                  <a:cubicBezTo>
                    <a:pt x="422375" y="200519"/>
                    <a:pt x="421146" y="198519"/>
                    <a:pt x="419444" y="196614"/>
                  </a:cubicBezTo>
                  <a:lnTo>
                    <a:pt x="391740" y="123176"/>
                  </a:lnTo>
                  <a:cubicBezTo>
                    <a:pt x="390227" y="118890"/>
                    <a:pt x="392874" y="113651"/>
                    <a:pt x="397791" y="111079"/>
                  </a:cubicBezTo>
                  <a:close/>
                  <a:moveTo>
                    <a:pt x="642971" y="18"/>
                  </a:moveTo>
                  <a:cubicBezTo>
                    <a:pt x="649023" y="304"/>
                    <a:pt x="651860" y="5733"/>
                    <a:pt x="651670" y="10591"/>
                  </a:cubicBezTo>
                  <a:lnTo>
                    <a:pt x="637771" y="171658"/>
                  </a:lnTo>
                  <a:cubicBezTo>
                    <a:pt x="637676" y="174992"/>
                    <a:pt x="636069" y="176897"/>
                    <a:pt x="634745" y="178040"/>
                  </a:cubicBezTo>
                  <a:lnTo>
                    <a:pt x="634651" y="178040"/>
                  </a:lnTo>
                  <a:cubicBezTo>
                    <a:pt x="633138" y="179278"/>
                    <a:pt x="631247" y="180040"/>
                    <a:pt x="629166" y="180326"/>
                  </a:cubicBezTo>
                  <a:lnTo>
                    <a:pt x="618860" y="173468"/>
                  </a:lnTo>
                  <a:cubicBezTo>
                    <a:pt x="618482" y="172325"/>
                    <a:pt x="618198" y="170992"/>
                    <a:pt x="618198" y="169372"/>
                  </a:cubicBezTo>
                  <a:lnTo>
                    <a:pt x="632098" y="8781"/>
                  </a:lnTo>
                  <a:cubicBezTo>
                    <a:pt x="632381" y="2685"/>
                    <a:pt x="637771" y="-268"/>
                    <a:pt x="642971" y="18"/>
                  </a:cubicBezTo>
                  <a:close/>
                </a:path>
              </a:pathLst>
            </a:custGeom>
            <a:solidFill>
              <a:schemeClr val="accent5"/>
            </a:solidFill>
            <a:ln w="9455" cap="flat">
              <a:noFill/>
              <a:prstDash val="solid"/>
              <a:miter/>
            </a:ln>
          </p:spPr>
          <p:txBody>
            <a:bodyPr rtlCol="0" anchor="ctr"/>
            <a:lstStyle/>
            <a:p>
              <a:endParaRPr lang="en-GB"/>
            </a:p>
          </p:txBody>
        </p:sp>
      </p:grpSp>
      <p:grpSp>
        <p:nvGrpSpPr>
          <p:cNvPr id="817" name="Group 816">
            <a:extLst>
              <a:ext uri="{FF2B5EF4-FFF2-40B4-BE49-F238E27FC236}">
                <a16:creationId xmlns:a16="http://schemas.microsoft.com/office/drawing/2014/main" id="{45C43732-4B1F-BDD7-6993-6E7511318F0D}"/>
              </a:ext>
            </a:extLst>
          </p:cNvPr>
          <p:cNvGrpSpPr/>
          <p:nvPr userDrawn="1"/>
        </p:nvGrpSpPr>
        <p:grpSpPr>
          <a:xfrm rot="20936416">
            <a:off x="6283175" y="4449554"/>
            <a:ext cx="1047403" cy="1265023"/>
            <a:chOff x="8658893" y="3429001"/>
            <a:chExt cx="1292962" cy="1561602"/>
          </a:xfrm>
        </p:grpSpPr>
        <p:sp>
          <p:nvSpPr>
            <p:cNvPr id="818" name="Freeform 817">
              <a:extLst>
                <a:ext uri="{FF2B5EF4-FFF2-40B4-BE49-F238E27FC236}">
                  <a16:creationId xmlns:a16="http://schemas.microsoft.com/office/drawing/2014/main" id="{E8AB4B8B-8D31-7376-3ABA-AEF34648E2A5}"/>
                </a:ext>
              </a:extLst>
            </p:cNvPr>
            <p:cNvSpPr/>
            <p:nvPr/>
          </p:nvSpPr>
          <p:spPr>
            <a:xfrm>
              <a:off x="8801433" y="3792554"/>
              <a:ext cx="889694" cy="1198049"/>
            </a:xfrm>
            <a:custGeom>
              <a:avLst/>
              <a:gdLst>
                <a:gd name="connsiteX0" fmla="*/ 292317 w 889694"/>
                <a:gd name="connsiteY0" fmla="*/ 1165513 h 1198049"/>
                <a:gd name="connsiteX1" fmla="*/ 322575 w 889694"/>
                <a:gd name="connsiteY1" fmla="*/ 1139890 h 1198049"/>
                <a:gd name="connsiteX2" fmla="*/ 324844 w 889694"/>
                <a:gd name="connsiteY2" fmla="*/ 1136366 h 1198049"/>
                <a:gd name="connsiteX3" fmla="*/ 328626 w 889694"/>
                <a:gd name="connsiteY3" fmla="*/ 1099314 h 1198049"/>
                <a:gd name="connsiteX4" fmla="*/ 325884 w 889694"/>
                <a:gd name="connsiteY4" fmla="*/ 1090075 h 1198049"/>
                <a:gd name="connsiteX5" fmla="*/ 335151 w 889694"/>
                <a:gd name="connsiteY5" fmla="*/ 1087408 h 1198049"/>
                <a:gd name="connsiteX6" fmla="*/ 367772 w 889694"/>
                <a:gd name="connsiteY6" fmla="*/ 1061309 h 1198049"/>
                <a:gd name="connsiteX7" fmla="*/ 370041 w 889694"/>
                <a:gd name="connsiteY7" fmla="*/ 1057690 h 1198049"/>
                <a:gd name="connsiteX8" fmla="*/ 373445 w 889694"/>
                <a:gd name="connsiteY8" fmla="*/ 1018828 h 1198049"/>
                <a:gd name="connsiteX9" fmla="*/ 370041 w 889694"/>
                <a:gd name="connsiteY9" fmla="*/ 1009969 h 1198049"/>
                <a:gd name="connsiteX10" fmla="*/ 378835 w 889694"/>
                <a:gd name="connsiteY10" fmla="*/ 1006540 h 1198049"/>
                <a:gd name="connsiteX11" fmla="*/ 409660 w 889694"/>
                <a:gd name="connsiteY11" fmla="*/ 980728 h 1198049"/>
                <a:gd name="connsiteX12" fmla="*/ 411929 w 889694"/>
                <a:gd name="connsiteY12" fmla="*/ 977108 h 1198049"/>
                <a:gd name="connsiteX13" fmla="*/ 413820 w 889694"/>
                <a:gd name="connsiteY13" fmla="*/ 937198 h 1198049"/>
                <a:gd name="connsiteX14" fmla="*/ 410132 w 889694"/>
                <a:gd name="connsiteY14" fmla="*/ 927483 h 1198049"/>
                <a:gd name="connsiteX15" fmla="*/ 420061 w 889694"/>
                <a:gd name="connsiteY15" fmla="*/ 924626 h 1198049"/>
                <a:gd name="connsiteX16" fmla="*/ 457410 w 889694"/>
                <a:gd name="connsiteY16" fmla="*/ 901480 h 1198049"/>
                <a:gd name="connsiteX17" fmla="*/ 643588 w 889694"/>
                <a:gd name="connsiteY17" fmla="*/ 755652 h 1198049"/>
                <a:gd name="connsiteX18" fmla="*/ 846692 w 889694"/>
                <a:gd name="connsiteY18" fmla="*/ 571153 h 1198049"/>
                <a:gd name="connsiteX19" fmla="*/ 698714 w 889694"/>
                <a:gd name="connsiteY19" fmla="*/ 53755 h 1198049"/>
                <a:gd name="connsiteX20" fmla="*/ 664201 w 889694"/>
                <a:gd name="connsiteY20" fmla="*/ 35086 h 1198049"/>
                <a:gd name="connsiteX21" fmla="*/ 158711 w 889694"/>
                <a:gd name="connsiteY21" fmla="*/ 209488 h 1198049"/>
                <a:gd name="connsiteX22" fmla="*/ 157482 w 889694"/>
                <a:gd name="connsiteY22" fmla="*/ 211489 h 1198049"/>
                <a:gd name="connsiteX23" fmla="*/ 124955 w 889694"/>
                <a:gd name="connsiteY23" fmla="*/ 483332 h 1198049"/>
                <a:gd name="connsiteX24" fmla="*/ 113136 w 889694"/>
                <a:gd name="connsiteY24" fmla="*/ 720600 h 1198049"/>
                <a:gd name="connsiteX25" fmla="*/ 118053 w 889694"/>
                <a:gd name="connsiteY25" fmla="*/ 774512 h 1198049"/>
                <a:gd name="connsiteX26" fmla="*/ 121741 w 889694"/>
                <a:gd name="connsiteY26" fmla="*/ 783275 h 1198049"/>
                <a:gd name="connsiteX27" fmla="*/ 113041 w 889694"/>
                <a:gd name="connsiteY27" fmla="*/ 786989 h 1198049"/>
                <a:gd name="connsiteX28" fmla="*/ 88268 w 889694"/>
                <a:gd name="connsiteY28" fmla="*/ 810230 h 1198049"/>
                <a:gd name="connsiteX29" fmla="*/ 85904 w 889694"/>
                <a:gd name="connsiteY29" fmla="*/ 813945 h 1198049"/>
                <a:gd name="connsiteX30" fmla="*/ 82406 w 889694"/>
                <a:gd name="connsiteY30" fmla="*/ 852807 h 1198049"/>
                <a:gd name="connsiteX31" fmla="*/ 85810 w 889694"/>
                <a:gd name="connsiteY31" fmla="*/ 861665 h 1198049"/>
                <a:gd name="connsiteX32" fmla="*/ 77016 w 889694"/>
                <a:gd name="connsiteY32" fmla="*/ 865094 h 1198049"/>
                <a:gd name="connsiteX33" fmla="*/ 46286 w 889694"/>
                <a:gd name="connsiteY33" fmla="*/ 890907 h 1198049"/>
                <a:gd name="connsiteX34" fmla="*/ 44016 w 889694"/>
                <a:gd name="connsiteY34" fmla="*/ 894527 h 1198049"/>
                <a:gd name="connsiteX35" fmla="*/ 40991 w 889694"/>
                <a:gd name="connsiteY35" fmla="*/ 934341 h 1198049"/>
                <a:gd name="connsiteX36" fmla="*/ 42787 w 889694"/>
                <a:gd name="connsiteY36" fmla="*/ 943009 h 1198049"/>
                <a:gd name="connsiteX37" fmla="*/ 35885 w 889694"/>
                <a:gd name="connsiteY37" fmla="*/ 947105 h 1198049"/>
                <a:gd name="connsiteX38" fmla="*/ 8369 w 889694"/>
                <a:gd name="connsiteY38" fmla="*/ 972251 h 1198049"/>
                <a:gd name="connsiteX39" fmla="*/ 6100 w 889694"/>
                <a:gd name="connsiteY39" fmla="*/ 975870 h 1198049"/>
                <a:gd name="connsiteX40" fmla="*/ 2696 w 889694"/>
                <a:gd name="connsiteY40" fmla="*/ 1014732 h 1198049"/>
                <a:gd name="connsiteX41" fmla="*/ 24538 w 889694"/>
                <a:gd name="connsiteY41" fmla="*/ 1043116 h 1198049"/>
                <a:gd name="connsiteX42" fmla="*/ 30306 w 889694"/>
                <a:gd name="connsiteY42" fmla="*/ 1046927 h 1198049"/>
                <a:gd name="connsiteX43" fmla="*/ 81177 w 889694"/>
                <a:gd name="connsiteY43" fmla="*/ 1072168 h 1198049"/>
                <a:gd name="connsiteX44" fmla="*/ 70870 w 889694"/>
                <a:gd name="connsiteY44" fmla="*/ 1081598 h 1198049"/>
                <a:gd name="connsiteX45" fmla="*/ 58389 w 889694"/>
                <a:gd name="connsiteY45" fmla="*/ 1097123 h 1198049"/>
                <a:gd name="connsiteX46" fmla="*/ 57916 w 889694"/>
                <a:gd name="connsiteY46" fmla="*/ 1098266 h 1198049"/>
                <a:gd name="connsiteX47" fmla="*/ 54228 w 889694"/>
                <a:gd name="connsiteY47" fmla="*/ 1137605 h 1198049"/>
                <a:gd name="connsiteX48" fmla="*/ 76071 w 889694"/>
                <a:gd name="connsiteY48" fmla="*/ 1165989 h 1198049"/>
                <a:gd name="connsiteX49" fmla="*/ 81838 w 889694"/>
                <a:gd name="connsiteY49" fmla="*/ 1169894 h 1198049"/>
                <a:gd name="connsiteX50" fmla="*/ 125050 w 889694"/>
                <a:gd name="connsiteY50" fmla="*/ 1192088 h 1198049"/>
                <a:gd name="connsiteX51" fmla="*/ 164668 w 889694"/>
                <a:gd name="connsiteY51" fmla="*/ 1195612 h 1198049"/>
                <a:gd name="connsiteX52" fmla="*/ 194926 w 889694"/>
                <a:gd name="connsiteY52" fmla="*/ 1169894 h 1198049"/>
                <a:gd name="connsiteX53" fmla="*/ 195493 w 889694"/>
                <a:gd name="connsiteY53" fmla="*/ 1168942 h 1198049"/>
                <a:gd name="connsiteX54" fmla="*/ 200126 w 889694"/>
                <a:gd name="connsiteY54" fmla="*/ 1151225 h 1198049"/>
                <a:gd name="connsiteX55" fmla="*/ 200126 w 889694"/>
                <a:gd name="connsiteY55" fmla="*/ 1135890 h 1198049"/>
                <a:gd name="connsiteX56" fmla="*/ 252699 w 889694"/>
                <a:gd name="connsiteY56" fmla="*/ 1161989 h 1198049"/>
                <a:gd name="connsiteX57" fmla="*/ 292412 w 889694"/>
                <a:gd name="connsiteY57" fmla="*/ 1165608 h 11980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889694" h="1198049">
                  <a:moveTo>
                    <a:pt x="292317" y="1165513"/>
                  </a:moveTo>
                  <a:cubicBezTo>
                    <a:pt x="305460" y="1161322"/>
                    <a:pt x="316240" y="1152273"/>
                    <a:pt x="322575" y="1139890"/>
                  </a:cubicBezTo>
                  <a:lnTo>
                    <a:pt x="324844" y="1136366"/>
                  </a:lnTo>
                  <a:cubicBezTo>
                    <a:pt x="330517" y="1124651"/>
                    <a:pt x="331936" y="1110553"/>
                    <a:pt x="328626" y="1099314"/>
                  </a:cubicBezTo>
                  <a:lnTo>
                    <a:pt x="325884" y="1090075"/>
                  </a:lnTo>
                  <a:lnTo>
                    <a:pt x="335151" y="1087408"/>
                  </a:lnTo>
                  <a:cubicBezTo>
                    <a:pt x="349428" y="1083312"/>
                    <a:pt x="361342" y="1073882"/>
                    <a:pt x="367772" y="1061309"/>
                  </a:cubicBezTo>
                  <a:lnTo>
                    <a:pt x="370041" y="1057690"/>
                  </a:lnTo>
                  <a:cubicBezTo>
                    <a:pt x="376755" y="1044355"/>
                    <a:pt x="377984" y="1030639"/>
                    <a:pt x="373445" y="1018828"/>
                  </a:cubicBezTo>
                  <a:lnTo>
                    <a:pt x="370041" y="1009969"/>
                  </a:lnTo>
                  <a:lnTo>
                    <a:pt x="378835" y="1006540"/>
                  </a:lnTo>
                  <a:cubicBezTo>
                    <a:pt x="393491" y="1000921"/>
                    <a:pt x="403608" y="992444"/>
                    <a:pt x="409660" y="980728"/>
                  </a:cubicBezTo>
                  <a:lnTo>
                    <a:pt x="411929" y="977108"/>
                  </a:lnTo>
                  <a:cubicBezTo>
                    <a:pt x="417981" y="964916"/>
                    <a:pt x="418737" y="950057"/>
                    <a:pt x="413820" y="937198"/>
                  </a:cubicBezTo>
                  <a:lnTo>
                    <a:pt x="410132" y="927483"/>
                  </a:lnTo>
                  <a:lnTo>
                    <a:pt x="420061" y="924626"/>
                  </a:lnTo>
                  <a:cubicBezTo>
                    <a:pt x="435757" y="920149"/>
                    <a:pt x="448333" y="912338"/>
                    <a:pt x="457410" y="901480"/>
                  </a:cubicBezTo>
                  <a:cubicBezTo>
                    <a:pt x="518019" y="828614"/>
                    <a:pt x="580709" y="779560"/>
                    <a:pt x="643588" y="755652"/>
                  </a:cubicBezTo>
                  <a:cubicBezTo>
                    <a:pt x="732186" y="720029"/>
                    <a:pt x="804426" y="654496"/>
                    <a:pt x="846692" y="571153"/>
                  </a:cubicBezTo>
                  <a:cubicBezTo>
                    <a:pt x="941152" y="388463"/>
                    <a:pt x="874774" y="156339"/>
                    <a:pt x="698714" y="53755"/>
                  </a:cubicBezTo>
                  <a:lnTo>
                    <a:pt x="664201" y="35086"/>
                  </a:lnTo>
                  <a:cubicBezTo>
                    <a:pt x="480103" y="-51116"/>
                    <a:pt x="253077" y="26989"/>
                    <a:pt x="158711" y="209488"/>
                  </a:cubicBezTo>
                  <a:lnTo>
                    <a:pt x="157482" y="211489"/>
                  </a:lnTo>
                  <a:cubicBezTo>
                    <a:pt x="114554" y="296452"/>
                    <a:pt x="103019" y="393035"/>
                    <a:pt x="124955" y="483332"/>
                  </a:cubicBezTo>
                  <a:cubicBezTo>
                    <a:pt x="148027" y="571724"/>
                    <a:pt x="127414" y="669927"/>
                    <a:pt x="113136" y="720600"/>
                  </a:cubicBezTo>
                  <a:cubicBezTo>
                    <a:pt x="107935" y="736507"/>
                    <a:pt x="109543" y="754033"/>
                    <a:pt x="118053" y="774512"/>
                  </a:cubicBezTo>
                  <a:lnTo>
                    <a:pt x="121741" y="783275"/>
                  </a:lnTo>
                  <a:lnTo>
                    <a:pt x="113041" y="786989"/>
                  </a:lnTo>
                  <a:cubicBezTo>
                    <a:pt x="101884" y="791656"/>
                    <a:pt x="93563" y="799467"/>
                    <a:pt x="88268" y="810230"/>
                  </a:cubicBezTo>
                  <a:lnTo>
                    <a:pt x="85904" y="813945"/>
                  </a:lnTo>
                  <a:cubicBezTo>
                    <a:pt x="79191" y="827280"/>
                    <a:pt x="77962" y="840996"/>
                    <a:pt x="82406" y="852807"/>
                  </a:cubicBezTo>
                  <a:lnTo>
                    <a:pt x="85810" y="861665"/>
                  </a:lnTo>
                  <a:lnTo>
                    <a:pt x="77016" y="865094"/>
                  </a:lnTo>
                  <a:cubicBezTo>
                    <a:pt x="62360" y="870714"/>
                    <a:pt x="52243" y="879191"/>
                    <a:pt x="46286" y="890907"/>
                  </a:cubicBezTo>
                  <a:lnTo>
                    <a:pt x="44016" y="894527"/>
                  </a:lnTo>
                  <a:cubicBezTo>
                    <a:pt x="37870" y="906814"/>
                    <a:pt x="37776" y="923102"/>
                    <a:pt x="40991" y="934341"/>
                  </a:cubicBezTo>
                  <a:lnTo>
                    <a:pt x="42787" y="943009"/>
                  </a:lnTo>
                  <a:lnTo>
                    <a:pt x="35885" y="947105"/>
                  </a:lnTo>
                  <a:cubicBezTo>
                    <a:pt x="24538" y="950534"/>
                    <a:pt x="15083" y="959201"/>
                    <a:pt x="8369" y="972251"/>
                  </a:cubicBezTo>
                  <a:lnTo>
                    <a:pt x="6100" y="975870"/>
                  </a:lnTo>
                  <a:cubicBezTo>
                    <a:pt x="-613" y="989205"/>
                    <a:pt x="-1843" y="1002921"/>
                    <a:pt x="2696" y="1014732"/>
                  </a:cubicBezTo>
                  <a:cubicBezTo>
                    <a:pt x="6195" y="1026638"/>
                    <a:pt x="13097" y="1035401"/>
                    <a:pt x="24538" y="1043116"/>
                  </a:cubicBezTo>
                  <a:lnTo>
                    <a:pt x="30306" y="1046927"/>
                  </a:lnTo>
                  <a:lnTo>
                    <a:pt x="81177" y="1072168"/>
                  </a:lnTo>
                  <a:lnTo>
                    <a:pt x="70870" y="1081598"/>
                  </a:lnTo>
                  <a:cubicBezTo>
                    <a:pt x="68033" y="1084169"/>
                    <a:pt x="60469" y="1091123"/>
                    <a:pt x="58389" y="1097123"/>
                  </a:cubicBezTo>
                  <a:lnTo>
                    <a:pt x="57916" y="1098266"/>
                  </a:lnTo>
                  <a:cubicBezTo>
                    <a:pt x="51014" y="1111697"/>
                    <a:pt x="49690" y="1125698"/>
                    <a:pt x="54228" y="1137605"/>
                  </a:cubicBezTo>
                  <a:cubicBezTo>
                    <a:pt x="57727" y="1149511"/>
                    <a:pt x="64629" y="1158369"/>
                    <a:pt x="76071" y="1165989"/>
                  </a:cubicBezTo>
                  <a:lnTo>
                    <a:pt x="81838" y="1169894"/>
                  </a:lnTo>
                  <a:lnTo>
                    <a:pt x="125050" y="1192088"/>
                  </a:lnTo>
                  <a:cubicBezTo>
                    <a:pt x="137437" y="1198565"/>
                    <a:pt x="151525" y="1199803"/>
                    <a:pt x="164668" y="1195612"/>
                  </a:cubicBezTo>
                  <a:cubicBezTo>
                    <a:pt x="177811" y="1191421"/>
                    <a:pt x="188591" y="1182372"/>
                    <a:pt x="194926" y="1169894"/>
                  </a:cubicBezTo>
                  <a:lnTo>
                    <a:pt x="195493" y="1168942"/>
                  </a:lnTo>
                  <a:cubicBezTo>
                    <a:pt x="198614" y="1164179"/>
                    <a:pt x="200126" y="1158464"/>
                    <a:pt x="200126" y="1151225"/>
                  </a:cubicBezTo>
                  <a:lnTo>
                    <a:pt x="200126" y="1135890"/>
                  </a:lnTo>
                  <a:cubicBezTo>
                    <a:pt x="200126" y="1135890"/>
                    <a:pt x="252699" y="1161989"/>
                    <a:pt x="252699" y="1161989"/>
                  </a:cubicBezTo>
                  <a:cubicBezTo>
                    <a:pt x="265275" y="1168465"/>
                    <a:pt x="279269" y="1169799"/>
                    <a:pt x="292412" y="1165608"/>
                  </a:cubicBezTo>
                  <a:close/>
                </a:path>
              </a:pathLst>
            </a:custGeom>
            <a:solidFill>
              <a:srgbClr val="FFFFFF"/>
            </a:solidFill>
            <a:ln w="9455" cap="flat">
              <a:noFill/>
              <a:prstDash val="solid"/>
              <a:miter/>
            </a:ln>
          </p:spPr>
          <p:txBody>
            <a:bodyPr rtlCol="0" anchor="ctr"/>
            <a:lstStyle/>
            <a:p>
              <a:endParaRPr lang="en-GB"/>
            </a:p>
          </p:txBody>
        </p:sp>
        <p:sp>
          <p:nvSpPr>
            <p:cNvPr id="819" name="Freeform 818">
              <a:extLst>
                <a:ext uri="{FF2B5EF4-FFF2-40B4-BE49-F238E27FC236}">
                  <a16:creationId xmlns:a16="http://schemas.microsoft.com/office/drawing/2014/main" id="{3B0D6C82-1FDC-11AA-4446-79BB2DAF0100}"/>
                </a:ext>
              </a:extLst>
            </p:cNvPr>
            <p:cNvSpPr/>
            <p:nvPr/>
          </p:nvSpPr>
          <p:spPr>
            <a:xfrm>
              <a:off x="8658893" y="3429001"/>
              <a:ext cx="1292962" cy="1506262"/>
            </a:xfrm>
            <a:custGeom>
              <a:avLst/>
              <a:gdLst>
                <a:gd name="connsiteX0" fmla="*/ 202429 w 1292962"/>
                <a:gd name="connsiteY0" fmla="*/ 1400479 h 1506262"/>
                <a:gd name="connsiteX1" fmla="*/ 189487 w 1292962"/>
                <a:gd name="connsiteY1" fmla="*/ 1402574 h 1506262"/>
                <a:gd name="connsiteX2" fmla="*/ 171238 w 1292962"/>
                <a:gd name="connsiteY2" fmla="*/ 1417052 h 1506262"/>
                <a:gd name="connsiteX3" fmla="*/ 170387 w 1292962"/>
                <a:gd name="connsiteY3" fmla="*/ 1418290 h 1506262"/>
                <a:gd name="connsiteX4" fmla="*/ 170009 w 1292962"/>
                <a:gd name="connsiteY4" fmla="*/ 1419814 h 1506262"/>
                <a:gd name="connsiteX5" fmla="*/ 169914 w 1292962"/>
                <a:gd name="connsiteY5" fmla="*/ 1443817 h 1506262"/>
                <a:gd name="connsiteX6" fmla="*/ 178991 w 1292962"/>
                <a:gd name="connsiteY6" fmla="*/ 1457819 h 1506262"/>
                <a:gd name="connsiteX7" fmla="*/ 184381 w 1292962"/>
                <a:gd name="connsiteY7" fmla="*/ 1462200 h 1506262"/>
                <a:gd name="connsiteX8" fmla="*/ 228538 w 1292962"/>
                <a:gd name="connsiteY8" fmla="*/ 1484965 h 1506262"/>
                <a:gd name="connsiteX9" fmla="*/ 250097 w 1292962"/>
                <a:gd name="connsiteY9" fmla="*/ 1487632 h 1506262"/>
                <a:gd name="connsiteX10" fmla="*/ 271564 w 1292962"/>
                <a:gd name="connsiteY10" fmla="*/ 1469896 h 1506262"/>
                <a:gd name="connsiteX11" fmla="*/ 271561 w 1292962"/>
                <a:gd name="connsiteY11" fmla="*/ 1469916 h 1506262"/>
                <a:gd name="connsiteX12" fmla="*/ 271655 w 1292962"/>
                <a:gd name="connsiteY12" fmla="*/ 1469820 h 1506262"/>
                <a:gd name="connsiteX13" fmla="*/ 271564 w 1292962"/>
                <a:gd name="connsiteY13" fmla="*/ 1469896 h 1506262"/>
                <a:gd name="connsiteX14" fmla="*/ 274775 w 1292962"/>
                <a:gd name="connsiteY14" fmla="*/ 1447175 h 1506262"/>
                <a:gd name="connsiteX15" fmla="*/ 261254 w 1292962"/>
                <a:gd name="connsiteY15" fmla="*/ 1427434 h 1506262"/>
                <a:gd name="connsiteX16" fmla="*/ 215111 w 1292962"/>
                <a:gd name="connsiteY16" fmla="*/ 1403336 h 1506262"/>
                <a:gd name="connsiteX17" fmla="*/ 213315 w 1292962"/>
                <a:gd name="connsiteY17" fmla="*/ 1402669 h 1506262"/>
                <a:gd name="connsiteX18" fmla="*/ 202429 w 1292962"/>
                <a:gd name="connsiteY18" fmla="*/ 1400479 h 1506262"/>
                <a:gd name="connsiteX19" fmla="*/ 141832 w 1292962"/>
                <a:gd name="connsiteY19" fmla="*/ 1276249 h 1506262"/>
                <a:gd name="connsiteX20" fmla="*/ 123110 w 1292962"/>
                <a:gd name="connsiteY20" fmla="*/ 1292465 h 1506262"/>
                <a:gd name="connsiteX21" fmla="*/ 120557 w 1292962"/>
                <a:gd name="connsiteY21" fmla="*/ 1296370 h 1506262"/>
                <a:gd name="connsiteX22" fmla="*/ 120178 w 1292962"/>
                <a:gd name="connsiteY22" fmla="*/ 1297894 h 1506262"/>
                <a:gd name="connsiteX23" fmla="*/ 119517 w 1292962"/>
                <a:gd name="connsiteY23" fmla="*/ 1320087 h 1506262"/>
                <a:gd name="connsiteX24" fmla="*/ 126986 w 1292962"/>
                <a:gd name="connsiteY24" fmla="*/ 1334375 h 1506262"/>
                <a:gd name="connsiteX25" fmla="*/ 134456 w 1292962"/>
                <a:gd name="connsiteY25" fmla="*/ 1340185 h 1506262"/>
                <a:gd name="connsiteX26" fmla="*/ 355714 w 1292962"/>
                <a:gd name="connsiteY26" fmla="*/ 1456676 h 1506262"/>
                <a:gd name="connsiteX27" fmla="*/ 355998 w 1292962"/>
                <a:gd name="connsiteY27" fmla="*/ 1456866 h 1506262"/>
                <a:gd name="connsiteX28" fmla="*/ 381150 w 1292962"/>
                <a:gd name="connsiteY28" fmla="*/ 1458771 h 1506262"/>
                <a:gd name="connsiteX29" fmla="*/ 399966 w 1292962"/>
                <a:gd name="connsiteY29" fmla="*/ 1442579 h 1506262"/>
                <a:gd name="connsiteX30" fmla="*/ 402330 w 1292962"/>
                <a:gd name="connsiteY30" fmla="*/ 1438769 h 1506262"/>
                <a:gd name="connsiteX31" fmla="*/ 390227 w 1292962"/>
                <a:gd name="connsiteY31" fmla="*/ 1395907 h 1506262"/>
                <a:gd name="connsiteX32" fmla="*/ 167078 w 1292962"/>
                <a:gd name="connsiteY32" fmla="*/ 1278178 h 1506262"/>
                <a:gd name="connsiteX33" fmla="*/ 141832 w 1292962"/>
                <a:gd name="connsiteY33" fmla="*/ 1276249 h 1506262"/>
                <a:gd name="connsiteX34" fmla="*/ 180694 w 1292962"/>
                <a:gd name="connsiteY34" fmla="*/ 1193477 h 1506262"/>
                <a:gd name="connsiteX35" fmla="*/ 161972 w 1292962"/>
                <a:gd name="connsiteY35" fmla="*/ 1209693 h 1506262"/>
                <a:gd name="connsiteX36" fmla="*/ 160270 w 1292962"/>
                <a:gd name="connsiteY36" fmla="*/ 1212360 h 1506262"/>
                <a:gd name="connsiteX37" fmla="*/ 157622 w 1292962"/>
                <a:gd name="connsiteY37" fmla="*/ 1233791 h 1506262"/>
                <a:gd name="connsiteX38" fmla="*/ 158379 w 1292962"/>
                <a:gd name="connsiteY38" fmla="*/ 1237315 h 1506262"/>
                <a:gd name="connsiteX39" fmla="*/ 158473 w 1292962"/>
                <a:gd name="connsiteY39" fmla="*/ 1237220 h 1506262"/>
                <a:gd name="connsiteX40" fmla="*/ 166037 w 1292962"/>
                <a:gd name="connsiteY40" fmla="*/ 1251603 h 1506262"/>
                <a:gd name="connsiteX41" fmla="*/ 173413 w 1292962"/>
                <a:gd name="connsiteY41" fmla="*/ 1257413 h 1506262"/>
                <a:gd name="connsiteX42" fmla="*/ 402235 w 1292962"/>
                <a:gd name="connsiteY42" fmla="*/ 1376666 h 1506262"/>
                <a:gd name="connsiteX43" fmla="*/ 446203 w 1292962"/>
                <a:gd name="connsiteY43" fmla="*/ 1362379 h 1506262"/>
                <a:gd name="connsiteX44" fmla="*/ 448756 w 1292962"/>
                <a:gd name="connsiteY44" fmla="*/ 1358473 h 1506262"/>
                <a:gd name="connsiteX45" fmla="*/ 449134 w 1292962"/>
                <a:gd name="connsiteY45" fmla="*/ 1356949 h 1506262"/>
                <a:gd name="connsiteX46" fmla="*/ 449607 w 1292962"/>
                <a:gd name="connsiteY46" fmla="*/ 1333899 h 1506262"/>
                <a:gd name="connsiteX47" fmla="*/ 436370 w 1292962"/>
                <a:gd name="connsiteY47" fmla="*/ 1315706 h 1506262"/>
                <a:gd name="connsiteX48" fmla="*/ 205940 w 1292962"/>
                <a:gd name="connsiteY48" fmla="*/ 1195405 h 1506262"/>
                <a:gd name="connsiteX49" fmla="*/ 180694 w 1292962"/>
                <a:gd name="connsiteY49" fmla="*/ 1193477 h 1506262"/>
                <a:gd name="connsiteX50" fmla="*/ 227309 w 1292962"/>
                <a:gd name="connsiteY50" fmla="*/ 1112157 h 1506262"/>
                <a:gd name="connsiteX51" fmla="*/ 222676 w 1292962"/>
                <a:gd name="connsiteY51" fmla="*/ 1114157 h 1506262"/>
                <a:gd name="connsiteX52" fmla="*/ 204427 w 1292962"/>
                <a:gd name="connsiteY52" fmla="*/ 1128635 h 1506262"/>
                <a:gd name="connsiteX53" fmla="*/ 202347 w 1292962"/>
                <a:gd name="connsiteY53" fmla="*/ 1131778 h 1506262"/>
                <a:gd name="connsiteX54" fmla="*/ 197808 w 1292962"/>
                <a:gd name="connsiteY54" fmla="*/ 1157210 h 1506262"/>
                <a:gd name="connsiteX55" fmla="*/ 197808 w 1292962"/>
                <a:gd name="connsiteY55" fmla="*/ 1157401 h 1506262"/>
                <a:gd name="connsiteX56" fmla="*/ 205278 w 1292962"/>
                <a:gd name="connsiteY56" fmla="*/ 1171688 h 1506262"/>
                <a:gd name="connsiteX57" fmla="*/ 212748 w 1292962"/>
                <a:gd name="connsiteY57" fmla="*/ 1177498 h 1506262"/>
                <a:gd name="connsiteX58" fmla="*/ 441570 w 1292962"/>
                <a:gd name="connsiteY58" fmla="*/ 1296751 h 1506262"/>
                <a:gd name="connsiteX59" fmla="*/ 485538 w 1292962"/>
                <a:gd name="connsiteY59" fmla="*/ 1282464 h 1506262"/>
                <a:gd name="connsiteX60" fmla="*/ 487240 w 1292962"/>
                <a:gd name="connsiteY60" fmla="*/ 1279797 h 1506262"/>
                <a:gd name="connsiteX61" fmla="*/ 477312 w 1292962"/>
                <a:gd name="connsiteY61" fmla="*/ 1236744 h 1506262"/>
                <a:gd name="connsiteX62" fmla="*/ 474002 w 1292962"/>
                <a:gd name="connsiteY62" fmla="*/ 1234553 h 1506262"/>
                <a:gd name="connsiteX63" fmla="*/ 246598 w 1292962"/>
                <a:gd name="connsiteY63" fmla="*/ 1118348 h 1506262"/>
                <a:gd name="connsiteX64" fmla="*/ 240830 w 1292962"/>
                <a:gd name="connsiteY64" fmla="*/ 1114443 h 1506262"/>
                <a:gd name="connsiteX65" fmla="*/ 227309 w 1292962"/>
                <a:gd name="connsiteY65" fmla="*/ 1112157 h 1506262"/>
                <a:gd name="connsiteX66" fmla="*/ 936470 w 1292962"/>
                <a:gd name="connsiteY66" fmla="*/ 1097488 h 1506262"/>
                <a:gd name="connsiteX67" fmla="*/ 941386 w 1292962"/>
                <a:gd name="connsiteY67" fmla="*/ 1100060 h 1506262"/>
                <a:gd name="connsiteX68" fmla="*/ 942616 w 1292962"/>
                <a:gd name="connsiteY68" fmla="*/ 1101488 h 1506262"/>
                <a:gd name="connsiteX69" fmla="*/ 948951 w 1292962"/>
                <a:gd name="connsiteY69" fmla="*/ 1107584 h 1506262"/>
                <a:gd name="connsiteX70" fmla="*/ 951977 w 1292962"/>
                <a:gd name="connsiteY70" fmla="*/ 1110918 h 1506262"/>
                <a:gd name="connsiteX71" fmla="*/ 993202 w 1292962"/>
                <a:gd name="connsiteY71" fmla="*/ 1165020 h 1506262"/>
                <a:gd name="connsiteX72" fmla="*/ 994715 w 1292962"/>
                <a:gd name="connsiteY72" fmla="*/ 1172354 h 1506262"/>
                <a:gd name="connsiteX73" fmla="*/ 992068 w 1292962"/>
                <a:gd name="connsiteY73" fmla="*/ 1177784 h 1506262"/>
                <a:gd name="connsiteX74" fmla="*/ 992068 w 1292962"/>
                <a:gd name="connsiteY74" fmla="*/ 1177974 h 1506262"/>
                <a:gd name="connsiteX75" fmla="*/ 979114 w 1292962"/>
                <a:gd name="connsiteY75" fmla="*/ 1178831 h 1506262"/>
                <a:gd name="connsiteX76" fmla="*/ 975710 w 1292962"/>
                <a:gd name="connsiteY76" fmla="*/ 1176545 h 1506262"/>
                <a:gd name="connsiteX77" fmla="*/ 927581 w 1292962"/>
                <a:gd name="connsiteY77" fmla="*/ 1113299 h 1506262"/>
                <a:gd name="connsiteX78" fmla="*/ 929756 w 1292962"/>
                <a:gd name="connsiteY78" fmla="*/ 1099488 h 1506262"/>
                <a:gd name="connsiteX79" fmla="*/ 936470 w 1292962"/>
                <a:gd name="connsiteY79" fmla="*/ 1097488 h 1506262"/>
                <a:gd name="connsiteX80" fmla="*/ 1051070 w 1292962"/>
                <a:gd name="connsiteY80" fmla="*/ 947279 h 1506262"/>
                <a:gd name="connsiteX81" fmla="*/ 1057311 w 1292962"/>
                <a:gd name="connsiteY81" fmla="*/ 948041 h 1506262"/>
                <a:gd name="connsiteX82" fmla="*/ 1131158 w 1292962"/>
                <a:gd name="connsiteY82" fmla="*/ 986046 h 1506262"/>
                <a:gd name="connsiteX83" fmla="*/ 1132955 w 1292962"/>
                <a:gd name="connsiteY83" fmla="*/ 987189 h 1506262"/>
                <a:gd name="connsiteX84" fmla="*/ 1134468 w 1292962"/>
                <a:gd name="connsiteY84" fmla="*/ 989570 h 1506262"/>
                <a:gd name="connsiteX85" fmla="*/ 1133995 w 1292962"/>
                <a:gd name="connsiteY85" fmla="*/ 998905 h 1506262"/>
                <a:gd name="connsiteX86" fmla="*/ 1128700 w 1292962"/>
                <a:gd name="connsiteY86" fmla="*/ 1003953 h 1506262"/>
                <a:gd name="connsiteX87" fmla="*/ 1122365 w 1292962"/>
                <a:gd name="connsiteY87" fmla="*/ 1002715 h 1506262"/>
                <a:gd name="connsiteX88" fmla="*/ 1049652 w 1292962"/>
                <a:gd name="connsiteY88" fmla="*/ 965281 h 1506262"/>
                <a:gd name="connsiteX89" fmla="*/ 1049747 w 1292962"/>
                <a:gd name="connsiteY89" fmla="*/ 965472 h 1506262"/>
                <a:gd name="connsiteX90" fmla="*/ 1048612 w 1292962"/>
                <a:gd name="connsiteY90" fmla="*/ 964710 h 1506262"/>
                <a:gd name="connsiteX91" fmla="*/ 1045870 w 1292962"/>
                <a:gd name="connsiteY91" fmla="*/ 951661 h 1506262"/>
                <a:gd name="connsiteX92" fmla="*/ 1051070 w 1292962"/>
                <a:gd name="connsiteY92" fmla="*/ 947279 h 1506262"/>
                <a:gd name="connsiteX93" fmla="*/ 436180 w 1292962"/>
                <a:gd name="connsiteY93" fmla="*/ 942802 h 1506262"/>
                <a:gd name="connsiteX94" fmla="*/ 336236 w 1292962"/>
                <a:gd name="connsiteY94" fmla="*/ 1138827 h 1506262"/>
                <a:gd name="connsiteX95" fmla="*/ 405923 w 1292962"/>
                <a:gd name="connsiteY95" fmla="*/ 1176546 h 1506262"/>
                <a:gd name="connsiteX96" fmla="*/ 505867 w 1292962"/>
                <a:gd name="connsiteY96" fmla="*/ 980521 h 1506262"/>
                <a:gd name="connsiteX97" fmla="*/ 594330 w 1292962"/>
                <a:gd name="connsiteY97" fmla="*/ 898221 h 1506262"/>
                <a:gd name="connsiteX98" fmla="*/ 558534 w 1292962"/>
                <a:gd name="connsiteY98" fmla="*/ 919371 h 1506262"/>
                <a:gd name="connsiteX99" fmla="*/ 532437 w 1292962"/>
                <a:gd name="connsiteY99" fmla="*/ 971282 h 1506262"/>
                <a:gd name="connsiteX100" fmla="*/ 569313 w 1292962"/>
                <a:gd name="connsiteY100" fmla="*/ 990141 h 1506262"/>
                <a:gd name="connsiteX101" fmla="*/ 621697 w 1292962"/>
                <a:gd name="connsiteY101" fmla="*/ 993189 h 1506262"/>
                <a:gd name="connsiteX102" fmla="*/ 637109 w 1292962"/>
                <a:gd name="connsiteY102" fmla="*/ 977759 h 1506262"/>
                <a:gd name="connsiteX103" fmla="*/ 620940 w 1292962"/>
                <a:gd name="connsiteY103" fmla="*/ 906798 h 1506262"/>
                <a:gd name="connsiteX104" fmla="*/ 616780 w 1292962"/>
                <a:gd name="connsiteY104" fmla="*/ 904131 h 1506262"/>
                <a:gd name="connsiteX105" fmla="*/ 616875 w 1292962"/>
                <a:gd name="connsiteY105" fmla="*/ 904036 h 1506262"/>
                <a:gd name="connsiteX106" fmla="*/ 594330 w 1292962"/>
                <a:gd name="connsiteY106" fmla="*/ 898221 h 1506262"/>
                <a:gd name="connsiteX107" fmla="*/ 405363 w 1292962"/>
                <a:gd name="connsiteY107" fmla="*/ 802450 h 1506262"/>
                <a:gd name="connsiteX108" fmla="*/ 361577 w 1292962"/>
                <a:gd name="connsiteY108" fmla="*/ 832788 h 1506262"/>
                <a:gd name="connsiteX109" fmla="*/ 357605 w 1292962"/>
                <a:gd name="connsiteY109" fmla="*/ 860982 h 1506262"/>
                <a:gd name="connsiteX110" fmla="*/ 370559 w 1292962"/>
                <a:gd name="connsiteY110" fmla="*/ 883080 h 1506262"/>
                <a:gd name="connsiteX111" fmla="*/ 390132 w 1292962"/>
                <a:gd name="connsiteY111" fmla="*/ 897273 h 1506262"/>
                <a:gd name="connsiteX112" fmla="*/ 426819 w 1292962"/>
                <a:gd name="connsiteY112" fmla="*/ 916037 h 1506262"/>
                <a:gd name="connsiteX113" fmla="*/ 426819 w 1292962"/>
                <a:gd name="connsiteY113" fmla="*/ 916132 h 1506262"/>
                <a:gd name="connsiteX114" fmla="*/ 454051 w 1292962"/>
                <a:gd name="connsiteY114" fmla="*/ 866697 h 1506262"/>
                <a:gd name="connsiteX115" fmla="*/ 454713 w 1292962"/>
                <a:gd name="connsiteY115" fmla="*/ 865269 h 1506262"/>
                <a:gd name="connsiteX116" fmla="*/ 438544 w 1292962"/>
                <a:gd name="connsiteY116" fmla="*/ 811738 h 1506262"/>
                <a:gd name="connsiteX117" fmla="*/ 433911 w 1292962"/>
                <a:gd name="connsiteY117" fmla="*/ 808595 h 1506262"/>
                <a:gd name="connsiteX118" fmla="*/ 430696 w 1292962"/>
                <a:gd name="connsiteY118" fmla="*/ 807166 h 1506262"/>
                <a:gd name="connsiteX119" fmla="*/ 405363 w 1292962"/>
                <a:gd name="connsiteY119" fmla="*/ 802450 h 1506262"/>
                <a:gd name="connsiteX120" fmla="*/ 1119623 w 1292962"/>
                <a:gd name="connsiteY120" fmla="*/ 759446 h 1506262"/>
                <a:gd name="connsiteX121" fmla="*/ 1284337 w 1292962"/>
                <a:gd name="connsiteY121" fmla="*/ 776591 h 1506262"/>
                <a:gd name="connsiteX122" fmla="*/ 1290010 w 1292962"/>
                <a:gd name="connsiteY122" fmla="*/ 779068 h 1506262"/>
                <a:gd name="connsiteX123" fmla="*/ 1292941 w 1292962"/>
                <a:gd name="connsiteY123" fmla="*/ 787545 h 1506262"/>
                <a:gd name="connsiteX124" fmla="*/ 1289916 w 1292962"/>
                <a:gd name="connsiteY124" fmla="*/ 793927 h 1506262"/>
                <a:gd name="connsiteX125" fmla="*/ 1282351 w 1292962"/>
                <a:gd name="connsiteY125" fmla="*/ 796308 h 1506262"/>
                <a:gd name="connsiteX126" fmla="*/ 1282446 w 1292962"/>
                <a:gd name="connsiteY126" fmla="*/ 796403 h 1506262"/>
                <a:gd name="connsiteX127" fmla="*/ 1120852 w 1292962"/>
                <a:gd name="connsiteY127" fmla="*/ 779544 h 1506262"/>
                <a:gd name="connsiteX128" fmla="*/ 1109978 w 1292962"/>
                <a:gd name="connsiteY128" fmla="*/ 772210 h 1506262"/>
                <a:gd name="connsiteX129" fmla="*/ 1109316 w 1292962"/>
                <a:gd name="connsiteY129" fmla="*/ 768304 h 1506262"/>
                <a:gd name="connsiteX130" fmla="*/ 1112342 w 1292962"/>
                <a:gd name="connsiteY130" fmla="*/ 761923 h 1506262"/>
                <a:gd name="connsiteX131" fmla="*/ 1119623 w 1292962"/>
                <a:gd name="connsiteY131" fmla="*/ 759446 h 1506262"/>
                <a:gd name="connsiteX132" fmla="*/ 10779 w 1292962"/>
                <a:gd name="connsiteY132" fmla="*/ 657433 h 1506262"/>
                <a:gd name="connsiteX133" fmla="*/ 90489 w 1292962"/>
                <a:gd name="connsiteY133" fmla="*/ 661528 h 1506262"/>
                <a:gd name="connsiteX134" fmla="*/ 100039 w 1292962"/>
                <a:gd name="connsiteY134" fmla="*/ 671815 h 1506262"/>
                <a:gd name="connsiteX135" fmla="*/ 89165 w 1292962"/>
                <a:gd name="connsiteY135" fmla="*/ 681245 h 1506262"/>
                <a:gd name="connsiteX136" fmla="*/ 89165 w 1292962"/>
                <a:gd name="connsiteY136" fmla="*/ 681340 h 1506262"/>
                <a:gd name="connsiteX137" fmla="*/ 11252 w 1292962"/>
                <a:gd name="connsiteY137" fmla="*/ 677340 h 1506262"/>
                <a:gd name="connsiteX138" fmla="*/ 662 w 1292962"/>
                <a:gd name="connsiteY138" fmla="*/ 670196 h 1506262"/>
                <a:gd name="connsiteX139" fmla="*/ 0 w 1292962"/>
                <a:gd name="connsiteY139" fmla="*/ 666767 h 1506262"/>
                <a:gd name="connsiteX140" fmla="*/ 10779 w 1292962"/>
                <a:gd name="connsiteY140" fmla="*/ 657433 h 1506262"/>
                <a:gd name="connsiteX141" fmla="*/ 1175410 w 1292962"/>
                <a:gd name="connsiteY141" fmla="*/ 511796 h 1506262"/>
                <a:gd name="connsiteX142" fmla="*/ 1187986 w 1292962"/>
                <a:gd name="connsiteY142" fmla="*/ 519892 h 1506262"/>
                <a:gd name="connsiteX143" fmla="*/ 1186662 w 1292962"/>
                <a:gd name="connsiteY143" fmla="*/ 528941 h 1506262"/>
                <a:gd name="connsiteX144" fmla="*/ 1181461 w 1292962"/>
                <a:gd name="connsiteY144" fmla="*/ 533323 h 1506262"/>
                <a:gd name="connsiteX145" fmla="*/ 1106763 w 1292962"/>
                <a:gd name="connsiteY145" fmla="*/ 556659 h 1506262"/>
                <a:gd name="connsiteX146" fmla="*/ 1104872 w 1292962"/>
                <a:gd name="connsiteY146" fmla="*/ 557516 h 1506262"/>
                <a:gd name="connsiteX147" fmla="*/ 1098159 w 1292962"/>
                <a:gd name="connsiteY147" fmla="*/ 555801 h 1506262"/>
                <a:gd name="connsiteX148" fmla="*/ 1095133 w 1292962"/>
                <a:gd name="connsiteY148" fmla="*/ 553706 h 1506262"/>
                <a:gd name="connsiteX149" fmla="*/ 1094944 w 1292962"/>
                <a:gd name="connsiteY149" fmla="*/ 553611 h 1506262"/>
                <a:gd name="connsiteX150" fmla="*/ 1095795 w 1292962"/>
                <a:gd name="connsiteY150" fmla="*/ 552373 h 1506262"/>
                <a:gd name="connsiteX151" fmla="*/ 1093525 w 1292962"/>
                <a:gd name="connsiteY151" fmla="*/ 547515 h 1506262"/>
                <a:gd name="connsiteX152" fmla="*/ 1093525 w 1292962"/>
                <a:gd name="connsiteY152" fmla="*/ 543133 h 1506262"/>
                <a:gd name="connsiteX153" fmla="*/ 1102886 w 1292962"/>
                <a:gd name="connsiteY153" fmla="*/ 534466 h 1506262"/>
                <a:gd name="connsiteX154" fmla="*/ 52572 w 1292962"/>
                <a:gd name="connsiteY154" fmla="*/ 425404 h 1506262"/>
                <a:gd name="connsiteX155" fmla="*/ 58812 w 1292962"/>
                <a:gd name="connsiteY155" fmla="*/ 426166 h 1506262"/>
                <a:gd name="connsiteX156" fmla="*/ 133511 w 1292962"/>
                <a:gd name="connsiteY156" fmla="*/ 464838 h 1506262"/>
                <a:gd name="connsiteX157" fmla="*/ 134267 w 1292962"/>
                <a:gd name="connsiteY157" fmla="*/ 465219 h 1506262"/>
                <a:gd name="connsiteX158" fmla="*/ 136064 w 1292962"/>
                <a:gd name="connsiteY158" fmla="*/ 466362 h 1506262"/>
                <a:gd name="connsiteX159" fmla="*/ 137576 w 1292962"/>
                <a:gd name="connsiteY159" fmla="*/ 468743 h 1506262"/>
                <a:gd name="connsiteX160" fmla="*/ 137104 w 1292962"/>
                <a:gd name="connsiteY160" fmla="*/ 478077 h 1506262"/>
                <a:gd name="connsiteX161" fmla="*/ 131809 w 1292962"/>
                <a:gd name="connsiteY161" fmla="*/ 482554 h 1506262"/>
                <a:gd name="connsiteX162" fmla="*/ 125473 w 1292962"/>
                <a:gd name="connsiteY162" fmla="*/ 481887 h 1506262"/>
                <a:gd name="connsiteX163" fmla="*/ 51248 w 1292962"/>
                <a:gd name="connsiteY163" fmla="*/ 443406 h 1506262"/>
                <a:gd name="connsiteX164" fmla="*/ 51248 w 1292962"/>
                <a:gd name="connsiteY164" fmla="*/ 443597 h 1506262"/>
                <a:gd name="connsiteX165" fmla="*/ 50113 w 1292962"/>
                <a:gd name="connsiteY165" fmla="*/ 442835 h 1506262"/>
                <a:gd name="connsiteX166" fmla="*/ 47371 w 1292962"/>
                <a:gd name="connsiteY166" fmla="*/ 429786 h 1506262"/>
                <a:gd name="connsiteX167" fmla="*/ 52572 w 1292962"/>
                <a:gd name="connsiteY167" fmla="*/ 425404 h 1506262"/>
                <a:gd name="connsiteX168" fmla="*/ 592397 w 1292962"/>
                <a:gd name="connsiteY168" fmla="*/ 414781 h 1506262"/>
                <a:gd name="connsiteX169" fmla="*/ 662166 w 1292962"/>
                <a:gd name="connsiteY169" fmla="*/ 421594 h 1506262"/>
                <a:gd name="connsiteX170" fmla="*/ 662261 w 1292962"/>
                <a:gd name="connsiteY170" fmla="*/ 421594 h 1506262"/>
                <a:gd name="connsiteX171" fmla="*/ 666043 w 1292962"/>
                <a:gd name="connsiteY171" fmla="*/ 423690 h 1506262"/>
                <a:gd name="connsiteX172" fmla="*/ 667556 w 1292962"/>
                <a:gd name="connsiteY172" fmla="*/ 425690 h 1506262"/>
                <a:gd name="connsiteX173" fmla="*/ 668974 w 1292962"/>
                <a:gd name="connsiteY173" fmla="*/ 433310 h 1506262"/>
                <a:gd name="connsiteX174" fmla="*/ 657438 w 1292962"/>
                <a:gd name="connsiteY174" fmla="*/ 440168 h 1506262"/>
                <a:gd name="connsiteX175" fmla="*/ 418026 w 1292962"/>
                <a:gd name="connsiteY175" fmla="*/ 505700 h 1506262"/>
                <a:gd name="connsiteX176" fmla="*/ 406112 w 1292962"/>
                <a:gd name="connsiteY176" fmla="*/ 506652 h 1506262"/>
                <a:gd name="connsiteX177" fmla="*/ 403748 w 1292962"/>
                <a:gd name="connsiteY177" fmla="*/ 505033 h 1506262"/>
                <a:gd name="connsiteX178" fmla="*/ 401478 w 1292962"/>
                <a:gd name="connsiteY178" fmla="*/ 499413 h 1506262"/>
                <a:gd name="connsiteX179" fmla="*/ 404126 w 1292962"/>
                <a:gd name="connsiteY179" fmla="*/ 492270 h 1506262"/>
                <a:gd name="connsiteX180" fmla="*/ 404221 w 1292962"/>
                <a:gd name="connsiteY180" fmla="*/ 492174 h 1506262"/>
                <a:gd name="connsiteX181" fmla="*/ 592397 w 1292962"/>
                <a:gd name="connsiteY181" fmla="*/ 414781 h 1506262"/>
                <a:gd name="connsiteX182" fmla="*/ 627599 w 1292962"/>
                <a:gd name="connsiteY182" fmla="*/ 327768 h 1506262"/>
                <a:gd name="connsiteX183" fmla="*/ 269291 w 1292962"/>
                <a:gd name="connsiteY183" fmla="*/ 522940 h 1506262"/>
                <a:gd name="connsiteX184" fmla="*/ 239128 w 1292962"/>
                <a:gd name="connsiteY184" fmla="*/ 781830 h 1506262"/>
                <a:gd name="connsiteX185" fmla="*/ 227498 w 1292962"/>
                <a:gd name="connsiteY185" fmla="*/ 1029861 h 1506262"/>
                <a:gd name="connsiteX186" fmla="*/ 227309 w 1292962"/>
                <a:gd name="connsiteY186" fmla="*/ 1030051 h 1506262"/>
                <a:gd name="connsiteX187" fmla="*/ 239412 w 1292962"/>
                <a:gd name="connsiteY187" fmla="*/ 1081296 h 1506262"/>
                <a:gd name="connsiteX188" fmla="*/ 245747 w 1292962"/>
                <a:gd name="connsiteY188" fmla="*/ 1086534 h 1506262"/>
                <a:gd name="connsiteX189" fmla="*/ 254257 w 1292962"/>
                <a:gd name="connsiteY189" fmla="*/ 1092249 h 1506262"/>
                <a:gd name="connsiteX190" fmla="*/ 315812 w 1292962"/>
                <a:gd name="connsiteY190" fmla="*/ 1125587 h 1506262"/>
                <a:gd name="connsiteX191" fmla="*/ 415851 w 1292962"/>
                <a:gd name="connsiteY191" fmla="*/ 929372 h 1506262"/>
                <a:gd name="connsiteX192" fmla="*/ 378880 w 1292962"/>
                <a:gd name="connsiteY192" fmla="*/ 910417 h 1506262"/>
                <a:gd name="connsiteX193" fmla="*/ 337182 w 1292962"/>
                <a:gd name="connsiteY193" fmla="*/ 865364 h 1506262"/>
                <a:gd name="connsiteX194" fmla="*/ 340869 w 1292962"/>
                <a:gd name="connsiteY194" fmla="*/ 820025 h 1506262"/>
                <a:gd name="connsiteX195" fmla="*/ 381433 w 1292962"/>
                <a:gd name="connsiteY195" fmla="*/ 782592 h 1506262"/>
                <a:gd name="connsiteX196" fmla="*/ 438166 w 1292962"/>
                <a:gd name="connsiteY196" fmla="*/ 786973 h 1506262"/>
                <a:gd name="connsiteX197" fmla="*/ 469558 w 1292962"/>
                <a:gd name="connsiteY197" fmla="*/ 870412 h 1506262"/>
                <a:gd name="connsiteX198" fmla="*/ 443083 w 1292962"/>
                <a:gd name="connsiteY198" fmla="*/ 922705 h 1506262"/>
                <a:gd name="connsiteX199" fmla="*/ 512770 w 1292962"/>
                <a:gd name="connsiteY199" fmla="*/ 960424 h 1506262"/>
                <a:gd name="connsiteX200" fmla="*/ 539245 w 1292962"/>
                <a:gd name="connsiteY200" fmla="*/ 908322 h 1506262"/>
                <a:gd name="connsiteX201" fmla="*/ 625479 w 1292962"/>
                <a:gd name="connsiteY201" fmla="*/ 885176 h 1506262"/>
                <a:gd name="connsiteX202" fmla="*/ 654886 w 1292962"/>
                <a:gd name="connsiteY202" fmla="*/ 985093 h 1506262"/>
                <a:gd name="connsiteX203" fmla="*/ 654602 w 1292962"/>
                <a:gd name="connsiteY203" fmla="*/ 985570 h 1506262"/>
                <a:gd name="connsiteX204" fmla="*/ 631152 w 1292962"/>
                <a:gd name="connsiteY204" fmla="*/ 1008906 h 1506262"/>
                <a:gd name="connsiteX205" fmla="*/ 558912 w 1292962"/>
                <a:gd name="connsiteY205" fmla="*/ 1005953 h 1506262"/>
                <a:gd name="connsiteX206" fmla="*/ 521942 w 1292962"/>
                <a:gd name="connsiteY206" fmla="*/ 986998 h 1506262"/>
                <a:gd name="connsiteX207" fmla="*/ 422092 w 1292962"/>
                <a:gd name="connsiteY207" fmla="*/ 1182832 h 1506262"/>
                <a:gd name="connsiteX208" fmla="*/ 483269 w 1292962"/>
                <a:gd name="connsiteY208" fmla="*/ 1215789 h 1506262"/>
                <a:gd name="connsiteX209" fmla="*/ 484971 w 1292962"/>
                <a:gd name="connsiteY209" fmla="*/ 1215979 h 1506262"/>
                <a:gd name="connsiteX210" fmla="*/ 537543 w 1292962"/>
                <a:gd name="connsiteY210" fmla="*/ 1196929 h 1506262"/>
                <a:gd name="connsiteX211" fmla="*/ 732704 w 1292962"/>
                <a:gd name="connsiteY211" fmla="*/ 1045005 h 1506262"/>
                <a:gd name="connsiteX212" fmla="*/ 924934 w 1292962"/>
                <a:gd name="connsiteY212" fmla="*/ 869269 h 1506262"/>
                <a:gd name="connsiteX213" fmla="*/ 775727 w 1292962"/>
                <a:gd name="connsiteY213" fmla="*/ 373112 h 1506262"/>
                <a:gd name="connsiteX214" fmla="*/ 777145 w 1292962"/>
                <a:gd name="connsiteY214" fmla="*/ 370921 h 1506262"/>
                <a:gd name="connsiteX215" fmla="*/ 767500 w 1292962"/>
                <a:gd name="connsiteY215" fmla="*/ 366063 h 1506262"/>
                <a:gd name="connsiteX216" fmla="*/ 627599 w 1292962"/>
                <a:gd name="connsiteY216" fmla="*/ 327768 h 1506262"/>
                <a:gd name="connsiteX217" fmla="*/ 616935 w 1292962"/>
                <a:gd name="connsiteY217" fmla="*/ 308519 h 1506262"/>
                <a:gd name="connsiteX218" fmla="*/ 760314 w 1292962"/>
                <a:gd name="connsiteY218" fmla="*/ 343299 h 1506262"/>
                <a:gd name="connsiteX219" fmla="*/ 794827 w 1292962"/>
                <a:gd name="connsiteY219" fmla="*/ 361968 h 1506262"/>
                <a:gd name="connsiteX220" fmla="*/ 942805 w 1292962"/>
                <a:gd name="connsiteY220" fmla="*/ 879366 h 1506262"/>
                <a:gd name="connsiteX221" fmla="*/ 739701 w 1292962"/>
                <a:gd name="connsiteY221" fmla="*/ 1063865 h 1506262"/>
                <a:gd name="connsiteX222" fmla="*/ 553523 w 1292962"/>
                <a:gd name="connsiteY222" fmla="*/ 1209693 h 1506262"/>
                <a:gd name="connsiteX223" fmla="*/ 516174 w 1292962"/>
                <a:gd name="connsiteY223" fmla="*/ 1232838 h 1506262"/>
                <a:gd name="connsiteX224" fmla="*/ 506245 w 1292962"/>
                <a:gd name="connsiteY224" fmla="*/ 1235696 h 1506262"/>
                <a:gd name="connsiteX225" fmla="*/ 509933 w 1292962"/>
                <a:gd name="connsiteY225" fmla="*/ 1245411 h 1506262"/>
                <a:gd name="connsiteX226" fmla="*/ 508042 w 1292962"/>
                <a:gd name="connsiteY226" fmla="*/ 1285321 h 1506262"/>
                <a:gd name="connsiteX227" fmla="*/ 505773 w 1292962"/>
                <a:gd name="connsiteY227" fmla="*/ 1288941 h 1506262"/>
                <a:gd name="connsiteX228" fmla="*/ 474948 w 1292962"/>
                <a:gd name="connsiteY228" fmla="*/ 1314753 h 1506262"/>
                <a:gd name="connsiteX229" fmla="*/ 466154 w 1292962"/>
                <a:gd name="connsiteY229" fmla="*/ 1318182 h 1506262"/>
                <a:gd name="connsiteX230" fmla="*/ 469558 w 1292962"/>
                <a:gd name="connsiteY230" fmla="*/ 1327041 h 1506262"/>
                <a:gd name="connsiteX231" fmla="*/ 466154 w 1292962"/>
                <a:gd name="connsiteY231" fmla="*/ 1365903 h 1506262"/>
                <a:gd name="connsiteX232" fmla="*/ 463885 w 1292962"/>
                <a:gd name="connsiteY232" fmla="*/ 1369522 h 1506262"/>
                <a:gd name="connsiteX233" fmla="*/ 431264 w 1292962"/>
                <a:gd name="connsiteY233" fmla="*/ 1395621 h 1506262"/>
                <a:gd name="connsiteX234" fmla="*/ 421997 w 1292962"/>
                <a:gd name="connsiteY234" fmla="*/ 1398288 h 1506262"/>
                <a:gd name="connsiteX235" fmla="*/ 424739 w 1292962"/>
                <a:gd name="connsiteY235" fmla="*/ 1407527 h 1506262"/>
                <a:gd name="connsiteX236" fmla="*/ 420957 w 1292962"/>
                <a:gd name="connsiteY236" fmla="*/ 1444579 h 1506262"/>
                <a:gd name="connsiteX237" fmla="*/ 418688 w 1292962"/>
                <a:gd name="connsiteY237" fmla="*/ 1448104 h 1506262"/>
                <a:gd name="connsiteX238" fmla="*/ 388430 w 1292962"/>
                <a:gd name="connsiteY238" fmla="*/ 1473726 h 1506262"/>
                <a:gd name="connsiteX239" fmla="*/ 388525 w 1292962"/>
                <a:gd name="connsiteY239" fmla="*/ 1473821 h 1506262"/>
                <a:gd name="connsiteX240" fmla="*/ 348812 w 1292962"/>
                <a:gd name="connsiteY240" fmla="*/ 1470202 h 1506262"/>
                <a:gd name="connsiteX241" fmla="*/ 296239 w 1292962"/>
                <a:gd name="connsiteY241" fmla="*/ 1444103 h 1506262"/>
                <a:gd name="connsiteX242" fmla="*/ 296239 w 1292962"/>
                <a:gd name="connsiteY242" fmla="*/ 1459438 h 1506262"/>
                <a:gd name="connsiteX243" fmla="*/ 291606 w 1292962"/>
                <a:gd name="connsiteY243" fmla="*/ 1477155 h 1506262"/>
                <a:gd name="connsiteX244" fmla="*/ 291039 w 1292962"/>
                <a:gd name="connsiteY244" fmla="*/ 1478107 h 1506262"/>
                <a:gd name="connsiteX245" fmla="*/ 260781 w 1292962"/>
                <a:gd name="connsiteY245" fmla="*/ 1503825 h 1506262"/>
                <a:gd name="connsiteX246" fmla="*/ 221163 w 1292962"/>
                <a:gd name="connsiteY246" fmla="*/ 1500300 h 1506262"/>
                <a:gd name="connsiteX247" fmla="*/ 177951 w 1292962"/>
                <a:gd name="connsiteY247" fmla="*/ 1478107 h 1506262"/>
                <a:gd name="connsiteX248" fmla="*/ 172184 w 1292962"/>
                <a:gd name="connsiteY248" fmla="*/ 1474202 h 1506262"/>
                <a:gd name="connsiteX249" fmla="*/ 150341 w 1292962"/>
                <a:gd name="connsiteY249" fmla="*/ 1445817 h 1506262"/>
                <a:gd name="connsiteX250" fmla="*/ 154029 w 1292962"/>
                <a:gd name="connsiteY250" fmla="*/ 1406479 h 1506262"/>
                <a:gd name="connsiteX251" fmla="*/ 154502 w 1292962"/>
                <a:gd name="connsiteY251" fmla="*/ 1405336 h 1506262"/>
                <a:gd name="connsiteX252" fmla="*/ 166983 w 1292962"/>
                <a:gd name="connsiteY252" fmla="*/ 1389811 h 1506262"/>
                <a:gd name="connsiteX253" fmla="*/ 177290 w 1292962"/>
                <a:gd name="connsiteY253" fmla="*/ 1380381 h 1506262"/>
                <a:gd name="connsiteX254" fmla="*/ 126419 w 1292962"/>
                <a:gd name="connsiteY254" fmla="*/ 1355140 h 1506262"/>
                <a:gd name="connsiteX255" fmla="*/ 120651 w 1292962"/>
                <a:gd name="connsiteY255" fmla="*/ 1351329 h 1506262"/>
                <a:gd name="connsiteX256" fmla="*/ 98809 w 1292962"/>
                <a:gd name="connsiteY256" fmla="*/ 1322945 h 1506262"/>
                <a:gd name="connsiteX257" fmla="*/ 102213 w 1292962"/>
                <a:gd name="connsiteY257" fmla="*/ 1284083 h 1506262"/>
                <a:gd name="connsiteX258" fmla="*/ 104482 w 1292962"/>
                <a:gd name="connsiteY258" fmla="*/ 1280463 h 1506262"/>
                <a:gd name="connsiteX259" fmla="*/ 131998 w 1292962"/>
                <a:gd name="connsiteY259" fmla="*/ 1255317 h 1506262"/>
                <a:gd name="connsiteX260" fmla="*/ 138900 w 1292962"/>
                <a:gd name="connsiteY260" fmla="*/ 1251222 h 1506262"/>
                <a:gd name="connsiteX261" fmla="*/ 137104 w 1292962"/>
                <a:gd name="connsiteY261" fmla="*/ 1242554 h 1506262"/>
                <a:gd name="connsiteX262" fmla="*/ 140129 w 1292962"/>
                <a:gd name="connsiteY262" fmla="*/ 1202739 h 1506262"/>
                <a:gd name="connsiteX263" fmla="*/ 142399 w 1292962"/>
                <a:gd name="connsiteY263" fmla="*/ 1199120 h 1506262"/>
                <a:gd name="connsiteX264" fmla="*/ 173129 w 1292962"/>
                <a:gd name="connsiteY264" fmla="*/ 1173307 h 1506262"/>
                <a:gd name="connsiteX265" fmla="*/ 181923 w 1292962"/>
                <a:gd name="connsiteY265" fmla="*/ 1169878 h 1506262"/>
                <a:gd name="connsiteX266" fmla="*/ 178519 w 1292962"/>
                <a:gd name="connsiteY266" fmla="*/ 1161020 h 1506262"/>
                <a:gd name="connsiteX267" fmla="*/ 182017 w 1292962"/>
                <a:gd name="connsiteY267" fmla="*/ 1122158 h 1506262"/>
                <a:gd name="connsiteX268" fmla="*/ 184381 w 1292962"/>
                <a:gd name="connsiteY268" fmla="*/ 1118443 h 1506262"/>
                <a:gd name="connsiteX269" fmla="*/ 209154 w 1292962"/>
                <a:gd name="connsiteY269" fmla="*/ 1095202 h 1506262"/>
                <a:gd name="connsiteX270" fmla="*/ 217854 w 1292962"/>
                <a:gd name="connsiteY270" fmla="*/ 1091487 h 1506262"/>
                <a:gd name="connsiteX271" fmla="*/ 214166 w 1292962"/>
                <a:gd name="connsiteY271" fmla="*/ 1082724 h 1506262"/>
                <a:gd name="connsiteX272" fmla="*/ 209249 w 1292962"/>
                <a:gd name="connsiteY272" fmla="*/ 1028813 h 1506262"/>
                <a:gd name="connsiteX273" fmla="*/ 221068 w 1292962"/>
                <a:gd name="connsiteY273" fmla="*/ 791545 h 1506262"/>
                <a:gd name="connsiteX274" fmla="*/ 253595 w 1292962"/>
                <a:gd name="connsiteY274" fmla="*/ 519702 h 1506262"/>
                <a:gd name="connsiteX275" fmla="*/ 254824 w 1292962"/>
                <a:gd name="connsiteY275" fmla="*/ 517701 h 1506262"/>
                <a:gd name="connsiteX276" fmla="*/ 616935 w 1292962"/>
                <a:gd name="connsiteY276" fmla="*/ 308519 h 1506262"/>
                <a:gd name="connsiteX277" fmla="*/ 1132671 w 1292962"/>
                <a:gd name="connsiteY277" fmla="*/ 256716 h 1506262"/>
                <a:gd name="connsiteX278" fmla="*/ 1137210 w 1292962"/>
                <a:gd name="connsiteY278" fmla="*/ 259098 h 1506262"/>
                <a:gd name="connsiteX279" fmla="*/ 1138723 w 1292962"/>
                <a:gd name="connsiteY279" fmla="*/ 260907 h 1506262"/>
                <a:gd name="connsiteX280" fmla="*/ 1141276 w 1292962"/>
                <a:gd name="connsiteY280" fmla="*/ 269766 h 1506262"/>
                <a:gd name="connsiteX281" fmla="*/ 1137683 w 1292962"/>
                <a:gd name="connsiteY281" fmla="*/ 275290 h 1506262"/>
                <a:gd name="connsiteX282" fmla="*/ 1013721 w 1292962"/>
                <a:gd name="connsiteY282" fmla="*/ 374826 h 1506262"/>
                <a:gd name="connsiteX283" fmla="*/ 1001335 w 1292962"/>
                <a:gd name="connsiteY283" fmla="*/ 375398 h 1506262"/>
                <a:gd name="connsiteX284" fmla="*/ 998120 w 1292962"/>
                <a:gd name="connsiteY284" fmla="*/ 373207 h 1506262"/>
                <a:gd name="connsiteX285" fmla="*/ 996323 w 1292962"/>
                <a:gd name="connsiteY285" fmla="*/ 365397 h 1506262"/>
                <a:gd name="connsiteX286" fmla="*/ 999916 w 1292962"/>
                <a:gd name="connsiteY286" fmla="*/ 359872 h 1506262"/>
                <a:gd name="connsiteX287" fmla="*/ 1124729 w 1292962"/>
                <a:gd name="connsiteY287" fmla="*/ 259574 h 1506262"/>
                <a:gd name="connsiteX288" fmla="*/ 1124729 w 1292962"/>
                <a:gd name="connsiteY288" fmla="*/ 259764 h 1506262"/>
                <a:gd name="connsiteX289" fmla="*/ 1132671 w 1292962"/>
                <a:gd name="connsiteY289" fmla="*/ 256716 h 1506262"/>
                <a:gd name="connsiteX290" fmla="*/ 135118 w 1292962"/>
                <a:gd name="connsiteY290" fmla="*/ 173849 h 1506262"/>
                <a:gd name="connsiteX291" fmla="*/ 140508 w 1292962"/>
                <a:gd name="connsiteY291" fmla="*/ 176135 h 1506262"/>
                <a:gd name="connsiteX292" fmla="*/ 141264 w 1292962"/>
                <a:gd name="connsiteY292" fmla="*/ 177088 h 1506262"/>
                <a:gd name="connsiteX293" fmla="*/ 247354 w 1292962"/>
                <a:gd name="connsiteY293" fmla="*/ 304532 h 1506262"/>
                <a:gd name="connsiteX294" fmla="*/ 249718 w 1292962"/>
                <a:gd name="connsiteY294" fmla="*/ 313390 h 1506262"/>
                <a:gd name="connsiteX295" fmla="*/ 247260 w 1292962"/>
                <a:gd name="connsiteY295" fmla="*/ 319010 h 1506262"/>
                <a:gd name="connsiteX296" fmla="*/ 246220 w 1292962"/>
                <a:gd name="connsiteY296" fmla="*/ 319772 h 1506262"/>
                <a:gd name="connsiteX297" fmla="*/ 246220 w 1292962"/>
                <a:gd name="connsiteY297" fmla="*/ 319867 h 1506262"/>
                <a:gd name="connsiteX298" fmla="*/ 234968 w 1292962"/>
                <a:gd name="connsiteY298" fmla="*/ 319486 h 1506262"/>
                <a:gd name="connsiteX299" fmla="*/ 231469 w 1292962"/>
                <a:gd name="connsiteY299" fmla="*/ 317105 h 1506262"/>
                <a:gd name="connsiteX300" fmla="*/ 126230 w 1292962"/>
                <a:gd name="connsiteY300" fmla="*/ 190708 h 1506262"/>
                <a:gd name="connsiteX301" fmla="*/ 123866 w 1292962"/>
                <a:gd name="connsiteY301" fmla="*/ 181850 h 1506262"/>
                <a:gd name="connsiteX302" fmla="*/ 126324 w 1292962"/>
                <a:gd name="connsiteY302" fmla="*/ 176230 h 1506262"/>
                <a:gd name="connsiteX303" fmla="*/ 135118 w 1292962"/>
                <a:gd name="connsiteY303" fmla="*/ 173849 h 1506262"/>
                <a:gd name="connsiteX304" fmla="*/ 869620 w 1292962"/>
                <a:gd name="connsiteY304" fmla="*/ 145655 h 1506262"/>
                <a:gd name="connsiteX305" fmla="*/ 875860 w 1292962"/>
                <a:gd name="connsiteY305" fmla="*/ 146417 h 1506262"/>
                <a:gd name="connsiteX306" fmla="*/ 877468 w 1292962"/>
                <a:gd name="connsiteY306" fmla="*/ 147274 h 1506262"/>
                <a:gd name="connsiteX307" fmla="*/ 879264 w 1292962"/>
                <a:gd name="connsiteY307" fmla="*/ 148417 h 1506262"/>
                <a:gd name="connsiteX308" fmla="*/ 880777 w 1292962"/>
                <a:gd name="connsiteY308" fmla="*/ 150799 h 1506262"/>
                <a:gd name="connsiteX309" fmla="*/ 880493 w 1292962"/>
                <a:gd name="connsiteY309" fmla="*/ 159657 h 1506262"/>
                <a:gd name="connsiteX310" fmla="*/ 842293 w 1292962"/>
                <a:gd name="connsiteY310" fmla="*/ 234714 h 1506262"/>
                <a:gd name="connsiteX311" fmla="*/ 837093 w 1292962"/>
                <a:gd name="connsiteY311" fmla="*/ 239095 h 1506262"/>
                <a:gd name="connsiteX312" fmla="*/ 837187 w 1292962"/>
                <a:gd name="connsiteY312" fmla="*/ 239191 h 1506262"/>
                <a:gd name="connsiteX313" fmla="*/ 830947 w 1292962"/>
                <a:gd name="connsiteY313" fmla="*/ 238429 h 1506262"/>
                <a:gd name="connsiteX314" fmla="*/ 829339 w 1292962"/>
                <a:gd name="connsiteY314" fmla="*/ 237381 h 1506262"/>
                <a:gd name="connsiteX315" fmla="*/ 825179 w 1292962"/>
                <a:gd name="connsiteY315" fmla="*/ 231475 h 1506262"/>
                <a:gd name="connsiteX316" fmla="*/ 825652 w 1292962"/>
                <a:gd name="connsiteY316" fmla="*/ 226046 h 1506262"/>
                <a:gd name="connsiteX317" fmla="*/ 864419 w 1292962"/>
                <a:gd name="connsiteY317" fmla="*/ 150037 h 1506262"/>
                <a:gd name="connsiteX318" fmla="*/ 869620 w 1292962"/>
                <a:gd name="connsiteY318" fmla="*/ 145655 h 1506262"/>
                <a:gd name="connsiteX319" fmla="*/ 397791 w 1292962"/>
                <a:gd name="connsiteY319" fmla="*/ 111079 h 1506262"/>
                <a:gd name="connsiteX320" fmla="*/ 409327 w 1292962"/>
                <a:gd name="connsiteY320" fmla="*/ 117080 h 1506262"/>
                <a:gd name="connsiteX321" fmla="*/ 437882 w 1292962"/>
                <a:gd name="connsiteY321" fmla="*/ 192804 h 1506262"/>
                <a:gd name="connsiteX322" fmla="*/ 430696 w 1292962"/>
                <a:gd name="connsiteY322" fmla="*/ 205377 h 1506262"/>
                <a:gd name="connsiteX323" fmla="*/ 424550 w 1292962"/>
                <a:gd name="connsiteY323" fmla="*/ 204043 h 1506262"/>
                <a:gd name="connsiteX324" fmla="*/ 423321 w 1292962"/>
                <a:gd name="connsiteY324" fmla="*/ 202138 h 1506262"/>
                <a:gd name="connsiteX325" fmla="*/ 419444 w 1292962"/>
                <a:gd name="connsiteY325" fmla="*/ 196614 h 1506262"/>
                <a:gd name="connsiteX326" fmla="*/ 391740 w 1292962"/>
                <a:gd name="connsiteY326" fmla="*/ 123176 h 1506262"/>
                <a:gd name="connsiteX327" fmla="*/ 397791 w 1292962"/>
                <a:gd name="connsiteY327" fmla="*/ 111079 h 1506262"/>
                <a:gd name="connsiteX328" fmla="*/ 642971 w 1292962"/>
                <a:gd name="connsiteY328" fmla="*/ 18 h 1506262"/>
                <a:gd name="connsiteX329" fmla="*/ 651670 w 1292962"/>
                <a:gd name="connsiteY329" fmla="*/ 10591 h 1506262"/>
                <a:gd name="connsiteX330" fmla="*/ 637771 w 1292962"/>
                <a:gd name="connsiteY330" fmla="*/ 171658 h 1506262"/>
                <a:gd name="connsiteX331" fmla="*/ 634745 w 1292962"/>
                <a:gd name="connsiteY331" fmla="*/ 178040 h 1506262"/>
                <a:gd name="connsiteX332" fmla="*/ 634651 w 1292962"/>
                <a:gd name="connsiteY332" fmla="*/ 178040 h 1506262"/>
                <a:gd name="connsiteX333" fmla="*/ 629166 w 1292962"/>
                <a:gd name="connsiteY333" fmla="*/ 180326 h 1506262"/>
                <a:gd name="connsiteX334" fmla="*/ 618860 w 1292962"/>
                <a:gd name="connsiteY334" fmla="*/ 173468 h 1506262"/>
                <a:gd name="connsiteX335" fmla="*/ 618198 w 1292962"/>
                <a:gd name="connsiteY335" fmla="*/ 169372 h 1506262"/>
                <a:gd name="connsiteX336" fmla="*/ 632098 w 1292962"/>
                <a:gd name="connsiteY336" fmla="*/ 8781 h 1506262"/>
                <a:gd name="connsiteX337" fmla="*/ 642971 w 1292962"/>
                <a:gd name="connsiteY337" fmla="*/ 18 h 15062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Lst>
              <a:rect l="l" t="t" r="r" b="b"/>
              <a:pathLst>
                <a:path w="1292962" h="1506262">
                  <a:moveTo>
                    <a:pt x="202429" y="1400479"/>
                  </a:moveTo>
                  <a:cubicBezTo>
                    <a:pt x="198446" y="1400193"/>
                    <a:pt x="194120" y="1400622"/>
                    <a:pt x="189487" y="1402574"/>
                  </a:cubicBezTo>
                  <a:cubicBezTo>
                    <a:pt x="181544" y="1405908"/>
                    <a:pt x="175398" y="1410766"/>
                    <a:pt x="171238" y="1417052"/>
                  </a:cubicBezTo>
                  <a:lnTo>
                    <a:pt x="170387" y="1418290"/>
                  </a:lnTo>
                  <a:lnTo>
                    <a:pt x="170009" y="1419814"/>
                  </a:lnTo>
                  <a:cubicBezTo>
                    <a:pt x="168212" y="1426387"/>
                    <a:pt x="166037" y="1434483"/>
                    <a:pt x="169914" y="1443817"/>
                  </a:cubicBezTo>
                  <a:cubicBezTo>
                    <a:pt x="172278" y="1449437"/>
                    <a:pt x="175304" y="1454104"/>
                    <a:pt x="178991" y="1457819"/>
                  </a:cubicBezTo>
                  <a:cubicBezTo>
                    <a:pt x="180693" y="1459438"/>
                    <a:pt x="182490" y="1460962"/>
                    <a:pt x="184381" y="1462200"/>
                  </a:cubicBezTo>
                  <a:lnTo>
                    <a:pt x="228538" y="1484965"/>
                  </a:lnTo>
                  <a:cubicBezTo>
                    <a:pt x="234684" y="1488870"/>
                    <a:pt x="242343" y="1489823"/>
                    <a:pt x="250097" y="1487632"/>
                  </a:cubicBezTo>
                  <a:lnTo>
                    <a:pt x="271564" y="1469896"/>
                  </a:lnTo>
                  <a:lnTo>
                    <a:pt x="271561" y="1469916"/>
                  </a:lnTo>
                  <a:lnTo>
                    <a:pt x="271655" y="1469820"/>
                  </a:lnTo>
                  <a:lnTo>
                    <a:pt x="271564" y="1469896"/>
                  </a:lnTo>
                  <a:lnTo>
                    <a:pt x="274775" y="1447175"/>
                  </a:lnTo>
                  <a:cubicBezTo>
                    <a:pt x="272908" y="1439412"/>
                    <a:pt x="268251" y="1432149"/>
                    <a:pt x="261254" y="1427434"/>
                  </a:cubicBezTo>
                  <a:lnTo>
                    <a:pt x="215111" y="1403336"/>
                  </a:lnTo>
                  <a:lnTo>
                    <a:pt x="213315" y="1402669"/>
                  </a:lnTo>
                  <a:cubicBezTo>
                    <a:pt x="210053" y="1401765"/>
                    <a:pt x="206413" y="1400765"/>
                    <a:pt x="202429" y="1400479"/>
                  </a:cubicBezTo>
                  <a:close/>
                  <a:moveTo>
                    <a:pt x="141832" y="1276249"/>
                  </a:moveTo>
                  <a:cubicBezTo>
                    <a:pt x="133936" y="1278821"/>
                    <a:pt x="127129" y="1284417"/>
                    <a:pt x="123110" y="1292465"/>
                  </a:cubicBezTo>
                  <a:lnTo>
                    <a:pt x="120557" y="1296370"/>
                  </a:lnTo>
                  <a:lnTo>
                    <a:pt x="120178" y="1297894"/>
                  </a:lnTo>
                  <a:cubicBezTo>
                    <a:pt x="118287" y="1304943"/>
                    <a:pt x="117625" y="1310562"/>
                    <a:pt x="119517" y="1320087"/>
                  </a:cubicBezTo>
                  <a:cubicBezTo>
                    <a:pt x="120840" y="1326660"/>
                    <a:pt x="123772" y="1331136"/>
                    <a:pt x="126986" y="1334375"/>
                  </a:cubicBezTo>
                  <a:cubicBezTo>
                    <a:pt x="129445" y="1336852"/>
                    <a:pt x="132187" y="1338661"/>
                    <a:pt x="134456" y="1340185"/>
                  </a:cubicBezTo>
                  <a:lnTo>
                    <a:pt x="355714" y="1456676"/>
                  </a:lnTo>
                  <a:lnTo>
                    <a:pt x="355998" y="1456866"/>
                  </a:lnTo>
                  <a:cubicBezTo>
                    <a:pt x="364035" y="1460772"/>
                    <a:pt x="372923" y="1461438"/>
                    <a:pt x="381150" y="1458771"/>
                  </a:cubicBezTo>
                  <a:cubicBezTo>
                    <a:pt x="389376" y="1456200"/>
                    <a:pt x="396089" y="1450390"/>
                    <a:pt x="399966" y="1442579"/>
                  </a:cubicBezTo>
                  <a:lnTo>
                    <a:pt x="402330" y="1438769"/>
                  </a:lnTo>
                  <a:cubicBezTo>
                    <a:pt x="409611" y="1423529"/>
                    <a:pt x="404505" y="1405527"/>
                    <a:pt x="390227" y="1395907"/>
                  </a:cubicBezTo>
                  <a:lnTo>
                    <a:pt x="167078" y="1278178"/>
                  </a:lnTo>
                  <a:cubicBezTo>
                    <a:pt x="158710" y="1274130"/>
                    <a:pt x="149727" y="1273677"/>
                    <a:pt x="141832" y="1276249"/>
                  </a:cubicBezTo>
                  <a:close/>
                  <a:moveTo>
                    <a:pt x="180694" y="1193477"/>
                  </a:moveTo>
                  <a:cubicBezTo>
                    <a:pt x="172798" y="1196048"/>
                    <a:pt x="165991" y="1201644"/>
                    <a:pt x="161972" y="1209693"/>
                  </a:cubicBezTo>
                  <a:lnTo>
                    <a:pt x="160270" y="1212360"/>
                  </a:lnTo>
                  <a:cubicBezTo>
                    <a:pt x="154596" y="1221028"/>
                    <a:pt x="156204" y="1227790"/>
                    <a:pt x="157622" y="1233791"/>
                  </a:cubicBezTo>
                  <a:cubicBezTo>
                    <a:pt x="157811" y="1234839"/>
                    <a:pt x="158095" y="1235982"/>
                    <a:pt x="158379" y="1237315"/>
                  </a:cubicBezTo>
                  <a:lnTo>
                    <a:pt x="158473" y="1237220"/>
                  </a:lnTo>
                  <a:cubicBezTo>
                    <a:pt x="159797" y="1243792"/>
                    <a:pt x="162823" y="1248364"/>
                    <a:pt x="166037" y="1251603"/>
                  </a:cubicBezTo>
                  <a:cubicBezTo>
                    <a:pt x="168496" y="1254174"/>
                    <a:pt x="171238" y="1255984"/>
                    <a:pt x="173413" y="1257413"/>
                  </a:cubicBezTo>
                  <a:lnTo>
                    <a:pt x="402235" y="1376666"/>
                  </a:lnTo>
                  <a:cubicBezTo>
                    <a:pt x="418971" y="1384762"/>
                    <a:pt x="438166" y="1378476"/>
                    <a:pt x="446203" y="1362379"/>
                  </a:cubicBezTo>
                  <a:lnTo>
                    <a:pt x="448756" y="1358473"/>
                  </a:lnTo>
                  <a:lnTo>
                    <a:pt x="449134" y="1356949"/>
                  </a:lnTo>
                  <a:cubicBezTo>
                    <a:pt x="450836" y="1350663"/>
                    <a:pt x="453011" y="1342852"/>
                    <a:pt x="449607" y="1333899"/>
                  </a:cubicBezTo>
                  <a:cubicBezTo>
                    <a:pt x="447149" y="1322945"/>
                    <a:pt x="441381" y="1319040"/>
                    <a:pt x="436370" y="1315706"/>
                  </a:cubicBezTo>
                  <a:lnTo>
                    <a:pt x="205940" y="1195405"/>
                  </a:lnTo>
                  <a:cubicBezTo>
                    <a:pt x="197572" y="1191357"/>
                    <a:pt x="188589" y="1190905"/>
                    <a:pt x="180694" y="1193477"/>
                  </a:cubicBezTo>
                  <a:close/>
                  <a:moveTo>
                    <a:pt x="227309" y="1112157"/>
                  </a:moveTo>
                  <a:lnTo>
                    <a:pt x="222676" y="1114157"/>
                  </a:lnTo>
                  <a:cubicBezTo>
                    <a:pt x="214733" y="1117491"/>
                    <a:pt x="208587" y="1122349"/>
                    <a:pt x="204427" y="1128635"/>
                  </a:cubicBezTo>
                  <a:lnTo>
                    <a:pt x="202347" y="1131778"/>
                  </a:lnTo>
                  <a:cubicBezTo>
                    <a:pt x="197430" y="1139112"/>
                    <a:pt x="195917" y="1147685"/>
                    <a:pt x="197808" y="1157210"/>
                  </a:cubicBezTo>
                  <a:lnTo>
                    <a:pt x="197808" y="1157401"/>
                  </a:lnTo>
                  <a:cubicBezTo>
                    <a:pt x="199132" y="1163973"/>
                    <a:pt x="202063" y="1168449"/>
                    <a:pt x="205278" y="1171688"/>
                  </a:cubicBezTo>
                  <a:cubicBezTo>
                    <a:pt x="207736" y="1174164"/>
                    <a:pt x="210478" y="1175974"/>
                    <a:pt x="212748" y="1177498"/>
                  </a:cubicBezTo>
                  <a:lnTo>
                    <a:pt x="441570" y="1296751"/>
                  </a:lnTo>
                  <a:cubicBezTo>
                    <a:pt x="458306" y="1304848"/>
                    <a:pt x="477501" y="1298561"/>
                    <a:pt x="485538" y="1282464"/>
                  </a:cubicBezTo>
                  <a:lnTo>
                    <a:pt x="487240" y="1279797"/>
                  </a:lnTo>
                  <a:cubicBezTo>
                    <a:pt x="496128" y="1266366"/>
                    <a:pt x="491400" y="1246269"/>
                    <a:pt x="477312" y="1236744"/>
                  </a:cubicBezTo>
                  <a:lnTo>
                    <a:pt x="474002" y="1234553"/>
                  </a:lnTo>
                  <a:lnTo>
                    <a:pt x="246598" y="1118348"/>
                  </a:lnTo>
                  <a:lnTo>
                    <a:pt x="240830" y="1114443"/>
                  </a:lnTo>
                  <a:cubicBezTo>
                    <a:pt x="236859" y="1111776"/>
                    <a:pt x="227309" y="1112157"/>
                    <a:pt x="227309" y="1112157"/>
                  </a:cubicBezTo>
                  <a:close/>
                  <a:moveTo>
                    <a:pt x="936470" y="1097488"/>
                  </a:moveTo>
                  <a:cubicBezTo>
                    <a:pt x="938266" y="1097774"/>
                    <a:pt x="939968" y="1098631"/>
                    <a:pt x="941386" y="1100060"/>
                  </a:cubicBezTo>
                  <a:cubicBezTo>
                    <a:pt x="941859" y="1100441"/>
                    <a:pt x="942237" y="1100917"/>
                    <a:pt x="942616" y="1101488"/>
                  </a:cubicBezTo>
                  <a:lnTo>
                    <a:pt x="948951" y="1107584"/>
                  </a:lnTo>
                  <a:lnTo>
                    <a:pt x="951977" y="1110918"/>
                  </a:lnTo>
                  <a:lnTo>
                    <a:pt x="993202" y="1165020"/>
                  </a:lnTo>
                  <a:cubicBezTo>
                    <a:pt x="994526" y="1167020"/>
                    <a:pt x="995094" y="1169687"/>
                    <a:pt x="994715" y="1172354"/>
                  </a:cubicBezTo>
                  <a:cubicBezTo>
                    <a:pt x="994526" y="1173783"/>
                    <a:pt x="993770" y="1176545"/>
                    <a:pt x="992068" y="1177784"/>
                  </a:cubicBezTo>
                  <a:lnTo>
                    <a:pt x="992068" y="1177974"/>
                  </a:lnTo>
                  <a:cubicBezTo>
                    <a:pt x="987718" y="1180451"/>
                    <a:pt x="982140" y="1180832"/>
                    <a:pt x="979114" y="1178831"/>
                  </a:cubicBezTo>
                  <a:lnTo>
                    <a:pt x="975710" y="1176545"/>
                  </a:lnTo>
                  <a:lnTo>
                    <a:pt x="927581" y="1113299"/>
                  </a:lnTo>
                  <a:cubicBezTo>
                    <a:pt x="926352" y="1111394"/>
                    <a:pt x="922759" y="1105013"/>
                    <a:pt x="929756" y="1099488"/>
                  </a:cubicBezTo>
                  <a:cubicBezTo>
                    <a:pt x="931931" y="1097774"/>
                    <a:pt x="934200" y="1097107"/>
                    <a:pt x="936470" y="1097488"/>
                  </a:cubicBezTo>
                  <a:close/>
                  <a:moveTo>
                    <a:pt x="1051070" y="947279"/>
                  </a:moveTo>
                  <a:cubicBezTo>
                    <a:pt x="1052678" y="946803"/>
                    <a:pt x="1055042" y="946517"/>
                    <a:pt x="1057311" y="948041"/>
                  </a:cubicBezTo>
                  <a:lnTo>
                    <a:pt x="1131158" y="986046"/>
                  </a:lnTo>
                  <a:cubicBezTo>
                    <a:pt x="1131915" y="986332"/>
                    <a:pt x="1132482" y="986713"/>
                    <a:pt x="1132955" y="987189"/>
                  </a:cubicBezTo>
                  <a:cubicBezTo>
                    <a:pt x="1133711" y="987951"/>
                    <a:pt x="1134184" y="988808"/>
                    <a:pt x="1134468" y="989570"/>
                  </a:cubicBezTo>
                  <a:cubicBezTo>
                    <a:pt x="1135602" y="992332"/>
                    <a:pt x="1135413" y="995761"/>
                    <a:pt x="1133995" y="998905"/>
                  </a:cubicBezTo>
                  <a:cubicBezTo>
                    <a:pt x="1132860" y="1001476"/>
                    <a:pt x="1130969" y="1003286"/>
                    <a:pt x="1128700" y="1003953"/>
                  </a:cubicBezTo>
                  <a:cubicBezTo>
                    <a:pt x="1126620" y="1004524"/>
                    <a:pt x="1124445" y="1004143"/>
                    <a:pt x="1122365" y="1002715"/>
                  </a:cubicBezTo>
                  <a:lnTo>
                    <a:pt x="1049652" y="965281"/>
                  </a:lnTo>
                  <a:lnTo>
                    <a:pt x="1049747" y="965472"/>
                  </a:lnTo>
                  <a:lnTo>
                    <a:pt x="1048612" y="964710"/>
                  </a:lnTo>
                  <a:cubicBezTo>
                    <a:pt x="1044452" y="961948"/>
                    <a:pt x="1044073" y="956042"/>
                    <a:pt x="1045870" y="951661"/>
                  </a:cubicBezTo>
                  <a:cubicBezTo>
                    <a:pt x="1046626" y="949756"/>
                    <a:pt x="1048707" y="948041"/>
                    <a:pt x="1051070" y="947279"/>
                  </a:cubicBezTo>
                  <a:close/>
                  <a:moveTo>
                    <a:pt x="436180" y="942802"/>
                  </a:moveTo>
                  <a:lnTo>
                    <a:pt x="336236" y="1138827"/>
                  </a:lnTo>
                  <a:lnTo>
                    <a:pt x="405923" y="1176546"/>
                  </a:lnTo>
                  <a:lnTo>
                    <a:pt x="505867" y="980521"/>
                  </a:lnTo>
                  <a:close/>
                  <a:moveTo>
                    <a:pt x="594330" y="898221"/>
                  </a:moveTo>
                  <a:cubicBezTo>
                    <a:pt x="574420" y="898332"/>
                    <a:pt x="562435" y="913513"/>
                    <a:pt x="558534" y="919371"/>
                  </a:cubicBezTo>
                  <a:lnTo>
                    <a:pt x="532437" y="971282"/>
                  </a:lnTo>
                  <a:lnTo>
                    <a:pt x="569313" y="990141"/>
                  </a:lnTo>
                  <a:cubicBezTo>
                    <a:pt x="588603" y="1000428"/>
                    <a:pt x="607041" y="1001667"/>
                    <a:pt x="621697" y="993189"/>
                  </a:cubicBezTo>
                  <a:cubicBezTo>
                    <a:pt x="631152" y="986617"/>
                    <a:pt x="636069" y="979378"/>
                    <a:pt x="637109" y="977759"/>
                  </a:cubicBezTo>
                  <a:cubicBezTo>
                    <a:pt x="658857" y="936516"/>
                    <a:pt x="630207" y="912989"/>
                    <a:pt x="620940" y="906798"/>
                  </a:cubicBezTo>
                  <a:lnTo>
                    <a:pt x="616780" y="904131"/>
                  </a:lnTo>
                  <a:lnTo>
                    <a:pt x="616875" y="904036"/>
                  </a:lnTo>
                  <a:cubicBezTo>
                    <a:pt x="608483" y="899821"/>
                    <a:pt x="600966" y="898184"/>
                    <a:pt x="594330" y="898221"/>
                  </a:cubicBezTo>
                  <a:close/>
                  <a:moveTo>
                    <a:pt x="405363" y="802450"/>
                  </a:moveTo>
                  <a:cubicBezTo>
                    <a:pt x="383029" y="803160"/>
                    <a:pt x="369378" y="818430"/>
                    <a:pt x="361577" y="832788"/>
                  </a:cubicBezTo>
                  <a:cubicBezTo>
                    <a:pt x="357889" y="838313"/>
                    <a:pt x="354674" y="849076"/>
                    <a:pt x="357605" y="860982"/>
                  </a:cubicBezTo>
                  <a:cubicBezTo>
                    <a:pt x="359591" y="868984"/>
                    <a:pt x="363941" y="876413"/>
                    <a:pt x="370559" y="883080"/>
                  </a:cubicBezTo>
                  <a:cubicBezTo>
                    <a:pt x="375760" y="888224"/>
                    <a:pt x="382284" y="892986"/>
                    <a:pt x="390132" y="897273"/>
                  </a:cubicBezTo>
                  <a:lnTo>
                    <a:pt x="426819" y="916037"/>
                  </a:lnTo>
                  <a:lnTo>
                    <a:pt x="426819" y="916132"/>
                  </a:lnTo>
                  <a:lnTo>
                    <a:pt x="454051" y="866697"/>
                  </a:lnTo>
                  <a:lnTo>
                    <a:pt x="454713" y="865269"/>
                  </a:lnTo>
                  <a:cubicBezTo>
                    <a:pt x="464830" y="836694"/>
                    <a:pt x="451498" y="820406"/>
                    <a:pt x="438544" y="811738"/>
                  </a:cubicBezTo>
                  <a:lnTo>
                    <a:pt x="433911" y="808595"/>
                  </a:lnTo>
                  <a:lnTo>
                    <a:pt x="430696" y="807166"/>
                  </a:lnTo>
                  <a:cubicBezTo>
                    <a:pt x="421217" y="803595"/>
                    <a:pt x="412808" y="802213"/>
                    <a:pt x="405363" y="802450"/>
                  </a:cubicBezTo>
                  <a:close/>
                  <a:moveTo>
                    <a:pt x="1119623" y="759446"/>
                  </a:moveTo>
                  <a:lnTo>
                    <a:pt x="1284337" y="776591"/>
                  </a:lnTo>
                  <a:cubicBezTo>
                    <a:pt x="1286701" y="776686"/>
                    <a:pt x="1288592" y="777639"/>
                    <a:pt x="1290010" y="779068"/>
                  </a:cubicBezTo>
                  <a:cubicBezTo>
                    <a:pt x="1292090" y="781163"/>
                    <a:pt x="1293130" y="784402"/>
                    <a:pt x="1292941" y="787545"/>
                  </a:cubicBezTo>
                  <a:cubicBezTo>
                    <a:pt x="1292847" y="790879"/>
                    <a:pt x="1291239" y="792784"/>
                    <a:pt x="1289916" y="793927"/>
                  </a:cubicBezTo>
                  <a:cubicBezTo>
                    <a:pt x="1287930" y="795546"/>
                    <a:pt x="1285282" y="796308"/>
                    <a:pt x="1282351" y="796308"/>
                  </a:cubicBezTo>
                  <a:lnTo>
                    <a:pt x="1282446" y="796403"/>
                  </a:lnTo>
                  <a:lnTo>
                    <a:pt x="1120852" y="779544"/>
                  </a:lnTo>
                  <a:lnTo>
                    <a:pt x="1109978" y="772210"/>
                  </a:lnTo>
                  <a:cubicBezTo>
                    <a:pt x="1109600" y="771162"/>
                    <a:pt x="1109316" y="769828"/>
                    <a:pt x="1109316" y="768304"/>
                  </a:cubicBezTo>
                  <a:cubicBezTo>
                    <a:pt x="1109411" y="764971"/>
                    <a:pt x="1111018" y="763066"/>
                    <a:pt x="1112342" y="761923"/>
                  </a:cubicBezTo>
                  <a:cubicBezTo>
                    <a:pt x="1114422" y="760208"/>
                    <a:pt x="1117164" y="759351"/>
                    <a:pt x="1119623" y="759446"/>
                  </a:cubicBezTo>
                  <a:close/>
                  <a:moveTo>
                    <a:pt x="10779" y="657433"/>
                  </a:moveTo>
                  <a:lnTo>
                    <a:pt x="90489" y="661528"/>
                  </a:lnTo>
                  <a:cubicBezTo>
                    <a:pt x="95311" y="662767"/>
                    <a:pt x="99944" y="666291"/>
                    <a:pt x="100039" y="671815"/>
                  </a:cubicBezTo>
                  <a:cubicBezTo>
                    <a:pt x="98715" y="676769"/>
                    <a:pt x="94933" y="681531"/>
                    <a:pt x="89165" y="681245"/>
                  </a:cubicBezTo>
                  <a:lnTo>
                    <a:pt x="89165" y="681340"/>
                  </a:lnTo>
                  <a:lnTo>
                    <a:pt x="11252" y="677340"/>
                  </a:lnTo>
                  <a:lnTo>
                    <a:pt x="662" y="670196"/>
                  </a:lnTo>
                  <a:cubicBezTo>
                    <a:pt x="284" y="669244"/>
                    <a:pt x="0" y="668101"/>
                    <a:pt x="0" y="666767"/>
                  </a:cubicBezTo>
                  <a:cubicBezTo>
                    <a:pt x="1324" y="661719"/>
                    <a:pt x="5106" y="657147"/>
                    <a:pt x="10779" y="657433"/>
                  </a:cubicBezTo>
                  <a:close/>
                  <a:moveTo>
                    <a:pt x="1175410" y="511796"/>
                  </a:moveTo>
                  <a:cubicBezTo>
                    <a:pt x="1180705" y="511987"/>
                    <a:pt x="1187040" y="515320"/>
                    <a:pt x="1187986" y="519892"/>
                  </a:cubicBezTo>
                  <a:cubicBezTo>
                    <a:pt x="1188648" y="522845"/>
                    <a:pt x="1188080" y="526274"/>
                    <a:pt x="1186662" y="528941"/>
                  </a:cubicBezTo>
                  <a:cubicBezTo>
                    <a:pt x="1185905" y="530370"/>
                    <a:pt x="1184298" y="532751"/>
                    <a:pt x="1181461" y="533323"/>
                  </a:cubicBezTo>
                  <a:lnTo>
                    <a:pt x="1106763" y="556659"/>
                  </a:lnTo>
                  <a:lnTo>
                    <a:pt x="1104872" y="557516"/>
                  </a:lnTo>
                  <a:cubicBezTo>
                    <a:pt x="1102792" y="558754"/>
                    <a:pt x="1102697" y="558849"/>
                    <a:pt x="1098159" y="555801"/>
                  </a:cubicBezTo>
                  <a:cubicBezTo>
                    <a:pt x="1096740" y="554849"/>
                    <a:pt x="1095795" y="554182"/>
                    <a:pt x="1095133" y="553706"/>
                  </a:cubicBezTo>
                  <a:lnTo>
                    <a:pt x="1094944" y="553611"/>
                  </a:lnTo>
                  <a:lnTo>
                    <a:pt x="1095795" y="552373"/>
                  </a:lnTo>
                  <a:lnTo>
                    <a:pt x="1093525" y="547515"/>
                  </a:lnTo>
                  <a:cubicBezTo>
                    <a:pt x="1093242" y="546562"/>
                    <a:pt x="1092769" y="545229"/>
                    <a:pt x="1093525" y="543133"/>
                  </a:cubicBezTo>
                  <a:cubicBezTo>
                    <a:pt x="1094755" y="539704"/>
                    <a:pt x="1098726" y="536275"/>
                    <a:pt x="1102886" y="534466"/>
                  </a:cubicBezTo>
                  <a:close/>
                  <a:moveTo>
                    <a:pt x="52572" y="425404"/>
                  </a:moveTo>
                  <a:cubicBezTo>
                    <a:pt x="54179" y="424928"/>
                    <a:pt x="56543" y="424642"/>
                    <a:pt x="58812" y="426166"/>
                  </a:cubicBezTo>
                  <a:lnTo>
                    <a:pt x="133511" y="464838"/>
                  </a:lnTo>
                  <a:lnTo>
                    <a:pt x="134267" y="465219"/>
                  </a:lnTo>
                  <a:cubicBezTo>
                    <a:pt x="135023" y="465504"/>
                    <a:pt x="135591" y="465885"/>
                    <a:pt x="136064" y="466362"/>
                  </a:cubicBezTo>
                  <a:cubicBezTo>
                    <a:pt x="136820" y="467124"/>
                    <a:pt x="137293" y="467981"/>
                    <a:pt x="137576" y="468743"/>
                  </a:cubicBezTo>
                  <a:cubicBezTo>
                    <a:pt x="138711" y="471505"/>
                    <a:pt x="138522" y="474934"/>
                    <a:pt x="137104" y="478077"/>
                  </a:cubicBezTo>
                  <a:cubicBezTo>
                    <a:pt x="135780" y="481030"/>
                    <a:pt x="133227" y="482173"/>
                    <a:pt x="131809" y="482554"/>
                  </a:cubicBezTo>
                  <a:cubicBezTo>
                    <a:pt x="129539" y="483221"/>
                    <a:pt x="127081" y="482935"/>
                    <a:pt x="125473" y="481887"/>
                  </a:cubicBezTo>
                  <a:lnTo>
                    <a:pt x="51248" y="443406"/>
                  </a:lnTo>
                  <a:lnTo>
                    <a:pt x="51248" y="443597"/>
                  </a:lnTo>
                  <a:lnTo>
                    <a:pt x="50113" y="442835"/>
                  </a:lnTo>
                  <a:cubicBezTo>
                    <a:pt x="46047" y="440073"/>
                    <a:pt x="45575" y="434167"/>
                    <a:pt x="47371" y="429786"/>
                  </a:cubicBezTo>
                  <a:cubicBezTo>
                    <a:pt x="48128" y="427881"/>
                    <a:pt x="50208" y="426166"/>
                    <a:pt x="52572" y="425404"/>
                  </a:cubicBezTo>
                  <a:close/>
                  <a:moveTo>
                    <a:pt x="592397" y="414781"/>
                  </a:moveTo>
                  <a:cubicBezTo>
                    <a:pt x="615557" y="414200"/>
                    <a:pt x="638976" y="416427"/>
                    <a:pt x="662166" y="421594"/>
                  </a:cubicBezTo>
                  <a:lnTo>
                    <a:pt x="662261" y="421594"/>
                  </a:lnTo>
                  <a:cubicBezTo>
                    <a:pt x="663868" y="421880"/>
                    <a:pt x="665097" y="422737"/>
                    <a:pt x="666043" y="423690"/>
                  </a:cubicBezTo>
                  <a:cubicBezTo>
                    <a:pt x="666705" y="424356"/>
                    <a:pt x="667177" y="425118"/>
                    <a:pt x="667556" y="425690"/>
                  </a:cubicBezTo>
                  <a:cubicBezTo>
                    <a:pt x="668974" y="428071"/>
                    <a:pt x="669447" y="430833"/>
                    <a:pt x="668974" y="433310"/>
                  </a:cubicBezTo>
                  <a:cubicBezTo>
                    <a:pt x="668028" y="437882"/>
                    <a:pt x="662355" y="441216"/>
                    <a:pt x="657438" y="440168"/>
                  </a:cubicBezTo>
                  <a:cubicBezTo>
                    <a:pt x="571015" y="420356"/>
                    <a:pt x="481566" y="444835"/>
                    <a:pt x="418026" y="505700"/>
                  </a:cubicBezTo>
                  <a:cubicBezTo>
                    <a:pt x="413298" y="510558"/>
                    <a:pt x="408097" y="507986"/>
                    <a:pt x="406112" y="506652"/>
                  </a:cubicBezTo>
                  <a:lnTo>
                    <a:pt x="403748" y="505033"/>
                  </a:lnTo>
                  <a:cubicBezTo>
                    <a:pt x="402235" y="503509"/>
                    <a:pt x="401478" y="501604"/>
                    <a:pt x="401478" y="499413"/>
                  </a:cubicBezTo>
                  <a:cubicBezTo>
                    <a:pt x="401384" y="496746"/>
                    <a:pt x="402519" y="493889"/>
                    <a:pt x="404126" y="492270"/>
                  </a:cubicBezTo>
                  <a:lnTo>
                    <a:pt x="404221" y="492174"/>
                  </a:lnTo>
                  <a:cubicBezTo>
                    <a:pt x="455777" y="443525"/>
                    <a:pt x="522917" y="416522"/>
                    <a:pt x="592397" y="414781"/>
                  </a:cubicBezTo>
                  <a:close/>
                  <a:moveTo>
                    <a:pt x="627599" y="327768"/>
                  </a:moveTo>
                  <a:cubicBezTo>
                    <a:pt x="484734" y="317843"/>
                    <a:pt x="341059" y="390495"/>
                    <a:pt x="269291" y="522940"/>
                  </a:cubicBezTo>
                  <a:cubicBezTo>
                    <a:pt x="228255" y="602569"/>
                    <a:pt x="217475" y="694581"/>
                    <a:pt x="239128" y="781830"/>
                  </a:cubicBezTo>
                  <a:cubicBezTo>
                    <a:pt x="261349" y="872889"/>
                    <a:pt x="245085" y="966901"/>
                    <a:pt x="227498" y="1029861"/>
                  </a:cubicBezTo>
                  <a:lnTo>
                    <a:pt x="227309" y="1030051"/>
                  </a:lnTo>
                  <a:cubicBezTo>
                    <a:pt x="222203" y="1049006"/>
                    <a:pt x="227120" y="1068913"/>
                    <a:pt x="239412" y="1081296"/>
                  </a:cubicBezTo>
                  <a:cubicBezTo>
                    <a:pt x="241303" y="1083201"/>
                    <a:pt x="243478" y="1085011"/>
                    <a:pt x="245747" y="1086534"/>
                  </a:cubicBezTo>
                  <a:lnTo>
                    <a:pt x="254257" y="1092249"/>
                  </a:lnTo>
                  <a:lnTo>
                    <a:pt x="315812" y="1125587"/>
                  </a:lnTo>
                  <a:lnTo>
                    <a:pt x="415851" y="929372"/>
                  </a:lnTo>
                  <a:lnTo>
                    <a:pt x="378880" y="910417"/>
                  </a:lnTo>
                  <a:cubicBezTo>
                    <a:pt x="356849" y="898797"/>
                    <a:pt x="342760" y="883652"/>
                    <a:pt x="337182" y="865364"/>
                  </a:cubicBezTo>
                  <a:cubicBezTo>
                    <a:pt x="331319" y="845933"/>
                    <a:pt x="336614" y="827931"/>
                    <a:pt x="340869" y="820025"/>
                  </a:cubicBezTo>
                  <a:cubicBezTo>
                    <a:pt x="350325" y="800975"/>
                    <a:pt x="363941" y="788402"/>
                    <a:pt x="381433" y="782592"/>
                  </a:cubicBezTo>
                  <a:cubicBezTo>
                    <a:pt x="402897" y="775448"/>
                    <a:pt x="424834" y="780211"/>
                    <a:pt x="438166" y="786973"/>
                  </a:cubicBezTo>
                  <a:cubicBezTo>
                    <a:pt x="480243" y="808976"/>
                    <a:pt x="479959" y="848981"/>
                    <a:pt x="469558" y="870412"/>
                  </a:cubicBezTo>
                  <a:lnTo>
                    <a:pt x="443083" y="922705"/>
                  </a:lnTo>
                  <a:lnTo>
                    <a:pt x="512770" y="960424"/>
                  </a:lnTo>
                  <a:lnTo>
                    <a:pt x="539245" y="908322"/>
                  </a:lnTo>
                  <a:cubicBezTo>
                    <a:pt x="543973" y="901464"/>
                    <a:pt x="575460" y="858982"/>
                    <a:pt x="625479" y="885176"/>
                  </a:cubicBezTo>
                  <a:cubicBezTo>
                    <a:pt x="648834" y="897273"/>
                    <a:pt x="681266" y="931944"/>
                    <a:pt x="654886" y="985093"/>
                  </a:cubicBezTo>
                  <a:lnTo>
                    <a:pt x="654602" y="985570"/>
                  </a:lnTo>
                  <a:cubicBezTo>
                    <a:pt x="647416" y="997761"/>
                    <a:pt x="638055" y="1004905"/>
                    <a:pt x="631152" y="1008906"/>
                  </a:cubicBezTo>
                  <a:cubicBezTo>
                    <a:pt x="619617" y="1016335"/>
                    <a:pt x="594938" y="1025765"/>
                    <a:pt x="558912" y="1005953"/>
                  </a:cubicBezTo>
                  <a:lnTo>
                    <a:pt x="521942" y="986998"/>
                  </a:lnTo>
                  <a:lnTo>
                    <a:pt x="422092" y="1182832"/>
                  </a:lnTo>
                  <a:lnTo>
                    <a:pt x="483269" y="1215789"/>
                  </a:lnTo>
                  <a:lnTo>
                    <a:pt x="484971" y="1215979"/>
                  </a:lnTo>
                  <a:cubicBezTo>
                    <a:pt x="506151" y="1218646"/>
                    <a:pt x="525251" y="1211693"/>
                    <a:pt x="537543" y="1196929"/>
                  </a:cubicBezTo>
                  <a:cubicBezTo>
                    <a:pt x="600233" y="1122063"/>
                    <a:pt x="665854" y="1071009"/>
                    <a:pt x="732704" y="1045005"/>
                  </a:cubicBezTo>
                  <a:cubicBezTo>
                    <a:pt x="815345" y="1011382"/>
                    <a:pt x="883613" y="948993"/>
                    <a:pt x="924934" y="869269"/>
                  </a:cubicBezTo>
                  <a:cubicBezTo>
                    <a:pt x="1016936" y="691914"/>
                    <a:pt x="949613" y="470457"/>
                    <a:pt x="775727" y="373112"/>
                  </a:cubicBezTo>
                  <a:lnTo>
                    <a:pt x="777145" y="370921"/>
                  </a:lnTo>
                  <a:lnTo>
                    <a:pt x="767500" y="366063"/>
                  </a:lnTo>
                  <a:cubicBezTo>
                    <a:pt x="722752" y="343560"/>
                    <a:pt x="675221" y="331077"/>
                    <a:pt x="627599" y="327768"/>
                  </a:cubicBezTo>
                  <a:close/>
                  <a:moveTo>
                    <a:pt x="616935" y="308519"/>
                  </a:moveTo>
                  <a:cubicBezTo>
                    <a:pt x="665582" y="310467"/>
                    <a:pt x="714290" y="321748"/>
                    <a:pt x="760314" y="343299"/>
                  </a:cubicBezTo>
                  <a:lnTo>
                    <a:pt x="794827" y="361968"/>
                  </a:lnTo>
                  <a:cubicBezTo>
                    <a:pt x="970888" y="464552"/>
                    <a:pt x="1037265" y="696676"/>
                    <a:pt x="942805" y="879366"/>
                  </a:cubicBezTo>
                  <a:cubicBezTo>
                    <a:pt x="900539" y="962709"/>
                    <a:pt x="828299" y="1028241"/>
                    <a:pt x="739701" y="1063865"/>
                  </a:cubicBezTo>
                  <a:cubicBezTo>
                    <a:pt x="676822" y="1087773"/>
                    <a:pt x="614132" y="1136826"/>
                    <a:pt x="553523" y="1209693"/>
                  </a:cubicBezTo>
                  <a:cubicBezTo>
                    <a:pt x="544446" y="1220551"/>
                    <a:pt x="531870" y="1228362"/>
                    <a:pt x="516174" y="1232838"/>
                  </a:cubicBezTo>
                  <a:lnTo>
                    <a:pt x="506245" y="1235696"/>
                  </a:lnTo>
                  <a:lnTo>
                    <a:pt x="509933" y="1245411"/>
                  </a:lnTo>
                  <a:cubicBezTo>
                    <a:pt x="514850" y="1258270"/>
                    <a:pt x="514094" y="1273129"/>
                    <a:pt x="508042" y="1285321"/>
                  </a:cubicBezTo>
                  <a:lnTo>
                    <a:pt x="505773" y="1288941"/>
                  </a:lnTo>
                  <a:cubicBezTo>
                    <a:pt x="499721" y="1300657"/>
                    <a:pt x="489604" y="1309134"/>
                    <a:pt x="474948" y="1314753"/>
                  </a:cubicBezTo>
                  <a:lnTo>
                    <a:pt x="466154" y="1318182"/>
                  </a:lnTo>
                  <a:lnTo>
                    <a:pt x="469558" y="1327041"/>
                  </a:lnTo>
                  <a:cubicBezTo>
                    <a:pt x="474097" y="1338852"/>
                    <a:pt x="472868" y="1352568"/>
                    <a:pt x="466154" y="1365903"/>
                  </a:cubicBezTo>
                  <a:lnTo>
                    <a:pt x="463885" y="1369522"/>
                  </a:lnTo>
                  <a:cubicBezTo>
                    <a:pt x="457455" y="1382095"/>
                    <a:pt x="445541" y="1391525"/>
                    <a:pt x="431264" y="1395621"/>
                  </a:cubicBezTo>
                  <a:lnTo>
                    <a:pt x="421997" y="1398288"/>
                  </a:lnTo>
                  <a:lnTo>
                    <a:pt x="424739" y="1407527"/>
                  </a:lnTo>
                  <a:cubicBezTo>
                    <a:pt x="428049" y="1418766"/>
                    <a:pt x="426630" y="1432863"/>
                    <a:pt x="420957" y="1444579"/>
                  </a:cubicBezTo>
                  <a:lnTo>
                    <a:pt x="418688" y="1448104"/>
                  </a:lnTo>
                  <a:cubicBezTo>
                    <a:pt x="412353" y="1460486"/>
                    <a:pt x="401573" y="1469535"/>
                    <a:pt x="388430" y="1473726"/>
                  </a:cubicBezTo>
                  <a:lnTo>
                    <a:pt x="388525" y="1473821"/>
                  </a:lnTo>
                  <a:cubicBezTo>
                    <a:pt x="375382" y="1478012"/>
                    <a:pt x="361388" y="1476679"/>
                    <a:pt x="348812" y="1470202"/>
                  </a:cubicBezTo>
                  <a:cubicBezTo>
                    <a:pt x="348812" y="1470202"/>
                    <a:pt x="296239" y="1444103"/>
                    <a:pt x="296239" y="1444103"/>
                  </a:cubicBezTo>
                  <a:lnTo>
                    <a:pt x="296239" y="1459438"/>
                  </a:lnTo>
                  <a:cubicBezTo>
                    <a:pt x="296239" y="1466677"/>
                    <a:pt x="294727" y="1472392"/>
                    <a:pt x="291606" y="1477155"/>
                  </a:cubicBezTo>
                  <a:lnTo>
                    <a:pt x="291039" y="1478107"/>
                  </a:lnTo>
                  <a:cubicBezTo>
                    <a:pt x="284704" y="1490585"/>
                    <a:pt x="273924" y="1499634"/>
                    <a:pt x="260781" y="1503825"/>
                  </a:cubicBezTo>
                  <a:cubicBezTo>
                    <a:pt x="247638" y="1508016"/>
                    <a:pt x="233550" y="1506778"/>
                    <a:pt x="221163" y="1500300"/>
                  </a:cubicBezTo>
                  <a:lnTo>
                    <a:pt x="177951" y="1478107"/>
                  </a:lnTo>
                  <a:lnTo>
                    <a:pt x="172184" y="1474202"/>
                  </a:lnTo>
                  <a:cubicBezTo>
                    <a:pt x="160742" y="1466582"/>
                    <a:pt x="153840" y="1457724"/>
                    <a:pt x="150341" y="1445817"/>
                  </a:cubicBezTo>
                  <a:cubicBezTo>
                    <a:pt x="145803" y="1433911"/>
                    <a:pt x="147127" y="1419910"/>
                    <a:pt x="154029" y="1406479"/>
                  </a:cubicBezTo>
                  <a:lnTo>
                    <a:pt x="154502" y="1405336"/>
                  </a:lnTo>
                  <a:cubicBezTo>
                    <a:pt x="156582" y="1399336"/>
                    <a:pt x="164146" y="1392382"/>
                    <a:pt x="166983" y="1389811"/>
                  </a:cubicBezTo>
                  <a:lnTo>
                    <a:pt x="177290" y="1380381"/>
                  </a:lnTo>
                  <a:lnTo>
                    <a:pt x="126419" y="1355140"/>
                  </a:lnTo>
                  <a:lnTo>
                    <a:pt x="120651" y="1351329"/>
                  </a:lnTo>
                  <a:cubicBezTo>
                    <a:pt x="109210" y="1343614"/>
                    <a:pt x="102308" y="1334851"/>
                    <a:pt x="98809" y="1322945"/>
                  </a:cubicBezTo>
                  <a:cubicBezTo>
                    <a:pt x="94270" y="1311134"/>
                    <a:pt x="95500" y="1297418"/>
                    <a:pt x="102213" y="1284083"/>
                  </a:cubicBezTo>
                  <a:lnTo>
                    <a:pt x="104482" y="1280463"/>
                  </a:lnTo>
                  <a:cubicBezTo>
                    <a:pt x="111196" y="1267414"/>
                    <a:pt x="120651" y="1258746"/>
                    <a:pt x="131998" y="1255317"/>
                  </a:cubicBezTo>
                  <a:lnTo>
                    <a:pt x="138900" y="1251222"/>
                  </a:lnTo>
                  <a:lnTo>
                    <a:pt x="137104" y="1242554"/>
                  </a:lnTo>
                  <a:cubicBezTo>
                    <a:pt x="133889" y="1231315"/>
                    <a:pt x="133983" y="1215027"/>
                    <a:pt x="140129" y="1202739"/>
                  </a:cubicBezTo>
                  <a:lnTo>
                    <a:pt x="142399" y="1199120"/>
                  </a:lnTo>
                  <a:cubicBezTo>
                    <a:pt x="148356" y="1187404"/>
                    <a:pt x="158473" y="1178927"/>
                    <a:pt x="173129" y="1173307"/>
                  </a:cubicBezTo>
                  <a:lnTo>
                    <a:pt x="181923" y="1169878"/>
                  </a:lnTo>
                  <a:lnTo>
                    <a:pt x="178519" y="1161020"/>
                  </a:lnTo>
                  <a:cubicBezTo>
                    <a:pt x="174075" y="1149209"/>
                    <a:pt x="175304" y="1135493"/>
                    <a:pt x="182017" y="1122158"/>
                  </a:cubicBezTo>
                  <a:lnTo>
                    <a:pt x="184381" y="1118443"/>
                  </a:lnTo>
                  <a:cubicBezTo>
                    <a:pt x="189676" y="1107680"/>
                    <a:pt x="197997" y="1099870"/>
                    <a:pt x="209154" y="1095202"/>
                  </a:cubicBezTo>
                  <a:lnTo>
                    <a:pt x="217854" y="1091487"/>
                  </a:lnTo>
                  <a:lnTo>
                    <a:pt x="214166" y="1082724"/>
                  </a:lnTo>
                  <a:cubicBezTo>
                    <a:pt x="205656" y="1062246"/>
                    <a:pt x="204048" y="1044720"/>
                    <a:pt x="209249" y="1028813"/>
                  </a:cubicBezTo>
                  <a:cubicBezTo>
                    <a:pt x="223527" y="978140"/>
                    <a:pt x="244140" y="879937"/>
                    <a:pt x="221068" y="791545"/>
                  </a:cubicBezTo>
                  <a:cubicBezTo>
                    <a:pt x="199132" y="701248"/>
                    <a:pt x="210667" y="604665"/>
                    <a:pt x="253595" y="519702"/>
                  </a:cubicBezTo>
                  <a:lnTo>
                    <a:pt x="254824" y="517701"/>
                  </a:lnTo>
                  <a:cubicBezTo>
                    <a:pt x="325599" y="380827"/>
                    <a:pt x="470994" y="302674"/>
                    <a:pt x="616935" y="308519"/>
                  </a:cubicBezTo>
                  <a:close/>
                  <a:moveTo>
                    <a:pt x="1132671" y="256716"/>
                  </a:moveTo>
                  <a:cubicBezTo>
                    <a:pt x="1134279" y="256907"/>
                    <a:pt x="1135792" y="257669"/>
                    <a:pt x="1137210" y="259098"/>
                  </a:cubicBezTo>
                  <a:cubicBezTo>
                    <a:pt x="1137777" y="259574"/>
                    <a:pt x="1138250" y="260241"/>
                    <a:pt x="1138723" y="260907"/>
                  </a:cubicBezTo>
                  <a:cubicBezTo>
                    <a:pt x="1140803" y="263574"/>
                    <a:pt x="1141748" y="266813"/>
                    <a:pt x="1141276" y="269766"/>
                  </a:cubicBezTo>
                  <a:cubicBezTo>
                    <a:pt x="1140898" y="271956"/>
                    <a:pt x="1139857" y="273766"/>
                    <a:pt x="1137683" y="275290"/>
                  </a:cubicBezTo>
                  <a:lnTo>
                    <a:pt x="1013721" y="374826"/>
                  </a:lnTo>
                  <a:cubicBezTo>
                    <a:pt x="1009466" y="377112"/>
                    <a:pt x="1004266" y="377303"/>
                    <a:pt x="1001335" y="375398"/>
                  </a:cubicBezTo>
                  <a:lnTo>
                    <a:pt x="998120" y="373207"/>
                  </a:lnTo>
                  <a:cubicBezTo>
                    <a:pt x="996607" y="370731"/>
                    <a:pt x="995945" y="367968"/>
                    <a:pt x="996323" y="365397"/>
                  </a:cubicBezTo>
                  <a:cubicBezTo>
                    <a:pt x="996702" y="363206"/>
                    <a:pt x="997742" y="361396"/>
                    <a:pt x="999916" y="359872"/>
                  </a:cubicBezTo>
                  <a:lnTo>
                    <a:pt x="1124729" y="259574"/>
                  </a:lnTo>
                  <a:lnTo>
                    <a:pt x="1124729" y="259764"/>
                  </a:lnTo>
                  <a:cubicBezTo>
                    <a:pt x="1126620" y="258145"/>
                    <a:pt x="1129551" y="256335"/>
                    <a:pt x="1132671" y="256716"/>
                  </a:cubicBezTo>
                  <a:close/>
                  <a:moveTo>
                    <a:pt x="135118" y="173849"/>
                  </a:moveTo>
                  <a:cubicBezTo>
                    <a:pt x="136253" y="173944"/>
                    <a:pt x="138616" y="174230"/>
                    <a:pt x="140508" y="176135"/>
                  </a:cubicBezTo>
                  <a:cubicBezTo>
                    <a:pt x="140791" y="176421"/>
                    <a:pt x="141264" y="177088"/>
                    <a:pt x="141264" y="177088"/>
                  </a:cubicBezTo>
                  <a:lnTo>
                    <a:pt x="247354" y="304532"/>
                  </a:lnTo>
                  <a:cubicBezTo>
                    <a:pt x="249056" y="306913"/>
                    <a:pt x="249907" y="310342"/>
                    <a:pt x="249718" y="313390"/>
                  </a:cubicBezTo>
                  <a:cubicBezTo>
                    <a:pt x="249624" y="314629"/>
                    <a:pt x="249246" y="317581"/>
                    <a:pt x="247260" y="319010"/>
                  </a:cubicBezTo>
                  <a:lnTo>
                    <a:pt x="246220" y="319772"/>
                  </a:lnTo>
                  <a:lnTo>
                    <a:pt x="246220" y="319867"/>
                  </a:lnTo>
                  <a:cubicBezTo>
                    <a:pt x="244140" y="321772"/>
                    <a:pt x="238088" y="321582"/>
                    <a:pt x="234968" y="319486"/>
                  </a:cubicBezTo>
                  <a:lnTo>
                    <a:pt x="231469" y="317105"/>
                  </a:lnTo>
                  <a:lnTo>
                    <a:pt x="126230" y="190708"/>
                  </a:lnTo>
                  <a:cubicBezTo>
                    <a:pt x="124528" y="188327"/>
                    <a:pt x="123677" y="184898"/>
                    <a:pt x="123866" y="181850"/>
                  </a:cubicBezTo>
                  <a:cubicBezTo>
                    <a:pt x="123960" y="180612"/>
                    <a:pt x="124339" y="177659"/>
                    <a:pt x="126324" y="176230"/>
                  </a:cubicBezTo>
                  <a:cubicBezTo>
                    <a:pt x="128688" y="174516"/>
                    <a:pt x="132092" y="173659"/>
                    <a:pt x="135118" y="173849"/>
                  </a:cubicBezTo>
                  <a:close/>
                  <a:moveTo>
                    <a:pt x="869620" y="145655"/>
                  </a:moveTo>
                  <a:cubicBezTo>
                    <a:pt x="871227" y="145179"/>
                    <a:pt x="873591" y="144893"/>
                    <a:pt x="875860" y="146417"/>
                  </a:cubicBezTo>
                  <a:lnTo>
                    <a:pt x="877468" y="147274"/>
                  </a:lnTo>
                  <a:cubicBezTo>
                    <a:pt x="878224" y="147560"/>
                    <a:pt x="878791" y="147941"/>
                    <a:pt x="879264" y="148417"/>
                  </a:cubicBezTo>
                  <a:cubicBezTo>
                    <a:pt x="880021" y="149179"/>
                    <a:pt x="880493" y="150037"/>
                    <a:pt x="880777" y="150799"/>
                  </a:cubicBezTo>
                  <a:cubicBezTo>
                    <a:pt x="881912" y="153561"/>
                    <a:pt x="881723" y="156895"/>
                    <a:pt x="880493" y="159657"/>
                  </a:cubicBezTo>
                  <a:lnTo>
                    <a:pt x="842293" y="234714"/>
                  </a:lnTo>
                  <a:cubicBezTo>
                    <a:pt x="841537" y="236619"/>
                    <a:pt x="839457" y="238333"/>
                    <a:pt x="837093" y="239095"/>
                  </a:cubicBezTo>
                  <a:lnTo>
                    <a:pt x="837187" y="239191"/>
                  </a:lnTo>
                  <a:cubicBezTo>
                    <a:pt x="835580" y="239667"/>
                    <a:pt x="833216" y="239953"/>
                    <a:pt x="830947" y="238429"/>
                  </a:cubicBezTo>
                  <a:lnTo>
                    <a:pt x="829339" y="237381"/>
                  </a:lnTo>
                  <a:cubicBezTo>
                    <a:pt x="827354" y="236047"/>
                    <a:pt x="825841" y="233857"/>
                    <a:pt x="825179" y="231475"/>
                  </a:cubicBezTo>
                  <a:cubicBezTo>
                    <a:pt x="824801" y="230237"/>
                    <a:pt x="824422" y="227951"/>
                    <a:pt x="825652" y="226046"/>
                  </a:cubicBezTo>
                  <a:lnTo>
                    <a:pt x="864419" y="150037"/>
                  </a:lnTo>
                  <a:cubicBezTo>
                    <a:pt x="865176" y="148132"/>
                    <a:pt x="867256" y="146417"/>
                    <a:pt x="869620" y="145655"/>
                  </a:cubicBezTo>
                  <a:close/>
                  <a:moveTo>
                    <a:pt x="397791" y="111079"/>
                  </a:moveTo>
                  <a:cubicBezTo>
                    <a:pt x="402141" y="109841"/>
                    <a:pt x="407247" y="112699"/>
                    <a:pt x="409327" y="117080"/>
                  </a:cubicBezTo>
                  <a:lnTo>
                    <a:pt x="437882" y="192804"/>
                  </a:lnTo>
                  <a:cubicBezTo>
                    <a:pt x="439395" y="197185"/>
                    <a:pt x="436559" y="202519"/>
                    <a:pt x="430696" y="205377"/>
                  </a:cubicBezTo>
                  <a:cubicBezTo>
                    <a:pt x="428711" y="206520"/>
                    <a:pt x="428522" y="206615"/>
                    <a:pt x="424550" y="204043"/>
                  </a:cubicBezTo>
                  <a:cubicBezTo>
                    <a:pt x="424077" y="203567"/>
                    <a:pt x="423699" y="202805"/>
                    <a:pt x="423321" y="202138"/>
                  </a:cubicBezTo>
                  <a:cubicBezTo>
                    <a:pt x="422375" y="200519"/>
                    <a:pt x="421146" y="198519"/>
                    <a:pt x="419444" y="196614"/>
                  </a:cubicBezTo>
                  <a:lnTo>
                    <a:pt x="391740" y="123176"/>
                  </a:lnTo>
                  <a:cubicBezTo>
                    <a:pt x="390227" y="118890"/>
                    <a:pt x="392874" y="113651"/>
                    <a:pt x="397791" y="111079"/>
                  </a:cubicBezTo>
                  <a:close/>
                  <a:moveTo>
                    <a:pt x="642971" y="18"/>
                  </a:moveTo>
                  <a:cubicBezTo>
                    <a:pt x="649023" y="304"/>
                    <a:pt x="651860" y="5733"/>
                    <a:pt x="651670" y="10591"/>
                  </a:cubicBezTo>
                  <a:lnTo>
                    <a:pt x="637771" y="171658"/>
                  </a:lnTo>
                  <a:cubicBezTo>
                    <a:pt x="637676" y="174992"/>
                    <a:pt x="636069" y="176897"/>
                    <a:pt x="634745" y="178040"/>
                  </a:cubicBezTo>
                  <a:lnTo>
                    <a:pt x="634651" y="178040"/>
                  </a:lnTo>
                  <a:cubicBezTo>
                    <a:pt x="633138" y="179278"/>
                    <a:pt x="631247" y="180040"/>
                    <a:pt x="629166" y="180326"/>
                  </a:cubicBezTo>
                  <a:lnTo>
                    <a:pt x="618860" y="173468"/>
                  </a:lnTo>
                  <a:cubicBezTo>
                    <a:pt x="618482" y="172325"/>
                    <a:pt x="618198" y="170992"/>
                    <a:pt x="618198" y="169372"/>
                  </a:cubicBezTo>
                  <a:lnTo>
                    <a:pt x="632098" y="8781"/>
                  </a:lnTo>
                  <a:cubicBezTo>
                    <a:pt x="632381" y="2685"/>
                    <a:pt x="637771" y="-268"/>
                    <a:pt x="642971" y="18"/>
                  </a:cubicBezTo>
                  <a:close/>
                </a:path>
              </a:pathLst>
            </a:custGeom>
            <a:solidFill>
              <a:schemeClr val="accent5"/>
            </a:solidFill>
            <a:ln w="9455" cap="flat">
              <a:noFill/>
              <a:prstDash val="solid"/>
              <a:miter/>
            </a:ln>
          </p:spPr>
          <p:txBody>
            <a:bodyPr rtlCol="0" anchor="ctr"/>
            <a:lstStyle/>
            <a:p>
              <a:endParaRPr lang="en-GB"/>
            </a:p>
          </p:txBody>
        </p:sp>
      </p:grpSp>
      <p:grpSp>
        <p:nvGrpSpPr>
          <p:cNvPr id="820" name="Group 819">
            <a:extLst>
              <a:ext uri="{FF2B5EF4-FFF2-40B4-BE49-F238E27FC236}">
                <a16:creationId xmlns:a16="http://schemas.microsoft.com/office/drawing/2014/main" id="{3424111C-BADE-783F-F5B5-A60392BDAA6B}"/>
              </a:ext>
            </a:extLst>
          </p:cNvPr>
          <p:cNvGrpSpPr/>
          <p:nvPr userDrawn="1"/>
        </p:nvGrpSpPr>
        <p:grpSpPr>
          <a:xfrm rot="18724759">
            <a:off x="2742996" y="2500100"/>
            <a:ext cx="776793" cy="938188"/>
            <a:chOff x="8658893" y="3429001"/>
            <a:chExt cx="1292962" cy="1561602"/>
          </a:xfrm>
        </p:grpSpPr>
        <p:sp>
          <p:nvSpPr>
            <p:cNvPr id="821" name="Freeform 820">
              <a:extLst>
                <a:ext uri="{FF2B5EF4-FFF2-40B4-BE49-F238E27FC236}">
                  <a16:creationId xmlns:a16="http://schemas.microsoft.com/office/drawing/2014/main" id="{38E05A46-2276-F673-ADBC-B057F62BC0F8}"/>
                </a:ext>
              </a:extLst>
            </p:cNvPr>
            <p:cNvSpPr/>
            <p:nvPr/>
          </p:nvSpPr>
          <p:spPr>
            <a:xfrm>
              <a:off x="8801433" y="3792554"/>
              <a:ext cx="889694" cy="1198049"/>
            </a:xfrm>
            <a:custGeom>
              <a:avLst/>
              <a:gdLst>
                <a:gd name="connsiteX0" fmla="*/ 292317 w 889694"/>
                <a:gd name="connsiteY0" fmla="*/ 1165513 h 1198049"/>
                <a:gd name="connsiteX1" fmla="*/ 322575 w 889694"/>
                <a:gd name="connsiteY1" fmla="*/ 1139890 h 1198049"/>
                <a:gd name="connsiteX2" fmla="*/ 324844 w 889694"/>
                <a:gd name="connsiteY2" fmla="*/ 1136366 h 1198049"/>
                <a:gd name="connsiteX3" fmla="*/ 328626 w 889694"/>
                <a:gd name="connsiteY3" fmla="*/ 1099314 h 1198049"/>
                <a:gd name="connsiteX4" fmla="*/ 325884 w 889694"/>
                <a:gd name="connsiteY4" fmla="*/ 1090075 h 1198049"/>
                <a:gd name="connsiteX5" fmla="*/ 335151 w 889694"/>
                <a:gd name="connsiteY5" fmla="*/ 1087408 h 1198049"/>
                <a:gd name="connsiteX6" fmla="*/ 367772 w 889694"/>
                <a:gd name="connsiteY6" fmla="*/ 1061309 h 1198049"/>
                <a:gd name="connsiteX7" fmla="*/ 370041 w 889694"/>
                <a:gd name="connsiteY7" fmla="*/ 1057690 h 1198049"/>
                <a:gd name="connsiteX8" fmla="*/ 373445 w 889694"/>
                <a:gd name="connsiteY8" fmla="*/ 1018828 h 1198049"/>
                <a:gd name="connsiteX9" fmla="*/ 370041 w 889694"/>
                <a:gd name="connsiteY9" fmla="*/ 1009969 h 1198049"/>
                <a:gd name="connsiteX10" fmla="*/ 378835 w 889694"/>
                <a:gd name="connsiteY10" fmla="*/ 1006540 h 1198049"/>
                <a:gd name="connsiteX11" fmla="*/ 409660 w 889694"/>
                <a:gd name="connsiteY11" fmla="*/ 980728 h 1198049"/>
                <a:gd name="connsiteX12" fmla="*/ 411929 w 889694"/>
                <a:gd name="connsiteY12" fmla="*/ 977108 h 1198049"/>
                <a:gd name="connsiteX13" fmla="*/ 413820 w 889694"/>
                <a:gd name="connsiteY13" fmla="*/ 937198 h 1198049"/>
                <a:gd name="connsiteX14" fmla="*/ 410132 w 889694"/>
                <a:gd name="connsiteY14" fmla="*/ 927483 h 1198049"/>
                <a:gd name="connsiteX15" fmla="*/ 420061 w 889694"/>
                <a:gd name="connsiteY15" fmla="*/ 924626 h 1198049"/>
                <a:gd name="connsiteX16" fmla="*/ 457410 w 889694"/>
                <a:gd name="connsiteY16" fmla="*/ 901480 h 1198049"/>
                <a:gd name="connsiteX17" fmla="*/ 643588 w 889694"/>
                <a:gd name="connsiteY17" fmla="*/ 755652 h 1198049"/>
                <a:gd name="connsiteX18" fmla="*/ 846692 w 889694"/>
                <a:gd name="connsiteY18" fmla="*/ 571153 h 1198049"/>
                <a:gd name="connsiteX19" fmla="*/ 698714 w 889694"/>
                <a:gd name="connsiteY19" fmla="*/ 53755 h 1198049"/>
                <a:gd name="connsiteX20" fmla="*/ 664201 w 889694"/>
                <a:gd name="connsiteY20" fmla="*/ 35086 h 1198049"/>
                <a:gd name="connsiteX21" fmla="*/ 158711 w 889694"/>
                <a:gd name="connsiteY21" fmla="*/ 209488 h 1198049"/>
                <a:gd name="connsiteX22" fmla="*/ 157482 w 889694"/>
                <a:gd name="connsiteY22" fmla="*/ 211489 h 1198049"/>
                <a:gd name="connsiteX23" fmla="*/ 124955 w 889694"/>
                <a:gd name="connsiteY23" fmla="*/ 483332 h 1198049"/>
                <a:gd name="connsiteX24" fmla="*/ 113136 w 889694"/>
                <a:gd name="connsiteY24" fmla="*/ 720600 h 1198049"/>
                <a:gd name="connsiteX25" fmla="*/ 118053 w 889694"/>
                <a:gd name="connsiteY25" fmla="*/ 774512 h 1198049"/>
                <a:gd name="connsiteX26" fmla="*/ 121741 w 889694"/>
                <a:gd name="connsiteY26" fmla="*/ 783275 h 1198049"/>
                <a:gd name="connsiteX27" fmla="*/ 113041 w 889694"/>
                <a:gd name="connsiteY27" fmla="*/ 786989 h 1198049"/>
                <a:gd name="connsiteX28" fmla="*/ 88268 w 889694"/>
                <a:gd name="connsiteY28" fmla="*/ 810230 h 1198049"/>
                <a:gd name="connsiteX29" fmla="*/ 85904 w 889694"/>
                <a:gd name="connsiteY29" fmla="*/ 813945 h 1198049"/>
                <a:gd name="connsiteX30" fmla="*/ 82406 w 889694"/>
                <a:gd name="connsiteY30" fmla="*/ 852807 h 1198049"/>
                <a:gd name="connsiteX31" fmla="*/ 85810 w 889694"/>
                <a:gd name="connsiteY31" fmla="*/ 861665 h 1198049"/>
                <a:gd name="connsiteX32" fmla="*/ 77016 w 889694"/>
                <a:gd name="connsiteY32" fmla="*/ 865094 h 1198049"/>
                <a:gd name="connsiteX33" fmla="*/ 46286 w 889694"/>
                <a:gd name="connsiteY33" fmla="*/ 890907 h 1198049"/>
                <a:gd name="connsiteX34" fmla="*/ 44016 w 889694"/>
                <a:gd name="connsiteY34" fmla="*/ 894527 h 1198049"/>
                <a:gd name="connsiteX35" fmla="*/ 40991 w 889694"/>
                <a:gd name="connsiteY35" fmla="*/ 934341 h 1198049"/>
                <a:gd name="connsiteX36" fmla="*/ 42787 w 889694"/>
                <a:gd name="connsiteY36" fmla="*/ 943009 h 1198049"/>
                <a:gd name="connsiteX37" fmla="*/ 35885 w 889694"/>
                <a:gd name="connsiteY37" fmla="*/ 947105 h 1198049"/>
                <a:gd name="connsiteX38" fmla="*/ 8369 w 889694"/>
                <a:gd name="connsiteY38" fmla="*/ 972251 h 1198049"/>
                <a:gd name="connsiteX39" fmla="*/ 6100 w 889694"/>
                <a:gd name="connsiteY39" fmla="*/ 975870 h 1198049"/>
                <a:gd name="connsiteX40" fmla="*/ 2696 w 889694"/>
                <a:gd name="connsiteY40" fmla="*/ 1014732 h 1198049"/>
                <a:gd name="connsiteX41" fmla="*/ 24538 w 889694"/>
                <a:gd name="connsiteY41" fmla="*/ 1043116 h 1198049"/>
                <a:gd name="connsiteX42" fmla="*/ 30306 w 889694"/>
                <a:gd name="connsiteY42" fmla="*/ 1046927 h 1198049"/>
                <a:gd name="connsiteX43" fmla="*/ 81177 w 889694"/>
                <a:gd name="connsiteY43" fmla="*/ 1072168 h 1198049"/>
                <a:gd name="connsiteX44" fmla="*/ 70870 w 889694"/>
                <a:gd name="connsiteY44" fmla="*/ 1081598 h 1198049"/>
                <a:gd name="connsiteX45" fmla="*/ 58389 w 889694"/>
                <a:gd name="connsiteY45" fmla="*/ 1097123 h 1198049"/>
                <a:gd name="connsiteX46" fmla="*/ 57916 w 889694"/>
                <a:gd name="connsiteY46" fmla="*/ 1098266 h 1198049"/>
                <a:gd name="connsiteX47" fmla="*/ 54228 w 889694"/>
                <a:gd name="connsiteY47" fmla="*/ 1137605 h 1198049"/>
                <a:gd name="connsiteX48" fmla="*/ 76071 w 889694"/>
                <a:gd name="connsiteY48" fmla="*/ 1165989 h 1198049"/>
                <a:gd name="connsiteX49" fmla="*/ 81838 w 889694"/>
                <a:gd name="connsiteY49" fmla="*/ 1169894 h 1198049"/>
                <a:gd name="connsiteX50" fmla="*/ 125050 w 889694"/>
                <a:gd name="connsiteY50" fmla="*/ 1192088 h 1198049"/>
                <a:gd name="connsiteX51" fmla="*/ 164668 w 889694"/>
                <a:gd name="connsiteY51" fmla="*/ 1195612 h 1198049"/>
                <a:gd name="connsiteX52" fmla="*/ 194926 w 889694"/>
                <a:gd name="connsiteY52" fmla="*/ 1169894 h 1198049"/>
                <a:gd name="connsiteX53" fmla="*/ 195493 w 889694"/>
                <a:gd name="connsiteY53" fmla="*/ 1168942 h 1198049"/>
                <a:gd name="connsiteX54" fmla="*/ 200126 w 889694"/>
                <a:gd name="connsiteY54" fmla="*/ 1151225 h 1198049"/>
                <a:gd name="connsiteX55" fmla="*/ 200126 w 889694"/>
                <a:gd name="connsiteY55" fmla="*/ 1135890 h 1198049"/>
                <a:gd name="connsiteX56" fmla="*/ 252699 w 889694"/>
                <a:gd name="connsiteY56" fmla="*/ 1161989 h 1198049"/>
                <a:gd name="connsiteX57" fmla="*/ 292412 w 889694"/>
                <a:gd name="connsiteY57" fmla="*/ 1165608 h 11980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889694" h="1198049">
                  <a:moveTo>
                    <a:pt x="292317" y="1165513"/>
                  </a:moveTo>
                  <a:cubicBezTo>
                    <a:pt x="305460" y="1161322"/>
                    <a:pt x="316240" y="1152273"/>
                    <a:pt x="322575" y="1139890"/>
                  </a:cubicBezTo>
                  <a:lnTo>
                    <a:pt x="324844" y="1136366"/>
                  </a:lnTo>
                  <a:cubicBezTo>
                    <a:pt x="330517" y="1124651"/>
                    <a:pt x="331936" y="1110553"/>
                    <a:pt x="328626" y="1099314"/>
                  </a:cubicBezTo>
                  <a:lnTo>
                    <a:pt x="325884" y="1090075"/>
                  </a:lnTo>
                  <a:lnTo>
                    <a:pt x="335151" y="1087408"/>
                  </a:lnTo>
                  <a:cubicBezTo>
                    <a:pt x="349428" y="1083312"/>
                    <a:pt x="361342" y="1073882"/>
                    <a:pt x="367772" y="1061309"/>
                  </a:cubicBezTo>
                  <a:lnTo>
                    <a:pt x="370041" y="1057690"/>
                  </a:lnTo>
                  <a:cubicBezTo>
                    <a:pt x="376755" y="1044355"/>
                    <a:pt x="377984" y="1030639"/>
                    <a:pt x="373445" y="1018828"/>
                  </a:cubicBezTo>
                  <a:lnTo>
                    <a:pt x="370041" y="1009969"/>
                  </a:lnTo>
                  <a:lnTo>
                    <a:pt x="378835" y="1006540"/>
                  </a:lnTo>
                  <a:cubicBezTo>
                    <a:pt x="393491" y="1000921"/>
                    <a:pt x="403608" y="992444"/>
                    <a:pt x="409660" y="980728"/>
                  </a:cubicBezTo>
                  <a:lnTo>
                    <a:pt x="411929" y="977108"/>
                  </a:lnTo>
                  <a:cubicBezTo>
                    <a:pt x="417981" y="964916"/>
                    <a:pt x="418737" y="950057"/>
                    <a:pt x="413820" y="937198"/>
                  </a:cubicBezTo>
                  <a:lnTo>
                    <a:pt x="410132" y="927483"/>
                  </a:lnTo>
                  <a:lnTo>
                    <a:pt x="420061" y="924626"/>
                  </a:lnTo>
                  <a:cubicBezTo>
                    <a:pt x="435757" y="920149"/>
                    <a:pt x="448333" y="912338"/>
                    <a:pt x="457410" y="901480"/>
                  </a:cubicBezTo>
                  <a:cubicBezTo>
                    <a:pt x="518019" y="828614"/>
                    <a:pt x="580709" y="779560"/>
                    <a:pt x="643588" y="755652"/>
                  </a:cubicBezTo>
                  <a:cubicBezTo>
                    <a:pt x="732186" y="720029"/>
                    <a:pt x="804426" y="654496"/>
                    <a:pt x="846692" y="571153"/>
                  </a:cubicBezTo>
                  <a:cubicBezTo>
                    <a:pt x="941152" y="388463"/>
                    <a:pt x="874774" y="156339"/>
                    <a:pt x="698714" y="53755"/>
                  </a:cubicBezTo>
                  <a:lnTo>
                    <a:pt x="664201" y="35086"/>
                  </a:lnTo>
                  <a:cubicBezTo>
                    <a:pt x="480103" y="-51116"/>
                    <a:pt x="253077" y="26989"/>
                    <a:pt x="158711" y="209488"/>
                  </a:cubicBezTo>
                  <a:lnTo>
                    <a:pt x="157482" y="211489"/>
                  </a:lnTo>
                  <a:cubicBezTo>
                    <a:pt x="114554" y="296452"/>
                    <a:pt x="103019" y="393035"/>
                    <a:pt x="124955" y="483332"/>
                  </a:cubicBezTo>
                  <a:cubicBezTo>
                    <a:pt x="148027" y="571724"/>
                    <a:pt x="127414" y="669927"/>
                    <a:pt x="113136" y="720600"/>
                  </a:cubicBezTo>
                  <a:cubicBezTo>
                    <a:pt x="107935" y="736507"/>
                    <a:pt x="109543" y="754033"/>
                    <a:pt x="118053" y="774512"/>
                  </a:cubicBezTo>
                  <a:lnTo>
                    <a:pt x="121741" y="783275"/>
                  </a:lnTo>
                  <a:lnTo>
                    <a:pt x="113041" y="786989"/>
                  </a:lnTo>
                  <a:cubicBezTo>
                    <a:pt x="101884" y="791656"/>
                    <a:pt x="93563" y="799467"/>
                    <a:pt x="88268" y="810230"/>
                  </a:cubicBezTo>
                  <a:lnTo>
                    <a:pt x="85904" y="813945"/>
                  </a:lnTo>
                  <a:cubicBezTo>
                    <a:pt x="79191" y="827280"/>
                    <a:pt x="77962" y="840996"/>
                    <a:pt x="82406" y="852807"/>
                  </a:cubicBezTo>
                  <a:lnTo>
                    <a:pt x="85810" y="861665"/>
                  </a:lnTo>
                  <a:lnTo>
                    <a:pt x="77016" y="865094"/>
                  </a:lnTo>
                  <a:cubicBezTo>
                    <a:pt x="62360" y="870714"/>
                    <a:pt x="52243" y="879191"/>
                    <a:pt x="46286" y="890907"/>
                  </a:cubicBezTo>
                  <a:lnTo>
                    <a:pt x="44016" y="894527"/>
                  </a:lnTo>
                  <a:cubicBezTo>
                    <a:pt x="37870" y="906814"/>
                    <a:pt x="37776" y="923102"/>
                    <a:pt x="40991" y="934341"/>
                  </a:cubicBezTo>
                  <a:lnTo>
                    <a:pt x="42787" y="943009"/>
                  </a:lnTo>
                  <a:lnTo>
                    <a:pt x="35885" y="947105"/>
                  </a:lnTo>
                  <a:cubicBezTo>
                    <a:pt x="24538" y="950534"/>
                    <a:pt x="15083" y="959201"/>
                    <a:pt x="8369" y="972251"/>
                  </a:cubicBezTo>
                  <a:lnTo>
                    <a:pt x="6100" y="975870"/>
                  </a:lnTo>
                  <a:cubicBezTo>
                    <a:pt x="-613" y="989205"/>
                    <a:pt x="-1843" y="1002921"/>
                    <a:pt x="2696" y="1014732"/>
                  </a:cubicBezTo>
                  <a:cubicBezTo>
                    <a:pt x="6195" y="1026638"/>
                    <a:pt x="13097" y="1035401"/>
                    <a:pt x="24538" y="1043116"/>
                  </a:cubicBezTo>
                  <a:lnTo>
                    <a:pt x="30306" y="1046927"/>
                  </a:lnTo>
                  <a:lnTo>
                    <a:pt x="81177" y="1072168"/>
                  </a:lnTo>
                  <a:lnTo>
                    <a:pt x="70870" y="1081598"/>
                  </a:lnTo>
                  <a:cubicBezTo>
                    <a:pt x="68033" y="1084169"/>
                    <a:pt x="60469" y="1091123"/>
                    <a:pt x="58389" y="1097123"/>
                  </a:cubicBezTo>
                  <a:lnTo>
                    <a:pt x="57916" y="1098266"/>
                  </a:lnTo>
                  <a:cubicBezTo>
                    <a:pt x="51014" y="1111697"/>
                    <a:pt x="49690" y="1125698"/>
                    <a:pt x="54228" y="1137605"/>
                  </a:cubicBezTo>
                  <a:cubicBezTo>
                    <a:pt x="57727" y="1149511"/>
                    <a:pt x="64629" y="1158369"/>
                    <a:pt x="76071" y="1165989"/>
                  </a:cubicBezTo>
                  <a:lnTo>
                    <a:pt x="81838" y="1169894"/>
                  </a:lnTo>
                  <a:lnTo>
                    <a:pt x="125050" y="1192088"/>
                  </a:lnTo>
                  <a:cubicBezTo>
                    <a:pt x="137437" y="1198565"/>
                    <a:pt x="151525" y="1199803"/>
                    <a:pt x="164668" y="1195612"/>
                  </a:cubicBezTo>
                  <a:cubicBezTo>
                    <a:pt x="177811" y="1191421"/>
                    <a:pt x="188591" y="1182372"/>
                    <a:pt x="194926" y="1169894"/>
                  </a:cubicBezTo>
                  <a:lnTo>
                    <a:pt x="195493" y="1168942"/>
                  </a:lnTo>
                  <a:cubicBezTo>
                    <a:pt x="198614" y="1164179"/>
                    <a:pt x="200126" y="1158464"/>
                    <a:pt x="200126" y="1151225"/>
                  </a:cubicBezTo>
                  <a:lnTo>
                    <a:pt x="200126" y="1135890"/>
                  </a:lnTo>
                  <a:cubicBezTo>
                    <a:pt x="200126" y="1135890"/>
                    <a:pt x="252699" y="1161989"/>
                    <a:pt x="252699" y="1161989"/>
                  </a:cubicBezTo>
                  <a:cubicBezTo>
                    <a:pt x="265275" y="1168465"/>
                    <a:pt x="279269" y="1169799"/>
                    <a:pt x="292412" y="1165608"/>
                  </a:cubicBezTo>
                  <a:close/>
                </a:path>
              </a:pathLst>
            </a:custGeom>
            <a:solidFill>
              <a:srgbClr val="FFFFFF"/>
            </a:solidFill>
            <a:ln w="9455" cap="flat">
              <a:noFill/>
              <a:prstDash val="solid"/>
              <a:miter/>
            </a:ln>
          </p:spPr>
          <p:txBody>
            <a:bodyPr rtlCol="0" anchor="ctr"/>
            <a:lstStyle/>
            <a:p>
              <a:endParaRPr lang="en-GB"/>
            </a:p>
          </p:txBody>
        </p:sp>
        <p:sp>
          <p:nvSpPr>
            <p:cNvPr id="822" name="Freeform 821">
              <a:extLst>
                <a:ext uri="{FF2B5EF4-FFF2-40B4-BE49-F238E27FC236}">
                  <a16:creationId xmlns:a16="http://schemas.microsoft.com/office/drawing/2014/main" id="{4F0A0C96-F639-91A7-A9D0-0EF99079ABB2}"/>
                </a:ext>
              </a:extLst>
            </p:cNvPr>
            <p:cNvSpPr/>
            <p:nvPr/>
          </p:nvSpPr>
          <p:spPr>
            <a:xfrm>
              <a:off x="8658893" y="3429001"/>
              <a:ext cx="1292962" cy="1506262"/>
            </a:xfrm>
            <a:custGeom>
              <a:avLst/>
              <a:gdLst>
                <a:gd name="connsiteX0" fmla="*/ 202429 w 1292962"/>
                <a:gd name="connsiteY0" fmla="*/ 1400479 h 1506262"/>
                <a:gd name="connsiteX1" fmla="*/ 189487 w 1292962"/>
                <a:gd name="connsiteY1" fmla="*/ 1402574 h 1506262"/>
                <a:gd name="connsiteX2" fmla="*/ 171238 w 1292962"/>
                <a:gd name="connsiteY2" fmla="*/ 1417052 h 1506262"/>
                <a:gd name="connsiteX3" fmla="*/ 170387 w 1292962"/>
                <a:gd name="connsiteY3" fmla="*/ 1418290 h 1506262"/>
                <a:gd name="connsiteX4" fmla="*/ 170009 w 1292962"/>
                <a:gd name="connsiteY4" fmla="*/ 1419814 h 1506262"/>
                <a:gd name="connsiteX5" fmla="*/ 169914 w 1292962"/>
                <a:gd name="connsiteY5" fmla="*/ 1443817 h 1506262"/>
                <a:gd name="connsiteX6" fmla="*/ 178991 w 1292962"/>
                <a:gd name="connsiteY6" fmla="*/ 1457819 h 1506262"/>
                <a:gd name="connsiteX7" fmla="*/ 184381 w 1292962"/>
                <a:gd name="connsiteY7" fmla="*/ 1462200 h 1506262"/>
                <a:gd name="connsiteX8" fmla="*/ 228538 w 1292962"/>
                <a:gd name="connsiteY8" fmla="*/ 1484965 h 1506262"/>
                <a:gd name="connsiteX9" fmla="*/ 250097 w 1292962"/>
                <a:gd name="connsiteY9" fmla="*/ 1487632 h 1506262"/>
                <a:gd name="connsiteX10" fmla="*/ 271564 w 1292962"/>
                <a:gd name="connsiteY10" fmla="*/ 1469896 h 1506262"/>
                <a:gd name="connsiteX11" fmla="*/ 271561 w 1292962"/>
                <a:gd name="connsiteY11" fmla="*/ 1469916 h 1506262"/>
                <a:gd name="connsiteX12" fmla="*/ 271655 w 1292962"/>
                <a:gd name="connsiteY12" fmla="*/ 1469820 h 1506262"/>
                <a:gd name="connsiteX13" fmla="*/ 271564 w 1292962"/>
                <a:gd name="connsiteY13" fmla="*/ 1469896 h 1506262"/>
                <a:gd name="connsiteX14" fmla="*/ 274775 w 1292962"/>
                <a:gd name="connsiteY14" fmla="*/ 1447175 h 1506262"/>
                <a:gd name="connsiteX15" fmla="*/ 261254 w 1292962"/>
                <a:gd name="connsiteY15" fmla="*/ 1427434 h 1506262"/>
                <a:gd name="connsiteX16" fmla="*/ 215111 w 1292962"/>
                <a:gd name="connsiteY16" fmla="*/ 1403336 h 1506262"/>
                <a:gd name="connsiteX17" fmla="*/ 213315 w 1292962"/>
                <a:gd name="connsiteY17" fmla="*/ 1402669 h 1506262"/>
                <a:gd name="connsiteX18" fmla="*/ 202429 w 1292962"/>
                <a:gd name="connsiteY18" fmla="*/ 1400479 h 1506262"/>
                <a:gd name="connsiteX19" fmla="*/ 141832 w 1292962"/>
                <a:gd name="connsiteY19" fmla="*/ 1276249 h 1506262"/>
                <a:gd name="connsiteX20" fmla="*/ 123110 w 1292962"/>
                <a:gd name="connsiteY20" fmla="*/ 1292465 h 1506262"/>
                <a:gd name="connsiteX21" fmla="*/ 120557 w 1292962"/>
                <a:gd name="connsiteY21" fmla="*/ 1296370 h 1506262"/>
                <a:gd name="connsiteX22" fmla="*/ 120178 w 1292962"/>
                <a:gd name="connsiteY22" fmla="*/ 1297894 h 1506262"/>
                <a:gd name="connsiteX23" fmla="*/ 119517 w 1292962"/>
                <a:gd name="connsiteY23" fmla="*/ 1320087 h 1506262"/>
                <a:gd name="connsiteX24" fmla="*/ 126986 w 1292962"/>
                <a:gd name="connsiteY24" fmla="*/ 1334375 h 1506262"/>
                <a:gd name="connsiteX25" fmla="*/ 134456 w 1292962"/>
                <a:gd name="connsiteY25" fmla="*/ 1340185 h 1506262"/>
                <a:gd name="connsiteX26" fmla="*/ 355714 w 1292962"/>
                <a:gd name="connsiteY26" fmla="*/ 1456676 h 1506262"/>
                <a:gd name="connsiteX27" fmla="*/ 355998 w 1292962"/>
                <a:gd name="connsiteY27" fmla="*/ 1456866 h 1506262"/>
                <a:gd name="connsiteX28" fmla="*/ 381150 w 1292962"/>
                <a:gd name="connsiteY28" fmla="*/ 1458771 h 1506262"/>
                <a:gd name="connsiteX29" fmla="*/ 399966 w 1292962"/>
                <a:gd name="connsiteY29" fmla="*/ 1442579 h 1506262"/>
                <a:gd name="connsiteX30" fmla="*/ 402330 w 1292962"/>
                <a:gd name="connsiteY30" fmla="*/ 1438769 h 1506262"/>
                <a:gd name="connsiteX31" fmla="*/ 390227 w 1292962"/>
                <a:gd name="connsiteY31" fmla="*/ 1395907 h 1506262"/>
                <a:gd name="connsiteX32" fmla="*/ 167078 w 1292962"/>
                <a:gd name="connsiteY32" fmla="*/ 1278178 h 1506262"/>
                <a:gd name="connsiteX33" fmla="*/ 141832 w 1292962"/>
                <a:gd name="connsiteY33" fmla="*/ 1276249 h 1506262"/>
                <a:gd name="connsiteX34" fmla="*/ 180694 w 1292962"/>
                <a:gd name="connsiteY34" fmla="*/ 1193477 h 1506262"/>
                <a:gd name="connsiteX35" fmla="*/ 161972 w 1292962"/>
                <a:gd name="connsiteY35" fmla="*/ 1209693 h 1506262"/>
                <a:gd name="connsiteX36" fmla="*/ 160270 w 1292962"/>
                <a:gd name="connsiteY36" fmla="*/ 1212360 h 1506262"/>
                <a:gd name="connsiteX37" fmla="*/ 157622 w 1292962"/>
                <a:gd name="connsiteY37" fmla="*/ 1233791 h 1506262"/>
                <a:gd name="connsiteX38" fmla="*/ 158379 w 1292962"/>
                <a:gd name="connsiteY38" fmla="*/ 1237315 h 1506262"/>
                <a:gd name="connsiteX39" fmla="*/ 158473 w 1292962"/>
                <a:gd name="connsiteY39" fmla="*/ 1237220 h 1506262"/>
                <a:gd name="connsiteX40" fmla="*/ 166037 w 1292962"/>
                <a:gd name="connsiteY40" fmla="*/ 1251603 h 1506262"/>
                <a:gd name="connsiteX41" fmla="*/ 173413 w 1292962"/>
                <a:gd name="connsiteY41" fmla="*/ 1257413 h 1506262"/>
                <a:gd name="connsiteX42" fmla="*/ 402235 w 1292962"/>
                <a:gd name="connsiteY42" fmla="*/ 1376666 h 1506262"/>
                <a:gd name="connsiteX43" fmla="*/ 446203 w 1292962"/>
                <a:gd name="connsiteY43" fmla="*/ 1362379 h 1506262"/>
                <a:gd name="connsiteX44" fmla="*/ 448756 w 1292962"/>
                <a:gd name="connsiteY44" fmla="*/ 1358473 h 1506262"/>
                <a:gd name="connsiteX45" fmla="*/ 449134 w 1292962"/>
                <a:gd name="connsiteY45" fmla="*/ 1356949 h 1506262"/>
                <a:gd name="connsiteX46" fmla="*/ 449607 w 1292962"/>
                <a:gd name="connsiteY46" fmla="*/ 1333899 h 1506262"/>
                <a:gd name="connsiteX47" fmla="*/ 436370 w 1292962"/>
                <a:gd name="connsiteY47" fmla="*/ 1315706 h 1506262"/>
                <a:gd name="connsiteX48" fmla="*/ 205940 w 1292962"/>
                <a:gd name="connsiteY48" fmla="*/ 1195405 h 1506262"/>
                <a:gd name="connsiteX49" fmla="*/ 180694 w 1292962"/>
                <a:gd name="connsiteY49" fmla="*/ 1193477 h 1506262"/>
                <a:gd name="connsiteX50" fmla="*/ 227309 w 1292962"/>
                <a:gd name="connsiteY50" fmla="*/ 1112157 h 1506262"/>
                <a:gd name="connsiteX51" fmla="*/ 222676 w 1292962"/>
                <a:gd name="connsiteY51" fmla="*/ 1114157 h 1506262"/>
                <a:gd name="connsiteX52" fmla="*/ 204427 w 1292962"/>
                <a:gd name="connsiteY52" fmla="*/ 1128635 h 1506262"/>
                <a:gd name="connsiteX53" fmla="*/ 202347 w 1292962"/>
                <a:gd name="connsiteY53" fmla="*/ 1131778 h 1506262"/>
                <a:gd name="connsiteX54" fmla="*/ 197808 w 1292962"/>
                <a:gd name="connsiteY54" fmla="*/ 1157210 h 1506262"/>
                <a:gd name="connsiteX55" fmla="*/ 197808 w 1292962"/>
                <a:gd name="connsiteY55" fmla="*/ 1157401 h 1506262"/>
                <a:gd name="connsiteX56" fmla="*/ 205278 w 1292962"/>
                <a:gd name="connsiteY56" fmla="*/ 1171688 h 1506262"/>
                <a:gd name="connsiteX57" fmla="*/ 212748 w 1292962"/>
                <a:gd name="connsiteY57" fmla="*/ 1177498 h 1506262"/>
                <a:gd name="connsiteX58" fmla="*/ 441570 w 1292962"/>
                <a:gd name="connsiteY58" fmla="*/ 1296751 h 1506262"/>
                <a:gd name="connsiteX59" fmla="*/ 485538 w 1292962"/>
                <a:gd name="connsiteY59" fmla="*/ 1282464 h 1506262"/>
                <a:gd name="connsiteX60" fmla="*/ 487240 w 1292962"/>
                <a:gd name="connsiteY60" fmla="*/ 1279797 h 1506262"/>
                <a:gd name="connsiteX61" fmla="*/ 477312 w 1292962"/>
                <a:gd name="connsiteY61" fmla="*/ 1236744 h 1506262"/>
                <a:gd name="connsiteX62" fmla="*/ 474002 w 1292962"/>
                <a:gd name="connsiteY62" fmla="*/ 1234553 h 1506262"/>
                <a:gd name="connsiteX63" fmla="*/ 246598 w 1292962"/>
                <a:gd name="connsiteY63" fmla="*/ 1118348 h 1506262"/>
                <a:gd name="connsiteX64" fmla="*/ 240830 w 1292962"/>
                <a:gd name="connsiteY64" fmla="*/ 1114443 h 1506262"/>
                <a:gd name="connsiteX65" fmla="*/ 227309 w 1292962"/>
                <a:gd name="connsiteY65" fmla="*/ 1112157 h 1506262"/>
                <a:gd name="connsiteX66" fmla="*/ 936470 w 1292962"/>
                <a:gd name="connsiteY66" fmla="*/ 1097488 h 1506262"/>
                <a:gd name="connsiteX67" fmla="*/ 941386 w 1292962"/>
                <a:gd name="connsiteY67" fmla="*/ 1100060 h 1506262"/>
                <a:gd name="connsiteX68" fmla="*/ 942616 w 1292962"/>
                <a:gd name="connsiteY68" fmla="*/ 1101488 h 1506262"/>
                <a:gd name="connsiteX69" fmla="*/ 948951 w 1292962"/>
                <a:gd name="connsiteY69" fmla="*/ 1107584 h 1506262"/>
                <a:gd name="connsiteX70" fmla="*/ 951977 w 1292962"/>
                <a:gd name="connsiteY70" fmla="*/ 1110918 h 1506262"/>
                <a:gd name="connsiteX71" fmla="*/ 993202 w 1292962"/>
                <a:gd name="connsiteY71" fmla="*/ 1165020 h 1506262"/>
                <a:gd name="connsiteX72" fmla="*/ 994715 w 1292962"/>
                <a:gd name="connsiteY72" fmla="*/ 1172354 h 1506262"/>
                <a:gd name="connsiteX73" fmla="*/ 992068 w 1292962"/>
                <a:gd name="connsiteY73" fmla="*/ 1177784 h 1506262"/>
                <a:gd name="connsiteX74" fmla="*/ 992068 w 1292962"/>
                <a:gd name="connsiteY74" fmla="*/ 1177974 h 1506262"/>
                <a:gd name="connsiteX75" fmla="*/ 979114 w 1292962"/>
                <a:gd name="connsiteY75" fmla="*/ 1178831 h 1506262"/>
                <a:gd name="connsiteX76" fmla="*/ 975710 w 1292962"/>
                <a:gd name="connsiteY76" fmla="*/ 1176545 h 1506262"/>
                <a:gd name="connsiteX77" fmla="*/ 927581 w 1292962"/>
                <a:gd name="connsiteY77" fmla="*/ 1113299 h 1506262"/>
                <a:gd name="connsiteX78" fmla="*/ 929756 w 1292962"/>
                <a:gd name="connsiteY78" fmla="*/ 1099488 h 1506262"/>
                <a:gd name="connsiteX79" fmla="*/ 936470 w 1292962"/>
                <a:gd name="connsiteY79" fmla="*/ 1097488 h 1506262"/>
                <a:gd name="connsiteX80" fmla="*/ 1051070 w 1292962"/>
                <a:gd name="connsiteY80" fmla="*/ 947279 h 1506262"/>
                <a:gd name="connsiteX81" fmla="*/ 1057311 w 1292962"/>
                <a:gd name="connsiteY81" fmla="*/ 948041 h 1506262"/>
                <a:gd name="connsiteX82" fmla="*/ 1131158 w 1292962"/>
                <a:gd name="connsiteY82" fmla="*/ 986046 h 1506262"/>
                <a:gd name="connsiteX83" fmla="*/ 1132955 w 1292962"/>
                <a:gd name="connsiteY83" fmla="*/ 987189 h 1506262"/>
                <a:gd name="connsiteX84" fmla="*/ 1134468 w 1292962"/>
                <a:gd name="connsiteY84" fmla="*/ 989570 h 1506262"/>
                <a:gd name="connsiteX85" fmla="*/ 1133995 w 1292962"/>
                <a:gd name="connsiteY85" fmla="*/ 998905 h 1506262"/>
                <a:gd name="connsiteX86" fmla="*/ 1128700 w 1292962"/>
                <a:gd name="connsiteY86" fmla="*/ 1003953 h 1506262"/>
                <a:gd name="connsiteX87" fmla="*/ 1122365 w 1292962"/>
                <a:gd name="connsiteY87" fmla="*/ 1002715 h 1506262"/>
                <a:gd name="connsiteX88" fmla="*/ 1049652 w 1292962"/>
                <a:gd name="connsiteY88" fmla="*/ 965281 h 1506262"/>
                <a:gd name="connsiteX89" fmla="*/ 1049747 w 1292962"/>
                <a:gd name="connsiteY89" fmla="*/ 965472 h 1506262"/>
                <a:gd name="connsiteX90" fmla="*/ 1048612 w 1292962"/>
                <a:gd name="connsiteY90" fmla="*/ 964710 h 1506262"/>
                <a:gd name="connsiteX91" fmla="*/ 1045870 w 1292962"/>
                <a:gd name="connsiteY91" fmla="*/ 951661 h 1506262"/>
                <a:gd name="connsiteX92" fmla="*/ 1051070 w 1292962"/>
                <a:gd name="connsiteY92" fmla="*/ 947279 h 1506262"/>
                <a:gd name="connsiteX93" fmla="*/ 436180 w 1292962"/>
                <a:gd name="connsiteY93" fmla="*/ 942802 h 1506262"/>
                <a:gd name="connsiteX94" fmla="*/ 336236 w 1292962"/>
                <a:gd name="connsiteY94" fmla="*/ 1138827 h 1506262"/>
                <a:gd name="connsiteX95" fmla="*/ 405923 w 1292962"/>
                <a:gd name="connsiteY95" fmla="*/ 1176546 h 1506262"/>
                <a:gd name="connsiteX96" fmla="*/ 505867 w 1292962"/>
                <a:gd name="connsiteY96" fmla="*/ 980521 h 1506262"/>
                <a:gd name="connsiteX97" fmla="*/ 594330 w 1292962"/>
                <a:gd name="connsiteY97" fmla="*/ 898221 h 1506262"/>
                <a:gd name="connsiteX98" fmla="*/ 558534 w 1292962"/>
                <a:gd name="connsiteY98" fmla="*/ 919371 h 1506262"/>
                <a:gd name="connsiteX99" fmla="*/ 532437 w 1292962"/>
                <a:gd name="connsiteY99" fmla="*/ 971282 h 1506262"/>
                <a:gd name="connsiteX100" fmla="*/ 569313 w 1292962"/>
                <a:gd name="connsiteY100" fmla="*/ 990141 h 1506262"/>
                <a:gd name="connsiteX101" fmla="*/ 621697 w 1292962"/>
                <a:gd name="connsiteY101" fmla="*/ 993189 h 1506262"/>
                <a:gd name="connsiteX102" fmla="*/ 637109 w 1292962"/>
                <a:gd name="connsiteY102" fmla="*/ 977759 h 1506262"/>
                <a:gd name="connsiteX103" fmla="*/ 620940 w 1292962"/>
                <a:gd name="connsiteY103" fmla="*/ 906798 h 1506262"/>
                <a:gd name="connsiteX104" fmla="*/ 616780 w 1292962"/>
                <a:gd name="connsiteY104" fmla="*/ 904131 h 1506262"/>
                <a:gd name="connsiteX105" fmla="*/ 616875 w 1292962"/>
                <a:gd name="connsiteY105" fmla="*/ 904036 h 1506262"/>
                <a:gd name="connsiteX106" fmla="*/ 594330 w 1292962"/>
                <a:gd name="connsiteY106" fmla="*/ 898221 h 1506262"/>
                <a:gd name="connsiteX107" fmla="*/ 405363 w 1292962"/>
                <a:gd name="connsiteY107" fmla="*/ 802450 h 1506262"/>
                <a:gd name="connsiteX108" fmla="*/ 361577 w 1292962"/>
                <a:gd name="connsiteY108" fmla="*/ 832788 h 1506262"/>
                <a:gd name="connsiteX109" fmla="*/ 357605 w 1292962"/>
                <a:gd name="connsiteY109" fmla="*/ 860982 h 1506262"/>
                <a:gd name="connsiteX110" fmla="*/ 370559 w 1292962"/>
                <a:gd name="connsiteY110" fmla="*/ 883080 h 1506262"/>
                <a:gd name="connsiteX111" fmla="*/ 390132 w 1292962"/>
                <a:gd name="connsiteY111" fmla="*/ 897273 h 1506262"/>
                <a:gd name="connsiteX112" fmla="*/ 426819 w 1292962"/>
                <a:gd name="connsiteY112" fmla="*/ 916037 h 1506262"/>
                <a:gd name="connsiteX113" fmla="*/ 426819 w 1292962"/>
                <a:gd name="connsiteY113" fmla="*/ 916132 h 1506262"/>
                <a:gd name="connsiteX114" fmla="*/ 454051 w 1292962"/>
                <a:gd name="connsiteY114" fmla="*/ 866697 h 1506262"/>
                <a:gd name="connsiteX115" fmla="*/ 454713 w 1292962"/>
                <a:gd name="connsiteY115" fmla="*/ 865269 h 1506262"/>
                <a:gd name="connsiteX116" fmla="*/ 438544 w 1292962"/>
                <a:gd name="connsiteY116" fmla="*/ 811738 h 1506262"/>
                <a:gd name="connsiteX117" fmla="*/ 433911 w 1292962"/>
                <a:gd name="connsiteY117" fmla="*/ 808595 h 1506262"/>
                <a:gd name="connsiteX118" fmla="*/ 430696 w 1292962"/>
                <a:gd name="connsiteY118" fmla="*/ 807166 h 1506262"/>
                <a:gd name="connsiteX119" fmla="*/ 405363 w 1292962"/>
                <a:gd name="connsiteY119" fmla="*/ 802450 h 1506262"/>
                <a:gd name="connsiteX120" fmla="*/ 1119623 w 1292962"/>
                <a:gd name="connsiteY120" fmla="*/ 759446 h 1506262"/>
                <a:gd name="connsiteX121" fmla="*/ 1284337 w 1292962"/>
                <a:gd name="connsiteY121" fmla="*/ 776591 h 1506262"/>
                <a:gd name="connsiteX122" fmla="*/ 1290010 w 1292962"/>
                <a:gd name="connsiteY122" fmla="*/ 779068 h 1506262"/>
                <a:gd name="connsiteX123" fmla="*/ 1292941 w 1292962"/>
                <a:gd name="connsiteY123" fmla="*/ 787545 h 1506262"/>
                <a:gd name="connsiteX124" fmla="*/ 1289916 w 1292962"/>
                <a:gd name="connsiteY124" fmla="*/ 793927 h 1506262"/>
                <a:gd name="connsiteX125" fmla="*/ 1282351 w 1292962"/>
                <a:gd name="connsiteY125" fmla="*/ 796308 h 1506262"/>
                <a:gd name="connsiteX126" fmla="*/ 1282446 w 1292962"/>
                <a:gd name="connsiteY126" fmla="*/ 796403 h 1506262"/>
                <a:gd name="connsiteX127" fmla="*/ 1120852 w 1292962"/>
                <a:gd name="connsiteY127" fmla="*/ 779544 h 1506262"/>
                <a:gd name="connsiteX128" fmla="*/ 1109978 w 1292962"/>
                <a:gd name="connsiteY128" fmla="*/ 772210 h 1506262"/>
                <a:gd name="connsiteX129" fmla="*/ 1109316 w 1292962"/>
                <a:gd name="connsiteY129" fmla="*/ 768304 h 1506262"/>
                <a:gd name="connsiteX130" fmla="*/ 1112342 w 1292962"/>
                <a:gd name="connsiteY130" fmla="*/ 761923 h 1506262"/>
                <a:gd name="connsiteX131" fmla="*/ 1119623 w 1292962"/>
                <a:gd name="connsiteY131" fmla="*/ 759446 h 1506262"/>
                <a:gd name="connsiteX132" fmla="*/ 10779 w 1292962"/>
                <a:gd name="connsiteY132" fmla="*/ 657433 h 1506262"/>
                <a:gd name="connsiteX133" fmla="*/ 90489 w 1292962"/>
                <a:gd name="connsiteY133" fmla="*/ 661528 h 1506262"/>
                <a:gd name="connsiteX134" fmla="*/ 100039 w 1292962"/>
                <a:gd name="connsiteY134" fmla="*/ 671815 h 1506262"/>
                <a:gd name="connsiteX135" fmla="*/ 89165 w 1292962"/>
                <a:gd name="connsiteY135" fmla="*/ 681245 h 1506262"/>
                <a:gd name="connsiteX136" fmla="*/ 89165 w 1292962"/>
                <a:gd name="connsiteY136" fmla="*/ 681340 h 1506262"/>
                <a:gd name="connsiteX137" fmla="*/ 11252 w 1292962"/>
                <a:gd name="connsiteY137" fmla="*/ 677340 h 1506262"/>
                <a:gd name="connsiteX138" fmla="*/ 662 w 1292962"/>
                <a:gd name="connsiteY138" fmla="*/ 670196 h 1506262"/>
                <a:gd name="connsiteX139" fmla="*/ 0 w 1292962"/>
                <a:gd name="connsiteY139" fmla="*/ 666767 h 1506262"/>
                <a:gd name="connsiteX140" fmla="*/ 10779 w 1292962"/>
                <a:gd name="connsiteY140" fmla="*/ 657433 h 1506262"/>
                <a:gd name="connsiteX141" fmla="*/ 1175410 w 1292962"/>
                <a:gd name="connsiteY141" fmla="*/ 511796 h 1506262"/>
                <a:gd name="connsiteX142" fmla="*/ 1187986 w 1292962"/>
                <a:gd name="connsiteY142" fmla="*/ 519892 h 1506262"/>
                <a:gd name="connsiteX143" fmla="*/ 1186662 w 1292962"/>
                <a:gd name="connsiteY143" fmla="*/ 528941 h 1506262"/>
                <a:gd name="connsiteX144" fmla="*/ 1181461 w 1292962"/>
                <a:gd name="connsiteY144" fmla="*/ 533323 h 1506262"/>
                <a:gd name="connsiteX145" fmla="*/ 1106763 w 1292962"/>
                <a:gd name="connsiteY145" fmla="*/ 556659 h 1506262"/>
                <a:gd name="connsiteX146" fmla="*/ 1104872 w 1292962"/>
                <a:gd name="connsiteY146" fmla="*/ 557516 h 1506262"/>
                <a:gd name="connsiteX147" fmla="*/ 1098159 w 1292962"/>
                <a:gd name="connsiteY147" fmla="*/ 555801 h 1506262"/>
                <a:gd name="connsiteX148" fmla="*/ 1095133 w 1292962"/>
                <a:gd name="connsiteY148" fmla="*/ 553706 h 1506262"/>
                <a:gd name="connsiteX149" fmla="*/ 1094944 w 1292962"/>
                <a:gd name="connsiteY149" fmla="*/ 553611 h 1506262"/>
                <a:gd name="connsiteX150" fmla="*/ 1095795 w 1292962"/>
                <a:gd name="connsiteY150" fmla="*/ 552373 h 1506262"/>
                <a:gd name="connsiteX151" fmla="*/ 1093525 w 1292962"/>
                <a:gd name="connsiteY151" fmla="*/ 547515 h 1506262"/>
                <a:gd name="connsiteX152" fmla="*/ 1093525 w 1292962"/>
                <a:gd name="connsiteY152" fmla="*/ 543133 h 1506262"/>
                <a:gd name="connsiteX153" fmla="*/ 1102886 w 1292962"/>
                <a:gd name="connsiteY153" fmla="*/ 534466 h 1506262"/>
                <a:gd name="connsiteX154" fmla="*/ 52572 w 1292962"/>
                <a:gd name="connsiteY154" fmla="*/ 425404 h 1506262"/>
                <a:gd name="connsiteX155" fmla="*/ 58812 w 1292962"/>
                <a:gd name="connsiteY155" fmla="*/ 426166 h 1506262"/>
                <a:gd name="connsiteX156" fmla="*/ 133511 w 1292962"/>
                <a:gd name="connsiteY156" fmla="*/ 464838 h 1506262"/>
                <a:gd name="connsiteX157" fmla="*/ 134267 w 1292962"/>
                <a:gd name="connsiteY157" fmla="*/ 465219 h 1506262"/>
                <a:gd name="connsiteX158" fmla="*/ 136064 w 1292962"/>
                <a:gd name="connsiteY158" fmla="*/ 466362 h 1506262"/>
                <a:gd name="connsiteX159" fmla="*/ 137576 w 1292962"/>
                <a:gd name="connsiteY159" fmla="*/ 468743 h 1506262"/>
                <a:gd name="connsiteX160" fmla="*/ 137104 w 1292962"/>
                <a:gd name="connsiteY160" fmla="*/ 478077 h 1506262"/>
                <a:gd name="connsiteX161" fmla="*/ 131809 w 1292962"/>
                <a:gd name="connsiteY161" fmla="*/ 482554 h 1506262"/>
                <a:gd name="connsiteX162" fmla="*/ 125473 w 1292962"/>
                <a:gd name="connsiteY162" fmla="*/ 481887 h 1506262"/>
                <a:gd name="connsiteX163" fmla="*/ 51248 w 1292962"/>
                <a:gd name="connsiteY163" fmla="*/ 443406 h 1506262"/>
                <a:gd name="connsiteX164" fmla="*/ 51248 w 1292962"/>
                <a:gd name="connsiteY164" fmla="*/ 443597 h 1506262"/>
                <a:gd name="connsiteX165" fmla="*/ 50113 w 1292962"/>
                <a:gd name="connsiteY165" fmla="*/ 442835 h 1506262"/>
                <a:gd name="connsiteX166" fmla="*/ 47371 w 1292962"/>
                <a:gd name="connsiteY166" fmla="*/ 429786 h 1506262"/>
                <a:gd name="connsiteX167" fmla="*/ 52572 w 1292962"/>
                <a:gd name="connsiteY167" fmla="*/ 425404 h 1506262"/>
                <a:gd name="connsiteX168" fmla="*/ 592397 w 1292962"/>
                <a:gd name="connsiteY168" fmla="*/ 414781 h 1506262"/>
                <a:gd name="connsiteX169" fmla="*/ 662166 w 1292962"/>
                <a:gd name="connsiteY169" fmla="*/ 421594 h 1506262"/>
                <a:gd name="connsiteX170" fmla="*/ 662261 w 1292962"/>
                <a:gd name="connsiteY170" fmla="*/ 421594 h 1506262"/>
                <a:gd name="connsiteX171" fmla="*/ 666043 w 1292962"/>
                <a:gd name="connsiteY171" fmla="*/ 423690 h 1506262"/>
                <a:gd name="connsiteX172" fmla="*/ 667556 w 1292962"/>
                <a:gd name="connsiteY172" fmla="*/ 425690 h 1506262"/>
                <a:gd name="connsiteX173" fmla="*/ 668974 w 1292962"/>
                <a:gd name="connsiteY173" fmla="*/ 433310 h 1506262"/>
                <a:gd name="connsiteX174" fmla="*/ 657438 w 1292962"/>
                <a:gd name="connsiteY174" fmla="*/ 440168 h 1506262"/>
                <a:gd name="connsiteX175" fmla="*/ 418026 w 1292962"/>
                <a:gd name="connsiteY175" fmla="*/ 505700 h 1506262"/>
                <a:gd name="connsiteX176" fmla="*/ 406112 w 1292962"/>
                <a:gd name="connsiteY176" fmla="*/ 506652 h 1506262"/>
                <a:gd name="connsiteX177" fmla="*/ 403748 w 1292962"/>
                <a:gd name="connsiteY177" fmla="*/ 505033 h 1506262"/>
                <a:gd name="connsiteX178" fmla="*/ 401478 w 1292962"/>
                <a:gd name="connsiteY178" fmla="*/ 499413 h 1506262"/>
                <a:gd name="connsiteX179" fmla="*/ 404126 w 1292962"/>
                <a:gd name="connsiteY179" fmla="*/ 492270 h 1506262"/>
                <a:gd name="connsiteX180" fmla="*/ 404221 w 1292962"/>
                <a:gd name="connsiteY180" fmla="*/ 492174 h 1506262"/>
                <a:gd name="connsiteX181" fmla="*/ 592397 w 1292962"/>
                <a:gd name="connsiteY181" fmla="*/ 414781 h 1506262"/>
                <a:gd name="connsiteX182" fmla="*/ 627599 w 1292962"/>
                <a:gd name="connsiteY182" fmla="*/ 327768 h 1506262"/>
                <a:gd name="connsiteX183" fmla="*/ 269291 w 1292962"/>
                <a:gd name="connsiteY183" fmla="*/ 522940 h 1506262"/>
                <a:gd name="connsiteX184" fmla="*/ 239128 w 1292962"/>
                <a:gd name="connsiteY184" fmla="*/ 781830 h 1506262"/>
                <a:gd name="connsiteX185" fmla="*/ 227498 w 1292962"/>
                <a:gd name="connsiteY185" fmla="*/ 1029861 h 1506262"/>
                <a:gd name="connsiteX186" fmla="*/ 227309 w 1292962"/>
                <a:gd name="connsiteY186" fmla="*/ 1030051 h 1506262"/>
                <a:gd name="connsiteX187" fmla="*/ 239412 w 1292962"/>
                <a:gd name="connsiteY187" fmla="*/ 1081296 h 1506262"/>
                <a:gd name="connsiteX188" fmla="*/ 245747 w 1292962"/>
                <a:gd name="connsiteY188" fmla="*/ 1086534 h 1506262"/>
                <a:gd name="connsiteX189" fmla="*/ 254257 w 1292962"/>
                <a:gd name="connsiteY189" fmla="*/ 1092249 h 1506262"/>
                <a:gd name="connsiteX190" fmla="*/ 315812 w 1292962"/>
                <a:gd name="connsiteY190" fmla="*/ 1125587 h 1506262"/>
                <a:gd name="connsiteX191" fmla="*/ 415851 w 1292962"/>
                <a:gd name="connsiteY191" fmla="*/ 929372 h 1506262"/>
                <a:gd name="connsiteX192" fmla="*/ 378880 w 1292962"/>
                <a:gd name="connsiteY192" fmla="*/ 910417 h 1506262"/>
                <a:gd name="connsiteX193" fmla="*/ 337182 w 1292962"/>
                <a:gd name="connsiteY193" fmla="*/ 865364 h 1506262"/>
                <a:gd name="connsiteX194" fmla="*/ 340869 w 1292962"/>
                <a:gd name="connsiteY194" fmla="*/ 820025 h 1506262"/>
                <a:gd name="connsiteX195" fmla="*/ 381433 w 1292962"/>
                <a:gd name="connsiteY195" fmla="*/ 782592 h 1506262"/>
                <a:gd name="connsiteX196" fmla="*/ 438166 w 1292962"/>
                <a:gd name="connsiteY196" fmla="*/ 786973 h 1506262"/>
                <a:gd name="connsiteX197" fmla="*/ 469558 w 1292962"/>
                <a:gd name="connsiteY197" fmla="*/ 870412 h 1506262"/>
                <a:gd name="connsiteX198" fmla="*/ 443083 w 1292962"/>
                <a:gd name="connsiteY198" fmla="*/ 922705 h 1506262"/>
                <a:gd name="connsiteX199" fmla="*/ 512770 w 1292962"/>
                <a:gd name="connsiteY199" fmla="*/ 960424 h 1506262"/>
                <a:gd name="connsiteX200" fmla="*/ 539245 w 1292962"/>
                <a:gd name="connsiteY200" fmla="*/ 908322 h 1506262"/>
                <a:gd name="connsiteX201" fmla="*/ 625479 w 1292962"/>
                <a:gd name="connsiteY201" fmla="*/ 885176 h 1506262"/>
                <a:gd name="connsiteX202" fmla="*/ 654886 w 1292962"/>
                <a:gd name="connsiteY202" fmla="*/ 985093 h 1506262"/>
                <a:gd name="connsiteX203" fmla="*/ 654602 w 1292962"/>
                <a:gd name="connsiteY203" fmla="*/ 985570 h 1506262"/>
                <a:gd name="connsiteX204" fmla="*/ 631152 w 1292962"/>
                <a:gd name="connsiteY204" fmla="*/ 1008906 h 1506262"/>
                <a:gd name="connsiteX205" fmla="*/ 558912 w 1292962"/>
                <a:gd name="connsiteY205" fmla="*/ 1005953 h 1506262"/>
                <a:gd name="connsiteX206" fmla="*/ 521942 w 1292962"/>
                <a:gd name="connsiteY206" fmla="*/ 986998 h 1506262"/>
                <a:gd name="connsiteX207" fmla="*/ 422092 w 1292962"/>
                <a:gd name="connsiteY207" fmla="*/ 1182832 h 1506262"/>
                <a:gd name="connsiteX208" fmla="*/ 483269 w 1292962"/>
                <a:gd name="connsiteY208" fmla="*/ 1215789 h 1506262"/>
                <a:gd name="connsiteX209" fmla="*/ 484971 w 1292962"/>
                <a:gd name="connsiteY209" fmla="*/ 1215979 h 1506262"/>
                <a:gd name="connsiteX210" fmla="*/ 537543 w 1292962"/>
                <a:gd name="connsiteY210" fmla="*/ 1196929 h 1506262"/>
                <a:gd name="connsiteX211" fmla="*/ 732704 w 1292962"/>
                <a:gd name="connsiteY211" fmla="*/ 1045005 h 1506262"/>
                <a:gd name="connsiteX212" fmla="*/ 924934 w 1292962"/>
                <a:gd name="connsiteY212" fmla="*/ 869269 h 1506262"/>
                <a:gd name="connsiteX213" fmla="*/ 775727 w 1292962"/>
                <a:gd name="connsiteY213" fmla="*/ 373112 h 1506262"/>
                <a:gd name="connsiteX214" fmla="*/ 777145 w 1292962"/>
                <a:gd name="connsiteY214" fmla="*/ 370921 h 1506262"/>
                <a:gd name="connsiteX215" fmla="*/ 767500 w 1292962"/>
                <a:gd name="connsiteY215" fmla="*/ 366063 h 1506262"/>
                <a:gd name="connsiteX216" fmla="*/ 627599 w 1292962"/>
                <a:gd name="connsiteY216" fmla="*/ 327768 h 1506262"/>
                <a:gd name="connsiteX217" fmla="*/ 616935 w 1292962"/>
                <a:gd name="connsiteY217" fmla="*/ 308519 h 1506262"/>
                <a:gd name="connsiteX218" fmla="*/ 760314 w 1292962"/>
                <a:gd name="connsiteY218" fmla="*/ 343299 h 1506262"/>
                <a:gd name="connsiteX219" fmla="*/ 794827 w 1292962"/>
                <a:gd name="connsiteY219" fmla="*/ 361968 h 1506262"/>
                <a:gd name="connsiteX220" fmla="*/ 942805 w 1292962"/>
                <a:gd name="connsiteY220" fmla="*/ 879366 h 1506262"/>
                <a:gd name="connsiteX221" fmla="*/ 739701 w 1292962"/>
                <a:gd name="connsiteY221" fmla="*/ 1063865 h 1506262"/>
                <a:gd name="connsiteX222" fmla="*/ 553523 w 1292962"/>
                <a:gd name="connsiteY222" fmla="*/ 1209693 h 1506262"/>
                <a:gd name="connsiteX223" fmla="*/ 516174 w 1292962"/>
                <a:gd name="connsiteY223" fmla="*/ 1232838 h 1506262"/>
                <a:gd name="connsiteX224" fmla="*/ 506245 w 1292962"/>
                <a:gd name="connsiteY224" fmla="*/ 1235696 h 1506262"/>
                <a:gd name="connsiteX225" fmla="*/ 509933 w 1292962"/>
                <a:gd name="connsiteY225" fmla="*/ 1245411 h 1506262"/>
                <a:gd name="connsiteX226" fmla="*/ 508042 w 1292962"/>
                <a:gd name="connsiteY226" fmla="*/ 1285321 h 1506262"/>
                <a:gd name="connsiteX227" fmla="*/ 505773 w 1292962"/>
                <a:gd name="connsiteY227" fmla="*/ 1288941 h 1506262"/>
                <a:gd name="connsiteX228" fmla="*/ 474948 w 1292962"/>
                <a:gd name="connsiteY228" fmla="*/ 1314753 h 1506262"/>
                <a:gd name="connsiteX229" fmla="*/ 466154 w 1292962"/>
                <a:gd name="connsiteY229" fmla="*/ 1318182 h 1506262"/>
                <a:gd name="connsiteX230" fmla="*/ 469558 w 1292962"/>
                <a:gd name="connsiteY230" fmla="*/ 1327041 h 1506262"/>
                <a:gd name="connsiteX231" fmla="*/ 466154 w 1292962"/>
                <a:gd name="connsiteY231" fmla="*/ 1365903 h 1506262"/>
                <a:gd name="connsiteX232" fmla="*/ 463885 w 1292962"/>
                <a:gd name="connsiteY232" fmla="*/ 1369522 h 1506262"/>
                <a:gd name="connsiteX233" fmla="*/ 431264 w 1292962"/>
                <a:gd name="connsiteY233" fmla="*/ 1395621 h 1506262"/>
                <a:gd name="connsiteX234" fmla="*/ 421997 w 1292962"/>
                <a:gd name="connsiteY234" fmla="*/ 1398288 h 1506262"/>
                <a:gd name="connsiteX235" fmla="*/ 424739 w 1292962"/>
                <a:gd name="connsiteY235" fmla="*/ 1407527 h 1506262"/>
                <a:gd name="connsiteX236" fmla="*/ 420957 w 1292962"/>
                <a:gd name="connsiteY236" fmla="*/ 1444579 h 1506262"/>
                <a:gd name="connsiteX237" fmla="*/ 418688 w 1292962"/>
                <a:gd name="connsiteY237" fmla="*/ 1448104 h 1506262"/>
                <a:gd name="connsiteX238" fmla="*/ 388430 w 1292962"/>
                <a:gd name="connsiteY238" fmla="*/ 1473726 h 1506262"/>
                <a:gd name="connsiteX239" fmla="*/ 388525 w 1292962"/>
                <a:gd name="connsiteY239" fmla="*/ 1473821 h 1506262"/>
                <a:gd name="connsiteX240" fmla="*/ 348812 w 1292962"/>
                <a:gd name="connsiteY240" fmla="*/ 1470202 h 1506262"/>
                <a:gd name="connsiteX241" fmla="*/ 296239 w 1292962"/>
                <a:gd name="connsiteY241" fmla="*/ 1444103 h 1506262"/>
                <a:gd name="connsiteX242" fmla="*/ 296239 w 1292962"/>
                <a:gd name="connsiteY242" fmla="*/ 1459438 h 1506262"/>
                <a:gd name="connsiteX243" fmla="*/ 291606 w 1292962"/>
                <a:gd name="connsiteY243" fmla="*/ 1477155 h 1506262"/>
                <a:gd name="connsiteX244" fmla="*/ 291039 w 1292962"/>
                <a:gd name="connsiteY244" fmla="*/ 1478107 h 1506262"/>
                <a:gd name="connsiteX245" fmla="*/ 260781 w 1292962"/>
                <a:gd name="connsiteY245" fmla="*/ 1503825 h 1506262"/>
                <a:gd name="connsiteX246" fmla="*/ 221163 w 1292962"/>
                <a:gd name="connsiteY246" fmla="*/ 1500300 h 1506262"/>
                <a:gd name="connsiteX247" fmla="*/ 177951 w 1292962"/>
                <a:gd name="connsiteY247" fmla="*/ 1478107 h 1506262"/>
                <a:gd name="connsiteX248" fmla="*/ 172184 w 1292962"/>
                <a:gd name="connsiteY248" fmla="*/ 1474202 h 1506262"/>
                <a:gd name="connsiteX249" fmla="*/ 150341 w 1292962"/>
                <a:gd name="connsiteY249" fmla="*/ 1445817 h 1506262"/>
                <a:gd name="connsiteX250" fmla="*/ 154029 w 1292962"/>
                <a:gd name="connsiteY250" fmla="*/ 1406479 h 1506262"/>
                <a:gd name="connsiteX251" fmla="*/ 154502 w 1292962"/>
                <a:gd name="connsiteY251" fmla="*/ 1405336 h 1506262"/>
                <a:gd name="connsiteX252" fmla="*/ 166983 w 1292962"/>
                <a:gd name="connsiteY252" fmla="*/ 1389811 h 1506262"/>
                <a:gd name="connsiteX253" fmla="*/ 177290 w 1292962"/>
                <a:gd name="connsiteY253" fmla="*/ 1380381 h 1506262"/>
                <a:gd name="connsiteX254" fmla="*/ 126419 w 1292962"/>
                <a:gd name="connsiteY254" fmla="*/ 1355140 h 1506262"/>
                <a:gd name="connsiteX255" fmla="*/ 120651 w 1292962"/>
                <a:gd name="connsiteY255" fmla="*/ 1351329 h 1506262"/>
                <a:gd name="connsiteX256" fmla="*/ 98809 w 1292962"/>
                <a:gd name="connsiteY256" fmla="*/ 1322945 h 1506262"/>
                <a:gd name="connsiteX257" fmla="*/ 102213 w 1292962"/>
                <a:gd name="connsiteY257" fmla="*/ 1284083 h 1506262"/>
                <a:gd name="connsiteX258" fmla="*/ 104482 w 1292962"/>
                <a:gd name="connsiteY258" fmla="*/ 1280463 h 1506262"/>
                <a:gd name="connsiteX259" fmla="*/ 131998 w 1292962"/>
                <a:gd name="connsiteY259" fmla="*/ 1255317 h 1506262"/>
                <a:gd name="connsiteX260" fmla="*/ 138900 w 1292962"/>
                <a:gd name="connsiteY260" fmla="*/ 1251222 h 1506262"/>
                <a:gd name="connsiteX261" fmla="*/ 137104 w 1292962"/>
                <a:gd name="connsiteY261" fmla="*/ 1242554 h 1506262"/>
                <a:gd name="connsiteX262" fmla="*/ 140129 w 1292962"/>
                <a:gd name="connsiteY262" fmla="*/ 1202739 h 1506262"/>
                <a:gd name="connsiteX263" fmla="*/ 142399 w 1292962"/>
                <a:gd name="connsiteY263" fmla="*/ 1199120 h 1506262"/>
                <a:gd name="connsiteX264" fmla="*/ 173129 w 1292962"/>
                <a:gd name="connsiteY264" fmla="*/ 1173307 h 1506262"/>
                <a:gd name="connsiteX265" fmla="*/ 181923 w 1292962"/>
                <a:gd name="connsiteY265" fmla="*/ 1169878 h 1506262"/>
                <a:gd name="connsiteX266" fmla="*/ 178519 w 1292962"/>
                <a:gd name="connsiteY266" fmla="*/ 1161020 h 1506262"/>
                <a:gd name="connsiteX267" fmla="*/ 182017 w 1292962"/>
                <a:gd name="connsiteY267" fmla="*/ 1122158 h 1506262"/>
                <a:gd name="connsiteX268" fmla="*/ 184381 w 1292962"/>
                <a:gd name="connsiteY268" fmla="*/ 1118443 h 1506262"/>
                <a:gd name="connsiteX269" fmla="*/ 209154 w 1292962"/>
                <a:gd name="connsiteY269" fmla="*/ 1095202 h 1506262"/>
                <a:gd name="connsiteX270" fmla="*/ 217854 w 1292962"/>
                <a:gd name="connsiteY270" fmla="*/ 1091487 h 1506262"/>
                <a:gd name="connsiteX271" fmla="*/ 214166 w 1292962"/>
                <a:gd name="connsiteY271" fmla="*/ 1082724 h 1506262"/>
                <a:gd name="connsiteX272" fmla="*/ 209249 w 1292962"/>
                <a:gd name="connsiteY272" fmla="*/ 1028813 h 1506262"/>
                <a:gd name="connsiteX273" fmla="*/ 221068 w 1292962"/>
                <a:gd name="connsiteY273" fmla="*/ 791545 h 1506262"/>
                <a:gd name="connsiteX274" fmla="*/ 253595 w 1292962"/>
                <a:gd name="connsiteY274" fmla="*/ 519702 h 1506262"/>
                <a:gd name="connsiteX275" fmla="*/ 254824 w 1292962"/>
                <a:gd name="connsiteY275" fmla="*/ 517701 h 1506262"/>
                <a:gd name="connsiteX276" fmla="*/ 616935 w 1292962"/>
                <a:gd name="connsiteY276" fmla="*/ 308519 h 1506262"/>
                <a:gd name="connsiteX277" fmla="*/ 1132671 w 1292962"/>
                <a:gd name="connsiteY277" fmla="*/ 256716 h 1506262"/>
                <a:gd name="connsiteX278" fmla="*/ 1137210 w 1292962"/>
                <a:gd name="connsiteY278" fmla="*/ 259098 h 1506262"/>
                <a:gd name="connsiteX279" fmla="*/ 1138723 w 1292962"/>
                <a:gd name="connsiteY279" fmla="*/ 260907 h 1506262"/>
                <a:gd name="connsiteX280" fmla="*/ 1141276 w 1292962"/>
                <a:gd name="connsiteY280" fmla="*/ 269766 h 1506262"/>
                <a:gd name="connsiteX281" fmla="*/ 1137683 w 1292962"/>
                <a:gd name="connsiteY281" fmla="*/ 275290 h 1506262"/>
                <a:gd name="connsiteX282" fmla="*/ 1013721 w 1292962"/>
                <a:gd name="connsiteY282" fmla="*/ 374826 h 1506262"/>
                <a:gd name="connsiteX283" fmla="*/ 1001335 w 1292962"/>
                <a:gd name="connsiteY283" fmla="*/ 375398 h 1506262"/>
                <a:gd name="connsiteX284" fmla="*/ 998120 w 1292962"/>
                <a:gd name="connsiteY284" fmla="*/ 373207 h 1506262"/>
                <a:gd name="connsiteX285" fmla="*/ 996323 w 1292962"/>
                <a:gd name="connsiteY285" fmla="*/ 365397 h 1506262"/>
                <a:gd name="connsiteX286" fmla="*/ 999916 w 1292962"/>
                <a:gd name="connsiteY286" fmla="*/ 359872 h 1506262"/>
                <a:gd name="connsiteX287" fmla="*/ 1124729 w 1292962"/>
                <a:gd name="connsiteY287" fmla="*/ 259574 h 1506262"/>
                <a:gd name="connsiteX288" fmla="*/ 1124729 w 1292962"/>
                <a:gd name="connsiteY288" fmla="*/ 259764 h 1506262"/>
                <a:gd name="connsiteX289" fmla="*/ 1132671 w 1292962"/>
                <a:gd name="connsiteY289" fmla="*/ 256716 h 1506262"/>
                <a:gd name="connsiteX290" fmla="*/ 135118 w 1292962"/>
                <a:gd name="connsiteY290" fmla="*/ 173849 h 1506262"/>
                <a:gd name="connsiteX291" fmla="*/ 140508 w 1292962"/>
                <a:gd name="connsiteY291" fmla="*/ 176135 h 1506262"/>
                <a:gd name="connsiteX292" fmla="*/ 141264 w 1292962"/>
                <a:gd name="connsiteY292" fmla="*/ 177088 h 1506262"/>
                <a:gd name="connsiteX293" fmla="*/ 247354 w 1292962"/>
                <a:gd name="connsiteY293" fmla="*/ 304532 h 1506262"/>
                <a:gd name="connsiteX294" fmla="*/ 249718 w 1292962"/>
                <a:gd name="connsiteY294" fmla="*/ 313390 h 1506262"/>
                <a:gd name="connsiteX295" fmla="*/ 247260 w 1292962"/>
                <a:gd name="connsiteY295" fmla="*/ 319010 h 1506262"/>
                <a:gd name="connsiteX296" fmla="*/ 246220 w 1292962"/>
                <a:gd name="connsiteY296" fmla="*/ 319772 h 1506262"/>
                <a:gd name="connsiteX297" fmla="*/ 246220 w 1292962"/>
                <a:gd name="connsiteY297" fmla="*/ 319867 h 1506262"/>
                <a:gd name="connsiteX298" fmla="*/ 234968 w 1292962"/>
                <a:gd name="connsiteY298" fmla="*/ 319486 h 1506262"/>
                <a:gd name="connsiteX299" fmla="*/ 231469 w 1292962"/>
                <a:gd name="connsiteY299" fmla="*/ 317105 h 1506262"/>
                <a:gd name="connsiteX300" fmla="*/ 126230 w 1292962"/>
                <a:gd name="connsiteY300" fmla="*/ 190708 h 1506262"/>
                <a:gd name="connsiteX301" fmla="*/ 123866 w 1292962"/>
                <a:gd name="connsiteY301" fmla="*/ 181850 h 1506262"/>
                <a:gd name="connsiteX302" fmla="*/ 126324 w 1292962"/>
                <a:gd name="connsiteY302" fmla="*/ 176230 h 1506262"/>
                <a:gd name="connsiteX303" fmla="*/ 135118 w 1292962"/>
                <a:gd name="connsiteY303" fmla="*/ 173849 h 1506262"/>
                <a:gd name="connsiteX304" fmla="*/ 869620 w 1292962"/>
                <a:gd name="connsiteY304" fmla="*/ 145655 h 1506262"/>
                <a:gd name="connsiteX305" fmla="*/ 875860 w 1292962"/>
                <a:gd name="connsiteY305" fmla="*/ 146417 h 1506262"/>
                <a:gd name="connsiteX306" fmla="*/ 877468 w 1292962"/>
                <a:gd name="connsiteY306" fmla="*/ 147274 h 1506262"/>
                <a:gd name="connsiteX307" fmla="*/ 879264 w 1292962"/>
                <a:gd name="connsiteY307" fmla="*/ 148417 h 1506262"/>
                <a:gd name="connsiteX308" fmla="*/ 880777 w 1292962"/>
                <a:gd name="connsiteY308" fmla="*/ 150799 h 1506262"/>
                <a:gd name="connsiteX309" fmla="*/ 880493 w 1292962"/>
                <a:gd name="connsiteY309" fmla="*/ 159657 h 1506262"/>
                <a:gd name="connsiteX310" fmla="*/ 842293 w 1292962"/>
                <a:gd name="connsiteY310" fmla="*/ 234714 h 1506262"/>
                <a:gd name="connsiteX311" fmla="*/ 837093 w 1292962"/>
                <a:gd name="connsiteY311" fmla="*/ 239095 h 1506262"/>
                <a:gd name="connsiteX312" fmla="*/ 837187 w 1292962"/>
                <a:gd name="connsiteY312" fmla="*/ 239191 h 1506262"/>
                <a:gd name="connsiteX313" fmla="*/ 830947 w 1292962"/>
                <a:gd name="connsiteY313" fmla="*/ 238429 h 1506262"/>
                <a:gd name="connsiteX314" fmla="*/ 829339 w 1292962"/>
                <a:gd name="connsiteY314" fmla="*/ 237381 h 1506262"/>
                <a:gd name="connsiteX315" fmla="*/ 825179 w 1292962"/>
                <a:gd name="connsiteY315" fmla="*/ 231475 h 1506262"/>
                <a:gd name="connsiteX316" fmla="*/ 825652 w 1292962"/>
                <a:gd name="connsiteY316" fmla="*/ 226046 h 1506262"/>
                <a:gd name="connsiteX317" fmla="*/ 864419 w 1292962"/>
                <a:gd name="connsiteY317" fmla="*/ 150037 h 1506262"/>
                <a:gd name="connsiteX318" fmla="*/ 869620 w 1292962"/>
                <a:gd name="connsiteY318" fmla="*/ 145655 h 1506262"/>
                <a:gd name="connsiteX319" fmla="*/ 397791 w 1292962"/>
                <a:gd name="connsiteY319" fmla="*/ 111079 h 1506262"/>
                <a:gd name="connsiteX320" fmla="*/ 409327 w 1292962"/>
                <a:gd name="connsiteY320" fmla="*/ 117080 h 1506262"/>
                <a:gd name="connsiteX321" fmla="*/ 437882 w 1292962"/>
                <a:gd name="connsiteY321" fmla="*/ 192804 h 1506262"/>
                <a:gd name="connsiteX322" fmla="*/ 430696 w 1292962"/>
                <a:gd name="connsiteY322" fmla="*/ 205377 h 1506262"/>
                <a:gd name="connsiteX323" fmla="*/ 424550 w 1292962"/>
                <a:gd name="connsiteY323" fmla="*/ 204043 h 1506262"/>
                <a:gd name="connsiteX324" fmla="*/ 423321 w 1292962"/>
                <a:gd name="connsiteY324" fmla="*/ 202138 h 1506262"/>
                <a:gd name="connsiteX325" fmla="*/ 419444 w 1292962"/>
                <a:gd name="connsiteY325" fmla="*/ 196614 h 1506262"/>
                <a:gd name="connsiteX326" fmla="*/ 391740 w 1292962"/>
                <a:gd name="connsiteY326" fmla="*/ 123176 h 1506262"/>
                <a:gd name="connsiteX327" fmla="*/ 397791 w 1292962"/>
                <a:gd name="connsiteY327" fmla="*/ 111079 h 1506262"/>
                <a:gd name="connsiteX328" fmla="*/ 642971 w 1292962"/>
                <a:gd name="connsiteY328" fmla="*/ 18 h 1506262"/>
                <a:gd name="connsiteX329" fmla="*/ 651670 w 1292962"/>
                <a:gd name="connsiteY329" fmla="*/ 10591 h 1506262"/>
                <a:gd name="connsiteX330" fmla="*/ 637771 w 1292962"/>
                <a:gd name="connsiteY330" fmla="*/ 171658 h 1506262"/>
                <a:gd name="connsiteX331" fmla="*/ 634745 w 1292962"/>
                <a:gd name="connsiteY331" fmla="*/ 178040 h 1506262"/>
                <a:gd name="connsiteX332" fmla="*/ 634651 w 1292962"/>
                <a:gd name="connsiteY332" fmla="*/ 178040 h 1506262"/>
                <a:gd name="connsiteX333" fmla="*/ 629166 w 1292962"/>
                <a:gd name="connsiteY333" fmla="*/ 180326 h 1506262"/>
                <a:gd name="connsiteX334" fmla="*/ 618860 w 1292962"/>
                <a:gd name="connsiteY334" fmla="*/ 173468 h 1506262"/>
                <a:gd name="connsiteX335" fmla="*/ 618198 w 1292962"/>
                <a:gd name="connsiteY335" fmla="*/ 169372 h 1506262"/>
                <a:gd name="connsiteX336" fmla="*/ 632098 w 1292962"/>
                <a:gd name="connsiteY336" fmla="*/ 8781 h 1506262"/>
                <a:gd name="connsiteX337" fmla="*/ 642971 w 1292962"/>
                <a:gd name="connsiteY337" fmla="*/ 18 h 15062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Lst>
              <a:rect l="l" t="t" r="r" b="b"/>
              <a:pathLst>
                <a:path w="1292962" h="1506262">
                  <a:moveTo>
                    <a:pt x="202429" y="1400479"/>
                  </a:moveTo>
                  <a:cubicBezTo>
                    <a:pt x="198446" y="1400193"/>
                    <a:pt x="194120" y="1400622"/>
                    <a:pt x="189487" y="1402574"/>
                  </a:cubicBezTo>
                  <a:cubicBezTo>
                    <a:pt x="181544" y="1405908"/>
                    <a:pt x="175398" y="1410766"/>
                    <a:pt x="171238" y="1417052"/>
                  </a:cubicBezTo>
                  <a:lnTo>
                    <a:pt x="170387" y="1418290"/>
                  </a:lnTo>
                  <a:lnTo>
                    <a:pt x="170009" y="1419814"/>
                  </a:lnTo>
                  <a:cubicBezTo>
                    <a:pt x="168212" y="1426387"/>
                    <a:pt x="166037" y="1434483"/>
                    <a:pt x="169914" y="1443817"/>
                  </a:cubicBezTo>
                  <a:cubicBezTo>
                    <a:pt x="172278" y="1449437"/>
                    <a:pt x="175304" y="1454104"/>
                    <a:pt x="178991" y="1457819"/>
                  </a:cubicBezTo>
                  <a:cubicBezTo>
                    <a:pt x="180693" y="1459438"/>
                    <a:pt x="182490" y="1460962"/>
                    <a:pt x="184381" y="1462200"/>
                  </a:cubicBezTo>
                  <a:lnTo>
                    <a:pt x="228538" y="1484965"/>
                  </a:lnTo>
                  <a:cubicBezTo>
                    <a:pt x="234684" y="1488870"/>
                    <a:pt x="242343" y="1489823"/>
                    <a:pt x="250097" y="1487632"/>
                  </a:cubicBezTo>
                  <a:lnTo>
                    <a:pt x="271564" y="1469896"/>
                  </a:lnTo>
                  <a:lnTo>
                    <a:pt x="271561" y="1469916"/>
                  </a:lnTo>
                  <a:lnTo>
                    <a:pt x="271655" y="1469820"/>
                  </a:lnTo>
                  <a:lnTo>
                    <a:pt x="271564" y="1469896"/>
                  </a:lnTo>
                  <a:lnTo>
                    <a:pt x="274775" y="1447175"/>
                  </a:lnTo>
                  <a:cubicBezTo>
                    <a:pt x="272908" y="1439412"/>
                    <a:pt x="268251" y="1432149"/>
                    <a:pt x="261254" y="1427434"/>
                  </a:cubicBezTo>
                  <a:lnTo>
                    <a:pt x="215111" y="1403336"/>
                  </a:lnTo>
                  <a:lnTo>
                    <a:pt x="213315" y="1402669"/>
                  </a:lnTo>
                  <a:cubicBezTo>
                    <a:pt x="210053" y="1401765"/>
                    <a:pt x="206413" y="1400765"/>
                    <a:pt x="202429" y="1400479"/>
                  </a:cubicBezTo>
                  <a:close/>
                  <a:moveTo>
                    <a:pt x="141832" y="1276249"/>
                  </a:moveTo>
                  <a:cubicBezTo>
                    <a:pt x="133936" y="1278821"/>
                    <a:pt x="127129" y="1284417"/>
                    <a:pt x="123110" y="1292465"/>
                  </a:cubicBezTo>
                  <a:lnTo>
                    <a:pt x="120557" y="1296370"/>
                  </a:lnTo>
                  <a:lnTo>
                    <a:pt x="120178" y="1297894"/>
                  </a:lnTo>
                  <a:cubicBezTo>
                    <a:pt x="118287" y="1304943"/>
                    <a:pt x="117625" y="1310562"/>
                    <a:pt x="119517" y="1320087"/>
                  </a:cubicBezTo>
                  <a:cubicBezTo>
                    <a:pt x="120840" y="1326660"/>
                    <a:pt x="123772" y="1331136"/>
                    <a:pt x="126986" y="1334375"/>
                  </a:cubicBezTo>
                  <a:cubicBezTo>
                    <a:pt x="129445" y="1336852"/>
                    <a:pt x="132187" y="1338661"/>
                    <a:pt x="134456" y="1340185"/>
                  </a:cubicBezTo>
                  <a:lnTo>
                    <a:pt x="355714" y="1456676"/>
                  </a:lnTo>
                  <a:lnTo>
                    <a:pt x="355998" y="1456866"/>
                  </a:lnTo>
                  <a:cubicBezTo>
                    <a:pt x="364035" y="1460772"/>
                    <a:pt x="372923" y="1461438"/>
                    <a:pt x="381150" y="1458771"/>
                  </a:cubicBezTo>
                  <a:cubicBezTo>
                    <a:pt x="389376" y="1456200"/>
                    <a:pt x="396089" y="1450390"/>
                    <a:pt x="399966" y="1442579"/>
                  </a:cubicBezTo>
                  <a:lnTo>
                    <a:pt x="402330" y="1438769"/>
                  </a:lnTo>
                  <a:cubicBezTo>
                    <a:pt x="409611" y="1423529"/>
                    <a:pt x="404505" y="1405527"/>
                    <a:pt x="390227" y="1395907"/>
                  </a:cubicBezTo>
                  <a:lnTo>
                    <a:pt x="167078" y="1278178"/>
                  </a:lnTo>
                  <a:cubicBezTo>
                    <a:pt x="158710" y="1274130"/>
                    <a:pt x="149727" y="1273677"/>
                    <a:pt x="141832" y="1276249"/>
                  </a:cubicBezTo>
                  <a:close/>
                  <a:moveTo>
                    <a:pt x="180694" y="1193477"/>
                  </a:moveTo>
                  <a:cubicBezTo>
                    <a:pt x="172798" y="1196048"/>
                    <a:pt x="165991" y="1201644"/>
                    <a:pt x="161972" y="1209693"/>
                  </a:cubicBezTo>
                  <a:lnTo>
                    <a:pt x="160270" y="1212360"/>
                  </a:lnTo>
                  <a:cubicBezTo>
                    <a:pt x="154596" y="1221028"/>
                    <a:pt x="156204" y="1227790"/>
                    <a:pt x="157622" y="1233791"/>
                  </a:cubicBezTo>
                  <a:cubicBezTo>
                    <a:pt x="157811" y="1234839"/>
                    <a:pt x="158095" y="1235982"/>
                    <a:pt x="158379" y="1237315"/>
                  </a:cubicBezTo>
                  <a:lnTo>
                    <a:pt x="158473" y="1237220"/>
                  </a:lnTo>
                  <a:cubicBezTo>
                    <a:pt x="159797" y="1243792"/>
                    <a:pt x="162823" y="1248364"/>
                    <a:pt x="166037" y="1251603"/>
                  </a:cubicBezTo>
                  <a:cubicBezTo>
                    <a:pt x="168496" y="1254174"/>
                    <a:pt x="171238" y="1255984"/>
                    <a:pt x="173413" y="1257413"/>
                  </a:cubicBezTo>
                  <a:lnTo>
                    <a:pt x="402235" y="1376666"/>
                  </a:lnTo>
                  <a:cubicBezTo>
                    <a:pt x="418971" y="1384762"/>
                    <a:pt x="438166" y="1378476"/>
                    <a:pt x="446203" y="1362379"/>
                  </a:cubicBezTo>
                  <a:lnTo>
                    <a:pt x="448756" y="1358473"/>
                  </a:lnTo>
                  <a:lnTo>
                    <a:pt x="449134" y="1356949"/>
                  </a:lnTo>
                  <a:cubicBezTo>
                    <a:pt x="450836" y="1350663"/>
                    <a:pt x="453011" y="1342852"/>
                    <a:pt x="449607" y="1333899"/>
                  </a:cubicBezTo>
                  <a:cubicBezTo>
                    <a:pt x="447149" y="1322945"/>
                    <a:pt x="441381" y="1319040"/>
                    <a:pt x="436370" y="1315706"/>
                  </a:cubicBezTo>
                  <a:lnTo>
                    <a:pt x="205940" y="1195405"/>
                  </a:lnTo>
                  <a:cubicBezTo>
                    <a:pt x="197572" y="1191357"/>
                    <a:pt x="188589" y="1190905"/>
                    <a:pt x="180694" y="1193477"/>
                  </a:cubicBezTo>
                  <a:close/>
                  <a:moveTo>
                    <a:pt x="227309" y="1112157"/>
                  </a:moveTo>
                  <a:lnTo>
                    <a:pt x="222676" y="1114157"/>
                  </a:lnTo>
                  <a:cubicBezTo>
                    <a:pt x="214733" y="1117491"/>
                    <a:pt x="208587" y="1122349"/>
                    <a:pt x="204427" y="1128635"/>
                  </a:cubicBezTo>
                  <a:lnTo>
                    <a:pt x="202347" y="1131778"/>
                  </a:lnTo>
                  <a:cubicBezTo>
                    <a:pt x="197430" y="1139112"/>
                    <a:pt x="195917" y="1147685"/>
                    <a:pt x="197808" y="1157210"/>
                  </a:cubicBezTo>
                  <a:lnTo>
                    <a:pt x="197808" y="1157401"/>
                  </a:lnTo>
                  <a:cubicBezTo>
                    <a:pt x="199132" y="1163973"/>
                    <a:pt x="202063" y="1168449"/>
                    <a:pt x="205278" y="1171688"/>
                  </a:cubicBezTo>
                  <a:cubicBezTo>
                    <a:pt x="207736" y="1174164"/>
                    <a:pt x="210478" y="1175974"/>
                    <a:pt x="212748" y="1177498"/>
                  </a:cubicBezTo>
                  <a:lnTo>
                    <a:pt x="441570" y="1296751"/>
                  </a:lnTo>
                  <a:cubicBezTo>
                    <a:pt x="458306" y="1304848"/>
                    <a:pt x="477501" y="1298561"/>
                    <a:pt x="485538" y="1282464"/>
                  </a:cubicBezTo>
                  <a:lnTo>
                    <a:pt x="487240" y="1279797"/>
                  </a:lnTo>
                  <a:cubicBezTo>
                    <a:pt x="496128" y="1266366"/>
                    <a:pt x="491400" y="1246269"/>
                    <a:pt x="477312" y="1236744"/>
                  </a:cubicBezTo>
                  <a:lnTo>
                    <a:pt x="474002" y="1234553"/>
                  </a:lnTo>
                  <a:lnTo>
                    <a:pt x="246598" y="1118348"/>
                  </a:lnTo>
                  <a:lnTo>
                    <a:pt x="240830" y="1114443"/>
                  </a:lnTo>
                  <a:cubicBezTo>
                    <a:pt x="236859" y="1111776"/>
                    <a:pt x="227309" y="1112157"/>
                    <a:pt x="227309" y="1112157"/>
                  </a:cubicBezTo>
                  <a:close/>
                  <a:moveTo>
                    <a:pt x="936470" y="1097488"/>
                  </a:moveTo>
                  <a:cubicBezTo>
                    <a:pt x="938266" y="1097774"/>
                    <a:pt x="939968" y="1098631"/>
                    <a:pt x="941386" y="1100060"/>
                  </a:cubicBezTo>
                  <a:cubicBezTo>
                    <a:pt x="941859" y="1100441"/>
                    <a:pt x="942237" y="1100917"/>
                    <a:pt x="942616" y="1101488"/>
                  </a:cubicBezTo>
                  <a:lnTo>
                    <a:pt x="948951" y="1107584"/>
                  </a:lnTo>
                  <a:lnTo>
                    <a:pt x="951977" y="1110918"/>
                  </a:lnTo>
                  <a:lnTo>
                    <a:pt x="993202" y="1165020"/>
                  </a:lnTo>
                  <a:cubicBezTo>
                    <a:pt x="994526" y="1167020"/>
                    <a:pt x="995094" y="1169687"/>
                    <a:pt x="994715" y="1172354"/>
                  </a:cubicBezTo>
                  <a:cubicBezTo>
                    <a:pt x="994526" y="1173783"/>
                    <a:pt x="993770" y="1176545"/>
                    <a:pt x="992068" y="1177784"/>
                  </a:cubicBezTo>
                  <a:lnTo>
                    <a:pt x="992068" y="1177974"/>
                  </a:lnTo>
                  <a:cubicBezTo>
                    <a:pt x="987718" y="1180451"/>
                    <a:pt x="982140" y="1180832"/>
                    <a:pt x="979114" y="1178831"/>
                  </a:cubicBezTo>
                  <a:lnTo>
                    <a:pt x="975710" y="1176545"/>
                  </a:lnTo>
                  <a:lnTo>
                    <a:pt x="927581" y="1113299"/>
                  </a:lnTo>
                  <a:cubicBezTo>
                    <a:pt x="926352" y="1111394"/>
                    <a:pt x="922759" y="1105013"/>
                    <a:pt x="929756" y="1099488"/>
                  </a:cubicBezTo>
                  <a:cubicBezTo>
                    <a:pt x="931931" y="1097774"/>
                    <a:pt x="934200" y="1097107"/>
                    <a:pt x="936470" y="1097488"/>
                  </a:cubicBezTo>
                  <a:close/>
                  <a:moveTo>
                    <a:pt x="1051070" y="947279"/>
                  </a:moveTo>
                  <a:cubicBezTo>
                    <a:pt x="1052678" y="946803"/>
                    <a:pt x="1055042" y="946517"/>
                    <a:pt x="1057311" y="948041"/>
                  </a:cubicBezTo>
                  <a:lnTo>
                    <a:pt x="1131158" y="986046"/>
                  </a:lnTo>
                  <a:cubicBezTo>
                    <a:pt x="1131915" y="986332"/>
                    <a:pt x="1132482" y="986713"/>
                    <a:pt x="1132955" y="987189"/>
                  </a:cubicBezTo>
                  <a:cubicBezTo>
                    <a:pt x="1133711" y="987951"/>
                    <a:pt x="1134184" y="988808"/>
                    <a:pt x="1134468" y="989570"/>
                  </a:cubicBezTo>
                  <a:cubicBezTo>
                    <a:pt x="1135602" y="992332"/>
                    <a:pt x="1135413" y="995761"/>
                    <a:pt x="1133995" y="998905"/>
                  </a:cubicBezTo>
                  <a:cubicBezTo>
                    <a:pt x="1132860" y="1001476"/>
                    <a:pt x="1130969" y="1003286"/>
                    <a:pt x="1128700" y="1003953"/>
                  </a:cubicBezTo>
                  <a:cubicBezTo>
                    <a:pt x="1126620" y="1004524"/>
                    <a:pt x="1124445" y="1004143"/>
                    <a:pt x="1122365" y="1002715"/>
                  </a:cubicBezTo>
                  <a:lnTo>
                    <a:pt x="1049652" y="965281"/>
                  </a:lnTo>
                  <a:lnTo>
                    <a:pt x="1049747" y="965472"/>
                  </a:lnTo>
                  <a:lnTo>
                    <a:pt x="1048612" y="964710"/>
                  </a:lnTo>
                  <a:cubicBezTo>
                    <a:pt x="1044452" y="961948"/>
                    <a:pt x="1044073" y="956042"/>
                    <a:pt x="1045870" y="951661"/>
                  </a:cubicBezTo>
                  <a:cubicBezTo>
                    <a:pt x="1046626" y="949756"/>
                    <a:pt x="1048707" y="948041"/>
                    <a:pt x="1051070" y="947279"/>
                  </a:cubicBezTo>
                  <a:close/>
                  <a:moveTo>
                    <a:pt x="436180" y="942802"/>
                  </a:moveTo>
                  <a:lnTo>
                    <a:pt x="336236" y="1138827"/>
                  </a:lnTo>
                  <a:lnTo>
                    <a:pt x="405923" y="1176546"/>
                  </a:lnTo>
                  <a:lnTo>
                    <a:pt x="505867" y="980521"/>
                  </a:lnTo>
                  <a:close/>
                  <a:moveTo>
                    <a:pt x="594330" y="898221"/>
                  </a:moveTo>
                  <a:cubicBezTo>
                    <a:pt x="574420" y="898332"/>
                    <a:pt x="562435" y="913513"/>
                    <a:pt x="558534" y="919371"/>
                  </a:cubicBezTo>
                  <a:lnTo>
                    <a:pt x="532437" y="971282"/>
                  </a:lnTo>
                  <a:lnTo>
                    <a:pt x="569313" y="990141"/>
                  </a:lnTo>
                  <a:cubicBezTo>
                    <a:pt x="588603" y="1000428"/>
                    <a:pt x="607041" y="1001667"/>
                    <a:pt x="621697" y="993189"/>
                  </a:cubicBezTo>
                  <a:cubicBezTo>
                    <a:pt x="631152" y="986617"/>
                    <a:pt x="636069" y="979378"/>
                    <a:pt x="637109" y="977759"/>
                  </a:cubicBezTo>
                  <a:cubicBezTo>
                    <a:pt x="658857" y="936516"/>
                    <a:pt x="630207" y="912989"/>
                    <a:pt x="620940" y="906798"/>
                  </a:cubicBezTo>
                  <a:lnTo>
                    <a:pt x="616780" y="904131"/>
                  </a:lnTo>
                  <a:lnTo>
                    <a:pt x="616875" y="904036"/>
                  </a:lnTo>
                  <a:cubicBezTo>
                    <a:pt x="608483" y="899821"/>
                    <a:pt x="600966" y="898184"/>
                    <a:pt x="594330" y="898221"/>
                  </a:cubicBezTo>
                  <a:close/>
                  <a:moveTo>
                    <a:pt x="405363" y="802450"/>
                  </a:moveTo>
                  <a:cubicBezTo>
                    <a:pt x="383029" y="803160"/>
                    <a:pt x="369378" y="818430"/>
                    <a:pt x="361577" y="832788"/>
                  </a:cubicBezTo>
                  <a:cubicBezTo>
                    <a:pt x="357889" y="838313"/>
                    <a:pt x="354674" y="849076"/>
                    <a:pt x="357605" y="860982"/>
                  </a:cubicBezTo>
                  <a:cubicBezTo>
                    <a:pt x="359591" y="868984"/>
                    <a:pt x="363941" y="876413"/>
                    <a:pt x="370559" y="883080"/>
                  </a:cubicBezTo>
                  <a:cubicBezTo>
                    <a:pt x="375760" y="888224"/>
                    <a:pt x="382284" y="892986"/>
                    <a:pt x="390132" y="897273"/>
                  </a:cubicBezTo>
                  <a:lnTo>
                    <a:pt x="426819" y="916037"/>
                  </a:lnTo>
                  <a:lnTo>
                    <a:pt x="426819" y="916132"/>
                  </a:lnTo>
                  <a:lnTo>
                    <a:pt x="454051" y="866697"/>
                  </a:lnTo>
                  <a:lnTo>
                    <a:pt x="454713" y="865269"/>
                  </a:lnTo>
                  <a:cubicBezTo>
                    <a:pt x="464830" y="836694"/>
                    <a:pt x="451498" y="820406"/>
                    <a:pt x="438544" y="811738"/>
                  </a:cubicBezTo>
                  <a:lnTo>
                    <a:pt x="433911" y="808595"/>
                  </a:lnTo>
                  <a:lnTo>
                    <a:pt x="430696" y="807166"/>
                  </a:lnTo>
                  <a:cubicBezTo>
                    <a:pt x="421217" y="803595"/>
                    <a:pt x="412808" y="802213"/>
                    <a:pt x="405363" y="802450"/>
                  </a:cubicBezTo>
                  <a:close/>
                  <a:moveTo>
                    <a:pt x="1119623" y="759446"/>
                  </a:moveTo>
                  <a:lnTo>
                    <a:pt x="1284337" y="776591"/>
                  </a:lnTo>
                  <a:cubicBezTo>
                    <a:pt x="1286701" y="776686"/>
                    <a:pt x="1288592" y="777639"/>
                    <a:pt x="1290010" y="779068"/>
                  </a:cubicBezTo>
                  <a:cubicBezTo>
                    <a:pt x="1292090" y="781163"/>
                    <a:pt x="1293130" y="784402"/>
                    <a:pt x="1292941" y="787545"/>
                  </a:cubicBezTo>
                  <a:cubicBezTo>
                    <a:pt x="1292847" y="790879"/>
                    <a:pt x="1291239" y="792784"/>
                    <a:pt x="1289916" y="793927"/>
                  </a:cubicBezTo>
                  <a:cubicBezTo>
                    <a:pt x="1287930" y="795546"/>
                    <a:pt x="1285282" y="796308"/>
                    <a:pt x="1282351" y="796308"/>
                  </a:cubicBezTo>
                  <a:lnTo>
                    <a:pt x="1282446" y="796403"/>
                  </a:lnTo>
                  <a:lnTo>
                    <a:pt x="1120852" y="779544"/>
                  </a:lnTo>
                  <a:lnTo>
                    <a:pt x="1109978" y="772210"/>
                  </a:lnTo>
                  <a:cubicBezTo>
                    <a:pt x="1109600" y="771162"/>
                    <a:pt x="1109316" y="769828"/>
                    <a:pt x="1109316" y="768304"/>
                  </a:cubicBezTo>
                  <a:cubicBezTo>
                    <a:pt x="1109411" y="764971"/>
                    <a:pt x="1111018" y="763066"/>
                    <a:pt x="1112342" y="761923"/>
                  </a:cubicBezTo>
                  <a:cubicBezTo>
                    <a:pt x="1114422" y="760208"/>
                    <a:pt x="1117164" y="759351"/>
                    <a:pt x="1119623" y="759446"/>
                  </a:cubicBezTo>
                  <a:close/>
                  <a:moveTo>
                    <a:pt x="10779" y="657433"/>
                  </a:moveTo>
                  <a:lnTo>
                    <a:pt x="90489" y="661528"/>
                  </a:lnTo>
                  <a:cubicBezTo>
                    <a:pt x="95311" y="662767"/>
                    <a:pt x="99944" y="666291"/>
                    <a:pt x="100039" y="671815"/>
                  </a:cubicBezTo>
                  <a:cubicBezTo>
                    <a:pt x="98715" y="676769"/>
                    <a:pt x="94933" y="681531"/>
                    <a:pt x="89165" y="681245"/>
                  </a:cubicBezTo>
                  <a:lnTo>
                    <a:pt x="89165" y="681340"/>
                  </a:lnTo>
                  <a:lnTo>
                    <a:pt x="11252" y="677340"/>
                  </a:lnTo>
                  <a:lnTo>
                    <a:pt x="662" y="670196"/>
                  </a:lnTo>
                  <a:cubicBezTo>
                    <a:pt x="284" y="669244"/>
                    <a:pt x="0" y="668101"/>
                    <a:pt x="0" y="666767"/>
                  </a:cubicBezTo>
                  <a:cubicBezTo>
                    <a:pt x="1324" y="661719"/>
                    <a:pt x="5106" y="657147"/>
                    <a:pt x="10779" y="657433"/>
                  </a:cubicBezTo>
                  <a:close/>
                  <a:moveTo>
                    <a:pt x="1175410" y="511796"/>
                  </a:moveTo>
                  <a:cubicBezTo>
                    <a:pt x="1180705" y="511987"/>
                    <a:pt x="1187040" y="515320"/>
                    <a:pt x="1187986" y="519892"/>
                  </a:cubicBezTo>
                  <a:cubicBezTo>
                    <a:pt x="1188648" y="522845"/>
                    <a:pt x="1188080" y="526274"/>
                    <a:pt x="1186662" y="528941"/>
                  </a:cubicBezTo>
                  <a:cubicBezTo>
                    <a:pt x="1185905" y="530370"/>
                    <a:pt x="1184298" y="532751"/>
                    <a:pt x="1181461" y="533323"/>
                  </a:cubicBezTo>
                  <a:lnTo>
                    <a:pt x="1106763" y="556659"/>
                  </a:lnTo>
                  <a:lnTo>
                    <a:pt x="1104872" y="557516"/>
                  </a:lnTo>
                  <a:cubicBezTo>
                    <a:pt x="1102792" y="558754"/>
                    <a:pt x="1102697" y="558849"/>
                    <a:pt x="1098159" y="555801"/>
                  </a:cubicBezTo>
                  <a:cubicBezTo>
                    <a:pt x="1096740" y="554849"/>
                    <a:pt x="1095795" y="554182"/>
                    <a:pt x="1095133" y="553706"/>
                  </a:cubicBezTo>
                  <a:lnTo>
                    <a:pt x="1094944" y="553611"/>
                  </a:lnTo>
                  <a:lnTo>
                    <a:pt x="1095795" y="552373"/>
                  </a:lnTo>
                  <a:lnTo>
                    <a:pt x="1093525" y="547515"/>
                  </a:lnTo>
                  <a:cubicBezTo>
                    <a:pt x="1093242" y="546562"/>
                    <a:pt x="1092769" y="545229"/>
                    <a:pt x="1093525" y="543133"/>
                  </a:cubicBezTo>
                  <a:cubicBezTo>
                    <a:pt x="1094755" y="539704"/>
                    <a:pt x="1098726" y="536275"/>
                    <a:pt x="1102886" y="534466"/>
                  </a:cubicBezTo>
                  <a:close/>
                  <a:moveTo>
                    <a:pt x="52572" y="425404"/>
                  </a:moveTo>
                  <a:cubicBezTo>
                    <a:pt x="54179" y="424928"/>
                    <a:pt x="56543" y="424642"/>
                    <a:pt x="58812" y="426166"/>
                  </a:cubicBezTo>
                  <a:lnTo>
                    <a:pt x="133511" y="464838"/>
                  </a:lnTo>
                  <a:lnTo>
                    <a:pt x="134267" y="465219"/>
                  </a:lnTo>
                  <a:cubicBezTo>
                    <a:pt x="135023" y="465504"/>
                    <a:pt x="135591" y="465885"/>
                    <a:pt x="136064" y="466362"/>
                  </a:cubicBezTo>
                  <a:cubicBezTo>
                    <a:pt x="136820" y="467124"/>
                    <a:pt x="137293" y="467981"/>
                    <a:pt x="137576" y="468743"/>
                  </a:cubicBezTo>
                  <a:cubicBezTo>
                    <a:pt x="138711" y="471505"/>
                    <a:pt x="138522" y="474934"/>
                    <a:pt x="137104" y="478077"/>
                  </a:cubicBezTo>
                  <a:cubicBezTo>
                    <a:pt x="135780" y="481030"/>
                    <a:pt x="133227" y="482173"/>
                    <a:pt x="131809" y="482554"/>
                  </a:cubicBezTo>
                  <a:cubicBezTo>
                    <a:pt x="129539" y="483221"/>
                    <a:pt x="127081" y="482935"/>
                    <a:pt x="125473" y="481887"/>
                  </a:cubicBezTo>
                  <a:lnTo>
                    <a:pt x="51248" y="443406"/>
                  </a:lnTo>
                  <a:lnTo>
                    <a:pt x="51248" y="443597"/>
                  </a:lnTo>
                  <a:lnTo>
                    <a:pt x="50113" y="442835"/>
                  </a:lnTo>
                  <a:cubicBezTo>
                    <a:pt x="46047" y="440073"/>
                    <a:pt x="45575" y="434167"/>
                    <a:pt x="47371" y="429786"/>
                  </a:cubicBezTo>
                  <a:cubicBezTo>
                    <a:pt x="48128" y="427881"/>
                    <a:pt x="50208" y="426166"/>
                    <a:pt x="52572" y="425404"/>
                  </a:cubicBezTo>
                  <a:close/>
                  <a:moveTo>
                    <a:pt x="592397" y="414781"/>
                  </a:moveTo>
                  <a:cubicBezTo>
                    <a:pt x="615557" y="414200"/>
                    <a:pt x="638976" y="416427"/>
                    <a:pt x="662166" y="421594"/>
                  </a:cubicBezTo>
                  <a:lnTo>
                    <a:pt x="662261" y="421594"/>
                  </a:lnTo>
                  <a:cubicBezTo>
                    <a:pt x="663868" y="421880"/>
                    <a:pt x="665097" y="422737"/>
                    <a:pt x="666043" y="423690"/>
                  </a:cubicBezTo>
                  <a:cubicBezTo>
                    <a:pt x="666705" y="424356"/>
                    <a:pt x="667177" y="425118"/>
                    <a:pt x="667556" y="425690"/>
                  </a:cubicBezTo>
                  <a:cubicBezTo>
                    <a:pt x="668974" y="428071"/>
                    <a:pt x="669447" y="430833"/>
                    <a:pt x="668974" y="433310"/>
                  </a:cubicBezTo>
                  <a:cubicBezTo>
                    <a:pt x="668028" y="437882"/>
                    <a:pt x="662355" y="441216"/>
                    <a:pt x="657438" y="440168"/>
                  </a:cubicBezTo>
                  <a:cubicBezTo>
                    <a:pt x="571015" y="420356"/>
                    <a:pt x="481566" y="444835"/>
                    <a:pt x="418026" y="505700"/>
                  </a:cubicBezTo>
                  <a:cubicBezTo>
                    <a:pt x="413298" y="510558"/>
                    <a:pt x="408097" y="507986"/>
                    <a:pt x="406112" y="506652"/>
                  </a:cubicBezTo>
                  <a:lnTo>
                    <a:pt x="403748" y="505033"/>
                  </a:lnTo>
                  <a:cubicBezTo>
                    <a:pt x="402235" y="503509"/>
                    <a:pt x="401478" y="501604"/>
                    <a:pt x="401478" y="499413"/>
                  </a:cubicBezTo>
                  <a:cubicBezTo>
                    <a:pt x="401384" y="496746"/>
                    <a:pt x="402519" y="493889"/>
                    <a:pt x="404126" y="492270"/>
                  </a:cubicBezTo>
                  <a:lnTo>
                    <a:pt x="404221" y="492174"/>
                  </a:lnTo>
                  <a:cubicBezTo>
                    <a:pt x="455777" y="443525"/>
                    <a:pt x="522917" y="416522"/>
                    <a:pt x="592397" y="414781"/>
                  </a:cubicBezTo>
                  <a:close/>
                  <a:moveTo>
                    <a:pt x="627599" y="327768"/>
                  </a:moveTo>
                  <a:cubicBezTo>
                    <a:pt x="484734" y="317843"/>
                    <a:pt x="341059" y="390495"/>
                    <a:pt x="269291" y="522940"/>
                  </a:cubicBezTo>
                  <a:cubicBezTo>
                    <a:pt x="228255" y="602569"/>
                    <a:pt x="217475" y="694581"/>
                    <a:pt x="239128" y="781830"/>
                  </a:cubicBezTo>
                  <a:cubicBezTo>
                    <a:pt x="261349" y="872889"/>
                    <a:pt x="245085" y="966901"/>
                    <a:pt x="227498" y="1029861"/>
                  </a:cubicBezTo>
                  <a:lnTo>
                    <a:pt x="227309" y="1030051"/>
                  </a:lnTo>
                  <a:cubicBezTo>
                    <a:pt x="222203" y="1049006"/>
                    <a:pt x="227120" y="1068913"/>
                    <a:pt x="239412" y="1081296"/>
                  </a:cubicBezTo>
                  <a:cubicBezTo>
                    <a:pt x="241303" y="1083201"/>
                    <a:pt x="243478" y="1085011"/>
                    <a:pt x="245747" y="1086534"/>
                  </a:cubicBezTo>
                  <a:lnTo>
                    <a:pt x="254257" y="1092249"/>
                  </a:lnTo>
                  <a:lnTo>
                    <a:pt x="315812" y="1125587"/>
                  </a:lnTo>
                  <a:lnTo>
                    <a:pt x="415851" y="929372"/>
                  </a:lnTo>
                  <a:lnTo>
                    <a:pt x="378880" y="910417"/>
                  </a:lnTo>
                  <a:cubicBezTo>
                    <a:pt x="356849" y="898797"/>
                    <a:pt x="342760" y="883652"/>
                    <a:pt x="337182" y="865364"/>
                  </a:cubicBezTo>
                  <a:cubicBezTo>
                    <a:pt x="331319" y="845933"/>
                    <a:pt x="336614" y="827931"/>
                    <a:pt x="340869" y="820025"/>
                  </a:cubicBezTo>
                  <a:cubicBezTo>
                    <a:pt x="350325" y="800975"/>
                    <a:pt x="363941" y="788402"/>
                    <a:pt x="381433" y="782592"/>
                  </a:cubicBezTo>
                  <a:cubicBezTo>
                    <a:pt x="402897" y="775448"/>
                    <a:pt x="424834" y="780211"/>
                    <a:pt x="438166" y="786973"/>
                  </a:cubicBezTo>
                  <a:cubicBezTo>
                    <a:pt x="480243" y="808976"/>
                    <a:pt x="479959" y="848981"/>
                    <a:pt x="469558" y="870412"/>
                  </a:cubicBezTo>
                  <a:lnTo>
                    <a:pt x="443083" y="922705"/>
                  </a:lnTo>
                  <a:lnTo>
                    <a:pt x="512770" y="960424"/>
                  </a:lnTo>
                  <a:lnTo>
                    <a:pt x="539245" y="908322"/>
                  </a:lnTo>
                  <a:cubicBezTo>
                    <a:pt x="543973" y="901464"/>
                    <a:pt x="575460" y="858982"/>
                    <a:pt x="625479" y="885176"/>
                  </a:cubicBezTo>
                  <a:cubicBezTo>
                    <a:pt x="648834" y="897273"/>
                    <a:pt x="681266" y="931944"/>
                    <a:pt x="654886" y="985093"/>
                  </a:cubicBezTo>
                  <a:lnTo>
                    <a:pt x="654602" y="985570"/>
                  </a:lnTo>
                  <a:cubicBezTo>
                    <a:pt x="647416" y="997761"/>
                    <a:pt x="638055" y="1004905"/>
                    <a:pt x="631152" y="1008906"/>
                  </a:cubicBezTo>
                  <a:cubicBezTo>
                    <a:pt x="619617" y="1016335"/>
                    <a:pt x="594938" y="1025765"/>
                    <a:pt x="558912" y="1005953"/>
                  </a:cubicBezTo>
                  <a:lnTo>
                    <a:pt x="521942" y="986998"/>
                  </a:lnTo>
                  <a:lnTo>
                    <a:pt x="422092" y="1182832"/>
                  </a:lnTo>
                  <a:lnTo>
                    <a:pt x="483269" y="1215789"/>
                  </a:lnTo>
                  <a:lnTo>
                    <a:pt x="484971" y="1215979"/>
                  </a:lnTo>
                  <a:cubicBezTo>
                    <a:pt x="506151" y="1218646"/>
                    <a:pt x="525251" y="1211693"/>
                    <a:pt x="537543" y="1196929"/>
                  </a:cubicBezTo>
                  <a:cubicBezTo>
                    <a:pt x="600233" y="1122063"/>
                    <a:pt x="665854" y="1071009"/>
                    <a:pt x="732704" y="1045005"/>
                  </a:cubicBezTo>
                  <a:cubicBezTo>
                    <a:pt x="815345" y="1011382"/>
                    <a:pt x="883613" y="948993"/>
                    <a:pt x="924934" y="869269"/>
                  </a:cubicBezTo>
                  <a:cubicBezTo>
                    <a:pt x="1016936" y="691914"/>
                    <a:pt x="949613" y="470457"/>
                    <a:pt x="775727" y="373112"/>
                  </a:cubicBezTo>
                  <a:lnTo>
                    <a:pt x="777145" y="370921"/>
                  </a:lnTo>
                  <a:lnTo>
                    <a:pt x="767500" y="366063"/>
                  </a:lnTo>
                  <a:cubicBezTo>
                    <a:pt x="722752" y="343560"/>
                    <a:pt x="675221" y="331077"/>
                    <a:pt x="627599" y="327768"/>
                  </a:cubicBezTo>
                  <a:close/>
                  <a:moveTo>
                    <a:pt x="616935" y="308519"/>
                  </a:moveTo>
                  <a:cubicBezTo>
                    <a:pt x="665582" y="310467"/>
                    <a:pt x="714290" y="321748"/>
                    <a:pt x="760314" y="343299"/>
                  </a:cubicBezTo>
                  <a:lnTo>
                    <a:pt x="794827" y="361968"/>
                  </a:lnTo>
                  <a:cubicBezTo>
                    <a:pt x="970888" y="464552"/>
                    <a:pt x="1037265" y="696676"/>
                    <a:pt x="942805" y="879366"/>
                  </a:cubicBezTo>
                  <a:cubicBezTo>
                    <a:pt x="900539" y="962709"/>
                    <a:pt x="828299" y="1028241"/>
                    <a:pt x="739701" y="1063865"/>
                  </a:cubicBezTo>
                  <a:cubicBezTo>
                    <a:pt x="676822" y="1087773"/>
                    <a:pt x="614132" y="1136826"/>
                    <a:pt x="553523" y="1209693"/>
                  </a:cubicBezTo>
                  <a:cubicBezTo>
                    <a:pt x="544446" y="1220551"/>
                    <a:pt x="531870" y="1228362"/>
                    <a:pt x="516174" y="1232838"/>
                  </a:cubicBezTo>
                  <a:lnTo>
                    <a:pt x="506245" y="1235696"/>
                  </a:lnTo>
                  <a:lnTo>
                    <a:pt x="509933" y="1245411"/>
                  </a:lnTo>
                  <a:cubicBezTo>
                    <a:pt x="514850" y="1258270"/>
                    <a:pt x="514094" y="1273129"/>
                    <a:pt x="508042" y="1285321"/>
                  </a:cubicBezTo>
                  <a:lnTo>
                    <a:pt x="505773" y="1288941"/>
                  </a:lnTo>
                  <a:cubicBezTo>
                    <a:pt x="499721" y="1300657"/>
                    <a:pt x="489604" y="1309134"/>
                    <a:pt x="474948" y="1314753"/>
                  </a:cubicBezTo>
                  <a:lnTo>
                    <a:pt x="466154" y="1318182"/>
                  </a:lnTo>
                  <a:lnTo>
                    <a:pt x="469558" y="1327041"/>
                  </a:lnTo>
                  <a:cubicBezTo>
                    <a:pt x="474097" y="1338852"/>
                    <a:pt x="472868" y="1352568"/>
                    <a:pt x="466154" y="1365903"/>
                  </a:cubicBezTo>
                  <a:lnTo>
                    <a:pt x="463885" y="1369522"/>
                  </a:lnTo>
                  <a:cubicBezTo>
                    <a:pt x="457455" y="1382095"/>
                    <a:pt x="445541" y="1391525"/>
                    <a:pt x="431264" y="1395621"/>
                  </a:cubicBezTo>
                  <a:lnTo>
                    <a:pt x="421997" y="1398288"/>
                  </a:lnTo>
                  <a:lnTo>
                    <a:pt x="424739" y="1407527"/>
                  </a:lnTo>
                  <a:cubicBezTo>
                    <a:pt x="428049" y="1418766"/>
                    <a:pt x="426630" y="1432863"/>
                    <a:pt x="420957" y="1444579"/>
                  </a:cubicBezTo>
                  <a:lnTo>
                    <a:pt x="418688" y="1448104"/>
                  </a:lnTo>
                  <a:cubicBezTo>
                    <a:pt x="412353" y="1460486"/>
                    <a:pt x="401573" y="1469535"/>
                    <a:pt x="388430" y="1473726"/>
                  </a:cubicBezTo>
                  <a:lnTo>
                    <a:pt x="388525" y="1473821"/>
                  </a:lnTo>
                  <a:cubicBezTo>
                    <a:pt x="375382" y="1478012"/>
                    <a:pt x="361388" y="1476679"/>
                    <a:pt x="348812" y="1470202"/>
                  </a:cubicBezTo>
                  <a:cubicBezTo>
                    <a:pt x="348812" y="1470202"/>
                    <a:pt x="296239" y="1444103"/>
                    <a:pt x="296239" y="1444103"/>
                  </a:cubicBezTo>
                  <a:lnTo>
                    <a:pt x="296239" y="1459438"/>
                  </a:lnTo>
                  <a:cubicBezTo>
                    <a:pt x="296239" y="1466677"/>
                    <a:pt x="294727" y="1472392"/>
                    <a:pt x="291606" y="1477155"/>
                  </a:cubicBezTo>
                  <a:lnTo>
                    <a:pt x="291039" y="1478107"/>
                  </a:lnTo>
                  <a:cubicBezTo>
                    <a:pt x="284704" y="1490585"/>
                    <a:pt x="273924" y="1499634"/>
                    <a:pt x="260781" y="1503825"/>
                  </a:cubicBezTo>
                  <a:cubicBezTo>
                    <a:pt x="247638" y="1508016"/>
                    <a:pt x="233550" y="1506778"/>
                    <a:pt x="221163" y="1500300"/>
                  </a:cubicBezTo>
                  <a:lnTo>
                    <a:pt x="177951" y="1478107"/>
                  </a:lnTo>
                  <a:lnTo>
                    <a:pt x="172184" y="1474202"/>
                  </a:lnTo>
                  <a:cubicBezTo>
                    <a:pt x="160742" y="1466582"/>
                    <a:pt x="153840" y="1457724"/>
                    <a:pt x="150341" y="1445817"/>
                  </a:cubicBezTo>
                  <a:cubicBezTo>
                    <a:pt x="145803" y="1433911"/>
                    <a:pt x="147127" y="1419910"/>
                    <a:pt x="154029" y="1406479"/>
                  </a:cubicBezTo>
                  <a:lnTo>
                    <a:pt x="154502" y="1405336"/>
                  </a:lnTo>
                  <a:cubicBezTo>
                    <a:pt x="156582" y="1399336"/>
                    <a:pt x="164146" y="1392382"/>
                    <a:pt x="166983" y="1389811"/>
                  </a:cubicBezTo>
                  <a:lnTo>
                    <a:pt x="177290" y="1380381"/>
                  </a:lnTo>
                  <a:lnTo>
                    <a:pt x="126419" y="1355140"/>
                  </a:lnTo>
                  <a:lnTo>
                    <a:pt x="120651" y="1351329"/>
                  </a:lnTo>
                  <a:cubicBezTo>
                    <a:pt x="109210" y="1343614"/>
                    <a:pt x="102308" y="1334851"/>
                    <a:pt x="98809" y="1322945"/>
                  </a:cubicBezTo>
                  <a:cubicBezTo>
                    <a:pt x="94270" y="1311134"/>
                    <a:pt x="95500" y="1297418"/>
                    <a:pt x="102213" y="1284083"/>
                  </a:cubicBezTo>
                  <a:lnTo>
                    <a:pt x="104482" y="1280463"/>
                  </a:lnTo>
                  <a:cubicBezTo>
                    <a:pt x="111196" y="1267414"/>
                    <a:pt x="120651" y="1258746"/>
                    <a:pt x="131998" y="1255317"/>
                  </a:cubicBezTo>
                  <a:lnTo>
                    <a:pt x="138900" y="1251222"/>
                  </a:lnTo>
                  <a:lnTo>
                    <a:pt x="137104" y="1242554"/>
                  </a:lnTo>
                  <a:cubicBezTo>
                    <a:pt x="133889" y="1231315"/>
                    <a:pt x="133983" y="1215027"/>
                    <a:pt x="140129" y="1202739"/>
                  </a:cubicBezTo>
                  <a:lnTo>
                    <a:pt x="142399" y="1199120"/>
                  </a:lnTo>
                  <a:cubicBezTo>
                    <a:pt x="148356" y="1187404"/>
                    <a:pt x="158473" y="1178927"/>
                    <a:pt x="173129" y="1173307"/>
                  </a:cubicBezTo>
                  <a:lnTo>
                    <a:pt x="181923" y="1169878"/>
                  </a:lnTo>
                  <a:lnTo>
                    <a:pt x="178519" y="1161020"/>
                  </a:lnTo>
                  <a:cubicBezTo>
                    <a:pt x="174075" y="1149209"/>
                    <a:pt x="175304" y="1135493"/>
                    <a:pt x="182017" y="1122158"/>
                  </a:cubicBezTo>
                  <a:lnTo>
                    <a:pt x="184381" y="1118443"/>
                  </a:lnTo>
                  <a:cubicBezTo>
                    <a:pt x="189676" y="1107680"/>
                    <a:pt x="197997" y="1099870"/>
                    <a:pt x="209154" y="1095202"/>
                  </a:cubicBezTo>
                  <a:lnTo>
                    <a:pt x="217854" y="1091487"/>
                  </a:lnTo>
                  <a:lnTo>
                    <a:pt x="214166" y="1082724"/>
                  </a:lnTo>
                  <a:cubicBezTo>
                    <a:pt x="205656" y="1062246"/>
                    <a:pt x="204048" y="1044720"/>
                    <a:pt x="209249" y="1028813"/>
                  </a:cubicBezTo>
                  <a:cubicBezTo>
                    <a:pt x="223527" y="978140"/>
                    <a:pt x="244140" y="879937"/>
                    <a:pt x="221068" y="791545"/>
                  </a:cubicBezTo>
                  <a:cubicBezTo>
                    <a:pt x="199132" y="701248"/>
                    <a:pt x="210667" y="604665"/>
                    <a:pt x="253595" y="519702"/>
                  </a:cubicBezTo>
                  <a:lnTo>
                    <a:pt x="254824" y="517701"/>
                  </a:lnTo>
                  <a:cubicBezTo>
                    <a:pt x="325599" y="380827"/>
                    <a:pt x="470994" y="302674"/>
                    <a:pt x="616935" y="308519"/>
                  </a:cubicBezTo>
                  <a:close/>
                  <a:moveTo>
                    <a:pt x="1132671" y="256716"/>
                  </a:moveTo>
                  <a:cubicBezTo>
                    <a:pt x="1134279" y="256907"/>
                    <a:pt x="1135792" y="257669"/>
                    <a:pt x="1137210" y="259098"/>
                  </a:cubicBezTo>
                  <a:cubicBezTo>
                    <a:pt x="1137777" y="259574"/>
                    <a:pt x="1138250" y="260241"/>
                    <a:pt x="1138723" y="260907"/>
                  </a:cubicBezTo>
                  <a:cubicBezTo>
                    <a:pt x="1140803" y="263574"/>
                    <a:pt x="1141748" y="266813"/>
                    <a:pt x="1141276" y="269766"/>
                  </a:cubicBezTo>
                  <a:cubicBezTo>
                    <a:pt x="1140898" y="271956"/>
                    <a:pt x="1139857" y="273766"/>
                    <a:pt x="1137683" y="275290"/>
                  </a:cubicBezTo>
                  <a:lnTo>
                    <a:pt x="1013721" y="374826"/>
                  </a:lnTo>
                  <a:cubicBezTo>
                    <a:pt x="1009466" y="377112"/>
                    <a:pt x="1004266" y="377303"/>
                    <a:pt x="1001335" y="375398"/>
                  </a:cubicBezTo>
                  <a:lnTo>
                    <a:pt x="998120" y="373207"/>
                  </a:lnTo>
                  <a:cubicBezTo>
                    <a:pt x="996607" y="370731"/>
                    <a:pt x="995945" y="367968"/>
                    <a:pt x="996323" y="365397"/>
                  </a:cubicBezTo>
                  <a:cubicBezTo>
                    <a:pt x="996702" y="363206"/>
                    <a:pt x="997742" y="361396"/>
                    <a:pt x="999916" y="359872"/>
                  </a:cubicBezTo>
                  <a:lnTo>
                    <a:pt x="1124729" y="259574"/>
                  </a:lnTo>
                  <a:lnTo>
                    <a:pt x="1124729" y="259764"/>
                  </a:lnTo>
                  <a:cubicBezTo>
                    <a:pt x="1126620" y="258145"/>
                    <a:pt x="1129551" y="256335"/>
                    <a:pt x="1132671" y="256716"/>
                  </a:cubicBezTo>
                  <a:close/>
                  <a:moveTo>
                    <a:pt x="135118" y="173849"/>
                  </a:moveTo>
                  <a:cubicBezTo>
                    <a:pt x="136253" y="173944"/>
                    <a:pt x="138616" y="174230"/>
                    <a:pt x="140508" y="176135"/>
                  </a:cubicBezTo>
                  <a:cubicBezTo>
                    <a:pt x="140791" y="176421"/>
                    <a:pt x="141264" y="177088"/>
                    <a:pt x="141264" y="177088"/>
                  </a:cubicBezTo>
                  <a:lnTo>
                    <a:pt x="247354" y="304532"/>
                  </a:lnTo>
                  <a:cubicBezTo>
                    <a:pt x="249056" y="306913"/>
                    <a:pt x="249907" y="310342"/>
                    <a:pt x="249718" y="313390"/>
                  </a:cubicBezTo>
                  <a:cubicBezTo>
                    <a:pt x="249624" y="314629"/>
                    <a:pt x="249246" y="317581"/>
                    <a:pt x="247260" y="319010"/>
                  </a:cubicBezTo>
                  <a:lnTo>
                    <a:pt x="246220" y="319772"/>
                  </a:lnTo>
                  <a:lnTo>
                    <a:pt x="246220" y="319867"/>
                  </a:lnTo>
                  <a:cubicBezTo>
                    <a:pt x="244140" y="321772"/>
                    <a:pt x="238088" y="321582"/>
                    <a:pt x="234968" y="319486"/>
                  </a:cubicBezTo>
                  <a:lnTo>
                    <a:pt x="231469" y="317105"/>
                  </a:lnTo>
                  <a:lnTo>
                    <a:pt x="126230" y="190708"/>
                  </a:lnTo>
                  <a:cubicBezTo>
                    <a:pt x="124528" y="188327"/>
                    <a:pt x="123677" y="184898"/>
                    <a:pt x="123866" y="181850"/>
                  </a:cubicBezTo>
                  <a:cubicBezTo>
                    <a:pt x="123960" y="180612"/>
                    <a:pt x="124339" y="177659"/>
                    <a:pt x="126324" y="176230"/>
                  </a:cubicBezTo>
                  <a:cubicBezTo>
                    <a:pt x="128688" y="174516"/>
                    <a:pt x="132092" y="173659"/>
                    <a:pt x="135118" y="173849"/>
                  </a:cubicBezTo>
                  <a:close/>
                  <a:moveTo>
                    <a:pt x="869620" y="145655"/>
                  </a:moveTo>
                  <a:cubicBezTo>
                    <a:pt x="871227" y="145179"/>
                    <a:pt x="873591" y="144893"/>
                    <a:pt x="875860" y="146417"/>
                  </a:cubicBezTo>
                  <a:lnTo>
                    <a:pt x="877468" y="147274"/>
                  </a:lnTo>
                  <a:cubicBezTo>
                    <a:pt x="878224" y="147560"/>
                    <a:pt x="878791" y="147941"/>
                    <a:pt x="879264" y="148417"/>
                  </a:cubicBezTo>
                  <a:cubicBezTo>
                    <a:pt x="880021" y="149179"/>
                    <a:pt x="880493" y="150037"/>
                    <a:pt x="880777" y="150799"/>
                  </a:cubicBezTo>
                  <a:cubicBezTo>
                    <a:pt x="881912" y="153561"/>
                    <a:pt x="881723" y="156895"/>
                    <a:pt x="880493" y="159657"/>
                  </a:cubicBezTo>
                  <a:lnTo>
                    <a:pt x="842293" y="234714"/>
                  </a:lnTo>
                  <a:cubicBezTo>
                    <a:pt x="841537" y="236619"/>
                    <a:pt x="839457" y="238333"/>
                    <a:pt x="837093" y="239095"/>
                  </a:cubicBezTo>
                  <a:lnTo>
                    <a:pt x="837187" y="239191"/>
                  </a:lnTo>
                  <a:cubicBezTo>
                    <a:pt x="835580" y="239667"/>
                    <a:pt x="833216" y="239953"/>
                    <a:pt x="830947" y="238429"/>
                  </a:cubicBezTo>
                  <a:lnTo>
                    <a:pt x="829339" y="237381"/>
                  </a:lnTo>
                  <a:cubicBezTo>
                    <a:pt x="827354" y="236047"/>
                    <a:pt x="825841" y="233857"/>
                    <a:pt x="825179" y="231475"/>
                  </a:cubicBezTo>
                  <a:cubicBezTo>
                    <a:pt x="824801" y="230237"/>
                    <a:pt x="824422" y="227951"/>
                    <a:pt x="825652" y="226046"/>
                  </a:cubicBezTo>
                  <a:lnTo>
                    <a:pt x="864419" y="150037"/>
                  </a:lnTo>
                  <a:cubicBezTo>
                    <a:pt x="865176" y="148132"/>
                    <a:pt x="867256" y="146417"/>
                    <a:pt x="869620" y="145655"/>
                  </a:cubicBezTo>
                  <a:close/>
                  <a:moveTo>
                    <a:pt x="397791" y="111079"/>
                  </a:moveTo>
                  <a:cubicBezTo>
                    <a:pt x="402141" y="109841"/>
                    <a:pt x="407247" y="112699"/>
                    <a:pt x="409327" y="117080"/>
                  </a:cubicBezTo>
                  <a:lnTo>
                    <a:pt x="437882" y="192804"/>
                  </a:lnTo>
                  <a:cubicBezTo>
                    <a:pt x="439395" y="197185"/>
                    <a:pt x="436559" y="202519"/>
                    <a:pt x="430696" y="205377"/>
                  </a:cubicBezTo>
                  <a:cubicBezTo>
                    <a:pt x="428711" y="206520"/>
                    <a:pt x="428522" y="206615"/>
                    <a:pt x="424550" y="204043"/>
                  </a:cubicBezTo>
                  <a:cubicBezTo>
                    <a:pt x="424077" y="203567"/>
                    <a:pt x="423699" y="202805"/>
                    <a:pt x="423321" y="202138"/>
                  </a:cubicBezTo>
                  <a:cubicBezTo>
                    <a:pt x="422375" y="200519"/>
                    <a:pt x="421146" y="198519"/>
                    <a:pt x="419444" y="196614"/>
                  </a:cubicBezTo>
                  <a:lnTo>
                    <a:pt x="391740" y="123176"/>
                  </a:lnTo>
                  <a:cubicBezTo>
                    <a:pt x="390227" y="118890"/>
                    <a:pt x="392874" y="113651"/>
                    <a:pt x="397791" y="111079"/>
                  </a:cubicBezTo>
                  <a:close/>
                  <a:moveTo>
                    <a:pt x="642971" y="18"/>
                  </a:moveTo>
                  <a:cubicBezTo>
                    <a:pt x="649023" y="304"/>
                    <a:pt x="651860" y="5733"/>
                    <a:pt x="651670" y="10591"/>
                  </a:cubicBezTo>
                  <a:lnTo>
                    <a:pt x="637771" y="171658"/>
                  </a:lnTo>
                  <a:cubicBezTo>
                    <a:pt x="637676" y="174992"/>
                    <a:pt x="636069" y="176897"/>
                    <a:pt x="634745" y="178040"/>
                  </a:cubicBezTo>
                  <a:lnTo>
                    <a:pt x="634651" y="178040"/>
                  </a:lnTo>
                  <a:cubicBezTo>
                    <a:pt x="633138" y="179278"/>
                    <a:pt x="631247" y="180040"/>
                    <a:pt x="629166" y="180326"/>
                  </a:cubicBezTo>
                  <a:lnTo>
                    <a:pt x="618860" y="173468"/>
                  </a:lnTo>
                  <a:cubicBezTo>
                    <a:pt x="618482" y="172325"/>
                    <a:pt x="618198" y="170992"/>
                    <a:pt x="618198" y="169372"/>
                  </a:cubicBezTo>
                  <a:lnTo>
                    <a:pt x="632098" y="8781"/>
                  </a:lnTo>
                  <a:cubicBezTo>
                    <a:pt x="632381" y="2685"/>
                    <a:pt x="637771" y="-268"/>
                    <a:pt x="642971" y="18"/>
                  </a:cubicBezTo>
                  <a:close/>
                </a:path>
              </a:pathLst>
            </a:custGeom>
            <a:solidFill>
              <a:schemeClr val="accent1"/>
            </a:solidFill>
            <a:ln w="9455" cap="flat">
              <a:noFill/>
              <a:prstDash val="solid"/>
              <a:miter/>
            </a:ln>
          </p:spPr>
          <p:txBody>
            <a:bodyPr rtlCol="0" anchor="ctr"/>
            <a:lstStyle/>
            <a:p>
              <a:endParaRPr lang="en-GB"/>
            </a:p>
          </p:txBody>
        </p:sp>
      </p:grpSp>
      <p:grpSp>
        <p:nvGrpSpPr>
          <p:cNvPr id="823" name="Group 822">
            <a:extLst>
              <a:ext uri="{FF2B5EF4-FFF2-40B4-BE49-F238E27FC236}">
                <a16:creationId xmlns:a16="http://schemas.microsoft.com/office/drawing/2014/main" id="{7EB0F5A1-8652-FA64-2892-B8C43CD53009}"/>
              </a:ext>
            </a:extLst>
          </p:cNvPr>
          <p:cNvGrpSpPr/>
          <p:nvPr userDrawn="1"/>
        </p:nvGrpSpPr>
        <p:grpSpPr>
          <a:xfrm rot="20936416">
            <a:off x="417606" y="1293973"/>
            <a:ext cx="877746" cy="1060116"/>
            <a:chOff x="8658893" y="3429001"/>
            <a:chExt cx="1292962" cy="1561602"/>
          </a:xfrm>
        </p:grpSpPr>
        <p:sp>
          <p:nvSpPr>
            <p:cNvPr id="824" name="Freeform 823">
              <a:extLst>
                <a:ext uri="{FF2B5EF4-FFF2-40B4-BE49-F238E27FC236}">
                  <a16:creationId xmlns:a16="http://schemas.microsoft.com/office/drawing/2014/main" id="{BC606439-E8C8-5A66-2F66-4BE3A97096E2}"/>
                </a:ext>
              </a:extLst>
            </p:cNvPr>
            <p:cNvSpPr/>
            <p:nvPr/>
          </p:nvSpPr>
          <p:spPr>
            <a:xfrm>
              <a:off x="8801433" y="3792554"/>
              <a:ext cx="889694" cy="1198049"/>
            </a:xfrm>
            <a:custGeom>
              <a:avLst/>
              <a:gdLst>
                <a:gd name="connsiteX0" fmla="*/ 292317 w 889694"/>
                <a:gd name="connsiteY0" fmla="*/ 1165513 h 1198049"/>
                <a:gd name="connsiteX1" fmla="*/ 322575 w 889694"/>
                <a:gd name="connsiteY1" fmla="*/ 1139890 h 1198049"/>
                <a:gd name="connsiteX2" fmla="*/ 324844 w 889694"/>
                <a:gd name="connsiteY2" fmla="*/ 1136366 h 1198049"/>
                <a:gd name="connsiteX3" fmla="*/ 328626 w 889694"/>
                <a:gd name="connsiteY3" fmla="*/ 1099314 h 1198049"/>
                <a:gd name="connsiteX4" fmla="*/ 325884 w 889694"/>
                <a:gd name="connsiteY4" fmla="*/ 1090075 h 1198049"/>
                <a:gd name="connsiteX5" fmla="*/ 335151 w 889694"/>
                <a:gd name="connsiteY5" fmla="*/ 1087408 h 1198049"/>
                <a:gd name="connsiteX6" fmla="*/ 367772 w 889694"/>
                <a:gd name="connsiteY6" fmla="*/ 1061309 h 1198049"/>
                <a:gd name="connsiteX7" fmla="*/ 370041 w 889694"/>
                <a:gd name="connsiteY7" fmla="*/ 1057690 h 1198049"/>
                <a:gd name="connsiteX8" fmla="*/ 373445 w 889694"/>
                <a:gd name="connsiteY8" fmla="*/ 1018828 h 1198049"/>
                <a:gd name="connsiteX9" fmla="*/ 370041 w 889694"/>
                <a:gd name="connsiteY9" fmla="*/ 1009969 h 1198049"/>
                <a:gd name="connsiteX10" fmla="*/ 378835 w 889694"/>
                <a:gd name="connsiteY10" fmla="*/ 1006540 h 1198049"/>
                <a:gd name="connsiteX11" fmla="*/ 409660 w 889694"/>
                <a:gd name="connsiteY11" fmla="*/ 980728 h 1198049"/>
                <a:gd name="connsiteX12" fmla="*/ 411929 w 889694"/>
                <a:gd name="connsiteY12" fmla="*/ 977108 h 1198049"/>
                <a:gd name="connsiteX13" fmla="*/ 413820 w 889694"/>
                <a:gd name="connsiteY13" fmla="*/ 937198 h 1198049"/>
                <a:gd name="connsiteX14" fmla="*/ 410132 w 889694"/>
                <a:gd name="connsiteY14" fmla="*/ 927483 h 1198049"/>
                <a:gd name="connsiteX15" fmla="*/ 420061 w 889694"/>
                <a:gd name="connsiteY15" fmla="*/ 924626 h 1198049"/>
                <a:gd name="connsiteX16" fmla="*/ 457410 w 889694"/>
                <a:gd name="connsiteY16" fmla="*/ 901480 h 1198049"/>
                <a:gd name="connsiteX17" fmla="*/ 643588 w 889694"/>
                <a:gd name="connsiteY17" fmla="*/ 755652 h 1198049"/>
                <a:gd name="connsiteX18" fmla="*/ 846692 w 889694"/>
                <a:gd name="connsiteY18" fmla="*/ 571153 h 1198049"/>
                <a:gd name="connsiteX19" fmla="*/ 698714 w 889694"/>
                <a:gd name="connsiteY19" fmla="*/ 53755 h 1198049"/>
                <a:gd name="connsiteX20" fmla="*/ 664201 w 889694"/>
                <a:gd name="connsiteY20" fmla="*/ 35086 h 1198049"/>
                <a:gd name="connsiteX21" fmla="*/ 158711 w 889694"/>
                <a:gd name="connsiteY21" fmla="*/ 209488 h 1198049"/>
                <a:gd name="connsiteX22" fmla="*/ 157482 w 889694"/>
                <a:gd name="connsiteY22" fmla="*/ 211489 h 1198049"/>
                <a:gd name="connsiteX23" fmla="*/ 124955 w 889694"/>
                <a:gd name="connsiteY23" fmla="*/ 483332 h 1198049"/>
                <a:gd name="connsiteX24" fmla="*/ 113136 w 889694"/>
                <a:gd name="connsiteY24" fmla="*/ 720600 h 1198049"/>
                <a:gd name="connsiteX25" fmla="*/ 118053 w 889694"/>
                <a:gd name="connsiteY25" fmla="*/ 774512 h 1198049"/>
                <a:gd name="connsiteX26" fmla="*/ 121741 w 889694"/>
                <a:gd name="connsiteY26" fmla="*/ 783275 h 1198049"/>
                <a:gd name="connsiteX27" fmla="*/ 113041 w 889694"/>
                <a:gd name="connsiteY27" fmla="*/ 786989 h 1198049"/>
                <a:gd name="connsiteX28" fmla="*/ 88268 w 889694"/>
                <a:gd name="connsiteY28" fmla="*/ 810230 h 1198049"/>
                <a:gd name="connsiteX29" fmla="*/ 85904 w 889694"/>
                <a:gd name="connsiteY29" fmla="*/ 813945 h 1198049"/>
                <a:gd name="connsiteX30" fmla="*/ 82406 w 889694"/>
                <a:gd name="connsiteY30" fmla="*/ 852807 h 1198049"/>
                <a:gd name="connsiteX31" fmla="*/ 85810 w 889694"/>
                <a:gd name="connsiteY31" fmla="*/ 861665 h 1198049"/>
                <a:gd name="connsiteX32" fmla="*/ 77016 w 889694"/>
                <a:gd name="connsiteY32" fmla="*/ 865094 h 1198049"/>
                <a:gd name="connsiteX33" fmla="*/ 46286 w 889694"/>
                <a:gd name="connsiteY33" fmla="*/ 890907 h 1198049"/>
                <a:gd name="connsiteX34" fmla="*/ 44016 w 889694"/>
                <a:gd name="connsiteY34" fmla="*/ 894527 h 1198049"/>
                <a:gd name="connsiteX35" fmla="*/ 40991 w 889694"/>
                <a:gd name="connsiteY35" fmla="*/ 934341 h 1198049"/>
                <a:gd name="connsiteX36" fmla="*/ 42787 w 889694"/>
                <a:gd name="connsiteY36" fmla="*/ 943009 h 1198049"/>
                <a:gd name="connsiteX37" fmla="*/ 35885 w 889694"/>
                <a:gd name="connsiteY37" fmla="*/ 947105 h 1198049"/>
                <a:gd name="connsiteX38" fmla="*/ 8369 w 889694"/>
                <a:gd name="connsiteY38" fmla="*/ 972251 h 1198049"/>
                <a:gd name="connsiteX39" fmla="*/ 6100 w 889694"/>
                <a:gd name="connsiteY39" fmla="*/ 975870 h 1198049"/>
                <a:gd name="connsiteX40" fmla="*/ 2696 w 889694"/>
                <a:gd name="connsiteY40" fmla="*/ 1014732 h 1198049"/>
                <a:gd name="connsiteX41" fmla="*/ 24538 w 889694"/>
                <a:gd name="connsiteY41" fmla="*/ 1043116 h 1198049"/>
                <a:gd name="connsiteX42" fmla="*/ 30306 w 889694"/>
                <a:gd name="connsiteY42" fmla="*/ 1046927 h 1198049"/>
                <a:gd name="connsiteX43" fmla="*/ 81177 w 889694"/>
                <a:gd name="connsiteY43" fmla="*/ 1072168 h 1198049"/>
                <a:gd name="connsiteX44" fmla="*/ 70870 w 889694"/>
                <a:gd name="connsiteY44" fmla="*/ 1081598 h 1198049"/>
                <a:gd name="connsiteX45" fmla="*/ 58389 w 889694"/>
                <a:gd name="connsiteY45" fmla="*/ 1097123 h 1198049"/>
                <a:gd name="connsiteX46" fmla="*/ 57916 w 889694"/>
                <a:gd name="connsiteY46" fmla="*/ 1098266 h 1198049"/>
                <a:gd name="connsiteX47" fmla="*/ 54228 w 889694"/>
                <a:gd name="connsiteY47" fmla="*/ 1137605 h 1198049"/>
                <a:gd name="connsiteX48" fmla="*/ 76071 w 889694"/>
                <a:gd name="connsiteY48" fmla="*/ 1165989 h 1198049"/>
                <a:gd name="connsiteX49" fmla="*/ 81838 w 889694"/>
                <a:gd name="connsiteY49" fmla="*/ 1169894 h 1198049"/>
                <a:gd name="connsiteX50" fmla="*/ 125050 w 889694"/>
                <a:gd name="connsiteY50" fmla="*/ 1192088 h 1198049"/>
                <a:gd name="connsiteX51" fmla="*/ 164668 w 889694"/>
                <a:gd name="connsiteY51" fmla="*/ 1195612 h 1198049"/>
                <a:gd name="connsiteX52" fmla="*/ 194926 w 889694"/>
                <a:gd name="connsiteY52" fmla="*/ 1169894 h 1198049"/>
                <a:gd name="connsiteX53" fmla="*/ 195493 w 889694"/>
                <a:gd name="connsiteY53" fmla="*/ 1168942 h 1198049"/>
                <a:gd name="connsiteX54" fmla="*/ 200126 w 889694"/>
                <a:gd name="connsiteY54" fmla="*/ 1151225 h 1198049"/>
                <a:gd name="connsiteX55" fmla="*/ 200126 w 889694"/>
                <a:gd name="connsiteY55" fmla="*/ 1135890 h 1198049"/>
                <a:gd name="connsiteX56" fmla="*/ 252699 w 889694"/>
                <a:gd name="connsiteY56" fmla="*/ 1161989 h 1198049"/>
                <a:gd name="connsiteX57" fmla="*/ 292412 w 889694"/>
                <a:gd name="connsiteY57" fmla="*/ 1165608 h 11980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889694" h="1198049">
                  <a:moveTo>
                    <a:pt x="292317" y="1165513"/>
                  </a:moveTo>
                  <a:cubicBezTo>
                    <a:pt x="305460" y="1161322"/>
                    <a:pt x="316240" y="1152273"/>
                    <a:pt x="322575" y="1139890"/>
                  </a:cubicBezTo>
                  <a:lnTo>
                    <a:pt x="324844" y="1136366"/>
                  </a:lnTo>
                  <a:cubicBezTo>
                    <a:pt x="330517" y="1124651"/>
                    <a:pt x="331936" y="1110553"/>
                    <a:pt x="328626" y="1099314"/>
                  </a:cubicBezTo>
                  <a:lnTo>
                    <a:pt x="325884" y="1090075"/>
                  </a:lnTo>
                  <a:lnTo>
                    <a:pt x="335151" y="1087408"/>
                  </a:lnTo>
                  <a:cubicBezTo>
                    <a:pt x="349428" y="1083312"/>
                    <a:pt x="361342" y="1073882"/>
                    <a:pt x="367772" y="1061309"/>
                  </a:cubicBezTo>
                  <a:lnTo>
                    <a:pt x="370041" y="1057690"/>
                  </a:lnTo>
                  <a:cubicBezTo>
                    <a:pt x="376755" y="1044355"/>
                    <a:pt x="377984" y="1030639"/>
                    <a:pt x="373445" y="1018828"/>
                  </a:cubicBezTo>
                  <a:lnTo>
                    <a:pt x="370041" y="1009969"/>
                  </a:lnTo>
                  <a:lnTo>
                    <a:pt x="378835" y="1006540"/>
                  </a:lnTo>
                  <a:cubicBezTo>
                    <a:pt x="393491" y="1000921"/>
                    <a:pt x="403608" y="992444"/>
                    <a:pt x="409660" y="980728"/>
                  </a:cubicBezTo>
                  <a:lnTo>
                    <a:pt x="411929" y="977108"/>
                  </a:lnTo>
                  <a:cubicBezTo>
                    <a:pt x="417981" y="964916"/>
                    <a:pt x="418737" y="950057"/>
                    <a:pt x="413820" y="937198"/>
                  </a:cubicBezTo>
                  <a:lnTo>
                    <a:pt x="410132" y="927483"/>
                  </a:lnTo>
                  <a:lnTo>
                    <a:pt x="420061" y="924626"/>
                  </a:lnTo>
                  <a:cubicBezTo>
                    <a:pt x="435757" y="920149"/>
                    <a:pt x="448333" y="912338"/>
                    <a:pt x="457410" y="901480"/>
                  </a:cubicBezTo>
                  <a:cubicBezTo>
                    <a:pt x="518019" y="828614"/>
                    <a:pt x="580709" y="779560"/>
                    <a:pt x="643588" y="755652"/>
                  </a:cubicBezTo>
                  <a:cubicBezTo>
                    <a:pt x="732186" y="720029"/>
                    <a:pt x="804426" y="654496"/>
                    <a:pt x="846692" y="571153"/>
                  </a:cubicBezTo>
                  <a:cubicBezTo>
                    <a:pt x="941152" y="388463"/>
                    <a:pt x="874774" y="156339"/>
                    <a:pt x="698714" y="53755"/>
                  </a:cubicBezTo>
                  <a:lnTo>
                    <a:pt x="664201" y="35086"/>
                  </a:lnTo>
                  <a:cubicBezTo>
                    <a:pt x="480103" y="-51116"/>
                    <a:pt x="253077" y="26989"/>
                    <a:pt x="158711" y="209488"/>
                  </a:cubicBezTo>
                  <a:lnTo>
                    <a:pt x="157482" y="211489"/>
                  </a:lnTo>
                  <a:cubicBezTo>
                    <a:pt x="114554" y="296452"/>
                    <a:pt x="103019" y="393035"/>
                    <a:pt x="124955" y="483332"/>
                  </a:cubicBezTo>
                  <a:cubicBezTo>
                    <a:pt x="148027" y="571724"/>
                    <a:pt x="127414" y="669927"/>
                    <a:pt x="113136" y="720600"/>
                  </a:cubicBezTo>
                  <a:cubicBezTo>
                    <a:pt x="107935" y="736507"/>
                    <a:pt x="109543" y="754033"/>
                    <a:pt x="118053" y="774512"/>
                  </a:cubicBezTo>
                  <a:lnTo>
                    <a:pt x="121741" y="783275"/>
                  </a:lnTo>
                  <a:lnTo>
                    <a:pt x="113041" y="786989"/>
                  </a:lnTo>
                  <a:cubicBezTo>
                    <a:pt x="101884" y="791656"/>
                    <a:pt x="93563" y="799467"/>
                    <a:pt x="88268" y="810230"/>
                  </a:cubicBezTo>
                  <a:lnTo>
                    <a:pt x="85904" y="813945"/>
                  </a:lnTo>
                  <a:cubicBezTo>
                    <a:pt x="79191" y="827280"/>
                    <a:pt x="77962" y="840996"/>
                    <a:pt x="82406" y="852807"/>
                  </a:cubicBezTo>
                  <a:lnTo>
                    <a:pt x="85810" y="861665"/>
                  </a:lnTo>
                  <a:lnTo>
                    <a:pt x="77016" y="865094"/>
                  </a:lnTo>
                  <a:cubicBezTo>
                    <a:pt x="62360" y="870714"/>
                    <a:pt x="52243" y="879191"/>
                    <a:pt x="46286" y="890907"/>
                  </a:cubicBezTo>
                  <a:lnTo>
                    <a:pt x="44016" y="894527"/>
                  </a:lnTo>
                  <a:cubicBezTo>
                    <a:pt x="37870" y="906814"/>
                    <a:pt x="37776" y="923102"/>
                    <a:pt x="40991" y="934341"/>
                  </a:cubicBezTo>
                  <a:lnTo>
                    <a:pt x="42787" y="943009"/>
                  </a:lnTo>
                  <a:lnTo>
                    <a:pt x="35885" y="947105"/>
                  </a:lnTo>
                  <a:cubicBezTo>
                    <a:pt x="24538" y="950534"/>
                    <a:pt x="15083" y="959201"/>
                    <a:pt x="8369" y="972251"/>
                  </a:cubicBezTo>
                  <a:lnTo>
                    <a:pt x="6100" y="975870"/>
                  </a:lnTo>
                  <a:cubicBezTo>
                    <a:pt x="-613" y="989205"/>
                    <a:pt x="-1843" y="1002921"/>
                    <a:pt x="2696" y="1014732"/>
                  </a:cubicBezTo>
                  <a:cubicBezTo>
                    <a:pt x="6195" y="1026638"/>
                    <a:pt x="13097" y="1035401"/>
                    <a:pt x="24538" y="1043116"/>
                  </a:cubicBezTo>
                  <a:lnTo>
                    <a:pt x="30306" y="1046927"/>
                  </a:lnTo>
                  <a:lnTo>
                    <a:pt x="81177" y="1072168"/>
                  </a:lnTo>
                  <a:lnTo>
                    <a:pt x="70870" y="1081598"/>
                  </a:lnTo>
                  <a:cubicBezTo>
                    <a:pt x="68033" y="1084169"/>
                    <a:pt x="60469" y="1091123"/>
                    <a:pt x="58389" y="1097123"/>
                  </a:cubicBezTo>
                  <a:lnTo>
                    <a:pt x="57916" y="1098266"/>
                  </a:lnTo>
                  <a:cubicBezTo>
                    <a:pt x="51014" y="1111697"/>
                    <a:pt x="49690" y="1125698"/>
                    <a:pt x="54228" y="1137605"/>
                  </a:cubicBezTo>
                  <a:cubicBezTo>
                    <a:pt x="57727" y="1149511"/>
                    <a:pt x="64629" y="1158369"/>
                    <a:pt x="76071" y="1165989"/>
                  </a:cubicBezTo>
                  <a:lnTo>
                    <a:pt x="81838" y="1169894"/>
                  </a:lnTo>
                  <a:lnTo>
                    <a:pt x="125050" y="1192088"/>
                  </a:lnTo>
                  <a:cubicBezTo>
                    <a:pt x="137437" y="1198565"/>
                    <a:pt x="151525" y="1199803"/>
                    <a:pt x="164668" y="1195612"/>
                  </a:cubicBezTo>
                  <a:cubicBezTo>
                    <a:pt x="177811" y="1191421"/>
                    <a:pt x="188591" y="1182372"/>
                    <a:pt x="194926" y="1169894"/>
                  </a:cubicBezTo>
                  <a:lnTo>
                    <a:pt x="195493" y="1168942"/>
                  </a:lnTo>
                  <a:cubicBezTo>
                    <a:pt x="198614" y="1164179"/>
                    <a:pt x="200126" y="1158464"/>
                    <a:pt x="200126" y="1151225"/>
                  </a:cubicBezTo>
                  <a:lnTo>
                    <a:pt x="200126" y="1135890"/>
                  </a:lnTo>
                  <a:cubicBezTo>
                    <a:pt x="200126" y="1135890"/>
                    <a:pt x="252699" y="1161989"/>
                    <a:pt x="252699" y="1161989"/>
                  </a:cubicBezTo>
                  <a:cubicBezTo>
                    <a:pt x="265275" y="1168465"/>
                    <a:pt x="279269" y="1169799"/>
                    <a:pt x="292412" y="1165608"/>
                  </a:cubicBezTo>
                  <a:close/>
                </a:path>
              </a:pathLst>
            </a:custGeom>
            <a:solidFill>
              <a:srgbClr val="FFFFFF"/>
            </a:solidFill>
            <a:ln w="9455" cap="flat">
              <a:noFill/>
              <a:prstDash val="solid"/>
              <a:miter/>
            </a:ln>
          </p:spPr>
          <p:txBody>
            <a:bodyPr rtlCol="0" anchor="ctr"/>
            <a:lstStyle/>
            <a:p>
              <a:endParaRPr lang="en-GB"/>
            </a:p>
          </p:txBody>
        </p:sp>
        <p:sp>
          <p:nvSpPr>
            <p:cNvPr id="825" name="Freeform 824">
              <a:extLst>
                <a:ext uri="{FF2B5EF4-FFF2-40B4-BE49-F238E27FC236}">
                  <a16:creationId xmlns:a16="http://schemas.microsoft.com/office/drawing/2014/main" id="{D787BC18-BEE5-44DA-47C0-569F50528DAE}"/>
                </a:ext>
              </a:extLst>
            </p:cNvPr>
            <p:cNvSpPr/>
            <p:nvPr/>
          </p:nvSpPr>
          <p:spPr>
            <a:xfrm>
              <a:off x="8658893" y="3429001"/>
              <a:ext cx="1292962" cy="1506262"/>
            </a:xfrm>
            <a:custGeom>
              <a:avLst/>
              <a:gdLst>
                <a:gd name="connsiteX0" fmla="*/ 202429 w 1292962"/>
                <a:gd name="connsiteY0" fmla="*/ 1400479 h 1506262"/>
                <a:gd name="connsiteX1" fmla="*/ 189487 w 1292962"/>
                <a:gd name="connsiteY1" fmla="*/ 1402574 h 1506262"/>
                <a:gd name="connsiteX2" fmla="*/ 171238 w 1292962"/>
                <a:gd name="connsiteY2" fmla="*/ 1417052 h 1506262"/>
                <a:gd name="connsiteX3" fmla="*/ 170387 w 1292962"/>
                <a:gd name="connsiteY3" fmla="*/ 1418290 h 1506262"/>
                <a:gd name="connsiteX4" fmla="*/ 170009 w 1292962"/>
                <a:gd name="connsiteY4" fmla="*/ 1419814 h 1506262"/>
                <a:gd name="connsiteX5" fmla="*/ 169914 w 1292962"/>
                <a:gd name="connsiteY5" fmla="*/ 1443817 h 1506262"/>
                <a:gd name="connsiteX6" fmla="*/ 178991 w 1292962"/>
                <a:gd name="connsiteY6" fmla="*/ 1457819 h 1506262"/>
                <a:gd name="connsiteX7" fmla="*/ 184381 w 1292962"/>
                <a:gd name="connsiteY7" fmla="*/ 1462200 h 1506262"/>
                <a:gd name="connsiteX8" fmla="*/ 228538 w 1292962"/>
                <a:gd name="connsiteY8" fmla="*/ 1484965 h 1506262"/>
                <a:gd name="connsiteX9" fmla="*/ 250097 w 1292962"/>
                <a:gd name="connsiteY9" fmla="*/ 1487632 h 1506262"/>
                <a:gd name="connsiteX10" fmla="*/ 271564 w 1292962"/>
                <a:gd name="connsiteY10" fmla="*/ 1469896 h 1506262"/>
                <a:gd name="connsiteX11" fmla="*/ 271561 w 1292962"/>
                <a:gd name="connsiteY11" fmla="*/ 1469916 h 1506262"/>
                <a:gd name="connsiteX12" fmla="*/ 271655 w 1292962"/>
                <a:gd name="connsiteY12" fmla="*/ 1469820 h 1506262"/>
                <a:gd name="connsiteX13" fmla="*/ 271564 w 1292962"/>
                <a:gd name="connsiteY13" fmla="*/ 1469896 h 1506262"/>
                <a:gd name="connsiteX14" fmla="*/ 274775 w 1292962"/>
                <a:gd name="connsiteY14" fmla="*/ 1447175 h 1506262"/>
                <a:gd name="connsiteX15" fmla="*/ 261254 w 1292962"/>
                <a:gd name="connsiteY15" fmla="*/ 1427434 h 1506262"/>
                <a:gd name="connsiteX16" fmla="*/ 215111 w 1292962"/>
                <a:gd name="connsiteY16" fmla="*/ 1403336 h 1506262"/>
                <a:gd name="connsiteX17" fmla="*/ 213315 w 1292962"/>
                <a:gd name="connsiteY17" fmla="*/ 1402669 h 1506262"/>
                <a:gd name="connsiteX18" fmla="*/ 202429 w 1292962"/>
                <a:gd name="connsiteY18" fmla="*/ 1400479 h 1506262"/>
                <a:gd name="connsiteX19" fmla="*/ 141832 w 1292962"/>
                <a:gd name="connsiteY19" fmla="*/ 1276249 h 1506262"/>
                <a:gd name="connsiteX20" fmla="*/ 123110 w 1292962"/>
                <a:gd name="connsiteY20" fmla="*/ 1292465 h 1506262"/>
                <a:gd name="connsiteX21" fmla="*/ 120557 w 1292962"/>
                <a:gd name="connsiteY21" fmla="*/ 1296370 h 1506262"/>
                <a:gd name="connsiteX22" fmla="*/ 120178 w 1292962"/>
                <a:gd name="connsiteY22" fmla="*/ 1297894 h 1506262"/>
                <a:gd name="connsiteX23" fmla="*/ 119517 w 1292962"/>
                <a:gd name="connsiteY23" fmla="*/ 1320087 h 1506262"/>
                <a:gd name="connsiteX24" fmla="*/ 126986 w 1292962"/>
                <a:gd name="connsiteY24" fmla="*/ 1334375 h 1506262"/>
                <a:gd name="connsiteX25" fmla="*/ 134456 w 1292962"/>
                <a:gd name="connsiteY25" fmla="*/ 1340185 h 1506262"/>
                <a:gd name="connsiteX26" fmla="*/ 355714 w 1292962"/>
                <a:gd name="connsiteY26" fmla="*/ 1456676 h 1506262"/>
                <a:gd name="connsiteX27" fmla="*/ 355998 w 1292962"/>
                <a:gd name="connsiteY27" fmla="*/ 1456866 h 1506262"/>
                <a:gd name="connsiteX28" fmla="*/ 381150 w 1292962"/>
                <a:gd name="connsiteY28" fmla="*/ 1458771 h 1506262"/>
                <a:gd name="connsiteX29" fmla="*/ 399966 w 1292962"/>
                <a:gd name="connsiteY29" fmla="*/ 1442579 h 1506262"/>
                <a:gd name="connsiteX30" fmla="*/ 402330 w 1292962"/>
                <a:gd name="connsiteY30" fmla="*/ 1438769 h 1506262"/>
                <a:gd name="connsiteX31" fmla="*/ 390227 w 1292962"/>
                <a:gd name="connsiteY31" fmla="*/ 1395907 h 1506262"/>
                <a:gd name="connsiteX32" fmla="*/ 167078 w 1292962"/>
                <a:gd name="connsiteY32" fmla="*/ 1278178 h 1506262"/>
                <a:gd name="connsiteX33" fmla="*/ 141832 w 1292962"/>
                <a:gd name="connsiteY33" fmla="*/ 1276249 h 1506262"/>
                <a:gd name="connsiteX34" fmla="*/ 180694 w 1292962"/>
                <a:gd name="connsiteY34" fmla="*/ 1193477 h 1506262"/>
                <a:gd name="connsiteX35" fmla="*/ 161972 w 1292962"/>
                <a:gd name="connsiteY35" fmla="*/ 1209693 h 1506262"/>
                <a:gd name="connsiteX36" fmla="*/ 160270 w 1292962"/>
                <a:gd name="connsiteY36" fmla="*/ 1212360 h 1506262"/>
                <a:gd name="connsiteX37" fmla="*/ 157622 w 1292962"/>
                <a:gd name="connsiteY37" fmla="*/ 1233791 h 1506262"/>
                <a:gd name="connsiteX38" fmla="*/ 158379 w 1292962"/>
                <a:gd name="connsiteY38" fmla="*/ 1237315 h 1506262"/>
                <a:gd name="connsiteX39" fmla="*/ 158473 w 1292962"/>
                <a:gd name="connsiteY39" fmla="*/ 1237220 h 1506262"/>
                <a:gd name="connsiteX40" fmla="*/ 166037 w 1292962"/>
                <a:gd name="connsiteY40" fmla="*/ 1251603 h 1506262"/>
                <a:gd name="connsiteX41" fmla="*/ 173413 w 1292962"/>
                <a:gd name="connsiteY41" fmla="*/ 1257413 h 1506262"/>
                <a:gd name="connsiteX42" fmla="*/ 402235 w 1292962"/>
                <a:gd name="connsiteY42" fmla="*/ 1376666 h 1506262"/>
                <a:gd name="connsiteX43" fmla="*/ 446203 w 1292962"/>
                <a:gd name="connsiteY43" fmla="*/ 1362379 h 1506262"/>
                <a:gd name="connsiteX44" fmla="*/ 448756 w 1292962"/>
                <a:gd name="connsiteY44" fmla="*/ 1358473 h 1506262"/>
                <a:gd name="connsiteX45" fmla="*/ 449134 w 1292962"/>
                <a:gd name="connsiteY45" fmla="*/ 1356949 h 1506262"/>
                <a:gd name="connsiteX46" fmla="*/ 449607 w 1292962"/>
                <a:gd name="connsiteY46" fmla="*/ 1333899 h 1506262"/>
                <a:gd name="connsiteX47" fmla="*/ 436370 w 1292962"/>
                <a:gd name="connsiteY47" fmla="*/ 1315706 h 1506262"/>
                <a:gd name="connsiteX48" fmla="*/ 205940 w 1292962"/>
                <a:gd name="connsiteY48" fmla="*/ 1195405 h 1506262"/>
                <a:gd name="connsiteX49" fmla="*/ 180694 w 1292962"/>
                <a:gd name="connsiteY49" fmla="*/ 1193477 h 1506262"/>
                <a:gd name="connsiteX50" fmla="*/ 227309 w 1292962"/>
                <a:gd name="connsiteY50" fmla="*/ 1112157 h 1506262"/>
                <a:gd name="connsiteX51" fmla="*/ 222676 w 1292962"/>
                <a:gd name="connsiteY51" fmla="*/ 1114157 h 1506262"/>
                <a:gd name="connsiteX52" fmla="*/ 204427 w 1292962"/>
                <a:gd name="connsiteY52" fmla="*/ 1128635 h 1506262"/>
                <a:gd name="connsiteX53" fmla="*/ 202347 w 1292962"/>
                <a:gd name="connsiteY53" fmla="*/ 1131778 h 1506262"/>
                <a:gd name="connsiteX54" fmla="*/ 197808 w 1292962"/>
                <a:gd name="connsiteY54" fmla="*/ 1157210 h 1506262"/>
                <a:gd name="connsiteX55" fmla="*/ 197808 w 1292962"/>
                <a:gd name="connsiteY55" fmla="*/ 1157401 h 1506262"/>
                <a:gd name="connsiteX56" fmla="*/ 205278 w 1292962"/>
                <a:gd name="connsiteY56" fmla="*/ 1171688 h 1506262"/>
                <a:gd name="connsiteX57" fmla="*/ 212748 w 1292962"/>
                <a:gd name="connsiteY57" fmla="*/ 1177498 h 1506262"/>
                <a:gd name="connsiteX58" fmla="*/ 441570 w 1292962"/>
                <a:gd name="connsiteY58" fmla="*/ 1296751 h 1506262"/>
                <a:gd name="connsiteX59" fmla="*/ 485538 w 1292962"/>
                <a:gd name="connsiteY59" fmla="*/ 1282464 h 1506262"/>
                <a:gd name="connsiteX60" fmla="*/ 487240 w 1292962"/>
                <a:gd name="connsiteY60" fmla="*/ 1279797 h 1506262"/>
                <a:gd name="connsiteX61" fmla="*/ 477312 w 1292962"/>
                <a:gd name="connsiteY61" fmla="*/ 1236744 h 1506262"/>
                <a:gd name="connsiteX62" fmla="*/ 474002 w 1292962"/>
                <a:gd name="connsiteY62" fmla="*/ 1234553 h 1506262"/>
                <a:gd name="connsiteX63" fmla="*/ 246598 w 1292962"/>
                <a:gd name="connsiteY63" fmla="*/ 1118348 h 1506262"/>
                <a:gd name="connsiteX64" fmla="*/ 240830 w 1292962"/>
                <a:gd name="connsiteY64" fmla="*/ 1114443 h 1506262"/>
                <a:gd name="connsiteX65" fmla="*/ 227309 w 1292962"/>
                <a:gd name="connsiteY65" fmla="*/ 1112157 h 1506262"/>
                <a:gd name="connsiteX66" fmla="*/ 936470 w 1292962"/>
                <a:gd name="connsiteY66" fmla="*/ 1097488 h 1506262"/>
                <a:gd name="connsiteX67" fmla="*/ 941386 w 1292962"/>
                <a:gd name="connsiteY67" fmla="*/ 1100060 h 1506262"/>
                <a:gd name="connsiteX68" fmla="*/ 942616 w 1292962"/>
                <a:gd name="connsiteY68" fmla="*/ 1101488 h 1506262"/>
                <a:gd name="connsiteX69" fmla="*/ 948951 w 1292962"/>
                <a:gd name="connsiteY69" fmla="*/ 1107584 h 1506262"/>
                <a:gd name="connsiteX70" fmla="*/ 951977 w 1292962"/>
                <a:gd name="connsiteY70" fmla="*/ 1110918 h 1506262"/>
                <a:gd name="connsiteX71" fmla="*/ 993202 w 1292962"/>
                <a:gd name="connsiteY71" fmla="*/ 1165020 h 1506262"/>
                <a:gd name="connsiteX72" fmla="*/ 994715 w 1292962"/>
                <a:gd name="connsiteY72" fmla="*/ 1172354 h 1506262"/>
                <a:gd name="connsiteX73" fmla="*/ 992068 w 1292962"/>
                <a:gd name="connsiteY73" fmla="*/ 1177784 h 1506262"/>
                <a:gd name="connsiteX74" fmla="*/ 992068 w 1292962"/>
                <a:gd name="connsiteY74" fmla="*/ 1177974 h 1506262"/>
                <a:gd name="connsiteX75" fmla="*/ 979114 w 1292962"/>
                <a:gd name="connsiteY75" fmla="*/ 1178831 h 1506262"/>
                <a:gd name="connsiteX76" fmla="*/ 975710 w 1292962"/>
                <a:gd name="connsiteY76" fmla="*/ 1176545 h 1506262"/>
                <a:gd name="connsiteX77" fmla="*/ 927581 w 1292962"/>
                <a:gd name="connsiteY77" fmla="*/ 1113299 h 1506262"/>
                <a:gd name="connsiteX78" fmla="*/ 929756 w 1292962"/>
                <a:gd name="connsiteY78" fmla="*/ 1099488 h 1506262"/>
                <a:gd name="connsiteX79" fmla="*/ 936470 w 1292962"/>
                <a:gd name="connsiteY79" fmla="*/ 1097488 h 1506262"/>
                <a:gd name="connsiteX80" fmla="*/ 1051070 w 1292962"/>
                <a:gd name="connsiteY80" fmla="*/ 947279 h 1506262"/>
                <a:gd name="connsiteX81" fmla="*/ 1057311 w 1292962"/>
                <a:gd name="connsiteY81" fmla="*/ 948041 h 1506262"/>
                <a:gd name="connsiteX82" fmla="*/ 1131158 w 1292962"/>
                <a:gd name="connsiteY82" fmla="*/ 986046 h 1506262"/>
                <a:gd name="connsiteX83" fmla="*/ 1132955 w 1292962"/>
                <a:gd name="connsiteY83" fmla="*/ 987189 h 1506262"/>
                <a:gd name="connsiteX84" fmla="*/ 1134468 w 1292962"/>
                <a:gd name="connsiteY84" fmla="*/ 989570 h 1506262"/>
                <a:gd name="connsiteX85" fmla="*/ 1133995 w 1292962"/>
                <a:gd name="connsiteY85" fmla="*/ 998905 h 1506262"/>
                <a:gd name="connsiteX86" fmla="*/ 1128700 w 1292962"/>
                <a:gd name="connsiteY86" fmla="*/ 1003953 h 1506262"/>
                <a:gd name="connsiteX87" fmla="*/ 1122365 w 1292962"/>
                <a:gd name="connsiteY87" fmla="*/ 1002715 h 1506262"/>
                <a:gd name="connsiteX88" fmla="*/ 1049652 w 1292962"/>
                <a:gd name="connsiteY88" fmla="*/ 965281 h 1506262"/>
                <a:gd name="connsiteX89" fmla="*/ 1049747 w 1292962"/>
                <a:gd name="connsiteY89" fmla="*/ 965472 h 1506262"/>
                <a:gd name="connsiteX90" fmla="*/ 1048612 w 1292962"/>
                <a:gd name="connsiteY90" fmla="*/ 964710 h 1506262"/>
                <a:gd name="connsiteX91" fmla="*/ 1045870 w 1292962"/>
                <a:gd name="connsiteY91" fmla="*/ 951661 h 1506262"/>
                <a:gd name="connsiteX92" fmla="*/ 1051070 w 1292962"/>
                <a:gd name="connsiteY92" fmla="*/ 947279 h 1506262"/>
                <a:gd name="connsiteX93" fmla="*/ 436180 w 1292962"/>
                <a:gd name="connsiteY93" fmla="*/ 942802 h 1506262"/>
                <a:gd name="connsiteX94" fmla="*/ 336236 w 1292962"/>
                <a:gd name="connsiteY94" fmla="*/ 1138827 h 1506262"/>
                <a:gd name="connsiteX95" fmla="*/ 405923 w 1292962"/>
                <a:gd name="connsiteY95" fmla="*/ 1176546 h 1506262"/>
                <a:gd name="connsiteX96" fmla="*/ 505867 w 1292962"/>
                <a:gd name="connsiteY96" fmla="*/ 980521 h 1506262"/>
                <a:gd name="connsiteX97" fmla="*/ 594330 w 1292962"/>
                <a:gd name="connsiteY97" fmla="*/ 898221 h 1506262"/>
                <a:gd name="connsiteX98" fmla="*/ 558534 w 1292962"/>
                <a:gd name="connsiteY98" fmla="*/ 919371 h 1506262"/>
                <a:gd name="connsiteX99" fmla="*/ 532437 w 1292962"/>
                <a:gd name="connsiteY99" fmla="*/ 971282 h 1506262"/>
                <a:gd name="connsiteX100" fmla="*/ 569313 w 1292962"/>
                <a:gd name="connsiteY100" fmla="*/ 990141 h 1506262"/>
                <a:gd name="connsiteX101" fmla="*/ 621697 w 1292962"/>
                <a:gd name="connsiteY101" fmla="*/ 993189 h 1506262"/>
                <a:gd name="connsiteX102" fmla="*/ 637109 w 1292962"/>
                <a:gd name="connsiteY102" fmla="*/ 977759 h 1506262"/>
                <a:gd name="connsiteX103" fmla="*/ 620940 w 1292962"/>
                <a:gd name="connsiteY103" fmla="*/ 906798 h 1506262"/>
                <a:gd name="connsiteX104" fmla="*/ 616780 w 1292962"/>
                <a:gd name="connsiteY104" fmla="*/ 904131 h 1506262"/>
                <a:gd name="connsiteX105" fmla="*/ 616875 w 1292962"/>
                <a:gd name="connsiteY105" fmla="*/ 904036 h 1506262"/>
                <a:gd name="connsiteX106" fmla="*/ 594330 w 1292962"/>
                <a:gd name="connsiteY106" fmla="*/ 898221 h 1506262"/>
                <a:gd name="connsiteX107" fmla="*/ 405363 w 1292962"/>
                <a:gd name="connsiteY107" fmla="*/ 802450 h 1506262"/>
                <a:gd name="connsiteX108" fmla="*/ 361577 w 1292962"/>
                <a:gd name="connsiteY108" fmla="*/ 832788 h 1506262"/>
                <a:gd name="connsiteX109" fmla="*/ 357605 w 1292962"/>
                <a:gd name="connsiteY109" fmla="*/ 860982 h 1506262"/>
                <a:gd name="connsiteX110" fmla="*/ 370559 w 1292962"/>
                <a:gd name="connsiteY110" fmla="*/ 883080 h 1506262"/>
                <a:gd name="connsiteX111" fmla="*/ 390132 w 1292962"/>
                <a:gd name="connsiteY111" fmla="*/ 897273 h 1506262"/>
                <a:gd name="connsiteX112" fmla="*/ 426819 w 1292962"/>
                <a:gd name="connsiteY112" fmla="*/ 916037 h 1506262"/>
                <a:gd name="connsiteX113" fmla="*/ 426819 w 1292962"/>
                <a:gd name="connsiteY113" fmla="*/ 916132 h 1506262"/>
                <a:gd name="connsiteX114" fmla="*/ 454051 w 1292962"/>
                <a:gd name="connsiteY114" fmla="*/ 866697 h 1506262"/>
                <a:gd name="connsiteX115" fmla="*/ 454713 w 1292962"/>
                <a:gd name="connsiteY115" fmla="*/ 865269 h 1506262"/>
                <a:gd name="connsiteX116" fmla="*/ 438544 w 1292962"/>
                <a:gd name="connsiteY116" fmla="*/ 811738 h 1506262"/>
                <a:gd name="connsiteX117" fmla="*/ 433911 w 1292962"/>
                <a:gd name="connsiteY117" fmla="*/ 808595 h 1506262"/>
                <a:gd name="connsiteX118" fmla="*/ 430696 w 1292962"/>
                <a:gd name="connsiteY118" fmla="*/ 807166 h 1506262"/>
                <a:gd name="connsiteX119" fmla="*/ 405363 w 1292962"/>
                <a:gd name="connsiteY119" fmla="*/ 802450 h 1506262"/>
                <a:gd name="connsiteX120" fmla="*/ 1119623 w 1292962"/>
                <a:gd name="connsiteY120" fmla="*/ 759446 h 1506262"/>
                <a:gd name="connsiteX121" fmla="*/ 1284337 w 1292962"/>
                <a:gd name="connsiteY121" fmla="*/ 776591 h 1506262"/>
                <a:gd name="connsiteX122" fmla="*/ 1290010 w 1292962"/>
                <a:gd name="connsiteY122" fmla="*/ 779068 h 1506262"/>
                <a:gd name="connsiteX123" fmla="*/ 1292941 w 1292962"/>
                <a:gd name="connsiteY123" fmla="*/ 787545 h 1506262"/>
                <a:gd name="connsiteX124" fmla="*/ 1289916 w 1292962"/>
                <a:gd name="connsiteY124" fmla="*/ 793927 h 1506262"/>
                <a:gd name="connsiteX125" fmla="*/ 1282351 w 1292962"/>
                <a:gd name="connsiteY125" fmla="*/ 796308 h 1506262"/>
                <a:gd name="connsiteX126" fmla="*/ 1282446 w 1292962"/>
                <a:gd name="connsiteY126" fmla="*/ 796403 h 1506262"/>
                <a:gd name="connsiteX127" fmla="*/ 1120852 w 1292962"/>
                <a:gd name="connsiteY127" fmla="*/ 779544 h 1506262"/>
                <a:gd name="connsiteX128" fmla="*/ 1109978 w 1292962"/>
                <a:gd name="connsiteY128" fmla="*/ 772210 h 1506262"/>
                <a:gd name="connsiteX129" fmla="*/ 1109316 w 1292962"/>
                <a:gd name="connsiteY129" fmla="*/ 768304 h 1506262"/>
                <a:gd name="connsiteX130" fmla="*/ 1112342 w 1292962"/>
                <a:gd name="connsiteY130" fmla="*/ 761923 h 1506262"/>
                <a:gd name="connsiteX131" fmla="*/ 1119623 w 1292962"/>
                <a:gd name="connsiteY131" fmla="*/ 759446 h 1506262"/>
                <a:gd name="connsiteX132" fmla="*/ 10779 w 1292962"/>
                <a:gd name="connsiteY132" fmla="*/ 657433 h 1506262"/>
                <a:gd name="connsiteX133" fmla="*/ 90489 w 1292962"/>
                <a:gd name="connsiteY133" fmla="*/ 661528 h 1506262"/>
                <a:gd name="connsiteX134" fmla="*/ 100039 w 1292962"/>
                <a:gd name="connsiteY134" fmla="*/ 671815 h 1506262"/>
                <a:gd name="connsiteX135" fmla="*/ 89165 w 1292962"/>
                <a:gd name="connsiteY135" fmla="*/ 681245 h 1506262"/>
                <a:gd name="connsiteX136" fmla="*/ 89165 w 1292962"/>
                <a:gd name="connsiteY136" fmla="*/ 681340 h 1506262"/>
                <a:gd name="connsiteX137" fmla="*/ 11252 w 1292962"/>
                <a:gd name="connsiteY137" fmla="*/ 677340 h 1506262"/>
                <a:gd name="connsiteX138" fmla="*/ 662 w 1292962"/>
                <a:gd name="connsiteY138" fmla="*/ 670196 h 1506262"/>
                <a:gd name="connsiteX139" fmla="*/ 0 w 1292962"/>
                <a:gd name="connsiteY139" fmla="*/ 666767 h 1506262"/>
                <a:gd name="connsiteX140" fmla="*/ 10779 w 1292962"/>
                <a:gd name="connsiteY140" fmla="*/ 657433 h 1506262"/>
                <a:gd name="connsiteX141" fmla="*/ 1175410 w 1292962"/>
                <a:gd name="connsiteY141" fmla="*/ 511796 h 1506262"/>
                <a:gd name="connsiteX142" fmla="*/ 1187986 w 1292962"/>
                <a:gd name="connsiteY142" fmla="*/ 519892 h 1506262"/>
                <a:gd name="connsiteX143" fmla="*/ 1186662 w 1292962"/>
                <a:gd name="connsiteY143" fmla="*/ 528941 h 1506262"/>
                <a:gd name="connsiteX144" fmla="*/ 1181461 w 1292962"/>
                <a:gd name="connsiteY144" fmla="*/ 533323 h 1506262"/>
                <a:gd name="connsiteX145" fmla="*/ 1106763 w 1292962"/>
                <a:gd name="connsiteY145" fmla="*/ 556659 h 1506262"/>
                <a:gd name="connsiteX146" fmla="*/ 1104872 w 1292962"/>
                <a:gd name="connsiteY146" fmla="*/ 557516 h 1506262"/>
                <a:gd name="connsiteX147" fmla="*/ 1098159 w 1292962"/>
                <a:gd name="connsiteY147" fmla="*/ 555801 h 1506262"/>
                <a:gd name="connsiteX148" fmla="*/ 1095133 w 1292962"/>
                <a:gd name="connsiteY148" fmla="*/ 553706 h 1506262"/>
                <a:gd name="connsiteX149" fmla="*/ 1094944 w 1292962"/>
                <a:gd name="connsiteY149" fmla="*/ 553611 h 1506262"/>
                <a:gd name="connsiteX150" fmla="*/ 1095795 w 1292962"/>
                <a:gd name="connsiteY150" fmla="*/ 552373 h 1506262"/>
                <a:gd name="connsiteX151" fmla="*/ 1093525 w 1292962"/>
                <a:gd name="connsiteY151" fmla="*/ 547515 h 1506262"/>
                <a:gd name="connsiteX152" fmla="*/ 1093525 w 1292962"/>
                <a:gd name="connsiteY152" fmla="*/ 543133 h 1506262"/>
                <a:gd name="connsiteX153" fmla="*/ 1102886 w 1292962"/>
                <a:gd name="connsiteY153" fmla="*/ 534466 h 1506262"/>
                <a:gd name="connsiteX154" fmla="*/ 52572 w 1292962"/>
                <a:gd name="connsiteY154" fmla="*/ 425404 h 1506262"/>
                <a:gd name="connsiteX155" fmla="*/ 58812 w 1292962"/>
                <a:gd name="connsiteY155" fmla="*/ 426166 h 1506262"/>
                <a:gd name="connsiteX156" fmla="*/ 133511 w 1292962"/>
                <a:gd name="connsiteY156" fmla="*/ 464838 h 1506262"/>
                <a:gd name="connsiteX157" fmla="*/ 134267 w 1292962"/>
                <a:gd name="connsiteY157" fmla="*/ 465219 h 1506262"/>
                <a:gd name="connsiteX158" fmla="*/ 136064 w 1292962"/>
                <a:gd name="connsiteY158" fmla="*/ 466362 h 1506262"/>
                <a:gd name="connsiteX159" fmla="*/ 137576 w 1292962"/>
                <a:gd name="connsiteY159" fmla="*/ 468743 h 1506262"/>
                <a:gd name="connsiteX160" fmla="*/ 137104 w 1292962"/>
                <a:gd name="connsiteY160" fmla="*/ 478077 h 1506262"/>
                <a:gd name="connsiteX161" fmla="*/ 131809 w 1292962"/>
                <a:gd name="connsiteY161" fmla="*/ 482554 h 1506262"/>
                <a:gd name="connsiteX162" fmla="*/ 125473 w 1292962"/>
                <a:gd name="connsiteY162" fmla="*/ 481887 h 1506262"/>
                <a:gd name="connsiteX163" fmla="*/ 51248 w 1292962"/>
                <a:gd name="connsiteY163" fmla="*/ 443406 h 1506262"/>
                <a:gd name="connsiteX164" fmla="*/ 51248 w 1292962"/>
                <a:gd name="connsiteY164" fmla="*/ 443597 h 1506262"/>
                <a:gd name="connsiteX165" fmla="*/ 50113 w 1292962"/>
                <a:gd name="connsiteY165" fmla="*/ 442835 h 1506262"/>
                <a:gd name="connsiteX166" fmla="*/ 47371 w 1292962"/>
                <a:gd name="connsiteY166" fmla="*/ 429786 h 1506262"/>
                <a:gd name="connsiteX167" fmla="*/ 52572 w 1292962"/>
                <a:gd name="connsiteY167" fmla="*/ 425404 h 1506262"/>
                <a:gd name="connsiteX168" fmla="*/ 592397 w 1292962"/>
                <a:gd name="connsiteY168" fmla="*/ 414781 h 1506262"/>
                <a:gd name="connsiteX169" fmla="*/ 662166 w 1292962"/>
                <a:gd name="connsiteY169" fmla="*/ 421594 h 1506262"/>
                <a:gd name="connsiteX170" fmla="*/ 662261 w 1292962"/>
                <a:gd name="connsiteY170" fmla="*/ 421594 h 1506262"/>
                <a:gd name="connsiteX171" fmla="*/ 666043 w 1292962"/>
                <a:gd name="connsiteY171" fmla="*/ 423690 h 1506262"/>
                <a:gd name="connsiteX172" fmla="*/ 667556 w 1292962"/>
                <a:gd name="connsiteY172" fmla="*/ 425690 h 1506262"/>
                <a:gd name="connsiteX173" fmla="*/ 668974 w 1292962"/>
                <a:gd name="connsiteY173" fmla="*/ 433310 h 1506262"/>
                <a:gd name="connsiteX174" fmla="*/ 657438 w 1292962"/>
                <a:gd name="connsiteY174" fmla="*/ 440168 h 1506262"/>
                <a:gd name="connsiteX175" fmla="*/ 418026 w 1292962"/>
                <a:gd name="connsiteY175" fmla="*/ 505700 h 1506262"/>
                <a:gd name="connsiteX176" fmla="*/ 406112 w 1292962"/>
                <a:gd name="connsiteY176" fmla="*/ 506652 h 1506262"/>
                <a:gd name="connsiteX177" fmla="*/ 403748 w 1292962"/>
                <a:gd name="connsiteY177" fmla="*/ 505033 h 1506262"/>
                <a:gd name="connsiteX178" fmla="*/ 401478 w 1292962"/>
                <a:gd name="connsiteY178" fmla="*/ 499413 h 1506262"/>
                <a:gd name="connsiteX179" fmla="*/ 404126 w 1292962"/>
                <a:gd name="connsiteY179" fmla="*/ 492270 h 1506262"/>
                <a:gd name="connsiteX180" fmla="*/ 404221 w 1292962"/>
                <a:gd name="connsiteY180" fmla="*/ 492174 h 1506262"/>
                <a:gd name="connsiteX181" fmla="*/ 592397 w 1292962"/>
                <a:gd name="connsiteY181" fmla="*/ 414781 h 1506262"/>
                <a:gd name="connsiteX182" fmla="*/ 627599 w 1292962"/>
                <a:gd name="connsiteY182" fmla="*/ 327768 h 1506262"/>
                <a:gd name="connsiteX183" fmla="*/ 269291 w 1292962"/>
                <a:gd name="connsiteY183" fmla="*/ 522940 h 1506262"/>
                <a:gd name="connsiteX184" fmla="*/ 239128 w 1292962"/>
                <a:gd name="connsiteY184" fmla="*/ 781830 h 1506262"/>
                <a:gd name="connsiteX185" fmla="*/ 227498 w 1292962"/>
                <a:gd name="connsiteY185" fmla="*/ 1029861 h 1506262"/>
                <a:gd name="connsiteX186" fmla="*/ 227309 w 1292962"/>
                <a:gd name="connsiteY186" fmla="*/ 1030051 h 1506262"/>
                <a:gd name="connsiteX187" fmla="*/ 239412 w 1292962"/>
                <a:gd name="connsiteY187" fmla="*/ 1081296 h 1506262"/>
                <a:gd name="connsiteX188" fmla="*/ 245747 w 1292962"/>
                <a:gd name="connsiteY188" fmla="*/ 1086534 h 1506262"/>
                <a:gd name="connsiteX189" fmla="*/ 254257 w 1292962"/>
                <a:gd name="connsiteY189" fmla="*/ 1092249 h 1506262"/>
                <a:gd name="connsiteX190" fmla="*/ 315812 w 1292962"/>
                <a:gd name="connsiteY190" fmla="*/ 1125587 h 1506262"/>
                <a:gd name="connsiteX191" fmla="*/ 415851 w 1292962"/>
                <a:gd name="connsiteY191" fmla="*/ 929372 h 1506262"/>
                <a:gd name="connsiteX192" fmla="*/ 378880 w 1292962"/>
                <a:gd name="connsiteY192" fmla="*/ 910417 h 1506262"/>
                <a:gd name="connsiteX193" fmla="*/ 337182 w 1292962"/>
                <a:gd name="connsiteY193" fmla="*/ 865364 h 1506262"/>
                <a:gd name="connsiteX194" fmla="*/ 340869 w 1292962"/>
                <a:gd name="connsiteY194" fmla="*/ 820025 h 1506262"/>
                <a:gd name="connsiteX195" fmla="*/ 381433 w 1292962"/>
                <a:gd name="connsiteY195" fmla="*/ 782592 h 1506262"/>
                <a:gd name="connsiteX196" fmla="*/ 438166 w 1292962"/>
                <a:gd name="connsiteY196" fmla="*/ 786973 h 1506262"/>
                <a:gd name="connsiteX197" fmla="*/ 469558 w 1292962"/>
                <a:gd name="connsiteY197" fmla="*/ 870412 h 1506262"/>
                <a:gd name="connsiteX198" fmla="*/ 443083 w 1292962"/>
                <a:gd name="connsiteY198" fmla="*/ 922705 h 1506262"/>
                <a:gd name="connsiteX199" fmla="*/ 512770 w 1292962"/>
                <a:gd name="connsiteY199" fmla="*/ 960424 h 1506262"/>
                <a:gd name="connsiteX200" fmla="*/ 539245 w 1292962"/>
                <a:gd name="connsiteY200" fmla="*/ 908322 h 1506262"/>
                <a:gd name="connsiteX201" fmla="*/ 625479 w 1292962"/>
                <a:gd name="connsiteY201" fmla="*/ 885176 h 1506262"/>
                <a:gd name="connsiteX202" fmla="*/ 654886 w 1292962"/>
                <a:gd name="connsiteY202" fmla="*/ 985093 h 1506262"/>
                <a:gd name="connsiteX203" fmla="*/ 654602 w 1292962"/>
                <a:gd name="connsiteY203" fmla="*/ 985570 h 1506262"/>
                <a:gd name="connsiteX204" fmla="*/ 631152 w 1292962"/>
                <a:gd name="connsiteY204" fmla="*/ 1008906 h 1506262"/>
                <a:gd name="connsiteX205" fmla="*/ 558912 w 1292962"/>
                <a:gd name="connsiteY205" fmla="*/ 1005953 h 1506262"/>
                <a:gd name="connsiteX206" fmla="*/ 521942 w 1292962"/>
                <a:gd name="connsiteY206" fmla="*/ 986998 h 1506262"/>
                <a:gd name="connsiteX207" fmla="*/ 422092 w 1292962"/>
                <a:gd name="connsiteY207" fmla="*/ 1182832 h 1506262"/>
                <a:gd name="connsiteX208" fmla="*/ 483269 w 1292962"/>
                <a:gd name="connsiteY208" fmla="*/ 1215789 h 1506262"/>
                <a:gd name="connsiteX209" fmla="*/ 484971 w 1292962"/>
                <a:gd name="connsiteY209" fmla="*/ 1215979 h 1506262"/>
                <a:gd name="connsiteX210" fmla="*/ 537543 w 1292962"/>
                <a:gd name="connsiteY210" fmla="*/ 1196929 h 1506262"/>
                <a:gd name="connsiteX211" fmla="*/ 732704 w 1292962"/>
                <a:gd name="connsiteY211" fmla="*/ 1045005 h 1506262"/>
                <a:gd name="connsiteX212" fmla="*/ 924934 w 1292962"/>
                <a:gd name="connsiteY212" fmla="*/ 869269 h 1506262"/>
                <a:gd name="connsiteX213" fmla="*/ 775727 w 1292962"/>
                <a:gd name="connsiteY213" fmla="*/ 373112 h 1506262"/>
                <a:gd name="connsiteX214" fmla="*/ 777145 w 1292962"/>
                <a:gd name="connsiteY214" fmla="*/ 370921 h 1506262"/>
                <a:gd name="connsiteX215" fmla="*/ 767500 w 1292962"/>
                <a:gd name="connsiteY215" fmla="*/ 366063 h 1506262"/>
                <a:gd name="connsiteX216" fmla="*/ 627599 w 1292962"/>
                <a:gd name="connsiteY216" fmla="*/ 327768 h 1506262"/>
                <a:gd name="connsiteX217" fmla="*/ 616935 w 1292962"/>
                <a:gd name="connsiteY217" fmla="*/ 308519 h 1506262"/>
                <a:gd name="connsiteX218" fmla="*/ 760314 w 1292962"/>
                <a:gd name="connsiteY218" fmla="*/ 343299 h 1506262"/>
                <a:gd name="connsiteX219" fmla="*/ 794827 w 1292962"/>
                <a:gd name="connsiteY219" fmla="*/ 361968 h 1506262"/>
                <a:gd name="connsiteX220" fmla="*/ 942805 w 1292962"/>
                <a:gd name="connsiteY220" fmla="*/ 879366 h 1506262"/>
                <a:gd name="connsiteX221" fmla="*/ 739701 w 1292962"/>
                <a:gd name="connsiteY221" fmla="*/ 1063865 h 1506262"/>
                <a:gd name="connsiteX222" fmla="*/ 553523 w 1292962"/>
                <a:gd name="connsiteY222" fmla="*/ 1209693 h 1506262"/>
                <a:gd name="connsiteX223" fmla="*/ 516174 w 1292962"/>
                <a:gd name="connsiteY223" fmla="*/ 1232838 h 1506262"/>
                <a:gd name="connsiteX224" fmla="*/ 506245 w 1292962"/>
                <a:gd name="connsiteY224" fmla="*/ 1235696 h 1506262"/>
                <a:gd name="connsiteX225" fmla="*/ 509933 w 1292962"/>
                <a:gd name="connsiteY225" fmla="*/ 1245411 h 1506262"/>
                <a:gd name="connsiteX226" fmla="*/ 508042 w 1292962"/>
                <a:gd name="connsiteY226" fmla="*/ 1285321 h 1506262"/>
                <a:gd name="connsiteX227" fmla="*/ 505773 w 1292962"/>
                <a:gd name="connsiteY227" fmla="*/ 1288941 h 1506262"/>
                <a:gd name="connsiteX228" fmla="*/ 474948 w 1292962"/>
                <a:gd name="connsiteY228" fmla="*/ 1314753 h 1506262"/>
                <a:gd name="connsiteX229" fmla="*/ 466154 w 1292962"/>
                <a:gd name="connsiteY229" fmla="*/ 1318182 h 1506262"/>
                <a:gd name="connsiteX230" fmla="*/ 469558 w 1292962"/>
                <a:gd name="connsiteY230" fmla="*/ 1327041 h 1506262"/>
                <a:gd name="connsiteX231" fmla="*/ 466154 w 1292962"/>
                <a:gd name="connsiteY231" fmla="*/ 1365903 h 1506262"/>
                <a:gd name="connsiteX232" fmla="*/ 463885 w 1292962"/>
                <a:gd name="connsiteY232" fmla="*/ 1369522 h 1506262"/>
                <a:gd name="connsiteX233" fmla="*/ 431264 w 1292962"/>
                <a:gd name="connsiteY233" fmla="*/ 1395621 h 1506262"/>
                <a:gd name="connsiteX234" fmla="*/ 421997 w 1292962"/>
                <a:gd name="connsiteY234" fmla="*/ 1398288 h 1506262"/>
                <a:gd name="connsiteX235" fmla="*/ 424739 w 1292962"/>
                <a:gd name="connsiteY235" fmla="*/ 1407527 h 1506262"/>
                <a:gd name="connsiteX236" fmla="*/ 420957 w 1292962"/>
                <a:gd name="connsiteY236" fmla="*/ 1444579 h 1506262"/>
                <a:gd name="connsiteX237" fmla="*/ 418688 w 1292962"/>
                <a:gd name="connsiteY237" fmla="*/ 1448104 h 1506262"/>
                <a:gd name="connsiteX238" fmla="*/ 388430 w 1292962"/>
                <a:gd name="connsiteY238" fmla="*/ 1473726 h 1506262"/>
                <a:gd name="connsiteX239" fmla="*/ 388525 w 1292962"/>
                <a:gd name="connsiteY239" fmla="*/ 1473821 h 1506262"/>
                <a:gd name="connsiteX240" fmla="*/ 348812 w 1292962"/>
                <a:gd name="connsiteY240" fmla="*/ 1470202 h 1506262"/>
                <a:gd name="connsiteX241" fmla="*/ 296239 w 1292962"/>
                <a:gd name="connsiteY241" fmla="*/ 1444103 h 1506262"/>
                <a:gd name="connsiteX242" fmla="*/ 296239 w 1292962"/>
                <a:gd name="connsiteY242" fmla="*/ 1459438 h 1506262"/>
                <a:gd name="connsiteX243" fmla="*/ 291606 w 1292962"/>
                <a:gd name="connsiteY243" fmla="*/ 1477155 h 1506262"/>
                <a:gd name="connsiteX244" fmla="*/ 291039 w 1292962"/>
                <a:gd name="connsiteY244" fmla="*/ 1478107 h 1506262"/>
                <a:gd name="connsiteX245" fmla="*/ 260781 w 1292962"/>
                <a:gd name="connsiteY245" fmla="*/ 1503825 h 1506262"/>
                <a:gd name="connsiteX246" fmla="*/ 221163 w 1292962"/>
                <a:gd name="connsiteY246" fmla="*/ 1500300 h 1506262"/>
                <a:gd name="connsiteX247" fmla="*/ 177951 w 1292962"/>
                <a:gd name="connsiteY247" fmla="*/ 1478107 h 1506262"/>
                <a:gd name="connsiteX248" fmla="*/ 172184 w 1292962"/>
                <a:gd name="connsiteY248" fmla="*/ 1474202 h 1506262"/>
                <a:gd name="connsiteX249" fmla="*/ 150341 w 1292962"/>
                <a:gd name="connsiteY249" fmla="*/ 1445817 h 1506262"/>
                <a:gd name="connsiteX250" fmla="*/ 154029 w 1292962"/>
                <a:gd name="connsiteY250" fmla="*/ 1406479 h 1506262"/>
                <a:gd name="connsiteX251" fmla="*/ 154502 w 1292962"/>
                <a:gd name="connsiteY251" fmla="*/ 1405336 h 1506262"/>
                <a:gd name="connsiteX252" fmla="*/ 166983 w 1292962"/>
                <a:gd name="connsiteY252" fmla="*/ 1389811 h 1506262"/>
                <a:gd name="connsiteX253" fmla="*/ 177290 w 1292962"/>
                <a:gd name="connsiteY253" fmla="*/ 1380381 h 1506262"/>
                <a:gd name="connsiteX254" fmla="*/ 126419 w 1292962"/>
                <a:gd name="connsiteY254" fmla="*/ 1355140 h 1506262"/>
                <a:gd name="connsiteX255" fmla="*/ 120651 w 1292962"/>
                <a:gd name="connsiteY255" fmla="*/ 1351329 h 1506262"/>
                <a:gd name="connsiteX256" fmla="*/ 98809 w 1292962"/>
                <a:gd name="connsiteY256" fmla="*/ 1322945 h 1506262"/>
                <a:gd name="connsiteX257" fmla="*/ 102213 w 1292962"/>
                <a:gd name="connsiteY257" fmla="*/ 1284083 h 1506262"/>
                <a:gd name="connsiteX258" fmla="*/ 104482 w 1292962"/>
                <a:gd name="connsiteY258" fmla="*/ 1280463 h 1506262"/>
                <a:gd name="connsiteX259" fmla="*/ 131998 w 1292962"/>
                <a:gd name="connsiteY259" fmla="*/ 1255317 h 1506262"/>
                <a:gd name="connsiteX260" fmla="*/ 138900 w 1292962"/>
                <a:gd name="connsiteY260" fmla="*/ 1251222 h 1506262"/>
                <a:gd name="connsiteX261" fmla="*/ 137104 w 1292962"/>
                <a:gd name="connsiteY261" fmla="*/ 1242554 h 1506262"/>
                <a:gd name="connsiteX262" fmla="*/ 140129 w 1292962"/>
                <a:gd name="connsiteY262" fmla="*/ 1202739 h 1506262"/>
                <a:gd name="connsiteX263" fmla="*/ 142399 w 1292962"/>
                <a:gd name="connsiteY263" fmla="*/ 1199120 h 1506262"/>
                <a:gd name="connsiteX264" fmla="*/ 173129 w 1292962"/>
                <a:gd name="connsiteY264" fmla="*/ 1173307 h 1506262"/>
                <a:gd name="connsiteX265" fmla="*/ 181923 w 1292962"/>
                <a:gd name="connsiteY265" fmla="*/ 1169878 h 1506262"/>
                <a:gd name="connsiteX266" fmla="*/ 178519 w 1292962"/>
                <a:gd name="connsiteY266" fmla="*/ 1161020 h 1506262"/>
                <a:gd name="connsiteX267" fmla="*/ 182017 w 1292962"/>
                <a:gd name="connsiteY267" fmla="*/ 1122158 h 1506262"/>
                <a:gd name="connsiteX268" fmla="*/ 184381 w 1292962"/>
                <a:gd name="connsiteY268" fmla="*/ 1118443 h 1506262"/>
                <a:gd name="connsiteX269" fmla="*/ 209154 w 1292962"/>
                <a:gd name="connsiteY269" fmla="*/ 1095202 h 1506262"/>
                <a:gd name="connsiteX270" fmla="*/ 217854 w 1292962"/>
                <a:gd name="connsiteY270" fmla="*/ 1091487 h 1506262"/>
                <a:gd name="connsiteX271" fmla="*/ 214166 w 1292962"/>
                <a:gd name="connsiteY271" fmla="*/ 1082724 h 1506262"/>
                <a:gd name="connsiteX272" fmla="*/ 209249 w 1292962"/>
                <a:gd name="connsiteY272" fmla="*/ 1028813 h 1506262"/>
                <a:gd name="connsiteX273" fmla="*/ 221068 w 1292962"/>
                <a:gd name="connsiteY273" fmla="*/ 791545 h 1506262"/>
                <a:gd name="connsiteX274" fmla="*/ 253595 w 1292962"/>
                <a:gd name="connsiteY274" fmla="*/ 519702 h 1506262"/>
                <a:gd name="connsiteX275" fmla="*/ 254824 w 1292962"/>
                <a:gd name="connsiteY275" fmla="*/ 517701 h 1506262"/>
                <a:gd name="connsiteX276" fmla="*/ 616935 w 1292962"/>
                <a:gd name="connsiteY276" fmla="*/ 308519 h 1506262"/>
                <a:gd name="connsiteX277" fmla="*/ 1132671 w 1292962"/>
                <a:gd name="connsiteY277" fmla="*/ 256716 h 1506262"/>
                <a:gd name="connsiteX278" fmla="*/ 1137210 w 1292962"/>
                <a:gd name="connsiteY278" fmla="*/ 259098 h 1506262"/>
                <a:gd name="connsiteX279" fmla="*/ 1138723 w 1292962"/>
                <a:gd name="connsiteY279" fmla="*/ 260907 h 1506262"/>
                <a:gd name="connsiteX280" fmla="*/ 1141276 w 1292962"/>
                <a:gd name="connsiteY280" fmla="*/ 269766 h 1506262"/>
                <a:gd name="connsiteX281" fmla="*/ 1137683 w 1292962"/>
                <a:gd name="connsiteY281" fmla="*/ 275290 h 1506262"/>
                <a:gd name="connsiteX282" fmla="*/ 1013721 w 1292962"/>
                <a:gd name="connsiteY282" fmla="*/ 374826 h 1506262"/>
                <a:gd name="connsiteX283" fmla="*/ 1001335 w 1292962"/>
                <a:gd name="connsiteY283" fmla="*/ 375398 h 1506262"/>
                <a:gd name="connsiteX284" fmla="*/ 998120 w 1292962"/>
                <a:gd name="connsiteY284" fmla="*/ 373207 h 1506262"/>
                <a:gd name="connsiteX285" fmla="*/ 996323 w 1292962"/>
                <a:gd name="connsiteY285" fmla="*/ 365397 h 1506262"/>
                <a:gd name="connsiteX286" fmla="*/ 999916 w 1292962"/>
                <a:gd name="connsiteY286" fmla="*/ 359872 h 1506262"/>
                <a:gd name="connsiteX287" fmla="*/ 1124729 w 1292962"/>
                <a:gd name="connsiteY287" fmla="*/ 259574 h 1506262"/>
                <a:gd name="connsiteX288" fmla="*/ 1124729 w 1292962"/>
                <a:gd name="connsiteY288" fmla="*/ 259764 h 1506262"/>
                <a:gd name="connsiteX289" fmla="*/ 1132671 w 1292962"/>
                <a:gd name="connsiteY289" fmla="*/ 256716 h 1506262"/>
                <a:gd name="connsiteX290" fmla="*/ 135118 w 1292962"/>
                <a:gd name="connsiteY290" fmla="*/ 173849 h 1506262"/>
                <a:gd name="connsiteX291" fmla="*/ 140508 w 1292962"/>
                <a:gd name="connsiteY291" fmla="*/ 176135 h 1506262"/>
                <a:gd name="connsiteX292" fmla="*/ 141264 w 1292962"/>
                <a:gd name="connsiteY292" fmla="*/ 177088 h 1506262"/>
                <a:gd name="connsiteX293" fmla="*/ 247354 w 1292962"/>
                <a:gd name="connsiteY293" fmla="*/ 304532 h 1506262"/>
                <a:gd name="connsiteX294" fmla="*/ 249718 w 1292962"/>
                <a:gd name="connsiteY294" fmla="*/ 313390 h 1506262"/>
                <a:gd name="connsiteX295" fmla="*/ 247260 w 1292962"/>
                <a:gd name="connsiteY295" fmla="*/ 319010 h 1506262"/>
                <a:gd name="connsiteX296" fmla="*/ 246220 w 1292962"/>
                <a:gd name="connsiteY296" fmla="*/ 319772 h 1506262"/>
                <a:gd name="connsiteX297" fmla="*/ 246220 w 1292962"/>
                <a:gd name="connsiteY297" fmla="*/ 319867 h 1506262"/>
                <a:gd name="connsiteX298" fmla="*/ 234968 w 1292962"/>
                <a:gd name="connsiteY298" fmla="*/ 319486 h 1506262"/>
                <a:gd name="connsiteX299" fmla="*/ 231469 w 1292962"/>
                <a:gd name="connsiteY299" fmla="*/ 317105 h 1506262"/>
                <a:gd name="connsiteX300" fmla="*/ 126230 w 1292962"/>
                <a:gd name="connsiteY300" fmla="*/ 190708 h 1506262"/>
                <a:gd name="connsiteX301" fmla="*/ 123866 w 1292962"/>
                <a:gd name="connsiteY301" fmla="*/ 181850 h 1506262"/>
                <a:gd name="connsiteX302" fmla="*/ 126324 w 1292962"/>
                <a:gd name="connsiteY302" fmla="*/ 176230 h 1506262"/>
                <a:gd name="connsiteX303" fmla="*/ 135118 w 1292962"/>
                <a:gd name="connsiteY303" fmla="*/ 173849 h 1506262"/>
                <a:gd name="connsiteX304" fmla="*/ 869620 w 1292962"/>
                <a:gd name="connsiteY304" fmla="*/ 145655 h 1506262"/>
                <a:gd name="connsiteX305" fmla="*/ 875860 w 1292962"/>
                <a:gd name="connsiteY305" fmla="*/ 146417 h 1506262"/>
                <a:gd name="connsiteX306" fmla="*/ 877468 w 1292962"/>
                <a:gd name="connsiteY306" fmla="*/ 147274 h 1506262"/>
                <a:gd name="connsiteX307" fmla="*/ 879264 w 1292962"/>
                <a:gd name="connsiteY307" fmla="*/ 148417 h 1506262"/>
                <a:gd name="connsiteX308" fmla="*/ 880777 w 1292962"/>
                <a:gd name="connsiteY308" fmla="*/ 150799 h 1506262"/>
                <a:gd name="connsiteX309" fmla="*/ 880493 w 1292962"/>
                <a:gd name="connsiteY309" fmla="*/ 159657 h 1506262"/>
                <a:gd name="connsiteX310" fmla="*/ 842293 w 1292962"/>
                <a:gd name="connsiteY310" fmla="*/ 234714 h 1506262"/>
                <a:gd name="connsiteX311" fmla="*/ 837093 w 1292962"/>
                <a:gd name="connsiteY311" fmla="*/ 239095 h 1506262"/>
                <a:gd name="connsiteX312" fmla="*/ 837187 w 1292962"/>
                <a:gd name="connsiteY312" fmla="*/ 239191 h 1506262"/>
                <a:gd name="connsiteX313" fmla="*/ 830947 w 1292962"/>
                <a:gd name="connsiteY313" fmla="*/ 238429 h 1506262"/>
                <a:gd name="connsiteX314" fmla="*/ 829339 w 1292962"/>
                <a:gd name="connsiteY314" fmla="*/ 237381 h 1506262"/>
                <a:gd name="connsiteX315" fmla="*/ 825179 w 1292962"/>
                <a:gd name="connsiteY315" fmla="*/ 231475 h 1506262"/>
                <a:gd name="connsiteX316" fmla="*/ 825652 w 1292962"/>
                <a:gd name="connsiteY316" fmla="*/ 226046 h 1506262"/>
                <a:gd name="connsiteX317" fmla="*/ 864419 w 1292962"/>
                <a:gd name="connsiteY317" fmla="*/ 150037 h 1506262"/>
                <a:gd name="connsiteX318" fmla="*/ 869620 w 1292962"/>
                <a:gd name="connsiteY318" fmla="*/ 145655 h 1506262"/>
                <a:gd name="connsiteX319" fmla="*/ 397791 w 1292962"/>
                <a:gd name="connsiteY319" fmla="*/ 111079 h 1506262"/>
                <a:gd name="connsiteX320" fmla="*/ 409327 w 1292962"/>
                <a:gd name="connsiteY320" fmla="*/ 117080 h 1506262"/>
                <a:gd name="connsiteX321" fmla="*/ 437882 w 1292962"/>
                <a:gd name="connsiteY321" fmla="*/ 192804 h 1506262"/>
                <a:gd name="connsiteX322" fmla="*/ 430696 w 1292962"/>
                <a:gd name="connsiteY322" fmla="*/ 205377 h 1506262"/>
                <a:gd name="connsiteX323" fmla="*/ 424550 w 1292962"/>
                <a:gd name="connsiteY323" fmla="*/ 204043 h 1506262"/>
                <a:gd name="connsiteX324" fmla="*/ 423321 w 1292962"/>
                <a:gd name="connsiteY324" fmla="*/ 202138 h 1506262"/>
                <a:gd name="connsiteX325" fmla="*/ 419444 w 1292962"/>
                <a:gd name="connsiteY325" fmla="*/ 196614 h 1506262"/>
                <a:gd name="connsiteX326" fmla="*/ 391740 w 1292962"/>
                <a:gd name="connsiteY326" fmla="*/ 123176 h 1506262"/>
                <a:gd name="connsiteX327" fmla="*/ 397791 w 1292962"/>
                <a:gd name="connsiteY327" fmla="*/ 111079 h 1506262"/>
                <a:gd name="connsiteX328" fmla="*/ 642971 w 1292962"/>
                <a:gd name="connsiteY328" fmla="*/ 18 h 1506262"/>
                <a:gd name="connsiteX329" fmla="*/ 651670 w 1292962"/>
                <a:gd name="connsiteY329" fmla="*/ 10591 h 1506262"/>
                <a:gd name="connsiteX330" fmla="*/ 637771 w 1292962"/>
                <a:gd name="connsiteY330" fmla="*/ 171658 h 1506262"/>
                <a:gd name="connsiteX331" fmla="*/ 634745 w 1292962"/>
                <a:gd name="connsiteY331" fmla="*/ 178040 h 1506262"/>
                <a:gd name="connsiteX332" fmla="*/ 634651 w 1292962"/>
                <a:gd name="connsiteY332" fmla="*/ 178040 h 1506262"/>
                <a:gd name="connsiteX333" fmla="*/ 629166 w 1292962"/>
                <a:gd name="connsiteY333" fmla="*/ 180326 h 1506262"/>
                <a:gd name="connsiteX334" fmla="*/ 618860 w 1292962"/>
                <a:gd name="connsiteY334" fmla="*/ 173468 h 1506262"/>
                <a:gd name="connsiteX335" fmla="*/ 618198 w 1292962"/>
                <a:gd name="connsiteY335" fmla="*/ 169372 h 1506262"/>
                <a:gd name="connsiteX336" fmla="*/ 632098 w 1292962"/>
                <a:gd name="connsiteY336" fmla="*/ 8781 h 1506262"/>
                <a:gd name="connsiteX337" fmla="*/ 642971 w 1292962"/>
                <a:gd name="connsiteY337" fmla="*/ 18 h 15062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Lst>
              <a:rect l="l" t="t" r="r" b="b"/>
              <a:pathLst>
                <a:path w="1292962" h="1506262">
                  <a:moveTo>
                    <a:pt x="202429" y="1400479"/>
                  </a:moveTo>
                  <a:cubicBezTo>
                    <a:pt x="198446" y="1400193"/>
                    <a:pt x="194120" y="1400622"/>
                    <a:pt x="189487" y="1402574"/>
                  </a:cubicBezTo>
                  <a:cubicBezTo>
                    <a:pt x="181544" y="1405908"/>
                    <a:pt x="175398" y="1410766"/>
                    <a:pt x="171238" y="1417052"/>
                  </a:cubicBezTo>
                  <a:lnTo>
                    <a:pt x="170387" y="1418290"/>
                  </a:lnTo>
                  <a:lnTo>
                    <a:pt x="170009" y="1419814"/>
                  </a:lnTo>
                  <a:cubicBezTo>
                    <a:pt x="168212" y="1426387"/>
                    <a:pt x="166037" y="1434483"/>
                    <a:pt x="169914" y="1443817"/>
                  </a:cubicBezTo>
                  <a:cubicBezTo>
                    <a:pt x="172278" y="1449437"/>
                    <a:pt x="175304" y="1454104"/>
                    <a:pt x="178991" y="1457819"/>
                  </a:cubicBezTo>
                  <a:cubicBezTo>
                    <a:pt x="180693" y="1459438"/>
                    <a:pt x="182490" y="1460962"/>
                    <a:pt x="184381" y="1462200"/>
                  </a:cubicBezTo>
                  <a:lnTo>
                    <a:pt x="228538" y="1484965"/>
                  </a:lnTo>
                  <a:cubicBezTo>
                    <a:pt x="234684" y="1488870"/>
                    <a:pt x="242343" y="1489823"/>
                    <a:pt x="250097" y="1487632"/>
                  </a:cubicBezTo>
                  <a:lnTo>
                    <a:pt x="271564" y="1469896"/>
                  </a:lnTo>
                  <a:lnTo>
                    <a:pt x="271561" y="1469916"/>
                  </a:lnTo>
                  <a:lnTo>
                    <a:pt x="271655" y="1469820"/>
                  </a:lnTo>
                  <a:lnTo>
                    <a:pt x="271564" y="1469896"/>
                  </a:lnTo>
                  <a:lnTo>
                    <a:pt x="274775" y="1447175"/>
                  </a:lnTo>
                  <a:cubicBezTo>
                    <a:pt x="272908" y="1439412"/>
                    <a:pt x="268251" y="1432149"/>
                    <a:pt x="261254" y="1427434"/>
                  </a:cubicBezTo>
                  <a:lnTo>
                    <a:pt x="215111" y="1403336"/>
                  </a:lnTo>
                  <a:lnTo>
                    <a:pt x="213315" y="1402669"/>
                  </a:lnTo>
                  <a:cubicBezTo>
                    <a:pt x="210053" y="1401765"/>
                    <a:pt x="206413" y="1400765"/>
                    <a:pt x="202429" y="1400479"/>
                  </a:cubicBezTo>
                  <a:close/>
                  <a:moveTo>
                    <a:pt x="141832" y="1276249"/>
                  </a:moveTo>
                  <a:cubicBezTo>
                    <a:pt x="133936" y="1278821"/>
                    <a:pt x="127129" y="1284417"/>
                    <a:pt x="123110" y="1292465"/>
                  </a:cubicBezTo>
                  <a:lnTo>
                    <a:pt x="120557" y="1296370"/>
                  </a:lnTo>
                  <a:lnTo>
                    <a:pt x="120178" y="1297894"/>
                  </a:lnTo>
                  <a:cubicBezTo>
                    <a:pt x="118287" y="1304943"/>
                    <a:pt x="117625" y="1310562"/>
                    <a:pt x="119517" y="1320087"/>
                  </a:cubicBezTo>
                  <a:cubicBezTo>
                    <a:pt x="120840" y="1326660"/>
                    <a:pt x="123772" y="1331136"/>
                    <a:pt x="126986" y="1334375"/>
                  </a:cubicBezTo>
                  <a:cubicBezTo>
                    <a:pt x="129445" y="1336852"/>
                    <a:pt x="132187" y="1338661"/>
                    <a:pt x="134456" y="1340185"/>
                  </a:cubicBezTo>
                  <a:lnTo>
                    <a:pt x="355714" y="1456676"/>
                  </a:lnTo>
                  <a:lnTo>
                    <a:pt x="355998" y="1456866"/>
                  </a:lnTo>
                  <a:cubicBezTo>
                    <a:pt x="364035" y="1460772"/>
                    <a:pt x="372923" y="1461438"/>
                    <a:pt x="381150" y="1458771"/>
                  </a:cubicBezTo>
                  <a:cubicBezTo>
                    <a:pt x="389376" y="1456200"/>
                    <a:pt x="396089" y="1450390"/>
                    <a:pt x="399966" y="1442579"/>
                  </a:cubicBezTo>
                  <a:lnTo>
                    <a:pt x="402330" y="1438769"/>
                  </a:lnTo>
                  <a:cubicBezTo>
                    <a:pt x="409611" y="1423529"/>
                    <a:pt x="404505" y="1405527"/>
                    <a:pt x="390227" y="1395907"/>
                  </a:cubicBezTo>
                  <a:lnTo>
                    <a:pt x="167078" y="1278178"/>
                  </a:lnTo>
                  <a:cubicBezTo>
                    <a:pt x="158710" y="1274130"/>
                    <a:pt x="149727" y="1273677"/>
                    <a:pt x="141832" y="1276249"/>
                  </a:cubicBezTo>
                  <a:close/>
                  <a:moveTo>
                    <a:pt x="180694" y="1193477"/>
                  </a:moveTo>
                  <a:cubicBezTo>
                    <a:pt x="172798" y="1196048"/>
                    <a:pt x="165991" y="1201644"/>
                    <a:pt x="161972" y="1209693"/>
                  </a:cubicBezTo>
                  <a:lnTo>
                    <a:pt x="160270" y="1212360"/>
                  </a:lnTo>
                  <a:cubicBezTo>
                    <a:pt x="154596" y="1221028"/>
                    <a:pt x="156204" y="1227790"/>
                    <a:pt x="157622" y="1233791"/>
                  </a:cubicBezTo>
                  <a:cubicBezTo>
                    <a:pt x="157811" y="1234839"/>
                    <a:pt x="158095" y="1235982"/>
                    <a:pt x="158379" y="1237315"/>
                  </a:cubicBezTo>
                  <a:lnTo>
                    <a:pt x="158473" y="1237220"/>
                  </a:lnTo>
                  <a:cubicBezTo>
                    <a:pt x="159797" y="1243792"/>
                    <a:pt x="162823" y="1248364"/>
                    <a:pt x="166037" y="1251603"/>
                  </a:cubicBezTo>
                  <a:cubicBezTo>
                    <a:pt x="168496" y="1254174"/>
                    <a:pt x="171238" y="1255984"/>
                    <a:pt x="173413" y="1257413"/>
                  </a:cubicBezTo>
                  <a:lnTo>
                    <a:pt x="402235" y="1376666"/>
                  </a:lnTo>
                  <a:cubicBezTo>
                    <a:pt x="418971" y="1384762"/>
                    <a:pt x="438166" y="1378476"/>
                    <a:pt x="446203" y="1362379"/>
                  </a:cubicBezTo>
                  <a:lnTo>
                    <a:pt x="448756" y="1358473"/>
                  </a:lnTo>
                  <a:lnTo>
                    <a:pt x="449134" y="1356949"/>
                  </a:lnTo>
                  <a:cubicBezTo>
                    <a:pt x="450836" y="1350663"/>
                    <a:pt x="453011" y="1342852"/>
                    <a:pt x="449607" y="1333899"/>
                  </a:cubicBezTo>
                  <a:cubicBezTo>
                    <a:pt x="447149" y="1322945"/>
                    <a:pt x="441381" y="1319040"/>
                    <a:pt x="436370" y="1315706"/>
                  </a:cubicBezTo>
                  <a:lnTo>
                    <a:pt x="205940" y="1195405"/>
                  </a:lnTo>
                  <a:cubicBezTo>
                    <a:pt x="197572" y="1191357"/>
                    <a:pt x="188589" y="1190905"/>
                    <a:pt x="180694" y="1193477"/>
                  </a:cubicBezTo>
                  <a:close/>
                  <a:moveTo>
                    <a:pt x="227309" y="1112157"/>
                  </a:moveTo>
                  <a:lnTo>
                    <a:pt x="222676" y="1114157"/>
                  </a:lnTo>
                  <a:cubicBezTo>
                    <a:pt x="214733" y="1117491"/>
                    <a:pt x="208587" y="1122349"/>
                    <a:pt x="204427" y="1128635"/>
                  </a:cubicBezTo>
                  <a:lnTo>
                    <a:pt x="202347" y="1131778"/>
                  </a:lnTo>
                  <a:cubicBezTo>
                    <a:pt x="197430" y="1139112"/>
                    <a:pt x="195917" y="1147685"/>
                    <a:pt x="197808" y="1157210"/>
                  </a:cubicBezTo>
                  <a:lnTo>
                    <a:pt x="197808" y="1157401"/>
                  </a:lnTo>
                  <a:cubicBezTo>
                    <a:pt x="199132" y="1163973"/>
                    <a:pt x="202063" y="1168449"/>
                    <a:pt x="205278" y="1171688"/>
                  </a:cubicBezTo>
                  <a:cubicBezTo>
                    <a:pt x="207736" y="1174164"/>
                    <a:pt x="210478" y="1175974"/>
                    <a:pt x="212748" y="1177498"/>
                  </a:cubicBezTo>
                  <a:lnTo>
                    <a:pt x="441570" y="1296751"/>
                  </a:lnTo>
                  <a:cubicBezTo>
                    <a:pt x="458306" y="1304848"/>
                    <a:pt x="477501" y="1298561"/>
                    <a:pt x="485538" y="1282464"/>
                  </a:cubicBezTo>
                  <a:lnTo>
                    <a:pt x="487240" y="1279797"/>
                  </a:lnTo>
                  <a:cubicBezTo>
                    <a:pt x="496128" y="1266366"/>
                    <a:pt x="491400" y="1246269"/>
                    <a:pt x="477312" y="1236744"/>
                  </a:cubicBezTo>
                  <a:lnTo>
                    <a:pt x="474002" y="1234553"/>
                  </a:lnTo>
                  <a:lnTo>
                    <a:pt x="246598" y="1118348"/>
                  </a:lnTo>
                  <a:lnTo>
                    <a:pt x="240830" y="1114443"/>
                  </a:lnTo>
                  <a:cubicBezTo>
                    <a:pt x="236859" y="1111776"/>
                    <a:pt x="227309" y="1112157"/>
                    <a:pt x="227309" y="1112157"/>
                  </a:cubicBezTo>
                  <a:close/>
                  <a:moveTo>
                    <a:pt x="936470" y="1097488"/>
                  </a:moveTo>
                  <a:cubicBezTo>
                    <a:pt x="938266" y="1097774"/>
                    <a:pt x="939968" y="1098631"/>
                    <a:pt x="941386" y="1100060"/>
                  </a:cubicBezTo>
                  <a:cubicBezTo>
                    <a:pt x="941859" y="1100441"/>
                    <a:pt x="942237" y="1100917"/>
                    <a:pt x="942616" y="1101488"/>
                  </a:cubicBezTo>
                  <a:lnTo>
                    <a:pt x="948951" y="1107584"/>
                  </a:lnTo>
                  <a:lnTo>
                    <a:pt x="951977" y="1110918"/>
                  </a:lnTo>
                  <a:lnTo>
                    <a:pt x="993202" y="1165020"/>
                  </a:lnTo>
                  <a:cubicBezTo>
                    <a:pt x="994526" y="1167020"/>
                    <a:pt x="995094" y="1169687"/>
                    <a:pt x="994715" y="1172354"/>
                  </a:cubicBezTo>
                  <a:cubicBezTo>
                    <a:pt x="994526" y="1173783"/>
                    <a:pt x="993770" y="1176545"/>
                    <a:pt x="992068" y="1177784"/>
                  </a:cubicBezTo>
                  <a:lnTo>
                    <a:pt x="992068" y="1177974"/>
                  </a:lnTo>
                  <a:cubicBezTo>
                    <a:pt x="987718" y="1180451"/>
                    <a:pt x="982140" y="1180832"/>
                    <a:pt x="979114" y="1178831"/>
                  </a:cubicBezTo>
                  <a:lnTo>
                    <a:pt x="975710" y="1176545"/>
                  </a:lnTo>
                  <a:lnTo>
                    <a:pt x="927581" y="1113299"/>
                  </a:lnTo>
                  <a:cubicBezTo>
                    <a:pt x="926352" y="1111394"/>
                    <a:pt x="922759" y="1105013"/>
                    <a:pt x="929756" y="1099488"/>
                  </a:cubicBezTo>
                  <a:cubicBezTo>
                    <a:pt x="931931" y="1097774"/>
                    <a:pt x="934200" y="1097107"/>
                    <a:pt x="936470" y="1097488"/>
                  </a:cubicBezTo>
                  <a:close/>
                  <a:moveTo>
                    <a:pt x="1051070" y="947279"/>
                  </a:moveTo>
                  <a:cubicBezTo>
                    <a:pt x="1052678" y="946803"/>
                    <a:pt x="1055042" y="946517"/>
                    <a:pt x="1057311" y="948041"/>
                  </a:cubicBezTo>
                  <a:lnTo>
                    <a:pt x="1131158" y="986046"/>
                  </a:lnTo>
                  <a:cubicBezTo>
                    <a:pt x="1131915" y="986332"/>
                    <a:pt x="1132482" y="986713"/>
                    <a:pt x="1132955" y="987189"/>
                  </a:cubicBezTo>
                  <a:cubicBezTo>
                    <a:pt x="1133711" y="987951"/>
                    <a:pt x="1134184" y="988808"/>
                    <a:pt x="1134468" y="989570"/>
                  </a:cubicBezTo>
                  <a:cubicBezTo>
                    <a:pt x="1135602" y="992332"/>
                    <a:pt x="1135413" y="995761"/>
                    <a:pt x="1133995" y="998905"/>
                  </a:cubicBezTo>
                  <a:cubicBezTo>
                    <a:pt x="1132860" y="1001476"/>
                    <a:pt x="1130969" y="1003286"/>
                    <a:pt x="1128700" y="1003953"/>
                  </a:cubicBezTo>
                  <a:cubicBezTo>
                    <a:pt x="1126620" y="1004524"/>
                    <a:pt x="1124445" y="1004143"/>
                    <a:pt x="1122365" y="1002715"/>
                  </a:cubicBezTo>
                  <a:lnTo>
                    <a:pt x="1049652" y="965281"/>
                  </a:lnTo>
                  <a:lnTo>
                    <a:pt x="1049747" y="965472"/>
                  </a:lnTo>
                  <a:lnTo>
                    <a:pt x="1048612" y="964710"/>
                  </a:lnTo>
                  <a:cubicBezTo>
                    <a:pt x="1044452" y="961948"/>
                    <a:pt x="1044073" y="956042"/>
                    <a:pt x="1045870" y="951661"/>
                  </a:cubicBezTo>
                  <a:cubicBezTo>
                    <a:pt x="1046626" y="949756"/>
                    <a:pt x="1048707" y="948041"/>
                    <a:pt x="1051070" y="947279"/>
                  </a:cubicBezTo>
                  <a:close/>
                  <a:moveTo>
                    <a:pt x="436180" y="942802"/>
                  </a:moveTo>
                  <a:lnTo>
                    <a:pt x="336236" y="1138827"/>
                  </a:lnTo>
                  <a:lnTo>
                    <a:pt x="405923" y="1176546"/>
                  </a:lnTo>
                  <a:lnTo>
                    <a:pt x="505867" y="980521"/>
                  </a:lnTo>
                  <a:close/>
                  <a:moveTo>
                    <a:pt x="594330" y="898221"/>
                  </a:moveTo>
                  <a:cubicBezTo>
                    <a:pt x="574420" y="898332"/>
                    <a:pt x="562435" y="913513"/>
                    <a:pt x="558534" y="919371"/>
                  </a:cubicBezTo>
                  <a:lnTo>
                    <a:pt x="532437" y="971282"/>
                  </a:lnTo>
                  <a:lnTo>
                    <a:pt x="569313" y="990141"/>
                  </a:lnTo>
                  <a:cubicBezTo>
                    <a:pt x="588603" y="1000428"/>
                    <a:pt x="607041" y="1001667"/>
                    <a:pt x="621697" y="993189"/>
                  </a:cubicBezTo>
                  <a:cubicBezTo>
                    <a:pt x="631152" y="986617"/>
                    <a:pt x="636069" y="979378"/>
                    <a:pt x="637109" y="977759"/>
                  </a:cubicBezTo>
                  <a:cubicBezTo>
                    <a:pt x="658857" y="936516"/>
                    <a:pt x="630207" y="912989"/>
                    <a:pt x="620940" y="906798"/>
                  </a:cubicBezTo>
                  <a:lnTo>
                    <a:pt x="616780" y="904131"/>
                  </a:lnTo>
                  <a:lnTo>
                    <a:pt x="616875" y="904036"/>
                  </a:lnTo>
                  <a:cubicBezTo>
                    <a:pt x="608483" y="899821"/>
                    <a:pt x="600966" y="898184"/>
                    <a:pt x="594330" y="898221"/>
                  </a:cubicBezTo>
                  <a:close/>
                  <a:moveTo>
                    <a:pt x="405363" y="802450"/>
                  </a:moveTo>
                  <a:cubicBezTo>
                    <a:pt x="383029" y="803160"/>
                    <a:pt x="369378" y="818430"/>
                    <a:pt x="361577" y="832788"/>
                  </a:cubicBezTo>
                  <a:cubicBezTo>
                    <a:pt x="357889" y="838313"/>
                    <a:pt x="354674" y="849076"/>
                    <a:pt x="357605" y="860982"/>
                  </a:cubicBezTo>
                  <a:cubicBezTo>
                    <a:pt x="359591" y="868984"/>
                    <a:pt x="363941" y="876413"/>
                    <a:pt x="370559" y="883080"/>
                  </a:cubicBezTo>
                  <a:cubicBezTo>
                    <a:pt x="375760" y="888224"/>
                    <a:pt x="382284" y="892986"/>
                    <a:pt x="390132" y="897273"/>
                  </a:cubicBezTo>
                  <a:lnTo>
                    <a:pt x="426819" y="916037"/>
                  </a:lnTo>
                  <a:lnTo>
                    <a:pt x="426819" y="916132"/>
                  </a:lnTo>
                  <a:lnTo>
                    <a:pt x="454051" y="866697"/>
                  </a:lnTo>
                  <a:lnTo>
                    <a:pt x="454713" y="865269"/>
                  </a:lnTo>
                  <a:cubicBezTo>
                    <a:pt x="464830" y="836694"/>
                    <a:pt x="451498" y="820406"/>
                    <a:pt x="438544" y="811738"/>
                  </a:cubicBezTo>
                  <a:lnTo>
                    <a:pt x="433911" y="808595"/>
                  </a:lnTo>
                  <a:lnTo>
                    <a:pt x="430696" y="807166"/>
                  </a:lnTo>
                  <a:cubicBezTo>
                    <a:pt x="421217" y="803595"/>
                    <a:pt x="412808" y="802213"/>
                    <a:pt x="405363" y="802450"/>
                  </a:cubicBezTo>
                  <a:close/>
                  <a:moveTo>
                    <a:pt x="1119623" y="759446"/>
                  </a:moveTo>
                  <a:lnTo>
                    <a:pt x="1284337" y="776591"/>
                  </a:lnTo>
                  <a:cubicBezTo>
                    <a:pt x="1286701" y="776686"/>
                    <a:pt x="1288592" y="777639"/>
                    <a:pt x="1290010" y="779068"/>
                  </a:cubicBezTo>
                  <a:cubicBezTo>
                    <a:pt x="1292090" y="781163"/>
                    <a:pt x="1293130" y="784402"/>
                    <a:pt x="1292941" y="787545"/>
                  </a:cubicBezTo>
                  <a:cubicBezTo>
                    <a:pt x="1292847" y="790879"/>
                    <a:pt x="1291239" y="792784"/>
                    <a:pt x="1289916" y="793927"/>
                  </a:cubicBezTo>
                  <a:cubicBezTo>
                    <a:pt x="1287930" y="795546"/>
                    <a:pt x="1285282" y="796308"/>
                    <a:pt x="1282351" y="796308"/>
                  </a:cubicBezTo>
                  <a:lnTo>
                    <a:pt x="1282446" y="796403"/>
                  </a:lnTo>
                  <a:lnTo>
                    <a:pt x="1120852" y="779544"/>
                  </a:lnTo>
                  <a:lnTo>
                    <a:pt x="1109978" y="772210"/>
                  </a:lnTo>
                  <a:cubicBezTo>
                    <a:pt x="1109600" y="771162"/>
                    <a:pt x="1109316" y="769828"/>
                    <a:pt x="1109316" y="768304"/>
                  </a:cubicBezTo>
                  <a:cubicBezTo>
                    <a:pt x="1109411" y="764971"/>
                    <a:pt x="1111018" y="763066"/>
                    <a:pt x="1112342" y="761923"/>
                  </a:cubicBezTo>
                  <a:cubicBezTo>
                    <a:pt x="1114422" y="760208"/>
                    <a:pt x="1117164" y="759351"/>
                    <a:pt x="1119623" y="759446"/>
                  </a:cubicBezTo>
                  <a:close/>
                  <a:moveTo>
                    <a:pt x="10779" y="657433"/>
                  </a:moveTo>
                  <a:lnTo>
                    <a:pt x="90489" y="661528"/>
                  </a:lnTo>
                  <a:cubicBezTo>
                    <a:pt x="95311" y="662767"/>
                    <a:pt x="99944" y="666291"/>
                    <a:pt x="100039" y="671815"/>
                  </a:cubicBezTo>
                  <a:cubicBezTo>
                    <a:pt x="98715" y="676769"/>
                    <a:pt x="94933" y="681531"/>
                    <a:pt x="89165" y="681245"/>
                  </a:cubicBezTo>
                  <a:lnTo>
                    <a:pt x="89165" y="681340"/>
                  </a:lnTo>
                  <a:lnTo>
                    <a:pt x="11252" y="677340"/>
                  </a:lnTo>
                  <a:lnTo>
                    <a:pt x="662" y="670196"/>
                  </a:lnTo>
                  <a:cubicBezTo>
                    <a:pt x="284" y="669244"/>
                    <a:pt x="0" y="668101"/>
                    <a:pt x="0" y="666767"/>
                  </a:cubicBezTo>
                  <a:cubicBezTo>
                    <a:pt x="1324" y="661719"/>
                    <a:pt x="5106" y="657147"/>
                    <a:pt x="10779" y="657433"/>
                  </a:cubicBezTo>
                  <a:close/>
                  <a:moveTo>
                    <a:pt x="1175410" y="511796"/>
                  </a:moveTo>
                  <a:cubicBezTo>
                    <a:pt x="1180705" y="511987"/>
                    <a:pt x="1187040" y="515320"/>
                    <a:pt x="1187986" y="519892"/>
                  </a:cubicBezTo>
                  <a:cubicBezTo>
                    <a:pt x="1188648" y="522845"/>
                    <a:pt x="1188080" y="526274"/>
                    <a:pt x="1186662" y="528941"/>
                  </a:cubicBezTo>
                  <a:cubicBezTo>
                    <a:pt x="1185905" y="530370"/>
                    <a:pt x="1184298" y="532751"/>
                    <a:pt x="1181461" y="533323"/>
                  </a:cubicBezTo>
                  <a:lnTo>
                    <a:pt x="1106763" y="556659"/>
                  </a:lnTo>
                  <a:lnTo>
                    <a:pt x="1104872" y="557516"/>
                  </a:lnTo>
                  <a:cubicBezTo>
                    <a:pt x="1102792" y="558754"/>
                    <a:pt x="1102697" y="558849"/>
                    <a:pt x="1098159" y="555801"/>
                  </a:cubicBezTo>
                  <a:cubicBezTo>
                    <a:pt x="1096740" y="554849"/>
                    <a:pt x="1095795" y="554182"/>
                    <a:pt x="1095133" y="553706"/>
                  </a:cubicBezTo>
                  <a:lnTo>
                    <a:pt x="1094944" y="553611"/>
                  </a:lnTo>
                  <a:lnTo>
                    <a:pt x="1095795" y="552373"/>
                  </a:lnTo>
                  <a:lnTo>
                    <a:pt x="1093525" y="547515"/>
                  </a:lnTo>
                  <a:cubicBezTo>
                    <a:pt x="1093242" y="546562"/>
                    <a:pt x="1092769" y="545229"/>
                    <a:pt x="1093525" y="543133"/>
                  </a:cubicBezTo>
                  <a:cubicBezTo>
                    <a:pt x="1094755" y="539704"/>
                    <a:pt x="1098726" y="536275"/>
                    <a:pt x="1102886" y="534466"/>
                  </a:cubicBezTo>
                  <a:close/>
                  <a:moveTo>
                    <a:pt x="52572" y="425404"/>
                  </a:moveTo>
                  <a:cubicBezTo>
                    <a:pt x="54179" y="424928"/>
                    <a:pt x="56543" y="424642"/>
                    <a:pt x="58812" y="426166"/>
                  </a:cubicBezTo>
                  <a:lnTo>
                    <a:pt x="133511" y="464838"/>
                  </a:lnTo>
                  <a:lnTo>
                    <a:pt x="134267" y="465219"/>
                  </a:lnTo>
                  <a:cubicBezTo>
                    <a:pt x="135023" y="465504"/>
                    <a:pt x="135591" y="465885"/>
                    <a:pt x="136064" y="466362"/>
                  </a:cubicBezTo>
                  <a:cubicBezTo>
                    <a:pt x="136820" y="467124"/>
                    <a:pt x="137293" y="467981"/>
                    <a:pt x="137576" y="468743"/>
                  </a:cubicBezTo>
                  <a:cubicBezTo>
                    <a:pt x="138711" y="471505"/>
                    <a:pt x="138522" y="474934"/>
                    <a:pt x="137104" y="478077"/>
                  </a:cubicBezTo>
                  <a:cubicBezTo>
                    <a:pt x="135780" y="481030"/>
                    <a:pt x="133227" y="482173"/>
                    <a:pt x="131809" y="482554"/>
                  </a:cubicBezTo>
                  <a:cubicBezTo>
                    <a:pt x="129539" y="483221"/>
                    <a:pt x="127081" y="482935"/>
                    <a:pt x="125473" y="481887"/>
                  </a:cubicBezTo>
                  <a:lnTo>
                    <a:pt x="51248" y="443406"/>
                  </a:lnTo>
                  <a:lnTo>
                    <a:pt x="51248" y="443597"/>
                  </a:lnTo>
                  <a:lnTo>
                    <a:pt x="50113" y="442835"/>
                  </a:lnTo>
                  <a:cubicBezTo>
                    <a:pt x="46047" y="440073"/>
                    <a:pt x="45575" y="434167"/>
                    <a:pt x="47371" y="429786"/>
                  </a:cubicBezTo>
                  <a:cubicBezTo>
                    <a:pt x="48128" y="427881"/>
                    <a:pt x="50208" y="426166"/>
                    <a:pt x="52572" y="425404"/>
                  </a:cubicBezTo>
                  <a:close/>
                  <a:moveTo>
                    <a:pt x="592397" y="414781"/>
                  </a:moveTo>
                  <a:cubicBezTo>
                    <a:pt x="615557" y="414200"/>
                    <a:pt x="638976" y="416427"/>
                    <a:pt x="662166" y="421594"/>
                  </a:cubicBezTo>
                  <a:lnTo>
                    <a:pt x="662261" y="421594"/>
                  </a:lnTo>
                  <a:cubicBezTo>
                    <a:pt x="663868" y="421880"/>
                    <a:pt x="665097" y="422737"/>
                    <a:pt x="666043" y="423690"/>
                  </a:cubicBezTo>
                  <a:cubicBezTo>
                    <a:pt x="666705" y="424356"/>
                    <a:pt x="667177" y="425118"/>
                    <a:pt x="667556" y="425690"/>
                  </a:cubicBezTo>
                  <a:cubicBezTo>
                    <a:pt x="668974" y="428071"/>
                    <a:pt x="669447" y="430833"/>
                    <a:pt x="668974" y="433310"/>
                  </a:cubicBezTo>
                  <a:cubicBezTo>
                    <a:pt x="668028" y="437882"/>
                    <a:pt x="662355" y="441216"/>
                    <a:pt x="657438" y="440168"/>
                  </a:cubicBezTo>
                  <a:cubicBezTo>
                    <a:pt x="571015" y="420356"/>
                    <a:pt x="481566" y="444835"/>
                    <a:pt x="418026" y="505700"/>
                  </a:cubicBezTo>
                  <a:cubicBezTo>
                    <a:pt x="413298" y="510558"/>
                    <a:pt x="408097" y="507986"/>
                    <a:pt x="406112" y="506652"/>
                  </a:cubicBezTo>
                  <a:lnTo>
                    <a:pt x="403748" y="505033"/>
                  </a:lnTo>
                  <a:cubicBezTo>
                    <a:pt x="402235" y="503509"/>
                    <a:pt x="401478" y="501604"/>
                    <a:pt x="401478" y="499413"/>
                  </a:cubicBezTo>
                  <a:cubicBezTo>
                    <a:pt x="401384" y="496746"/>
                    <a:pt x="402519" y="493889"/>
                    <a:pt x="404126" y="492270"/>
                  </a:cubicBezTo>
                  <a:lnTo>
                    <a:pt x="404221" y="492174"/>
                  </a:lnTo>
                  <a:cubicBezTo>
                    <a:pt x="455777" y="443525"/>
                    <a:pt x="522917" y="416522"/>
                    <a:pt x="592397" y="414781"/>
                  </a:cubicBezTo>
                  <a:close/>
                  <a:moveTo>
                    <a:pt x="627599" y="327768"/>
                  </a:moveTo>
                  <a:cubicBezTo>
                    <a:pt x="484734" y="317843"/>
                    <a:pt x="341059" y="390495"/>
                    <a:pt x="269291" y="522940"/>
                  </a:cubicBezTo>
                  <a:cubicBezTo>
                    <a:pt x="228255" y="602569"/>
                    <a:pt x="217475" y="694581"/>
                    <a:pt x="239128" y="781830"/>
                  </a:cubicBezTo>
                  <a:cubicBezTo>
                    <a:pt x="261349" y="872889"/>
                    <a:pt x="245085" y="966901"/>
                    <a:pt x="227498" y="1029861"/>
                  </a:cubicBezTo>
                  <a:lnTo>
                    <a:pt x="227309" y="1030051"/>
                  </a:lnTo>
                  <a:cubicBezTo>
                    <a:pt x="222203" y="1049006"/>
                    <a:pt x="227120" y="1068913"/>
                    <a:pt x="239412" y="1081296"/>
                  </a:cubicBezTo>
                  <a:cubicBezTo>
                    <a:pt x="241303" y="1083201"/>
                    <a:pt x="243478" y="1085011"/>
                    <a:pt x="245747" y="1086534"/>
                  </a:cubicBezTo>
                  <a:lnTo>
                    <a:pt x="254257" y="1092249"/>
                  </a:lnTo>
                  <a:lnTo>
                    <a:pt x="315812" y="1125587"/>
                  </a:lnTo>
                  <a:lnTo>
                    <a:pt x="415851" y="929372"/>
                  </a:lnTo>
                  <a:lnTo>
                    <a:pt x="378880" y="910417"/>
                  </a:lnTo>
                  <a:cubicBezTo>
                    <a:pt x="356849" y="898797"/>
                    <a:pt x="342760" y="883652"/>
                    <a:pt x="337182" y="865364"/>
                  </a:cubicBezTo>
                  <a:cubicBezTo>
                    <a:pt x="331319" y="845933"/>
                    <a:pt x="336614" y="827931"/>
                    <a:pt x="340869" y="820025"/>
                  </a:cubicBezTo>
                  <a:cubicBezTo>
                    <a:pt x="350325" y="800975"/>
                    <a:pt x="363941" y="788402"/>
                    <a:pt x="381433" y="782592"/>
                  </a:cubicBezTo>
                  <a:cubicBezTo>
                    <a:pt x="402897" y="775448"/>
                    <a:pt x="424834" y="780211"/>
                    <a:pt x="438166" y="786973"/>
                  </a:cubicBezTo>
                  <a:cubicBezTo>
                    <a:pt x="480243" y="808976"/>
                    <a:pt x="479959" y="848981"/>
                    <a:pt x="469558" y="870412"/>
                  </a:cubicBezTo>
                  <a:lnTo>
                    <a:pt x="443083" y="922705"/>
                  </a:lnTo>
                  <a:lnTo>
                    <a:pt x="512770" y="960424"/>
                  </a:lnTo>
                  <a:lnTo>
                    <a:pt x="539245" y="908322"/>
                  </a:lnTo>
                  <a:cubicBezTo>
                    <a:pt x="543973" y="901464"/>
                    <a:pt x="575460" y="858982"/>
                    <a:pt x="625479" y="885176"/>
                  </a:cubicBezTo>
                  <a:cubicBezTo>
                    <a:pt x="648834" y="897273"/>
                    <a:pt x="681266" y="931944"/>
                    <a:pt x="654886" y="985093"/>
                  </a:cubicBezTo>
                  <a:lnTo>
                    <a:pt x="654602" y="985570"/>
                  </a:lnTo>
                  <a:cubicBezTo>
                    <a:pt x="647416" y="997761"/>
                    <a:pt x="638055" y="1004905"/>
                    <a:pt x="631152" y="1008906"/>
                  </a:cubicBezTo>
                  <a:cubicBezTo>
                    <a:pt x="619617" y="1016335"/>
                    <a:pt x="594938" y="1025765"/>
                    <a:pt x="558912" y="1005953"/>
                  </a:cubicBezTo>
                  <a:lnTo>
                    <a:pt x="521942" y="986998"/>
                  </a:lnTo>
                  <a:lnTo>
                    <a:pt x="422092" y="1182832"/>
                  </a:lnTo>
                  <a:lnTo>
                    <a:pt x="483269" y="1215789"/>
                  </a:lnTo>
                  <a:lnTo>
                    <a:pt x="484971" y="1215979"/>
                  </a:lnTo>
                  <a:cubicBezTo>
                    <a:pt x="506151" y="1218646"/>
                    <a:pt x="525251" y="1211693"/>
                    <a:pt x="537543" y="1196929"/>
                  </a:cubicBezTo>
                  <a:cubicBezTo>
                    <a:pt x="600233" y="1122063"/>
                    <a:pt x="665854" y="1071009"/>
                    <a:pt x="732704" y="1045005"/>
                  </a:cubicBezTo>
                  <a:cubicBezTo>
                    <a:pt x="815345" y="1011382"/>
                    <a:pt x="883613" y="948993"/>
                    <a:pt x="924934" y="869269"/>
                  </a:cubicBezTo>
                  <a:cubicBezTo>
                    <a:pt x="1016936" y="691914"/>
                    <a:pt x="949613" y="470457"/>
                    <a:pt x="775727" y="373112"/>
                  </a:cubicBezTo>
                  <a:lnTo>
                    <a:pt x="777145" y="370921"/>
                  </a:lnTo>
                  <a:lnTo>
                    <a:pt x="767500" y="366063"/>
                  </a:lnTo>
                  <a:cubicBezTo>
                    <a:pt x="722752" y="343560"/>
                    <a:pt x="675221" y="331077"/>
                    <a:pt x="627599" y="327768"/>
                  </a:cubicBezTo>
                  <a:close/>
                  <a:moveTo>
                    <a:pt x="616935" y="308519"/>
                  </a:moveTo>
                  <a:cubicBezTo>
                    <a:pt x="665582" y="310467"/>
                    <a:pt x="714290" y="321748"/>
                    <a:pt x="760314" y="343299"/>
                  </a:cubicBezTo>
                  <a:lnTo>
                    <a:pt x="794827" y="361968"/>
                  </a:lnTo>
                  <a:cubicBezTo>
                    <a:pt x="970888" y="464552"/>
                    <a:pt x="1037265" y="696676"/>
                    <a:pt x="942805" y="879366"/>
                  </a:cubicBezTo>
                  <a:cubicBezTo>
                    <a:pt x="900539" y="962709"/>
                    <a:pt x="828299" y="1028241"/>
                    <a:pt x="739701" y="1063865"/>
                  </a:cubicBezTo>
                  <a:cubicBezTo>
                    <a:pt x="676822" y="1087773"/>
                    <a:pt x="614132" y="1136826"/>
                    <a:pt x="553523" y="1209693"/>
                  </a:cubicBezTo>
                  <a:cubicBezTo>
                    <a:pt x="544446" y="1220551"/>
                    <a:pt x="531870" y="1228362"/>
                    <a:pt x="516174" y="1232838"/>
                  </a:cubicBezTo>
                  <a:lnTo>
                    <a:pt x="506245" y="1235696"/>
                  </a:lnTo>
                  <a:lnTo>
                    <a:pt x="509933" y="1245411"/>
                  </a:lnTo>
                  <a:cubicBezTo>
                    <a:pt x="514850" y="1258270"/>
                    <a:pt x="514094" y="1273129"/>
                    <a:pt x="508042" y="1285321"/>
                  </a:cubicBezTo>
                  <a:lnTo>
                    <a:pt x="505773" y="1288941"/>
                  </a:lnTo>
                  <a:cubicBezTo>
                    <a:pt x="499721" y="1300657"/>
                    <a:pt x="489604" y="1309134"/>
                    <a:pt x="474948" y="1314753"/>
                  </a:cubicBezTo>
                  <a:lnTo>
                    <a:pt x="466154" y="1318182"/>
                  </a:lnTo>
                  <a:lnTo>
                    <a:pt x="469558" y="1327041"/>
                  </a:lnTo>
                  <a:cubicBezTo>
                    <a:pt x="474097" y="1338852"/>
                    <a:pt x="472868" y="1352568"/>
                    <a:pt x="466154" y="1365903"/>
                  </a:cubicBezTo>
                  <a:lnTo>
                    <a:pt x="463885" y="1369522"/>
                  </a:lnTo>
                  <a:cubicBezTo>
                    <a:pt x="457455" y="1382095"/>
                    <a:pt x="445541" y="1391525"/>
                    <a:pt x="431264" y="1395621"/>
                  </a:cubicBezTo>
                  <a:lnTo>
                    <a:pt x="421997" y="1398288"/>
                  </a:lnTo>
                  <a:lnTo>
                    <a:pt x="424739" y="1407527"/>
                  </a:lnTo>
                  <a:cubicBezTo>
                    <a:pt x="428049" y="1418766"/>
                    <a:pt x="426630" y="1432863"/>
                    <a:pt x="420957" y="1444579"/>
                  </a:cubicBezTo>
                  <a:lnTo>
                    <a:pt x="418688" y="1448104"/>
                  </a:lnTo>
                  <a:cubicBezTo>
                    <a:pt x="412353" y="1460486"/>
                    <a:pt x="401573" y="1469535"/>
                    <a:pt x="388430" y="1473726"/>
                  </a:cubicBezTo>
                  <a:lnTo>
                    <a:pt x="388525" y="1473821"/>
                  </a:lnTo>
                  <a:cubicBezTo>
                    <a:pt x="375382" y="1478012"/>
                    <a:pt x="361388" y="1476679"/>
                    <a:pt x="348812" y="1470202"/>
                  </a:cubicBezTo>
                  <a:cubicBezTo>
                    <a:pt x="348812" y="1470202"/>
                    <a:pt x="296239" y="1444103"/>
                    <a:pt x="296239" y="1444103"/>
                  </a:cubicBezTo>
                  <a:lnTo>
                    <a:pt x="296239" y="1459438"/>
                  </a:lnTo>
                  <a:cubicBezTo>
                    <a:pt x="296239" y="1466677"/>
                    <a:pt x="294727" y="1472392"/>
                    <a:pt x="291606" y="1477155"/>
                  </a:cubicBezTo>
                  <a:lnTo>
                    <a:pt x="291039" y="1478107"/>
                  </a:lnTo>
                  <a:cubicBezTo>
                    <a:pt x="284704" y="1490585"/>
                    <a:pt x="273924" y="1499634"/>
                    <a:pt x="260781" y="1503825"/>
                  </a:cubicBezTo>
                  <a:cubicBezTo>
                    <a:pt x="247638" y="1508016"/>
                    <a:pt x="233550" y="1506778"/>
                    <a:pt x="221163" y="1500300"/>
                  </a:cubicBezTo>
                  <a:lnTo>
                    <a:pt x="177951" y="1478107"/>
                  </a:lnTo>
                  <a:lnTo>
                    <a:pt x="172184" y="1474202"/>
                  </a:lnTo>
                  <a:cubicBezTo>
                    <a:pt x="160742" y="1466582"/>
                    <a:pt x="153840" y="1457724"/>
                    <a:pt x="150341" y="1445817"/>
                  </a:cubicBezTo>
                  <a:cubicBezTo>
                    <a:pt x="145803" y="1433911"/>
                    <a:pt x="147127" y="1419910"/>
                    <a:pt x="154029" y="1406479"/>
                  </a:cubicBezTo>
                  <a:lnTo>
                    <a:pt x="154502" y="1405336"/>
                  </a:lnTo>
                  <a:cubicBezTo>
                    <a:pt x="156582" y="1399336"/>
                    <a:pt x="164146" y="1392382"/>
                    <a:pt x="166983" y="1389811"/>
                  </a:cubicBezTo>
                  <a:lnTo>
                    <a:pt x="177290" y="1380381"/>
                  </a:lnTo>
                  <a:lnTo>
                    <a:pt x="126419" y="1355140"/>
                  </a:lnTo>
                  <a:lnTo>
                    <a:pt x="120651" y="1351329"/>
                  </a:lnTo>
                  <a:cubicBezTo>
                    <a:pt x="109210" y="1343614"/>
                    <a:pt x="102308" y="1334851"/>
                    <a:pt x="98809" y="1322945"/>
                  </a:cubicBezTo>
                  <a:cubicBezTo>
                    <a:pt x="94270" y="1311134"/>
                    <a:pt x="95500" y="1297418"/>
                    <a:pt x="102213" y="1284083"/>
                  </a:cubicBezTo>
                  <a:lnTo>
                    <a:pt x="104482" y="1280463"/>
                  </a:lnTo>
                  <a:cubicBezTo>
                    <a:pt x="111196" y="1267414"/>
                    <a:pt x="120651" y="1258746"/>
                    <a:pt x="131998" y="1255317"/>
                  </a:cubicBezTo>
                  <a:lnTo>
                    <a:pt x="138900" y="1251222"/>
                  </a:lnTo>
                  <a:lnTo>
                    <a:pt x="137104" y="1242554"/>
                  </a:lnTo>
                  <a:cubicBezTo>
                    <a:pt x="133889" y="1231315"/>
                    <a:pt x="133983" y="1215027"/>
                    <a:pt x="140129" y="1202739"/>
                  </a:cubicBezTo>
                  <a:lnTo>
                    <a:pt x="142399" y="1199120"/>
                  </a:lnTo>
                  <a:cubicBezTo>
                    <a:pt x="148356" y="1187404"/>
                    <a:pt x="158473" y="1178927"/>
                    <a:pt x="173129" y="1173307"/>
                  </a:cubicBezTo>
                  <a:lnTo>
                    <a:pt x="181923" y="1169878"/>
                  </a:lnTo>
                  <a:lnTo>
                    <a:pt x="178519" y="1161020"/>
                  </a:lnTo>
                  <a:cubicBezTo>
                    <a:pt x="174075" y="1149209"/>
                    <a:pt x="175304" y="1135493"/>
                    <a:pt x="182017" y="1122158"/>
                  </a:cubicBezTo>
                  <a:lnTo>
                    <a:pt x="184381" y="1118443"/>
                  </a:lnTo>
                  <a:cubicBezTo>
                    <a:pt x="189676" y="1107680"/>
                    <a:pt x="197997" y="1099870"/>
                    <a:pt x="209154" y="1095202"/>
                  </a:cubicBezTo>
                  <a:lnTo>
                    <a:pt x="217854" y="1091487"/>
                  </a:lnTo>
                  <a:lnTo>
                    <a:pt x="214166" y="1082724"/>
                  </a:lnTo>
                  <a:cubicBezTo>
                    <a:pt x="205656" y="1062246"/>
                    <a:pt x="204048" y="1044720"/>
                    <a:pt x="209249" y="1028813"/>
                  </a:cubicBezTo>
                  <a:cubicBezTo>
                    <a:pt x="223527" y="978140"/>
                    <a:pt x="244140" y="879937"/>
                    <a:pt x="221068" y="791545"/>
                  </a:cubicBezTo>
                  <a:cubicBezTo>
                    <a:pt x="199132" y="701248"/>
                    <a:pt x="210667" y="604665"/>
                    <a:pt x="253595" y="519702"/>
                  </a:cubicBezTo>
                  <a:lnTo>
                    <a:pt x="254824" y="517701"/>
                  </a:lnTo>
                  <a:cubicBezTo>
                    <a:pt x="325599" y="380827"/>
                    <a:pt x="470994" y="302674"/>
                    <a:pt x="616935" y="308519"/>
                  </a:cubicBezTo>
                  <a:close/>
                  <a:moveTo>
                    <a:pt x="1132671" y="256716"/>
                  </a:moveTo>
                  <a:cubicBezTo>
                    <a:pt x="1134279" y="256907"/>
                    <a:pt x="1135792" y="257669"/>
                    <a:pt x="1137210" y="259098"/>
                  </a:cubicBezTo>
                  <a:cubicBezTo>
                    <a:pt x="1137777" y="259574"/>
                    <a:pt x="1138250" y="260241"/>
                    <a:pt x="1138723" y="260907"/>
                  </a:cubicBezTo>
                  <a:cubicBezTo>
                    <a:pt x="1140803" y="263574"/>
                    <a:pt x="1141748" y="266813"/>
                    <a:pt x="1141276" y="269766"/>
                  </a:cubicBezTo>
                  <a:cubicBezTo>
                    <a:pt x="1140898" y="271956"/>
                    <a:pt x="1139857" y="273766"/>
                    <a:pt x="1137683" y="275290"/>
                  </a:cubicBezTo>
                  <a:lnTo>
                    <a:pt x="1013721" y="374826"/>
                  </a:lnTo>
                  <a:cubicBezTo>
                    <a:pt x="1009466" y="377112"/>
                    <a:pt x="1004266" y="377303"/>
                    <a:pt x="1001335" y="375398"/>
                  </a:cubicBezTo>
                  <a:lnTo>
                    <a:pt x="998120" y="373207"/>
                  </a:lnTo>
                  <a:cubicBezTo>
                    <a:pt x="996607" y="370731"/>
                    <a:pt x="995945" y="367968"/>
                    <a:pt x="996323" y="365397"/>
                  </a:cubicBezTo>
                  <a:cubicBezTo>
                    <a:pt x="996702" y="363206"/>
                    <a:pt x="997742" y="361396"/>
                    <a:pt x="999916" y="359872"/>
                  </a:cubicBezTo>
                  <a:lnTo>
                    <a:pt x="1124729" y="259574"/>
                  </a:lnTo>
                  <a:lnTo>
                    <a:pt x="1124729" y="259764"/>
                  </a:lnTo>
                  <a:cubicBezTo>
                    <a:pt x="1126620" y="258145"/>
                    <a:pt x="1129551" y="256335"/>
                    <a:pt x="1132671" y="256716"/>
                  </a:cubicBezTo>
                  <a:close/>
                  <a:moveTo>
                    <a:pt x="135118" y="173849"/>
                  </a:moveTo>
                  <a:cubicBezTo>
                    <a:pt x="136253" y="173944"/>
                    <a:pt x="138616" y="174230"/>
                    <a:pt x="140508" y="176135"/>
                  </a:cubicBezTo>
                  <a:cubicBezTo>
                    <a:pt x="140791" y="176421"/>
                    <a:pt x="141264" y="177088"/>
                    <a:pt x="141264" y="177088"/>
                  </a:cubicBezTo>
                  <a:lnTo>
                    <a:pt x="247354" y="304532"/>
                  </a:lnTo>
                  <a:cubicBezTo>
                    <a:pt x="249056" y="306913"/>
                    <a:pt x="249907" y="310342"/>
                    <a:pt x="249718" y="313390"/>
                  </a:cubicBezTo>
                  <a:cubicBezTo>
                    <a:pt x="249624" y="314629"/>
                    <a:pt x="249246" y="317581"/>
                    <a:pt x="247260" y="319010"/>
                  </a:cubicBezTo>
                  <a:lnTo>
                    <a:pt x="246220" y="319772"/>
                  </a:lnTo>
                  <a:lnTo>
                    <a:pt x="246220" y="319867"/>
                  </a:lnTo>
                  <a:cubicBezTo>
                    <a:pt x="244140" y="321772"/>
                    <a:pt x="238088" y="321582"/>
                    <a:pt x="234968" y="319486"/>
                  </a:cubicBezTo>
                  <a:lnTo>
                    <a:pt x="231469" y="317105"/>
                  </a:lnTo>
                  <a:lnTo>
                    <a:pt x="126230" y="190708"/>
                  </a:lnTo>
                  <a:cubicBezTo>
                    <a:pt x="124528" y="188327"/>
                    <a:pt x="123677" y="184898"/>
                    <a:pt x="123866" y="181850"/>
                  </a:cubicBezTo>
                  <a:cubicBezTo>
                    <a:pt x="123960" y="180612"/>
                    <a:pt x="124339" y="177659"/>
                    <a:pt x="126324" y="176230"/>
                  </a:cubicBezTo>
                  <a:cubicBezTo>
                    <a:pt x="128688" y="174516"/>
                    <a:pt x="132092" y="173659"/>
                    <a:pt x="135118" y="173849"/>
                  </a:cubicBezTo>
                  <a:close/>
                  <a:moveTo>
                    <a:pt x="869620" y="145655"/>
                  </a:moveTo>
                  <a:cubicBezTo>
                    <a:pt x="871227" y="145179"/>
                    <a:pt x="873591" y="144893"/>
                    <a:pt x="875860" y="146417"/>
                  </a:cubicBezTo>
                  <a:lnTo>
                    <a:pt x="877468" y="147274"/>
                  </a:lnTo>
                  <a:cubicBezTo>
                    <a:pt x="878224" y="147560"/>
                    <a:pt x="878791" y="147941"/>
                    <a:pt x="879264" y="148417"/>
                  </a:cubicBezTo>
                  <a:cubicBezTo>
                    <a:pt x="880021" y="149179"/>
                    <a:pt x="880493" y="150037"/>
                    <a:pt x="880777" y="150799"/>
                  </a:cubicBezTo>
                  <a:cubicBezTo>
                    <a:pt x="881912" y="153561"/>
                    <a:pt x="881723" y="156895"/>
                    <a:pt x="880493" y="159657"/>
                  </a:cubicBezTo>
                  <a:lnTo>
                    <a:pt x="842293" y="234714"/>
                  </a:lnTo>
                  <a:cubicBezTo>
                    <a:pt x="841537" y="236619"/>
                    <a:pt x="839457" y="238333"/>
                    <a:pt x="837093" y="239095"/>
                  </a:cubicBezTo>
                  <a:lnTo>
                    <a:pt x="837187" y="239191"/>
                  </a:lnTo>
                  <a:cubicBezTo>
                    <a:pt x="835580" y="239667"/>
                    <a:pt x="833216" y="239953"/>
                    <a:pt x="830947" y="238429"/>
                  </a:cubicBezTo>
                  <a:lnTo>
                    <a:pt x="829339" y="237381"/>
                  </a:lnTo>
                  <a:cubicBezTo>
                    <a:pt x="827354" y="236047"/>
                    <a:pt x="825841" y="233857"/>
                    <a:pt x="825179" y="231475"/>
                  </a:cubicBezTo>
                  <a:cubicBezTo>
                    <a:pt x="824801" y="230237"/>
                    <a:pt x="824422" y="227951"/>
                    <a:pt x="825652" y="226046"/>
                  </a:cubicBezTo>
                  <a:lnTo>
                    <a:pt x="864419" y="150037"/>
                  </a:lnTo>
                  <a:cubicBezTo>
                    <a:pt x="865176" y="148132"/>
                    <a:pt x="867256" y="146417"/>
                    <a:pt x="869620" y="145655"/>
                  </a:cubicBezTo>
                  <a:close/>
                  <a:moveTo>
                    <a:pt x="397791" y="111079"/>
                  </a:moveTo>
                  <a:cubicBezTo>
                    <a:pt x="402141" y="109841"/>
                    <a:pt x="407247" y="112699"/>
                    <a:pt x="409327" y="117080"/>
                  </a:cubicBezTo>
                  <a:lnTo>
                    <a:pt x="437882" y="192804"/>
                  </a:lnTo>
                  <a:cubicBezTo>
                    <a:pt x="439395" y="197185"/>
                    <a:pt x="436559" y="202519"/>
                    <a:pt x="430696" y="205377"/>
                  </a:cubicBezTo>
                  <a:cubicBezTo>
                    <a:pt x="428711" y="206520"/>
                    <a:pt x="428522" y="206615"/>
                    <a:pt x="424550" y="204043"/>
                  </a:cubicBezTo>
                  <a:cubicBezTo>
                    <a:pt x="424077" y="203567"/>
                    <a:pt x="423699" y="202805"/>
                    <a:pt x="423321" y="202138"/>
                  </a:cubicBezTo>
                  <a:cubicBezTo>
                    <a:pt x="422375" y="200519"/>
                    <a:pt x="421146" y="198519"/>
                    <a:pt x="419444" y="196614"/>
                  </a:cubicBezTo>
                  <a:lnTo>
                    <a:pt x="391740" y="123176"/>
                  </a:lnTo>
                  <a:cubicBezTo>
                    <a:pt x="390227" y="118890"/>
                    <a:pt x="392874" y="113651"/>
                    <a:pt x="397791" y="111079"/>
                  </a:cubicBezTo>
                  <a:close/>
                  <a:moveTo>
                    <a:pt x="642971" y="18"/>
                  </a:moveTo>
                  <a:cubicBezTo>
                    <a:pt x="649023" y="304"/>
                    <a:pt x="651860" y="5733"/>
                    <a:pt x="651670" y="10591"/>
                  </a:cubicBezTo>
                  <a:lnTo>
                    <a:pt x="637771" y="171658"/>
                  </a:lnTo>
                  <a:cubicBezTo>
                    <a:pt x="637676" y="174992"/>
                    <a:pt x="636069" y="176897"/>
                    <a:pt x="634745" y="178040"/>
                  </a:cubicBezTo>
                  <a:lnTo>
                    <a:pt x="634651" y="178040"/>
                  </a:lnTo>
                  <a:cubicBezTo>
                    <a:pt x="633138" y="179278"/>
                    <a:pt x="631247" y="180040"/>
                    <a:pt x="629166" y="180326"/>
                  </a:cubicBezTo>
                  <a:lnTo>
                    <a:pt x="618860" y="173468"/>
                  </a:lnTo>
                  <a:cubicBezTo>
                    <a:pt x="618482" y="172325"/>
                    <a:pt x="618198" y="170992"/>
                    <a:pt x="618198" y="169372"/>
                  </a:cubicBezTo>
                  <a:lnTo>
                    <a:pt x="632098" y="8781"/>
                  </a:lnTo>
                  <a:cubicBezTo>
                    <a:pt x="632381" y="2685"/>
                    <a:pt x="637771" y="-268"/>
                    <a:pt x="642971" y="18"/>
                  </a:cubicBezTo>
                  <a:close/>
                </a:path>
              </a:pathLst>
            </a:custGeom>
            <a:solidFill>
              <a:schemeClr val="accent5"/>
            </a:solidFill>
            <a:ln w="9455" cap="flat">
              <a:noFill/>
              <a:prstDash val="solid"/>
              <a:miter/>
            </a:ln>
          </p:spPr>
          <p:txBody>
            <a:bodyPr rtlCol="0" anchor="ctr"/>
            <a:lstStyle/>
            <a:p>
              <a:endParaRPr lang="en-GB"/>
            </a:p>
          </p:txBody>
        </p:sp>
      </p:grpSp>
      <p:grpSp>
        <p:nvGrpSpPr>
          <p:cNvPr id="834" name="Group 833">
            <a:extLst>
              <a:ext uri="{FF2B5EF4-FFF2-40B4-BE49-F238E27FC236}">
                <a16:creationId xmlns:a16="http://schemas.microsoft.com/office/drawing/2014/main" id="{1789049E-50E1-72FC-1F9E-9381DC1E856A}"/>
              </a:ext>
            </a:extLst>
          </p:cNvPr>
          <p:cNvGrpSpPr/>
          <p:nvPr userDrawn="1"/>
        </p:nvGrpSpPr>
        <p:grpSpPr>
          <a:xfrm>
            <a:off x="6789266" y="341819"/>
            <a:ext cx="1105881" cy="604858"/>
            <a:chOff x="1596719" y="1027510"/>
            <a:chExt cx="1591485" cy="870457"/>
          </a:xfrm>
        </p:grpSpPr>
        <p:sp>
          <p:nvSpPr>
            <p:cNvPr id="835" name="Freeform 834">
              <a:extLst>
                <a:ext uri="{FF2B5EF4-FFF2-40B4-BE49-F238E27FC236}">
                  <a16:creationId xmlns:a16="http://schemas.microsoft.com/office/drawing/2014/main" id="{3E3E248F-B7C1-6C9A-BD0D-2261C4BA3805}"/>
                </a:ext>
              </a:extLst>
            </p:cNvPr>
            <p:cNvSpPr/>
            <p:nvPr/>
          </p:nvSpPr>
          <p:spPr>
            <a:xfrm rot="530401">
              <a:off x="1674971" y="1184236"/>
              <a:ext cx="1513233" cy="652711"/>
            </a:xfrm>
            <a:custGeom>
              <a:avLst/>
              <a:gdLst>
                <a:gd name="connsiteX0" fmla="*/ 1454769 w 1513233"/>
                <a:gd name="connsiteY0" fmla="*/ 0 h 652711"/>
                <a:gd name="connsiteX1" fmla="*/ 1513233 w 1513233"/>
                <a:gd name="connsiteY1" fmla="*/ 57975 h 652711"/>
                <a:gd name="connsiteX2" fmla="*/ 1513233 w 1513233"/>
                <a:gd name="connsiteY2" fmla="*/ 594737 h 652711"/>
                <a:gd name="connsiteX3" fmla="*/ 1454769 w 1513233"/>
                <a:gd name="connsiteY3" fmla="*/ 652712 h 652711"/>
                <a:gd name="connsiteX4" fmla="*/ 58464 w 1513233"/>
                <a:gd name="connsiteY4" fmla="*/ 652712 h 652711"/>
                <a:gd name="connsiteX5" fmla="*/ 0 w 1513233"/>
                <a:gd name="connsiteY5" fmla="*/ 594737 h 652711"/>
                <a:gd name="connsiteX6" fmla="*/ 0 w 1513233"/>
                <a:gd name="connsiteY6" fmla="*/ 57975 h 652711"/>
                <a:gd name="connsiteX7" fmla="*/ 58464 w 1513233"/>
                <a:gd name="connsiteY7" fmla="*/ 0 h 652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513233" h="652711">
                  <a:moveTo>
                    <a:pt x="1454769" y="0"/>
                  </a:moveTo>
                  <a:cubicBezTo>
                    <a:pt x="1487058" y="0"/>
                    <a:pt x="1513233" y="25956"/>
                    <a:pt x="1513233" y="57975"/>
                  </a:cubicBezTo>
                  <a:lnTo>
                    <a:pt x="1513233" y="594737"/>
                  </a:lnTo>
                  <a:cubicBezTo>
                    <a:pt x="1513233" y="626756"/>
                    <a:pt x="1487058" y="652712"/>
                    <a:pt x="1454769" y="652712"/>
                  </a:cubicBezTo>
                  <a:lnTo>
                    <a:pt x="58464" y="652712"/>
                  </a:lnTo>
                  <a:cubicBezTo>
                    <a:pt x="26175" y="652712"/>
                    <a:pt x="0" y="626756"/>
                    <a:pt x="0" y="594737"/>
                  </a:cubicBezTo>
                  <a:lnTo>
                    <a:pt x="0" y="57975"/>
                  </a:lnTo>
                  <a:cubicBezTo>
                    <a:pt x="0" y="25956"/>
                    <a:pt x="26175" y="0"/>
                    <a:pt x="58464" y="0"/>
                  </a:cubicBezTo>
                  <a:close/>
                </a:path>
              </a:pathLst>
            </a:custGeom>
            <a:solidFill>
              <a:srgbClr val="FFFFFF"/>
            </a:solidFill>
            <a:ln w="9469" cap="flat">
              <a:noFill/>
              <a:prstDash val="solid"/>
              <a:miter/>
            </a:ln>
          </p:spPr>
          <p:txBody>
            <a:bodyPr rtlCol="0" anchor="ctr"/>
            <a:lstStyle/>
            <a:p>
              <a:endParaRPr lang="en-GB"/>
            </a:p>
          </p:txBody>
        </p:sp>
        <p:sp>
          <p:nvSpPr>
            <p:cNvPr id="836" name="Freeform 835">
              <a:extLst>
                <a:ext uri="{FF2B5EF4-FFF2-40B4-BE49-F238E27FC236}">
                  <a16:creationId xmlns:a16="http://schemas.microsoft.com/office/drawing/2014/main" id="{6410E5AA-75A0-6973-813F-87BB6458F718}"/>
                </a:ext>
              </a:extLst>
            </p:cNvPr>
            <p:cNvSpPr/>
            <p:nvPr/>
          </p:nvSpPr>
          <p:spPr>
            <a:xfrm>
              <a:off x="1673834" y="1096984"/>
              <a:ext cx="1436968" cy="731602"/>
            </a:xfrm>
            <a:custGeom>
              <a:avLst/>
              <a:gdLst>
                <a:gd name="connsiteX0" fmla="*/ 1333456 w 1436968"/>
                <a:gd name="connsiteY0" fmla="*/ 731603 h 731602"/>
                <a:gd name="connsiteX1" fmla="*/ 1328797 w 1436968"/>
                <a:gd name="connsiteY1" fmla="*/ 731226 h 731602"/>
                <a:gd name="connsiteX2" fmla="*/ 25085 w 1436968"/>
                <a:gd name="connsiteY2" fmla="*/ 530057 h 731602"/>
                <a:gd name="connsiteX3" fmla="*/ 368 w 1436968"/>
                <a:gd name="connsiteY3" fmla="*/ 496498 h 731602"/>
                <a:gd name="connsiteX4" fmla="*/ 74328 w 1436968"/>
                <a:gd name="connsiteY4" fmla="*/ 24875 h 731602"/>
                <a:gd name="connsiteX5" fmla="*/ 108171 w 1436968"/>
                <a:gd name="connsiteY5" fmla="*/ 365 h 731602"/>
                <a:gd name="connsiteX6" fmla="*/ 1411884 w 1436968"/>
                <a:gd name="connsiteY6" fmla="*/ 201533 h 731602"/>
                <a:gd name="connsiteX7" fmla="*/ 1431277 w 1436968"/>
                <a:gd name="connsiteY7" fmla="*/ 213223 h 731602"/>
                <a:gd name="connsiteX8" fmla="*/ 1436600 w 1436968"/>
                <a:gd name="connsiteY8" fmla="*/ 235093 h 731602"/>
                <a:gd name="connsiteX9" fmla="*/ 1362545 w 1436968"/>
                <a:gd name="connsiteY9" fmla="*/ 706716 h 731602"/>
                <a:gd name="connsiteX10" fmla="*/ 1350757 w 1436968"/>
                <a:gd name="connsiteY10" fmla="*/ 725946 h 731602"/>
                <a:gd name="connsiteX11" fmla="*/ 1333360 w 1436968"/>
                <a:gd name="connsiteY11" fmla="*/ 731603 h 731602"/>
                <a:gd name="connsiteX12" fmla="*/ 103703 w 1436968"/>
                <a:gd name="connsiteY12" fmla="*/ 11206 h 731602"/>
                <a:gd name="connsiteX13" fmla="*/ 85641 w 1436968"/>
                <a:gd name="connsiteY13" fmla="*/ 26572 h 731602"/>
                <a:gd name="connsiteX14" fmla="*/ 11586 w 1436968"/>
                <a:gd name="connsiteY14" fmla="*/ 498195 h 731602"/>
                <a:gd name="connsiteX15" fmla="*/ 26891 w 1436968"/>
                <a:gd name="connsiteY15" fmla="*/ 518934 h 731602"/>
                <a:gd name="connsiteX16" fmla="*/ 1330604 w 1436968"/>
                <a:gd name="connsiteY16" fmla="*/ 720102 h 731602"/>
                <a:gd name="connsiteX17" fmla="*/ 1344198 w 1436968"/>
                <a:gd name="connsiteY17" fmla="*/ 716803 h 731602"/>
                <a:gd name="connsiteX18" fmla="*/ 1351518 w 1436968"/>
                <a:gd name="connsiteY18" fmla="*/ 704925 h 731602"/>
                <a:gd name="connsiteX19" fmla="*/ 1425573 w 1436968"/>
                <a:gd name="connsiteY19" fmla="*/ 233302 h 731602"/>
                <a:gd name="connsiteX20" fmla="*/ 1422246 w 1436968"/>
                <a:gd name="connsiteY20" fmla="*/ 219821 h 731602"/>
                <a:gd name="connsiteX21" fmla="*/ 1410268 w 1436968"/>
                <a:gd name="connsiteY21" fmla="*/ 212563 h 731602"/>
                <a:gd name="connsiteX22" fmla="*/ 106460 w 1436968"/>
                <a:gd name="connsiteY22" fmla="*/ 11395 h 731602"/>
                <a:gd name="connsiteX23" fmla="*/ 103608 w 1436968"/>
                <a:gd name="connsiteY23" fmla="*/ 11206 h 7316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436968" h="731602">
                  <a:moveTo>
                    <a:pt x="1333456" y="731603"/>
                  </a:moveTo>
                  <a:cubicBezTo>
                    <a:pt x="1331935" y="731603"/>
                    <a:pt x="1330413" y="731508"/>
                    <a:pt x="1328797" y="731226"/>
                  </a:cubicBezTo>
                  <a:lnTo>
                    <a:pt x="25085" y="530057"/>
                  </a:lnTo>
                  <a:cubicBezTo>
                    <a:pt x="8924" y="527607"/>
                    <a:pt x="-2198" y="512524"/>
                    <a:pt x="368" y="496498"/>
                  </a:cubicBezTo>
                  <a:lnTo>
                    <a:pt x="74328" y="24875"/>
                  </a:lnTo>
                  <a:cubicBezTo>
                    <a:pt x="76800" y="8849"/>
                    <a:pt x="92010" y="-2180"/>
                    <a:pt x="108171" y="365"/>
                  </a:cubicBezTo>
                  <a:lnTo>
                    <a:pt x="1411884" y="201533"/>
                  </a:lnTo>
                  <a:cubicBezTo>
                    <a:pt x="1419679" y="202759"/>
                    <a:pt x="1426619" y="206907"/>
                    <a:pt x="1431277" y="213223"/>
                  </a:cubicBezTo>
                  <a:cubicBezTo>
                    <a:pt x="1435935" y="219539"/>
                    <a:pt x="1437836" y="227363"/>
                    <a:pt x="1436600" y="235093"/>
                  </a:cubicBezTo>
                  <a:lnTo>
                    <a:pt x="1362545" y="706716"/>
                  </a:lnTo>
                  <a:cubicBezTo>
                    <a:pt x="1361309" y="714446"/>
                    <a:pt x="1357127" y="721327"/>
                    <a:pt x="1350757" y="725946"/>
                  </a:cubicBezTo>
                  <a:cubicBezTo>
                    <a:pt x="1345624" y="729623"/>
                    <a:pt x="1339540" y="731603"/>
                    <a:pt x="1333360" y="731603"/>
                  </a:cubicBezTo>
                  <a:close/>
                  <a:moveTo>
                    <a:pt x="103703" y="11206"/>
                  </a:moveTo>
                  <a:cubicBezTo>
                    <a:pt x="94862" y="11206"/>
                    <a:pt x="87067" y="17616"/>
                    <a:pt x="85641" y="26572"/>
                  </a:cubicBezTo>
                  <a:lnTo>
                    <a:pt x="11586" y="498195"/>
                  </a:lnTo>
                  <a:cubicBezTo>
                    <a:pt x="10065" y="508093"/>
                    <a:pt x="16910" y="517426"/>
                    <a:pt x="26891" y="518934"/>
                  </a:cubicBezTo>
                  <a:lnTo>
                    <a:pt x="1330604" y="720102"/>
                  </a:lnTo>
                  <a:cubicBezTo>
                    <a:pt x="1335452" y="720856"/>
                    <a:pt x="1340300" y="719725"/>
                    <a:pt x="1344198" y="716803"/>
                  </a:cubicBezTo>
                  <a:cubicBezTo>
                    <a:pt x="1348190" y="713974"/>
                    <a:pt x="1350757" y="709732"/>
                    <a:pt x="1351518" y="704925"/>
                  </a:cubicBezTo>
                  <a:lnTo>
                    <a:pt x="1425573" y="233302"/>
                  </a:lnTo>
                  <a:cubicBezTo>
                    <a:pt x="1426333" y="228494"/>
                    <a:pt x="1425193" y="223686"/>
                    <a:pt x="1422246" y="219821"/>
                  </a:cubicBezTo>
                  <a:cubicBezTo>
                    <a:pt x="1419394" y="215862"/>
                    <a:pt x="1415116" y="213317"/>
                    <a:pt x="1410268" y="212563"/>
                  </a:cubicBezTo>
                  <a:lnTo>
                    <a:pt x="106460" y="11395"/>
                  </a:lnTo>
                  <a:cubicBezTo>
                    <a:pt x="105510" y="11300"/>
                    <a:pt x="104559" y="11206"/>
                    <a:pt x="103608" y="11206"/>
                  </a:cubicBezTo>
                  <a:close/>
                </a:path>
              </a:pathLst>
            </a:custGeom>
            <a:solidFill>
              <a:schemeClr val="accent1"/>
            </a:solidFill>
            <a:ln w="9469" cap="flat">
              <a:noFill/>
              <a:prstDash val="solid"/>
              <a:miter/>
            </a:ln>
          </p:spPr>
          <p:txBody>
            <a:bodyPr rtlCol="0" anchor="ctr"/>
            <a:lstStyle/>
            <a:p>
              <a:endParaRPr lang="en-GB"/>
            </a:p>
          </p:txBody>
        </p:sp>
        <p:sp>
          <p:nvSpPr>
            <p:cNvPr id="837" name="Freeform 836">
              <a:extLst>
                <a:ext uri="{FF2B5EF4-FFF2-40B4-BE49-F238E27FC236}">
                  <a16:creationId xmlns:a16="http://schemas.microsoft.com/office/drawing/2014/main" id="{D9AEAB63-E7CF-5E85-B185-09C21027EA00}"/>
                </a:ext>
              </a:extLst>
            </p:cNvPr>
            <p:cNvSpPr/>
            <p:nvPr/>
          </p:nvSpPr>
          <p:spPr>
            <a:xfrm>
              <a:off x="1596719" y="1027510"/>
              <a:ext cx="1591290" cy="870457"/>
            </a:xfrm>
            <a:custGeom>
              <a:avLst/>
              <a:gdLst>
                <a:gd name="connsiteX0" fmla="*/ 1444031 w 1591290"/>
                <a:gd name="connsiteY0" fmla="*/ 870458 h 870458"/>
                <a:gd name="connsiteX1" fmla="*/ 1434050 w 1591290"/>
                <a:gd name="connsiteY1" fmla="*/ 869704 h 870458"/>
                <a:gd name="connsiteX2" fmla="*/ 54286 w 1591290"/>
                <a:gd name="connsiteY2" fmla="*/ 656847 h 870458"/>
                <a:gd name="connsiteX3" fmla="*/ 765 w 1591290"/>
                <a:gd name="connsiteY3" fmla="*/ 584260 h 870458"/>
                <a:gd name="connsiteX4" fmla="*/ 84041 w 1591290"/>
                <a:gd name="connsiteY4" fmla="*/ 53814 h 870458"/>
                <a:gd name="connsiteX5" fmla="*/ 109613 w 1591290"/>
                <a:gd name="connsiteY5" fmla="*/ 12242 h 870458"/>
                <a:gd name="connsiteX6" fmla="*/ 157241 w 1591290"/>
                <a:gd name="connsiteY6" fmla="*/ 741 h 870458"/>
                <a:gd name="connsiteX7" fmla="*/ 1537004 w 1591290"/>
                <a:gd name="connsiteY7" fmla="*/ 213598 h 870458"/>
                <a:gd name="connsiteX8" fmla="*/ 1590526 w 1591290"/>
                <a:gd name="connsiteY8" fmla="*/ 286185 h 870458"/>
                <a:gd name="connsiteX9" fmla="*/ 1507344 w 1591290"/>
                <a:gd name="connsiteY9" fmla="*/ 816537 h 870458"/>
                <a:gd name="connsiteX10" fmla="*/ 1481772 w 1591290"/>
                <a:gd name="connsiteY10" fmla="*/ 858109 h 870458"/>
                <a:gd name="connsiteX11" fmla="*/ 1444031 w 1591290"/>
                <a:gd name="connsiteY11" fmla="*/ 870364 h 870458"/>
                <a:gd name="connsiteX12" fmla="*/ 147259 w 1591290"/>
                <a:gd name="connsiteY12" fmla="*/ 11205 h 870458"/>
                <a:gd name="connsiteX13" fmla="*/ 116268 w 1591290"/>
                <a:gd name="connsiteY13" fmla="*/ 21292 h 870458"/>
                <a:gd name="connsiteX14" fmla="*/ 95259 w 1591290"/>
                <a:gd name="connsiteY14" fmla="*/ 55511 h 870458"/>
                <a:gd name="connsiteX15" fmla="*/ 11982 w 1591290"/>
                <a:gd name="connsiteY15" fmla="*/ 585957 h 870458"/>
                <a:gd name="connsiteX16" fmla="*/ 55997 w 1591290"/>
                <a:gd name="connsiteY16" fmla="*/ 645723 h 870458"/>
                <a:gd name="connsiteX17" fmla="*/ 1435761 w 1591290"/>
                <a:gd name="connsiteY17" fmla="*/ 858580 h 870458"/>
                <a:gd name="connsiteX18" fmla="*/ 1475022 w 1591290"/>
                <a:gd name="connsiteY18" fmla="*/ 849154 h 870458"/>
                <a:gd name="connsiteX19" fmla="*/ 1496032 w 1591290"/>
                <a:gd name="connsiteY19" fmla="*/ 814934 h 870458"/>
                <a:gd name="connsiteX20" fmla="*/ 1579213 w 1591290"/>
                <a:gd name="connsiteY20" fmla="*/ 284582 h 870458"/>
                <a:gd name="connsiteX21" fmla="*/ 1535198 w 1591290"/>
                <a:gd name="connsiteY21" fmla="*/ 224816 h 870458"/>
                <a:gd name="connsiteX22" fmla="*/ 155529 w 1591290"/>
                <a:gd name="connsiteY22" fmla="*/ 11865 h 870458"/>
                <a:gd name="connsiteX23" fmla="*/ 147259 w 1591290"/>
                <a:gd name="connsiteY23" fmla="*/ 11205 h 8704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591290" h="870458">
                  <a:moveTo>
                    <a:pt x="1444031" y="870458"/>
                  </a:moveTo>
                  <a:cubicBezTo>
                    <a:pt x="1440704" y="870458"/>
                    <a:pt x="1437377" y="870175"/>
                    <a:pt x="1434050" y="869704"/>
                  </a:cubicBezTo>
                  <a:lnTo>
                    <a:pt x="54286" y="656847"/>
                  </a:lnTo>
                  <a:cubicBezTo>
                    <a:pt x="19302" y="651473"/>
                    <a:pt x="-4654" y="618857"/>
                    <a:pt x="765" y="584260"/>
                  </a:cubicBezTo>
                  <a:lnTo>
                    <a:pt x="84041" y="53814"/>
                  </a:lnTo>
                  <a:cubicBezTo>
                    <a:pt x="86703" y="37034"/>
                    <a:pt x="95734" y="22234"/>
                    <a:pt x="109613" y="12242"/>
                  </a:cubicBezTo>
                  <a:cubicBezTo>
                    <a:pt x="123398" y="2249"/>
                    <a:pt x="140319" y="-1804"/>
                    <a:pt x="157241" y="741"/>
                  </a:cubicBezTo>
                  <a:lnTo>
                    <a:pt x="1537004" y="213598"/>
                  </a:lnTo>
                  <a:cubicBezTo>
                    <a:pt x="1571988" y="218972"/>
                    <a:pt x="1595944" y="251588"/>
                    <a:pt x="1590526" y="286185"/>
                  </a:cubicBezTo>
                  <a:lnTo>
                    <a:pt x="1507344" y="816537"/>
                  </a:lnTo>
                  <a:cubicBezTo>
                    <a:pt x="1504682" y="833316"/>
                    <a:pt x="1495651" y="848117"/>
                    <a:pt x="1481772" y="858109"/>
                  </a:cubicBezTo>
                  <a:cubicBezTo>
                    <a:pt x="1470649" y="866122"/>
                    <a:pt x="1457531" y="870364"/>
                    <a:pt x="1444031" y="870364"/>
                  </a:cubicBezTo>
                  <a:close/>
                  <a:moveTo>
                    <a:pt x="147259" y="11205"/>
                  </a:moveTo>
                  <a:cubicBezTo>
                    <a:pt x="136136" y="11205"/>
                    <a:pt x="125394" y="14693"/>
                    <a:pt x="116268" y="21292"/>
                  </a:cubicBezTo>
                  <a:cubicBezTo>
                    <a:pt x="104860" y="29587"/>
                    <a:pt x="97445" y="41653"/>
                    <a:pt x="95259" y="55511"/>
                  </a:cubicBezTo>
                  <a:lnTo>
                    <a:pt x="11982" y="585957"/>
                  </a:lnTo>
                  <a:cubicBezTo>
                    <a:pt x="7514" y="614426"/>
                    <a:pt x="27288" y="641292"/>
                    <a:pt x="55997" y="645723"/>
                  </a:cubicBezTo>
                  <a:lnTo>
                    <a:pt x="1435761" y="858580"/>
                  </a:lnTo>
                  <a:cubicBezTo>
                    <a:pt x="1449735" y="860748"/>
                    <a:pt x="1463615" y="857355"/>
                    <a:pt x="1475022" y="849154"/>
                  </a:cubicBezTo>
                  <a:cubicBezTo>
                    <a:pt x="1486430" y="840952"/>
                    <a:pt x="1493845" y="828792"/>
                    <a:pt x="1496032" y="814934"/>
                  </a:cubicBezTo>
                  <a:lnTo>
                    <a:pt x="1579213" y="284582"/>
                  </a:lnTo>
                  <a:cubicBezTo>
                    <a:pt x="1583681" y="256113"/>
                    <a:pt x="1563907" y="229247"/>
                    <a:pt x="1535198" y="224816"/>
                  </a:cubicBezTo>
                  <a:lnTo>
                    <a:pt x="155529" y="11865"/>
                  </a:lnTo>
                  <a:cubicBezTo>
                    <a:pt x="152773" y="11488"/>
                    <a:pt x="150016" y="11205"/>
                    <a:pt x="147259" y="11205"/>
                  </a:cubicBezTo>
                  <a:close/>
                </a:path>
              </a:pathLst>
            </a:custGeom>
            <a:solidFill>
              <a:schemeClr val="accent1"/>
            </a:solidFill>
            <a:ln w="9469" cap="flat">
              <a:noFill/>
              <a:prstDash val="solid"/>
              <a:miter/>
            </a:ln>
          </p:spPr>
          <p:txBody>
            <a:bodyPr rtlCol="0" anchor="ctr"/>
            <a:lstStyle/>
            <a:p>
              <a:endParaRPr lang="en-GB"/>
            </a:p>
          </p:txBody>
        </p:sp>
        <p:grpSp>
          <p:nvGrpSpPr>
            <p:cNvPr id="838" name="Graphic 15">
              <a:extLst>
                <a:ext uri="{FF2B5EF4-FFF2-40B4-BE49-F238E27FC236}">
                  <a16:creationId xmlns:a16="http://schemas.microsoft.com/office/drawing/2014/main" id="{35EF2620-CCE8-E6C2-7F75-F62D52189A54}"/>
                </a:ext>
              </a:extLst>
            </p:cNvPr>
            <p:cNvGrpSpPr/>
            <p:nvPr/>
          </p:nvGrpSpPr>
          <p:grpSpPr>
            <a:xfrm>
              <a:off x="1857201" y="1268069"/>
              <a:ext cx="1087060" cy="427034"/>
              <a:chOff x="1857201" y="1268069"/>
              <a:chExt cx="1087060" cy="427034"/>
            </a:xfrm>
            <a:solidFill>
              <a:srgbClr val="869DAE"/>
            </a:solidFill>
          </p:grpSpPr>
          <p:sp>
            <p:nvSpPr>
              <p:cNvPr id="839" name="Freeform 838">
                <a:extLst>
                  <a:ext uri="{FF2B5EF4-FFF2-40B4-BE49-F238E27FC236}">
                    <a16:creationId xmlns:a16="http://schemas.microsoft.com/office/drawing/2014/main" id="{299E3F66-9AD1-9C5E-5F8E-F86A3BB5569F}"/>
                  </a:ext>
                </a:extLst>
              </p:cNvPr>
              <p:cNvSpPr/>
              <p:nvPr/>
            </p:nvSpPr>
            <p:spPr>
              <a:xfrm>
                <a:off x="1877354" y="1268069"/>
                <a:ext cx="1066906" cy="220304"/>
              </a:xfrm>
              <a:custGeom>
                <a:avLst/>
                <a:gdLst>
                  <a:gd name="connsiteX0" fmla="*/ 1065101 w 1066906"/>
                  <a:gd name="connsiteY0" fmla="*/ 220304 h 220304"/>
                  <a:gd name="connsiteX1" fmla="*/ 959199 w 1066906"/>
                  <a:gd name="connsiteY1" fmla="*/ 181183 h 220304"/>
                  <a:gd name="connsiteX2" fmla="*/ 857575 w 1066906"/>
                  <a:gd name="connsiteY2" fmla="*/ 143664 h 220304"/>
                  <a:gd name="connsiteX3" fmla="*/ 749202 w 1066906"/>
                  <a:gd name="connsiteY3" fmla="*/ 148849 h 220304"/>
                  <a:gd name="connsiteX4" fmla="*/ 636266 w 1066906"/>
                  <a:gd name="connsiteY4" fmla="*/ 154223 h 220304"/>
                  <a:gd name="connsiteX5" fmla="*/ 530364 w 1066906"/>
                  <a:gd name="connsiteY5" fmla="*/ 115101 h 220304"/>
                  <a:gd name="connsiteX6" fmla="*/ 428740 w 1066906"/>
                  <a:gd name="connsiteY6" fmla="*/ 77583 h 220304"/>
                  <a:gd name="connsiteX7" fmla="*/ 320367 w 1066906"/>
                  <a:gd name="connsiteY7" fmla="*/ 82767 h 220304"/>
                  <a:gd name="connsiteX8" fmla="*/ 207525 w 1066906"/>
                  <a:gd name="connsiteY8" fmla="*/ 88141 h 220304"/>
                  <a:gd name="connsiteX9" fmla="*/ 101624 w 1066906"/>
                  <a:gd name="connsiteY9" fmla="*/ 49019 h 220304"/>
                  <a:gd name="connsiteX10" fmla="*/ 0 w 1066906"/>
                  <a:gd name="connsiteY10" fmla="*/ 11501 h 220304"/>
                  <a:gd name="connsiteX11" fmla="*/ 1806 w 1066906"/>
                  <a:gd name="connsiteY11" fmla="*/ 0 h 220304"/>
                  <a:gd name="connsiteX12" fmla="*/ 107708 w 1066906"/>
                  <a:gd name="connsiteY12" fmla="*/ 39121 h 220304"/>
                  <a:gd name="connsiteX13" fmla="*/ 209332 w 1066906"/>
                  <a:gd name="connsiteY13" fmla="*/ 76640 h 220304"/>
                  <a:gd name="connsiteX14" fmla="*/ 317705 w 1066906"/>
                  <a:gd name="connsiteY14" fmla="*/ 71455 h 220304"/>
                  <a:gd name="connsiteX15" fmla="*/ 430546 w 1066906"/>
                  <a:gd name="connsiteY15" fmla="*/ 66082 h 220304"/>
                  <a:gd name="connsiteX16" fmla="*/ 536448 w 1066906"/>
                  <a:gd name="connsiteY16" fmla="*/ 105203 h 220304"/>
                  <a:gd name="connsiteX17" fmla="*/ 638072 w 1066906"/>
                  <a:gd name="connsiteY17" fmla="*/ 142722 h 220304"/>
                  <a:gd name="connsiteX18" fmla="*/ 746445 w 1066906"/>
                  <a:gd name="connsiteY18" fmla="*/ 137537 h 220304"/>
                  <a:gd name="connsiteX19" fmla="*/ 859382 w 1066906"/>
                  <a:gd name="connsiteY19" fmla="*/ 132164 h 220304"/>
                  <a:gd name="connsiteX20" fmla="*/ 965283 w 1066906"/>
                  <a:gd name="connsiteY20" fmla="*/ 171285 h 220304"/>
                  <a:gd name="connsiteX21" fmla="*/ 1066907 w 1066906"/>
                  <a:gd name="connsiteY21" fmla="*/ 208804 h 220304"/>
                  <a:gd name="connsiteX22" fmla="*/ 1065101 w 1066906"/>
                  <a:gd name="connsiteY22" fmla="*/ 220304 h 2203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066906" h="220304">
                    <a:moveTo>
                      <a:pt x="1065101" y="220304"/>
                    </a:moveTo>
                    <a:cubicBezTo>
                      <a:pt x="1010344" y="211820"/>
                      <a:pt x="984296" y="196266"/>
                      <a:pt x="959199" y="181183"/>
                    </a:cubicBezTo>
                    <a:cubicBezTo>
                      <a:pt x="933912" y="166006"/>
                      <a:pt x="910051" y="151772"/>
                      <a:pt x="857575" y="143664"/>
                    </a:cubicBezTo>
                    <a:cubicBezTo>
                      <a:pt x="805100" y="135557"/>
                      <a:pt x="777911" y="141968"/>
                      <a:pt x="749202" y="148849"/>
                    </a:cubicBezTo>
                    <a:cubicBezTo>
                      <a:pt x="720588" y="155637"/>
                      <a:pt x="691023" y="162612"/>
                      <a:pt x="636266" y="154223"/>
                    </a:cubicBezTo>
                    <a:cubicBezTo>
                      <a:pt x="581509" y="145738"/>
                      <a:pt x="555556" y="130184"/>
                      <a:pt x="530364" y="115101"/>
                    </a:cubicBezTo>
                    <a:cubicBezTo>
                      <a:pt x="505077" y="99924"/>
                      <a:pt x="481216" y="85690"/>
                      <a:pt x="428740" y="77583"/>
                    </a:cubicBezTo>
                    <a:cubicBezTo>
                      <a:pt x="376265" y="69476"/>
                      <a:pt x="349171" y="75886"/>
                      <a:pt x="320367" y="82767"/>
                    </a:cubicBezTo>
                    <a:cubicBezTo>
                      <a:pt x="291848" y="89555"/>
                      <a:pt x="262187" y="96530"/>
                      <a:pt x="207525" y="88141"/>
                    </a:cubicBezTo>
                    <a:cubicBezTo>
                      <a:pt x="152768" y="79657"/>
                      <a:pt x="126816" y="64102"/>
                      <a:pt x="101624" y="49019"/>
                    </a:cubicBezTo>
                    <a:cubicBezTo>
                      <a:pt x="76337" y="33842"/>
                      <a:pt x="52476" y="19608"/>
                      <a:pt x="0" y="11501"/>
                    </a:cubicBezTo>
                    <a:lnTo>
                      <a:pt x="1806" y="0"/>
                    </a:lnTo>
                    <a:cubicBezTo>
                      <a:pt x="56563" y="8484"/>
                      <a:pt x="82516" y="24038"/>
                      <a:pt x="107708" y="39121"/>
                    </a:cubicBezTo>
                    <a:cubicBezTo>
                      <a:pt x="132995" y="54298"/>
                      <a:pt x="156856" y="68533"/>
                      <a:pt x="209332" y="76640"/>
                    </a:cubicBezTo>
                    <a:cubicBezTo>
                      <a:pt x="261807" y="84747"/>
                      <a:pt x="288901" y="78337"/>
                      <a:pt x="317705" y="71455"/>
                    </a:cubicBezTo>
                    <a:cubicBezTo>
                      <a:pt x="346319" y="64668"/>
                      <a:pt x="375884" y="57692"/>
                      <a:pt x="430546" y="66082"/>
                    </a:cubicBezTo>
                    <a:cubicBezTo>
                      <a:pt x="485303" y="74566"/>
                      <a:pt x="511256" y="90120"/>
                      <a:pt x="536448" y="105203"/>
                    </a:cubicBezTo>
                    <a:cubicBezTo>
                      <a:pt x="561735" y="120380"/>
                      <a:pt x="585596" y="134709"/>
                      <a:pt x="638072" y="142722"/>
                    </a:cubicBezTo>
                    <a:cubicBezTo>
                      <a:pt x="690547" y="150829"/>
                      <a:pt x="717641" y="144419"/>
                      <a:pt x="746445" y="137537"/>
                    </a:cubicBezTo>
                    <a:cubicBezTo>
                      <a:pt x="775060" y="130750"/>
                      <a:pt x="804625" y="123774"/>
                      <a:pt x="859382" y="132164"/>
                    </a:cubicBezTo>
                    <a:cubicBezTo>
                      <a:pt x="914139" y="140648"/>
                      <a:pt x="940186" y="156202"/>
                      <a:pt x="965283" y="171285"/>
                    </a:cubicBezTo>
                    <a:cubicBezTo>
                      <a:pt x="990570" y="186462"/>
                      <a:pt x="1014431" y="200791"/>
                      <a:pt x="1066907" y="208804"/>
                    </a:cubicBezTo>
                    <a:lnTo>
                      <a:pt x="1065101" y="220304"/>
                    </a:lnTo>
                    <a:close/>
                  </a:path>
                </a:pathLst>
              </a:custGeom>
              <a:solidFill>
                <a:schemeClr val="accent1"/>
              </a:solidFill>
              <a:ln w="9469" cap="flat">
                <a:noFill/>
                <a:prstDash val="solid"/>
                <a:miter/>
              </a:ln>
            </p:spPr>
            <p:txBody>
              <a:bodyPr rtlCol="0" anchor="ctr"/>
              <a:lstStyle/>
              <a:p>
                <a:endParaRPr lang="en-GB"/>
              </a:p>
            </p:txBody>
          </p:sp>
          <p:sp>
            <p:nvSpPr>
              <p:cNvPr id="840" name="Freeform 839">
                <a:extLst>
                  <a:ext uri="{FF2B5EF4-FFF2-40B4-BE49-F238E27FC236}">
                    <a16:creationId xmlns:a16="http://schemas.microsoft.com/office/drawing/2014/main" id="{53AC68CE-6C71-5B12-BB65-E713BBC86110}"/>
                  </a:ext>
                </a:extLst>
              </p:cNvPr>
              <p:cNvSpPr/>
              <p:nvPr/>
            </p:nvSpPr>
            <p:spPr>
              <a:xfrm>
                <a:off x="1863095" y="1370726"/>
                <a:ext cx="1066811" cy="220304"/>
              </a:xfrm>
              <a:custGeom>
                <a:avLst/>
                <a:gdLst>
                  <a:gd name="connsiteX0" fmla="*/ 1064911 w 1066811"/>
                  <a:gd name="connsiteY0" fmla="*/ 220304 h 220304"/>
                  <a:gd name="connsiteX1" fmla="*/ 959009 w 1066811"/>
                  <a:gd name="connsiteY1" fmla="*/ 181183 h 220304"/>
                  <a:gd name="connsiteX2" fmla="*/ 857385 w 1066811"/>
                  <a:gd name="connsiteY2" fmla="*/ 143665 h 220304"/>
                  <a:gd name="connsiteX3" fmla="*/ 749012 w 1066811"/>
                  <a:gd name="connsiteY3" fmla="*/ 148849 h 220304"/>
                  <a:gd name="connsiteX4" fmla="*/ 636171 w 1066811"/>
                  <a:gd name="connsiteY4" fmla="*/ 154223 h 220304"/>
                  <a:gd name="connsiteX5" fmla="*/ 530269 w 1066811"/>
                  <a:gd name="connsiteY5" fmla="*/ 115101 h 220304"/>
                  <a:gd name="connsiteX6" fmla="*/ 428645 w 1066811"/>
                  <a:gd name="connsiteY6" fmla="*/ 77583 h 220304"/>
                  <a:gd name="connsiteX7" fmla="*/ 320367 w 1066811"/>
                  <a:gd name="connsiteY7" fmla="*/ 82767 h 220304"/>
                  <a:gd name="connsiteX8" fmla="*/ 207525 w 1066811"/>
                  <a:gd name="connsiteY8" fmla="*/ 88141 h 220304"/>
                  <a:gd name="connsiteX9" fmla="*/ 101624 w 1066811"/>
                  <a:gd name="connsiteY9" fmla="*/ 49019 h 220304"/>
                  <a:gd name="connsiteX10" fmla="*/ 0 w 1066811"/>
                  <a:gd name="connsiteY10" fmla="*/ 11501 h 220304"/>
                  <a:gd name="connsiteX11" fmla="*/ 1806 w 1066811"/>
                  <a:gd name="connsiteY11" fmla="*/ 0 h 220304"/>
                  <a:gd name="connsiteX12" fmla="*/ 107708 w 1066811"/>
                  <a:gd name="connsiteY12" fmla="*/ 39121 h 220304"/>
                  <a:gd name="connsiteX13" fmla="*/ 209332 w 1066811"/>
                  <a:gd name="connsiteY13" fmla="*/ 76640 h 220304"/>
                  <a:gd name="connsiteX14" fmla="*/ 317705 w 1066811"/>
                  <a:gd name="connsiteY14" fmla="*/ 71455 h 220304"/>
                  <a:gd name="connsiteX15" fmla="*/ 430546 w 1066811"/>
                  <a:gd name="connsiteY15" fmla="*/ 66082 h 220304"/>
                  <a:gd name="connsiteX16" fmla="*/ 536448 w 1066811"/>
                  <a:gd name="connsiteY16" fmla="*/ 105203 h 220304"/>
                  <a:gd name="connsiteX17" fmla="*/ 638072 w 1066811"/>
                  <a:gd name="connsiteY17" fmla="*/ 142722 h 220304"/>
                  <a:gd name="connsiteX18" fmla="*/ 746445 w 1066811"/>
                  <a:gd name="connsiteY18" fmla="*/ 137537 h 220304"/>
                  <a:gd name="connsiteX19" fmla="*/ 859287 w 1066811"/>
                  <a:gd name="connsiteY19" fmla="*/ 132164 h 220304"/>
                  <a:gd name="connsiteX20" fmla="*/ 965188 w 1066811"/>
                  <a:gd name="connsiteY20" fmla="*/ 171285 h 220304"/>
                  <a:gd name="connsiteX21" fmla="*/ 1066812 w 1066811"/>
                  <a:gd name="connsiteY21" fmla="*/ 208804 h 220304"/>
                  <a:gd name="connsiteX22" fmla="*/ 1065006 w 1066811"/>
                  <a:gd name="connsiteY22" fmla="*/ 220304 h 2203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066811" h="220304">
                    <a:moveTo>
                      <a:pt x="1064911" y="220304"/>
                    </a:moveTo>
                    <a:cubicBezTo>
                      <a:pt x="1010154" y="211820"/>
                      <a:pt x="984106" y="196266"/>
                      <a:pt x="959009" y="181183"/>
                    </a:cubicBezTo>
                    <a:cubicBezTo>
                      <a:pt x="933722" y="166006"/>
                      <a:pt x="909861" y="151772"/>
                      <a:pt x="857385" y="143665"/>
                    </a:cubicBezTo>
                    <a:cubicBezTo>
                      <a:pt x="804910" y="135557"/>
                      <a:pt x="777721" y="141968"/>
                      <a:pt x="749012" y="148849"/>
                    </a:cubicBezTo>
                    <a:cubicBezTo>
                      <a:pt x="720398" y="155637"/>
                      <a:pt x="690833" y="162612"/>
                      <a:pt x="636171" y="154223"/>
                    </a:cubicBezTo>
                    <a:cubicBezTo>
                      <a:pt x="581413" y="145738"/>
                      <a:pt x="555366" y="130184"/>
                      <a:pt x="530269" y="115101"/>
                    </a:cubicBezTo>
                    <a:cubicBezTo>
                      <a:pt x="504982" y="99924"/>
                      <a:pt x="481121" y="85595"/>
                      <a:pt x="428645" y="77583"/>
                    </a:cubicBezTo>
                    <a:cubicBezTo>
                      <a:pt x="376170" y="69476"/>
                      <a:pt x="349076" y="75886"/>
                      <a:pt x="320367" y="82767"/>
                    </a:cubicBezTo>
                    <a:cubicBezTo>
                      <a:pt x="291752" y="89555"/>
                      <a:pt x="262187" y="96530"/>
                      <a:pt x="207525" y="88141"/>
                    </a:cubicBezTo>
                    <a:cubicBezTo>
                      <a:pt x="152768" y="79657"/>
                      <a:pt x="126816" y="64102"/>
                      <a:pt x="101624" y="49019"/>
                    </a:cubicBezTo>
                    <a:cubicBezTo>
                      <a:pt x="76337" y="33842"/>
                      <a:pt x="52476" y="19513"/>
                      <a:pt x="0" y="11501"/>
                    </a:cubicBezTo>
                    <a:lnTo>
                      <a:pt x="1806" y="0"/>
                    </a:lnTo>
                    <a:cubicBezTo>
                      <a:pt x="56563" y="8484"/>
                      <a:pt x="82516" y="24038"/>
                      <a:pt x="107708" y="39121"/>
                    </a:cubicBezTo>
                    <a:cubicBezTo>
                      <a:pt x="132995" y="54298"/>
                      <a:pt x="156856" y="68533"/>
                      <a:pt x="209332" y="76640"/>
                    </a:cubicBezTo>
                    <a:cubicBezTo>
                      <a:pt x="261807" y="84747"/>
                      <a:pt x="288901" y="78337"/>
                      <a:pt x="317705" y="71455"/>
                    </a:cubicBezTo>
                    <a:cubicBezTo>
                      <a:pt x="346319" y="64668"/>
                      <a:pt x="375884" y="57692"/>
                      <a:pt x="430546" y="66082"/>
                    </a:cubicBezTo>
                    <a:cubicBezTo>
                      <a:pt x="485303" y="74566"/>
                      <a:pt x="511256" y="90120"/>
                      <a:pt x="536448" y="105203"/>
                    </a:cubicBezTo>
                    <a:cubicBezTo>
                      <a:pt x="561735" y="120380"/>
                      <a:pt x="585596" y="134615"/>
                      <a:pt x="638072" y="142722"/>
                    </a:cubicBezTo>
                    <a:cubicBezTo>
                      <a:pt x="690547" y="150829"/>
                      <a:pt x="717641" y="144419"/>
                      <a:pt x="746445" y="137537"/>
                    </a:cubicBezTo>
                    <a:cubicBezTo>
                      <a:pt x="775060" y="130750"/>
                      <a:pt x="804625" y="123774"/>
                      <a:pt x="859287" y="132164"/>
                    </a:cubicBezTo>
                    <a:cubicBezTo>
                      <a:pt x="914044" y="140648"/>
                      <a:pt x="940091" y="156202"/>
                      <a:pt x="965188" y="171285"/>
                    </a:cubicBezTo>
                    <a:cubicBezTo>
                      <a:pt x="990475" y="186462"/>
                      <a:pt x="1014336" y="200697"/>
                      <a:pt x="1066812" y="208804"/>
                    </a:cubicBezTo>
                    <a:lnTo>
                      <a:pt x="1065006" y="220304"/>
                    </a:lnTo>
                    <a:close/>
                  </a:path>
                </a:pathLst>
              </a:custGeom>
              <a:solidFill>
                <a:schemeClr val="accent1"/>
              </a:solidFill>
              <a:ln w="9469" cap="flat">
                <a:noFill/>
                <a:prstDash val="solid"/>
                <a:miter/>
              </a:ln>
            </p:spPr>
            <p:txBody>
              <a:bodyPr rtlCol="0" anchor="ctr"/>
              <a:lstStyle/>
              <a:p>
                <a:endParaRPr lang="en-GB"/>
              </a:p>
            </p:txBody>
          </p:sp>
          <p:sp>
            <p:nvSpPr>
              <p:cNvPr id="841" name="Freeform 840">
                <a:extLst>
                  <a:ext uri="{FF2B5EF4-FFF2-40B4-BE49-F238E27FC236}">
                    <a16:creationId xmlns:a16="http://schemas.microsoft.com/office/drawing/2014/main" id="{AE5D52A0-B804-EA93-DD84-B9608F1BB6E9}"/>
                  </a:ext>
                </a:extLst>
              </p:cNvPr>
              <p:cNvSpPr/>
              <p:nvPr/>
            </p:nvSpPr>
            <p:spPr>
              <a:xfrm>
                <a:off x="1857201" y="1474798"/>
                <a:ext cx="1066811" cy="220304"/>
              </a:xfrm>
              <a:custGeom>
                <a:avLst/>
                <a:gdLst>
                  <a:gd name="connsiteX0" fmla="*/ 1065101 w 1066811"/>
                  <a:gd name="connsiteY0" fmla="*/ 220304 h 220304"/>
                  <a:gd name="connsiteX1" fmla="*/ 959199 w 1066811"/>
                  <a:gd name="connsiteY1" fmla="*/ 181183 h 220304"/>
                  <a:gd name="connsiteX2" fmla="*/ 857575 w 1066811"/>
                  <a:gd name="connsiteY2" fmla="*/ 143664 h 220304"/>
                  <a:gd name="connsiteX3" fmla="*/ 749202 w 1066811"/>
                  <a:gd name="connsiteY3" fmla="*/ 148849 h 220304"/>
                  <a:gd name="connsiteX4" fmla="*/ 636266 w 1066811"/>
                  <a:gd name="connsiteY4" fmla="*/ 154223 h 220304"/>
                  <a:gd name="connsiteX5" fmla="*/ 530364 w 1066811"/>
                  <a:gd name="connsiteY5" fmla="*/ 115101 h 220304"/>
                  <a:gd name="connsiteX6" fmla="*/ 428740 w 1066811"/>
                  <a:gd name="connsiteY6" fmla="*/ 77583 h 220304"/>
                  <a:gd name="connsiteX7" fmla="*/ 320367 w 1066811"/>
                  <a:gd name="connsiteY7" fmla="*/ 82767 h 220304"/>
                  <a:gd name="connsiteX8" fmla="*/ 207525 w 1066811"/>
                  <a:gd name="connsiteY8" fmla="*/ 88141 h 220304"/>
                  <a:gd name="connsiteX9" fmla="*/ 101624 w 1066811"/>
                  <a:gd name="connsiteY9" fmla="*/ 49019 h 220304"/>
                  <a:gd name="connsiteX10" fmla="*/ 0 w 1066811"/>
                  <a:gd name="connsiteY10" fmla="*/ 11501 h 220304"/>
                  <a:gd name="connsiteX11" fmla="*/ 1806 w 1066811"/>
                  <a:gd name="connsiteY11" fmla="*/ 0 h 220304"/>
                  <a:gd name="connsiteX12" fmla="*/ 107708 w 1066811"/>
                  <a:gd name="connsiteY12" fmla="*/ 39121 h 220304"/>
                  <a:gd name="connsiteX13" fmla="*/ 209332 w 1066811"/>
                  <a:gd name="connsiteY13" fmla="*/ 76640 h 220304"/>
                  <a:gd name="connsiteX14" fmla="*/ 317705 w 1066811"/>
                  <a:gd name="connsiteY14" fmla="*/ 71455 h 220304"/>
                  <a:gd name="connsiteX15" fmla="*/ 430546 w 1066811"/>
                  <a:gd name="connsiteY15" fmla="*/ 66082 h 220304"/>
                  <a:gd name="connsiteX16" fmla="*/ 536448 w 1066811"/>
                  <a:gd name="connsiteY16" fmla="*/ 105203 h 220304"/>
                  <a:gd name="connsiteX17" fmla="*/ 638072 w 1066811"/>
                  <a:gd name="connsiteY17" fmla="*/ 142722 h 220304"/>
                  <a:gd name="connsiteX18" fmla="*/ 746445 w 1066811"/>
                  <a:gd name="connsiteY18" fmla="*/ 137537 h 220304"/>
                  <a:gd name="connsiteX19" fmla="*/ 859286 w 1066811"/>
                  <a:gd name="connsiteY19" fmla="*/ 132164 h 220304"/>
                  <a:gd name="connsiteX20" fmla="*/ 965188 w 1066811"/>
                  <a:gd name="connsiteY20" fmla="*/ 171285 h 220304"/>
                  <a:gd name="connsiteX21" fmla="*/ 1066812 w 1066811"/>
                  <a:gd name="connsiteY21" fmla="*/ 208804 h 220304"/>
                  <a:gd name="connsiteX22" fmla="*/ 1065006 w 1066811"/>
                  <a:gd name="connsiteY22" fmla="*/ 220304 h 2203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066811" h="220304">
                    <a:moveTo>
                      <a:pt x="1065101" y="220304"/>
                    </a:moveTo>
                    <a:cubicBezTo>
                      <a:pt x="1010344" y="211820"/>
                      <a:pt x="984296" y="196266"/>
                      <a:pt x="959199" y="181183"/>
                    </a:cubicBezTo>
                    <a:cubicBezTo>
                      <a:pt x="933912" y="166006"/>
                      <a:pt x="910051" y="151677"/>
                      <a:pt x="857575" y="143664"/>
                    </a:cubicBezTo>
                    <a:cubicBezTo>
                      <a:pt x="805100" y="135557"/>
                      <a:pt x="778006" y="141968"/>
                      <a:pt x="749202" y="148849"/>
                    </a:cubicBezTo>
                    <a:cubicBezTo>
                      <a:pt x="720588" y="155637"/>
                      <a:pt x="691118" y="162612"/>
                      <a:pt x="636266" y="154223"/>
                    </a:cubicBezTo>
                    <a:cubicBezTo>
                      <a:pt x="581509" y="145738"/>
                      <a:pt x="555556" y="130184"/>
                      <a:pt x="530364" y="115101"/>
                    </a:cubicBezTo>
                    <a:cubicBezTo>
                      <a:pt x="505077" y="99924"/>
                      <a:pt x="481216" y="85690"/>
                      <a:pt x="428740" y="77583"/>
                    </a:cubicBezTo>
                    <a:cubicBezTo>
                      <a:pt x="376265" y="69476"/>
                      <a:pt x="349171" y="75886"/>
                      <a:pt x="320367" y="82767"/>
                    </a:cubicBezTo>
                    <a:cubicBezTo>
                      <a:pt x="291847" y="89555"/>
                      <a:pt x="262283" y="96530"/>
                      <a:pt x="207525" y="88141"/>
                    </a:cubicBezTo>
                    <a:cubicBezTo>
                      <a:pt x="152768" y="79657"/>
                      <a:pt x="126816" y="64102"/>
                      <a:pt x="101624" y="49019"/>
                    </a:cubicBezTo>
                    <a:cubicBezTo>
                      <a:pt x="76337" y="33842"/>
                      <a:pt x="52475" y="19608"/>
                      <a:pt x="0" y="11501"/>
                    </a:cubicBezTo>
                    <a:lnTo>
                      <a:pt x="1806" y="0"/>
                    </a:lnTo>
                    <a:cubicBezTo>
                      <a:pt x="56563" y="8484"/>
                      <a:pt x="82516" y="24038"/>
                      <a:pt x="107708" y="39121"/>
                    </a:cubicBezTo>
                    <a:cubicBezTo>
                      <a:pt x="132995" y="54298"/>
                      <a:pt x="156856" y="68533"/>
                      <a:pt x="209332" y="76640"/>
                    </a:cubicBezTo>
                    <a:cubicBezTo>
                      <a:pt x="261807" y="84747"/>
                      <a:pt x="288901" y="78337"/>
                      <a:pt x="317705" y="71455"/>
                    </a:cubicBezTo>
                    <a:cubicBezTo>
                      <a:pt x="346319" y="64668"/>
                      <a:pt x="375884" y="57692"/>
                      <a:pt x="430546" y="66082"/>
                    </a:cubicBezTo>
                    <a:cubicBezTo>
                      <a:pt x="485303" y="74566"/>
                      <a:pt x="511256" y="90120"/>
                      <a:pt x="536448" y="105203"/>
                    </a:cubicBezTo>
                    <a:cubicBezTo>
                      <a:pt x="561735" y="120380"/>
                      <a:pt x="585596" y="134709"/>
                      <a:pt x="638072" y="142722"/>
                    </a:cubicBezTo>
                    <a:cubicBezTo>
                      <a:pt x="690547" y="150829"/>
                      <a:pt x="717641" y="144419"/>
                      <a:pt x="746445" y="137537"/>
                    </a:cubicBezTo>
                    <a:cubicBezTo>
                      <a:pt x="775059" y="130750"/>
                      <a:pt x="804625" y="123774"/>
                      <a:pt x="859286" y="132164"/>
                    </a:cubicBezTo>
                    <a:cubicBezTo>
                      <a:pt x="914044" y="140648"/>
                      <a:pt x="940091" y="156202"/>
                      <a:pt x="965188" y="171285"/>
                    </a:cubicBezTo>
                    <a:cubicBezTo>
                      <a:pt x="990475" y="186462"/>
                      <a:pt x="1014336" y="200791"/>
                      <a:pt x="1066812" y="208804"/>
                    </a:cubicBezTo>
                    <a:lnTo>
                      <a:pt x="1065006" y="220304"/>
                    </a:lnTo>
                    <a:close/>
                  </a:path>
                </a:pathLst>
              </a:custGeom>
              <a:solidFill>
                <a:schemeClr val="accent1"/>
              </a:solidFill>
              <a:ln w="9469" cap="flat">
                <a:noFill/>
                <a:prstDash val="solid"/>
                <a:miter/>
              </a:ln>
            </p:spPr>
            <p:txBody>
              <a:bodyPr rtlCol="0" anchor="ctr"/>
              <a:lstStyle/>
              <a:p>
                <a:endParaRPr lang="en-GB"/>
              </a:p>
            </p:txBody>
          </p:sp>
        </p:grpSp>
      </p:grpSp>
      <p:grpSp>
        <p:nvGrpSpPr>
          <p:cNvPr id="842" name="Group 841">
            <a:extLst>
              <a:ext uri="{FF2B5EF4-FFF2-40B4-BE49-F238E27FC236}">
                <a16:creationId xmlns:a16="http://schemas.microsoft.com/office/drawing/2014/main" id="{83BBBB85-6F61-0693-B1C1-8C455B393EB5}"/>
              </a:ext>
            </a:extLst>
          </p:cNvPr>
          <p:cNvGrpSpPr/>
          <p:nvPr userDrawn="1"/>
        </p:nvGrpSpPr>
        <p:grpSpPr>
          <a:xfrm rot="19792249">
            <a:off x="10244210" y="2800430"/>
            <a:ext cx="605750" cy="870926"/>
            <a:chOff x="4214085" y="856015"/>
            <a:chExt cx="871741" cy="1253361"/>
          </a:xfrm>
        </p:grpSpPr>
        <p:sp>
          <p:nvSpPr>
            <p:cNvPr id="843" name="Freeform 842">
              <a:extLst>
                <a:ext uri="{FF2B5EF4-FFF2-40B4-BE49-F238E27FC236}">
                  <a16:creationId xmlns:a16="http://schemas.microsoft.com/office/drawing/2014/main" id="{4DA63700-3543-64DA-220B-B3A78948007B}"/>
                </a:ext>
              </a:extLst>
            </p:cNvPr>
            <p:cNvSpPr/>
            <p:nvPr/>
          </p:nvSpPr>
          <p:spPr>
            <a:xfrm>
              <a:off x="4258206" y="930361"/>
              <a:ext cx="827620" cy="1179015"/>
            </a:xfrm>
            <a:custGeom>
              <a:avLst/>
              <a:gdLst>
                <a:gd name="connsiteX0" fmla="*/ 575860 w 827620"/>
                <a:gd name="connsiteY0" fmla="*/ 33265 h 1179015"/>
                <a:gd name="connsiteX1" fmla="*/ 33119 w 827620"/>
                <a:gd name="connsiteY1" fmla="*/ 252584 h 1179015"/>
                <a:gd name="connsiteX2" fmla="*/ 129230 w 827620"/>
                <a:gd name="connsiteY2" fmla="*/ 714854 h 1179015"/>
                <a:gd name="connsiteX3" fmla="*/ 117923 w 827620"/>
                <a:gd name="connsiteY3" fmla="*/ 848147 h 1179015"/>
                <a:gd name="connsiteX4" fmla="*/ 89655 w 827620"/>
                <a:gd name="connsiteY4" fmla="*/ 1179015 h 1179015"/>
                <a:gd name="connsiteX5" fmla="*/ 308259 w 827620"/>
                <a:gd name="connsiteY5" fmla="*/ 929446 h 1179015"/>
                <a:gd name="connsiteX6" fmla="*/ 395889 w 827620"/>
                <a:gd name="connsiteY6" fmla="*/ 829240 h 1179015"/>
                <a:gd name="connsiteX7" fmla="*/ 794464 w 827620"/>
                <a:gd name="connsiteY7" fmla="*/ 578725 h 1179015"/>
                <a:gd name="connsiteX8" fmla="*/ 575860 w 827620"/>
                <a:gd name="connsiteY8" fmla="*/ 34210 h 1179015"/>
                <a:gd name="connsiteX9" fmla="*/ 575860 w 827620"/>
                <a:gd name="connsiteY9" fmla="*/ 33265 h 1179015"/>
                <a:gd name="connsiteX10" fmla="*/ 359141 w 827620"/>
                <a:gd name="connsiteY10" fmla="*/ 526732 h 1179015"/>
                <a:gd name="connsiteX11" fmla="*/ 293183 w 827620"/>
                <a:gd name="connsiteY11" fmla="*/ 363188 h 1179015"/>
                <a:gd name="connsiteX12" fmla="*/ 456193 w 827620"/>
                <a:gd name="connsiteY12" fmla="*/ 297014 h 1179015"/>
                <a:gd name="connsiteX13" fmla="*/ 522151 w 827620"/>
                <a:gd name="connsiteY13" fmla="*/ 460558 h 1179015"/>
                <a:gd name="connsiteX14" fmla="*/ 359141 w 827620"/>
                <a:gd name="connsiteY14" fmla="*/ 526732 h 1179015"/>
                <a:gd name="connsiteX15" fmla="*/ 359141 w 827620"/>
                <a:gd name="connsiteY15" fmla="*/ 526732 h 11790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827620" h="1179015">
                  <a:moveTo>
                    <a:pt x="575860" y="33265"/>
                  </a:moveTo>
                  <a:cubicBezTo>
                    <a:pt x="365736" y="-56542"/>
                    <a:pt x="122634" y="41773"/>
                    <a:pt x="33119" y="252584"/>
                  </a:cubicBezTo>
                  <a:cubicBezTo>
                    <a:pt x="-36608" y="416127"/>
                    <a:pt x="7678" y="598577"/>
                    <a:pt x="129230" y="714854"/>
                  </a:cubicBezTo>
                  <a:lnTo>
                    <a:pt x="117923" y="848147"/>
                  </a:lnTo>
                  <a:lnTo>
                    <a:pt x="89655" y="1179015"/>
                  </a:lnTo>
                  <a:lnTo>
                    <a:pt x="308259" y="929446"/>
                  </a:lnTo>
                  <a:lnTo>
                    <a:pt x="395889" y="829240"/>
                  </a:lnTo>
                  <a:cubicBezTo>
                    <a:pt x="562668" y="835857"/>
                    <a:pt x="724737" y="742269"/>
                    <a:pt x="794464" y="578725"/>
                  </a:cubicBezTo>
                  <a:cubicBezTo>
                    <a:pt x="883978" y="367915"/>
                    <a:pt x="785984" y="124018"/>
                    <a:pt x="575860" y="34210"/>
                  </a:cubicBezTo>
                  <a:lnTo>
                    <a:pt x="575860" y="33265"/>
                  </a:lnTo>
                  <a:close/>
                  <a:moveTo>
                    <a:pt x="359141" y="526732"/>
                  </a:moveTo>
                  <a:cubicBezTo>
                    <a:pt x="296009" y="500262"/>
                    <a:pt x="266799" y="426526"/>
                    <a:pt x="293183" y="363188"/>
                  </a:cubicBezTo>
                  <a:cubicBezTo>
                    <a:pt x="319566" y="299851"/>
                    <a:pt x="393062" y="270545"/>
                    <a:pt x="456193" y="297014"/>
                  </a:cubicBezTo>
                  <a:cubicBezTo>
                    <a:pt x="519324" y="323484"/>
                    <a:pt x="548535" y="397220"/>
                    <a:pt x="522151" y="460558"/>
                  </a:cubicBezTo>
                  <a:cubicBezTo>
                    <a:pt x="495768" y="523896"/>
                    <a:pt x="422272" y="553201"/>
                    <a:pt x="359141" y="526732"/>
                  </a:cubicBezTo>
                  <a:lnTo>
                    <a:pt x="359141" y="526732"/>
                  </a:lnTo>
                  <a:close/>
                </a:path>
              </a:pathLst>
            </a:custGeom>
            <a:solidFill>
              <a:srgbClr val="FFFFFF"/>
            </a:solidFill>
            <a:ln w="9423" cap="flat">
              <a:noFill/>
              <a:prstDash val="solid"/>
              <a:miter/>
            </a:ln>
          </p:spPr>
          <p:txBody>
            <a:bodyPr rtlCol="0" anchor="ctr"/>
            <a:lstStyle/>
            <a:p>
              <a:endParaRPr lang="en-GB"/>
            </a:p>
          </p:txBody>
        </p:sp>
        <p:sp>
          <p:nvSpPr>
            <p:cNvPr id="844" name="Freeform 843">
              <a:extLst>
                <a:ext uri="{FF2B5EF4-FFF2-40B4-BE49-F238E27FC236}">
                  <a16:creationId xmlns:a16="http://schemas.microsoft.com/office/drawing/2014/main" id="{EAFA899A-438B-B1C5-02B2-7DC205F95C31}"/>
                </a:ext>
              </a:extLst>
            </p:cNvPr>
            <p:cNvSpPr/>
            <p:nvPr/>
          </p:nvSpPr>
          <p:spPr>
            <a:xfrm>
              <a:off x="4214085" y="856015"/>
              <a:ext cx="840207" cy="1203447"/>
            </a:xfrm>
            <a:custGeom>
              <a:avLst/>
              <a:gdLst>
                <a:gd name="connsiteX0" fmla="*/ 88454 w 840207"/>
                <a:gd name="connsiteY0" fmla="*/ 1203447 h 1203447"/>
                <a:gd name="connsiteX1" fmla="*/ 129348 w 840207"/>
                <a:gd name="connsiteY1" fmla="*/ 723594 h 1203447"/>
                <a:gd name="connsiteX2" fmla="*/ 33991 w 840207"/>
                <a:gd name="connsiteY2" fmla="*/ 256502 h 1203447"/>
                <a:gd name="connsiteX3" fmla="*/ 263431 w 840207"/>
                <a:gd name="connsiteY3" fmla="*/ 30755 h 1203447"/>
                <a:gd name="connsiteX4" fmla="*/ 584741 w 840207"/>
                <a:gd name="connsiteY4" fmla="*/ 33875 h 1203447"/>
                <a:gd name="connsiteX5" fmla="*/ 588510 w 840207"/>
                <a:gd name="connsiteY5" fmla="*/ 35482 h 1203447"/>
                <a:gd name="connsiteX6" fmla="*/ 588510 w 840207"/>
                <a:gd name="connsiteY6" fmla="*/ 36427 h 1203447"/>
                <a:gd name="connsiteX7" fmla="*/ 806643 w 840207"/>
                <a:gd name="connsiteY7" fmla="*/ 587370 h 1203447"/>
                <a:gd name="connsiteX8" fmla="*/ 405147 w 840207"/>
                <a:gd name="connsiteY8" fmla="*/ 841761 h 1203447"/>
                <a:gd name="connsiteX9" fmla="*/ 88454 w 840207"/>
                <a:gd name="connsiteY9" fmla="*/ 1203447 h 1203447"/>
                <a:gd name="connsiteX10" fmla="*/ 420411 w 840207"/>
                <a:gd name="connsiteY10" fmla="*/ 12321 h 1203447"/>
                <a:gd name="connsiteX11" fmla="*/ 268048 w 840207"/>
                <a:gd name="connsiteY11" fmla="*/ 42194 h 1203447"/>
                <a:gd name="connsiteX12" fmla="*/ 45204 w 840207"/>
                <a:gd name="connsiteY12" fmla="*/ 261323 h 1203447"/>
                <a:gd name="connsiteX13" fmla="*/ 139901 w 840207"/>
                <a:gd name="connsiteY13" fmla="*/ 716693 h 1203447"/>
                <a:gd name="connsiteX14" fmla="*/ 142068 w 840207"/>
                <a:gd name="connsiteY14" fmla="*/ 718678 h 1203447"/>
                <a:gd name="connsiteX15" fmla="*/ 103813 w 840207"/>
                <a:gd name="connsiteY15" fmla="*/ 1167146 h 1203447"/>
                <a:gd name="connsiteX16" fmla="*/ 399682 w 840207"/>
                <a:gd name="connsiteY16" fmla="*/ 829188 h 1203447"/>
                <a:gd name="connsiteX17" fmla="*/ 402603 w 840207"/>
                <a:gd name="connsiteY17" fmla="*/ 829188 h 1203447"/>
                <a:gd name="connsiteX18" fmla="*/ 795336 w 840207"/>
                <a:gd name="connsiteY18" fmla="*/ 582549 h 1203447"/>
                <a:gd name="connsiteX19" fmla="*/ 579936 w 840207"/>
                <a:gd name="connsiteY19" fmla="*/ 46069 h 1203447"/>
                <a:gd name="connsiteX20" fmla="*/ 576167 w 840207"/>
                <a:gd name="connsiteY20" fmla="*/ 44462 h 1203447"/>
                <a:gd name="connsiteX21" fmla="*/ 576167 w 840207"/>
                <a:gd name="connsiteY21" fmla="*/ 43517 h 1203447"/>
                <a:gd name="connsiteX22" fmla="*/ 420411 w 840207"/>
                <a:gd name="connsiteY22" fmla="*/ 12226 h 1203447"/>
                <a:gd name="connsiteX23" fmla="*/ 414004 w 840207"/>
                <a:gd name="connsiteY23" fmla="*/ 548990 h 1203447"/>
                <a:gd name="connsiteX24" fmla="*/ 363216 w 840207"/>
                <a:gd name="connsiteY24" fmla="*/ 538780 h 1203447"/>
                <a:gd name="connsiteX25" fmla="*/ 363216 w 840207"/>
                <a:gd name="connsiteY25" fmla="*/ 538780 h 1203447"/>
                <a:gd name="connsiteX26" fmla="*/ 293960 w 840207"/>
                <a:gd name="connsiteY26" fmla="*/ 367201 h 1203447"/>
                <a:gd name="connsiteX27" fmla="*/ 464980 w 840207"/>
                <a:gd name="connsiteY27" fmla="*/ 297719 h 1203447"/>
                <a:gd name="connsiteX28" fmla="*/ 534236 w 840207"/>
                <a:gd name="connsiteY28" fmla="*/ 469297 h 1203447"/>
                <a:gd name="connsiteX29" fmla="*/ 414004 w 840207"/>
                <a:gd name="connsiteY29" fmla="*/ 548990 h 1203447"/>
                <a:gd name="connsiteX30" fmla="*/ 367928 w 840207"/>
                <a:gd name="connsiteY30" fmla="*/ 527341 h 1203447"/>
                <a:gd name="connsiteX31" fmla="*/ 522929 w 840207"/>
                <a:gd name="connsiteY31" fmla="*/ 464476 h 1203447"/>
                <a:gd name="connsiteX32" fmla="*/ 460269 w 840207"/>
                <a:gd name="connsiteY32" fmla="*/ 308968 h 1203447"/>
                <a:gd name="connsiteX33" fmla="*/ 305267 w 840207"/>
                <a:gd name="connsiteY33" fmla="*/ 371833 h 1203447"/>
                <a:gd name="connsiteX34" fmla="*/ 367928 w 840207"/>
                <a:gd name="connsiteY34" fmla="*/ 527341 h 1203447"/>
                <a:gd name="connsiteX35" fmla="*/ 367928 w 840207"/>
                <a:gd name="connsiteY35" fmla="*/ 527341 h 1203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840207" h="1203447">
                  <a:moveTo>
                    <a:pt x="88454" y="1203447"/>
                  </a:moveTo>
                  <a:lnTo>
                    <a:pt x="129348" y="723594"/>
                  </a:lnTo>
                  <a:cubicBezTo>
                    <a:pt x="2708" y="600794"/>
                    <a:pt x="-34794" y="417777"/>
                    <a:pt x="33991" y="256502"/>
                  </a:cubicBezTo>
                  <a:cubicBezTo>
                    <a:pt x="77901" y="152987"/>
                    <a:pt x="159406" y="72823"/>
                    <a:pt x="263431" y="30755"/>
                  </a:cubicBezTo>
                  <a:cubicBezTo>
                    <a:pt x="367456" y="-11313"/>
                    <a:pt x="481564" y="-10178"/>
                    <a:pt x="584741" y="33875"/>
                  </a:cubicBezTo>
                  <a:lnTo>
                    <a:pt x="588510" y="35482"/>
                  </a:lnTo>
                  <a:lnTo>
                    <a:pt x="588510" y="36427"/>
                  </a:lnTo>
                  <a:cubicBezTo>
                    <a:pt x="799011" y="128787"/>
                    <a:pt x="896817" y="375047"/>
                    <a:pt x="806643" y="587370"/>
                  </a:cubicBezTo>
                  <a:cubicBezTo>
                    <a:pt x="738141" y="747983"/>
                    <a:pt x="580784" y="847433"/>
                    <a:pt x="405147" y="841761"/>
                  </a:cubicBezTo>
                  <a:lnTo>
                    <a:pt x="88454" y="1203447"/>
                  </a:lnTo>
                  <a:close/>
                  <a:moveTo>
                    <a:pt x="420411" y="12321"/>
                  </a:moveTo>
                  <a:cubicBezTo>
                    <a:pt x="368870" y="12321"/>
                    <a:pt x="317328" y="22247"/>
                    <a:pt x="268048" y="42194"/>
                  </a:cubicBezTo>
                  <a:cubicBezTo>
                    <a:pt x="167038" y="83032"/>
                    <a:pt x="87888" y="160834"/>
                    <a:pt x="45204" y="261323"/>
                  </a:cubicBezTo>
                  <a:cubicBezTo>
                    <a:pt x="-21885" y="418722"/>
                    <a:pt x="15240" y="597485"/>
                    <a:pt x="139901" y="716693"/>
                  </a:cubicBezTo>
                  <a:lnTo>
                    <a:pt x="142068" y="718678"/>
                  </a:lnTo>
                  <a:lnTo>
                    <a:pt x="103813" y="1167146"/>
                  </a:lnTo>
                  <a:lnTo>
                    <a:pt x="399682" y="829188"/>
                  </a:lnTo>
                  <a:lnTo>
                    <a:pt x="402603" y="829188"/>
                  </a:lnTo>
                  <a:cubicBezTo>
                    <a:pt x="574188" y="835994"/>
                    <a:pt x="728530" y="739286"/>
                    <a:pt x="795336" y="582549"/>
                  </a:cubicBezTo>
                  <a:cubicBezTo>
                    <a:pt x="883437" y="375142"/>
                    <a:pt x="786761" y="134459"/>
                    <a:pt x="579936" y="46069"/>
                  </a:cubicBezTo>
                  <a:lnTo>
                    <a:pt x="576167" y="44462"/>
                  </a:lnTo>
                  <a:lnTo>
                    <a:pt x="576167" y="43517"/>
                  </a:lnTo>
                  <a:cubicBezTo>
                    <a:pt x="526039" y="22625"/>
                    <a:pt x="473178" y="12226"/>
                    <a:pt x="420411" y="12226"/>
                  </a:cubicBezTo>
                  <a:close/>
                  <a:moveTo>
                    <a:pt x="414004" y="548990"/>
                  </a:moveTo>
                  <a:cubicBezTo>
                    <a:pt x="397043" y="548990"/>
                    <a:pt x="379800" y="545681"/>
                    <a:pt x="363216" y="538780"/>
                  </a:cubicBezTo>
                  <a:lnTo>
                    <a:pt x="363216" y="538780"/>
                  </a:lnTo>
                  <a:cubicBezTo>
                    <a:pt x="297164" y="511081"/>
                    <a:pt x="266069" y="434131"/>
                    <a:pt x="293960" y="367201"/>
                  </a:cubicBezTo>
                  <a:cubicBezTo>
                    <a:pt x="321568" y="300933"/>
                    <a:pt x="398268" y="269737"/>
                    <a:pt x="464980" y="297719"/>
                  </a:cubicBezTo>
                  <a:cubicBezTo>
                    <a:pt x="531032" y="325417"/>
                    <a:pt x="562127" y="402368"/>
                    <a:pt x="534236" y="469297"/>
                  </a:cubicBezTo>
                  <a:cubicBezTo>
                    <a:pt x="513506" y="519022"/>
                    <a:pt x="465074" y="548990"/>
                    <a:pt x="414004" y="548990"/>
                  </a:cubicBezTo>
                  <a:close/>
                  <a:moveTo>
                    <a:pt x="367928" y="527341"/>
                  </a:moveTo>
                  <a:cubicBezTo>
                    <a:pt x="428421" y="552676"/>
                    <a:pt x="497959" y="524505"/>
                    <a:pt x="522929" y="464476"/>
                  </a:cubicBezTo>
                  <a:cubicBezTo>
                    <a:pt x="548182" y="403786"/>
                    <a:pt x="520102" y="334020"/>
                    <a:pt x="460269" y="308968"/>
                  </a:cubicBezTo>
                  <a:cubicBezTo>
                    <a:pt x="399776" y="283633"/>
                    <a:pt x="330237" y="311804"/>
                    <a:pt x="305267" y="371833"/>
                  </a:cubicBezTo>
                  <a:cubicBezTo>
                    <a:pt x="280015" y="432524"/>
                    <a:pt x="308094" y="502290"/>
                    <a:pt x="367928" y="527341"/>
                  </a:cubicBezTo>
                  <a:lnTo>
                    <a:pt x="367928" y="527341"/>
                  </a:lnTo>
                  <a:close/>
                </a:path>
              </a:pathLst>
            </a:custGeom>
            <a:solidFill>
              <a:schemeClr val="accent5"/>
            </a:solidFill>
            <a:ln w="3175" cap="flat">
              <a:solidFill>
                <a:schemeClr val="accent5"/>
              </a:solidFill>
              <a:prstDash val="solid"/>
              <a:miter/>
            </a:ln>
          </p:spPr>
          <p:txBody>
            <a:bodyPr rtlCol="0" anchor="ctr"/>
            <a:lstStyle/>
            <a:p>
              <a:endParaRPr lang="en-GB"/>
            </a:p>
          </p:txBody>
        </p:sp>
      </p:grpSp>
      <p:grpSp>
        <p:nvGrpSpPr>
          <p:cNvPr id="845" name="Group 844">
            <a:extLst>
              <a:ext uri="{FF2B5EF4-FFF2-40B4-BE49-F238E27FC236}">
                <a16:creationId xmlns:a16="http://schemas.microsoft.com/office/drawing/2014/main" id="{7BE36E99-AA1B-23F2-E66A-2DCFF3C34AD5}"/>
              </a:ext>
            </a:extLst>
          </p:cNvPr>
          <p:cNvGrpSpPr/>
          <p:nvPr userDrawn="1"/>
        </p:nvGrpSpPr>
        <p:grpSpPr>
          <a:xfrm rot="19302865">
            <a:off x="2842214" y="5604406"/>
            <a:ext cx="605750" cy="870926"/>
            <a:chOff x="4214085" y="856015"/>
            <a:chExt cx="871741" cy="1253361"/>
          </a:xfrm>
        </p:grpSpPr>
        <p:sp>
          <p:nvSpPr>
            <p:cNvPr id="846" name="Freeform 845">
              <a:extLst>
                <a:ext uri="{FF2B5EF4-FFF2-40B4-BE49-F238E27FC236}">
                  <a16:creationId xmlns:a16="http://schemas.microsoft.com/office/drawing/2014/main" id="{E6B21CFA-AC7F-0B1A-18FB-DBBADDE22ED9}"/>
                </a:ext>
              </a:extLst>
            </p:cNvPr>
            <p:cNvSpPr/>
            <p:nvPr/>
          </p:nvSpPr>
          <p:spPr>
            <a:xfrm>
              <a:off x="4258206" y="930361"/>
              <a:ext cx="827620" cy="1179015"/>
            </a:xfrm>
            <a:custGeom>
              <a:avLst/>
              <a:gdLst>
                <a:gd name="connsiteX0" fmla="*/ 575860 w 827620"/>
                <a:gd name="connsiteY0" fmla="*/ 33265 h 1179015"/>
                <a:gd name="connsiteX1" fmla="*/ 33119 w 827620"/>
                <a:gd name="connsiteY1" fmla="*/ 252584 h 1179015"/>
                <a:gd name="connsiteX2" fmla="*/ 129230 w 827620"/>
                <a:gd name="connsiteY2" fmla="*/ 714854 h 1179015"/>
                <a:gd name="connsiteX3" fmla="*/ 117923 w 827620"/>
                <a:gd name="connsiteY3" fmla="*/ 848147 h 1179015"/>
                <a:gd name="connsiteX4" fmla="*/ 89655 w 827620"/>
                <a:gd name="connsiteY4" fmla="*/ 1179015 h 1179015"/>
                <a:gd name="connsiteX5" fmla="*/ 308259 w 827620"/>
                <a:gd name="connsiteY5" fmla="*/ 929446 h 1179015"/>
                <a:gd name="connsiteX6" fmla="*/ 395889 w 827620"/>
                <a:gd name="connsiteY6" fmla="*/ 829240 h 1179015"/>
                <a:gd name="connsiteX7" fmla="*/ 794464 w 827620"/>
                <a:gd name="connsiteY7" fmla="*/ 578725 h 1179015"/>
                <a:gd name="connsiteX8" fmla="*/ 575860 w 827620"/>
                <a:gd name="connsiteY8" fmla="*/ 34210 h 1179015"/>
                <a:gd name="connsiteX9" fmla="*/ 575860 w 827620"/>
                <a:gd name="connsiteY9" fmla="*/ 33265 h 1179015"/>
                <a:gd name="connsiteX10" fmla="*/ 359141 w 827620"/>
                <a:gd name="connsiteY10" fmla="*/ 526732 h 1179015"/>
                <a:gd name="connsiteX11" fmla="*/ 293183 w 827620"/>
                <a:gd name="connsiteY11" fmla="*/ 363188 h 1179015"/>
                <a:gd name="connsiteX12" fmla="*/ 456193 w 827620"/>
                <a:gd name="connsiteY12" fmla="*/ 297014 h 1179015"/>
                <a:gd name="connsiteX13" fmla="*/ 522151 w 827620"/>
                <a:gd name="connsiteY13" fmla="*/ 460558 h 1179015"/>
                <a:gd name="connsiteX14" fmla="*/ 359141 w 827620"/>
                <a:gd name="connsiteY14" fmla="*/ 526732 h 1179015"/>
                <a:gd name="connsiteX15" fmla="*/ 359141 w 827620"/>
                <a:gd name="connsiteY15" fmla="*/ 526732 h 11790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827620" h="1179015">
                  <a:moveTo>
                    <a:pt x="575860" y="33265"/>
                  </a:moveTo>
                  <a:cubicBezTo>
                    <a:pt x="365736" y="-56542"/>
                    <a:pt x="122634" y="41773"/>
                    <a:pt x="33119" y="252584"/>
                  </a:cubicBezTo>
                  <a:cubicBezTo>
                    <a:pt x="-36608" y="416127"/>
                    <a:pt x="7678" y="598577"/>
                    <a:pt x="129230" y="714854"/>
                  </a:cubicBezTo>
                  <a:lnTo>
                    <a:pt x="117923" y="848147"/>
                  </a:lnTo>
                  <a:lnTo>
                    <a:pt x="89655" y="1179015"/>
                  </a:lnTo>
                  <a:lnTo>
                    <a:pt x="308259" y="929446"/>
                  </a:lnTo>
                  <a:lnTo>
                    <a:pt x="395889" y="829240"/>
                  </a:lnTo>
                  <a:cubicBezTo>
                    <a:pt x="562668" y="835857"/>
                    <a:pt x="724737" y="742269"/>
                    <a:pt x="794464" y="578725"/>
                  </a:cubicBezTo>
                  <a:cubicBezTo>
                    <a:pt x="883978" y="367915"/>
                    <a:pt x="785984" y="124018"/>
                    <a:pt x="575860" y="34210"/>
                  </a:cubicBezTo>
                  <a:lnTo>
                    <a:pt x="575860" y="33265"/>
                  </a:lnTo>
                  <a:close/>
                  <a:moveTo>
                    <a:pt x="359141" y="526732"/>
                  </a:moveTo>
                  <a:cubicBezTo>
                    <a:pt x="296009" y="500262"/>
                    <a:pt x="266799" y="426526"/>
                    <a:pt x="293183" y="363188"/>
                  </a:cubicBezTo>
                  <a:cubicBezTo>
                    <a:pt x="319566" y="299851"/>
                    <a:pt x="393062" y="270545"/>
                    <a:pt x="456193" y="297014"/>
                  </a:cubicBezTo>
                  <a:cubicBezTo>
                    <a:pt x="519324" y="323484"/>
                    <a:pt x="548535" y="397220"/>
                    <a:pt x="522151" y="460558"/>
                  </a:cubicBezTo>
                  <a:cubicBezTo>
                    <a:pt x="495768" y="523896"/>
                    <a:pt x="422272" y="553201"/>
                    <a:pt x="359141" y="526732"/>
                  </a:cubicBezTo>
                  <a:lnTo>
                    <a:pt x="359141" y="526732"/>
                  </a:lnTo>
                  <a:close/>
                </a:path>
              </a:pathLst>
            </a:custGeom>
            <a:solidFill>
              <a:srgbClr val="FFFFFF"/>
            </a:solidFill>
            <a:ln w="9423" cap="flat">
              <a:noFill/>
              <a:prstDash val="solid"/>
              <a:miter/>
            </a:ln>
          </p:spPr>
          <p:txBody>
            <a:bodyPr rtlCol="0" anchor="ctr"/>
            <a:lstStyle/>
            <a:p>
              <a:endParaRPr lang="en-GB"/>
            </a:p>
          </p:txBody>
        </p:sp>
        <p:sp>
          <p:nvSpPr>
            <p:cNvPr id="847" name="Freeform 846">
              <a:extLst>
                <a:ext uri="{FF2B5EF4-FFF2-40B4-BE49-F238E27FC236}">
                  <a16:creationId xmlns:a16="http://schemas.microsoft.com/office/drawing/2014/main" id="{2942139B-3787-8C41-3169-94C04D297574}"/>
                </a:ext>
              </a:extLst>
            </p:cNvPr>
            <p:cNvSpPr/>
            <p:nvPr/>
          </p:nvSpPr>
          <p:spPr>
            <a:xfrm>
              <a:off x="4214085" y="856015"/>
              <a:ext cx="840207" cy="1203447"/>
            </a:xfrm>
            <a:custGeom>
              <a:avLst/>
              <a:gdLst>
                <a:gd name="connsiteX0" fmla="*/ 88454 w 840207"/>
                <a:gd name="connsiteY0" fmla="*/ 1203447 h 1203447"/>
                <a:gd name="connsiteX1" fmla="*/ 129348 w 840207"/>
                <a:gd name="connsiteY1" fmla="*/ 723594 h 1203447"/>
                <a:gd name="connsiteX2" fmla="*/ 33991 w 840207"/>
                <a:gd name="connsiteY2" fmla="*/ 256502 h 1203447"/>
                <a:gd name="connsiteX3" fmla="*/ 263431 w 840207"/>
                <a:gd name="connsiteY3" fmla="*/ 30755 h 1203447"/>
                <a:gd name="connsiteX4" fmla="*/ 584741 w 840207"/>
                <a:gd name="connsiteY4" fmla="*/ 33875 h 1203447"/>
                <a:gd name="connsiteX5" fmla="*/ 588510 w 840207"/>
                <a:gd name="connsiteY5" fmla="*/ 35482 h 1203447"/>
                <a:gd name="connsiteX6" fmla="*/ 588510 w 840207"/>
                <a:gd name="connsiteY6" fmla="*/ 36427 h 1203447"/>
                <a:gd name="connsiteX7" fmla="*/ 806643 w 840207"/>
                <a:gd name="connsiteY7" fmla="*/ 587370 h 1203447"/>
                <a:gd name="connsiteX8" fmla="*/ 405147 w 840207"/>
                <a:gd name="connsiteY8" fmla="*/ 841761 h 1203447"/>
                <a:gd name="connsiteX9" fmla="*/ 88454 w 840207"/>
                <a:gd name="connsiteY9" fmla="*/ 1203447 h 1203447"/>
                <a:gd name="connsiteX10" fmla="*/ 420411 w 840207"/>
                <a:gd name="connsiteY10" fmla="*/ 12321 h 1203447"/>
                <a:gd name="connsiteX11" fmla="*/ 268048 w 840207"/>
                <a:gd name="connsiteY11" fmla="*/ 42194 h 1203447"/>
                <a:gd name="connsiteX12" fmla="*/ 45204 w 840207"/>
                <a:gd name="connsiteY12" fmla="*/ 261323 h 1203447"/>
                <a:gd name="connsiteX13" fmla="*/ 139901 w 840207"/>
                <a:gd name="connsiteY13" fmla="*/ 716693 h 1203447"/>
                <a:gd name="connsiteX14" fmla="*/ 142068 w 840207"/>
                <a:gd name="connsiteY14" fmla="*/ 718678 h 1203447"/>
                <a:gd name="connsiteX15" fmla="*/ 103813 w 840207"/>
                <a:gd name="connsiteY15" fmla="*/ 1167146 h 1203447"/>
                <a:gd name="connsiteX16" fmla="*/ 399682 w 840207"/>
                <a:gd name="connsiteY16" fmla="*/ 829188 h 1203447"/>
                <a:gd name="connsiteX17" fmla="*/ 402603 w 840207"/>
                <a:gd name="connsiteY17" fmla="*/ 829188 h 1203447"/>
                <a:gd name="connsiteX18" fmla="*/ 795336 w 840207"/>
                <a:gd name="connsiteY18" fmla="*/ 582549 h 1203447"/>
                <a:gd name="connsiteX19" fmla="*/ 579936 w 840207"/>
                <a:gd name="connsiteY19" fmla="*/ 46069 h 1203447"/>
                <a:gd name="connsiteX20" fmla="*/ 576167 w 840207"/>
                <a:gd name="connsiteY20" fmla="*/ 44462 h 1203447"/>
                <a:gd name="connsiteX21" fmla="*/ 576167 w 840207"/>
                <a:gd name="connsiteY21" fmla="*/ 43517 h 1203447"/>
                <a:gd name="connsiteX22" fmla="*/ 420411 w 840207"/>
                <a:gd name="connsiteY22" fmla="*/ 12226 h 1203447"/>
                <a:gd name="connsiteX23" fmla="*/ 414004 w 840207"/>
                <a:gd name="connsiteY23" fmla="*/ 548990 h 1203447"/>
                <a:gd name="connsiteX24" fmla="*/ 363216 w 840207"/>
                <a:gd name="connsiteY24" fmla="*/ 538780 h 1203447"/>
                <a:gd name="connsiteX25" fmla="*/ 363216 w 840207"/>
                <a:gd name="connsiteY25" fmla="*/ 538780 h 1203447"/>
                <a:gd name="connsiteX26" fmla="*/ 293960 w 840207"/>
                <a:gd name="connsiteY26" fmla="*/ 367201 h 1203447"/>
                <a:gd name="connsiteX27" fmla="*/ 464980 w 840207"/>
                <a:gd name="connsiteY27" fmla="*/ 297719 h 1203447"/>
                <a:gd name="connsiteX28" fmla="*/ 534236 w 840207"/>
                <a:gd name="connsiteY28" fmla="*/ 469297 h 1203447"/>
                <a:gd name="connsiteX29" fmla="*/ 414004 w 840207"/>
                <a:gd name="connsiteY29" fmla="*/ 548990 h 1203447"/>
                <a:gd name="connsiteX30" fmla="*/ 367928 w 840207"/>
                <a:gd name="connsiteY30" fmla="*/ 527341 h 1203447"/>
                <a:gd name="connsiteX31" fmla="*/ 522929 w 840207"/>
                <a:gd name="connsiteY31" fmla="*/ 464476 h 1203447"/>
                <a:gd name="connsiteX32" fmla="*/ 460269 w 840207"/>
                <a:gd name="connsiteY32" fmla="*/ 308968 h 1203447"/>
                <a:gd name="connsiteX33" fmla="*/ 305267 w 840207"/>
                <a:gd name="connsiteY33" fmla="*/ 371833 h 1203447"/>
                <a:gd name="connsiteX34" fmla="*/ 367928 w 840207"/>
                <a:gd name="connsiteY34" fmla="*/ 527341 h 1203447"/>
                <a:gd name="connsiteX35" fmla="*/ 367928 w 840207"/>
                <a:gd name="connsiteY35" fmla="*/ 527341 h 1203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840207" h="1203447">
                  <a:moveTo>
                    <a:pt x="88454" y="1203447"/>
                  </a:moveTo>
                  <a:lnTo>
                    <a:pt x="129348" y="723594"/>
                  </a:lnTo>
                  <a:cubicBezTo>
                    <a:pt x="2708" y="600794"/>
                    <a:pt x="-34794" y="417777"/>
                    <a:pt x="33991" y="256502"/>
                  </a:cubicBezTo>
                  <a:cubicBezTo>
                    <a:pt x="77901" y="152987"/>
                    <a:pt x="159406" y="72823"/>
                    <a:pt x="263431" y="30755"/>
                  </a:cubicBezTo>
                  <a:cubicBezTo>
                    <a:pt x="367456" y="-11313"/>
                    <a:pt x="481564" y="-10178"/>
                    <a:pt x="584741" y="33875"/>
                  </a:cubicBezTo>
                  <a:lnTo>
                    <a:pt x="588510" y="35482"/>
                  </a:lnTo>
                  <a:lnTo>
                    <a:pt x="588510" y="36427"/>
                  </a:lnTo>
                  <a:cubicBezTo>
                    <a:pt x="799011" y="128787"/>
                    <a:pt x="896817" y="375047"/>
                    <a:pt x="806643" y="587370"/>
                  </a:cubicBezTo>
                  <a:cubicBezTo>
                    <a:pt x="738141" y="747983"/>
                    <a:pt x="580784" y="847433"/>
                    <a:pt x="405147" y="841761"/>
                  </a:cubicBezTo>
                  <a:lnTo>
                    <a:pt x="88454" y="1203447"/>
                  </a:lnTo>
                  <a:close/>
                  <a:moveTo>
                    <a:pt x="420411" y="12321"/>
                  </a:moveTo>
                  <a:cubicBezTo>
                    <a:pt x="368870" y="12321"/>
                    <a:pt x="317328" y="22247"/>
                    <a:pt x="268048" y="42194"/>
                  </a:cubicBezTo>
                  <a:cubicBezTo>
                    <a:pt x="167038" y="83032"/>
                    <a:pt x="87888" y="160834"/>
                    <a:pt x="45204" y="261323"/>
                  </a:cubicBezTo>
                  <a:cubicBezTo>
                    <a:pt x="-21885" y="418722"/>
                    <a:pt x="15240" y="597485"/>
                    <a:pt x="139901" y="716693"/>
                  </a:cubicBezTo>
                  <a:lnTo>
                    <a:pt x="142068" y="718678"/>
                  </a:lnTo>
                  <a:lnTo>
                    <a:pt x="103813" y="1167146"/>
                  </a:lnTo>
                  <a:lnTo>
                    <a:pt x="399682" y="829188"/>
                  </a:lnTo>
                  <a:lnTo>
                    <a:pt x="402603" y="829188"/>
                  </a:lnTo>
                  <a:cubicBezTo>
                    <a:pt x="574188" y="835994"/>
                    <a:pt x="728530" y="739286"/>
                    <a:pt x="795336" y="582549"/>
                  </a:cubicBezTo>
                  <a:cubicBezTo>
                    <a:pt x="883437" y="375142"/>
                    <a:pt x="786761" y="134459"/>
                    <a:pt x="579936" y="46069"/>
                  </a:cubicBezTo>
                  <a:lnTo>
                    <a:pt x="576167" y="44462"/>
                  </a:lnTo>
                  <a:lnTo>
                    <a:pt x="576167" y="43517"/>
                  </a:lnTo>
                  <a:cubicBezTo>
                    <a:pt x="526039" y="22625"/>
                    <a:pt x="473178" y="12226"/>
                    <a:pt x="420411" y="12226"/>
                  </a:cubicBezTo>
                  <a:close/>
                  <a:moveTo>
                    <a:pt x="414004" y="548990"/>
                  </a:moveTo>
                  <a:cubicBezTo>
                    <a:pt x="397043" y="548990"/>
                    <a:pt x="379800" y="545681"/>
                    <a:pt x="363216" y="538780"/>
                  </a:cubicBezTo>
                  <a:lnTo>
                    <a:pt x="363216" y="538780"/>
                  </a:lnTo>
                  <a:cubicBezTo>
                    <a:pt x="297164" y="511081"/>
                    <a:pt x="266069" y="434131"/>
                    <a:pt x="293960" y="367201"/>
                  </a:cubicBezTo>
                  <a:cubicBezTo>
                    <a:pt x="321568" y="300933"/>
                    <a:pt x="398268" y="269737"/>
                    <a:pt x="464980" y="297719"/>
                  </a:cubicBezTo>
                  <a:cubicBezTo>
                    <a:pt x="531032" y="325417"/>
                    <a:pt x="562127" y="402368"/>
                    <a:pt x="534236" y="469297"/>
                  </a:cubicBezTo>
                  <a:cubicBezTo>
                    <a:pt x="513506" y="519022"/>
                    <a:pt x="465074" y="548990"/>
                    <a:pt x="414004" y="548990"/>
                  </a:cubicBezTo>
                  <a:close/>
                  <a:moveTo>
                    <a:pt x="367928" y="527341"/>
                  </a:moveTo>
                  <a:cubicBezTo>
                    <a:pt x="428421" y="552676"/>
                    <a:pt x="497959" y="524505"/>
                    <a:pt x="522929" y="464476"/>
                  </a:cubicBezTo>
                  <a:cubicBezTo>
                    <a:pt x="548182" y="403786"/>
                    <a:pt x="520102" y="334020"/>
                    <a:pt x="460269" y="308968"/>
                  </a:cubicBezTo>
                  <a:cubicBezTo>
                    <a:pt x="399776" y="283633"/>
                    <a:pt x="330237" y="311804"/>
                    <a:pt x="305267" y="371833"/>
                  </a:cubicBezTo>
                  <a:cubicBezTo>
                    <a:pt x="280015" y="432524"/>
                    <a:pt x="308094" y="502290"/>
                    <a:pt x="367928" y="527341"/>
                  </a:cubicBezTo>
                  <a:lnTo>
                    <a:pt x="367928" y="527341"/>
                  </a:lnTo>
                  <a:close/>
                </a:path>
              </a:pathLst>
            </a:custGeom>
            <a:solidFill>
              <a:schemeClr val="accent1"/>
            </a:solidFill>
            <a:ln w="3175" cap="flat">
              <a:solidFill>
                <a:schemeClr val="accent1"/>
              </a:solidFill>
              <a:prstDash val="solid"/>
              <a:miter/>
            </a:ln>
          </p:spPr>
          <p:txBody>
            <a:bodyPr rtlCol="0" anchor="ctr"/>
            <a:lstStyle/>
            <a:p>
              <a:endParaRPr lang="en-GB"/>
            </a:p>
          </p:txBody>
        </p:sp>
      </p:grpSp>
      <p:grpSp>
        <p:nvGrpSpPr>
          <p:cNvPr id="848" name="Group 847">
            <a:extLst>
              <a:ext uri="{FF2B5EF4-FFF2-40B4-BE49-F238E27FC236}">
                <a16:creationId xmlns:a16="http://schemas.microsoft.com/office/drawing/2014/main" id="{CD6A96CE-E630-A82D-436E-E9C505CBCE99}"/>
              </a:ext>
            </a:extLst>
          </p:cNvPr>
          <p:cNvGrpSpPr/>
          <p:nvPr userDrawn="1"/>
        </p:nvGrpSpPr>
        <p:grpSpPr>
          <a:xfrm rot="17542568">
            <a:off x="1750184" y="3381033"/>
            <a:ext cx="605750" cy="870926"/>
            <a:chOff x="4214085" y="856015"/>
            <a:chExt cx="871741" cy="1253361"/>
          </a:xfrm>
        </p:grpSpPr>
        <p:sp>
          <p:nvSpPr>
            <p:cNvPr id="849" name="Freeform 848">
              <a:extLst>
                <a:ext uri="{FF2B5EF4-FFF2-40B4-BE49-F238E27FC236}">
                  <a16:creationId xmlns:a16="http://schemas.microsoft.com/office/drawing/2014/main" id="{8CC607FF-D76A-E332-79B4-898B1CACB770}"/>
                </a:ext>
              </a:extLst>
            </p:cNvPr>
            <p:cNvSpPr/>
            <p:nvPr/>
          </p:nvSpPr>
          <p:spPr>
            <a:xfrm>
              <a:off x="4258206" y="930361"/>
              <a:ext cx="827620" cy="1179015"/>
            </a:xfrm>
            <a:custGeom>
              <a:avLst/>
              <a:gdLst>
                <a:gd name="connsiteX0" fmla="*/ 575860 w 827620"/>
                <a:gd name="connsiteY0" fmla="*/ 33265 h 1179015"/>
                <a:gd name="connsiteX1" fmla="*/ 33119 w 827620"/>
                <a:gd name="connsiteY1" fmla="*/ 252584 h 1179015"/>
                <a:gd name="connsiteX2" fmla="*/ 129230 w 827620"/>
                <a:gd name="connsiteY2" fmla="*/ 714854 h 1179015"/>
                <a:gd name="connsiteX3" fmla="*/ 117923 w 827620"/>
                <a:gd name="connsiteY3" fmla="*/ 848147 h 1179015"/>
                <a:gd name="connsiteX4" fmla="*/ 89655 w 827620"/>
                <a:gd name="connsiteY4" fmla="*/ 1179015 h 1179015"/>
                <a:gd name="connsiteX5" fmla="*/ 308259 w 827620"/>
                <a:gd name="connsiteY5" fmla="*/ 929446 h 1179015"/>
                <a:gd name="connsiteX6" fmla="*/ 395889 w 827620"/>
                <a:gd name="connsiteY6" fmla="*/ 829240 h 1179015"/>
                <a:gd name="connsiteX7" fmla="*/ 794464 w 827620"/>
                <a:gd name="connsiteY7" fmla="*/ 578725 h 1179015"/>
                <a:gd name="connsiteX8" fmla="*/ 575860 w 827620"/>
                <a:gd name="connsiteY8" fmla="*/ 34210 h 1179015"/>
                <a:gd name="connsiteX9" fmla="*/ 575860 w 827620"/>
                <a:gd name="connsiteY9" fmla="*/ 33265 h 1179015"/>
                <a:gd name="connsiteX10" fmla="*/ 359141 w 827620"/>
                <a:gd name="connsiteY10" fmla="*/ 526732 h 1179015"/>
                <a:gd name="connsiteX11" fmla="*/ 293183 w 827620"/>
                <a:gd name="connsiteY11" fmla="*/ 363188 h 1179015"/>
                <a:gd name="connsiteX12" fmla="*/ 456193 w 827620"/>
                <a:gd name="connsiteY12" fmla="*/ 297014 h 1179015"/>
                <a:gd name="connsiteX13" fmla="*/ 522151 w 827620"/>
                <a:gd name="connsiteY13" fmla="*/ 460558 h 1179015"/>
                <a:gd name="connsiteX14" fmla="*/ 359141 w 827620"/>
                <a:gd name="connsiteY14" fmla="*/ 526732 h 1179015"/>
                <a:gd name="connsiteX15" fmla="*/ 359141 w 827620"/>
                <a:gd name="connsiteY15" fmla="*/ 526732 h 11790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827620" h="1179015">
                  <a:moveTo>
                    <a:pt x="575860" y="33265"/>
                  </a:moveTo>
                  <a:cubicBezTo>
                    <a:pt x="365736" y="-56542"/>
                    <a:pt x="122634" y="41773"/>
                    <a:pt x="33119" y="252584"/>
                  </a:cubicBezTo>
                  <a:cubicBezTo>
                    <a:pt x="-36608" y="416127"/>
                    <a:pt x="7678" y="598577"/>
                    <a:pt x="129230" y="714854"/>
                  </a:cubicBezTo>
                  <a:lnTo>
                    <a:pt x="117923" y="848147"/>
                  </a:lnTo>
                  <a:lnTo>
                    <a:pt x="89655" y="1179015"/>
                  </a:lnTo>
                  <a:lnTo>
                    <a:pt x="308259" y="929446"/>
                  </a:lnTo>
                  <a:lnTo>
                    <a:pt x="395889" y="829240"/>
                  </a:lnTo>
                  <a:cubicBezTo>
                    <a:pt x="562668" y="835857"/>
                    <a:pt x="724737" y="742269"/>
                    <a:pt x="794464" y="578725"/>
                  </a:cubicBezTo>
                  <a:cubicBezTo>
                    <a:pt x="883978" y="367915"/>
                    <a:pt x="785984" y="124018"/>
                    <a:pt x="575860" y="34210"/>
                  </a:cubicBezTo>
                  <a:lnTo>
                    <a:pt x="575860" y="33265"/>
                  </a:lnTo>
                  <a:close/>
                  <a:moveTo>
                    <a:pt x="359141" y="526732"/>
                  </a:moveTo>
                  <a:cubicBezTo>
                    <a:pt x="296009" y="500262"/>
                    <a:pt x="266799" y="426526"/>
                    <a:pt x="293183" y="363188"/>
                  </a:cubicBezTo>
                  <a:cubicBezTo>
                    <a:pt x="319566" y="299851"/>
                    <a:pt x="393062" y="270545"/>
                    <a:pt x="456193" y="297014"/>
                  </a:cubicBezTo>
                  <a:cubicBezTo>
                    <a:pt x="519324" y="323484"/>
                    <a:pt x="548535" y="397220"/>
                    <a:pt x="522151" y="460558"/>
                  </a:cubicBezTo>
                  <a:cubicBezTo>
                    <a:pt x="495768" y="523896"/>
                    <a:pt x="422272" y="553201"/>
                    <a:pt x="359141" y="526732"/>
                  </a:cubicBezTo>
                  <a:lnTo>
                    <a:pt x="359141" y="526732"/>
                  </a:lnTo>
                  <a:close/>
                </a:path>
              </a:pathLst>
            </a:custGeom>
            <a:solidFill>
              <a:srgbClr val="FFFFFF"/>
            </a:solidFill>
            <a:ln w="9423" cap="flat">
              <a:noFill/>
              <a:prstDash val="solid"/>
              <a:miter/>
            </a:ln>
          </p:spPr>
          <p:txBody>
            <a:bodyPr rtlCol="0" anchor="ctr"/>
            <a:lstStyle/>
            <a:p>
              <a:endParaRPr lang="en-GB"/>
            </a:p>
          </p:txBody>
        </p:sp>
        <p:sp>
          <p:nvSpPr>
            <p:cNvPr id="850" name="Freeform 849">
              <a:extLst>
                <a:ext uri="{FF2B5EF4-FFF2-40B4-BE49-F238E27FC236}">
                  <a16:creationId xmlns:a16="http://schemas.microsoft.com/office/drawing/2014/main" id="{BA35033B-33F6-F85D-69A2-10DD7AD5D175}"/>
                </a:ext>
              </a:extLst>
            </p:cNvPr>
            <p:cNvSpPr/>
            <p:nvPr/>
          </p:nvSpPr>
          <p:spPr>
            <a:xfrm>
              <a:off x="4214085" y="856015"/>
              <a:ext cx="840207" cy="1203447"/>
            </a:xfrm>
            <a:custGeom>
              <a:avLst/>
              <a:gdLst>
                <a:gd name="connsiteX0" fmla="*/ 88454 w 840207"/>
                <a:gd name="connsiteY0" fmla="*/ 1203447 h 1203447"/>
                <a:gd name="connsiteX1" fmla="*/ 129348 w 840207"/>
                <a:gd name="connsiteY1" fmla="*/ 723594 h 1203447"/>
                <a:gd name="connsiteX2" fmla="*/ 33991 w 840207"/>
                <a:gd name="connsiteY2" fmla="*/ 256502 h 1203447"/>
                <a:gd name="connsiteX3" fmla="*/ 263431 w 840207"/>
                <a:gd name="connsiteY3" fmla="*/ 30755 h 1203447"/>
                <a:gd name="connsiteX4" fmla="*/ 584741 w 840207"/>
                <a:gd name="connsiteY4" fmla="*/ 33875 h 1203447"/>
                <a:gd name="connsiteX5" fmla="*/ 588510 w 840207"/>
                <a:gd name="connsiteY5" fmla="*/ 35482 h 1203447"/>
                <a:gd name="connsiteX6" fmla="*/ 588510 w 840207"/>
                <a:gd name="connsiteY6" fmla="*/ 36427 h 1203447"/>
                <a:gd name="connsiteX7" fmla="*/ 806643 w 840207"/>
                <a:gd name="connsiteY7" fmla="*/ 587370 h 1203447"/>
                <a:gd name="connsiteX8" fmla="*/ 405147 w 840207"/>
                <a:gd name="connsiteY8" fmla="*/ 841761 h 1203447"/>
                <a:gd name="connsiteX9" fmla="*/ 88454 w 840207"/>
                <a:gd name="connsiteY9" fmla="*/ 1203447 h 1203447"/>
                <a:gd name="connsiteX10" fmla="*/ 420411 w 840207"/>
                <a:gd name="connsiteY10" fmla="*/ 12321 h 1203447"/>
                <a:gd name="connsiteX11" fmla="*/ 268048 w 840207"/>
                <a:gd name="connsiteY11" fmla="*/ 42194 h 1203447"/>
                <a:gd name="connsiteX12" fmla="*/ 45204 w 840207"/>
                <a:gd name="connsiteY12" fmla="*/ 261323 h 1203447"/>
                <a:gd name="connsiteX13" fmla="*/ 139901 w 840207"/>
                <a:gd name="connsiteY13" fmla="*/ 716693 h 1203447"/>
                <a:gd name="connsiteX14" fmla="*/ 142068 w 840207"/>
                <a:gd name="connsiteY14" fmla="*/ 718678 h 1203447"/>
                <a:gd name="connsiteX15" fmla="*/ 103813 w 840207"/>
                <a:gd name="connsiteY15" fmla="*/ 1167146 h 1203447"/>
                <a:gd name="connsiteX16" fmla="*/ 399682 w 840207"/>
                <a:gd name="connsiteY16" fmla="*/ 829188 h 1203447"/>
                <a:gd name="connsiteX17" fmla="*/ 402603 w 840207"/>
                <a:gd name="connsiteY17" fmla="*/ 829188 h 1203447"/>
                <a:gd name="connsiteX18" fmla="*/ 795336 w 840207"/>
                <a:gd name="connsiteY18" fmla="*/ 582549 h 1203447"/>
                <a:gd name="connsiteX19" fmla="*/ 579936 w 840207"/>
                <a:gd name="connsiteY19" fmla="*/ 46069 h 1203447"/>
                <a:gd name="connsiteX20" fmla="*/ 576167 w 840207"/>
                <a:gd name="connsiteY20" fmla="*/ 44462 h 1203447"/>
                <a:gd name="connsiteX21" fmla="*/ 576167 w 840207"/>
                <a:gd name="connsiteY21" fmla="*/ 43517 h 1203447"/>
                <a:gd name="connsiteX22" fmla="*/ 420411 w 840207"/>
                <a:gd name="connsiteY22" fmla="*/ 12226 h 1203447"/>
                <a:gd name="connsiteX23" fmla="*/ 414004 w 840207"/>
                <a:gd name="connsiteY23" fmla="*/ 548990 h 1203447"/>
                <a:gd name="connsiteX24" fmla="*/ 363216 w 840207"/>
                <a:gd name="connsiteY24" fmla="*/ 538780 h 1203447"/>
                <a:gd name="connsiteX25" fmla="*/ 363216 w 840207"/>
                <a:gd name="connsiteY25" fmla="*/ 538780 h 1203447"/>
                <a:gd name="connsiteX26" fmla="*/ 293960 w 840207"/>
                <a:gd name="connsiteY26" fmla="*/ 367201 h 1203447"/>
                <a:gd name="connsiteX27" fmla="*/ 464980 w 840207"/>
                <a:gd name="connsiteY27" fmla="*/ 297719 h 1203447"/>
                <a:gd name="connsiteX28" fmla="*/ 534236 w 840207"/>
                <a:gd name="connsiteY28" fmla="*/ 469297 h 1203447"/>
                <a:gd name="connsiteX29" fmla="*/ 414004 w 840207"/>
                <a:gd name="connsiteY29" fmla="*/ 548990 h 1203447"/>
                <a:gd name="connsiteX30" fmla="*/ 367928 w 840207"/>
                <a:gd name="connsiteY30" fmla="*/ 527341 h 1203447"/>
                <a:gd name="connsiteX31" fmla="*/ 522929 w 840207"/>
                <a:gd name="connsiteY31" fmla="*/ 464476 h 1203447"/>
                <a:gd name="connsiteX32" fmla="*/ 460269 w 840207"/>
                <a:gd name="connsiteY32" fmla="*/ 308968 h 1203447"/>
                <a:gd name="connsiteX33" fmla="*/ 305267 w 840207"/>
                <a:gd name="connsiteY33" fmla="*/ 371833 h 1203447"/>
                <a:gd name="connsiteX34" fmla="*/ 367928 w 840207"/>
                <a:gd name="connsiteY34" fmla="*/ 527341 h 1203447"/>
                <a:gd name="connsiteX35" fmla="*/ 367928 w 840207"/>
                <a:gd name="connsiteY35" fmla="*/ 527341 h 1203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840207" h="1203447">
                  <a:moveTo>
                    <a:pt x="88454" y="1203447"/>
                  </a:moveTo>
                  <a:lnTo>
                    <a:pt x="129348" y="723594"/>
                  </a:lnTo>
                  <a:cubicBezTo>
                    <a:pt x="2708" y="600794"/>
                    <a:pt x="-34794" y="417777"/>
                    <a:pt x="33991" y="256502"/>
                  </a:cubicBezTo>
                  <a:cubicBezTo>
                    <a:pt x="77901" y="152987"/>
                    <a:pt x="159406" y="72823"/>
                    <a:pt x="263431" y="30755"/>
                  </a:cubicBezTo>
                  <a:cubicBezTo>
                    <a:pt x="367456" y="-11313"/>
                    <a:pt x="481564" y="-10178"/>
                    <a:pt x="584741" y="33875"/>
                  </a:cubicBezTo>
                  <a:lnTo>
                    <a:pt x="588510" y="35482"/>
                  </a:lnTo>
                  <a:lnTo>
                    <a:pt x="588510" y="36427"/>
                  </a:lnTo>
                  <a:cubicBezTo>
                    <a:pt x="799011" y="128787"/>
                    <a:pt x="896817" y="375047"/>
                    <a:pt x="806643" y="587370"/>
                  </a:cubicBezTo>
                  <a:cubicBezTo>
                    <a:pt x="738141" y="747983"/>
                    <a:pt x="580784" y="847433"/>
                    <a:pt x="405147" y="841761"/>
                  </a:cubicBezTo>
                  <a:lnTo>
                    <a:pt x="88454" y="1203447"/>
                  </a:lnTo>
                  <a:close/>
                  <a:moveTo>
                    <a:pt x="420411" y="12321"/>
                  </a:moveTo>
                  <a:cubicBezTo>
                    <a:pt x="368870" y="12321"/>
                    <a:pt x="317328" y="22247"/>
                    <a:pt x="268048" y="42194"/>
                  </a:cubicBezTo>
                  <a:cubicBezTo>
                    <a:pt x="167038" y="83032"/>
                    <a:pt x="87888" y="160834"/>
                    <a:pt x="45204" y="261323"/>
                  </a:cubicBezTo>
                  <a:cubicBezTo>
                    <a:pt x="-21885" y="418722"/>
                    <a:pt x="15240" y="597485"/>
                    <a:pt x="139901" y="716693"/>
                  </a:cubicBezTo>
                  <a:lnTo>
                    <a:pt x="142068" y="718678"/>
                  </a:lnTo>
                  <a:lnTo>
                    <a:pt x="103813" y="1167146"/>
                  </a:lnTo>
                  <a:lnTo>
                    <a:pt x="399682" y="829188"/>
                  </a:lnTo>
                  <a:lnTo>
                    <a:pt x="402603" y="829188"/>
                  </a:lnTo>
                  <a:cubicBezTo>
                    <a:pt x="574188" y="835994"/>
                    <a:pt x="728530" y="739286"/>
                    <a:pt x="795336" y="582549"/>
                  </a:cubicBezTo>
                  <a:cubicBezTo>
                    <a:pt x="883437" y="375142"/>
                    <a:pt x="786761" y="134459"/>
                    <a:pt x="579936" y="46069"/>
                  </a:cubicBezTo>
                  <a:lnTo>
                    <a:pt x="576167" y="44462"/>
                  </a:lnTo>
                  <a:lnTo>
                    <a:pt x="576167" y="43517"/>
                  </a:lnTo>
                  <a:cubicBezTo>
                    <a:pt x="526039" y="22625"/>
                    <a:pt x="473178" y="12226"/>
                    <a:pt x="420411" y="12226"/>
                  </a:cubicBezTo>
                  <a:close/>
                  <a:moveTo>
                    <a:pt x="414004" y="548990"/>
                  </a:moveTo>
                  <a:cubicBezTo>
                    <a:pt x="397043" y="548990"/>
                    <a:pt x="379800" y="545681"/>
                    <a:pt x="363216" y="538780"/>
                  </a:cubicBezTo>
                  <a:lnTo>
                    <a:pt x="363216" y="538780"/>
                  </a:lnTo>
                  <a:cubicBezTo>
                    <a:pt x="297164" y="511081"/>
                    <a:pt x="266069" y="434131"/>
                    <a:pt x="293960" y="367201"/>
                  </a:cubicBezTo>
                  <a:cubicBezTo>
                    <a:pt x="321568" y="300933"/>
                    <a:pt x="398268" y="269737"/>
                    <a:pt x="464980" y="297719"/>
                  </a:cubicBezTo>
                  <a:cubicBezTo>
                    <a:pt x="531032" y="325417"/>
                    <a:pt x="562127" y="402368"/>
                    <a:pt x="534236" y="469297"/>
                  </a:cubicBezTo>
                  <a:cubicBezTo>
                    <a:pt x="513506" y="519022"/>
                    <a:pt x="465074" y="548990"/>
                    <a:pt x="414004" y="548990"/>
                  </a:cubicBezTo>
                  <a:close/>
                  <a:moveTo>
                    <a:pt x="367928" y="527341"/>
                  </a:moveTo>
                  <a:cubicBezTo>
                    <a:pt x="428421" y="552676"/>
                    <a:pt x="497959" y="524505"/>
                    <a:pt x="522929" y="464476"/>
                  </a:cubicBezTo>
                  <a:cubicBezTo>
                    <a:pt x="548182" y="403786"/>
                    <a:pt x="520102" y="334020"/>
                    <a:pt x="460269" y="308968"/>
                  </a:cubicBezTo>
                  <a:cubicBezTo>
                    <a:pt x="399776" y="283633"/>
                    <a:pt x="330237" y="311804"/>
                    <a:pt x="305267" y="371833"/>
                  </a:cubicBezTo>
                  <a:cubicBezTo>
                    <a:pt x="280015" y="432524"/>
                    <a:pt x="308094" y="502290"/>
                    <a:pt x="367928" y="527341"/>
                  </a:cubicBezTo>
                  <a:lnTo>
                    <a:pt x="367928" y="527341"/>
                  </a:lnTo>
                  <a:close/>
                </a:path>
              </a:pathLst>
            </a:custGeom>
            <a:solidFill>
              <a:schemeClr val="accent5"/>
            </a:solidFill>
            <a:ln w="3175" cap="flat">
              <a:solidFill>
                <a:schemeClr val="accent5"/>
              </a:solidFill>
              <a:prstDash val="solid"/>
              <a:miter/>
            </a:ln>
          </p:spPr>
          <p:txBody>
            <a:bodyPr rtlCol="0" anchor="ctr"/>
            <a:lstStyle/>
            <a:p>
              <a:endParaRPr lang="en-GB"/>
            </a:p>
          </p:txBody>
        </p:sp>
      </p:grpSp>
      <p:grpSp>
        <p:nvGrpSpPr>
          <p:cNvPr id="851" name="Group 850">
            <a:extLst>
              <a:ext uri="{FF2B5EF4-FFF2-40B4-BE49-F238E27FC236}">
                <a16:creationId xmlns:a16="http://schemas.microsoft.com/office/drawing/2014/main" id="{F6F3A298-F42C-4F5D-485C-ECAC197714D1}"/>
              </a:ext>
            </a:extLst>
          </p:cNvPr>
          <p:cNvGrpSpPr/>
          <p:nvPr userDrawn="1"/>
        </p:nvGrpSpPr>
        <p:grpSpPr>
          <a:xfrm rot="19792249">
            <a:off x="4054471" y="-9519"/>
            <a:ext cx="605750" cy="870926"/>
            <a:chOff x="4214085" y="856015"/>
            <a:chExt cx="871741" cy="1253361"/>
          </a:xfrm>
        </p:grpSpPr>
        <p:sp>
          <p:nvSpPr>
            <p:cNvPr id="852" name="Freeform 851">
              <a:extLst>
                <a:ext uri="{FF2B5EF4-FFF2-40B4-BE49-F238E27FC236}">
                  <a16:creationId xmlns:a16="http://schemas.microsoft.com/office/drawing/2014/main" id="{BB9361E7-1F7F-4322-4F4C-2B1595BA00B3}"/>
                </a:ext>
              </a:extLst>
            </p:cNvPr>
            <p:cNvSpPr/>
            <p:nvPr/>
          </p:nvSpPr>
          <p:spPr>
            <a:xfrm>
              <a:off x="4258206" y="930361"/>
              <a:ext cx="827620" cy="1179015"/>
            </a:xfrm>
            <a:custGeom>
              <a:avLst/>
              <a:gdLst>
                <a:gd name="connsiteX0" fmla="*/ 575860 w 827620"/>
                <a:gd name="connsiteY0" fmla="*/ 33265 h 1179015"/>
                <a:gd name="connsiteX1" fmla="*/ 33119 w 827620"/>
                <a:gd name="connsiteY1" fmla="*/ 252584 h 1179015"/>
                <a:gd name="connsiteX2" fmla="*/ 129230 w 827620"/>
                <a:gd name="connsiteY2" fmla="*/ 714854 h 1179015"/>
                <a:gd name="connsiteX3" fmla="*/ 117923 w 827620"/>
                <a:gd name="connsiteY3" fmla="*/ 848147 h 1179015"/>
                <a:gd name="connsiteX4" fmla="*/ 89655 w 827620"/>
                <a:gd name="connsiteY4" fmla="*/ 1179015 h 1179015"/>
                <a:gd name="connsiteX5" fmla="*/ 308259 w 827620"/>
                <a:gd name="connsiteY5" fmla="*/ 929446 h 1179015"/>
                <a:gd name="connsiteX6" fmla="*/ 395889 w 827620"/>
                <a:gd name="connsiteY6" fmla="*/ 829240 h 1179015"/>
                <a:gd name="connsiteX7" fmla="*/ 794464 w 827620"/>
                <a:gd name="connsiteY7" fmla="*/ 578725 h 1179015"/>
                <a:gd name="connsiteX8" fmla="*/ 575860 w 827620"/>
                <a:gd name="connsiteY8" fmla="*/ 34210 h 1179015"/>
                <a:gd name="connsiteX9" fmla="*/ 575860 w 827620"/>
                <a:gd name="connsiteY9" fmla="*/ 33265 h 1179015"/>
                <a:gd name="connsiteX10" fmla="*/ 359141 w 827620"/>
                <a:gd name="connsiteY10" fmla="*/ 526732 h 1179015"/>
                <a:gd name="connsiteX11" fmla="*/ 293183 w 827620"/>
                <a:gd name="connsiteY11" fmla="*/ 363188 h 1179015"/>
                <a:gd name="connsiteX12" fmla="*/ 456193 w 827620"/>
                <a:gd name="connsiteY12" fmla="*/ 297014 h 1179015"/>
                <a:gd name="connsiteX13" fmla="*/ 522151 w 827620"/>
                <a:gd name="connsiteY13" fmla="*/ 460558 h 1179015"/>
                <a:gd name="connsiteX14" fmla="*/ 359141 w 827620"/>
                <a:gd name="connsiteY14" fmla="*/ 526732 h 1179015"/>
                <a:gd name="connsiteX15" fmla="*/ 359141 w 827620"/>
                <a:gd name="connsiteY15" fmla="*/ 526732 h 11790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827620" h="1179015">
                  <a:moveTo>
                    <a:pt x="575860" y="33265"/>
                  </a:moveTo>
                  <a:cubicBezTo>
                    <a:pt x="365736" y="-56542"/>
                    <a:pt x="122634" y="41773"/>
                    <a:pt x="33119" y="252584"/>
                  </a:cubicBezTo>
                  <a:cubicBezTo>
                    <a:pt x="-36608" y="416127"/>
                    <a:pt x="7678" y="598577"/>
                    <a:pt x="129230" y="714854"/>
                  </a:cubicBezTo>
                  <a:lnTo>
                    <a:pt x="117923" y="848147"/>
                  </a:lnTo>
                  <a:lnTo>
                    <a:pt x="89655" y="1179015"/>
                  </a:lnTo>
                  <a:lnTo>
                    <a:pt x="308259" y="929446"/>
                  </a:lnTo>
                  <a:lnTo>
                    <a:pt x="395889" y="829240"/>
                  </a:lnTo>
                  <a:cubicBezTo>
                    <a:pt x="562668" y="835857"/>
                    <a:pt x="724737" y="742269"/>
                    <a:pt x="794464" y="578725"/>
                  </a:cubicBezTo>
                  <a:cubicBezTo>
                    <a:pt x="883978" y="367915"/>
                    <a:pt x="785984" y="124018"/>
                    <a:pt x="575860" y="34210"/>
                  </a:cubicBezTo>
                  <a:lnTo>
                    <a:pt x="575860" y="33265"/>
                  </a:lnTo>
                  <a:close/>
                  <a:moveTo>
                    <a:pt x="359141" y="526732"/>
                  </a:moveTo>
                  <a:cubicBezTo>
                    <a:pt x="296009" y="500262"/>
                    <a:pt x="266799" y="426526"/>
                    <a:pt x="293183" y="363188"/>
                  </a:cubicBezTo>
                  <a:cubicBezTo>
                    <a:pt x="319566" y="299851"/>
                    <a:pt x="393062" y="270545"/>
                    <a:pt x="456193" y="297014"/>
                  </a:cubicBezTo>
                  <a:cubicBezTo>
                    <a:pt x="519324" y="323484"/>
                    <a:pt x="548535" y="397220"/>
                    <a:pt x="522151" y="460558"/>
                  </a:cubicBezTo>
                  <a:cubicBezTo>
                    <a:pt x="495768" y="523896"/>
                    <a:pt x="422272" y="553201"/>
                    <a:pt x="359141" y="526732"/>
                  </a:cubicBezTo>
                  <a:lnTo>
                    <a:pt x="359141" y="526732"/>
                  </a:lnTo>
                  <a:close/>
                </a:path>
              </a:pathLst>
            </a:custGeom>
            <a:solidFill>
              <a:srgbClr val="FFFFFF"/>
            </a:solidFill>
            <a:ln w="9423" cap="flat">
              <a:noFill/>
              <a:prstDash val="solid"/>
              <a:miter/>
            </a:ln>
          </p:spPr>
          <p:txBody>
            <a:bodyPr rtlCol="0" anchor="ctr"/>
            <a:lstStyle/>
            <a:p>
              <a:endParaRPr lang="en-GB"/>
            </a:p>
          </p:txBody>
        </p:sp>
        <p:sp>
          <p:nvSpPr>
            <p:cNvPr id="853" name="Freeform 852">
              <a:extLst>
                <a:ext uri="{FF2B5EF4-FFF2-40B4-BE49-F238E27FC236}">
                  <a16:creationId xmlns:a16="http://schemas.microsoft.com/office/drawing/2014/main" id="{9FD731F3-7C70-9FDB-3FC4-39C0A27D5E75}"/>
                </a:ext>
              </a:extLst>
            </p:cNvPr>
            <p:cNvSpPr/>
            <p:nvPr/>
          </p:nvSpPr>
          <p:spPr>
            <a:xfrm>
              <a:off x="4214085" y="856015"/>
              <a:ext cx="840207" cy="1203447"/>
            </a:xfrm>
            <a:custGeom>
              <a:avLst/>
              <a:gdLst>
                <a:gd name="connsiteX0" fmla="*/ 88454 w 840207"/>
                <a:gd name="connsiteY0" fmla="*/ 1203447 h 1203447"/>
                <a:gd name="connsiteX1" fmla="*/ 129348 w 840207"/>
                <a:gd name="connsiteY1" fmla="*/ 723594 h 1203447"/>
                <a:gd name="connsiteX2" fmla="*/ 33991 w 840207"/>
                <a:gd name="connsiteY2" fmla="*/ 256502 h 1203447"/>
                <a:gd name="connsiteX3" fmla="*/ 263431 w 840207"/>
                <a:gd name="connsiteY3" fmla="*/ 30755 h 1203447"/>
                <a:gd name="connsiteX4" fmla="*/ 584741 w 840207"/>
                <a:gd name="connsiteY4" fmla="*/ 33875 h 1203447"/>
                <a:gd name="connsiteX5" fmla="*/ 588510 w 840207"/>
                <a:gd name="connsiteY5" fmla="*/ 35482 h 1203447"/>
                <a:gd name="connsiteX6" fmla="*/ 588510 w 840207"/>
                <a:gd name="connsiteY6" fmla="*/ 36427 h 1203447"/>
                <a:gd name="connsiteX7" fmla="*/ 806643 w 840207"/>
                <a:gd name="connsiteY7" fmla="*/ 587370 h 1203447"/>
                <a:gd name="connsiteX8" fmla="*/ 405147 w 840207"/>
                <a:gd name="connsiteY8" fmla="*/ 841761 h 1203447"/>
                <a:gd name="connsiteX9" fmla="*/ 88454 w 840207"/>
                <a:gd name="connsiteY9" fmla="*/ 1203447 h 1203447"/>
                <a:gd name="connsiteX10" fmla="*/ 420411 w 840207"/>
                <a:gd name="connsiteY10" fmla="*/ 12321 h 1203447"/>
                <a:gd name="connsiteX11" fmla="*/ 268048 w 840207"/>
                <a:gd name="connsiteY11" fmla="*/ 42194 h 1203447"/>
                <a:gd name="connsiteX12" fmla="*/ 45204 w 840207"/>
                <a:gd name="connsiteY12" fmla="*/ 261323 h 1203447"/>
                <a:gd name="connsiteX13" fmla="*/ 139901 w 840207"/>
                <a:gd name="connsiteY13" fmla="*/ 716693 h 1203447"/>
                <a:gd name="connsiteX14" fmla="*/ 142068 w 840207"/>
                <a:gd name="connsiteY14" fmla="*/ 718678 h 1203447"/>
                <a:gd name="connsiteX15" fmla="*/ 103813 w 840207"/>
                <a:gd name="connsiteY15" fmla="*/ 1167146 h 1203447"/>
                <a:gd name="connsiteX16" fmla="*/ 399682 w 840207"/>
                <a:gd name="connsiteY16" fmla="*/ 829188 h 1203447"/>
                <a:gd name="connsiteX17" fmla="*/ 402603 w 840207"/>
                <a:gd name="connsiteY17" fmla="*/ 829188 h 1203447"/>
                <a:gd name="connsiteX18" fmla="*/ 795336 w 840207"/>
                <a:gd name="connsiteY18" fmla="*/ 582549 h 1203447"/>
                <a:gd name="connsiteX19" fmla="*/ 579936 w 840207"/>
                <a:gd name="connsiteY19" fmla="*/ 46069 h 1203447"/>
                <a:gd name="connsiteX20" fmla="*/ 576167 w 840207"/>
                <a:gd name="connsiteY20" fmla="*/ 44462 h 1203447"/>
                <a:gd name="connsiteX21" fmla="*/ 576167 w 840207"/>
                <a:gd name="connsiteY21" fmla="*/ 43517 h 1203447"/>
                <a:gd name="connsiteX22" fmla="*/ 420411 w 840207"/>
                <a:gd name="connsiteY22" fmla="*/ 12226 h 1203447"/>
                <a:gd name="connsiteX23" fmla="*/ 414004 w 840207"/>
                <a:gd name="connsiteY23" fmla="*/ 548990 h 1203447"/>
                <a:gd name="connsiteX24" fmla="*/ 363216 w 840207"/>
                <a:gd name="connsiteY24" fmla="*/ 538780 h 1203447"/>
                <a:gd name="connsiteX25" fmla="*/ 363216 w 840207"/>
                <a:gd name="connsiteY25" fmla="*/ 538780 h 1203447"/>
                <a:gd name="connsiteX26" fmla="*/ 293960 w 840207"/>
                <a:gd name="connsiteY26" fmla="*/ 367201 h 1203447"/>
                <a:gd name="connsiteX27" fmla="*/ 464980 w 840207"/>
                <a:gd name="connsiteY27" fmla="*/ 297719 h 1203447"/>
                <a:gd name="connsiteX28" fmla="*/ 534236 w 840207"/>
                <a:gd name="connsiteY28" fmla="*/ 469297 h 1203447"/>
                <a:gd name="connsiteX29" fmla="*/ 414004 w 840207"/>
                <a:gd name="connsiteY29" fmla="*/ 548990 h 1203447"/>
                <a:gd name="connsiteX30" fmla="*/ 367928 w 840207"/>
                <a:gd name="connsiteY30" fmla="*/ 527341 h 1203447"/>
                <a:gd name="connsiteX31" fmla="*/ 522929 w 840207"/>
                <a:gd name="connsiteY31" fmla="*/ 464476 h 1203447"/>
                <a:gd name="connsiteX32" fmla="*/ 460269 w 840207"/>
                <a:gd name="connsiteY32" fmla="*/ 308968 h 1203447"/>
                <a:gd name="connsiteX33" fmla="*/ 305267 w 840207"/>
                <a:gd name="connsiteY33" fmla="*/ 371833 h 1203447"/>
                <a:gd name="connsiteX34" fmla="*/ 367928 w 840207"/>
                <a:gd name="connsiteY34" fmla="*/ 527341 h 1203447"/>
                <a:gd name="connsiteX35" fmla="*/ 367928 w 840207"/>
                <a:gd name="connsiteY35" fmla="*/ 527341 h 1203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840207" h="1203447">
                  <a:moveTo>
                    <a:pt x="88454" y="1203447"/>
                  </a:moveTo>
                  <a:lnTo>
                    <a:pt x="129348" y="723594"/>
                  </a:lnTo>
                  <a:cubicBezTo>
                    <a:pt x="2708" y="600794"/>
                    <a:pt x="-34794" y="417777"/>
                    <a:pt x="33991" y="256502"/>
                  </a:cubicBezTo>
                  <a:cubicBezTo>
                    <a:pt x="77901" y="152987"/>
                    <a:pt x="159406" y="72823"/>
                    <a:pt x="263431" y="30755"/>
                  </a:cubicBezTo>
                  <a:cubicBezTo>
                    <a:pt x="367456" y="-11313"/>
                    <a:pt x="481564" y="-10178"/>
                    <a:pt x="584741" y="33875"/>
                  </a:cubicBezTo>
                  <a:lnTo>
                    <a:pt x="588510" y="35482"/>
                  </a:lnTo>
                  <a:lnTo>
                    <a:pt x="588510" y="36427"/>
                  </a:lnTo>
                  <a:cubicBezTo>
                    <a:pt x="799011" y="128787"/>
                    <a:pt x="896817" y="375047"/>
                    <a:pt x="806643" y="587370"/>
                  </a:cubicBezTo>
                  <a:cubicBezTo>
                    <a:pt x="738141" y="747983"/>
                    <a:pt x="580784" y="847433"/>
                    <a:pt x="405147" y="841761"/>
                  </a:cubicBezTo>
                  <a:lnTo>
                    <a:pt x="88454" y="1203447"/>
                  </a:lnTo>
                  <a:close/>
                  <a:moveTo>
                    <a:pt x="420411" y="12321"/>
                  </a:moveTo>
                  <a:cubicBezTo>
                    <a:pt x="368870" y="12321"/>
                    <a:pt x="317328" y="22247"/>
                    <a:pt x="268048" y="42194"/>
                  </a:cubicBezTo>
                  <a:cubicBezTo>
                    <a:pt x="167038" y="83032"/>
                    <a:pt x="87888" y="160834"/>
                    <a:pt x="45204" y="261323"/>
                  </a:cubicBezTo>
                  <a:cubicBezTo>
                    <a:pt x="-21885" y="418722"/>
                    <a:pt x="15240" y="597485"/>
                    <a:pt x="139901" y="716693"/>
                  </a:cubicBezTo>
                  <a:lnTo>
                    <a:pt x="142068" y="718678"/>
                  </a:lnTo>
                  <a:lnTo>
                    <a:pt x="103813" y="1167146"/>
                  </a:lnTo>
                  <a:lnTo>
                    <a:pt x="399682" y="829188"/>
                  </a:lnTo>
                  <a:lnTo>
                    <a:pt x="402603" y="829188"/>
                  </a:lnTo>
                  <a:cubicBezTo>
                    <a:pt x="574188" y="835994"/>
                    <a:pt x="728530" y="739286"/>
                    <a:pt x="795336" y="582549"/>
                  </a:cubicBezTo>
                  <a:cubicBezTo>
                    <a:pt x="883437" y="375142"/>
                    <a:pt x="786761" y="134459"/>
                    <a:pt x="579936" y="46069"/>
                  </a:cubicBezTo>
                  <a:lnTo>
                    <a:pt x="576167" y="44462"/>
                  </a:lnTo>
                  <a:lnTo>
                    <a:pt x="576167" y="43517"/>
                  </a:lnTo>
                  <a:cubicBezTo>
                    <a:pt x="526039" y="22625"/>
                    <a:pt x="473178" y="12226"/>
                    <a:pt x="420411" y="12226"/>
                  </a:cubicBezTo>
                  <a:close/>
                  <a:moveTo>
                    <a:pt x="414004" y="548990"/>
                  </a:moveTo>
                  <a:cubicBezTo>
                    <a:pt x="397043" y="548990"/>
                    <a:pt x="379800" y="545681"/>
                    <a:pt x="363216" y="538780"/>
                  </a:cubicBezTo>
                  <a:lnTo>
                    <a:pt x="363216" y="538780"/>
                  </a:lnTo>
                  <a:cubicBezTo>
                    <a:pt x="297164" y="511081"/>
                    <a:pt x="266069" y="434131"/>
                    <a:pt x="293960" y="367201"/>
                  </a:cubicBezTo>
                  <a:cubicBezTo>
                    <a:pt x="321568" y="300933"/>
                    <a:pt x="398268" y="269737"/>
                    <a:pt x="464980" y="297719"/>
                  </a:cubicBezTo>
                  <a:cubicBezTo>
                    <a:pt x="531032" y="325417"/>
                    <a:pt x="562127" y="402368"/>
                    <a:pt x="534236" y="469297"/>
                  </a:cubicBezTo>
                  <a:cubicBezTo>
                    <a:pt x="513506" y="519022"/>
                    <a:pt x="465074" y="548990"/>
                    <a:pt x="414004" y="548990"/>
                  </a:cubicBezTo>
                  <a:close/>
                  <a:moveTo>
                    <a:pt x="367928" y="527341"/>
                  </a:moveTo>
                  <a:cubicBezTo>
                    <a:pt x="428421" y="552676"/>
                    <a:pt x="497959" y="524505"/>
                    <a:pt x="522929" y="464476"/>
                  </a:cubicBezTo>
                  <a:cubicBezTo>
                    <a:pt x="548182" y="403786"/>
                    <a:pt x="520102" y="334020"/>
                    <a:pt x="460269" y="308968"/>
                  </a:cubicBezTo>
                  <a:cubicBezTo>
                    <a:pt x="399776" y="283633"/>
                    <a:pt x="330237" y="311804"/>
                    <a:pt x="305267" y="371833"/>
                  </a:cubicBezTo>
                  <a:cubicBezTo>
                    <a:pt x="280015" y="432524"/>
                    <a:pt x="308094" y="502290"/>
                    <a:pt x="367928" y="527341"/>
                  </a:cubicBezTo>
                  <a:lnTo>
                    <a:pt x="367928" y="527341"/>
                  </a:lnTo>
                  <a:close/>
                </a:path>
              </a:pathLst>
            </a:custGeom>
            <a:solidFill>
              <a:schemeClr val="accent5"/>
            </a:solidFill>
            <a:ln w="3175" cap="flat">
              <a:solidFill>
                <a:schemeClr val="accent5"/>
              </a:solidFill>
              <a:prstDash val="solid"/>
              <a:miter/>
            </a:ln>
          </p:spPr>
          <p:txBody>
            <a:bodyPr rtlCol="0" anchor="ctr"/>
            <a:lstStyle/>
            <a:p>
              <a:endParaRPr lang="en-GB"/>
            </a:p>
          </p:txBody>
        </p:sp>
      </p:grpSp>
      <p:grpSp>
        <p:nvGrpSpPr>
          <p:cNvPr id="854" name="Group 853">
            <a:extLst>
              <a:ext uri="{FF2B5EF4-FFF2-40B4-BE49-F238E27FC236}">
                <a16:creationId xmlns:a16="http://schemas.microsoft.com/office/drawing/2014/main" id="{770F72FD-8509-E486-00F6-A54D17B6E885}"/>
              </a:ext>
            </a:extLst>
          </p:cNvPr>
          <p:cNvGrpSpPr/>
          <p:nvPr userDrawn="1"/>
        </p:nvGrpSpPr>
        <p:grpSpPr>
          <a:xfrm rot="19792249">
            <a:off x="1274696" y="2204043"/>
            <a:ext cx="605750" cy="870926"/>
            <a:chOff x="4214085" y="856015"/>
            <a:chExt cx="871741" cy="1253361"/>
          </a:xfrm>
        </p:grpSpPr>
        <p:sp>
          <p:nvSpPr>
            <p:cNvPr id="855" name="Freeform 854">
              <a:extLst>
                <a:ext uri="{FF2B5EF4-FFF2-40B4-BE49-F238E27FC236}">
                  <a16:creationId xmlns:a16="http://schemas.microsoft.com/office/drawing/2014/main" id="{586ADB97-6C05-6291-416D-98C5A902F780}"/>
                </a:ext>
              </a:extLst>
            </p:cNvPr>
            <p:cNvSpPr/>
            <p:nvPr/>
          </p:nvSpPr>
          <p:spPr>
            <a:xfrm>
              <a:off x="4258206" y="930361"/>
              <a:ext cx="827620" cy="1179015"/>
            </a:xfrm>
            <a:custGeom>
              <a:avLst/>
              <a:gdLst>
                <a:gd name="connsiteX0" fmla="*/ 575860 w 827620"/>
                <a:gd name="connsiteY0" fmla="*/ 33265 h 1179015"/>
                <a:gd name="connsiteX1" fmla="*/ 33119 w 827620"/>
                <a:gd name="connsiteY1" fmla="*/ 252584 h 1179015"/>
                <a:gd name="connsiteX2" fmla="*/ 129230 w 827620"/>
                <a:gd name="connsiteY2" fmla="*/ 714854 h 1179015"/>
                <a:gd name="connsiteX3" fmla="*/ 117923 w 827620"/>
                <a:gd name="connsiteY3" fmla="*/ 848147 h 1179015"/>
                <a:gd name="connsiteX4" fmla="*/ 89655 w 827620"/>
                <a:gd name="connsiteY4" fmla="*/ 1179015 h 1179015"/>
                <a:gd name="connsiteX5" fmla="*/ 308259 w 827620"/>
                <a:gd name="connsiteY5" fmla="*/ 929446 h 1179015"/>
                <a:gd name="connsiteX6" fmla="*/ 395889 w 827620"/>
                <a:gd name="connsiteY6" fmla="*/ 829240 h 1179015"/>
                <a:gd name="connsiteX7" fmla="*/ 794464 w 827620"/>
                <a:gd name="connsiteY7" fmla="*/ 578725 h 1179015"/>
                <a:gd name="connsiteX8" fmla="*/ 575860 w 827620"/>
                <a:gd name="connsiteY8" fmla="*/ 34210 h 1179015"/>
                <a:gd name="connsiteX9" fmla="*/ 575860 w 827620"/>
                <a:gd name="connsiteY9" fmla="*/ 33265 h 1179015"/>
                <a:gd name="connsiteX10" fmla="*/ 359141 w 827620"/>
                <a:gd name="connsiteY10" fmla="*/ 526732 h 1179015"/>
                <a:gd name="connsiteX11" fmla="*/ 293183 w 827620"/>
                <a:gd name="connsiteY11" fmla="*/ 363188 h 1179015"/>
                <a:gd name="connsiteX12" fmla="*/ 456193 w 827620"/>
                <a:gd name="connsiteY12" fmla="*/ 297014 h 1179015"/>
                <a:gd name="connsiteX13" fmla="*/ 522151 w 827620"/>
                <a:gd name="connsiteY13" fmla="*/ 460558 h 1179015"/>
                <a:gd name="connsiteX14" fmla="*/ 359141 w 827620"/>
                <a:gd name="connsiteY14" fmla="*/ 526732 h 1179015"/>
                <a:gd name="connsiteX15" fmla="*/ 359141 w 827620"/>
                <a:gd name="connsiteY15" fmla="*/ 526732 h 11790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827620" h="1179015">
                  <a:moveTo>
                    <a:pt x="575860" y="33265"/>
                  </a:moveTo>
                  <a:cubicBezTo>
                    <a:pt x="365736" y="-56542"/>
                    <a:pt x="122634" y="41773"/>
                    <a:pt x="33119" y="252584"/>
                  </a:cubicBezTo>
                  <a:cubicBezTo>
                    <a:pt x="-36608" y="416127"/>
                    <a:pt x="7678" y="598577"/>
                    <a:pt x="129230" y="714854"/>
                  </a:cubicBezTo>
                  <a:lnTo>
                    <a:pt x="117923" y="848147"/>
                  </a:lnTo>
                  <a:lnTo>
                    <a:pt x="89655" y="1179015"/>
                  </a:lnTo>
                  <a:lnTo>
                    <a:pt x="308259" y="929446"/>
                  </a:lnTo>
                  <a:lnTo>
                    <a:pt x="395889" y="829240"/>
                  </a:lnTo>
                  <a:cubicBezTo>
                    <a:pt x="562668" y="835857"/>
                    <a:pt x="724737" y="742269"/>
                    <a:pt x="794464" y="578725"/>
                  </a:cubicBezTo>
                  <a:cubicBezTo>
                    <a:pt x="883978" y="367915"/>
                    <a:pt x="785984" y="124018"/>
                    <a:pt x="575860" y="34210"/>
                  </a:cubicBezTo>
                  <a:lnTo>
                    <a:pt x="575860" y="33265"/>
                  </a:lnTo>
                  <a:close/>
                  <a:moveTo>
                    <a:pt x="359141" y="526732"/>
                  </a:moveTo>
                  <a:cubicBezTo>
                    <a:pt x="296009" y="500262"/>
                    <a:pt x="266799" y="426526"/>
                    <a:pt x="293183" y="363188"/>
                  </a:cubicBezTo>
                  <a:cubicBezTo>
                    <a:pt x="319566" y="299851"/>
                    <a:pt x="393062" y="270545"/>
                    <a:pt x="456193" y="297014"/>
                  </a:cubicBezTo>
                  <a:cubicBezTo>
                    <a:pt x="519324" y="323484"/>
                    <a:pt x="548535" y="397220"/>
                    <a:pt x="522151" y="460558"/>
                  </a:cubicBezTo>
                  <a:cubicBezTo>
                    <a:pt x="495768" y="523896"/>
                    <a:pt x="422272" y="553201"/>
                    <a:pt x="359141" y="526732"/>
                  </a:cubicBezTo>
                  <a:lnTo>
                    <a:pt x="359141" y="526732"/>
                  </a:lnTo>
                  <a:close/>
                </a:path>
              </a:pathLst>
            </a:custGeom>
            <a:solidFill>
              <a:srgbClr val="FFFFFF"/>
            </a:solidFill>
            <a:ln w="9423" cap="flat">
              <a:noFill/>
              <a:prstDash val="solid"/>
              <a:miter/>
            </a:ln>
          </p:spPr>
          <p:txBody>
            <a:bodyPr rtlCol="0" anchor="ctr"/>
            <a:lstStyle/>
            <a:p>
              <a:endParaRPr lang="en-GB"/>
            </a:p>
          </p:txBody>
        </p:sp>
        <p:sp>
          <p:nvSpPr>
            <p:cNvPr id="856" name="Freeform 855">
              <a:extLst>
                <a:ext uri="{FF2B5EF4-FFF2-40B4-BE49-F238E27FC236}">
                  <a16:creationId xmlns:a16="http://schemas.microsoft.com/office/drawing/2014/main" id="{4D43D719-7C24-0669-1499-4E4C96F52C38}"/>
                </a:ext>
              </a:extLst>
            </p:cNvPr>
            <p:cNvSpPr/>
            <p:nvPr/>
          </p:nvSpPr>
          <p:spPr>
            <a:xfrm>
              <a:off x="4214085" y="856015"/>
              <a:ext cx="840207" cy="1203447"/>
            </a:xfrm>
            <a:custGeom>
              <a:avLst/>
              <a:gdLst>
                <a:gd name="connsiteX0" fmla="*/ 88454 w 840207"/>
                <a:gd name="connsiteY0" fmla="*/ 1203447 h 1203447"/>
                <a:gd name="connsiteX1" fmla="*/ 129348 w 840207"/>
                <a:gd name="connsiteY1" fmla="*/ 723594 h 1203447"/>
                <a:gd name="connsiteX2" fmla="*/ 33991 w 840207"/>
                <a:gd name="connsiteY2" fmla="*/ 256502 h 1203447"/>
                <a:gd name="connsiteX3" fmla="*/ 263431 w 840207"/>
                <a:gd name="connsiteY3" fmla="*/ 30755 h 1203447"/>
                <a:gd name="connsiteX4" fmla="*/ 584741 w 840207"/>
                <a:gd name="connsiteY4" fmla="*/ 33875 h 1203447"/>
                <a:gd name="connsiteX5" fmla="*/ 588510 w 840207"/>
                <a:gd name="connsiteY5" fmla="*/ 35482 h 1203447"/>
                <a:gd name="connsiteX6" fmla="*/ 588510 w 840207"/>
                <a:gd name="connsiteY6" fmla="*/ 36427 h 1203447"/>
                <a:gd name="connsiteX7" fmla="*/ 806643 w 840207"/>
                <a:gd name="connsiteY7" fmla="*/ 587370 h 1203447"/>
                <a:gd name="connsiteX8" fmla="*/ 405147 w 840207"/>
                <a:gd name="connsiteY8" fmla="*/ 841761 h 1203447"/>
                <a:gd name="connsiteX9" fmla="*/ 88454 w 840207"/>
                <a:gd name="connsiteY9" fmla="*/ 1203447 h 1203447"/>
                <a:gd name="connsiteX10" fmla="*/ 420411 w 840207"/>
                <a:gd name="connsiteY10" fmla="*/ 12321 h 1203447"/>
                <a:gd name="connsiteX11" fmla="*/ 268048 w 840207"/>
                <a:gd name="connsiteY11" fmla="*/ 42194 h 1203447"/>
                <a:gd name="connsiteX12" fmla="*/ 45204 w 840207"/>
                <a:gd name="connsiteY12" fmla="*/ 261323 h 1203447"/>
                <a:gd name="connsiteX13" fmla="*/ 139901 w 840207"/>
                <a:gd name="connsiteY13" fmla="*/ 716693 h 1203447"/>
                <a:gd name="connsiteX14" fmla="*/ 142068 w 840207"/>
                <a:gd name="connsiteY14" fmla="*/ 718678 h 1203447"/>
                <a:gd name="connsiteX15" fmla="*/ 103813 w 840207"/>
                <a:gd name="connsiteY15" fmla="*/ 1167146 h 1203447"/>
                <a:gd name="connsiteX16" fmla="*/ 399682 w 840207"/>
                <a:gd name="connsiteY16" fmla="*/ 829188 h 1203447"/>
                <a:gd name="connsiteX17" fmla="*/ 402603 w 840207"/>
                <a:gd name="connsiteY17" fmla="*/ 829188 h 1203447"/>
                <a:gd name="connsiteX18" fmla="*/ 795336 w 840207"/>
                <a:gd name="connsiteY18" fmla="*/ 582549 h 1203447"/>
                <a:gd name="connsiteX19" fmla="*/ 579936 w 840207"/>
                <a:gd name="connsiteY19" fmla="*/ 46069 h 1203447"/>
                <a:gd name="connsiteX20" fmla="*/ 576167 w 840207"/>
                <a:gd name="connsiteY20" fmla="*/ 44462 h 1203447"/>
                <a:gd name="connsiteX21" fmla="*/ 576167 w 840207"/>
                <a:gd name="connsiteY21" fmla="*/ 43517 h 1203447"/>
                <a:gd name="connsiteX22" fmla="*/ 420411 w 840207"/>
                <a:gd name="connsiteY22" fmla="*/ 12226 h 1203447"/>
                <a:gd name="connsiteX23" fmla="*/ 414004 w 840207"/>
                <a:gd name="connsiteY23" fmla="*/ 548990 h 1203447"/>
                <a:gd name="connsiteX24" fmla="*/ 363216 w 840207"/>
                <a:gd name="connsiteY24" fmla="*/ 538780 h 1203447"/>
                <a:gd name="connsiteX25" fmla="*/ 363216 w 840207"/>
                <a:gd name="connsiteY25" fmla="*/ 538780 h 1203447"/>
                <a:gd name="connsiteX26" fmla="*/ 293960 w 840207"/>
                <a:gd name="connsiteY26" fmla="*/ 367201 h 1203447"/>
                <a:gd name="connsiteX27" fmla="*/ 464980 w 840207"/>
                <a:gd name="connsiteY27" fmla="*/ 297719 h 1203447"/>
                <a:gd name="connsiteX28" fmla="*/ 534236 w 840207"/>
                <a:gd name="connsiteY28" fmla="*/ 469297 h 1203447"/>
                <a:gd name="connsiteX29" fmla="*/ 414004 w 840207"/>
                <a:gd name="connsiteY29" fmla="*/ 548990 h 1203447"/>
                <a:gd name="connsiteX30" fmla="*/ 367928 w 840207"/>
                <a:gd name="connsiteY30" fmla="*/ 527341 h 1203447"/>
                <a:gd name="connsiteX31" fmla="*/ 522929 w 840207"/>
                <a:gd name="connsiteY31" fmla="*/ 464476 h 1203447"/>
                <a:gd name="connsiteX32" fmla="*/ 460269 w 840207"/>
                <a:gd name="connsiteY32" fmla="*/ 308968 h 1203447"/>
                <a:gd name="connsiteX33" fmla="*/ 305267 w 840207"/>
                <a:gd name="connsiteY33" fmla="*/ 371833 h 1203447"/>
                <a:gd name="connsiteX34" fmla="*/ 367928 w 840207"/>
                <a:gd name="connsiteY34" fmla="*/ 527341 h 1203447"/>
                <a:gd name="connsiteX35" fmla="*/ 367928 w 840207"/>
                <a:gd name="connsiteY35" fmla="*/ 527341 h 1203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840207" h="1203447">
                  <a:moveTo>
                    <a:pt x="88454" y="1203447"/>
                  </a:moveTo>
                  <a:lnTo>
                    <a:pt x="129348" y="723594"/>
                  </a:lnTo>
                  <a:cubicBezTo>
                    <a:pt x="2708" y="600794"/>
                    <a:pt x="-34794" y="417777"/>
                    <a:pt x="33991" y="256502"/>
                  </a:cubicBezTo>
                  <a:cubicBezTo>
                    <a:pt x="77901" y="152987"/>
                    <a:pt x="159406" y="72823"/>
                    <a:pt x="263431" y="30755"/>
                  </a:cubicBezTo>
                  <a:cubicBezTo>
                    <a:pt x="367456" y="-11313"/>
                    <a:pt x="481564" y="-10178"/>
                    <a:pt x="584741" y="33875"/>
                  </a:cubicBezTo>
                  <a:lnTo>
                    <a:pt x="588510" y="35482"/>
                  </a:lnTo>
                  <a:lnTo>
                    <a:pt x="588510" y="36427"/>
                  </a:lnTo>
                  <a:cubicBezTo>
                    <a:pt x="799011" y="128787"/>
                    <a:pt x="896817" y="375047"/>
                    <a:pt x="806643" y="587370"/>
                  </a:cubicBezTo>
                  <a:cubicBezTo>
                    <a:pt x="738141" y="747983"/>
                    <a:pt x="580784" y="847433"/>
                    <a:pt x="405147" y="841761"/>
                  </a:cubicBezTo>
                  <a:lnTo>
                    <a:pt x="88454" y="1203447"/>
                  </a:lnTo>
                  <a:close/>
                  <a:moveTo>
                    <a:pt x="420411" y="12321"/>
                  </a:moveTo>
                  <a:cubicBezTo>
                    <a:pt x="368870" y="12321"/>
                    <a:pt x="317328" y="22247"/>
                    <a:pt x="268048" y="42194"/>
                  </a:cubicBezTo>
                  <a:cubicBezTo>
                    <a:pt x="167038" y="83032"/>
                    <a:pt x="87888" y="160834"/>
                    <a:pt x="45204" y="261323"/>
                  </a:cubicBezTo>
                  <a:cubicBezTo>
                    <a:pt x="-21885" y="418722"/>
                    <a:pt x="15240" y="597485"/>
                    <a:pt x="139901" y="716693"/>
                  </a:cubicBezTo>
                  <a:lnTo>
                    <a:pt x="142068" y="718678"/>
                  </a:lnTo>
                  <a:lnTo>
                    <a:pt x="103813" y="1167146"/>
                  </a:lnTo>
                  <a:lnTo>
                    <a:pt x="399682" y="829188"/>
                  </a:lnTo>
                  <a:lnTo>
                    <a:pt x="402603" y="829188"/>
                  </a:lnTo>
                  <a:cubicBezTo>
                    <a:pt x="574188" y="835994"/>
                    <a:pt x="728530" y="739286"/>
                    <a:pt x="795336" y="582549"/>
                  </a:cubicBezTo>
                  <a:cubicBezTo>
                    <a:pt x="883437" y="375142"/>
                    <a:pt x="786761" y="134459"/>
                    <a:pt x="579936" y="46069"/>
                  </a:cubicBezTo>
                  <a:lnTo>
                    <a:pt x="576167" y="44462"/>
                  </a:lnTo>
                  <a:lnTo>
                    <a:pt x="576167" y="43517"/>
                  </a:lnTo>
                  <a:cubicBezTo>
                    <a:pt x="526039" y="22625"/>
                    <a:pt x="473178" y="12226"/>
                    <a:pt x="420411" y="12226"/>
                  </a:cubicBezTo>
                  <a:close/>
                  <a:moveTo>
                    <a:pt x="414004" y="548990"/>
                  </a:moveTo>
                  <a:cubicBezTo>
                    <a:pt x="397043" y="548990"/>
                    <a:pt x="379800" y="545681"/>
                    <a:pt x="363216" y="538780"/>
                  </a:cubicBezTo>
                  <a:lnTo>
                    <a:pt x="363216" y="538780"/>
                  </a:lnTo>
                  <a:cubicBezTo>
                    <a:pt x="297164" y="511081"/>
                    <a:pt x="266069" y="434131"/>
                    <a:pt x="293960" y="367201"/>
                  </a:cubicBezTo>
                  <a:cubicBezTo>
                    <a:pt x="321568" y="300933"/>
                    <a:pt x="398268" y="269737"/>
                    <a:pt x="464980" y="297719"/>
                  </a:cubicBezTo>
                  <a:cubicBezTo>
                    <a:pt x="531032" y="325417"/>
                    <a:pt x="562127" y="402368"/>
                    <a:pt x="534236" y="469297"/>
                  </a:cubicBezTo>
                  <a:cubicBezTo>
                    <a:pt x="513506" y="519022"/>
                    <a:pt x="465074" y="548990"/>
                    <a:pt x="414004" y="548990"/>
                  </a:cubicBezTo>
                  <a:close/>
                  <a:moveTo>
                    <a:pt x="367928" y="527341"/>
                  </a:moveTo>
                  <a:cubicBezTo>
                    <a:pt x="428421" y="552676"/>
                    <a:pt x="497959" y="524505"/>
                    <a:pt x="522929" y="464476"/>
                  </a:cubicBezTo>
                  <a:cubicBezTo>
                    <a:pt x="548182" y="403786"/>
                    <a:pt x="520102" y="334020"/>
                    <a:pt x="460269" y="308968"/>
                  </a:cubicBezTo>
                  <a:cubicBezTo>
                    <a:pt x="399776" y="283633"/>
                    <a:pt x="330237" y="311804"/>
                    <a:pt x="305267" y="371833"/>
                  </a:cubicBezTo>
                  <a:cubicBezTo>
                    <a:pt x="280015" y="432524"/>
                    <a:pt x="308094" y="502290"/>
                    <a:pt x="367928" y="527341"/>
                  </a:cubicBezTo>
                  <a:lnTo>
                    <a:pt x="367928" y="527341"/>
                  </a:lnTo>
                  <a:close/>
                </a:path>
              </a:pathLst>
            </a:custGeom>
            <a:solidFill>
              <a:schemeClr val="accent5">
                <a:lumMod val="50000"/>
                <a:lumOff val="50000"/>
              </a:schemeClr>
            </a:solidFill>
            <a:ln w="3175" cap="flat">
              <a:solidFill>
                <a:schemeClr val="accent1"/>
              </a:solidFill>
              <a:prstDash val="solid"/>
              <a:miter/>
            </a:ln>
          </p:spPr>
          <p:txBody>
            <a:bodyPr rtlCol="0" anchor="ctr"/>
            <a:lstStyle/>
            <a:p>
              <a:endParaRPr lang="en-GB"/>
            </a:p>
          </p:txBody>
        </p:sp>
      </p:grpSp>
      <p:grpSp>
        <p:nvGrpSpPr>
          <p:cNvPr id="857" name="Group 856">
            <a:extLst>
              <a:ext uri="{FF2B5EF4-FFF2-40B4-BE49-F238E27FC236}">
                <a16:creationId xmlns:a16="http://schemas.microsoft.com/office/drawing/2014/main" id="{84B88FCE-A862-B3F1-4854-99FC6613DB12}"/>
              </a:ext>
            </a:extLst>
          </p:cNvPr>
          <p:cNvGrpSpPr/>
          <p:nvPr userDrawn="1"/>
        </p:nvGrpSpPr>
        <p:grpSpPr>
          <a:xfrm rot="19792249">
            <a:off x="6889113" y="5913921"/>
            <a:ext cx="605750" cy="870926"/>
            <a:chOff x="4214085" y="856015"/>
            <a:chExt cx="871741" cy="1253361"/>
          </a:xfrm>
        </p:grpSpPr>
        <p:sp>
          <p:nvSpPr>
            <p:cNvPr id="858" name="Freeform 857">
              <a:extLst>
                <a:ext uri="{FF2B5EF4-FFF2-40B4-BE49-F238E27FC236}">
                  <a16:creationId xmlns:a16="http://schemas.microsoft.com/office/drawing/2014/main" id="{3DEA8C5D-22D3-433A-23A0-6897AC52C39E}"/>
                </a:ext>
              </a:extLst>
            </p:cNvPr>
            <p:cNvSpPr/>
            <p:nvPr/>
          </p:nvSpPr>
          <p:spPr>
            <a:xfrm>
              <a:off x="4258206" y="930361"/>
              <a:ext cx="827620" cy="1179015"/>
            </a:xfrm>
            <a:custGeom>
              <a:avLst/>
              <a:gdLst>
                <a:gd name="connsiteX0" fmla="*/ 575860 w 827620"/>
                <a:gd name="connsiteY0" fmla="*/ 33265 h 1179015"/>
                <a:gd name="connsiteX1" fmla="*/ 33119 w 827620"/>
                <a:gd name="connsiteY1" fmla="*/ 252584 h 1179015"/>
                <a:gd name="connsiteX2" fmla="*/ 129230 w 827620"/>
                <a:gd name="connsiteY2" fmla="*/ 714854 h 1179015"/>
                <a:gd name="connsiteX3" fmla="*/ 117923 w 827620"/>
                <a:gd name="connsiteY3" fmla="*/ 848147 h 1179015"/>
                <a:gd name="connsiteX4" fmla="*/ 89655 w 827620"/>
                <a:gd name="connsiteY4" fmla="*/ 1179015 h 1179015"/>
                <a:gd name="connsiteX5" fmla="*/ 308259 w 827620"/>
                <a:gd name="connsiteY5" fmla="*/ 929446 h 1179015"/>
                <a:gd name="connsiteX6" fmla="*/ 395889 w 827620"/>
                <a:gd name="connsiteY6" fmla="*/ 829240 h 1179015"/>
                <a:gd name="connsiteX7" fmla="*/ 794464 w 827620"/>
                <a:gd name="connsiteY7" fmla="*/ 578725 h 1179015"/>
                <a:gd name="connsiteX8" fmla="*/ 575860 w 827620"/>
                <a:gd name="connsiteY8" fmla="*/ 34210 h 1179015"/>
                <a:gd name="connsiteX9" fmla="*/ 575860 w 827620"/>
                <a:gd name="connsiteY9" fmla="*/ 33265 h 1179015"/>
                <a:gd name="connsiteX10" fmla="*/ 359141 w 827620"/>
                <a:gd name="connsiteY10" fmla="*/ 526732 h 1179015"/>
                <a:gd name="connsiteX11" fmla="*/ 293183 w 827620"/>
                <a:gd name="connsiteY11" fmla="*/ 363188 h 1179015"/>
                <a:gd name="connsiteX12" fmla="*/ 456193 w 827620"/>
                <a:gd name="connsiteY12" fmla="*/ 297014 h 1179015"/>
                <a:gd name="connsiteX13" fmla="*/ 522151 w 827620"/>
                <a:gd name="connsiteY13" fmla="*/ 460558 h 1179015"/>
                <a:gd name="connsiteX14" fmla="*/ 359141 w 827620"/>
                <a:gd name="connsiteY14" fmla="*/ 526732 h 1179015"/>
                <a:gd name="connsiteX15" fmla="*/ 359141 w 827620"/>
                <a:gd name="connsiteY15" fmla="*/ 526732 h 11790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827620" h="1179015">
                  <a:moveTo>
                    <a:pt x="575860" y="33265"/>
                  </a:moveTo>
                  <a:cubicBezTo>
                    <a:pt x="365736" y="-56542"/>
                    <a:pt x="122634" y="41773"/>
                    <a:pt x="33119" y="252584"/>
                  </a:cubicBezTo>
                  <a:cubicBezTo>
                    <a:pt x="-36608" y="416127"/>
                    <a:pt x="7678" y="598577"/>
                    <a:pt x="129230" y="714854"/>
                  </a:cubicBezTo>
                  <a:lnTo>
                    <a:pt x="117923" y="848147"/>
                  </a:lnTo>
                  <a:lnTo>
                    <a:pt x="89655" y="1179015"/>
                  </a:lnTo>
                  <a:lnTo>
                    <a:pt x="308259" y="929446"/>
                  </a:lnTo>
                  <a:lnTo>
                    <a:pt x="395889" y="829240"/>
                  </a:lnTo>
                  <a:cubicBezTo>
                    <a:pt x="562668" y="835857"/>
                    <a:pt x="724737" y="742269"/>
                    <a:pt x="794464" y="578725"/>
                  </a:cubicBezTo>
                  <a:cubicBezTo>
                    <a:pt x="883978" y="367915"/>
                    <a:pt x="785984" y="124018"/>
                    <a:pt x="575860" y="34210"/>
                  </a:cubicBezTo>
                  <a:lnTo>
                    <a:pt x="575860" y="33265"/>
                  </a:lnTo>
                  <a:close/>
                  <a:moveTo>
                    <a:pt x="359141" y="526732"/>
                  </a:moveTo>
                  <a:cubicBezTo>
                    <a:pt x="296009" y="500262"/>
                    <a:pt x="266799" y="426526"/>
                    <a:pt x="293183" y="363188"/>
                  </a:cubicBezTo>
                  <a:cubicBezTo>
                    <a:pt x="319566" y="299851"/>
                    <a:pt x="393062" y="270545"/>
                    <a:pt x="456193" y="297014"/>
                  </a:cubicBezTo>
                  <a:cubicBezTo>
                    <a:pt x="519324" y="323484"/>
                    <a:pt x="548535" y="397220"/>
                    <a:pt x="522151" y="460558"/>
                  </a:cubicBezTo>
                  <a:cubicBezTo>
                    <a:pt x="495768" y="523896"/>
                    <a:pt x="422272" y="553201"/>
                    <a:pt x="359141" y="526732"/>
                  </a:cubicBezTo>
                  <a:lnTo>
                    <a:pt x="359141" y="526732"/>
                  </a:lnTo>
                  <a:close/>
                </a:path>
              </a:pathLst>
            </a:custGeom>
            <a:solidFill>
              <a:srgbClr val="FFFFFF"/>
            </a:solidFill>
            <a:ln w="9423" cap="flat">
              <a:noFill/>
              <a:prstDash val="solid"/>
              <a:miter/>
            </a:ln>
          </p:spPr>
          <p:txBody>
            <a:bodyPr rtlCol="0" anchor="ctr"/>
            <a:lstStyle/>
            <a:p>
              <a:endParaRPr lang="en-GB"/>
            </a:p>
          </p:txBody>
        </p:sp>
        <p:sp>
          <p:nvSpPr>
            <p:cNvPr id="859" name="Freeform 858">
              <a:extLst>
                <a:ext uri="{FF2B5EF4-FFF2-40B4-BE49-F238E27FC236}">
                  <a16:creationId xmlns:a16="http://schemas.microsoft.com/office/drawing/2014/main" id="{7625FAF2-5C7F-A4B6-E518-8612B5BEB78D}"/>
                </a:ext>
              </a:extLst>
            </p:cNvPr>
            <p:cNvSpPr/>
            <p:nvPr/>
          </p:nvSpPr>
          <p:spPr>
            <a:xfrm>
              <a:off x="4214085" y="856015"/>
              <a:ext cx="840207" cy="1203447"/>
            </a:xfrm>
            <a:custGeom>
              <a:avLst/>
              <a:gdLst>
                <a:gd name="connsiteX0" fmla="*/ 88454 w 840207"/>
                <a:gd name="connsiteY0" fmla="*/ 1203447 h 1203447"/>
                <a:gd name="connsiteX1" fmla="*/ 129348 w 840207"/>
                <a:gd name="connsiteY1" fmla="*/ 723594 h 1203447"/>
                <a:gd name="connsiteX2" fmla="*/ 33991 w 840207"/>
                <a:gd name="connsiteY2" fmla="*/ 256502 h 1203447"/>
                <a:gd name="connsiteX3" fmla="*/ 263431 w 840207"/>
                <a:gd name="connsiteY3" fmla="*/ 30755 h 1203447"/>
                <a:gd name="connsiteX4" fmla="*/ 584741 w 840207"/>
                <a:gd name="connsiteY4" fmla="*/ 33875 h 1203447"/>
                <a:gd name="connsiteX5" fmla="*/ 588510 w 840207"/>
                <a:gd name="connsiteY5" fmla="*/ 35482 h 1203447"/>
                <a:gd name="connsiteX6" fmla="*/ 588510 w 840207"/>
                <a:gd name="connsiteY6" fmla="*/ 36427 h 1203447"/>
                <a:gd name="connsiteX7" fmla="*/ 806643 w 840207"/>
                <a:gd name="connsiteY7" fmla="*/ 587370 h 1203447"/>
                <a:gd name="connsiteX8" fmla="*/ 405147 w 840207"/>
                <a:gd name="connsiteY8" fmla="*/ 841761 h 1203447"/>
                <a:gd name="connsiteX9" fmla="*/ 88454 w 840207"/>
                <a:gd name="connsiteY9" fmla="*/ 1203447 h 1203447"/>
                <a:gd name="connsiteX10" fmla="*/ 420411 w 840207"/>
                <a:gd name="connsiteY10" fmla="*/ 12321 h 1203447"/>
                <a:gd name="connsiteX11" fmla="*/ 268048 w 840207"/>
                <a:gd name="connsiteY11" fmla="*/ 42194 h 1203447"/>
                <a:gd name="connsiteX12" fmla="*/ 45204 w 840207"/>
                <a:gd name="connsiteY12" fmla="*/ 261323 h 1203447"/>
                <a:gd name="connsiteX13" fmla="*/ 139901 w 840207"/>
                <a:gd name="connsiteY13" fmla="*/ 716693 h 1203447"/>
                <a:gd name="connsiteX14" fmla="*/ 142068 w 840207"/>
                <a:gd name="connsiteY14" fmla="*/ 718678 h 1203447"/>
                <a:gd name="connsiteX15" fmla="*/ 103813 w 840207"/>
                <a:gd name="connsiteY15" fmla="*/ 1167146 h 1203447"/>
                <a:gd name="connsiteX16" fmla="*/ 399682 w 840207"/>
                <a:gd name="connsiteY16" fmla="*/ 829188 h 1203447"/>
                <a:gd name="connsiteX17" fmla="*/ 402603 w 840207"/>
                <a:gd name="connsiteY17" fmla="*/ 829188 h 1203447"/>
                <a:gd name="connsiteX18" fmla="*/ 795336 w 840207"/>
                <a:gd name="connsiteY18" fmla="*/ 582549 h 1203447"/>
                <a:gd name="connsiteX19" fmla="*/ 579936 w 840207"/>
                <a:gd name="connsiteY19" fmla="*/ 46069 h 1203447"/>
                <a:gd name="connsiteX20" fmla="*/ 576167 w 840207"/>
                <a:gd name="connsiteY20" fmla="*/ 44462 h 1203447"/>
                <a:gd name="connsiteX21" fmla="*/ 576167 w 840207"/>
                <a:gd name="connsiteY21" fmla="*/ 43517 h 1203447"/>
                <a:gd name="connsiteX22" fmla="*/ 420411 w 840207"/>
                <a:gd name="connsiteY22" fmla="*/ 12226 h 1203447"/>
                <a:gd name="connsiteX23" fmla="*/ 414004 w 840207"/>
                <a:gd name="connsiteY23" fmla="*/ 548990 h 1203447"/>
                <a:gd name="connsiteX24" fmla="*/ 363216 w 840207"/>
                <a:gd name="connsiteY24" fmla="*/ 538780 h 1203447"/>
                <a:gd name="connsiteX25" fmla="*/ 363216 w 840207"/>
                <a:gd name="connsiteY25" fmla="*/ 538780 h 1203447"/>
                <a:gd name="connsiteX26" fmla="*/ 293960 w 840207"/>
                <a:gd name="connsiteY26" fmla="*/ 367201 h 1203447"/>
                <a:gd name="connsiteX27" fmla="*/ 464980 w 840207"/>
                <a:gd name="connsiteY27" fmla="*/ 297719 h 1203447"/>
                <a:gd name="connsiteX28" fmla="*/ 534236 w 840207"/>
                <a:gd name="connsiteY28" fmla="*/ 469297 h 1203447"/>
                <a:gd name="connsiteX29" fmla="*/ 414004 w 840207"/>
                <a:gd name="connsiteY29" fmla="*/ 548990 h 1203447"/>
                <a:gd name="connsiteX30" fmla="*/ 367928 w 840207"/>
                <a:gd name="connsiteY30" fmla="*/ 527341 h 1203447"/>
                <a:gd name="connsiteX31" fmla="*/ 522929 w 840207"/>
                <a:gd name="connsiteY31" fmla="*/ 464476 h 1203447"/>
                <a:gd name="connsiteX32" fmla="*/ 460269 w 840207"/>
                <a:gd name="connsiteY32" fmla="*/ 308968 h 1203447"/>
                <a:gd name="connsiteX33" fmla="*/ 305267 w 840207"/>
                <a:gd name="connsiteY33" fmla="*/ 371833 h 1203447"/>
                <a:gd name="connsiteX34" fmla="*/ 367928 w 840207"/>
                <a:gd name="connsiteY34" fmla="*/ 527341 h 1203447"/>
                <a:gd name="connsiteX35" fmla="*/ 367928 w 840207"/>
                <a:gd name="connsiteY35" fmla="*/ 527341 h 1203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840207" h="1203447">
                  <a:moveTo>
                    <a:pt x="88454" y="1203447"/>
                  </a:moveTo>
                  <a:lnTo>
                    <a:pt x="129348" y="723594"/>
                  </a:lnTo>
                  <a:cubicBezTo>
                    <a:pt x="2708" y="600794"/>
                    <a:pt x="-34794" y="417777"/>
                    <a:pt x="33991" y="256502"/>
                  </a:cubicBezTo>
                  <a:cubicBezTo>
                    <a:pt x="77901" y="152987"/>
                    <a:pt x="159406" y="72823"/>
                    <a:pt x="263431" y="30755"/>
                  </a:cubicBezTo>
                  <a:cubicBezTo>
                    <a:pt x="367456" y="-11313"/>
                    <a:pt x="481564" y="-10178"/>
                    <a:pt x="584741" y="33875"/>
                  </a:cubicBezTo>
                  <a:lnTo>
                    <a:pt x="588510" y="35482"/>
                  </a:lnTo>
                  <a:lnTo>
                    <a:pt x="588510" y="36427"/>
                  </a:lnTo>
                  <a:cubicBezTo>
                    <a:pt x="799011" y="128787"/>
                    <a:pt x="896817" y="375047"/>
                    <a:pt x="806643" y="587370"/>
                  </a:cubicBezTo>
                  <a:cubicBezTo>
                    <a:pt x="738141" y="747983"/>
                    <a:pt x="580784" y="847433"/>
                    <a:pt x="405147" y="841761"/>
                  </a:cubicBezTo>
                  <a:lnTo>
                    <a:pt x="88454" y="1203447"/>
                  </a:lnTo>
                  <a:close/>
                  <a:moveTo>
                    <a:pt x="420411" y="12321"/>
                  </a:moveTo>
                  <a:cubicBezTo>
                    <a:pt x="368870" y="12321"/>
                    <a:pt x="317328" y="22247"/>
                    <a:pt x="268048" y="42194"/>
                  </a:cubicBezTo>
                  <a:cubicBezTo>
                    <a:pt x="167038" y="83032"/>
                    <a:pt x="87888" y="160834"/>
                    <a:pt x="45204" y="261323"/>
                  </a:cubicBezTo>
                  <a:cubicBezTo>
                    <a:pt x="-21885" y="418722"/>
                    <a:pt x="15240" y="597485"/>
                    <a:pt x="139901" y="716693"/>
                  </a:cubicBezTo>
                  <a:lnTo>
                    <a:pt x="142068" y="718678"/>
                  </a:lnTo>
                  <a:lnTo>
                    <a:pt x="103813" y="1167146"/>
                  </a:lnTo>
                  <a:lnTo>
                    <a:pt x="399682" y="829188"/>
                  </a:lnTo>
                  <a:lnTo>
                    <a:pt x="402603" y="829188"/>
                  </a:lnTo>
                  <a:cubicBezTo>
                    <a:pt x="574188" y="835994"/>
                    <a:pt x="728530" y="739286"/>
                    <a:pt x="795336" y="582549"/>
                  </a:cubicBezTo>
                  <a:cubicBezTo>
                    <a:pt x="883437" y="375142"/>
                    <a:pt x="786761" y="134459"/>
                    <a:pt x="579936" y="46069"/>
                  </a:cubicBezTo>
                  <a:lnTo>
                    <a:pt x="576167" y="44462"/>
                  </a:lnTo>
                  <a:lnTo>
                    <a:pt x="576167" y="43517"/>
                  </a:lnTo>
                  <a:cubicBezTo>
                    <a:pt x="526039" y="22625"/>
                    <a:pt x="473178" y="12226"/>
                    <a:pt x="420411" y="12226"/>
                  </a:cubicBezTo>
                  <a:close/>
                  <a:moveTo>
                    <a:pt x="414004" y="548990"/>
                  </a:moveTo>
                  <a:cubicBezTo>
                    <a:pt x="397043" y="548990"/>
                    <a:pt x="379800" y="545681"/>
                    <a:pt x="363216" y="538780"/>
                  </a:cubicBezTo>
                  <a:lnTo>
                    <a:pt x="363216" y="538780"/>
                  </a:lnTo>
                  <a:cubicBezTo>
                    <a:pt x="297164" y="511081"/>
                    <a:pt x="266069" y="434131"/>
                    <a:pt x="293960" y="367201"/>
                  </a:cubicBezTo>
                  <a:cubicBezTo>
                    <a:pt x="321568" y="300933"/>
                    <a:pt x="398268" y="269737"/>
                    <a:pt x="464980" y="297719"/>
                  </a:cubicBezTo>
                  <a:cubicBezTo>
                    <a:pt x="531032" y="325417"/>
                    <a:pt x="562127" y="402368"/>
                    <a:pt x="534236" y="469297"/>
                  </a:cubicBezTo>
                  <a:cubicBezTo>
                    <a:pt x="513506" y="519022"/>
                    <a:pt x="465074" y="548990"/>
                    <a:pt x="414004" y="548990"/>
                  </a:cubicBezTo>
                  <a:close/>
                  <a:moveTo>
                    <a:pt x="367928" y="527341"/>
                  </a:moveTo>
                  <a:cubicBezTo>
                    <a:pt x="428421" y="552676"/>
                    <a:pt x="497959" y="524505"/>
                    <a:pt x="522929" y="464476"/>
                  </a:cubicBezTo>
                  <a:cubicBezTo>
                    <a:pt x="548182" y="403786"/>
                    <a:pt x="520102" y="334020"/>
                    <a:pt x="460269" y="308968"/>
                  </a:cubicBezTo>
                  <a:cubicBezTo>
                    <a:pt x="399776" y="283633"/>
                    <a:pt x="330237" y="311804"/>
                    <a:pt x="305267" y="371833"/>
                  </a:cubicBezTo>
                  <a:cubicBezTo>
                    <a:pt x="280015" y="432524"/>
                    <a:pt x="308094" y="502290"/>
                    <a:pt x="367928" y="527341"/>
                  </a:cubicBezTo>
                  <a:lnTo>
                    <a:pt x="367928" y="527341"/>
                  </a:lnTo>
                  <a:close/>
                </a:path>
              </a:pathLst>
            </a:custGeom>
            <a:solidFill>
              <a:schemeClr val="accent1"/>
            </a:solidFill>
            <a:ln w="3175" cap="flat">
              <a:solidFill>
                <a:schemeClr val="accent1"/>
              </a:solidFill>
              <a:prstDash val="solid"/>
              <a:miter/>
            </a:ln>
          </p:spPr>
          <p:txBody>
            <a:bodyPr rtlCol="0" anchor="ctr"/>
            <a:lstStyle/>
            <a:p>
              <a:endParaRPr lang="en-GB"/>
            </a:p>
          </p:txBody>
        </p:sp>
      </p:grpSp>
      <p:grpSp>
        <p:nvGrpSpPr>
          <p:cNvPr id="860" name="Group 859">
            <a:extLst>
              <a:ext uri="{FF2B5EF4-FFF2-40B4-BE49-F238E27FC236}">
                <a16:creationId xmlns:a16="http://schemas.microsoft.com/office/drawing/2014/main" id="{906856DC-9D9B-E196-65C7-0098F797EB06}"/>
              </a:ext>
            </a:extLst>
          </p:cNvPr>
          <p:cNvGrpSpPr/>
          <p:nvPr userDrawn="1"/>
        </p:nvGrpSpPr>
        <p:grpSpPr>
          <a:xfrm rot="21022944">
            <a:off x="5073687" y="4390796"/>
            <a:ext cx="605750" cy="870926"/>
            <a:chOff x="4214085" y="856015"/>
            <a:chExt cx="871741" cy="1253361"/>
          </a:xfrm>
        </p:grpSpPr>
        <p:sp>
          <p:nvSpPr>
            <p:cNvPr id="861" name="Freeform 860">
              <a:extLst>
                <a:ext uri="{FF2B5EF4-FFF2-40B4-BE49-F238E27FC236}">
                  <a16:creationId xmlns:a16="http://schemas.microsoft.com/office/drawing/2014/main" id="{8EFDAA83-43B1-52FB-110A-257AF48CF577}"/>
                </a:ext>
              </a:extLst>
            </p:cNvPr>
            <p:cNvSpPr/>
            <p:nvPr/>
          </p:nvSpPr>
          <p:spPr>
            <a:xfrm>
              <a:off x="4258206" y="930361"/>
              <a:ext cx="827620" cy="1179015"/>
            </a:xfrm>
            <a:custGeom>
              <a:avLst/>
              <a:gdLst>
                <a:gd name="connsiteX0" fmla="*/ 575860 w 827620"/>
                <a:gd name="connsiteY0" fmla="*/ 33265 h 1179015"/>
                <a:gd name="connsiteX1" fmla="*/ 33119 w 827620"/>
                <a:gd name="connsiteY1" fmla="*/ 252584 h 1179015"/>
                <a:gd name="connsiteX2" fmla="*/ 129230 w 827620"/>
                <a:gd name="connsiteY2" fmla="*/ 714854 h 1179015"/>
                <a:gd name="connsiteX3" fmla="*/ 117923 w 827620"/>
                <a:gd name="connsiteY3" fmla="*/ 848147 h 1179015"/>
                <a:gd name="connsiteX4" fmla="*/ 89655 w 827620"/>
                <a:gd name="connsiteY4" fmla="*/ 1179015 h 1179015"/>
                <a:gd name="connsiteX5" fmla="*/ 308259 w 827620"/>
                <a:gd name="connsiteY5" fmla="*/ 929446 h 1179015"/>
                <a:gd name="connsiteX6" fmla="*/ 395889 w 827620"/>
                <a:gd name="connsiteY6" fmla="*/ 829240 h 1179015"/>
                <a:gd name="connsiteX7" fmla="*/ 794464 w 827620"/>
                <a:gd name="connsiteY7" fmla="*/ 578725 h 1179015"/>
                <a:gd name="connsiteX8" fmla="*/ 575860 w 827620"/>
                <a:gd name="connsiteY8" fmla="*/ 34210 h 1179015"/>
                <a:gd name="connsiteX9" fmla="*/ 575860 w 827620"/>
                <a:gd name="connsiteY9" fmla="*/ 33265 h 1179015"/>
                <a:gd name="connsiteX10" fmla="*/ 359141 w 827620"/>
                <a:gd name="connsiteY10" fmla="*/ 526732 h 1179015"/>
                <a:gd name="connsiteX11" fmla="*/ 293183 w 827620"/>
                <a:gd name="connsiteY11" fmla="*/ 363188 h 1179015"/>
                <a:gd name="connsiteX12" fmla="*/ 456193 w 827620"/>
                <a:gd name="connsiteY12" fmla="*/ 297014 h 1179015"/>
                <a:gd name="connsiteX13" fmla="*/ 522151 w 827620"/>
                <a:gd name="connsiteY13" fmla="*/ 460558 h 1179015"/>
                <a:gd name="connsiteX14" fmla="*/ 359141 w 827620"/>
                <a:gd name="connsiteY14" fmla="*/ 526732 h 1179015"/>
                <a:gd name="connsiteX15" fmla="*/ 359141 w 827620"/>
                <a:gd name="connsiteY15" fmla="*/ 526732 h 11790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827620" h="1179015">
                  <a:moveTo>
                    <a:pt x="575860" y="33265"/>
                  </a:moveTo>
                  <a:cubicBezTo>
                    <a:pt x="365736" y="-56542"/>
                    <a:pt x="122634" y="41773"/>
                    <a:pt x="33119" y="252584"/>
                  </a:cubicBezTo>
                  <a:cubicBezTo>
                    <a:pt x="-36608" y="416127"/>
                    <a:pt x="7678" y="598577"/>
                    <a:pt x="129230" y="714854"/>
                  </a:cubicBezTo>
                  <a:lnTo>
                    <a:pt x="117923" y="848147"/>
                  </a:lnTo>
                  <a:lnTo>
                    <a:pt x="89655" y="1179015"/>
                  </a:lnTo>
                  <a:lnTo>
                    <a:pt x="308259" y="929446"/>
                  </a:lnTo>
                  <a:lnTo>
                    <a:pt x="395889" y="829240"/>
                  </a:lnTo>
                  <a:cubicBezTo>
                    <a:pt x="562668" y="835857"/>
                    <a:pt x="724737" y="742269"/>
                    <a:pt x="794464" y="578725"/>
                  </a:cubicBezTo>
                  <a:cubicBezTo>
                    <a:pt x="883978" y="367915"/>
                    <a:pt x="785984" y="124018"/>
                    <a:pt x="575860" y="34210"/>
                  </a:cubicBezTo>
                  <a:lnTo>
                    <a:pt x="575860" y="33265"/>
                  </a:lnTo>
                  <a:close/>
                  <a:moveTo>
                    <a:pt x="359141" y="526732"/>
                  </a:moveTo>
                  <a:cubicBezTo>
                    <a:pt x="296009" y="500262"/>
                    <a:pt x="266799" y="426526"/>
                    <a:pt x="293183" y="363188"/>
                  </a:cubicBezTo>
                  <a:cubicBezTo>
                    <a:pt x="319566" y="299851"/>
                    <a:pt x="393062" y="270545"/>
                    <a:pt x="456193" y="297014"/>
                  </a:cubicBezTo>
                  <a:cubicBezTo>
                    <a:pt x="519324" y="323484"/>
                    <a:pt x="548535" y="397220"/>
                    <a:pt x="522151" y="460558"/>
                  </a:cubicBezTo>
                  <a:cubicBezTo>
                    <a:pt x="495768" y="523896"/>
                    <a:pt x="422272" y="553201"/>
                    <a:pt x="359141" y="526732"/>
                  </a:cubicBezTo>
                  <a:lnTo>
                    <a:pt x="359141" y="526732"/>
                  </a:lnTo>
                  <a:close/>
                </a:path>
              </a:pathLst>
            </a:custGeom>
            <a:solidFill>
              <a:srgbClr val="FFFFFF"/>
            </a:solidFill>
            <a:ln w="9423" cap="flat">
              <a:noFill/>
              <a:prstDash val="solid"/>
              <a:miter/>
            </a:ln>
          </p:spPr>
          <p:txBody>
            <a:bodyPr rtlCol="0" anchor="ctr"/>
            <a:lstStyle/>
            <a:p>
              <a:endParaRPr lang="en-GB"/>
            </a:p>
          </p:txBody>
        </p:sp>
        <p:sp>
          <p:nvSpPr>
            <p:cNvPr id="862" name="Freeform 861">
              <a:extLst>
                <a:ext uri="{FF2B5EF4-FFF2-40B4-BE49-F238E27FC236}">
                  <a16:creationId xmlns:a16="http://schemas.microsoft.com/office/drawing/2014/main" id="{5C10C20C-2703-9443-D823-96DBE285E861}"/>
                </a:ext>
              </a:extLst>
            </p:cNvPr>
            <p:cNvSpPr/>
            <p:nvPr/>
          </p:nvSpPr>
          <p:spPr>
            <a:xfrm>
              <a:off x="4214085" y="856015"/>
              <a:ext cx="840207" cy="1203447"/>
            </a:xfrm>
            <a:custGeom>
              <a:avLst/>
              <a:gdLst>
                <a:gd name="connsiteX0" fmla="*/ 88454 w 840207"/>
                <a:gd name="connsiteY0" fmla="*/ 1203447 h 1203447"/>
                <a:gd name="connsiteX1" fmla="*/ 129348 w 840207"/>
                <a:gd name="connsiteY1" fmla="*/ 723594 h 1203447"/>
                <a:gd name="connsiteX2" fmla="*/ 33991 w 840207"/>
                <a:gd name="connsiteY2" fmla="*/ 256502 h 1203447"/>
                <a:gd name="connsiteX3" fmla="*/ 263431 w 840207"/>
                <a:gd name="connsiteY3" fmla="*/ 30755 h 1203447"/>
                <a:gd name="connsiteX4" fmla="*/ 584741 w 840207"/>
                <a:gd name="connsiteY4" fmla="*/ 33875 h 1203447"/>
                <a:gd name="connsiteX5" fmla="*/ 588510 w 840207"/>
                <a:gd name="connsiteY5" fmla="*/ 35482 h 1203447"/>
                <a:gd name="connsiteX6" fmla="*/ 588510 w 840207"/>
                <a:gd name="connsiteY6" fmla="*/ 36427 h 1203447"/>
                <a:gd name="connsiteX7" fmla="*/ 806643 w 840207"/>
                <a:gd name="connsiteY7" fmla="*/ 587370 h 1203447"/>
                <a:gd name="connsiteX8" fmla="*/ 405147 w 840207"/>
                <a:gd name="connsiteY8" fmla="*/ 841761 h 1203447"/>
                <a:gd name="connsiteX9" fmla="*/ 88454 w 840207"/>
                <a:gd name="connsiteY9" fmla="*/ 1203447 h 1203447"/>
                <a:gd name="connsiteX10" fmla="*/ 420411 w 840207"/>
                <a:gd name="connsiteY10" fmla="*/ 12321 h 1203447"/>
                <a:gd name="connsiteX11" fmla="*/ 268048 w 840207"/>
                <a:gd name="connsiteY11" fmla="*/ 42194 h 1203447"/>
                <a:gd name="connsiteX12" fmla="*/ 45204 w 840207"/>
                <a:gd name="connsiteY12" fmla="*/ 261323 h 1203447"/>
                <a:gd name="connsiteX13" fmla="*/ 139901 w 840207"/>
                <a:gd name="connsiteY13" fmla="*/ 716693 h 1203447"/>
                <a:gd name="connsiteX14" fmla="*/ 142068 w 840207"/>
                <a:gd name="connsiteY14" fmla="*/ 718678 h 1203447"/>
                <a:gd name="connsiteX15" fmla="*/ 103813 w 840207"/>
                <a:gd name="connsiteY15" fmla="*/ 1167146 h 1203447"/>
                <a:gd name="connsiteX16" fmla="*/ 399682 w 840207"/>
                <a:gd name="connsiteY16" fmla="*/ 829188 h 1203447"/>
                <a:gd name="connsiteX17" fmla="*/ 402603 w 840207"/>
                <a:gd name="connsiteY17" fmla="*/ 829188 h 1203447"/>
                <a:gd name="connsiteX18" fmla="*/ 795336 w 840207"/>
                <a:gd name="connsiteY18" fmla="*/ 582549 h 1203447"/>
                <a:gd name="connsiteX19" fmla="*/ 579936 w 840207"/>
                <a:gd name="connsiteY19" fmla="*/ 46069 h 1203447"/>
                <a:gd name="connsiteX20" fmla="*/ 576167 w 840207"/>
                <a:gd name="connsiteY20" fmla="*/ 44462 h 1203447"/>
                <a:gd name="connsiteX21" fmla="*/ 576167 w 840207"/>
                <a:gd name="connsiteY21" fmla="*/ 43517 h 1203447"/>
                <a:gd name="connsiteX22" fmla="*/ 420411 w 840207"/>
                <a:gd name="connsiteY22" fmla="*/ 12226 h 1203447"/>
                <a:gd name="connsiteX23" fmla="*/ 414004 w 840207"/>
                <a:gd name="connsiteY23" fmla="*/ 548990 h 1203447"/>
                <a:gd name="connsiteX24" fmla="*/ 363216 w 840207"/>
                <a:gd name="connsiteY24" fmla="*/ 538780 h 1203447"/>
                <a:gd name="connsiteX25" fmla="*/ 363216 w 840207"/>
                <a:gd name="connsiteY25" fmla="*/ 538780 h 1203447"/>
                <a:gd name="connsiteX26" fmla="*/ 293960 w 840207"/>
                <a:gd name="connsiteY26" fmla="*/ 367201 h 1203447"/>
                <a:gd name="connsiteX27" fmla="*/ 464980 w 840207"/>
                <a:gd name="connsiteY27" fmla="*/ 297719 h 1203447"/>
                <a:gd name="connsiteX28" fmla="*/ 534236 w 840207"/>
                <a:gd name="connsiteY28" fmla="*/ 469297 h 1203447"/>
                <a:gd name="connsiteX29" fmla="*/ 414004 w 840207"/>
                <a:gd name="connsiteY29" fmla="*/ 548990 h 1203447"/>
                <a:gd name="connsiteX30" fmla="*/ 367928 w 840207"/>
                <a:gd name="connsiteY30" fmla="*/ 527341 h 1203447"/>
                <a:gd name="connsiteX31" fmla="*/ 522929 w 840207"/>
                <a:gd name="connsiteY31" fmla="*/ 464476 h 1203447"/>
                <a:gd name="connsiteX32" fmla="*/ 460269 w 840207"/>
                <a:gd name="connsiteY32" fmla="*/ 308968 h 1203447"/>
                <a:gd name="connsiteX33" fmla="*/ 305267 w 840207"/>
                <a:gd name="connsiteY33" fmla="*/ 371833 h 1203447"/>
                <a:gd name="connsiteX34" fmla="*/ 367928 w 840207"/>
                <a:gd name="connsiteY34" fmla="*/ 527341 h 1203447"/>
                <a:gd name="connsiteX35" fmla="*/ 367928 w 840207"/>
                <a:gd name="connsiteY35" fmla="*/ 527341 h 1203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840207" h="1203447">
                  <a:moveTo>
                    <a:pt x="88454" y="1203447"/>
                  </a:moveTo>
                  <a:lnTo>
                    <a:pt x="129348" y="723594"/>
                  </a:lnTo>
                  <a:cubicBezTo>
                    <a:pt x="2708" y="600794"/>
                    <a:pt x="-34794" y="417777"/>
                    <a:pt x="33991" y="256502"/>
                  </a:cubicBezTo>
                  <a:cubicBezTo>
                    <a:pt x="77901" y="152987"/>
                    <a:pt x="159406" y="72823"/>
                    <a:pt x="263431" y="30755"/>
                  </a:cubicBezTo>
                  <a:cubicBezTo>
                    <a:pt x="367456" y="-11313"/>
                    <a:pt x="481564" y="-10178"/>
                    <a:pt x="584741" y="33875"/>
                  </a:cubicBezTo>
                  <a:lnTo>
                    <a:pt x="588510" y="35482"/>
                  </a:lnTo>
                  <a:lnTo>
                    <a:pt x="588510" y="36427"/>
                  </a:lnTo>
                  <a:cubicBezTo>
                    <a:pt x="799011" y="128787"/>
                    <a:pt x="896817" y="375047"/>
                    <a:pt x="806643" y="587370"/>
                  </a:cubicBezTo>
                  <a:cubicBezTo>
                    <a:pt x="738141" y="747983"/>
                    <a:pt x="580784" y="847433"/>
                    <a:pt x="405147" y="841761"/>
                  </a:cubicBezTo>
                  <a:lnTo>
                    <a:pt x="88454" y="1203447"/>
                  </a:lnTo>
                  <a:close/>
                  <a:moveTo>
                    <a:pt x="420411" y="12321"/>
                  </a:moveTo>
                  <a:cubicBezTo>
                    <a:pt x="368870" y="12321"/>
                    <a:pt x="317328" y="22247"/>
                    <a:pt x="268048" y="42194"/>
                  </a:cubicBezTo>
                  <a:cubicBezTo>
                    <a:pt x="167038" y="83032"/>
                    <a:pt x="87888" y="160834"/>
                    <a:pt x="45204" y="261323"/>
                  </a:cubicBezTo>
                  <a:cubicBezTo>
                    <a:pt x="-21885" y="418722"/>
                    <a:pt x="15240" y="597485"/>
                    <a:pt x="139901" y="716693"/>
                  </a:cubicBezTo>
                  <a:lnTo>
                    <a:pt x="142068" y="718678"/>
                  </a:lnTo>
                  <a:lnTo>
                    <a:pt x="103813" y="1167146"/>
                  </a:lnTo>
                  <a:lnTo>
                    <a:pt x="399682" y="829188"/>
                  </a:lnTo>
                  <a:lnTo>
                    <a:pt x="402603" y="829188"/>
                  </a:lnTo>
                  <a:cubicBezTo>
                    <a:pt x="574188" y="835994"/>
                    <a:pt x="728530" y="739286"/>
                    <a:pt x="795336" y="582549"/>
                  </a:cubicBezTo>
                  <a:cubicBezTo>
                    <a:pt x="883437" y="375142"/>
                    <a:pt x="786761" y="134459"/>
                    <a:pt x="579936" y="46069"/>
                  </a:cubicBezTo>
                  <a:lnTo>
                    <a:pt x="576167" y="44462"/>
                  </a:lnTo>
                  <a:lnTo>
                    <a:pt x="576167" y="43517"/>
                  </a:lnTo>
                  <a:cubicBezTo>
                    <a:pt x="526039" y="22625"/>
                    <a:pt x="473178" y="12226"/>
                    <a:pt x="420411" y="12226"/>
                  </a:cubicBezTo>
                  <a:close/>
                  <a:moveTo>
                    <a:pt x="414004" y="548990"/>
                  </a:moveTo>
                  <a:cubicBezTo>
                    <a:pt x="397043" y="548990"/>
                    <a:pt x="379800" y="545681"/>
                    <a:pt x="363216" y="538780"/>
                  </a:cubicBezTo>
                  <a:lnTo>
                    <a:pt x="363216" y="538780"/>
                  </a:lnTo>
                  <a:cubicBezTo>
                    <a:pt x="297164" y="511081"/>
                    <a:pt x="266069" y="434131"/>
                    <a:pt x="293960" y="367201"/>
                  </a:cubicBezTo>
                  <a:cubicBezTo>
                    <a:pt x="321568" y="300933"/>
                    <a:pt x="398268" y="269737"/>
                    <a:pt x="464980" y="297719"/>
                  </a:cubicBezTo>
                  <a:cubicBezTo>
                    <a:pt x="531032" y="325417"/>
                    <a:pt x="562127" y="402368"/>
                    <a:pt x="534236" y="469297"/>
                  </a:cubicBezTo>
                  <a:cubicBezTo>
                    <a:pt x="513506" y="519022"/>
                    <a:pt x="465074" y="548990"/>
                    <a:pt x="414004" y="548990"/>
                  </a:cubicBezTo>
                  <a:close/>
                  <a:moveTo>
                    <a:pt x="367928" y="527341"/>
                  </a:moveTo>
                  <a:cubicBezTo>
                    <a:pt x="428421" y="552676"/>
                    <a:pt x="497959" y="524505"/>
                    <a:pt x="522929" y="464476"/>
                  </a:cubicBezTo>
                  <a:cubicBezTo>
                    <a:pt x="548182" y="403786"/>
                    <a:pt x="520102" y="334020"/>
                    <a:pt x="460269" y="308968"/>
                  </a:cubicBezTo>
                  <a:cubicBezTo>
                    <a:pt x="399776" y="283633"/>
                    <a:pt x="330237" y="311804"/>
                    <a:pt x="305267" y="371833"/>
                  </a:cubicBezTo>
                  <a:cubicBezTo>
                    <a:pt x="280015" y="432524"/>
                    <a:pt x="308094" y="502290"/>
                    <a:pt x="367928" y="527341"/>
                  </a:cubicBezTo>
                  <a:lnTo>
                    <a:pt x="367928" y="527341"/>
                  </a:lnTo>
                  <a:close/>
                </a:path>
              </a:pathLst>
            </a:custGeom>
            <a:solidFill>
              <a:schemeClr val="accent1"/>
            </a:solidFill>
            <a:ln w="3175" cap="flat">
              <a:solidFill>
                <a:schemeClr val="accent1"/>
              </a:solidFill>
              <a:prstDash val="solid"/>
              <a:miter/>
            </a:ln>
          </p:spPr>
          <p:txBody>
            <a:bodyPr rtlCol="0" anchor="ctr"/>
            <a:lstStyle/>
            <a:p>
              <a:endParaRPr lang="en-GB"/>
            </a:p>
          </p:txBody>
        </p:sp>
      </p:grpSp>
      <p:grpSp>
        <p:nvGrpSpPr>
          <p:cNvPr id="863" name="Group 862">
            <a:extLst>
              <a:ext uri="{FF2B5EF4-FFF2-40B4-BE49-F238E27FC236}">
                <a16:creationId xmlns:a16="http://schemas.microsoft.com/office/drawing/2014/main" id="{D301681A-6993-CBF5-D03D-1A422BAEAF9C}"/>
              </a:ext>
            </a:extLst>
          </p:cNvPr>
          <p:cNvGrpSpPr/>
          <p:nvPr userDrawn="1"/>
        </p:nvGrpSpPr>
        <p:grpSpPr>
          <a:xfrm rot="1334456">
            <a:off x="11407980" y="3288556"/>
            <a:ext cx="748800" cy="769076"/>
            <a:chOff x="6260403" y="898972"/>
            <a:chExt cx="748800" cy="769076"/>
          </a:xfrm>
        </p:grpSpPr>
        <p:sp>
          <p:nvSpPr>
            <p:cNvPr id="864" name="Freeform 863">
              <a:extLst>
                <a:ext uri="{FF2B5EF4-FFF2-40B4-BE49-F238E27FC236}">
                  <a16:creationId xmlns:a16="http://schemas.microsoft.com/office/drawing/2014/main" id="{A116589B-6393-C511-F070-58B8B9004A0A}"/>
                </a:ext>
              </a:extLst>
            </p:cNvPr>
            <p:cNvSpPr/>
            <p:nvPr/>
          </p:nvSpPr>
          <p:spPr>
            <a:xfrm>
              <a:off x="6303831" y="964592"/>
              <a:ext cx="705372" cy="703456"/>
            </a:xfrm>
            <a:custGeom>
              <a:avLst/>
              <a:gdLst>
                <a:gd name="connsiteX0" fmla="*/ 1015109 w 1015108"/>
                <a:gd name="connsiteY0" fmla="*/ 506176 h 1012352"/>
                <a:gd name="connsiteX1" fmla="*/ 507554 w 1015108"/>
                <a:gd name="connsiteY1" fmla="*/ 1012353 h 1012352"/>
                <a:gd name="connsiteX2" fmla="*/ 0 w 1015108"/>
                <a:gd name="connsiteY2" fmla="*/ 506176 h 1012352"/>
                <a:gd name="connsiteX3" fmla="*/ 507554 w 1015108"/>
                <a:gd name="connsiteY3" fmla="*/ 0 h 1012352"/>
                <a:gd name="connsiteX4" fmla="*/ 1015109 w 1015108"/>
                <a:gd name="connsiteY4" fmla="*/ 506176 h 10123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15108" h="1012352">
                  <a:moveTo>
                    <a:pt x="1015109" y="506176"/>
                  </a:moveTo>
                  <a:cubicBezTo>
                    <a:pt x="1015109" y="785730"/>
                    <a:pt x="787869" y="1012353"/>
                    <a:pt x="507554" y="1012353"/>
                  </a:cubicBezTo>
                  <a:cubicBezTo>
                    <a:pt x="227240" y="1012353"/>
                    <a:pt x="0" y="785730"/>
                    <a:pt x="0" y="506176"/>
                  </a:cubicBezTo>
                  <a:cubicBezTo>
                    <a:pt x="0" y="226623"/>
                    <a:pt x="227240" y="0"/>
                    <a:pt x="507554" y="0"/>
                  </a:cubicBezTo>
                  <a:cubicBezTo>
                    <a:pt x="787869" y="0"/>
                    <a:pt x="1015109" y="226623"/>
                    <a:pt x="1015109" y="506176"/>
                  </a:cubicBezTo>
                  <a:close/>
                </a:path>
              </a:pathLst>
            </a:custGeom>
            <a:solidFill>
              <a:srgbClr val="FFFFFF"/>
            </a:solidFill>
            <a:ln w="9441" cap="flat">
              <a:noFill/>
              <a:prstDash val="solid"/>
              <a:miter/>
            </a:ln>
          </p:spPr>
          <p:txBody>
            <a:bodyPr rtlCol="0" anchor="ctr"/>
            <a:lstStyle/>
            <a:p>
              <a:endParaRPr lang="en-GB"/>
            </a:p>
          </p:txBody>
        </p:sp>
        <p:sp>
          <p:nvSpPr>
            <p:cNvPr id="865" name="Freeform 864">
              <a:extLst>
                <a:ext uri="{FF2B5EF4-FFF2-40B4-BE49-F238E27FC236}">
                  <a16:creationId xmlns:a16="http://schemas.microsoft.com/office/drawing/2014/main" id="{4E744C3F-0AED-07FA-CC5B-371772FDE951}"/>
                </a:ext>
              </a:extLst>
            </p:cNvPr>
            <p:cNvSpPr/>
            <p:nvPr/>
          </p:nvSpPr>
          <p:spPr>
            <a:xfrm>
              <a:off x="6260403" y="898972"/>
              <a:ext cx="725113" cy="723143"/>
            </a:xfrm>
            <a:custGeom>
              <a:avLst/>
              <a:gdLst>
                <a:gd name="connsiteX0" fmla="*/ 493427 w 725113"/>
                <a:gd name="connsiteY0" fmla="*/ 574166 h 723143"/>
                <a:gd name="connsiteX1" fmla="*/ 483425 w 725113"/>
                <a:gd name="connsiteY1" fmla="*/ 589182 h 723143"/>
                <a:gd name="connsiteX2" fmla="*/ 365295 w 725113"/>
                <a:gd name="connsiteY2" fmla="*/ 697026 h 723143"/>
                <a:gd name="connsiteX3" fmla="*/ 342912 w 725113"/>
                <a:gd name="connsiteY3" fmla="*/ 710662 h 723143"/>
                <a:gd name="connsiteX4" fmla="*/ 362556 w 725113"/>
                <a:gd name="connsiteY4" fmla="*/ 712643 h 723143"/>
                <a:gd name="connsiteX5" fmla="*/ 559242 w 725113"/>
                <a:gd name="connsiteY5" fmla="*/ 652604 h 723143"/>
                <a:gd name="connsiteX6" fmla="*/ 580081 w 725113"/>
                <a:gd name="connsiteY6" fmla="*/ 635450 h 723143"/>
                <a:gd name="connsiteX7" fmla="*/ 570342 w 725113"/>
                <a:gd name="connsiteY7" fmla="*/ 626578 h 723143"/>
                <a:gd name="connsiteX8" fmla="*/ 514418 w 725113"/>
                <a:gd name="connsiteY8" fmla="*/ 585668 h 723143"/>
                <a:gd name="connsiteX9" fmla="*/ 193723 w 725113"/>
                <a:gd name="connsiteY9" fmla="*/ 546274 h 723143"/>
                <a:gd name="connsiteX10" fmla="*/ 184804 w 725113"/>
                <a:gd name="connsiteY10" fmla="*/ 548937 h 723143"/>
                <a:gd name="connsiteX11" fmla="*/ 110408 w 725113"/>
                <a:gd name="connsiteY11" fmla="*/ 585246 h 723143"/>
                <a:gd name="connsiteX12" fmla="*/ 99438 w 725113"/>
                <a:gd name="connsiteY12" fmla="*/ 592407 h 723143"/>
                <a:gd name="connsiteX13" fmla="*/ 113751 w 725113"/>
                <a:gd name="connsiteY13" fmla="*/ 609701 h 723143"/>
                <a:gd name="connsiteX14" fmla="*/ 291700 w 725113"/>
                <a:gd name="connsiteY14" fmla="*/ 705498 h 723143"/>
                <a:gd name="connsiteX15" fmla="*/ 313657 w 725113"/>
                <a:gd name="connsiteY15" fmla="*/ 707712 h 723143"/>
                <a:gd name="connsiteX16" fmla="*/ 294510 w 725113"/>
                <a:gd name="connsiteY16" fmla="*/ 690064 h 723143"/>
                <a:gd name="connsiteX17" fmla="*/ 199818 w 725113"/>
                <a:gd name="connsiteY17" fmla="*/ 561102 h 723143"/>
                <a:gd name="connsiteX18" fmla="*/ 354010 w 725113"/>
                <a:gd name="connsiteY18" fmla="*/ 527817 h 723143"/>
                <a:gd name="connsiteX19" fmla="*/ 336663 w 725113"/>
                <a:gd name="connsiteY19" fmla="*/ 702227 h 723143"/>
                <a:gd name="connsiteX20" fmla="*/ 359922 w 725113"/>
                <a:gd name="connsiteY20" fmla="*/ 688038 h 723143"/>
                <a:gd name="connsiteX21" fmla="*/ 475125 w 725113"/>
                <a:gd name="connsiteY21" fmla="*/ 582789 h 723143"/>
                <a:gd name="connsiteX22" fmla="*/ 484225 w 725113"/>
                <a:gd name="connsiteY22" fmla="*/ 569125 h 723143"/>
                <a:gd name="connsiteX23" fmla="*/ 473640 w 725113"/>
                <a:gd name="connsiteY23" fmla="*/ 563325 h 723143"/>
                <a:gd name="connsiteX24" fmla="*/ 425241 w 725113"/>
                <a:gd name="connsiteY24" fmla="*/ 543704 h 723143"/>
                <a:gd name="connsiteX25" fmla="*/ 297698 w 725113"/>
                <a:gd name="connsiteY25" fmla="*/ 525055 h 723143"/>
                <a:gd name="connsiteX26" fmla="*/ 237438 w 725113"/>
                <a:gd name="connsiteY26" fmla="*/ 533224 h 723143"/>
                <a:gd name="connsiteX27" fmla="*/ 203764 w 725113"/>
                <a:gd name="connsiteY27" fmla="*/ 543277 h 723143"/>
                <a:gd name="connsiteX28" fmla="*/ 209196 w 725113"/>
                <a:gd name="connsiteY28" fmla="*/ 556495 h 723143"/>
                <a:gd name="connsiteX29" fmla="*/ 322369 w 725113"/>
                <a:gd name="connsiteY29" fmla="*/ 701554 h 723143"/>
                <a:gd name="connsiteX30" fmla="*/ 325892 w 725113"/>
                <a:gd name="connsiteY30" fmla="*/ 704441 h 723143"/>
                <a:gd name="connsiteX31" fmla="*/ 343570 w 725113"/>
                <a:gd name="connsiteY31" fmla="*/ 526702 h 723143"/>
                <a:gd name="connsiteX32" fmla="*/ 568413 w 725113"/>
                <a:gd name="connsiteY32" fmla="*/ 387700 h 723143"/>
                <a:gd name="connsiteX33" fmla="*/ 552266 w 725113"/>
                <a:gd name="connsiteY33" fmla="*/ 462159 h 723143"/>
                <a:gd name="connsiteX34" fmla="*/ 521923 w 725113"/>
                <a:gd name="connsiteY34" fmla="*/ 531387 h 723143"/>
                <a:gd name="connsiteX35" fmla="*/ 499214 w 725113"/>
                <a:gd name="connsiteY35" fmla="*/ 565479 h 723143"/>
                <a:gd name="connsiteX36" fmla="*/ 520157 w 725113"/>
                <a:gd name="connsiteY36" fmla="*/ 576969 h 723143"/>
                <a:gd name="connsiteX37" fmla="*/ 577588 w 725113"/>
                <a:gd name="connsiteY37" fmla="*/ 619043 h 723143"/>
                <a:gd name="connsiteX38" fmla="*/ 588223 w 725113"/>
                <a:gd name="connsiteY38" fmla="*/ 628747 h 723143"/>
                <a:gd name="connsiteX39" fmla="*/ 611362 w 725113"/>
                <a:gd name="connsiteY39" fmla="*/ 609701 h 723143"/>
                <a:gd name="connsiteX40" fmla="*/ 707420 w 725113"/>
                <a:gd name="connsiteY40" fmla="*/ 432236 h 723143"/>
                <a:gd name="connsiteX41" fmla="*/ 710503 w 725113"/>
                <a:gd name="connsiteY41" fmla="*/ 401832 h 723143"/>
                <a:gd name="connsiteX42" fmla="*/ 369910 w 725113"/>
                <a:gd name="connsiteY42" fmla="*/ 367957 h 723143"/>
                <a:gd name="connsiteX43" fmla="*/ 355046 w 725113"/>
                <a:gd name="connsiteY43" fmla="*/ 517402 h 723143"/>
                <a:gd name="connsiteX44" fmla="*/ 428553 w 725113"/>
                <a:gd name="connsiteY44" fmla="*/ 533809 h 723143"/>
                <a:gd name="connsiteX45" fmla="*/ 478271 w 725113"/>
                <a:gd name="connsiteY45" fmla="*/ 553989 h 723143"/>
                <a:gd name="connsiteX46" fmla="*/ 490015 w 725113"/>
                <a:gd name="connsiteY46" fmla="*/ 560432 h 723143"/>
                <a:gd name="connsiteX47" fmla="*/ 512663 w 725113"/>
                <a:gd name="connsiteY47" fmla="*/ 526423 h 723143"/>
                <a:gd name="connsiteX48" fmla="*/ 542247 w 725113"/>
                <a:gd name="connsiteY48" fmla="*/ 458927 h 723143"/>
                <a:gd name="connsiteX49" fmla="*/ 557921 w 725113"/>
                <a:gd name="connsiteY49" fmla="*/ 386657 h 723143"/>
                <a:gd name="connsiteX50" fmla="*/ 166514 w 725113"/>
                <a:gd name="connsiteY50" fmla="*/ 347727 h 723143"/>
                <a:gd name="connsiteX51" fmla="*/ 167690 w 725113"/>
                <a:gd name="connsiteY51" fmla="*/ 421818 h 723143"/>
                <a:gd name="connsiteX52" fmla="*/ 183448 w 725113"/>
                <a:gd name="connsiteY52" fmla="*/ 493838 h 723143"/>
                <a:gd name="connsiteX53" fmla="*/ 199719 w 725113"/>
                <a:gd name="connsiteY53" fmla="*/ 533433 h 723143"/>
                <a:gd name="connsiteX54" fmla="*/ 218134 w 725113"/>
                <a:gd name="connsiteY54" fmla="*/ 527247 h 723143"/>
                <a:gd name="connsiteX55" fmla="*/ 271734 w 725113"/>
                <a:gd name="connsiteY55" fmla="*/ 516739 h 723143"/>
                <a:gd name="connsiteX56" fmla="*/ 344576 w 725113"/>
                <a:gd name="connsiteY56" fmla="*/ 516581 h 723143"/>
                <a:gd name="connsiteX57" fmla="*/ 359462 w 725113"/>
                <a:gd name="connsiteY57" fmla="*/ 366918 h 723143"/>
                <a:gd name="connsiteX58" fmla="*/ 13475 w 725113"/>
                <a:gd name="connsiteY58" fmla="*/ 332506 h 723143"/>
                <a:gd name="connsiteX59" fmla="*/ 10528 w 725113"/>
                <a:gd name="connsiteY59" fmla="*/ 361571 h 723143"/>
                <a:gd name="connsiteX60" fmla="*/ 70731 w 725113"/>
                <a:gd name="connsiteY60" fmla="*/ 557723 h 723143"/>
                <a:gd name="connsiteX61" fmla="*/ 92724 w 725113"/>
                <a:gd name="connsiteY61" fmla="*/ 584295 h 723143"/>
                <a:gd name="connsiteX62" fmla="*/ 104552 w 725113"/>
                <a:gd name="connsiteY62" fmla="*/ 576567 h 723143"/>
                <a:gd name="connsiteX63" fmla="*/ 171406 w 725113"/>
                <a:gd name="connsiteY63" fmla="*/ 542944 h 723143"/>
                <a:gd name="connsiteX64" fmla="*/ 189813 w 725113"/>
                <a:gd name="connsiteY64" fmla="*/ 536761 h 723143"/>
                <a:gd name="connsiteX65" fmla="*/ 173412 w 725113"/>
                <a:gd name="connsiteY65" fmla="*/ 496857 h 723143"/>
                <a:gd name="connsiteX66" fmla="*/ 157255 w 725113"/>
                <a:gd name="connsiteY66" fmla="*/ 422993 h 723143"/>
                <a:gd name="connsiteX67" fmla="*/ 156050 w 725113"/>
                <a:gd name="connsiteY67" fmla="*/ 346686 h 723143"/>
                <a:gd name="connsiteX68" fmla="*/ 532275 w 725113"/>
                <a:gd name="connsiteY68" fmla="*/ 199699 h 723143"/>
                <a:gd name="connsiteX69" fmla="*/ 504401 w 725113"/>
                <a:gd name="connsiteY69" fmla="*/ 208807 h 723143"/>
                <a:gd name="connsiteX70" fmla="*/ 411972 w 725113"/>
                <a:gd name="connsiteY70" fmla="*/ 219698 h 723143"/>
                <a:gd name="connsiteX71" fmla="*/ 411906 w 725113"/>
                <a:gd name="connsiteY71" fmla="*/ 219698 h 723143"/>
                <a:gd name="connsiteX72" fmla="*/ 384762 w 725113"/>
                <a:gd name="connsiteY72" fmla="*/ 218629 h 723143"/>
                <a:gd name="connsiteX73" fmla="*/ 370952 w 725113"/>
                <a:gd name="connsiteY73" fmla="*/ 357481 h 723143"/>
                <a:gd name="connsiteX74" fmla="*/ 559332 w 725113"/>
                <a:gd name="connsiteY74" fmla="*/ 376217 h 723143"/>
                <a:gd name="connsiteX75" fmla="*/ 558078 w 725113"/>
                <a:gd name="connsiteY75" fmla="*/ 297386 h 723143"/>
                <a:gd name="connsiteX76" fmla="*/ 536634 w 725113"/>
                <a:gd name="connsiteY76" fmla="*/ 208801 h 723143"/>
                <a:gd name="connsiteX77" fmla="*/ 230139 w 725113"/>
                <a:gd name="connsiteY77" fmla="*/ 166623 h 723143"/>
                <a:gd name="connsiteX78" fmla="*/ 184180 w 725113"/>
                <a:gd name="connsiteY78" fmla="*/ 260258 h 723143"/>
                <a:gd name="connsiteX79" fmla="*/ 167487 w 725113"/>
                <a:gd name="connsiteY79" fmla="*/ 337244 h 723143"/>
                <a:gd name="connsiteX80" fmla="*/ 360504 w 725113"/>
                <a:gd name="connsiteY80" fmla="*/ 356442 h 723143"/>
                <a:gd name="connsiteX81" fmla="*/ 374346 w 725113"/>
                <a:gd name="connsiteY81" fmla="*/ 217273 h 723143"/>
                <a:gd name="connsiteX82" fmla="*/ 328633 w 725113"/>
                <a:gd name="connsiteY82" fmla="*/ 209747 h 723143"/>
                <a:gd name="connsiteX83" fmla="*/ 280586 w 725113"/>
                <a:gd name="connsiteY83" fmla="*/ 194006 h 723143"/>
                <a:gd name="connsiteX84" fmla="*/ 642643 w 725113"/>
                <a:gd name="connsiteY84" fmla="*/ 150673 h 723143"/>
                <a:gd name="connsiteX85" fmla="*/ 639868 w 725113"/>
                <a:gd name="connsiteY85" fmla="*/ 152539 h 723143"/>
                <a:gd name="connsiteX86" fmla="*/ 577910 w 725113"/>
                <a:gd name="connsiteY86" fmla="*/ 184788 h 723143"/>
                <a:gd name="connsiteX87" fmla="*/ 542269 w 725113"/>
                <a:gd name="connsiteY87" fmla="*/ 196434 h 723143"/>
                <a:gd name="connsiteX88" fmla="*/ 546537 w 725113"/>
                <a:gd name="connsiteY88" fmla="*/ 205349 h 723143"/>
                <a:gd name="connsiteX89" fmla="*/ 568516 w 725113"/>
                <a:gd name="connsiteY89" fmla="*/ 296209 h 723143"/>
                <a:gd name="connsiteX90" fmla="*/ 569796 w 725113"/>
                <a:gd name="connsiteY90" fmla="*/ 377258 h 723143"/>
                <a:gd name="connsiteX91" fmla="*/ 711565 w 725113"/>
                <a:gd name="connsiteY91" fmla="*/ 391358 h 723143"/>
                <a:gd name="connsiteX92" fmla="*/ 714585 w 725113"/>
                <a:gd name="connsiteY92" fmla="*/ 361571 h 723143"/>
                <a:gd name="connsiteX93" fmla="*/ 667878 w 725113"/>
                <a:gd name="connsiteY93" fmla="*/ 186961 h 723143"/>
                <a:gd name="connsiteX94" fmla="*/ 135113 w 725113"/>
                <a:gd name="connsiteY94" fmla="*/ 94322 h 723143"/>
                <a:gd name="connsiteX95" fmla="*/ 96476 w 725113"/>
                <a:gd name="connsiteY95" fmla="*/ 131947 h 723143"/>
                <a:gd name="connsiteX96" fmla="*/ 17692 w 725113"/>
                <a:gd name="connsiteY96" fmla="*/ 290907 h 723143"/>
                <a:gd name="connsiteX97" fmla="*/ 14537 w 725113"/>
                <a:gd name="connsiteY97" fmla="*/ 322032 h 723143"/>
                <a:gd name="connsiteX98" fmla="*/ 157060 w 725113"/>
                <a:gd name="connsiteY98" fmla="*/ 336207 h 723143"/>
                <a:gd name="connsiteX99" fmla="*/ 174224 w 725113"/>
                <a:gd name="connsiteY99" fmla="*/ 257045 h 723143"/>
                <a:gd name="connsiteX100" fmla="*/ 213598 w 725113"/>
                <a:gd name="connsiteY100" fmla="*/ 172308 h 723143"/>
                <a:gd name="connsiteX101" fmla="*/ 221420 w 725113"/>
                <a:gd name="connsiteY101" fmla="*/ 161891 h 723143"/>
                <a:gd name="connsiteX102" fmla="*/ 202416 w 725113"/>
                <a:gd name="connsiteY102" fmla="*/ 151575 h 723143"/>
                <a:gd name="connsiteX103" fmla="*/ 138436 w 725113"/>
                <a:gd name="connsiteY103" fmla="*/ 97916 h 723143"/>
                <a:gd name="connsiteX104" fmla="*/ 404633 w 725113"/>
                <a:gd name="connsiteY104" fmla="*/ 18844 h 723143"/>
                <a:gd name="connsiteX105" fmla="*/ 385815 w 725113"/>
                <a:gd name="connsiteY105" fmla="*/ 208046 h 723143"/>
                <a:gd name="connsiteX106" fmla="*/ 435130 w 725113"/>
                <a:gd name="connsiteY106" fmla="*/ 208495 h 723143"/>
                <a:gd name="connsiteX107" fmla="*/ 483438 w 725113"/>
                <a:gd name="connsiteY107" fmla="*/ 202519 h 723143"/>
                <a:gd name="connsiteX108" fmla="*/ 527500 w 725113"/>
                <a:gd name="connsiteY108" fmla="*/ 189729 h 723143"/>
                <a:gd name="connsiteX109" fmla="*/ 501328 w 725113"/>
                <a:gd name="connsiteY109" fmla="*/ 135079 h 723143"/>
                <a:gd name="connsiteX110" fmla="*/ 424193 w 725113"/>
                <a:gd name="connsiteY110" fmla="*/ 36887 h 723143"/>
                <a:gd name="connsiteX111" fmla="*/ 417019 w 725113"/>
                <a:gd name="connsiteY111" fmla="*/ 15992 h 723143"/>
                <a:gd name="connsiteX112" fmla="*/ 431260 w 725113"/>
                <a:gd name="connsiteY112" fmla="*/ 29113 h 723143"/>
                <a:gd name="connsiteX113" fmla="*/ 510344 w 725113"/>
                <a:gd name="connsiteY113" fmla="*/ 129755 h 723143"/>
                <a:gd name="connsiteX114" fmla="*/ 537649 w 725113"/>
                <a:gd name="connsiteY114" fmla="*/ 186783 h 723143"/>
                <a:gd name="connsiteX115" fmla="*/ 564331 w 725113"/>
                <a:gd name="connsiteY115" fmla="*/ 179038 h 723143"/>
                <a:gd name="connsiteX116" fmla="*/ 633128 w 725113"/>
                <a:gd name="connsiteY116" fmla="*/ 144349 h 723143"/>
                <a:gd name="connsiteX117" fmla="*/ 636625 w 725113"/>
                <a:gd name="connsiteY117" fmla="*/ 142019 h 723143"/>
                <a:gd name="connsiteX118" fmla="*/ 634098 w 725113"/>
                <a:gd name="connsiteY118" fmla="*/ 138386 h 723143"/>
                <a:gd name="connsiteX119" fmla="*/ 433413 w 725113"/>
                <a:gd name="connsiteY119" fmla="*/ 17645 h 723143"/>
                <a:gd name="connsiteX120" fmla="*/ 394527 w 725113"/>
                <a:gd name="connsiteY120" fmla="*/ 14368 h 723143"/>
                <a:gd name="connsiteX121" fmla="*/ 390722 w 725113"/>
                <a:gd name="connsiteY121" fmla="*/ 16389 h 723143"/>
                <a:gd name="connsiteX122" fmla="*/ 292281 w 725113"/>
                <a:gd name="connsiteY122" fmla="*/ 90860 h 723143"/>
                <a:gd name="connsiteX123" fmla="*/ 236130 w 725113"/>
                <a:gd name="connsiteY123" fmla="*/ 158041 h 723143"/>
                <a:gd name="connsiteX124" fmla="*/ 284412 w 725113"/>
                <a:gd name="connsiteY124" fmla="*/ 184238 h 723143"/>
                <a:gd name="connsiteX125" fmla="*/ 331059 w 725113"/>
                <a:gd name="connsiteY125" fmla="*/ 199516 h 723143"/>
                <a:gd name="connsiteX126" fmla="*/ 375387 w 725113"/>
                <a:gd name="connsiteY126" fmla="*/ 206806 h 723143"/>
                <a:gd name="connsiteX127" fmla="*/ 362556 w 725113"/>
                <a:gd name="connsiteY127" fmla="*/ 10499 h 723143"/>
                <a:gd name="connsiteX128" fmla="*/ 187470 w 725113"/>
                <a:gd name="connsiteY128" fmla="*/ 57080 h 723143"/>
                <a:gd name="connsiteX129" fmla="*/ 143242 w 725113"/>
                <a:gd name="connsiteY129" fmla="*/ 87669 h 723143"/>
                <a:gd name="connsiteX130" fmla="*/ 146273 w 725113"/>
                <a:gd name="connsiteY130" fmla="*/ 90931 h 723143"/>
                <a:gd name="connsiteX131" fmla="*/ 208478 w 725113"/>
                <a:gd name="connsiteY131" fmla="*/ 143037 h 723143"/>
                <a:gd name="connsiteX132" fmla="*/ 227733 w 725113"/>
                <a:gd name="connsiteY132" fmla="*/ 153484 h 723143"/>
                <a:gd name="connsiteX133" fmla="*/ 263902 w 725113"/>
                <a:gd name="connsiteY133" fmla="*/ 105316 h 723143"/>
                <a:gd name="connsiteX134" fmla="*/ 361142 w 725113"/>
                <a:gd name="connsiteY134" fmla="*/ 22178 h 723143"/>
                <a:gd name="connsiteX135" fmla="*/ 377786 w 725113"/>
                <a:gd name="connsiteY135" fmla="*/ 12035 h 723143"/>
                <a:gd name="connsiteX136" fmla="*/ 362556 w 725113"/>
                <a:gd name="connsiteY136" fmla="*/ 0 h 723143"/>
                <a:gd name="connsiteX137" fmla="*/ 393388 w 725113"/>
                <a:gd name="connsiteY137" fmla="*/ 3109 h 723143"/>
                <a:gd name="connsiteX138" fmla="*/ 395784 w 725113"/>
                <a:gd name="connsiteY138" fmla="*/ 1837 h 723143"/>
                <a:gd name="connsiteX139" fmla="*/ 396548 w 725113"/>
                <a:gd name="connsiteY139" fmla="*/ 3428 h 723143"/>
                <a:gd name="connsiteX140" fmla="*/ 400170 w 725113"/>
                <a:gd name="connsiteY140" fmla="*/ 3793 h 723143"/>
                <a:gd name="connsiteX141" fmla="*/ 401246 w 725113"/>
                <a:gd name="connsiteY141" fmla="*/ 2362 h 723143"/>
                <a:gd name="connsiteX142" fmla="*/ 403397 w 725113"/>
                <a:gd name="connsiteY142" fmla="*/ 4119 h 723143"/>
                <a:gd name="connsiteX143" fmla="*/ 435528 w 725113"/>
                <a:gd name="connsiteY143" fmla="*/ 7360 h 723143"/>
                <a:gd name="connsiteX144" fmla="*/ 725113 w 725113"/>
                <a:gd name="connsiteY144" fmla="*/ 361571 h 723143"/>
                <a:gd name="connsiteX145" fmla="*/ 721987 w 725113"/>
                <a:gd name="connsiteY145" fmla="*/ 392395 h 723143"/>
                <a:gd name="connsiteX146" fmla="*/ 722058 w 725113"/>
                <a:gd name="connsiteY146" fmla="*/ 392402 h 723143"/>
                <a:gd name="connsiteX147" fmla="*/ 721016 w 725113"/>
                <a:gd name="connsiteY147" fmla="*/ 402878 h 723143"/>
                <a:gd name="connsiteX148" fmla="*/ 720925 w 725113"/>
                <a:gd name="connsiteY148" fmla="*/ 402869 h 723143"/>
                <a:gd name="connsiteX149" fmla="*/ 717733 w 725113"/>
                <a:gd name="connsiteY149" fmla="*/ 434345 h 723143"/>
                <a:gd name="connsiteX150" fmla="*/ 618797 w 725113"/>
                <a:gd name="connsiteY150" fmla="*/ 617116 h 723143"/>
                <a:gd name="connsiteX151" fmla="*/ 588322 w 725113"/>
                <a:gd name="connsiteY151" fmla="*/ 642203 h 723143"/>
                <a:gd name="connsiteX152" fmla="*/ 587656 w 725113"/>
                <a:gd name="connsiteY152" fmla="*/ 642821 h 723143"/>
                <a:gd name="connsiteX153" fmla="*/ 587656 w 725113"/>
                <a:gd name="connsiteY153" fmla="*/ 642756 h 723143"/>
                <a:gd name="connsiteX154" fmla="*/ 587653 w 725113"/>
                <a:gd name="connsiteY154" fmla="*/ 642753 h 723143"/>
                <a:gd name="connsiteX155" fmla="*/ 565118 w 725113"/>
                <a:gd name="connsiteY155" fmla="*/ 661304 h 723143"/>
                <a:gd name="connsiteX156" fmla="*/ 362556 w 725113"/>
                <a:gd name="connsiteY156" fmla="*/ 723143 h 723143"/>
                <a:gd name="connsiteX157" fmla="*/ 106316 w 725113"/>
                <a:gd name="connsiteY157" fmla="*/ 617116 h 723143"/>
                <a:gd name="connsiteX158" fmla="*/ 90783 w 725113"/>
                <a:gd name="connsiteY158" fmla="*/ 598349 h 723143"/>
                <a:gd name="connsiteX159" fmla="*/ 89356 w 725113"/>
                <a:gd name="connsiteY159" fmla="*/ 599380 h 723143"/>
                <a:gd name="connsiteX160" fmla="*/ 82907 w 725113"/>
                <a:gd name="connsiteY160" fmla="*/ 591112 h 723143"/>
                <a:gd name="connsiteX161" fmla="*/ 84087 w 725113"/>
                <a:gd name="connsiteY161" fmla="*/ 590259 h 723143"/>
                <a:gd name="connsiteX162" fmla="*/ 62007 w 725113"/>
                <a:gd name="connsiteY162" fmla="*/ 563583 h 723143"/>
                <a:gd name="connsiteX163" fmla="*/ 0 w 725113"/>
                <a:gd name="connsiteY163" fmla="*/ 361571 h 723143"/>
                <a:gd name="connsiteX164" fmla="*/ 362556 w 725113"/>
                <a:gd name="connsiteY164" fmla="*/ 0 h 7231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Lst>
              <a:rect l="l" t="t" r="r" b="b"/>
              <a:pathLst>
                <a:path w="725113" h="723143">
                  <a:moveTo>
                    <a:pt x="493427" y="574166"/>
                  </a:moveTo>
                  <a:lnTo>
                    <a:pt x="483425" y="589182"/>
                  </a:lnTo>
                  <a:cubicBezTo>
                    <a:pt x="442392" y="641362"/>
                    <a:pt x="396071" y="676851"/>
                    <a:pt x="365295" y="697026"/>
                  </a:cubicBezTo>
                  <a:lnTo>
                    <a:pt x="342912" y="710662"/>
                  </a:lnTo>
                  <a:lnTo>
                    <a:pt x="362556" y="712643"/>
                  </a:lnTo>
                  <a:cubicBezTo>
                    <a:pt x="435347" y="712643"/>
                    <a:pt x="503049" y="690496"/>
                    <a:pt x="559242" y="652604"/>
                  </a:cubicBezTo>
                  <a:lnTo>
                    <a:pt x="580081" y="635450"/>
                  </a:lnTo>
                  <a:lnTo>
                    <a:pt x="570342" y="626578"/>
                  </a:lnTo>
                  <a:cubicBezTo>
                    <a:pt x="557858" y="615770"/>
                    <a:pt x="538909" y="600806"/>
                    <a:pt x="514418" y="585668"/>
                  </a:cubicBezTo>
                  <a:close/>
                  <a:moveTo>
                    <a:pt x="193723" y="546274"/>
                  </a:moveTo>
                  <a:lnTo>
                    <a:pt x="184804" y="548937"/>
                  </a:lnTo>
                  <a:cubicBezTo>
                    <a:pt x="152700" y="560942"/>
                    <a:pt x="127014" y="575017"/>
                    <a:pt x="110408" y="585246"/>
                  </a:cubicBezTo>
                  <a:lnTo>
                    <a:pt x="99438" y="592407"/>
                  </a:lnTo>
                  <a:lnTo>
                    <a:pt x="113751" y="609701"/>
                  </a:lnTo>
                  <a:cubicBezTo>
                    <a:pt x="161559" y="657378"/>
                    <a:pt x="223015" y="691445"/>
                    <a:pt x="291700" y="705498"/>
                  </a:cubicBezTo>
                  <a:lnTo>
                    <a:pt x="313657" y="707712"/>
                  </a:lnTo>
                  <a:lnTo>
                    <a:pt x="294510" y="690064"/>
                  </a:lnTo>
                  <a:cubicBezTo>
                    <a:pt x="268280" y="664230"/>
                    <a:pt x="229814" y="620335"/>
                    <a:pt x="199818" y="561102"/>
                  </a:cubicBezTo>
                  <a:close/>
                  <a:moveTo>
                    <a:pt x="354010" y="527817"/>
                  </a:moveTo>
                  <a:lnTo>
                    <a:pt x="336663" y="702227"/>
                  </a:lnTo>
                  <a:lnTo>
                    <a:pt x="359922" y="688038"/>
                  </a:lnTo>
                  <a:cubicBezTo>
                    <a:pt x="389942" y="668334"/>
                    <a:pt x="435114" y="633689"/>
                    <a:pt x="475125" y="582789"/>
                  </a:cubicBezTo>
                  <a:lnTo>
                    <a:pt x="484225" y="569125"/>
                  </a:lnTo>
                  <a:lnTo>
                    <a:pt x="473640" y="563325"/>
                  </a:lnTo>
                  <a:cubicBezTo>
                    <a:pt x="458738" y="556165"/>
                    <a:pt x="442567" y="549459"/>
                    <a:pt x="425241" y="543704"/>
                  </a:cubicBezTo>
                  <a:close/>
                  <a:moveTo>
                    <a:pt x="297698" y="525055"/>
                  </a:moveTo>
                  <a:cubicBezTo>
                    <a:pt x="276562" y="526027"/>
                    <a:pt x="256365" y="528997"/>
                    <a:pt x="237438" y="533224"/>
                  </a:cubicBezTo>
                  <a:lnTo>
                    <a:pt x="203764" y="543277"/>
                  </a:lnTo>
                  <a:lnTo>
                    <a:pt x="209196" y="556495"/>
                  </a:lnTo>
                  <a:cubicBezTo>
                    <a:pt x="248194" y="633530"/>
                    <a:pt x="301869" y="684005"/>
                    <a:pt x="322369" y="701554"/>
                  </a:cubicBezTo>
                  <a:lnTo>
                    <a:pt x="325892" y="704441"/>
                  </a:lnTo>
                  <a:lnTo>
                    <a:pt x="343570" y="526702"/>
                  </a:lnTo>
                  <a:close/>
                  <a:moveTo>
                    <a:pt x="568413" y="387700"/>
                  </a:moveTo>
                  <a:lnTo>
                    <a:pt x="552266" y="462159"/>
                  </a:lnTo>
                  <a:cubicBezTo>
                    <a:pt x="544025" y="487174"/>
                    <a:pt x="533654" y="510233"/>
                    <a:pt x="521923" y="531387"/>
                  </a:cubicBezTo>
                  <a:lnTo>
                    <a:pt x="499214" y="565479"/>
                  </a:lnTo>
                  <a:lnTo>
                    <a:pt x="520157" y="576969"/>
                  </a:lnTo>
                  <a:cubicBezTo>
                    <a:pt x="545312" y="592539"/>
                    <a:pt x="564771" y="607929"/>
                    <a:pt x="577588" y="619043"/>
                  </a:cubicBezTo>
                  <a:lnTo>
                    <a:pt x="588223" y="628747"/>
                  </a:lnTo>
                  <a:lnTo>
                    <a:pt x="611362" y="609701"/>
                  </a:lnTo>
                  <a:cubicBezTo>
                    <a:pt x="659169" y="562023"/>
                    <a:pt x="693329" y="500734"/>
                    <a:pt x="707420" y="432236"/>
                  </a:cubicBezTo>
                  <a:lnTo>
                    <a:pt x="710503" y="401832"/>
                  </a:lnTo>
                  <a:close/>
                  <a:moveTo>
                    <a:pt x="369910" y="367957"/>
                  </a:moveTo>
                  <a:lnTo>
                    <a:pt x="355046" y="517402"/>
                  </a:lnTo>
                  <a:lnTo>
                    <a:pt x="428553" y="533809"/>
                  </a:lnTo>
                  <a:cubicBezTo>
                    <a:pt x="446352" y="539728"/>
                    <a:pt x="462965" y="546625"/>
                    <a:pt x="478271" y="553989"/>
                  </a:cubicBezTo>
                  <a:lnTo>
                    <a:pt x="490015" y="560432"/>
                  </a:lnTo>
                  <a:lnTo>
                    <a:pt x="512663" y="526423"/>
                  </a:lnTo>
                  <a:cubicBezTo>
                    <a:pt x="524101" y="505795"/>
                    <a:pt x="534213" y="483313"/>
                    <a:pt x="542247" y="458927"/>
                  </a:cubicBezTo>
                  <a:lnTo>
                    <a:pt x="557921" y="386657"/>
                  </a:lnTo>
                  <a:close/>
                  <a:moveTo>
                    <a:pt x="166514" y="347727"/>
                  </a:moveTo>
                  <a:lnTo>
                    <a:pt x="167690" y="421818"/>
                  </a:lnTo>
                  <a:cubicBezTo>
                    <a:pt x="170779" y="447319"/>
                    <a:pt x="176281" y="471359"/>
                    <a:pt x="183448" y="493838"/>
                  </a:cubicBezTo>
                  <a:lnTo>
                    <a:pt x="199719" y="533433"/>
                  </a:lnTo>
                  <a:lnTo>
                    <a:pt x="218134" y="527247"/>
                  </a:lnTo>
                  <a:cubicBezTo>
                    <a:pt x="234938" y="522694"/>
                    <a:pt x="252888" y="519006"/>
                    <a:pt x="271734" y="516739"/>
                  </a:cubicBezTo>
                  <a:lnTo>
                    <a:pt x="344576" y="516581"/>
                  </a:lnTo>
                  <a:lnTo>
                    <a:pt x="359462" y="366918"/>
                  </a:lnTo>
                  <a:close/>
                  <a:moveTo>
                    <a:pt x="13475" y="332506"/>
                  </a:moveTo>
                  <a:lnTo>
                    <a:pt x="10528" y="361571"/>
                  </a:lnTo>
                  <a:cubicBezTo>
                    <a:pt x="10528" y="434164"/>
                    <a:pt x="32735" y="501682"/>
                    <a:pt x="70731" y="557723"/>
                  </a:cubicBezTo>
                  <a:lnTo>
                    <a:pt x="92724" y="584295"/>
                  </a:lnTo>
                  <a:lnTo>
                    <a:pt x="104552" y="576567"/>
                  </a:lnTo>
                  <a:cubicBezTo>
                    <a:pt x="119928" y="567088"/>
                    <a:pt x="142877" y="554398"/>
                    <a:pt x="171406" y="542944"/>
                  </a:cubicBezTo>
                  <a:lnTo>
                    <a:pt x="189813" y="536761"/>
                  </a:lnTo>
                  <a:lnTo>
                    <a:pt x="173412" y="496857"/>
                  </a:lnTo>
                  <a:cubicBezTo>
                    <a:pt x="166063" y="473806"/>
                    <a:pt x="160421" y="449150"/>
                    <a:pt x="157255" y="422993"/>
                  </a:cubicBezTo>
                  <a:lnTo>
                    <a:pt x="156050" y="346686"/>
                  </a:lnTo>
                  <a:close/>
                  <a:moveTo>
                    <a:pt x="532275" y="199699"/>
                  </a:moveTo>
                  <a:lnTo>
                    <a:pt x="504401" y="208807"/>
                  </a:lnTo>
                  <a:cubicBezTo>
                    <a:pt x="476418" y="215346"/>
                    <a:pt x="445283" y="219698"/>
                    <a:pt x="411972" y="219698"/>
                  </a:cubicBezTo>
                  <a:lnTo>
                    <a:pt x="411906" y="219698"/>
                  </a:lnTo>
                  <a:lnTo>
                    <a:pt x="384762" y="218629"/>
                  </a:lnTo>
                  <a:lnTo>
                    <a:pt x="370952" y="357481"/>
                  </a:lnTo>
                  <a:lnTo>
                    <a:pt x="559332" y="376217"/>
                  </a:lnTo>
                  <a:lnTo>
                    <a:pt x="558078" y="297386"/>
                  </a:lnTo>
                  <a:cubicBezTo>
                    <a:pt x="554214" y="265510"/>
                    <a:pt x="546579" y="235917"/>
                    <a:pt x="536634" y="208801"/>
                  </a:cubicBezTo>
                  <a:close/>
                  <a:moveTo>
                    <a:pt x="230139" y="166623"/>
                  </a:moveTo>
                  <a:lnTo>
                    <a:pt x="184180" y="260258"/>
                  </a:lnTo>
                  <a:lnTo>
                    <a:pt x="167487" y="337244"/>
                  </a:lnTo>
                  <a:lnTo>
                    <a:pt x="360504" y="356442"/>
                  </a:lnTo>
                  <a:lnTo>
                    <a:pt x="374346" y="217273"/>
                  </a:lnTo>
                  <a:lnTo>
                    <a:pt x="328633" y="209747"/>
                  </a:lnTo>
                  <a:cubicBezTo>
                    <a:pt x="311716" y="205523"/>
                    <a:pt x="295669" y="200138"/>
                    <a:pt x="280586" y="194006"/>
                  </a:cubicBezTo>
                  <a:close/>
                  <a:moveTo>
                    <a:pt x="642643" y="150673"/>
                  </a:moveTo>
                  <a:lnTo>
                    <a:pt x="639868" y="152539"/>
                  </a:lnTo>
                  <a:cubicBezTo>
                    <a:pt x="630710" y="158476"/>
                    <a:pt x="608958" y="171660"/>
                    <a:pt x="577910" y="184788"/>
                  </a:cubicBezTo>
                  <a:lnTo>
                    <a:pt x="542269" y="196434"/>
                  </a:lnTo>
                  <a:lnTo>
                    <a:pt x="546537" y="205349"/>
                  </a:lnTo>
                  <a:cubicBezTo>
                    <a:pt x="556732" y="233157"/>
                    <a:pt x="564557" y="263510"/>
                    <a:pt x="568516" y="296209"/>
                  </a:cubicBezTo>
                  <a:lnTo>
                    <a:pt x="569796" y="377258"/>
                  </a:lnTo>
                  <a:lnTo>
                    <a:pt x="711565" y="391358"/>
                  </a:lnTo>
                  <a:lnTo>
                    <a:pt x="714585" y="361571"/>
                  </a:lnTo>
                  <a:cubicBezTo>
                    <a:pt x="714585" y="298052"/>
                    <a:pt x="697582" y="238419"/>
                    <a:pt x="667878" y="186961"/>
                  </a:cubicBezTo>
                  <a:close/>
                  <a:moveTo>
                    <a:pt x="135113" y="94322"/>
                  </a:moveTo>
                  <a:lnTo>
                    <a:pt x="96476" y="131947"/>
                  </a:lnTo>
                  <a:cubicBezTo>
                    <a:pt x="57717" y="176555"/>
                    <a:pt x="30022" y="230971"/>
                    <a:pt x="17692" y="290907"/>
                  </a:cubicBezTo>
                  <a:lnTo>
                    <a:pt x="14537" y="322032"/>
                  </a:lnTo>
                  <a:lnTo>
                    <a:pt x="157060" y="336207"/>
                  </a:lnTo>
                  <a:lnTo>
                    <a:pt x="174224" y="257045"/>
                  </a:lnTo>
                  <a:cubicBezTo>
                    <a:pt x="184523" y="225775"/>
                    <a:pt x="198150" y="197563"/>
                    <a:pt x="213598" y="172308"/>
                  </a:cubicBezTo>
                  <a:lnTo>
                    <a:pt x="221420" y="161891"/>
                  </a:lnTo>
                  <a:lnTo>
                    <a:pt x="202416" y="151575"/>
                  </a:lnTo>
                  <a:cubicBezTo>
                    <a:pt x="169870" y="129201"/>
                    <a:pt x="147696" y="107578"/>
                    <a:pt x="138436" y="97916"/>
                  </a:cubicBezTo>
                  <a:close/>
                  <a:moveTo>
                    <a:pt x="404633" y="18844"/>
                  </a:moveTo>
                  <a:lnTo>
                    <a:pt x="385815" y="208046"/>
                  </a:lnTo>
                  <a:lnTo>
                    <a:pt x="435130" y="208495"/>
                  </a:lnTo>
                  <a:cubicBezTo>
                    <a:pt x="451959" y="207470"/>
                    <a:pt x="468111" y="205369"/>
                    <a:pt x="483438" y="202519"/>
                  </a:cubicBezTo>
                  <a:lnTo>
                    <a:pt x="527500" y="189729"/>
                  </a:lnTo>
                  <a:lnTo>
                    <a:pt x="501328" y="135079"/>
                  </a:lnTo>
                  <a:cubicBezTo>
                    <a:pt x="475119" y="91144"/>
                    <a:pt x="445511" y="57896"/>
                    <a:pt x="424193" y="36887"/>
                  </a:cubicBezTo>
                  <a:close/>
                  <a:moveTo>
                    <a:pt x="417019" y="15992"/>
                  </a:moveTo>
                  <a:lnTo>
                    <a:pt x="431260" y="29113"/>
                  </a:lnTo>
                  <a:cubicBezTo>
                    <a:pt x="453119" y="50637"/>
                    <a:pt x="483475" y="84712"/>
                    <a:pt x="510344" y="129755"/>
                  </a:cubicBezTo>
                  <a:lnTo>
                    <a:pt x="537649" y="186783"/>
                  </a:lnTo>
                  <a:lnTo>
                    <a:pt x="564331" y="179038"/>
                  </a:lnTo>
                  <a:cubicBezTo>
                    <a:pt x="598654" y="165411"/>
                    <a:pt x="622909" y="150913"/>
                    <a:pt x="633128" y="144349"/>
                  </a:cubicBezTo>
                  <a:lnTo>
                    <a:pt x="636625" y="142019"/>
                  </a:lnTo>
                  <a:lnTo>
                    <a:pt x="634098" y="138386"/>
                  </a:lnTo>
                  <a:cubicBezTo>
                    <a:pt x="583839" y="77676"/>
                    <a:pt x="513546" y="34040"/>
                    <a:pt x="433413" y="17645"/>
                  </a:cubicBezTo>
                  <a:close/>
                  <a:moveTo>
                    <a:pt x="394527" y="14368"/>
                  </a:moveTo>
                  <a:lnTo>
                    <a:pt x="390722" y="16389"/>
                  </a:lnTo>
                  <a:cubicBezTo>
                    <a:pt x="373061" y="26275"/>
                    <a:pt x="333476" y="50657"/>
                    <a:pt x="292281" y="90860"/>
                  </a:cubicBezTo>
                  <a:lnTo>
                    <a:pt x="236130" y="158041"/>
                  </a:lnTo>
                  <a:lnTo>
                    <a:pt x="284412" y="184238"/>
                  </a:lnTo>
                  <a:cubicBezTo>
                    <a:pt x="299058" y="190191"/>
                    <a:pt x="314638" y="195418"/>
                    <a:pt x="331059" y="199516"/>
                  </a:cubicBezTo>
                  <a:lnTo>
                    <a:pt x="375387" y="206806"/>
                  </a:lnTo>
                  <a:close/>
                  <a:moveTo>
                    <a:pt x="362556" y="10499"/>
                  </a:moveTo>
                  <a:cubicBezTo>
                    <a:pt x="298864" y="10499"/>
                    <a:pt x="239069" y="27456"/>
                    <a:pt x="187470" y="57080"/>
                  </a:cubicBezTo>
                  <a:lnTo>
                    <a:pt x="143242" y="87669"/>
                  </a:lnTo>
                  <a:lnTo>
                    <a:pt x="146273" y="90931"/>
                  </a:lnTo>
                  <a:cubicBezTo>
                    <a:pt x="155287" y="100308"/>
                    <a:pt x="176851" y="121308"/>
                    <a:pt x="208478" y="143037"/>
                  </a:cubicBezTo>
                  <a:lnTo>
                    <a:pt x="227733" y="153484"/>
                  </a:lnTo>
                  <a:lnTo>
                    <a:pt x="263902" y="105316"/>
                  </a:lnTo>
                  <a:cubicBezTo>
                    <a:pt x="299073" y="66438"/>
                    <a:pt x="335504" y="38990"/>
                    <a:pt x="361142" y="22178"/>
                  </a:cubicBezTo>
                  <a:lnTo>
                    <a:pt x="377786" y="12035"/>
                  </a:lnTo>
                  <a:close/>
                  <a:moveTo>
                    <a:pt x="362556" y="0"/>
                  </a:moveTo>
                  <a:lnTo>
                    <a:pt x="393388" y="3109"/>
                  </a:lnTo>
                  <a:lnTo>
                    <a:pt x="395784" y="1837"/>
                  </a:lnTo>
                  <a:lnTo>
                    <a:pt x="396548" y="3428"/>
                  </a:lnTo>
                  <a:lnTo>
                    <a:pt x="400170" y="3793"/>
                  </a:lnTo>
                  <a:lnTo>
                    <a:pt x="401246" y="2362"/>
                  </a:lnTo>
                  <a:lnTo>
                    <a:pt x="403397" y="4119"/>
                  </a:lnTo>
                  <a:lnTo>
                    <a:pt x="435528" y="7360"/>
                  </a:lnTo>
                  <a:cubicBezTo>
                    <a:pt x="600579" y="41134"/>
                    <a:pt x="725113" y="187135"/>
                    <a:pt x="725113" y="361571"/>
                  </a:cubicBezTo>
                  <a:lnTo>
                    <a:pt x="721987" y="392395"/>
                  </a:lnTo>
                  <a:lnTo>
                    <a:pt x="722058" y="392402"/>
                  </a:lnTo>
                  <a:lnTo>
                    <a:pt x="721016" y="402878"/>
                  </a:lnTo>
                  <a:lnTo>
                    <a:pt x="720925" y="402869"/>
                  </a:lnTo>
                  <a:lnTo>
                    <a:pt x="717733" y="434345"/>
                  </a:lnTo>
                  <a:cubicBezTo>
                    <a:pt x="703219" y="504888"/>
                    <a:pt x="668036" y="568011"/>
                    <a:pt x="618797" y="617116"/>
                  </a:cubicBezTo>
                  <a:lnTo>
                    <a:pt x="588322" y="642203"/>
                  </a:lnTo>
                  <a:lnTo>
                    <a:pt x="587656" y="642821"/>
                  </a:lnTo>
                  <a:lnTo>
                    <a:pt x="587656" y="642756"/>
                  </a:lnTo>
                  <a:lnTo>
                    <a:pt x="587653" y="642753"/>
                  </a:lnTo>
                  <a:lnTo>
                    <a:pt x="565118" y="661304"/>
                  </a:lnTo>
                  <a:cubicBezTo>
                    <a:pt x="507244" y="700331"/>
                    <a:pt x="437519" y="723143"/>
                    <a:pt x="362556" y="723143"/>
                  </a:cubicBezTo>
                  <a:cubicBezTo>
                    <a:pt x="262607" y="723143"/>
                    <a:pt x="171968" y="682589"/>
                    <a:pt x="106316" y="617116"/>
                  </a:cubicBezTo>
                  <a:lnTo>
                    <a:pt x="90783" y="598349"/>
                  </a:lnTo>
                  <a:lnTo>
                    <a:pt x="89356" y="599380"/>
                  </a:lnTo>
                  <a:lnTo>
                    <a:pt x="82907" y="591112"/>
                  </a:lnTo>
                  <a:lnTo>
                    <a:pt x="84087" y="590259"/>
                  </a:lnTo>
                  <a:lnTo>
                    <a:pt x="62007" y="563583"/>
                  </a:lnTo>
                  <a:cubicBezTo>
                    <a:pt x="22873" y="505865"/>
                    <a:pt x="0" y="436330"/>
                    <a:pt x="0" y="361571"/>
                  </a:cubicBezTo>
                  <a:cubicBezTo>
                    <a:pt x="0" y="162215"/>
                    <a:pt x="162657" y="0"/>
                    <a:pt x="362556" y="0"/>
                  </a:cubicBezTo>
                  <a:close/>
                </a:path>
              </a:pathLst>
            </a:custGeom>
            <a:solidFill>
              <a:schemeClr val="accent1"/>
            </a:solidFill>
            <a:ln w="9441" cap="flat">
              <a:noFill/>
              <a:prstDash val="solid"/>
              <a:miter/>
            </a:ln>
          </p:spPr>
          <p:txBody>
            <a:bodyPr rtlCol="0" anchor="ctr"/>
            <a:lstStyle/>
            <a:p>
              <a:endParaRPr lang="en-GB"/>
            </a:p>
          </p:txBody>
        </p:sp>
      </p:grpSp>
      <p:grpSp>
        <p:nvGrpSpPr>
          <p:cNvPr id="898" name="Group 897">
            <a:extLst>
              <a:ext uri="{FF2B5EF4-FFF2-40B4-BE49-F238E27FC236}">
                <a16:creationId xmlns:a16="http://schemas.microsoft.com/office/drawing/2014/main" id="{6F6B09B0-C1D1-4F67-0C17-1CECB639B8F9}"/>
              </a:ext>
            </a:extLst>
          </p:cNvPr>
          <p:cNvGrpSpPr/>
          <p:nvPr userDrawn="1"/>
        </p:nvGrpSpPr>
        <p:grpSpPr>
          <a:xfrm>
            <a:off x="10358284" y="56382"/>
            <a:ext cx="1373453" cy="1129227"/>
            <a:chOff x="8337955" y="559071"/>
            <a:chExt cx="1996101" cy="1641157"/>
          </a:xfrm>
        </p:grpSpPr>
        <p:sp>
          <p:nvSpPr>
            <p:cNvPr id="899" name="Freeform 898">
              <a:extLst>
                <a:ext uri="{FF2B5EF4-FFF2-40B4-BE49-F238E27FC236}">
                  <a16:creationId xmlns:a16="http://schemas.microsoft.com/office/drawing/2014/main" id="{6E85174E-D9DB-D0F6-AEAA-DBCE1F00AB67}"/>
                </a:ext>
              </a:extLst>
            </p:cNvPr>
            <p:cNvSpPr/>
            <p:nvPr/>
          </p:nvSpPr>
          <p:spPr>
            <a:xfrm>
              <a:off x="8348235" y="559071"/>
              <a:ext cx="1985821" cy="1641157"/>
            </a:xfrm>
            <a:custGeom>
              <a:avLst/>
              <a:gdLst>
                <a:gd name="connsiteX0" fmla="*/ 1605897 w 1985821"/>
                <a:gd name="connsiteY0" fmla="*/ 3810 h 1641157"/>
                <a:gd name="connsiteX1" fmla="*/ 1488162 w 1985821"/>
                <a:gd name="connsiteY1" fmla="*/ 0 h 1641157"/>
                <a:gd name="connsiteX2" fmla="*/ 1488162 w 1985821"/>
                <a:gd name="connsiteY2" fmla="*/ 0 h 1641157"/>
                <a:gd name="connsiteX3" fmla="*/ 1291620 w 1985821"/>
                <a:gd name="connsiteY3" fmla="*/ 96203 h 1641157"/>
                <a:gd name="connsiteX4" fmla="*/ 880497 w 1985821"/>
                <a:gd name="connsiteY4" fmla="*/ 422910 h 1641157"/>
                <a:gd name="connsiteX5" fmla="*/ 880497 w 1985821"/>
                <a:gd name="connsiteY5" fmla="*/ 422910 h 1641157"/>
                <a:gd name="connsiteX6" fmla="*/ 822579 w 1985821"/>
                <a:gd name="connsiteY6" fmla="*/ 442913 h 1641157"/>
                <a:gd name="connsiteX7" fmla="*/ 822579 w 1985821"/>
                <a:gd name="connsiteY7" fmla="*/ 442913 h 1641157"/>
                <a:gd name="connsiteX8" fmla="*/ 298468 w 1985821"/>
                <a:gd name="connsiteY8" fmla="*/ 437198 h 1641157"/>
                <a:gd name="connsiteX9" fmla="*/ 84836 w 1985821"/>
                <a:gd name="connsiteY9" fmla="*/ 481013 h 1641157"/>
                <a:gd name="connsiteX10" fmla="*/ 84836 w 1985821"/>
                <a:gd name="connsiteY10" fmla="*/ 481013 h 1641157"/>
                <a:gd name="connsiteX11" fmla="*/ 6979 w 1985821"/>
                <a:gd name="connsiteY11" fmla="*/ 552450 h 1641157"/>
                <a:gd name="connsiteX12" fmla="*/ 1282 w 1985821"/>
                <a:gd name="connsiteY12" fmla="*/ 574358 h 1641157"/>
                <a:gd name="connsiteX13" fmla="*/ 360184 w 1985821"/>
                <a:gd name="connsiteY13" fmla="*/ 1626870 h 1641157"/>
                <a:gd name="connsiteX14" fmla="*/ 380123 w 1985821"/>
                <a:gd name="connsiteY14" fmla="*/ 1641158 h 1641157"/>
                <a:gd name="connsiteX15" fmla="*/ 1255540 w 1985821"/>
                <a:gd name="connsiteY15" fmla="*/ 1610678 h 1641157"/>
                <a:gd name="connsiteX16" fmla="*/ 1977142 w 1985821"/>
                <a:gd name="connsiteY16" fmla="*/ 1092518 h 1641157"/>
                <a:gd name="connsiteX17" fmla="*/ 1984738 w 1985821"/>
                <a:gd name="connsiteY17" fmla="*/ 1068705 h 1641157"/>
                <a:gd name="connsiteX18" fmla="*/ 1625836 w 1985821"/>
                <a:gd name="connsiteY18" fmla="*/ 16193 h 1641157"/>
                <a:gd name="connsiteX19" fmla="*/ 1607796 w 1985821"/>
                <a:gd name="connsiteY19" fmla="*/ 1905 h 1641157"/>
                <a:gd name="connsiteX20" fmla="*/ 1605897 w 1985821"/>
                <a:gd name="connsiteY20" fmla="*/ 3810 h 1641157"/>
                <a:gd name="connsiteX21" fmla="*/ 456081 w 1985821"/>
                <a:gd name="connsiteY21" fmla="*/ 1526858 h 1641157"/>
                <a:gd name="connsiteX22" fmla="*/ 469374 w 1985821"/>
                <a:gd name="connsiteY22" fmla="*/ 1526858 h 1641157"/>
                <a:gd name="connsiteX23" fmla="*/ 456081 w 1985821"/>
                <a:gd name="connsiteY23" fmla="*/ 1526858 h 16411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985821" h="1641157">
                  <a:moveTo>
                    <a:pt x="1605897" y="3810"/>
                  </a:moveTo>
                  <a:lnTo>
                    <a:pt x="1488162" y="0"/>
                  </a:lnTo>
                  <a:lnTo>
                    <a:pt x="1488162" y="0"/>
                  </a:lnTo>
                  <a:cubicBezTo>
                    <a:pt x="1482465" y="1905"/>
                    <a:pt x="1421698" y="29528"/>
                    <a:pt x="1291620" y="96203"/>
                  </a:cubicBezTo>
                  <a:cubicBezTo>
                    <a:pt x="1071342" y="209550"/>
                    <a:pt x="885244" y="418148"/>
                    <a:pt x="880497" y="422910"/>
                  </a:cubicBezTo>
                  <a:lnTo>
                    <a:pt x="880497" y="422910"/>
                  </a:lnTo>
                  <a:lnTo>
                    <a:pt x="822579" y="442913"/>
                  </a:lnTo>
                  <a:lnTo>
                    <a:pt x="822579" y="442913"/>
                  </a:lnTo>
                  <a:cubicBezTo>
                    <a:pt x="815932" y="441960"/>
                    <a:pt x="541534" y="391478"/>
                    <a:pt x="298468" y="437198"/>
                  </a:cubicBezTo>
                  <a:cubicBezTo>
                    <a:pt x="146552" y="465773"/>
                    <a:pt x="91482" y="479108"/>
                    <a:pt x="84836" y="481013"/>
                  </a:cubicBezTo>
                  <a:lnTo>
                    <a:pt x="84836" y="481013"/>
                  </a:lnTo>
                  <a:lnTo>
                    <a:pt x="6979" y="552450"/>
                  </a:lnTo>
                  <a:cubicBezTo>
                    <a:pt x="332" y="558165"/>
                    <a:pt x="-1567" y="566738"/>
                    <a:pt x="1282" y="574358"/>
                  </a:cubicBezTo>
                  <a:lnTo>
                    <a:pt x="360184" y="1626870"/>
                  </a:lnTo>
                  <a:cubicBezTo>
                    <a:pt x="363032" y="1635443"/>
                    <a:pt x="371578" y="1641158"/>
                    <a:pt x="380123" y="1641158"/>
                  </a:cubicBezTo>
                  <a:cubicBezTo>
                    <a:pt x="496908" y="1637348"/>
                    <a:pt x="1255540" y="1610678"/>
                    <a:pt x="1255540" y="1610678"/>
                  </a:cubicBezTo>
                  <a:cubicBezTo>
                    <a:pt x="1255540" y="1610678"/>
                    <a:pt x="1880295" y="1162050"/>
                    <a:pt x="1977142" y="1092518"/>
                  </a:cubicBezTo>
                  <a:cubicBezTo>
                    <a:pt x="1984738" y="1086803"/>
                    <a:pt x="1987586" y="1077278"/>
                    <a:pt x="1984738" y="1068705"/>
                  </a:cubicBezTo>
                  <a:lnTo>
                    <a:pt x="1625836" y="16193"/>
                  </a:lnTo>
                  <a:cubicBezTo>
                    <a:pt x="1622987" y="8573"/>
                    <a:pt x="1615391" y="2858"/>
                    <a:pt x="1607796" y="1905"/>
                  </a:cubicBezTo>
                  <a:lnTo>
                    <a:pt x="1605897" y="3810"/>
                  </a:lnTo>
                  <a:close/>
                  <a:moveTo>
                    <a:pt x="456081" y="1526858"/>
                  </a:moveTo>
                  <a:lnTo>
                    <a:pt x="469374" y="1526858"/>
                  </a:lnTo>
                  <a:lnTo>
                    <a:pt x="456081" y="1526858"/>
                  </a:lnTo>
                  <a:close/>
                </a:path>
              </a:pathLst>
            </a:custGeom>
            <a:solidFill>
              <a:srgbClr val="FFFFFF"/>
            </a:solidFill>
            <a:ln w="9480" cap="flat">
              <a:noFill/>
              <a:prstDash val="solid"/>
              <a:miter/>
            </a:ln>
          </p:spPr>
          <p:txBody>
            <a:bodyPr rtlCol="0" anchor="ctr"/>
            <a:lstStyle/>
            <a:p>
              <a:endParaRPr lang="en-GB"/>
            </a:p>
          </p:txBody>
        </p:sp>
        <p:sp>
          <p:nvSpPr>
            <p:cNvPr id="900" name="Freeform 899">
              <a:extLst>
                <a:ext uri="{FF2B5EF4-FFF2-40B4-BE49-F238E27FC236}">
                  <a16:creationId xmlns:a16="http://schemas.microsoft.com/office/drawing/2014/main" id="{E315D407-6C38-0AD4-0AF8-67D256563D98}"/>
                </a:ext>
              </a:extLst>
            </p:cNvPr>
            <p:cNvSpPr/>
            <p:nvPr/>
          </p:nvSpPr>
          <p:spPr>
            <a:xfrm>
              <a:off x="8337955" y="562881"/>
              <a:ext cx="1875011" cy="1547812"/>
            </a:xfrm>
            <a:custGeom>
              <a:avLst/>
              <a:gdLst>
                <a:gd name="connsiteX0" fmla="*/ 1520279 w 1875011"/>
                <a:gd name="connsiteY0" fmla="*/ 4762 h 1547812"/>
                <a:gd name="connsiteX1" fmla="*/ 1409191 w 1875011"/>
                <a:gd name="connsiteY1" fmla="*/ 0 h 1547812"/>
                <a:gd name="connsiteX2" fmla="*/ 1409191 w 1875011"/>
                <a:gd name="connsiteY2" fmla="*/ 0 h 1547812"/>
                <a:gd name="connsiteX3" fmla="*/ 1223093 w 1875011"/>
                <a:gd name="connsiteY3" fmla="*/ 90488 h 1547812"/>
                <a:gd name="connsiteX4" fmla="*/ 832859 w 1875011"/>
                <a:gd name="connsiteY4" fmla="*/ 398145 h 1547812"/>
                <a:gd name="connsiteX5" fmla="*/ 832859 w 1875011"/>
                <a:gd name="connsiteY5" fmla="*/ 398145 h 1547812"/>
                <a:gd name="connsiteX6" fmla="*/ 806273 w 1875011"/>
                <a:gd name="connsiteY6" fmla="*/ 407670 h 1547812"/>
                <a:gd name="connsiteX7" fmla="*/ 805324 w 1875011"/>
                <a:gd name="connsiteY7" fmla="*/ 407670 h 1547812"/>
                <a:gd name="connsiteX8" fmla="*/ 778738 w 1875011"/>
                <a:gd name="connsiteY8" fmla="*/ 417195 h 1547812"/>
                <a:gd name="connsiteX9" fmla="*/ 778738 w 1875011"/>
                <a:gd name="connsiteY9" fmla="*/ 417195 h 1547812"/>
                <a:gd name="connsiteX10" fmla="*/ 283112 w 1875011"/>
                <a:gd name="connsiteY10" fmla="*/ 409575 h 1547812"/>
                <a:gd name="connsiteX11" fmla="*/ 80873 w 1875011"/>
                <a:gd name="connsiteY11" fmla="*/ 449580 h 1547812"/>
                <a:gd name="connsiteX12" fmla="*/ 80873 w 1875011"/>
                <a:gd name="connsiteY12" fmla="*/ 449580 h 1547812"/>
                <a:gd name="connsiteX13" fmla="*/ 6814 w 1875011"/>
                <a:gd name="connsiteY13" fmla="*/ 517208 h 1547812"/>
                <a:gd name="connsiteX14" fmla="*/ 1117 w 1875011"/>
                <a:gd name="connsiteY14" fmla="*/ 538163 h 1547812"/>
                <a:gd name="connsiteX15" fmla="*/ 336283 w 1875011"/>
                <a:gd name="connsiteY15" fmla="*/ 1534478 h 1547812"/>
                <a:gd name="connsiteX16" fmla="*/ 355272 w 1875011"/>
                <a:gd name="connsiteY16" fmla="*/ 1547813 h 1547812"/>
                <a:gd name="connsiteX17" fmla="*/ 1182266 w 1875011"/>
                <a:gd name="connsiteY17" fmla="*/ 1523048 h 1547812"/>
                <a:gd name="connsiteX18" fmla="*/ 1866838 w 1875011"/>
                <a:gd name="connsiteY18" fmla="*/ 1036320 h 1547812"/>
                <a:gd name="connsiteX19" fmla="*/ 1874434 w 1875011"/>
                <a:gd name="connsiteY19" fmla="*/ 1014413 h 1547812"/>
                <a:gd name="connsiteX20" fmla="*/ 1540218 w 1875011"/>
                <a:gd name="connsiteY20" fmla="*/ 18098 h 1547812"/>
                <a:gd name="connsiteX21" fmla="*/ 1523128 w 1875011"/>
                <a:gd name="connsiteY21" fmla="*/ 4762 h 1547812"/>
                <a:gd name="connsiteX22" fmla="*/ 1520279 w 1875011"/>
                <a:gd name="connsiteY22" fmla="*/ 4762 h 1547812"/>
                <a:gd name="connsiteX23" fmla="*/ 960088 w 1875011"/>
                <a:gd name="connsiteY23" fmla="*/ 492443 h 1547812"/>
                <a:gd name="connsiteX24" fmla="*/ 1300001 w 1875011"/>
                <a:gd name="connsiteY24" fmla="*/ 250508 h 1547812"/>
                <a:gd name="connsiteX25" fmla="*/ 1331334 w 1875011"/>
                <a:gd name="connsiteY25" fmla="*/ 256223 h 1547812"/>
                <a:gd name="connsiteX26" fmla="*/ 1325637 w 1875011"/>
                <a:gd name="connsiteY26" fmla="*/ 287655 h 1547812"/>
                <a:gd name="connsiteX27" fmla="*/ 985724 w 1875011"/>
                <a:gd name="connsiteY27" fmla="*/ 529590 h 1547812"/>
                <a:gd name="connsiteX28" fmla="*/ 980027 w 1875011"/>
                <a:gd name="connsiteY28" fmla="*/ 532448 h 1547812"/>
                <a:gd name="connsiteX29" fmla="*/ 955341 w 1875011"/>
                <a:gd name="connsiteY29" fmla="*/ 523875 h 1547812"/>
                <a:gd name="connsiteX30" fmla="*/ 961038 w 1875011"/>
                <a:gd name="connsiteY30" fmla="*/ 492443 h 1547812"/>
                <a:gd name="connsiteX31" fmla="*/ 960088 w 1875011"/>
                <a:gd name="connsiteY31" fmla="*/ 492443 h 1547812"/>
                <a:gd name="connsiteX32" fmla="*/ 995219 w 1875011"/>
                <a:gd name="connsiteY32" fmla="*/ 595313 h 1547812"/>
                <a:gd name="connsiteX33" fmla="*/ 1335132 w 1875011"/>
                <a:gd name="connsiteY33" fmla="*/ 353378 h 1547812"/>
                <a:gd name="connsiteX34" fmla="*/ 1366464 w 1875011"/>
                <a:gd name="connsiteY34" fmla="*/ 359093 h 1547812"/>
                <a:gd name="connsiteX35" fmla="*/ 1360767 w 1875011"/>
                <a:gd name="connsiteY35" fmla="*/ 390525 h 1547812"/>
                <a:gd name="connsiteX36" fmla="*/ 1020855 w 1875011"/>
                <a:gd name="connsiteY36" fmla="*/ 632460 h 1547812"/>
                <a:gd name="connsiteX37" fmla="*/ 1015158 w 1875011"/>
                <a:gd name="connsiteY37" fmla="*/ 635318 h 1547812"/>
                <a:gd name="connsiteX38" fmla="*/ 990472 w 1875011"/>
                <a:gd name="connsiteY38" fmla="*/ 626745 h 1547812"/>
                <a:gd name="connsiteX39" fmla="*/ 996169 w 1875011"/>
                <a:gd name="connsiteY39" fmla="*/ 595313 h 1547812"/>
                <a:gd name="connsiteX40" fmla="*/ 995219 w 1875011"/>
                <a:gd name="connsiteY40" fmla="*/ 595313 h 1547812"/>
                <a:gd name="connsiteX41" fmla="*/ 1029400 w 1875011"/>
                <a:gd name="connsiteY41" fmla="*/ 698183 h 1547812"/>
                <a:gd name="connsiteX42" fmla="*/ 1369313 w 1875011"/>
                <a:gd name="connsiteY42" fmla="*/ 456248 h 1547812"/>
                <a:gd name="connsiteX43" fmla="*/ 1400645 w 1875011"/>
                <a:gd name="connsiteY43" fmla="*/ 461963 h 1547812"/>
                <a:gd name="connsiteX44" fmla="*/ 1394949 w 1875011"/>
                <a:gd name="connsiteY44" fmla="*/ 493395 h 1547812"/>
                <a:gd name="connsiteX45" fmla="*/ 1055036 w 1875011"/>
                <a:gd name="connsiteY45" fmla="*/ 735330 h 1547812"/>
                <a:gd name="connsiteX46" fmla="*/ 1049339 w 1875011"/>
                <a:gd name="connsiteY46" fmla="*/ 738188 h 1547812"/>
                <a:gd name="connsiteX47" fmla="*/ 1024653 w 1875011"/>
                <a:gd name="connsiteY47" fmla="*/ 729615 h 1547812"/>
                <a:gd name="connsiteX48" fmla="*/ 1030350 w 1875011"/>
                <a:gd name="connsiteY48" fmla="*/ 698183 h 1547812"/>
                <a:gd name="connsiteX49" fmla="*/ 1029400 w 1875011"/>
                <a:gd name="connsiteY49" fmla="*/ 698183 h 1547812"/>
                <a:gd name="connsiteX50" fmla="*/ 1063581 w 1875011"/>
                <a:gd name="connsiteY50" fmla="*/ 801053 h 1547812"/>
                <a:gd name="connsiteX51" fmla="*/ 1403494 w 1875011"/>
                <a:gd name="connsiteY51" fmla="*/ 559118 h 1547812"/>
                <a:gd name="connsiteX52" fmla="*/ 1434827 w 1875011"/>
                <a:gd name="connsiteY52" fmla="*/ 564833 h 1547812"/>
                <a:gd name="connsiteX53" fmla="*/ 1429130 w 1875011"/>
                <a:gd name="connsiteY53" fmla="*/ 596265 h 1547812"/>
                <a:gd name="connsiteX54" fmla="*/ 1089217 w 1875011"/>
                <a:gd name="connsiteY54" fmla="*/ 838200 h 1547812"/>
                <a:gd name="connsiteX55" fmla="*/ 1083520 w 1875011"/>
                <a:gd name="connsiteY55" fmla="*/ 841058 h 1547812"/>
                <a:gd name="connsiteX56" fmla="*/ 1058834 w 1875011"/>
                <a:gd name="connsiteY56" fmla="*/ 832485 h 1547812"/>
                <a:gd name="connsiteX57" fmla="*/ 1064531 w 1875011"/>
                <a:gd name="connsiteY57" fmla="*/ 801053 h 1547812"/>
                <a:gd name="connsiteX58" fmla="*/ 1063581 w 1875011"/>
                <a:gd name="connsiteY58" fmla="*/ 801053 h 1547812"/>
                <a:gd name="connsiteX59" fmla="*/ 1098712 w 1875011"/>
                <a:gd name="connsiteY59" fmla="*/ 904875 h 1547812"/>
                <a:gd name="connsiteX60" fmla="*/ 1438625 w 1875011"/>
                <a:gd name="connsiteY60" fmla="*/ 662940 h 1547812"/>
                <a:gd name="connsiteX61" fmla="*/ 1469957 w 1875011"/>
                <a:gd name="connsiteY61" fmla="*/ 668655 h 1547812"/>
                <a:gd name="connsiteX62" fmla="*/ 1464260 w 1875011"/>
                <a:gd name="connsiteY62" fmla="*/ 700088 h 1547812"/>
                <a:gd name="connsiteX63" fmla="*/ 1124348 w 1875011"/>
                <a:gd name="connsiteY63" fmla="*/ 942023 h 1547812"/>
                <a:gd name="connsiteX64" fmla="*/ 1118651 w 1875011"/>
                <a:gd name="connsiteY64" fmla="*/ 944880 h 1547812"/>
                <a:gd name="connsiteX65" fmla="*/ 1093965 w 1875011"/>
                <a:gd name="connsiteY65" fmla="*/ 936308 h 1547812"/>
                <a:gd name="connsiteX66" fmla="*/ 1099661 w 1875011"/>
                <a:gd name="connsiteY66" fmla="*/ 904875 h 1547812"/>
                <a:gd name="connsiteX67" fmla="*/ 1098712 w 1875011"/>
                <a:gd name="connsiteY67" fmla="*/ 904875 h 1547812"/>
                <a:gd name="connsiteX68" fmla="*/ 1132893 w 1875011"/>
                <a:gd name="connsiteY68" fmla="*/ 1007745 h 1547812"/>
                <a:gd name="connsiteX69" fmla="*/ 1472806 w 1875011"/>
                <a:gd name="connsiteY69" fmla="*/ 765810 h 1547812"/>
                <a:gd name="connsiteX70" fmla="*/ 1504138 w 1875011"/>
                <a:gd name="connsiteY70" fmla="*/ 771525 h 1547812"/>
                <a:gd name="connsiteX71" fmla="*/ 1498442 w 1875011"/>
                <a:gd name="connsiteY71" fmla="*/ 802958 h 1547812"/>
                <a:gd name="connsiteX72" fmla="*/ 1158529 w 1875011"/>
                <a:gd name="connsiteY72" fmla="*/ 1044893 h 1547812"/>
                <a:gd name="connsiteX73" fmla="*/ 1152832 w 1875011"/>
                <a:gd name="connsiteY73" fmla="*/ 1047750 h 1547812"/>
                <a:gd name="connsiteX74" fmla="*/ 1128146 w 1875011"/>
                <a:gd name="connsiteY74" fmla="*/ 1039178 h 1547812"/>
                <a:gd name="connsiteX75" fmla="*/ 1133843 w 1875011"/>
                <a:gd name="connsiteY75" fmla="*/ 1007745 h 1547812"/>
                <a:gd name="connsiteX76" fmla="*/ 1132893 w 1875011"/>
                <a:gd name="connsiteY76" fmla="*/ 1007745 h 1547812"/>
                <a:gd name="connsiteX77" fmla="*/ 1168024 w 1875011"/>
                <a:gd name="connsiteY77" fmla="*/ 1110615 h 1547812"/>
                <a:gd name="connsiteX78" fmla="*/ 1507936 w 1875011"/>
                <a:gd name="connsiteY78" fmla="*/ 868680 h 1547812"/>
                <a:gd name="connsiteX79" fmla="*/ 1539269 w 1875011"/>
                <a:gd name="connsiteY79" fmla="*/ 874395 h 1547812"/>
                <a:gd name="connsiteX80" fmla="*/ 1533572 w 1875011"/>
                <a:gd name="connsiteY80" fmla="*/ 905828 h 1547812"/>
                <a:gd name="connsiteX81" fmla="*/ 1193660 w 1875011"/>
                <a:gd name="connsiteY81" fmla="*/ 1147763 h 1547812"/>
                <a:gd name="connsiteX82" fmla="*/ 1187963 w 1875011"/>
                <a:gd name="connsiteY82" fmla="*/ 1150620 h 1547812"/>
                <a:gd name="connsiteX83" fmla="*/ 1163276 w 1875011"/>
                <a:gd name="connsiteY83" fmla="*/ 1142048 h 1547812"/>
                <a:gd name="connsiteX84" fmla="*/ 1168973 w 1875011"/>
                <a:gd name="connsiteY84" fmla="*/ 1110615 h 1547812"/>
                <a:gd name="connsiteX85" fmla="*/ 1168024 w 1875011"/>
                <a:gd name="connsiteY85" fmla="*/ 1110615 h 1547812"/>
                <a:gd name="connsiteX86" fmla="*/ 295455 w 1875011"/>
                <a:gd name="connsiteY86" fmla="*/ 605790 h 1547812"/>
                <a:gd name="connsiteX87" fmla="*/ 317293 w 1875011"/>
                <a:gd name="connsiteY87" fmla="*/ 582930 h 1547812"/>
                <a:gd name="connsiteX88" fmla="*/ 734113 w 1875011"/>
                <a:gd name="connsiteY88" fmla="*/ 568643 h 1547812"/>
                <a:gd name="connsiteX89" fmla="*/ 756901 w 1875011"/>
                <a:gd name="connsiteY89" fmla="*/ 590550 h 1547812"/>
                <a:gd name="connsiteX90" fmla="*/ 741709 w 1875011"/>
                <a:gd name="connsiteY90" fmla="*/ 612458 h 1547812"/>
                <a:gd name="connsiteX91" fmla="*/ 735063 w 1875011"/>
                <a:gd name="connsiteY91" fmla="*/ 613410 h 1547812"/>
                <a:gd name="connsiteX92" fmla="*/ 318243 w 1875011"/>
                <a:gd name="connsiteY92" fmla="*/ 627698 h 1547812"/>
                <a:gd name="connsiteX93" fmla="*/ 295455 w 1875011"/>
                <a:gd name="connsiteY93" fmla="*/ 605790 h 1547812"/>
                <a:gd name="connsiteX94" fmla="*/ 295455 w 1875011"/>
                <a:gd name="connsiteY94" fmla="*/ 605790 h 1547812"/>
                <a:gd name="connsiteX95" fmla="*/ 329636 w 1875011"/>
                <a:gd name="connsiteY95" fmla="*/ 708660 h 1547812"/>
                <a:gd name="connsiteX96" fmla="*/ 351474 w 1875011"/>
                <a:gd name="connsiteY96" fmla="*/ 685800 h 1547812"/>
                <a:gd name="connsiteX97" fmla="*/ 768294 w 1875011"/>
                <a:gd name="connsiteY97" fmla="*/ 671513 h 1547812"/>
                <a:gd name="connsiteX98" fmla="*/ 791082 w 1875011"/>
                <a:gd name="connsiteY98" fmla="*/ 693420 h 1547812"/>
                <a:gd name="connsiteX99" fmla="*/ 775890 w 1875011"/>
                <a:gd name="connsiteY99" fmla="*/ 715328 h 1547812"/>
                <a:gd name="connsiteX100" fmla="*/ 769244 w 1875011"/>
                <a:gd name="connsiteY100" fmla="*/ 716280 h 1547812"/>
                <a:gd name="connsiteX101" fmla="*/ 352424 w 1875011"/>
                <a:gd name="connsiteY101" fmla="*/ 730568 h 1547812"/>
                <a:gd name="connsiteX102" fmla="*/ 329636 w 1875011"/>
                <a:gd name="connsiteY102" fmla="*/ 708660 h 1547812"/>
                <a:gd name="connsiteX103" fmla="*/ 329636 w 1875011"/>
                <a:gd name="connsiteY103" fmla="*/ 708660 h 1547812"/>
                <a:gd name="connsiteX104" fmla="*/ 364767 w 1875011"/>
                <a:gd name="connsiteY104" fmla="*/ 811530 h 1547812"/>
                <a:gd name="connsiteX105" fmla="*/ 386605 w 1875011"/>
                <a:gd name="connsiteY105" fmla="*/ 788670 h 1547812"/>
                <a:gd name="connsiteX106" fmla="*/ 803425 w 1875011"/>
                <a:gd name="connsiteY106" fmla="*/ 774383 h 1547812"/>
                <a:gd name="connsiteX107" fmla="*/ 826212 w 1875011"/>
                <a:gd name="connsiteY107" fmla="*/ 796290 h 1547812"/>
                <a:gd name="connsiteX108" fmla="*/ 811021 w 1875011"/>
                <a:gd name="connsiteY108" fmla="*/ 818198 h 1547812"/>
                <a:gd name="connsiteX109" fmla="*/ 804374 w 1875011"/>
                <a:gd name="connsiteY109" fmla="*/ 819150 h 1547812"/>
                <a:gd name="connsiteX110" fmla="*/ 387554 w 1875011"/>
                <a:gd name="connsiteY110" fmla="*/ 833438 h 1547812"/>
                <a:gd name="connsiteX111" fmla="*/ 364767 w 1875011"/>
                <a:gd name="connsiteY111" fmla="*/ 811530 h 1547812"/>
                <a:gd name="connsiteX112" fmla="*/ 364767 w 1875011"/>
                <a:gd name="connsiteY112" fmla="*/ 811530 h 1547812"/>
                <a:gd name="connsiteX113" fmla="*/ 398948 w 1875011"/>
                <a:gd name="connsiteY113" fmla="*/ 915353 h 1547812"/>
                <a:gd name="connsiteX114" fmla="*/ 420786 w 1875011"/>
                <a:gd name="connsiteY114" fmla="*/ 892493 h 1547812"/>
                <a:gd name="connsiteX115" fmla="*/ 837606 w 1875011"/>
                <a:gd name="connsiteY115" fmla="*/ 878205 h 1547812"/>
                <a:gd name="connsiteX116" fmla="*/ 860393 w 1875011"/>
                <a:gd name="connsiteY116" fmla="*/ 900113 h 1547812"/>
                <a:gd name="connsiteX117" fmla="*/ 845202 w 1875011"/>
                <a:gd name="connsiteY117" fmla="*/ 922020 h 1547812"/>
                <a:gd name="connsiteX118" fmla="*/ 838555 w 1875011"/>
                <a:gd name="connsiteY118" fmla="*/ 922973 h 1547812"/>
                <a:gd name="connsiteX119" fmla="*/ 421735 w 1875011"/>
                <a:gd name="connsiteY119" fmla="*/ 937260 h 1547812"/>
                <a:gd name="connsiteX120" fmla="*/ 398948 w 1875011"/>
                <a:gd name="connsiteY120" fmla="*/ 915353 h 1547812"/>
                <a:gd name="connsiteX121" fmla="*/ 398948 w 1875011"/>
                <a:gd name="connsiteY121" fmla="*/ 915353 h 1547812"/>
                <a:gd name="connsiteX122" fmla="*/ 434079 w 1875011"/>
                <a:gd name="connsiteY122" fmla="*/ 1018223 h 1547812"/>
                <a:gd name="connsiteX123" fmla="*/ 455917 w 1875011"/>
                <a:gd name="connsiteY123" fmla="*/ 995363 h 1547812"/>
                <a:gd name="connsiteX124" fmla="*/ 872737 w 1875011"/>
                <a:gd name="connsiteY124" fmla="*/ 981075 h 1547812"/>
                <a:gd name="connsiteX125" fmla="*/ 895524 w 1875011"/>
                <a:gd name="connsiteY125" fmla="*/ 1002983 h 1547812"/>
                <a:gd name="connsiteX126" fmla="*/ 880332 w 1875011"/>
                <a:gd name="connsiteY126" fmla="*/ 1024890 h 1547812"/>
                <a:gd name="connsiteX127" fmla="*/ 873686 w 1875011"/>
                <a:gd name="connsiteY127" fmla="*/ 1025843 h 1547812"/>
                <a:gd name="connsiteX128" fmla="*/ 456866 w 1875011"/>
                <a:gd name="connsiteY128" fmla="*/ 1040130 h 1547812"/>
                <a:gd name="connsiteX129" fmla="*/ 434079 w 1875011"/>
                <a:gd name="connsiteY129" fmla="*/ 1018223 h 1547812"/>
                <a:gd name="connsiteX130" fmla="*/ 434079 w 1875011"/>
                <a:gd name="connsiteY130" fmla="*/ 1018223 h 1547812"/>
                <a:gd name="connsiteX131" fmla="*/ 468260 w 1875011"/>
                <a:gd name="connsiteY131" fmla="*/ 1121093 h 1547812"/>
                <a:gd name="connsiteX132" fmla="*/ 490098 w 1875011"/>
                <a:gd name="connsiteY132" fmla="*/ 1098233 h 1547812"/>
                <a:gd name="connsiteX133" fmla="*/ 906918 w 1875011"/>
                <a:gd name="connsiteY133" fmla="*/ 1083945 h 1547812"/>
                <a:gd name="connsiteX134" fmla="*/ 929705 w 1875011"/>
                <a:gd name="connsiteY134" fmla="*/ 1105853 h 1547812"/>
                <a:gd name="connsiteX135" fmla="*/ 914514 w 1875011"/>
                <a:gd name="connsiteY135" fmla="*/ 1127760 h 1547812"/>
                <a:gd name="connsiteX136" fmla="*/ 907867 w 1875011"/>
                <a:gd name="connsiteY136" fmla="*/ 1128713 h 1547812"/>
                <a:gd name="connsiteX137" fmla="*/ 491047 w 1875011"/>
                <a:gd name="connsiteY137" fmla="*/ 1143000 h 1547812"/>
                <a:gd name="connsiteX138" fmla="*/ 468260 w 1875011"/>
                <a:gd name="connsiteY138" fmla="*/ 1121093 h 1547812"/>
                <a:gd name="connsiteX139" fmla="*/ 468260 w 1875011"/>
                <a:gd name="connsiteY139" fmla="*/ 1121093 h 1547812"/>
                <a:gd name="connsiteX140" fmla="*/ 503390 w 1875011"/>
                <a:gd name="connsiteY140" fmla="*/ 1223963 h 1547812"/>
                <a:gd name="connsiteX141" fmla="*/ 525228 w 1875011"/>
                <a:gd name="connsiteY141" fmla="*/ 1201103 h 1547812"/>
                <a:gd name="connsiteX142" fmla="*/ 942048 w 1875011"/>
                <a:gd name="connsiteY142" fmla="*/ 1186815 h 1547812"/>
                <a:gd name="connsiteX143" fmla="*/ 964836 w 1875011"/>
                <a:gd name="connsiteY143" fmla="*/ 1208723 h 1547812"/>
                <a:gd name="connsiteX144" fmla="*/ 949644 w 1875011"/>
                <a:gd name="connsiteY144" fmla="*/ 1230630 h 1547812"/>
                <a:gd name="connsiteX145" fmla="*/ 942998 w 1875011"/>
                <a:gd name="connsiteY145" fmla="*/ 1231583 h 1547812"/>
                <a:gd name="connsiteX146" fmla="*/ 526178 w 1875011"/>
                <a:gd name="connsiteY146" fmla="*/ 1245870 h 1547812"/>
                <a:gd name="connsiteX147" fmla="*/ 503390 w 1875011"/>
                <a:gd name="connsiteY147" fmla="*/ 1223963 h 1547812"/>
                <a:gd name="connsiteX148" fmla="*/ 503390 w 1875011"/>
                <a:gd name="connsiteY148" fmla="*/ 1223963 h 1547812"/>
                <a:gd name="connsiteX149" fmla="*/ 832859 w 1875011"/>
                <a:gd name="connsiteY149" fmla="*/ 398145 h 1547812"/>
                <a:gd name="connsiteX150" fmla="*/ 1167074 w 1875011"/>
                <a:gd name="connsiteY150" fmla="*/ 1391603 h 1547812"/>
                <a:gd name="connsiteX151" fmla="*/ 1728215 w 1875011"/>
                <a:gd name="connsiteY151" fmla="*/ 989648 h 1547812"/>
                <a:gd name="connsiteX152" fmla="*/ 1734861 w 1875011"/>
                <a:gd name="connsiteY152" fmla="*/ 967740 h 1547812"/>
                <a:gd name="connsiteX153" fmla="*/ 1421534 w 1875011"/>
                <a:gd name="connsiteY153" fmla="*/ 32385 h 1547812"/>
                <a:gd name="connsiteX154" fmla="*/ 1497492 w 1875011"/>
                <a:gd name="connsiteY154" fmla="*/ 38100 h 1547812"/>
                <a:gd name="connsiteX155" fmla="*/ 1514583 w 1875011"/>
                <a:gd name="connsiteY155" fmla="*/ 51435 h 1547812"/>
                <a:gd name="connsiteX156" fmla="*/ 1835506 w 1875011"/>
                <a:gd name="connsiteY156" fmla="*/ 1005840 h 1547812"/>
                <a:gd name="connsiteX157" fmla="*/ 1822213 w 1875011"/>
                <a:gd name="connsiteY157" fmla="*/ 1030605 h 1547812"/>
                <a:gd name="connsiteX158" fmla="*/ 1166125 w 1875011"/>
                <a:gd name="connsiteY158" fmla="*/ 1480185 h 1547812"/>
                <a:gd name="connsiteX159" fmla="*/ 372363 w 1875011"/>
                <a:gd name="connsiteY159" fmla="*/ 1520190 h 1547812"/>
                <a:gd name="connsiteX160" fmla="*/ 353373 w 1875011"/>
                <a:gd name="connsiteY160" fmla="*/ 1506855 h 1547812"/>
                <a:gd name="connsiteX161" fmla="*/ 32450 w 1875011"/>
                <a:gd name="connsiteY161" fmla="*/ 552450 h 1547812"/>
                <a:gd name="connsiteX162" fmla="*/ 38147 w 1875011"/>
                <a:gd name="connsiteY162" fmla="*/ 531495 h 1547812"/>
                <a:gd name="connsiteX163" fmla="*/ 95116 w 1875011"/>
                <a:gd name="connsiteY163" fmla="*/ 481013 h 1547812"/>
                <a:gd name="connsiteX164" fmla="*/ 410342 w 1875011"/>
                <a:gd name="connsiteY164" fmla="*/ 1416368 h 1547812"/>
                <a:gd name="connsiteX165" fmla="*/ 429331 w 1875011"/>
                <a:gd name="connsiteY165" fmla="*/ 1429703 h 1547812"/>
                <a:gd name="connsiteX166" fmla="*/ 1112954 w 1875011"/>
                <a:gd name="connsiteY166" fmla="*/ 1411605 h 1547812"/>
                <a:gd name="connsiteX167" fmla="*/ 778738 w 1875011"/>
                <a:gd name="connsiteY167" fmla="*/ 417195 h 15478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Lst>
              <a:rect l="l" t="t" r="r" b="b"/>
              <a:pathLst>
                <a:path w="1875011" h="1547812">
                  <a:moveTo>
                    <a:pt x="1520279" y="4762"/>
                  </a:moveTo>
                  <a:lnTo>
                    <a:pt x="1409191" y="0"/>
                  </a:lnTo>
                  <a:lnTo>
                    <a:pt x="1409191" y="0"/>
                  </a:lnTo>
                  <a:cubicBezTo>
                    <a:pt x="1403494" y="1905"/>
                    <a:pt x="1346525" y="27623"/>
                    <a:pt x="1223093" y="90488"/>
                  </a:cubicBezTo>
                  <a:cubicBezTo>
                    <a:pt x="1015158" y="197168"/>
                    <a:pt x="837606" y="393383"/>
                    <a:pt x="832859" y="398145"/>
                  </a:cubicBezTo>
                  <a:lnTo>
                    <a:pt x="832859" y="398145"/>
                  </a:lnTo>
                  <a:lnTo>
                    <a:pt x="806273" y="407670"/>
                  </a:lnTo>
                  <a:lnTo>
                    <a:pt x="805324" y="407670"/>
                  </a:lnTo>
                  <a:lnTo>
                    <a:pt x="778738" y="417195"/>
                  </a:lnTo>
                  <a:lnTo>
                    <a:pt x="778738" y="417195"/>
                  </a:lnTo>
                  <a:cubicBezTo>
                    <a:pt x="773042" y="416243"/>
                    <a:pt x="512885" y="367665"/>
                    <a:pt x="283112" y="409575"/>
                  </a:cubicBezTo>
                  <a:cubicBezTo>
                    <a:pt x="139741" y="435293"/>
                    <a:pt x="87520" y="448628"/>
                    <a:pt x="80873" y="449580"/>
                  </a:cubicBezTo>
                  <a:lnTo>
                    <a:pt x="80873" y="449580"/>
                  </a:lnTo>
                  <a:lnTo>
                    <a:pt x="6814" y="517208"/>
                  </a:lnTo>
                  <a:cubicBezTo>
                    <a:pt x="1117" y="521970"/>
                    <a:pt x="-1731" y="530543"/>
                    <a:pt x="1117" y="538163"/>
                  </a:cubicBezTo>
                  <a:lnTo>
                    <a:pt x="336283" y="1534478"/>
                  </a:lnTo>
                  <a:cubicBezTo>
                    <a:pt x="339131" y="1542098"/>
                    <a:pt x="346727" y="1547813"/>
                    <a:pt x="355272" y="1547813"/>
                  </a:cubicBezTo>
                  <a:cubicBezTo>
                    <a:pt x="465411" y="1544955"/>
                    <a:pt x="1182266" y="1523048"/>
                    <a:pt x="1182266" y="1523048"/>
                  </a:cubicBezTo>
                  <a:cubicBezTo>
                    <a:pt x="1182266" y="1523048"/>
                    <a:pt x="1774739" y="1101090"/>
                    <a:pt x="1866838" y="1036320"/>
                  </a:cubicBezTo>
                  <a:cubicBezTo>
                    <a:pt x="1873485" y="1031558"/>
                    <a:pt x="1876333" y="1022033"/>
                    <a:pt x="1874434" y="1014413"/>
                  </a:cubicBezTo>
                  <a:lnTo>
                    <a:pt x="1540218" y="18098"/>
                  </a:lnTo>
                  <a:cubicBezTo>
                    <a:pt x="1537370" y="10478"/>
                    <a:pt x="1530724" y="5715"/>
                    <a:pt x="1523128" y="4762"/>
                  </a:cubicBezTo>
                  <a:lnTo>
                    <a:pt x="1520279" y="4762"/>
                  </a:lnTo>
                  <a:close/>
                  <a:moveTo>
                    <a:pt x="960088" y="492443"/>
                  </a:moveTo>
                  <a:lnTo>
                    <a:pt x="1300001" y="250508"/>
                  </a:lnTo>
                  <a:cubicBezTo>
                    <a:pt x="1309496" y="243840"/>
                    <a:pt x="1323738" y="245745"/>
                    <a:pt x="1331334" y="256223"/>
                  </a:cubicBezTo>
                  <a:cubicBezTo>
                    <a:pt x="1337980" y="266700"/>
                    <a:pt x="1336081" y="280035"/>
                    <a:pt x="1325637" y="287655"/>
                  </a:cubicBezTo>
                  <a:lnTo>
                    <a:pt x="985724" y="529590"/>
                  </a:lnTo>
                  <a:cubicBezTo>
                    <a:pt x="983825" y="530543"/>
                    <a:pt x="981926" y="531495"/>
                    <a:pt x="980027" y="532448"/>
                  </a:cubicBezTo>
                  <a:cubicBezTo>
                    <a:pt x="970533" y="535305"/>
                    <a:pt x="961038" y="532448"/>
                    <a:pt x="955341" y="523875"/>
                  </a:cubicBezTo>
                  <a:cubicBezTo>
                    <a:pt x="948695" y="513398"/>
                    <a:pt x="950594" y="500063"/>
                    <a:pt x="961038" y="492443"/>
                  </a:cubicBezTo>
                  <a:lnTo>
                    <a:pt x="960088" y="492443"/>
                  </a:lnTo>
                  <a:close/>
                  <a:moveTo>
                    <a:pt x="995219" y="595313"/>
                  </a:moveTo>
                  <a:lnTo>
                    <a:pt x="1335132" y="353378"/>
                  </a:lnTo>
                  <a:cubicBezTo>
                    <a:pt x="1344626" y="346710"/>
                    <a:pt x="1358868" y="348615"/>
                    <a:pt x="1366464" y="359093"/>
                  </a:cubicBezTo>
                  <a:cubicBezTo>
                    <a:pt x="1373111" y="369570"/>
                    <a:pt x="1371212" y="382905"/>
                    <a:pt x="1360767" y="390525"/>
                  </a:cubicBezTo>
                  <a:lnTo>
                    <a:pt x="1020855" y="632460"/>
                  </a:lnTo>
                  <a:cubicBezTo>
                    <a:pt x="1018956" y="633413"/>
                    <a:pt x="1017057" y="634365"/>
                    <a:pt x="1015158" y="635318"/>
                  </a:cubicBezTo>
                  <a:cubicBezTo>
                    <a:pt x="1005663" y="638175"/>
                    <a:pt x="996169" y="635318"/>
                    <a:pt x="990472" y="626745"/>
                  </a:cubicBezTo>
                  <a:cubicBezTo>
                    <a:pt x="983825" y="616268"/>
                    <a:pt x="985724" y="602933"/>
                    <a:pt x="996169" y="595313"/>
                  </a:cubicBezTo>
                  <a:lnTo>
                    <a:pt x="995219" y="595313"/>
                  </a:lnTo>
                  <a:close/>
                  <a:moveTo>
                    <a:pt x="1029400" y="698183"/>
                  </a:moveTo>
                  <a:lnTo>
                    <a:pt x="1369313" y="456248"/>
                  </a:lnTo>
                  <a:cubicBezTo>
                    <a:pt x="1378807" y="449580"/>
                    <a:pt x="1393050" y="451485"/>
                    <a:pt x="1400645" y="461963"/>
                  </a:cubicBezTo>
                  <a:cubicBezTo>
                    <a:pt x="1407292" y="472440"/>
                    <a:pt x="1405393" y="485775"/>
                    <a:pt x="1394949" y="493395"/>
                  </a:cubicBezTo>
                  <a:lnTo>
                    <a:pt x="1055036" y="735330"/>
                  </a:lnTo>
                  <a:cubicBezTo>
                    <a:pt x="1053137" y="736283"/>
                    <a:pt x="1051238" y="737235"/>
                    <a:pt x="1049339" y="738188"/>
                  </a:cubicBezTo>
                  <a:cubicBezTo>
                    <a:pt x="1039844" y="741045"/>
                    <a:pt x="1030350" y="738188"/>
                    <a:pt x="1024653" y="729615"/>
                  </a:cubicBezTo>
                  <a:cubicBezTo>
                    <a:pt x="1018006" y="719138"/>
                    <a:pt x="1019905" y="705803"/>
                    <a:pt x="1030350" y="698183"/>
                  </a:cubicBezTo>
                  <a:lnTo>
                    <a:pt x="1029400" y="698183"/>
                  </a:lnTo>
                  <a:close/>
                  <a:moveTo>
                    <a:pt x="1063581" y="801053"/>
                  </a:moveTo>
                  <a:lnTo>
                    <a:pt x="1403494" y="559118"/>
                  </a:lnTo>
                  <a:cubicBezTo>
                    <a:pt x="1412989" y="552450"/>
                    <a:pt x="1427231" y="554355"/>
                    <a:pt x="1434827" y="564833"/>
                  </a:cubicBezTo>
                  <a:cubicBezTo>
                    <a:pt x="1441473" y="575310"/>
                    <a:pt x="1439574" y="588645"/>
                    <a:pt x="1429130" y="596265"/>
                  </a:cubicBezTo>
                  <a:lnTo>
                    <a:pt x="1089217" y="838200"/>
                  </a:lnTo>
                  <a:cubicBezTo>
                    <a:pt x="1087318" y="839153"/>
                    <a:pt x="1085419" y="840105"/>
                    <a:pt x="1083520" y="841058"/>
                  </a:cubicBezTo>
                  <a:cubicBezTo>
                    <a:pt x="1074026" y="843915"/>
                    <a:pt x="1064531" y="841058"/>
                    <a:pt x="1058834" y="832485"/>
                  </a:cubicBezTo>
                  <a:cubicBezTo>
                    <a:pt x="1052188" y="822008"/>
                    <a:pt x="1054087" y="808673"/>
                    <a:pt x="1064531" y="801053"/>
                  </a:cubicBezTo>
                  <a:lnTo>
                    <a:pt x="1063581" y="801053"/>
                  </a:lnTo>
                  <a:close/>
                  <a:moveTo>
                    <a:pt x="1098712" y="904875"/>
                  </a:moveTo>
                  <a:lnTo>
                    <a:pt x="1438625" y="662940"/>
                  </a:lnTo>
                  <a:cubicBezTo>
                    <a:pt x="1449069" y="656273"/>
                    <a:pt x="1462361" y="658178"/>
                    <a:pt x="1469957" y="668655"/>
                  </a:cubicBezTo>
                  <a:cubicBezTo>
                    <a:pt x="1476604" y="679133"/>
                    <a:pt x="1474705" y="692468"/>
                    <a:pt x="1464260" y="700088"/>
                  </a:cubicBezTo>
                  <a:lnTo>
                    <a:pt x="1124348" y="942023"/>
                  </a:lnTo>
                  <a:cubicBezTo>
                    <a:pt x="1122449" y="942975"/>
                    <a:pt x="1120550" y="943928"/>
                    <a:pt x="1118651" y="944880"/>
                  </a:cubicBezTo>
                  <a:cubicBezTo>
                    <a:pt x="1109156" y="947738"/>
                    <a:pt x="1099661" y="944880"/>
                    <a:pt x="1093965" y="936308"/>
                  </a:cubicBezTo>
                  <a:cubicBezTo>
                    <a:pt x="1087318" y="925830"/>
                    <a:pt x="1089217" y="912495"/>
                    <a:pt x="1099661" y="904875"/>
                  </a:cubicBezTo>
                  <a:lnTo>
                    <a:pt x="1098712" y="904875"/>
                  </a:lnTo>
                  <a:close/>
                  <a:moveTo>
                    <a:pt x="1132893" y="1007745"/>
                  </a:moveTo>
                  <a:lnTo>
                    <a:pt x="1472806" y="765810"/>
                  </a:lnTo>
                  <a:cubicBezTo>
                    <a:pt x="1482300" y="759143"/>
                    <a:pt x="1496542" y="761048"/>
                    <a:pt x="1504138" y="771525"/>
                  </a:cubicBezTo>
                  <a:cubicBezTo>
                    <a:pt x="1510785" y="782003"/>
                    <a:pt x="1508886" y="795338"/>
                    <a:pt x="1498442" y="802958"/>
                  </a:cubicBezTo>
                  <a:lnTo>
                    <a:pt x="1158529" y="1044893"/>
                  </a:lnTo>
                  <a:cubicBezTo>
                    <a:pt x="1156630" y="1045845"/>
                    <a:pt x="1154731" y="1046798"/>
                    <a:pt x="1152832" y="1047750"/>
                  </a:cubicBezTo>
                  <a:cubicBezTo>
                    <a:pt x="1143337" y="1050608"/>
                    <a:pt x="1133843" y="1047750"/>
                    <a:pt x="1128146" y="1039178"/>
                  </a:cubicBezTo>
                  <a:cubicBezTo>
                    <a:pt x="1121499" y="1028700"/>
                    <a:pt x="1123398" y="1015365"/>
                    <a:pt x="1133843" y="1007745"/>
                  </a:cubicBezTo>
                  <a:lnTo>
                    <a:pt x="1132893" y="1007745"/>
                  </a:lnTo>
                  <a:close/>
                  <a:moveTo>
                    <a:pt x="1168024" y="1110615"/>
                  </a:moveTo>
                  <a:lnTo>
                    <a:pt x="1507936" y="868680"/>
                  </a:lnTo>
                  <a:cubicBezTo>
                    <a:pt x="1517431" y="862013"/>
                    <a:pt x="1531673" y="863918"/>
                    <a:pt x="1539269" y="874395"/>
                  </a:cubicBezTo>
                  <a:cubicBezTo>
                    <a:pt x="1545915" y="884873"/>
                    <a:pt x="1544016" y="898208"/>
                    <a:pt x="1533572" y="905828"/>
                  </a:cubicBezTo>
                  <a:lnTo>
                    <a:pt x="1193660" y="1147763"/>
                  </a:lnTo>
                  <a:cubicBezTo>
                    <a:pt x="1191761" y="1148715"/>
                    <a:pt x="1189862" y="1149668"/>
                    <a:pt x="1187963" y="1150620"/>
                  </a:cubicBezTo>
                  <a:cubicBezTo>
                    <a:pt x="1178468" y="1153478"/>
                    <a:pt x="1168973" y="1150620"/>
                    <a:pt x="1163276" y="1142048"/>
                  </a:cubicBezTo>
                  <a:cubicBezTo>
                    <a:pt x="1156630" y="1131570"/>
                    <a:pt x="1158529" y="1118235"/>
                    <a:pt x="1168973" y="1110615"/>
                  </a:cubicBezTo>
                  <a:lnTo>
                    <a:pt x="1168024" y="1110615"/>
                  </a:lnTo>
                  <a:close/>
                  <a:moveTo>
                    <a:pt x="295455" y="605790"/>
                  </a:moveTo>
                  <a:cubicBezTo>
                    <a:pt x="295455" y="593408"/>
                    <a:pt x="304950" y="582930"/>
                    <a:pt x="317293" y="582930"/>
                  </a:cubicBezTo>
                  <a:lnTo>
                    <a:pt x="734113" y="568643"/>
                  </a:lnTo>
                  <a:cubicBezTo>
                    <a:pt x="746456" y="568643"/>
                    <a:pt x="756901" y="578168"/>
                    <a:pt x="756901" y="590550"/>
                  </a:cubicBezTo>
                  <a:cubicBezTo>
                    <a:pt x="756901" y="601028"/>
                    <a:pt x="751204" y="609600"/>
                    <a:pt x="741709" y="612458"/>
                  </a:cubicBezTo>
                  <a:cubicBezTo>
                    <a:pt x="732214" y="615315"/>
                    <a:pt x="737911" y="613410"/>
                    <a:pt x="735063" y="613410"/>
                  </a:cubicBezTo>
                  <a:lnTo>
                    <a:pt x="318243" y="627698"/>
                  </a:lnTo>
                  <a:cubicBezTo>
                    <a:pt x="305899" y="627698"/>
                    <a:pt x="295455" y="618173"/>
                    <a:pt x="295455" y="605790"/>
                  </a:cubicBezTo>
                  <a:lnTo>
                    <a:pt x="295455" y="605790"/>
                  </a:lnTo>
                  <a:close/>
                  <a:moveTo>
                    <a:pt x="329636" y="708660"/>
                  </a:moveTo>
                  <a:cubicBezTo>
                    <a:pt x="329636" y="696278"/>
                    <a:pt x="339131" y="685800"/>
                    <a:pt x="351474" y="685800"/>
                  </a:cubicBezTo>
                  <a:lnTo>
                    <a:pt x="768294" y="671513"/>
                  </a:lnTo>
                  <a:cubicBezTo>
                    <a:pt x="780637" y="671513"/>
                    <a:pt x="791082" y="681038"/>
                    <a:pt x="791082" y="693420"/>
                  </a:cubicBezTo>
                  <a:cubicBezTo>
                    <a:pt x="791082" y="703898"/>
                    <a:pt x="785385" y="712470"/>
                    <a:pt x="775890" y="715328"/>
                  </a:cubicBezTo>
                  <a:cubicBezTo>
                    <a:pt x="766395" y="718185"/>
                    <a:pt x="772092" y="716280"/>
                    <a:pt x="769244" y="716280"/>
                  </a:cubicBezTo>
                  <a:lnTo>
                    <a:pt x="352424" y="730568"/>
                  </a:lnTo>
                  <a:cubicBezTo>
                    <a:pt x="340080" y="730568"/>
                    <a:pt x="329636" y="721043"/>
                    <a:pt x="329636" y="708660"/>
                  </a:cubicBezTo>
                  <a:lnTo>
                    <a:pt x="329636" y="708660"/>
                  </a:lnTo>
                  <a:close/>
                  <a:moveTo>
                    <a:pt x="364767" y="811530"/>
                  </a:moveTo>
                  <a:cubicBezTo>
                    <a:pt x="364767" y="799148"/>
                    <a:pt x="374262" y="788670"/>
                    <a:pt x="386605" y="788670"/>
                  </a:cubicBezTo>
                  <a:lnTo>
                    <a:pt x="803425" y="774383"/>
                  </a:lnTo>
                  <a:cubicBezTo>
                    <a:pt x="815768" y="774383"/>
                    <a:pt x="826212" y="783908"/>
                    <a:pt x="826212" y="796290"/>
                  </a:cubicBezTo>
                  <a:cubicBezTo>
                    <a:pt x="826212" y="806768"/>
                    <a:pt x="820515" y="815340"/>
                    <a:pt x="811021" y="818198"/>
                  </a:cubicBezTo>
                  <a:cubicBezTo>
                    <a:pt x="801526" y="821055"/>
                    <a:pt x="807223" y="819150"/>
                    <a:pt x="804374" y="819150"/>
                  </a:cubicBezTo>
                  <a:lnTo>
                    <a:pt x="387554" y="833438"/>
                  </a:lnTo>
                  <a:cubicBezTo>
                    <a:pt x="375211" y="833438"/>
                    <a:pt x="364767" y="823913"/>
                    <a:pt x="364767" y="811530"/>
                  </a:cubicBezTo>
                  <a:lnTo>
                    <a:pt x="364767" y="811530"/>
                  </a:lnTo>
                  <a:close/>
                  <a:moveTo>
                    <a:pt x="398948" y="915353"/>
                  </a:moveTo>
                  <a:cubicBezTo>
                    <a:pt x="398948" y="902970"/>
                    <a:pt x="408443" y="892493"/>
                    <a:pt x="420786" y="892493"/>
                  </a:cubicBezTo>
                  <a:lnTo>
                    <a:pt x="837606" y="878205"/>
                  </a:lnTo>
                  <a:cubicBezTo>
                    <a:pt x="849949" y="878205"/>
                    <a:pt x="860393" y="887730"/>
                    <a:pt x="860393" y="900113"/>
                  </a:cubicBezTo>
                  <a:cubicBezTo>
                    <a:pt x="860393" y="910590"/>
                    <a:pt x="854697" y="919163"/>
                    <a:pt x="845202" y="922020"/>
                  </a:cubicBezTo>
                  <a:cubicBezTo>
                    <a:pt x="835707" y="924878"/>
                    <a:pt x="841404" y="922973"/>
                    <a:pt x="838555" y="922973"/>
                  </a:cubicBezTo>
                  <a:lnTo>
                    <a:pt x="421735" y="937260"/>
                  </a:lnTo>
                  <a:cubicBezTo>
                    <a:pt x="409392" y="937260"/>
                    <a:pt x="398948" y="927735"/>
                    <a:pt x="398948" y="915353"/>
                  </a:cubicBezTo>
                  <a:lnTo>
                    <a:pt x="398948" y="915353"/>
                  </a:lnTo>
                  <a:close/>
                  <a:moveTo>
                    <a:pt x="434079" y="1018223"/>
                  </a:moveTo>
                  <a:cubicBezTo>
                    <a:pt x="434079" y="1005840"/>
                    <a:pt x="443573" y="995363"/>
                    <a:pt x="455917" y="995363"/>
                  </a:cubicBezTo>
                  <a:lnTo>
                    <a:pt x="872737" y="981075"/>
                  </a:lnTo>
                  <a:cubicBezTo>
                    <a:pt x="885080" y="981075"/>
                    <a:pt x="895524" y="990600"/>
                    <a:pt x="895524" y="1002983"/>
                  </a:cubicBezTo>
                  <a:cubicBezTo>
                    <a:pt x="895524" y="1013460"/>
                    <a:pt x="889827" y="1022033"/>
                    <a:pt x="880332" y="1024890"/>
                  </a:cubicBezTo>
                  <a:cubicBezTo>
                    <a:pt x="870838" y="1027748"/>
                    <a:pt x="876535" y="1025843"/>
                    <a:pt x="873686" y="1025843"/>
                  </a:cubicBezTo>
                  <a:lnTo>
                    <a:pt x="456866" y="1040130"/>
                  </a:lnTo>
                  <a:cubicBezTo>
                    <a:pt x="444523" y="1040130"/>
                    <a:pt x="434079" y="1030605"/>
                    <a:pt x="434079" y="1018223"/>
                  </a:cubicBezTo>
                  <a:lnTo>
                    <a:pt x="434079" y="1018223"/>
                  </a:lnTo>
                  <a:close/>
                  <a:moveTo>
                    <a:pt x="468260" y="1121093"/>
                  </a:moveTo>
                  <a:cubicBezTo>
                    <a:pt x="468260" y="1108710"/>
                    <a:pt x="477755" y="1098233"/>
                    <a:pt x="490098" y="1098233"/>
                  </a:cubicBezTo>
                  <a:lnTo>
                    <a:pt x="906918" y="1083945"/>
                  </a:lnTo>
                  <a:cubicBezTo>
                    <a:pt x="919261" y="1083945"/>
                    <a:pt x="929705" y="1093470"/>
                    <a:pt x="929705" y="1105853"/>
                  </a:cubicBezTo>
                  <a:cubicBezTo>
                    <a:pt x="929705" y="1116330"/>
                    <a:pt x="924008" y="1124903"/>
                    <a:pt x="914514" y="1127760"/>
                  </a:cubicBezTo>
                  <a:cubicBezTo>
                    <a:pt x="905019" y="1130618"/>
                    <a:pt x="910716" y="1128713"/>
                    <a:pt x="907867" y="1128713"/>
                  </a:cubicBezTo>
                  <a:lnTo>
                    <a:pt x="491047" y="1143000"/>
                  </a:lnTo>
                  <a:cubicBezTo>
                    <a:pt x="478704" y="1143000"/>
                    <a:pt x="468260" y="1133475"/>
                    <a:pt x="468260" y="1121093"/>
                  </a:cubicBezTo>
                  <a:lnTo>
                    <a:pt x="468260" y="1121093"/>
                  </a:lnTo>
                  <a:close/>
                  <a:moveTo>
                    <a:pt x="503390" y="1223963"/>
                  </a:moveTo>
                  <a:cubicBezTo>
                    <a:pt x="503390" y="1211580"/>
                    <a:pt x="512885" y="1201103"/>
                    <a:pt x="525228" y="1201103"/>
                  </a:cubicBezTo>
                  <a:lnTo>
                    <a:pt x="942048" y="1186815"/>
                  </a:lnTo>
                  <a:cubicBezTo>
                    <a:pt x="954392" y="1186815"/>
                    <a:pt x="964836" y="1196340"/>
                    <a:pt x="964836" y="1208723"/>
                  </a:cubicBezTo>
                  <a:cubicBezTo>
                    <a:pt x="964836" y="1219200"/>
                    <a:pt x="959139" y="1227773"/>
                    <a:pt x="949644" y="1230630"/>
                  </a:cubicBezTo>
                  <a:cubicBezTo>
                    <a:pt x="940149" y="1233488"/>
                    <a:pt x="945846" y="1231583"/>
                    <a:pt x="942998" y="1231583"/>
                  </a:cubicBezTo>
                  <a:lnTo>
                    <a:pt x="526178" y="1245870"/>
                  </a:lnTo>
                  <a:cubicBezTo>
                    <a:pt x="513835" y="1245870"/>
                    <a:pt x="503390" y="1236345"/>
                    <a:pt x="503390" y="1223963"/>
                  </a:cubicBezTo>
                  <a:lnTo>
                    <a:pt x="503390" y="1223963"/>
                  </a:lnTo>
                  <a:close/>
                  <a:moveTo>
                    <a:pt x="832859" y="398145"/>
                  </a:moveTo>
                  <a:lnTo>
                    <a:pt x="1167074" y="1391603"/>
                  </a:lnTo>
                  <a:lnTo>
                    <a:pt x="1728215" y="989648"/>
                  </a:lnTo>
                  <a:cubicBezTo>
                    <a:pt x="1734861" y="984885"/>
                    <a:pt x="1737710" y="975360"/>
                    <a:pt x="1734861" y="967740"/>
                  </a:cubicBezTo>
                  <a:lnTo>
                    <a:pt x="1421534" y="32385"/>
                  </a:lnTo>
                  <a:lnTo>
                    <a:pt x="1497492" y="38100"/>
                  </a:lnTo>
                  <a:cubicBezTo>
                    <a:pt x="1505088" y="38100"/>
                    <a:pt x="1512684" y="43815"/>
                    <a:pt x="1514583" y="51435"/>
                  </a:cubicBezTo>
                  <a:lnTo>
                    <a:pt x="1835506" y="1005840"/>
                  </a:lnTo>
                  <a:cubicBezTo>
                    <a:pt x="1838354" y="1014413"/>
                    <a:pt x="1828859" y="1025843"/>
                    <a:pt x="1822213" y="1030605"/>
                  </a:cubicBezTo>
                  <a:cubicBezTo>
                    <a:pt x="1736760" y="1090613"/>
                    <a:pt x="1167074" y="1482090"/>
                    <a:pt x="1166125" y="1480185"/>
                  </a:cubicBezTo>
                  <a:cubicBezTo>
                    <a:pt x="1074975" y="1484948"/>
                    <a:pt x="475856" y="1516380"/>
                    <a:pt x="372363" y="1520190"/>
                  </a:cubicBezTo>
                  <a:cubicBezTo>
                    <a:pt x="363817" y="1520190"/>
                    <a:pt x="356222" y="1515428"/>
                    <a:pt x="353373" y="1506855"/>
                  </a:cubicBezTo>
                  <a:lnTo>
                    <a:pt x="32450" y="552450"/>
                  </a:lnTo>
                  <a:cubicBezTo>
                    <a:pt x="29602" y="544830"/>
                    <a:pt x="32450" y="536258"/>
                    <a:pt x="38147" y="531495"/>
                  </a:cubicBezTo>
                  <a:lnTo>
                    <a:pt x="95116" y="481013"/>
                  </a:lnTo>
                  <a:lnTo>
                    <a:pt x="410342" y="1416368"/>
                  </a:lnTo>
                  <a:cubicBezTo>
                    <a:pt x="413190" y="1423988"/>
                    <a:pt x="420786" y="1429703"/>
                    <a:pt x="429331" y="1429703"/>
                  </a:cubicBezTo>
                  <a:lnTo>
                    <a:pt x="1112954" y="1411605"/>
                  </a:lnTo>
                  <a:lnTo>
                    <a:pt x="778738" y="417195"/>
                  </a:lnTo>
                </a:path>
              </a:pathLst>
            </a:custGeom>
            <a:solidFill>
              <a:schemeClr val="accent1">
                <a:lumMod val="40000"/>
                <a:lumOff val="60000"/>
              </a:schemeClr>
            </a:solidFill>
            <a:ln w="9480" cap="flat">
              <a:noFill/>
              <a:prstDash val="solid"/>
              <a:miter/>
            </a:ln>
          </p:spPr>
          <p:txBody>
            <a:bodyPr rtlCol="0" anchor="ctr"/>
            <a:lstStyle/>
            <a:p>
              <a:endParaRPr lang="en-GB"/>
            </a:p>
          </p:txBody>
        </p:sp>
      </p:grpSp>
      <p:grpSp>
        <p:nvGrpSpPr>
          <p:cNvPr id="929" name="Group 928">
            <a:extLst>
              <a:ext uri="{FF2B5EF4-FFF2-40B4-BE49-F238E27FC236}">
                <a16:creationId xmlns:a16="http://schemas.microsoft.com/office/drawing/2014/main" id="{AF3BA93B-5CF2-E82E-49F8-E4F968800744}"/>
              </a:ext>
            </a:extLst>
          </p:cNvPr>
          <p:cNvGrpSpPr/>
          <p:nvPr userDrawn="1"/>
        </p:nvGrpSpPr>
        <p:grpSpPr>
          <a:xfrm rot="823861" flipH="1">
            <a:off x="10631253" y="5681189"/>
            <a:ext cx="1295661" cy="975470"/>
            <a:chOff x="711150" y="3712662"/>
            <a:chExt cx="1522694" cy="1146398"/>
          </a:xfrm>
        </p:grpSpPr>
        <p:grpSp>
          <p:nvGrpSpPr>
            <p:cNvPr id="930" name="Graphic 73">
              <a:extLst>
                <a:ext uri="{FF2B5EF4-FFF2-40B4-BE49-F238E27FC236}">
                  <a16:creationId xmlns:a16="http://schemas.microsoft.com/office/drawing/2014/main" id="{C16F3CEA-86C5-44CA-FEF6-1FC2D05261A1}"/>
                </a:ext>
              </a:extLst>
            </p:cNvPr>
            <p:cNvGrpSpPr/>
            <p:nvPr userDrawn="1"/>
          </p:nvGrpSpPr>
          <p:grpSpPr>
            <a:xfrm>
              <a:off x="787350" y="3753937"/>
              <a:ext cx="1446494" cy="1105123"/>
              <a:chOff x="711150" y="3712662"/>
              <a:chExt cx="1446494" cy="1105123"/>
            </a:xfrm>
            <a:solidFill>
              <a:schemeClr val="bg1"/>
            </a:solidFill>
          </p:grpSpPr>
          <p:sp>
            <p:nvSpPr>
              <p:cNvPr id="936" name="Freeform 935">
                <a:extLst>
                  <a:ext uri="{FF2B5EF4-FFF2-40B4-BE49-F238E27FC236}">
                    <a16:creationId xmlns:a16="http://schemas.microsoft.com/office/drawing/2014/main" id="{2D180D5A-3105-E5DC-1F98-7948C1E0B724}"/>
                  </a:ext>
                </a:extLst>
              </p:cNvPr>
              <p:cNvSpPr/>
              <p:nvPr/>
            </p:nvSpPr>
            <p:spPr>
              <a:xfrm>
                <a:off x="711150" y="3720715"/>
                <a:ext cx="1130497" cy="1097070"/>
              </a:xfrm>
              <a:custGeom>
                <a:avLst/>
                <a:gdLst>
                  <a:gd name="connsiteX0" fmla="*/ 1125981 w 1130497"/>
                  <a:gd name="connsiteY0" fmla="*/ 718349 h 1097070"/>
                  <a:gd name="connsiteX1" fmla="*/ 1028150 w 1130497"/>
                  <a:gd name="connsiteY1" fmla="*/ 378766 h 1097070"/>
                  <a:gd name="connsiteX2" fmla="*/ 929353 w 1130497"/>
                  <a:gd name="connsiteY2" fmla="*/ 36510 h 1097070"/>
                  <a:gd name="connsiteX3" fmla="*/ 861115 w 1130497"/>
                  <a:gd name="connsiteY3" fmla="*/ 17843 h 1097070"/>
                  <a:gd name="connsiteX4" fmla="*/ 717373 w 1130497"/>
                  <a:gd name="connsiteY4" fmla="*/ 141179 h 1097070"/>
                  <a:gd name="connsiteX5" fmla="*/ 148897 w 1130497"/>
                  <a:gd name="connsiteY5" fmla="*/ 426197 h 1097070"/>
                  <a:gd name="connsiteX6" fmla="*/ 12549 w 1130497"/>
                  <a:gd name="connsiteY6" fmla="*/ 670532 h 1097070"/>
                  <a:gd name="connsiteX7" fmla="*/ 189299 w 1130497"/>
                  <a:gd name="connsiteY7" fmla="*/ 833374 h 1097070"/>
                  <a:gd name="connsiteX8" fmla="*/ 328079 w 1130497"/>
                  <a:gd name="connsiteY8" fmla="*/ 1072846 h 1097070"/>
                  <a:gd name="connsiteX9" fmla="*/ 381239 w 1130497"/>
                  <a:gd name="connsiteY9" fmla="*/ 1095104 h 1097070"/>
                  <a:gd name="connsiteX10" fmla="*/ 454246 w 1130497"/>
                  <a:gd name="connsiteY10" fmla="*/ 1073152 h 1097070"/>
                  <a:gd name="connsiteX11" fmla="*/ 475413 w 1130497"/>
                  <a:gd name="connsiteY11" fmla="*/ 1008859 h 1097070"/>
                  <a:gd name="connsiteX12" fmla="*/ 351373 w 1130497"/>
                  <a:gd name="connsiteY12" fmla="*/ 800519 h 1097070"/>
                  <a:gd name="connsiteX13" fmla="*/ 485723 w 1130497"/>
                  <a:gd name="connsiteY13" fmla="*/ 773929 h 1097070"/>
                  <a:gd name="connsiteX14" fmla="*/ 1073965 w 1130497"/>
                  <a:gd name="connsiteY14" fmla="*/ 775250 h 1097070"/>
                  <a:gd name="connsiteX15" fmla="*/ 1125949 w 1130497"/>
                  <a:gd name="connsiteY15" fmla="*/ 718349 h 10970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130497" h="1097070">
                    <a:moveTo>
                      <a:pt x="1125981" y="718349"/>
                    </a:moveTo>
                    <a:cubicBezTo>
                      <a:pt x="1093505" y="605112"/>
                      <a:pt x="1060771" y="491955"/>
                      <a:pt x="1028150" y="378766"/>
                    </a:cubicBezTo>
                    <a:cubicBezTo>
                      <a:pt x="995255" y="264659"/>
                      <a:pt x="962634" y="150488"/>
                      <a:pt x="929353" y="36510"/>
                    </a:cubicBezTo>
                    <a:cubicBezTo>
                      <a:pt x="917142" y="-5284"/>
                      <a:pt x="893397" y="-10760"/>
                      <a:pt x="861115" y="17843"/>
                    </a:cubicBezTo>
                    <a:cubicBezTo>
                      <a:pt x="813850" y="59734"/>
                      <a:pt x="767666" y="103283"/>
                      <a:pt x="717373" y="141179"/>
                    </a:cubicBezTo>
                    <a:cubicBezTo>
                      <a:pt x="545182" y="270940"/>
                      <a:pt x="350551" y="355993"/>
                      <a:pt x="148897" y="426197"/>
                    </a:cubicBezTo>
                    <a:cubicBezTo>
                      <a:pt x="108528" y="440257"/>
                      <a:pt x="-44380" y="473047"/>
                      <a:pt x="12549" y="670532"/>
                    </a:cubicBezTo>
                    <a:cubicBezTo>
                      <a:pt x="53144" y="811374"/>
                      <a:pt x="129067" y="835967"/>
                      <a:pt x="189299" y="833374"/>
                    </a:cubicBezTo>
                    <a:cubicBezTo>
                      <a:pt x="229427" y="899423"/>
                      <a:pt x="290754" y="1015173"/>
                      <a:pt x="328079" y="1072846"/>
                    </a:cubicBezTo>
                    <a:cubicBezTo>
                      <a:pt x="340725" y="1092382"/>
                      <a:pt x="358268" y="1101353"/>
                      <a:pt x="381239" y="1095104"/>
                    </a:cubicBezTo>
                    <a:cubicBezTo>
                      <a:pt x="405757" y="1088436"/>
                      <a:pt x="430549" y="1082187"/>
                      <a:pt x="454246" y="1073152"/>
                    </a:cubicBezTo>
                    <a:cubicBezTo>
                      <a:pt x="483839" y="1061862"/>
                      <a:pt x="492699" y="1035192"/>
                      <a:pt x="475413" y="1008859"/>
                    </a:cubicBezTo>
                    <a:cubicBezTo>
                      <a:pt x="442631" y="958932"/>
                      <a:pt x="392097" y="867598"/>
                      <a:pt x="351373" y="800519"/>
                    </a:cubicBezTo>
                    <a:cubicBezTo>
                      <a:pt x="396011" y="790792"/>
                      <a:pt x="440730" y="781450"/>
                      <a:pt x="485723" y="773929"/>
                    </a:cubicBezTo>
                    <a:cubicBezTo>
                      <a:pt x="681707" y="741155"/>
                      <a:pt x="877933" y="733456"/>
                      <a:pt x="1073965" y="775250"/>
                    </a:cubicBezTo>
                    <a:cubicBezTo>
                      <a:pt x="1122389" y="785573"/>
                      <a:pt x="1139658" y="766150"/>
                      <a:pt x="1125949" y="718349"/>
                    </a:cubicBezTo>
                    <a:close/>
                  </a:path>
                </a:pathLst>
              </a:custGeom>
              <a:grpFill/>
              <a:ln w="1602" cap="flat">
                <a:noFill/>
                <a:prstDash val="solid"/>
                <a:miter/>
              </a:ln>
            </p:spPr>
            <p:txBody>
              <a:bodyPr rtlCol="0" anchor="ctr"/>
              <a:lstStyle/>
              <a:p>
                <a:endParaRPr lang="en-GB"/>
              </a:p>
            </p:txBody>
          </p:sp>
          <p:sp>
            <p:nvSpPr>
              <p:cNvPr id="937" name="Freeform 936">
                <a:extLst>
                  <a:ext uri="{FF2B5EF4-FFF2-40B4-BE49-F238E27FC236}">
                    <a16:creationId xmlns:a16="http://schemas.microsoft.com/office/drawing/2014/main" id="{E015A870-7864-115D-9597-84D2C1B4146B}"/>
                  </a:ext>
                </a:extLst>
              </p:cNvPr>
              <p:cNvSpPr/>
              <p:nvPr/>
            </p:nvSpPr>
            <p:spPr>
              <a:xfrm>
                <a:off x="1844503" y="3946371"/>
                <a:ext cx="313141" cy="132978"/>
              </a:xfrm>
              <a:custGeom>
                <a:avLst/>
                <a:gdLst>
                  <a:gd name="connsiteX0" fmla="*/ 28986 w 313141"/>
                  <a:gd name="connsiteY0" fmla="*/ 132978 h 132978"/>
                  <a:gd name="connsiteX1" fmla="*/ 1182 w 313141"/>
                  <a:gd name="connsiteY1" fmla="*/ 112154 h 132978"/>
                  <a:gd name="connsiteX2" fmla="*/ 20819 w 313141"/>
                  <a:gd name="connsiteY2" fmla="*/ 76158 h 132978"/>
                  <a:gd name="connsiteX3" fmla="*/ 275972 w 313141"/>
                  <a:gd name="connsiteY3" fmla="*/ 1187 h 132978"/>
                  <a:gd name="connsiteX4" fmla="*/ 311960 w 313141"/>
                  <a:gd name="connsiteY4" fmla="*/ 20820 h 132978"/>
                  <a:gd name="connsiteX5" fmla="*/ 292322 w 313141"/>
                  <a:gd name="connsiteY5" fmla="*/ 56816 h 132978"/>
                  <a:gd name="connsiteX6" fmla="*/ 37170 w 313141"/>
                  <a:gd name="connsiteY6" fmla="*/ 131786 h 132978"/>
                  <a:gd name="connsiteX7" fmla="*/ 28986 w 313141"/>
                  <a:gd name="connsiteY7" fmla="*/ 132978 h 1329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141" h="132978">
                    <a:moveTo>
                      <a:pt x="28986" y="132978"/>
                    </a:moveTo>
                    <a:cubicBezTo>
                      <a:pt x="16453" y="132978"/>
                      <a:pt x="4887" y="124781"/>
                      <a:pt x="1182" y="112154"/>
                    </a:cubicBezTo>
                    <a:cubicBezTo>
                      <a:pt x="-3329" y="96789"/>
                      <a:pt x="5467" y="80684"/>
                      <a:pt x="20819" y="76158"/>
                    </a:cubicBezTo>
                    <a:lnTo>
                      <a:pt x="275972" y="1187"/>
                    </a:lnTo>
                    <a:cubicBezTo>
                      <a:pt x="291324" y="-3338"/>
                      <a:pt x="307449" y="5472"/>
                      <a:pt x="311960" y="20820"/>
                    </a:cubicBezTo>
                    <a:cubicBezTo>
                      <a:pt x="316470" y="36168"/>
                      <a:pt x="307674" y="52290"/>
                      <a:pt x="292322" y="56816"/>
                    </a:cubicBezTo>
                    <a:lnTo>
                      <a:pt x="37170" y="131786"/>
                    </a:lnTo>
                    <a:cubicBezTo>
                      <a:pt x="34447" y="132592"/>
                      <a:pt x="31693" y="132978"/>
                      <a:pt x="28986" y="132978"/>
                    </a:cubicBezTo>
                    <a:close/>
                  </a:path>
                </a:pathLst>
              </a:custGeom>
              <a:grpFill/>
              <a:ln w="1602" cap="flat">
                <a:noFill/>
                <a:prstDash val="solid"/>
                <a:miter/>
              </a:ln>
            </p:spPr>
            <p:txBody>
              <a:bodyPr rtlCol="0" anchor="ctr"/>
              <a:lstStyle/>
              <a:p>
                <a:endParaRPr lang="en-GB"/>
              </a:p>
            </p:txBody>
          </p:sp>
          <p:sp>
            <p:nvSpPr>
              <p:cNvPr id="938" name="Freeform 937">
                <a:extLst>
                  <a:ext uri="{FF2B5EF4-FFF2-40B4-BE49-F238E27FC236}">
                    <a16:creationId xmlns:a16="http://schemas.microsoft.com/office/drawing/2014/main" id="{891EC379-C097-9ADA-DF7B-45C88B24CD4D}"/>
                  </a:ext>
                </a:extLst>
              </p:cNvPr>
              <p:cNvSpPr/>
              <p:nvPr/>
            </p:nvSpPr>
            <p:spPr>
              <a:xfrm>
                <a:off x="1787807" y="3712662"/>
                <a:ext cx="177922" cy="174839"/>
              </a:xfrm>
              <a:custGeom>
                <a:avLst/>
                <a:gdLst>
                  <a:gd name="connsiteX0" fmla="*/ 28995 w 177922"/>
                  <a:gd name="connsiteY0" fmla="*/ 174839 h 174839"/>
                  <a:gd name="connsiteX1" fmla="*/ 8230 w 177922"/>
                  <a:gd name="connsiteY1" fmla="*/ 166078 h 174839"/>
                  <a:gd name="connsiteX2" fmla="*/ 8762 w 177922"/>
                  <a:gd name="connsiteY2" fmla="*/ 125089 h 174839"/>
                  <a:gd name="connsiteX3" fmla="*/ 128694 w 177922"/>
                  <a:gd name="connsiteY3" fmla="*/ 8228 h 174839"/>
                  <a:gd name="connsiteX4" fmla="*/ 169692 w 177922"/>
                  <a:gd name="connsiteY4" fmla="*/ 8760 h 174839"/>
                  <a:gd name="connsiteX5" fmla="*/ 169161 w 177922"/>
                  <a:gd name="connsiteY5" fmla="*/ 49748 h 174839"/>
                  <a:gd name="connsiteX6" fmla="*/ 49212 w 177922"/>
                  <a:gd name="connsiteY6" fmla="*/ 166609 h 174839"/>
                  <a:gd name="connsiteX7" fmla="*/ 28979 w 177922"/>
                  <a:gd name="connsiteY7" fmla="*/ 174839 h 1748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7922" h="174839">
                    <a:moveTo>
                      <a:pt x="28995" y="174839"/>
                    </a:moveTo>
                    <a:cubicBezTo>
                      <a:pt x="21456" y="174839"/>
                      <a:pt x="13917" y="171908"/>
                      <a:pt x="8230" y="166078"/>
                    </a:cubicBezTo>
                    <a:cubicBezTo>
                      <a:pt x="-2949" y="154611"/>
                      <a:pt x="-2708" y="136250"/>
                      <a:pt x="8762" y="125089"/>
                    </a:cubicBezTo>
                    <a:lnTo>
                      <a:pt x="128694" y="8228"/>
                    </a:lnTo>
                    <a:cubicBezTo>
                      <a:pt x="140164" y="-2949"/>
                      <a:pt x="158512" y="-2707"/>
                      <a:pt x="169692" y="8760"/>
                    </a:cubicBezTo>
                    <a:cubicBezTo>
                      <a:pt x="180872" y="20227"/>
                      <a:pt x="180630" y="38587"/>
                      <a:pt x="169161" y="49748"/>
                    </a:cubicBezTo>
                    <a:lnTo>
                      <a:pt x="49212" y="166609"/>
                    </a:lnTo>
                    <a:cubicBezTo>
                      <a:pt x="43574" y="172101"/>
                      <a:pt x="36276" y="174839"/>
                      <a:pt x="28979" y="174839"/>
                    </a:cubicBezTo>
                    <a:close/>
                  </a:path>
                </a:pathLst>
              </a:custGeom>
              <a:grpFill/>
              <a:ln w="1602" cap="flat">
                <a:noFill/>
                <a:prstDash val="solid"/>
                <a:miter/>
              </a:ln>
            </p:spPr>
            <p:txBody>
              <a:bodyPr rtlCol="0" anchor="ctr"/>
              <a:lstStyle/>
              <a:p>
                <a:endParaRPr lang="en-GB"/>
              </a:p>
            </p:txBody>
          </p:sp>
          <p:sp>
            <p:nvSpPr>
              <p:cNvPr id="939" name="Freeform 938">
                <a:extLst>
                  <a:ext uri="{FF2B5EF4-FFF2-40B4-BE49-F238E27FC236}">
                    <a16:creationId xmlns:a16="http://schemas.microsoft.com/office/drawing/2014/main" id="{D0C036D8-471E-712A-6F5F-28D2BEBE5E53}"/>
                  </a:ext>
                </a:extLst>
              </p:cNvPr>
              <p:cNvSpPr/>
              <p:nvPr/>
            </p:nvSpPr>
            <p:spPr>
              <a:xfrm>
                <a:off x="1885933" y="4213211"/>
                <a:ext cx="217184" cy="73414"/>
              </a:xfrm>
              <a:custGeom>
                <a:avLst/>
                <a:gdLst>
                  <a:gd name="connsiteX0" fmla="*/ 188228 w 217184"/>
                  <a:gd name="connsiteY0" fmla="*/ 73415 h 73414"/>
                  <a:gd name="connsiteX1" fmla="*/ 185393 w 217184"/>
                  <a:gd name="connsiteY1" fmla="*/ 73270 h 73414"/>
                  <a:gd name="connsiteX2" fmla="*/ 26202 w 217184"/>
                  <a:gd name="connsiteY2" fmla="*/ 57841 h 73414"/>
                  <a:gd name="connsiteX3" fmla="*/ 137 w 217184"/>
                  <a:gd name="connsiteY3" fmla="*/ 26194 h 73414"/>
                  <a:gd name="connsiteX4" fmla="*/ 31792 w 217184"/>
                  <a:gd name="connsiteY4" fmla="*/ 135 h 73414"/>
                  <a:gd name="connsiteX5" fmla="*/ 190983 w 217184"/>
                  <a:gd name="connsiteY5" fmla="*/ 15564 h 73414"/>
                  <a:gd name="connsiteX6" fmla="*/ 217047 w 217184"/>
                  <a:gd name="connsiteY6" fmla="*/ 47211 h 73414"/>
                  <a:gd name="connsiteX7" fmla="*/ 188228 w 217184"/>
                  <a:gd name="connsiteY7" fmla="*/ 73399 h 734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17184" h="73414">
                    <a:moveTo>
                      <a:pt x="188228" y="73415"/>
                    </a:moveTo>
                    <a:cubicBezTo>
                      <a:pt x="187294" y="73415"/>
                      <a:pt x="186343" y="73366"/>
                      <a:pt x="185393" y="73270"/>
                    </a:cubicBezTo>
                    <a:lnTo>
                      <a:pt x="26202" y="57841"/>
                    </a:lnTo>
                    <a:cubicBezTo>
                      <a:pt x="10270" y="56295"/>
                      <a:pt x="-1409" y="42122"/>
                      <a:pt x="137" y="26194"/>
                    </a:cubicBezTo>
                    <a:cubicBezTo>
                      <a:pt x="1684" y="10249"/>
                      <a:pt x="15876" y="-1395"/>
                      <a:pt x="31792" y="135"/>
                    </a:cubicBezTo>
                    <a:lnTo>
                      <a:pt x="190983" y="15564"/>
                    </a:lnTo>
                    <a:cubicBezTo>
                      <a:pt x="206914" y="17110"/>
                      <a:pt x="218594" y="31283"/>
                      <a:pt x="217047" y="47211"/>
                    </a:cubicBezTo>
                    <a:cubicBezTo>
                      <a:pt x="215597" y="62189"/>
                      <a:pt x="202968" y="73399"/>
                      <a:pt x="188228" y="73399"/>
                    </a:cubicBezTo>
                    <a:close/>
                  </a:path>
                </a:pathLst>
              </a:custGeom>
              <a:grpFill/>
              <a:ln w="1602" cap="flat">
                <a:noFill/>
                <a:prstDash val="solid"/>
                <a:miter/>
              </a:ln>
            </p:spPr>
            <p:txBody>
              <a:bodyPr rtlCol="0" anchor="ctr"/>
              <a:lstStyle/>
              <a:p>
                <a:endParaRPr lang="en-GB"/>
              </a:p>
            </p:txBody>
          </p:sp>
        </p:grpSp>
        <p:grpSp>
          <p:nvGrpSpPr>
            <p:cNvPr id="931" name="Graphic 73">
              <a:extLst>
                <a:ext uri="{FF2B5EF4-FFF2-40B4-BE49-F238E27FC236}">
                  <a16:creationId xmlns:a16="http://schemas.microsoft.com/office/drawing/2014/main" id="{00FC35D5-B336-DC20-7309-FCAE399B16F4}"/>
                </a:ext>
              </a:extLst>
            </p:cNvPr>
            <p:cNvGrpSpPr/>
            <p:nvPr/>
          </p:nvGrpSpPr>
          <p:grpSpPr>
            <a:xfrm>
              <a:off x="711150" y="3712662"/>
              <a:ext cx="1446494" cy="1105123"/>
              <a:chOff x="711150" y="3712662"/>
              <a:chExt cx="1446494" cy="1105123"/>
            </a:xfrm>
            <a:solidFill>
              <a:schemeClr val="accent5"/>
            </a:solidFill>
          </p:grpSpPr>
          <p:sp>
            <p:nvSpPr>
              <p:cNvPr id="932" name="Freeform 931">
                <a:extLst>
                  <a:ext uri="{FF2B5EF4-FFF2-40B4-BE49-F238E27FC236}">
                    <a16:creationId xmlns:a16="http://schemas.microsoft.com/office/drawing/2014/main" id="{62BA9DF4-E467-318C-79AB-D6CCA2B12444}"/>
                  </a:ext>
                </a:extLst>
              </p:cNvPr>
              <p:cNvSpPr/>
              <p:nvPr/>
            </p:nvSpPr>
            <p:spPr>
              <a:xfrm>
                <a:off x="711150" y="3720715"/>
                <a:ext cx="1130497" cy="1097070"/>
              </a:xfrm>
              <a:custGeom>
                <a:avLst/>
                <a:gdLst>
                  <a:gd name="connsiteX0" fmla="*/ 1125981 w 1130497"/>
                  <a:gd name="connsiteY0" fmla="*/ 718349 h 1097070"/>
                  <a:gd name="connsiteX1" fmla="*/ 1028150 w 1130497"/>
                  <a:gd name="connsiteY1" fmla="*/ 378766 h 1097070"/>
                  <a:gd name="connsiteX2" fmla="*/ 929353 w 1130497"/>
                  <a:gd name="connsiteY2" fmla="*/ 36510 h 1097070"/>
                  <a:gd name="connsiteX3" fmla="*/ 861115 w 1130497"/>
                  <a:gd name="connsiteY3" fmla="*/ 17843 h 1097070"/>
                  <a:gd name="connsiteX4" fmla="*/ 717373 w 1130497"/>
                  <a:gd name="connsiteY4" fmla="*/ 141179 h 1097070"/>
                  <a:gd name="connsiteX5" fmla="*/ 148897 w 1130497"/>
                  <a:gd name="connsiteY5" fmla="*/ 426197 h 1097070"/>
                  <a:gd name="connsiteX6" fmla="*/ 12549 w 1130497"/>
                  <a:gd name="connsiteY6" fmla="*/ 670532 h 1097070"/>
                  <a:gd name="connsiteX7" fmla="*/ 189299 w 1130497"/>
                  <a:gd name="connsiteY7" fmla="*/ 833374 h 1097070"/>
                  <a:gd name="connsiteX8" fmla="*/ 328079 w 1130497"/>
                  <a:gd name="connsiteY8" fmla="*/ 1072846 h 1097070"/>
                  <a:gd name="connsiteX9" fmla="*/ 381239 w 1130497"/>
                  <a:gd name="connsiteY9" fmla="*/ 1095104 h 1097070"/>
                  <a:gd name="connsiteX10" fmla="*/ 454246 w 1130497"/>
                  <a:gd name="connsiteY10" fmla="*/ 1073152 h 1097070"/>
                  <a:gd name="connsiteX11" fmla="*/ 475413 w 1130497"/>
                  <a:gd name="connsiteY11" fmla="*/ 1008859 h 1097070"/>
                  <a:gd name="connsiteX12" fmla="*/ 351373 w 1130497"/>
                  <a:gd name="connsiteY12" fmla="*/ 800519 h 1097070"/>
                  <a:gd name="connsiteX13" fmla="*/ 485723 w 1130497"/>
                  <a:gd name="connsiteY13" fmla="*/ 773929 h 1097070"/>
                  <a:gd name="connsiteX14" fmla="*/ 1073965 w 1130497"/>
                  <a:gd name="connsiteY14" fmla="*/ 775250 h 1097070"/>
                  <a:gd name="connsiteX15" fmla="*/ 1125949 w 1130497"/>
                  <a:gd name="connsiteY15" fmla="*/ 718349 h 10970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130497" h="1097070">
                    <a:moveTo>
                      <a:pt x="1125981" y="718349"/>
                    </a:moveTo>
                    <a:cubicBezTo>
                      <a:pt x="1093505" y="605112"/>
                      <a:pt x="1060771" y="491955"/>
                      <a:pt x="1028150" y="378766"/>
                    </a:cubicBezTo>
                    <a:cubicBezTo>
                      <a:pt x="995255" y="264659"/>
                      <a:pt x="962634" y="150488"/>
                      <a:pt x="929353" y="36510"/>
                    </a:cubicBezTo>
                    <a:cubicBezTo>
                      <a:pt x="917142" y="-5284"/>
                      <a:pt x="893397" y="-10760"/>
                      <a:pt x="861115" y="17843"/>
                    </a:cubicBezTo>
                    <a:cubicBezTo>
                      <a:pt x="813850" y="59734"/>
                      <a:pt x="767666" y="103283"/>
                      <a:pt x="717373" y="141179"/>
                    </a:cubicBezTo>
                    <a:cubicBezTo>
                      <a:pt x="545182" y="270940"/>
                      <a:pt x="350551" y="355993"/>
                      <a:pt x="148897" y="426197"/>
                    </a:cubicBezTo>
                    <a:cubicBezTo>
                      <a:pt x="108528" y="440257"/>
                      <a:pt x="-44380" y="473047"/>
                      <a:pt x="12549" y="670532"/>
                    </a:cubicBezTo>
                    <a:cubicBezTo>
                      <a:pt x="53144" y="811374"/>
                      <a:pt x="129067" y="835967"/>
                      <a:pt x="189299" y="833374"/>
                    </a:cubicBezTo>
                    <a:cubicBezTo>
                      <a:pt x="229427" y="899423"/>
                      <a:pt x="290754" y="1015173"/>
                      <a:pt x="328079" y="1072846"/>
                    </a:cubicBezTo>
                    <a:cubicBezTo>
                      <a:pt x="340725" y="1092382"/>
                      <a:pt x="358268" y="1101353"/>
                      <a:pt x="381239" y="1095104"/>
                    </a:cubicBezTo>
                    <a:cubicBezTo>
                      <a:pt x="405757" y="1088436"/>
                      <a:pt x="430549" y="1082187"/>
                      <a:pt x="454246" y="1073152"/>
                    </a:cubicBezTo>
                    <a:cubicBezTo>
                      <a:pt x="483839" y="1061862"/>
                      <a:pt x="492699" y="1035192"/>
                      <a:pt x="475413" y="1008859"/>
                    </a:cubicBezTo>
                    <a:cubicBezTo>
                      <a:pt x="442631" y="958932"/>
                      <a:pt x="392097" y="867598"/>
                      <a:pt x="351373" y="800519"/>
                    </a:cubicBezTo>
                    <a:cubicBezTo>
                      <a:pt x="396011" y="790792"/>
                      <a:pt x="440730" y="781450"/>
                      <a:pt x="485723" y="773929"/>
                    </a:cubicBezTo>
                    <a:cubicBezTo>
                      <a:pt x="681707" y="741155"/>
                      <a:pt x="877933" y="733456"/>
                      <a:pt x="1073965" y="775250"/>
                    </a:cubicBezTo>
                    <a:cubicBezTo>
                      <a:pt x="1122389" y="785573"/>
                      <a:pt x="1139658" y="766150"/>
                      <a:pt x="1125949" y="718349"/>
                    </a:cubicBezTo>
                    <a:close/>
                  </a:path>
                </a:pathLst>
              </a:custGeom>
              <a:solidFill>
                <a:schemeClr val="accent1"/>
              </a:solidFill>
              <a:ln w="1602" cap="flat">
                <a:noFill/>
                <a:prstDash val="solid"/>
                <a:miter/>
              </a:ln>
            </p:spPr>
            <p:txBody>
              <a:bodyPr rtlCol="0" anchor="ctr"/>
              <a:lstStyle/>
              <a:p>
                <a:endParaRPr lang="en-GB"/>
              </a:p>
            </p:txBody>
          </p:sp>
          <p:sp>
            <p:nvSpPr>
              <p:cNvPr id="933" name="Freeform 932">
                <a:extLst>
                  <a:ext uri="{FF2B5EF4-FFF2-40B4-BE49-F238E27FC236}">
                    <a16:creationId xmlns:a16="http://schemas.microsoft.com/office/drawing/2014/main" id="{672E6C79-F672-6816-AAD7-176E8C0FE62D}"/>
                  </a:ext>
                </a:extLst>
              </p:cNvPr>
              <p:cNvSpPr/>
              <p:nvPr/>
            </p:nvSpPr>
            <p:spPr>
              <a:xfrm>
                <a:off x="1844503" y="3946371"/>
                <a:ext cx="313141" cy="132978"/>
              </a:xfrm>
              <a:custGeom>
                <a:avLst/>
                <a:gdLst>
                  <a:gd name="connsiteX0" fmla="*/ 28986 w 313141"/>
                  <a:gd name="connsiteY0" fmla="*/ 132978 h 132978"/>
                  <a:gd name="connsiteX1" fmla="*/ 1182 w 313141"/>
                  <a:gd name="connsiteY1" fmla="*/ 112154 h 132978"/>
                  <a:gd name="connsiteX2" fmla="*/ 20819 w 313141"/>
                  <a:gd name="connsiteY2" fmla="*/ 76158 h 132978"/>
                  <a:gd name="connsiteX3" fmla="*/ 275972 w 313141"/>
                  <a:gd name="connsiteY3" fmla="*/ 1187 h 132978"/>
                  <a:gd name="connsiteX4" fmla="*/ 311960 w 313141"/>
                  <a:gd name="connsiteY4" fmla="*/ 20820 h 132978"/>
                  <a:gd name="connsiteX5" fmla="*/ 292322 w 313141"/>
                  <a:gd name="connsiteY5" fmla="*/ 56816 h 132978"/>
                  <a:gd name="connsiteX6" fmla="*/ 37170 w 313141"/>
                  <a:gd name="connsiteY6" fmla="*/ 131786 h 132978"/>
                  <a:gd name="connsiteX7" fmla="*/ 28986 w 313141"/>
                  <a:gd name="connsiteY7" fmla="*/ 132978 h 1329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141" h="132978">
                    <a:moveTo>
                      <a:pt x="28986" y="132978"/>
                    </a:moveTo>
                    <a:cubicBezTo>
                      <a:pt x="16453" y="132978"/>
                      <a:pt x="4887" y="124781"/>
                      <a:pt x="1182" y="112154"/>
                    </a:cubicBezTo>
                    <a:cubicBezTo>
                      <a:pt x="-3329" y="96789"/>
                      <a:pt x="5467" y="80684"/>
                      <a:pt x="20819" y="76158"/>
                    </a:cubicBezTo>
                    <a:lnTo>
                      <a:pt x="275972" y="1187"/>
                    </a:lnTo>
                    <a:cubicBezTo>
                      <a:pt x="291324" y="-3338"/>
                      <a:pt x="307449" y="5472"/>
                      <a:pt x="311960" y="20820"/>
                    </a:cubicBezTo>
                    <a:cubicBezTo>
                      <a:pt x="316470" y="36168"/>
                      <a:pt x="307674" y="52290"/>
                      <a:pt x="292322" y="56816"/>
                    </a:cubicBezTo>
                    <a:lnTo>
                      <a:pt x="37170" y="131786"/>
                    </a:lnTo>
                    <a:cubicBezTo>
                      <a:pt x="34447" y="132592"/>
                      <a:pt x="31693" y="132978"/>
                      <a:pt x="28986" y="132978"/>
                    </a:cubicBezTo>
                    <a:close/>
                  </a:path>
                </a:pathLst>
              </a:custGeom>
              <a:solidFill>
                <a:schemeClr val="accent1"/>
              </a:solidFill>
              <a:ln w="1602" cap="flat">
                <a:noFill/>
                <a:prstDash val="solid"/>
                <a:miter/>
              </a:ln>
            </p:spPr>
            <p:txBody>
              <a:bodyPr rtlCol="0" anchor="ctr"/>
              <a:lstStyle/>
              <a:p>
                <a:endParaRPr lang="en-GB"/>
              </a:p>
            </p:txBody>
          </p:sp>
          <p:sp>
            <p:nvSpPr>
              <p:cNvPr id="934" name="Freeform 933">
                <a:extLst>
                  <a:ext uri="{FF2B5EF4-FFF2-40B4-BE49-F238E27FC236}">
                    <a16:creationId xmlns:a16="http://schemas.microsoft.com/office/drawing/2014/main" id="{9ADE772E-534E-A1EB-A108-48855EE40FB2}"/>
                  </a:ext>
                </a:extLst>
              </p:cNvPr>
              <p:cNvSpPr/>
              <p:nvPr/>
            </p:nvSpPr>
            <p:spPr>
              <a:xfrm>
                <a:off x="1787807" y="3712662"/>
                <a:ext cx="177922" cy="174839"/>
              </a:xfrm>
              <a:custGeom>
                <a:avLst/>
                <a:gdLst>
                  <a:gd name="connsiteX0" fmla="*/ 28995 w 177922"/>
                  <a:gd name="connsiteY0" fmla="*/ 174839 h 174839"/>
                  <a:gd name="connsiteX1" fmla="*/ 8230 w 177922"/>
                  <a:gd name="connsiteY1" fmla="*/ 166078 h 174839"/>
                  <a:gd name="connsiteX2" fmla="*/ 8762 w 177922"/>
                  <a:gd name="connsiteY2" fmla="*/ 125089 h 174839"/>
                  <a:gd name="connsiteX3" fmla="*/ 128694 w 177922"/>
                  <a:gd name="connsiteY3" fmla="*/ 8228 h 174839"/>
                  <a:gd name="connsiteX4" fmla="*/ 169692 w 177922"/>
                  <a:gd name="connsiteY4" fmla="*/ 8760 h 174839"/>
                  <a:gd name="connsiteX5" fmla="*/ 169161 w 177922"/>
                  <a:gd name="connsiteY5" fmla="*/ 49748 h 174839"/>
                  <a:gd name="connsiteX6" fmla="*/ 49212 w 177922"/>
                  <a:gd name="connsiteY6" fmla="*/ 166609 h 174839"/>
                  <a:gd name="connsiteX7" fmla="*/ 28979 w 177922"/>
                  <a:gd name="connsiteY7" fmla="*/ 174839 h 1748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7922" h="174839">
                    <a:moveTo>
                      <a:pt x="28995" y="174839"/>
                    </a:moveTo>
                    <a:cubicBezTo>
                      <a:pt x="21456" y="174839"/>
                      <a:pt x="13917" y="171908"/>
                      <a:pt x="8230" y="166078"/>
                    </a:cubicBezTo>
                    <a:cubicBezTo>
                      <a:pt x="-2949" y="154611"/>
                      <a:pt x="-2708" y="136250"/>
                      <a:pt x="8762" y="125089"/>
                    </a:cubicBezTo>
                    <a:lnTo>
                      <a:pt x="128694" y="8228"/>
                    </a:lnTo>
                    <a:cubicBezTo>
                      <a:pt x="140164" y="-2949"/>
                      <a:pt x="158512" y="-2707"/>
                      <a:pt x="169692" y="8760"/>
                    </a:cubicBezTo>
                    <a:cubicBezTo>
                      <a:pt x="180872" y="20227"/>
                      <a:pt x="180630" y="38587"/>
                      <a:pt x="169161" y="49748"/>
                    </a:cubicBezTo>
                    <a:lnTo>
                      <a:pt x="49212" y="166609"/>
                    </a:lnTo>
                    <a:cubicBezTo>
                      <a:pt x="43574" y="172101"/>
                      <a:pt x="36276" y="174839"/>
                      <a:pt x="28979" y="174839"/>
                    </a:cubicBezTo>
                    <a:close/>
                  </a:path>
                </a:pathLst>
              </a:custGeom>
              <a:solidFill>
                <a:schemeClr val="accent1"/>
              </a:solidFill>
              <a:ln w="1602" cap="flat">
                <a:noFill/>
                <a:prstDash val="solid"/>
                <a:miter/>
              </a:ln>
            </p:spPr>
            <p:txBody>
              <a:bodyPr rtlCol="0" anchor="ctr"/>
              <a:lstStyle/>
              <a:p>
                <a:endParaRPr lang="en-GB"/>
              </a:p>
            </p:txBody>
          </p:sp>
          <p:sp>
            <p:nvSpPr>
              <p:cNvPr id="935" name="Freeform 934">
                <a:extLst>
                  <a:ext uri="{FF2B5EF4-FFF2-40B4-BE49-F238E27FC236}">
                    <a16:creationId xmlns:a16="http://schemas.microsoft.com/office/drawing/2014/main" id="{334D3754-63AD-0A87-08C3-677FFE665A74}"/>
                  </a:ext>
                </a:extLst>
              </p:cNvPr>
              <p:cNvSpPr/>
              <p:nvPr/>
            </p:nvSpPr>
            <p:spPr>
              <a:xfrm>
                <a:off x="1885933" y="4213211"/>
                <a:ext cx="217184" cy="73414"/>
              </a:xfrm>
              <a:custGeom>
                <a:avLst/>
                <a:gdLst>
                  <a:gd name="connsiteX0" fmla="*/ 188228 w 217184"/>
                  <a:gd name="connsiteY0" fmla="*/ 73415 h 73414"/>
                  <a:gd name="connsiteX1" fmla="*/ 185393 w 217184"/>
                  <a:gd name="connsiteY1" fmla="*/ 73270 h 73414"/>
                  <a:gd name="connsiteX2" fmla="*/ 26202 w 217184"/>
                  <a:gd name="connsiteY2" fmla="*/ 57841 h 73414"/>
                  <a:gd name="connsiteX3" fmla="*/ 137 w 217184"/>
                  <a:gd name="connsiteY3" fmla="*/ 26194 h 73414"/>
                  <a:gd name="connsiteX4" fmla="*/ 31792 w 217184"/>
                  <a:gd name="connsiteY4" fmla="*/ 135 h 73414"/>
                  <a:gd name="connsiteX5" fmla="*/ 190983 w 217184"/>
                  <a:gd name="connsiteY5" fmla="*/ 15564 h 73414"/>
                  <a:gd name="connsiteX6" fmla="*/ 217047 w 217184"/>
                  <a:gd name="connsiteY6" fmla="*/ 47211 h 73414"/>
                  <a:gd name="connsiteX7" fmla="*/ 188228 w 217184"/>
                  <a:gd name="connsiteY7" fmla="*/ 73399 h 734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17184" h="73414">
                    <a:moveTo>
                      <a:pt x="188228" y="73415"/>
                    </a:moveTo>
                    <a:cubicBezTo>
                      <a:pt x="187294" y="73415"/>
                      <a:pt x="186343" y="73366"/>
                      <a:pt x="185393" y="73270"/>
                    </a:cubicBezTo>
                    <a:lnTo>
                      <a:pt x="26202" y="57841"/>
                    </a:lnTo>
                    <a:cubicBezTo>
                      <a:pt x="10270" y="56295"/>
                      <a:pt x="-1409" y="42122"/>
                      <a:pt x="137" y="26194"/>
                    </a:cubicBezTo>
                    <a:cubicBezTo>
                      <a:pt x="1684" y="10249"/>
                      <a:pt x="15876" y="-1395"/>
                      <a:pt x="31792" y="135"/>
                    </a:cubicBezTo>
                    <a:lnTo>
                      <a:pt x="190983" y="15564"/>
                    </a:lnTo>
                    <a:cubicBezTo>
                      <a:pt x="206914" y="17110"/>
                      <a:pt x="218594" y="31283"/>
                      <a:pt x="217047" y="47211"/>
                    </a:cubicBezTo>
                    <a:cubicBezTo>
                      <a:pt x="215597" y="62189"/>
                      <a:pt x="202968" y="73399"/>
                      <a:pt x="188228" y="73399"/>
                    </a:cubicBezTo>
                    <a:close/>
                  </a:path>
                </a:pathLst>
              </a:custGeom>
              <a:solidFill>
                <a:schemeClr val="accent1"/>
              </a:solidFill>
              <a:ln w="1602" cap="flat">
                <a:noFill/>
                <a:prstDash val="solid"/>
                <a:miter/>
              </a:ln>
            </p:spPr>
            <p:txBody>
              <a:bodyPr rtlCol="0" anchor="ctr"/>
              <a:lstStyle/>
              <a:p>
                <a:endParaRPr lang="en-GB"/>
              </a:p>
            </p:txBody>
          </p:sp>
        </p:grpSp>
      </p:grpSp>
      <p:grpSp>
        <p:nvGrpSpPr>
          <p:cNvPr id="940" name="Group 939">
            <a:extLst>
              <a:ext uri="{FF2B5EF4-FFF2-40B4-BE49-F238E27FC236}">
                <a16:creationId xmlns:a16="http://schemas.microsoft.com/office/drawing/2014/main" id="{4030419E-C243-AD9D-872A-F3DC554E1F8E}"/>
              </a:ext>
            </a:extLst>
          </p:cNvPr>
          <p:cNvGrpSpPr/>
          <p:nvPr userDrawn="1"/>
        </p:nvGrpSpPr>
        <p:grpSpPr>
          <a:xfrm>
            <a:off x="1184341" y="5806516"/>
            <a:ext cx="1295661" cy="975470"/>
            <a:chOff x="711150" y="3712662"/>
            <a:chExt cx="1522694" cy="1146398"/>
          </a:xfrm>
        </p:grpSpPr>
        <p:grpSp>
          <p:nvGrpSpPr>
            <p:cNvPr id="941" name="Graphic 73">
              <a:extLst>
                <a:ext uri="{FF2B5EF4-FFF2-40B4-BE49-F238E27FC236}">
                  <a16:creationId xmlns:a16="http://schemas.microsoft.com/office/drawing/2014/main" id="{5622552D-3146-702B-7D61-D6DC5E30E2D6}"/>
                </a:ext>
              </a:extLst>
            </p:cNvPr>
            <p:cNvGrpSpPr/>
            <p:nvPr userDrawn="1"/>
          </p:nvGrpSpPr>
          <p:grpSpPr>
            <a:xfrm>
              <a:off x="787350" y="3753937"/>
              <a:ext cx="1446494" cy="1105123"/>
              <a:chOff x="711150" y="3712662"/>
              <a:chExt cx="1446494" cy="1105123"/>
            </a:xfrm>
            <a:solidFill>
              <a:schemeClr val="bg1"/>
            </a:solidFill>
          </p:grpSpPr>
          <p:sp>
            <p:nvSpPr>
              <p:cNvPr id="947" name="Freeform 946">
                <a:extLst>
                  <a:ext uri="{FF2B5EF4-FFF2-40B4-BE49-F238E27FC236}">
                    <a16:creationId xmlns:a16="http://schemas.microsoft.com/office/drawing/2014/main" id="{BC178B72-3584-F01B-20BF-75E9F36270FA}"/>
                  </a:ext>
                </a:extLst>
              </p:cNvPr>
              <p:cNvSpPr/>
              <p:nvPr/>
            </p:nvSpPr>
            <p:spPr>
              <a:xfrm>
                <a:off x="711150" y="3720715"/>
                <a:ext cx="1130497" cy="1097070"/>
              </a:xfrm>
              <a:custGeom>
                <a:avLst/>
                <a:gdLst>
                  <a:gd name="connsiteX0" fmla="*/ 1125981 w 1130497"/>
                  <a:gd name="connsiteY0" fmla="*/ 718349 h 1097070"/>
                  <a:gd name="connsiteX1" fmla="*/ 1028150 w 1130497"/>
                  <a:gd name="connsiteY1" fmla="*/ 378766 h 1097070"/>
                  <a:gd name="connsiteX2" fmla="*/ 929353 w 1130497"/>
                  <a:gd name="connsiteY2" fmla="*/ 36510 h 1097070"/>
                  <a:gd name="connsiteX3" fmla="*/ 861115 w 1130497"/>
                  <a:gd name="connsiteY3" fmla="*/ 17843 h 1097070"/>
                  <a:gd name="connsiteX4" fmla="*/ 717373 w 1130497"/>
                  <a:gd name="connsiteY4" fmla="*/ 141179 h 1097070"/>
                  <a:gd name="connsiteX5" fmla="*/ 148897 w 1130497"/>
                  <a:gd name="connsiteY5" fmla="*/ 426197 h 1097070"/>
                  <a:gd name="connsiteX6" fmla="*/ 12549 w 1130497"/>
                  <a:gd name="connsiteY6" fmla="*/ 670532 h 1097070"/>
                  <a:gd name="connsiteX7" fmla="*/ 189299 w 1130497"/>
                  <a:gd name="connsiteY7" fmla="*/ 833374 h 1097070"/>
                  <a:gd name="connsiteX8" fmla="*/ 328079 w 1130497"/>
                  <a:gd name="connsiteY8" fmla="*/ 1072846 h 1097070"/>
                  <a:gd name="connsiteX9" fmla="*/ 381239 w 1130497"/>
                  <a:gd name="connsiteY9" fmla="*/ 1095104 h 1097070"/>
                  <a:gd name="connsiteX10" fmla="*/ 454246 w 1130497"/>
                  <a:gd name="connsiteY10" fmla="*/ 1073152 h 1097070"/>
                  <a:gd name="connsiteX11" fmla="*/ 475413 w 1130497"/>
                  <a:gd name="connsiteY11" fmla="*/ 1008859 h 1097070"/>
                  <a:gd name="connsiteX12" fmla="*/ 351373 w 1130497"/>
                  <a:gd name="connsiteY12" fmla="*/ 800519 h 1097070"/>
                  <a:gd name="connsiteX13" fmla="*/ 485723 w 1130497"/>
                  <a:gd name="connsiteY13" fmla="*/ 773929 h 1097070"/>
                  <a:gd name="connsiteX14" fmla="*/ 1073965 w 1130497"/>
                  <a:gd name="connsiteY14" fmla="*/ 775250 h 1097070"/>
                  <a:gd name="connsiteX15" fmla="*/ 1125949 w 1130497"/>
                  <a:gd name="connsiteY15" fmla="*/ 718349 h 10970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130497" h="1097070">
                    <a:moveTo>
                      <a:pt x="1125981" y="718349"/>
                    </a:moveTo>
                    <a:cubicBezTo>
                      <a:pt x="1093505" y="605112"/>
                      <a:pt x="1060771" y="491955"/>
                      <a:pt x="1028150" y="378766"/>
                    </a:cubicBezTo>
                    <a:cubicBezTo>
                      <a:pt x="995255" y="264659"/>
                      <a:pt x="962634" y="150488"/>
                      <a:pt x="929353" y="36510"/>
                    </a:cubicBezTo>
                    <a:cubicBezTo>
                      <a:pt x="917142" y="-5284"/>
                      <a:pt x="893397" y="-10760"/>
                      <a:pt x="861115" y="17843"/>
                    </a:cubicBezTo>
                    <a:cubicBezTo>
                      <a:pt x="813850" y="59734"/>
                      <a:pt x="767666" y="103283"/>
                      <a:pt x="717373" y="141179"/>
                    </a:cubicBezTo>
                    <a:cubicBezTo>
                      <a:pt x="545182" y="270940"/>
                      <a:pt x="350551" y="355993"/>
                      <a:pt x="148897" y="426197"/>
                    </a:cubicBezTo>
                    <a:cubicBezTo>
                      <a:pt x="108528" y="440257"/>
                      <a:pt x="-44380" y="473047"/>
                      <a:pt x="12549" y="670532"/>
                    </a:cubicBezTo>
                    <a:cubicBezTo>
                      <a:pt x="53144" y="811374"/>
                      <a:pt x="129067" y="835967"/>
                      <a:pt x="189299" y="833374"/>
                    </a:cubicBezTo>
                    <a:cubicBezTo>
                      <a:pt x="229427" y="899423"/>
                      <a:pt x="290754" y="1015173"/>
                      <a:pt x="328079" y="1072846"/>
                    </a:cubicBezTo>
                    <a:cubicBezTo>
                      <a:pt x="340725" y="1092382"/>
                      <a:pt x="358268" y="1101353"/>
                      <a:pt x="381239" y="1095104"/>
                    </a:cubicBezTo>
                    <a:cubicBezTo>
                      <a:pt x="405757" y="1088436"/>
                      <a:pt x="430549" y="1082187"/>
                      <a:pt x="454246" y="1073152"/>
                    </a:cubicBezTo>
                    <a:cubicBezTo>
                      <a:pt x="483839" y="1061862"/>
                      <a:pt x="492699" y="1035192"/>
                      <a:pt x="475413" y="1008859"/>
                    </a:cubicBezTo>
                    <a:cubicBezTo>
                      <a:pt x="442631" y="958932"/>
                      <a:pt x="392097" y="867598"/>
                      <a:pt x="351373" y="800519"/>
                    </a:cubicBezTo>
                    <a:cubicBezTo>
                      <a:pt x="396011" y="790792"/>
                      <a:pt x="440730" y="781450"/>
                      <a:pt x="485723" y="773929"/>
                    </a:cubicBezTo>
                    <a:cubicBezTo>
                      <a:pt x="681707" y="741155"/>
                      <a:pt x="877933" y="733456"/>
                      <a:pt x="1073965" y="775250"/>
                    </a:cubicBezTo>
                    <a:cubicBezTo>
                      <a:pt x="1122389" y="785573"/>
                      <a:pt x="1139658" y="766150"/>
                      <a:pt x="1125949" y="718349"/>
                    </a:cubicBezTo>
                    <a:close/>
                  </a:path>
                </a:pathLst>
              </a:custGeom>
              <a:grpFill/>
              <a:ln w="1602" cap="flat">
                <a:noFill/>
                <a:prstDash val="solid"/>
                <a:miter/>
              </a:ln>
            </p:spPr>
            <p:txBody>
              <a:bodyPr rtlCol="0" anchor="ctr"/>
              <a:lstStyle/>
              <a:p>
                <a:endParaRPr lang="en-GB"/>
              </a:p>
            </p:txBody>
          </p:sp>
          <p:sp>
            <p:nvSpPr>
              <p:cNvPr id="948" name="Freeform 947">
                <a:extLst>
                  <a:ext uri="{FF2B5EF4-FFF2-40B4-BE49-F238E27FC236}">
                    <a16:creationId xmlns:a16="http://schemas.microsoft.com/office/drawing/2014/main" id="{34AB115C-14C0-10F2-7755-AD51F7F9E6FA}"/>
                  </a:ext>
                </a:extLst>
              </p:cNvPr>
              <p:cNvSpPr/>
              <p:nvPr/>
            </p:nvSpPr>
            <p:spPr>
              <a:xfrm>
                <a:off x="1844503" y="3946371"/>
                <a:ext cx="313141" cy="132978"/>
              </a:xfrm>
              <a:custGeom>
                <a:avLst/>
                <a:gdLst>
                  <a:gd name="connsiteX0" fmla="*/ 28986 w 313141"/>
                  <a:gd name="connsiteY0" fmla="*/ 132978 h 132978"/>
                  <a:gd name="connsiteX1" fmla="*/ 1182 w 313141"/>
                  <a:gd name="connsiteY1" fmla="*/ 112154 h 132978"/>
                  <a:gd name="connsiteX2" fmla="*/ 20819 w 313141"/>
                  <a:gd name="connsiteY2" fmla="*/ 76158 h 132978"/>
                  <a:gd name="connsiteX3" fmla="*/ 275972 w 313141"/>
                  <a:gd name="connsiteY3" fmla="*/ 1187 h 132978"/>
                  <a:gd name="connsiteX4" fmla="*/ 311960 w 313141"/>
                  <a:gd name="connsiteY4" fmla="*/ 20820 h 132978"/>
                  <a:gd name="connsiteX5" fmla="*/ 292322 w 313141"/>
                  <a:gd name="connsiteY5" fmla="*/ 56816 h 132978"/>
                  <a:gd name="connsiteX6" fmla="*/ 37170 w 313141"/>
                  <a:gd name="connsiteY6" fmla="*/ 131786 h 132978"/>
                  <a:gd name="connsiteX7" fmla="*/ 28986 w 313141"/>
                  <a:gd name="connsiteY7" fmla="*/ 132978 h 1329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141" h="132978">
                    <a:moveTo>
                      <a:pt x="28986" y="132978"/>
                    </a:moveTo>
                    <a:cubicBezTo>
                      <a:pt x="16453" y="132978"/>
                      <a:pt x="4887" y="124781"/>
                      <a:pt x="1182" y="112154"/>
                    </a:cubicBezTo>
                    <a:cubicBezTo>
                      <a:pt x="-3329" y="96789"/>
                      <a:pt x="5467" y="80684"/>
                      <a:pt x="20819" y="76158"/>
                    </a:cubicBezTo>
                    <a:lnTo>
                      <a:pt x="275972" y="1187"/>
                    </a:lnTo>
                    <a:cubicBezTo>
                      <a:pt x="291324" y="-3338"/>
                      <a:pt x="307449" y="5472"/>
                      <a:pt x="311960" y="20820"/>
                    </a:cubicBezTo>
                    <a:cubicBezTo>
                      <a:pt x="316470" y="36168"/>
                      <a:pt x="307674" y="52290"/>
                      <a:pt x="292322" y="56816"/>
                    </a:cubicBezTo>
                    <a:lnTo>
                      <a:pt x="37170" y="131786"/>
                    </a:lnTo>
                    <a:cubicBezTo>
                      <a:pt x="34447" y="132592"/>
                      <a:pt x="31693" y="132978"/>
                      <a:pt x="28986" y="132978"/>
                    </a:cubicBezTo>
                    <a:close/>
                  </a:path>
                </a:pathLst>
              </a:custGeom>
              <a:grpFill/>
              <a:ln w="1602" cap="flat">
                <a:noFill/>
                <a:prstDash val="solid"/>
                <a:miter/>
              </a:ln>
            </p:spPr>
            <p:txBody>
              <a:bodyPr rtlCol="0" anchor="ctr"/>
              <a:lstStyle/>
              <a:p>
                <a:endParaRPr lang="en-GB"/>
              </a:p>
            </p:txBody>
          </p:sp>
          <p:sp>
            <p:nvSpPr>
              <p:cNvPr id="949" name="Freeform 948">
                <a:extLst>
                  <a:ext uri="{FF2B5EF4-FFF2-40B4-BE49-F238E27FC236}">
                    <a16:creationId xmlns:a16="http://schemas.microsoft.com/office/drawing/2014/main" id="{98DC599F-6EE0-1AB7-4B03-C4363BFE81F1}"/>
                  </a:ext>
                </a:extLst>
              </p:cNvPr>
              <p:cNvSpPr/>
              <p:nvPr/>
            </p:nvSpPr>
            <p:spPr>
              <a:xfrm>
                <a:off x="1787807" y="3712662"/>
                <a:ext cx="177922" cy="174839"/>
              </a:xfrm>
              <a:custGeom>
                <a:avLst/>
                <a:gdLst>
                  <a:gd name="connsiteX0" fmla="*/ 28995 w 177922"/>
                  <a:gd name="connsiteY0" fmla="*/ 174839 h 174839"/>
                  <a:gd name="connsiteX1" fmla="*/ 8230 w 177922"/>
                  <a:gd name="connsiteY1" fmla="*/ 166078 h 174839"/>
                  <a:gd name="connsiteX2" fmla="*/ 8762 w 177922"/>
                  <a:gd name="connsiteY2" fmla="*/ 125089 h 174839"/>
                  <a:gd name="connsiteX3" fmla="*/ 128694 w 177922"/>
                  <a:gd name="connsiteY3" fmla="*/ 8228 h 174839"/>
                  <a:gd name="connsiteX4" fmla="*/ 169692 w 177922"/>
                  <a:gd name="connsiteY4" fmla="*/ 8760 h 174839"/>
                  <a:gd name="connsiteX5" fmla="*/ 169161 w 177922"/>
                  <a:gd name="connsiteY5" fmla="*/ 49748 h 174839"/>
                  <a:gd name="connsiteX6" fmla="*/ 49212 w 177922"/>
                  <a:gd name="connsiteY6" fmla="*/ 166609 h 174839"/>
                  <a:gd name="connsiteX7" fmla="*/ 28979 w 177922"/>
                  <a:gd name="connsiteY7" fmla="*/ 174839 h 1748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7922" h="174839">
                    <a:moveTo>
                      <a:pt x="28995" y="174839"/>
                    </a:moveTo>
                    <a:cubicBezTo>
                      <a:pt x="21456" y="174839"/>
                      <a:pt x="13917" y="171908"/>
                      <a:pt x="8230" y="166078"/>
                    </a:cubicBezTo>
                    <a:cubicBezTo>
                      <a:pt x="-2949" y="154611"/>
                      <a:pt x="-2708" y="136250"/>
                      <a:pt x="8762" y="125089"/>
                    </a:cubicBezTo>
                    <a:lnTo>
                      <a:pt x="128694" y="8228"/>
                    </a:lnTo>
                    <a:cubicBezTo>
                      <a:pt x="140164" y="-2949"/>
                      <a:pt x="158512" y="-2707"/>
                      <a:pt x="169692" y="8760"/>
                    </a:cubicBezTo>
                    <a:cubicBezTo>
                      <a:pt x="180872" y="20227"/>
                      <a:pt x="180630" y="38587"/>
                      <a:pt x="169161" y="49748"/>
                    </a:cubicBezTo>
                    <a:lnTo>
                      <a:pt x="49212" y="166609"/>
                    </a:lnTo>
                    <a:cubicBezTo>
                      <a:pt x="43574" y="172101"/>
                      <a:pt x="36276" y="174839"/>
                      <a:pt x="28979" y="174839"/>
                    </a:cubicBezTo>
                    <a:close/>
                  </a:path>
                </a:pathLst>
              </a:custGeom>
              <a:grpFill/>
              <a:ln w="1602" cap="flat">
                <a:noFill/>
                <a:prstDash val="solid"/>
                <a:miter/>
              </a:ln>
            </p:spPr>
            <p:txBody>
              <a:bodyPr rtlCol="0" anchor="ctr"/>
              <a:lstStyle/>
              <a:p>
                <a:endParaRPr lang="en-GB"/>
              </a:p>
            </p:txBody>
          </p:sp>
          <p:sp>
            <p:nvSpPr>
              <p:cNvPr id="950" name="Freeform 949">
                <a:extLst>
                  <a:ext uri="{FF2B5EF4-FFF2-40B4-BE49-F238E27FC236}">
                    <a16:creationId xmlns:a16="http://schemas.microsoft.com/office/drawing/2014/main" id="{3E2675CB-A53B-1EFA-75AB-8E0CD9E11501}"/>
                  </a:ext>
                </a:extLst>
              </p:cNvPr>
              <p:cNvSpPr/>
              <p:nvPr/>
            </p:nvSpPr>
            <p:spPr>
              <a:xfrm>
                <a:off x="1885933" y="4213211"/>
                <a:ext cx="217184" cy="73414"/>
              </a:xfrm>
              <a:custGeom>
                <a:avLst/>
                <a:gdLst>
                  <a:gd name="connsiteX0" fmla="*/ 188228 w 217184"/>
                  <a:gd name="connsiteY0" fmla="*/ 73415 h 73414"/>
                  <a:gd name="connsiteX1" fmla="*/ 185393 w 217184"/>
                  <a:gd name="connsiteY1" fmla="*/ 73270 h 73414"/>
                  <a:gd name="connsiteX2" fmla="*/ 26202 w 217184"/>
                  <a:gd name="connsiteY2" fmla="*/ 57841 h 73414"/>
                  <a:gd name="connsiteX3" fmla="*/ 137 w 217184"/>
                  <a:gd name="connsiteY3" fmla="*/ 26194 h 73414"/>
                  <a:gd name="connsiteX4" fmla="*/ 31792 w 217184"/>
                  <a:gd name="connsiteY4" fmla="*/ 135 h 73414"/>
                  <a:gd name="connsiteX5" fmla="*/ 190983 w 217184"/>
                  <a:gd name="connsiteY5" fmla="*/ 15564 h 73414"/>
                  <a:gd name="connsiteX6" fmla="*/ 217047 w 217184"/>
                  <a:gd name="connsiteY6" fmla="*/ 47211 h 73414"/>
                  <a:gd name="connsiteX7" fmla="*/ 188228 w 217184"/>
                  <a:gd name="connsiteY7" fmla="*/ 73399 h 734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17184" h="73414">
                    <a:moveTo>
                      <a:pt x="188228" y="73415"/>
                    </a:moveTo>
                    <a:cubicBezTo>
                      <a:pt x="187294" y="73415"/>
                      <a:pt x="186343" y="73366"/>
                      <a:pt x="185393" y="73270"/>
                    </a:cubicBezTo>
                    <a:lnTo>
                      <a:pt x="26202" y="57841"/>
                    </a:lnTo>
                    <a:cubicBezTo>
                      <a:pt x="10270" y="56295"/>
                      <a:pt x="-1409" y="42122"/>
                      <a:pt x="137" y="26194"/>
                    </a:cubicBezTo>
                    <a:cubicBezTo>
                      <a:pt x="1684" y="10249"/>
                      <a:pt x="15876" y="-1395"/>
                      <a:pt x="31792" y="135"/>
                    </a:cubicBezTo>
                    <a:lnTo>
                      <a:pt x="190983" y="15564"/>
                    </a:lnTo>
                    <a:cubicBezTo>
                      <a:pt x="206914" y="17110"/>
                      <a:pt x="218594" y="31283"/>
                      <a:pt x="217047" y="47211"/>
                    </a:cubicBezTo>
                    <a:cubicBezTo>
                      <a:pt x="215597" y="62189"/>
                      <a:pt x="202968" y="73399"/>
                      <a:pt x="188228" y="73399"/>
                    </a:cubicBezTo>
                    <a:close/>
                  </a:path>
                </a:pathLst>
              </a:custGeom>
              <a:grpFill/>
              <a:ln w="1602" cap="flat">
                <a:noFill/>
                <a:prstDash val="solid"/>
                <a:miter/>
              </a:ln>
            </p:spPr>
            <p:txBody>
              <a:bodyPr rtlCol="0" anchor="ctr"/>
              <a:lstStyle/>
              <a:p>
                <a:endParaRPr lang="en-GB"/>
              </a:p>
            </p:txBody>
          </p:sp>
        </p:grpSp>
        <p:grpSp>
          <p:nvGrpSpPr>
            <p:cNvPr id="942" name="Graphic 73">
              <a:extLst>
                <a:ext uri="{FF2B5EF4-FFF2-40B4-BE49-F238E27FC236}">
                  <a16:creationId xmlns:a16="http://schemas.microsoft.com/office/drawing/2014/main" id="{E7C2E2C7-EC40-345C-ADC6-7BD4B78B6900}"/>
                </a:ext>
              </a:extLst>
            </p:cNvPr>
            <p:cNvGrpSpPr/>
            <p:nvPr/>
          </p:nvGrpSpPr>
          <p:grpSpPr>
            <a:xfrm>
              <a:off x="711150" y="3712662"/>
              <a:ext cx="1446494" cy="1105123"/>
              <a:chOff x="711150" y="3712662"/>
              <a:chExt cx="1446494" cy="1105123"/>
            </a:xfrm>
            <a:solidFill>
              <a:schemeClr val="accent5"/>
            </a:solidFill>
          </p:grpSpPr>
          <p:sp>
            <p:nvSpPr>
              <p:cNvPr id="943" name="Freeform 942">
                <a:extLst>
                  <a:ext uri="{FF2B5EF4-FFF2-40B4-BE49-F238E27FC236}">
                    <a16:creationId xmlns:a16="http://schemas.microsoft.com/office/drawing/2014/main" id="{14C93EAA-4E9B-9A2F-705B-986A27AC6918}"/>
                  </a:ext>
                </a:extLst>
              </p:cNvPr>
              <p:cNvSpPr/>
              <p:nvPr/>
            </p:nvSpPr>
            <p:spPr>
              <a:xfrm>
                <a:off x="711150" y="3720715"/>
                <a:ext cx="1130497" cy="1097070"/>
              </a:xfrm>
              <a:custGeom>
                <a:avLst/>
                <a:gdLst>
                  <a:gd name="connsiteX0" fmla="*/ 1125981 w 1130497"/>
                  <a:gd name="connsiteY0" fmla="*/ 718349 h 1097070"/>
                  <a:gd name="connsiteX1" fmla="*/ 1028150 w 1130497"/>
                  <a:gd name="connsiteY1" fmla="*/ 378766 h 1097070"/>
                  <a:gd name="connsiteX2" fmla="*/ 929353 w 1130497"/>
                  <a:gd name="connsiteY2" fmla="*/ 36510 h 1097070"/>
                  <a:gd name="connsiteX3" fmla="*/ 861115 w 1130497"/>
                  <a:gd name="connsiteY3" fmla="*/ 17843 h 1097070"/>
                  <a:gd name="connsiteX4" fmla="*/ 717373 w 1130497"/>
                  <a:gd name="connsiteY4" fmla="*/ 141179 h 1097070"/>
                  <a:gd name="connsiteX5" fmla="*/ 148897 w 1130497"/>
                  <a:gd name="connsiteY5" fmla="*/ 426197 h 1097070"/>
                  <a:gd name="connsiteX6" fmla="*/ 12549 w 1130497"/>
                  <a:gd name="connsiteY6" fmla="*/ 670532 h 1097070"/>
                  <a:gd name="connsiteX7" fmla="*/ 189299 w 1130497"/>
                  <a:gd name="connsiteY7" fmla="*/ 833374 h 1097070"/>
                  <a:gd name="connsiteX8" fmla="*/ 328079 w 1130497"/>
                  <a:gd name="connsiteY8" fmla="*/ 1072846 h 1097070"/>
                  <a:gd name="connsiteX9" fmla="*/ 381239 w 1130497"/>
                  <a:gd name="connsiteY9" fmla="*/ 1095104 h 1097070"/>
                  <a:gd name="connsiteX10" fmla="*/ 454246 w 1130497"/>
                  <a:gd name="connsiteY10" fmla="*/ 1073152 h 1097070"/>
                  <a:gd name="connsiteX11" fmla="*/ 475413 w 1130497"/>
                  <a:gd name="connsiteY11" fmla="*/ 1008859 h 1097070"/>
                  <a:gd name="connsiteX12" fmla="*/ 351373 w 1130497"/>
                  <a:gd name="connsiteY12" fmla="*/ 800519 h 1097070"/>
                  <a:gd name="connsiteX13" fmla="*/ 485723 w 1130497"/>
                  <a:gd name="connsiteY13" fmla="*/ 773929 h 1097070"/>
                  <a:gd name="connsiteX14" fmla="*/ 1073965 w 1130497"/>
                  <a:gd name="connsiteY14" fmla="*/ 775250 h 1097070"/>
                  <a:gd name="connsiteX15" fmla="*/ 1125949 w 1130497"/>
                  <a:gd name="connsiteY15" fmla="*/ 718349 h 10970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130497" h="1097070">
                    <a:moveTo>
                      <a:pt x="1125981" y="718349"/>
                    </a:moveTo>
                    <a:cubicBezTo>
                      <a:pt x="1093505" y="605112"/>
                      <a:pt x="1060771" y="491955"/>
                      <a:pt x="1028150" y="378766"/>
                    </a:cubicBezTo>
                    <a:cubicBezTo>
                      <a:pt x="995255" y="264659"/>
                      <a:pt x="962634" y="150488"/>
                      <a:pt x="929353" y="36510"/>
                    </a:cubicBezTo>
                    <a:cubicBezTo>
                      <a:pt x="917142" y="-5284"/>
                      <a:pt x="893397" y="-10760"/>
                      <a:pt x="861115" y="17843"/>
                    </a:cubicBezTo>
                    <a:cubicBezTo>
                      <a:pt x="813850" y="59734"/>
                      <a:pt x="767666" y="103283"/>
                      <a:pt x="717373" y="141179"/>
                    </a:cubicBezTo>
                    <a:cubicBezTo>
                      <a:pt x="545182" y="270940"/>
                      <a:pt x="350551" y="355993"/>
                      <a:pt x="148897" y="426197"/>
                    </a:cubicBezTo>
                    <a:cubicBezTo>
                      <a:pt x="108528" y="440257"/>
                      <a:pt x="-44380" y="473047"/>
                      <a:pt x="12549" y="670532"/>
                    </a:cubicBezTo>
                    <a:cubicBezTo>
                      <a:pt x="53144" y="811374"/>
                      <a:pt x="129067" y="835967"/>
                      <a:pt x="189299" y="833374"/>
                    </a:cubicBezTo>
                    <a:cubicBezTo>
                      <a:pt x="229427" y="899423"/>
                      <a:pt x="290754" y="1015173"/>
                      <a:pt x="328079" y="1072846"/>
                    </a:cubicBezTo>
                    <a:cubicBezTo>
                      <a:pt x="340725" y="1092382"/>
                      <a:pt x="358268" y="1101353"/>
                      <a:pt x="381239" y="1095104"/>
                    </a:cubicBezTo>
                    <a:cubicBezTo>
                      <a:pt x="405757" y="1088436"/>
                      <a:pt x="430549" y="1082187"/>
                      <a:pt x="454246" y="1073152"/>
                    </a:cubicBezTo>
                    <a:cubicBezTo>
                      <a:pt x="483839" y="1061862"/>
                      <a:pt x="492699" y="1035192"/>
                      <a:pt x="475413" y="1008859"/>
                    </a:cubicBezTo>
                    <a:cubicBezTo>
                      <a:pt x="442631" y="958932"/>
                      <a:pt x="392097" y="867598"/>
                      <a:pt x="351373" y="800519"/>
                    </a:cubicBezTo>
                    <a:cubicBezTo>
                      <a:pt x="396011" y="790792"/>
                      <a:pt x="440730" y="781450"/>
                      <a:pt x="485723" y="773929"/>
                    </a:cubicBezTo>
                    <a:cubicBezTo>
                      <a:pt x="681707" y="741155"/>
                      <a:pt x="877933" y="733456"/>
                      <a:pt x="1073965" y="775250"/>
                    </a:cubicBezTo>
                    <a:cubicBezTo>
                      <a:pt x="1122389" y="785573"/>
                      <a:pt x="1139658" y="766150"/>
                      <a:pt x="1125949" y="718349"/>
                    </a:cubicBezTo>
                    <a:close/>
                  </a:path>
                </a:pathLst>
              </a:custGeom>
              <a:grpFill/>
              <a:ln w="1602" cap="flat">
                <a:noFill/>
                <a:prstDash val="solid"/>
                <a:miter/>
              </a:ln>
            </p:spPr>
            <p:txBody>
              <a:bodyPr rtlCol="0" anchor="ctr"/>
              <a:lstStyle/>
              <a:p>
                <a:endParaRPr lang="en-GB"/>
              </a:p>
            </p:txBody>
          </p:sp>
          <p:sp>
            <p:nvSpPr>
              <p:cNvPr id="944" name="Freeform 943">
                <a:extLst>
                  <a:ext uri="{FF2B5EF4-FFF2-40B4-BE49-F238E27FC236}">
                    <a16:creationId xmlns:a16="http://schemas.microsoft.com/office/drawing/2014/main" id="{B46C7025-CA26-7499-175D-0A8BE49D288E}"/>
                  </a:ext>
                </a:extLst>
              </p:cNvPr>
              <p:cNvSpPr/>
              <p:nvPr/>
            </p:nvSpPr>
            <p:spPr>
              <a:xfrm>
                <a:off x="1844503" y="3946371"/>
                <a:ext cx="313141" cy="132978"/>
              </a:xfrm>
              <a:custGeom>
                <a:avLst/>
                <a:gdLst>
                  <a:gd name="connsiteX0" fmla="*/ 28986 w 313141"/>
                  <a:gd name="connsiteY0" fmla="*/ 132978 h 132978"/>
                  <a:gd name="connsiteX1" fmla="*/ 1182 w 313141"/>
                  <a:gd name="connsiteY1" fmla="*/ 112154 h 132978"/>
                  <a:gd name="connsiteX2" fmla="*/ 20819 w 313141"/>
                  <a:gd name="connsiteY2" fmla="*/ 76158 h 132978"/>
                  <a:gd name="connsiteX3" fmla="*/ 275972 w 313141"/>
                  <a:gd name="connsiteY3" fmla="*/ 1187 h 132978"/>
                  <a:gd name="connsiteX4" fmla="*/ 311960 w 313141"/>
                  <a:gd name="connsiteY4" fmla="*/ 20820 h 132978"/>
                  <a:gd name="connsiteX5" fmla="*/ 292322 w 313141"/>
                  <a:gd name="connsiteY5" fmla="*/ 56816 h 132978"/>
                  <a:gd name="connsiteX6" fmla="*/ 37170 w 313141"/>
                  <a:gd name="connsiteY6" fmla="*/ 131786 h 132978"/>
                  <a:gd name="connsiteX7" fmla="*/ 28986 w 313141"/>
                  <a:gd name="connsiteY7" fmla="*/ 132978 h 1329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141" h="132978">
                    <a:moveTo>
                      <a:pt x="28986" y="132978"/>
                    </a:moveTo>
                    <a:cubicBezTo>
                      <a:pt x="16453" y="132978"/>
                      <a:pt x="4887" y="124781"/>
                      <a:pt x="1182" y="112154"/>
                    </a:cubicBezTo>
                    <a:cubicBezTo>
                      <a:pt x="-3329" y="96789"/>
                      <a:pt x="5467" y="80684"/>
                      <a:pt x="20819" y="76158"/>
                    </a:cubicBezTo>
                    <a:lnTo>
                      <a:pt x="275972" y="1187"/>
                    </a:lnTo>
                    <a:cubicBezTo>
                      <a:pt x="291324" y="-3338"/>
                      <a:pt x="307449" y="5472"/>
                      <a:pt x="311960" y="20820"/>
                    </a:cubicBezTo>
                    <a:cubicBezTo>
                      <a:pt x="316470" y="36168"/>
                      <a:pt x="307674" y="52290"/>
                      <a:pt x="292322" y="56816"/>
                    </a:cubicBezTo>
                    <a:lnTo>
                      <a:pt x="37170" y="131786"/>
                    </a:lnTo>
                    <a:cubicBezTo>
                      <a:pt x="34447" y="132592"/>
                      <a:pt x="31693" y="132978"/>
                      <a:pt x="28986" y="132978"/>
                    </a:cubicBezTo>
                    <a:close/>
                  </a:path>
                </a:pathLst>
              </a:custGeom>
              <a:grpFill/>
              <a:ln w="1602" cap="flat">
                <a:noFill/>
                <a:prstDash val="solid"/>
                <a:miter/>
              </a:ln>
            </p:spPr>
            <p:txBody>
              <a:bodyPr rtlCol="0" anchor="ctr"/>
              <a:lstStyle/>
              <a:p>
                <a:endParaRPr lang="en-GB"/>
              </a:p>
            </p:txBody>
          </p:sp>
          <p:sp>
            <p:nvSpPr>
              <p:cNvPr id="945" name="Freeform 944">
                <a:extLst>
                  <a:ext uri="{FF2B5EF4-FFF2-40B4-BE49-F238E27FC236}">
                    <a16:creationId xmlns:a16="http://schemas.microsoft.com/office/drawing/2014/main" id="{1AB6FDD3-EB36-FE09-1566-C9A91C643FEC}"/>
                  </a:ext>
                </a:extLst>
              </p:cNvPr>
              <p:cNvSpPr/>
              <p:nvPr/>
            </p:nvSpPr>
            <p:spPr>
              <a:xfrm>
                <a:off x="1787807" y="3712662"/>
                <a:ext cx="177922" cy="174839"/>
              </a:xfrm>
              <a:custGeom>
                <a:avLst/>
                <a:gdLst>
                  <a:gd name="connsiteX0" fmla="*/ 28995 w 177922"/>
                  <a:gd name="connsiteY0" fmla="*/ 174839 h 174839"/>
                  <a:gd name="connsiteX1" fmla="*/ 8230 w 177922"/>
                  <a:gd name="connsiteY1" fmla="*/ 166078 h 174839"/>
                  <a:gd name="connsiteX2" fmla="*/ 8762 w 177922"/>
                  <a:gd name="connsiteY2" fmla="*/ 125089 h 174839"/>
                  <a:gd name="connsiteX3" fmla="*/ 128694 w 177922"/>
                  <a:gd name="connsiteY3" fmla="*/ 8228 h 174839"/>
                  <a:gd name="connsiteX4" fmla="*/ 169692 w 177922"/>
                  <a:gd name="connsiteY4" fmla="*/ 8760 h 174839"/>
                  <a:gd name="connsiteX5" fmla="*/ 169161 w 177922"/>
                  <a:gd name="connsiteY5" fmla="*/ 49748 h 174839"/>
                  <a:gd name="connsiteX6" fmla="*/ 49212 w 177922"/>
                  <a:gd name="connsiteY6" fmla="*/ 166609 h 174839"/>
                  <a:gd name="connsiteX7" fmla="*/ 28979 w 177922"/>
                  <a:gd name="connsiteY7" fmla="*/ 174839 h 1748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7922" h="174839">
                    <a:moveTo>
                      <a:pt x="28995" y="174839"/>
                    </a:moveTo>
                    <a:cubicBezTo>
                      <a:pt x="21456" y="174839"/>
                      <a:pt x="13917" y="171908"/>
                      <a:pt x="8230" y="166078"/>
                    </a:cubicBezTo>
                    <a:cubicBezTo>
                      <a:pt x="-2949" y="154611"/>
                      <a:pt x="-2708" y="136250"/>
                      <a:pt x="8762" y="125089"/>
                    </a:cubicBezTo>
                    <a:lnTo>
                      <a:pt x="128694" y="8228"/>
                    </a:lnTo>
                    <a:cubicBezTo>
                      <a:pt x="140164" y="-2949"/>
                      <a:pt x="158512" y="-2707"/>
                      <a:pt x="169692" y="8760"/>
                    </a:cubicBezTo>
                    <a:cubicBezTo>
                      <a:pt x="180872" y="20227"/>
                      <a:pt x="180630" y="38587"/>
                      <a:pt x="169161" y="49748"/>
                    </a:cubicBezTo>
                    <a:lnTo>
                      <a:pt x="49212" y="166609"/>
                    </a:lnTo>
                    <a:cubicBezTo>
                      <a:pt x="43574" y="172101"/>
                      <a:pt x="36276" y="174839"/>
                      <a:pt x="28979" y="174839"/>
                    </a:cubicBezTo>
                    <a:close/>
                  </a:path>
                </a:pathLst>
              </a:custGeom>
              <a:grpFill/>
              <a:ln w="1602" cap="flat">
                <a:noFill/>
                <a:prstDash val="solid"/>
                <a:miter/>
              </a:ln>
            </p:spPr>
            <p:txBody>
              <a:bodyPr rtlCol="0" anchor="ctr"/>
              <a:lstStyle/>
              <a:p>
                <a:endParaRPr lang="en-GB"/>
              </a:p>
            </p:txBody>
          </p:sp>
          <p:sp>
            <p:nvSpPr>
              <p:cNvPr id="946" name="Freeform 945">
                <a:extLst>
                  <a:ext uri="{FF2B5EF4-FFF2-40B4-BE49-F238E27FC236}">
                    <a16:creationId xmlns:a16="http://schemas.microsoft.com/office/drawing/2014/main" id="{83A31AA9-86DD-B261-9837-480ECB7F9BF4}"/>
                  </a:ext>
                </a:extLst>
              </p:cNvPr>
              <p:cNvSpPr/>
              <p:nvPr/>
            </p:nvSpPr>
            <p:spPr>
              <a:xfrm>
                <a:off x="1885933" y="4213211"/>
                <a:ext cx="217184" cy="73414"/>
              </a:xfrm>
              <a:custGeom>
                <a:avLst/>
                <a:gdLst>
                  <a:gd name="connsiteX0" fmla="*/ 188228 w 217184"/>
                  <a:gd name="connsiteY0" fmla="*/ 73415 h 73414"/>
                  <a:gd name="connsiteX1" fmla="*/ 185393 w 217184"/>
                  <a:gd name="connsiteY1" fmla="*/ 73270 h 73414"/>
                  <a:gd name="connsiteX2" fmla="*/ 26202 w 217184"/>
                  <a:gd name="connsiteY2" fmla="*/ 57841 h 73414"/>
                  <a:gd name="connsiteX3" fmla="*/ 137 w 217184"/>
                  <a:gd name="connsiteY3" fmla="*/ 26194 h 73414"/>
                  <a:gd name="connsiteX4" fmla="*/ 31792 w 217184"/>
                  <a:gd name="connsiteY4" fmla="*/ 135 h 73414"/>
                  <a:gd name="connsiteX5" fmla="*/ 190983 w 217184"/>
                  <a:gd name="connsiteY5" fmla="*/ 15564 h 73414"/>
                  <a:gd name="connsiteX6" fmla="*/ 217047 w 217184"/>
                  <a:gd name="connsiteY6" fmla="*/ 47211 h 73414"/>
                  <a:gd name="connsiteX7" fmla="*/ 188228 w 217184"/>
                  <a:gd name="connsiteY7" fmla="*/ 73399 h 734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17184" h="73414">
                    <a:moveTo>
                      <a:pt x="188228" y="73415"/>
                    </a:moveTo>
                    <a:cubicBezTo>
                      <a:pt x="187294" y="73415"/>
                      <a:pt x="186343" y="73366"/>
                      <a:pt x="185393" y="73270"/>
                    </a:cubicBezTo>
                    <a:lnTo>
                      <a:pt x="26202" y="57841"/>
                    </a:lnTo>
                    <a:cubicBezTo>
                      <a:pt x="10270" y="56295"/>
                      <a:pt x="-1409" y="42122"/>
                      <a:pt x="137" y="26194"/>
                    </a:cubicBezTo>
                    <a:cubicBezTo>
                      <a:pt x="1684" y="10249"/>
                      <a:pt x="15876" y="-1395"/>
                      <a:pt x="31792" y="135"/>
                    </a:cubicBezTo>
                    <a:lnTo>
                      <a:pt x="190983" y="15564"/>
                    </a:lnTo>
                    <a:cubicBezTo>
                      <a:pt x="206914" y="17110"/>
                      <a:pt x="218594" y="31283"/>
                      <a:pt x="217047" y="47211"/>
                    </a:cubicBezTo>
                    <a:cubicBezTo>
                      <a:pt x="215597" y="62189"/>
                      <a:pt x="202968" y="73399"/>
                      <a:pt x="188228" y="73399"/>
                    </a:cubicBezTo>
                    <a:close/>
                  </a:path>
                </a:pathLst>
              </a:custGeom>
              <a:grpFill/>
              <a:ln w="1602" cap="flat">
                <a:noFill/>
                <a:prstDash val="solid"/>
                <a:miter/>
              </a:ln>
            </p:spPr>
            <p:txBody>
              <a:bodyPr rtlCol="0" anchor="ctr"/>
              <a:lstStyle/>
              <a:p>
                <a:endParaRPr lang="en-GB"/>
              </a:p>
            </p:txBody>
          </p:sp>
        </p:grpSp>
      </p:grpSp>
      <p:grpSp>
        <p:nvGrpSpPr>
          <p:cNvPr id="951" name="Group 950">
            <a:extLst>
              <a:ext uri="{FF2B5EF4-FFF2-40B4-BE49-F238E27FC236}">
                <a16:creationId xmlns:a16="http://schemas.microsoft.com/office/drawing/2014/main" id="{ECF297FB-6CBC-C045-06AF-772C65ED2CDA}"/>
              </a:ext>
            </a:extLst>
          </p:cNvPr>
          <p:cNvGrpSpPr/>
          <p:nvPr userDrawn="1"/>
        </p:nvGrpSpPr>
        <p:grpSpPr>
          <a:xfrm rot="21049204">
            <a:off x="9293186" y="4236158"/>
            <a:ext cx="1287572" cy="969380"/>
            <a:chOff x="711150" y="3712662"/>
            <a:chExt cx="1522694" cy="1146398"/>
          </a:xfrm>
        </p:grpSpPr>
        <p:grpSp>
          <p:nvGrpSpPr>
            <p:cNvPr id="952" name="Graphic 73">
              <a:extLst>
                <a:ext uri="{FF2B5EF4-FFF2-40B4-BE49-F238E27FC236}">
                  <a16:creationId xmlns:a16="http://schemas.microsoft.com/office/drawing/2014/main" id="{89F437A0-6D1F-CE84-5FF9-0C9392066642}"/>
                </a:ext>
              </a:extLst>
            </p:cNvPr>
            <p:cNvGrpSpPr/>
            <p:nvPr userDrawn="1"/>
          </p:nvGrpSpPr>
          <p:grpSpPr>
            <a:xfrm>
              <a:off x="787350" y="3753937"/>
              <a:ext cx="1446494" cy="1105123"/>
              <a:chOff x="711150" y="3712662"/>
              <a:chExt cx="1446494" cy="1105123"/>
            </a:xfrm>
            <a:solidFill>
              <a:schemeClr val="bg1"/>
            </a:solidFill>
          </p:grpSpPr>
          <p:sp>
            <p:nvSpPr>
              <p:cNvPr id="958" name="Freeform 957">
                <a:extLst>
                  <a:ext uri="{FF2B5EF4-FFF2-40B4-BE49-F238E27FC236}">
                    <a16:creationId xmlns:a16="http://schemas.microsoft.com/office/drawing/2014/main" id="{FB1FD5A7-9E86-FB92-8741-395457D80BF4}"/>
                  </a:ext>
                </a:extLst>
              </p:cNvPr>
              <p:cNvSpPr/>
              <p:nvPr/>
            </p:nvSpPr>
            <p:spPr>
              <a:xfrm>
                <a:off x="711150" y="3720715"/>
                <a:ext cx="1130497" cy="1097070"/>
              </a:xfrm>
              <a:custGeom>
                <a:avLst/>
                <a:gdLst>
                  <a:gd name="connsiteX0" fmla="*/ 1125981 w 1130497"/>
                  <a:gd name="connsiteY0" fmla="*/ 718349 h 1097070"/>
                  <a:gd name="connsiteX1" fmla="*/ 1028150 w 1130497"/>
                  <a:gd name="connsiteY1" fmla="*/ 378766 h 1097070"/>
                  <a:gd name="connsiteX2" fmla="*/ 929353 w 1130497"/>
                  <a:gd name="connsiteY2" fmla="*/ 36510 h 1097070"/>
                  <a:gd name="connsiteX3" fmla="*/ 861115 w 1130497"/>
                  <a:gd name="connsiteY3" fmla="*/ 17843 h 1097070"/>
                  <a:gd name="connsiteX4" fmla="*/ 717373 w 1130497"/>
                  <a:gd name="connsiteY4" fmla="*/ 141179 h 1097070"/>
                  <a:gd name="connsiteX5" fmla="*/ 148897 w 1130497"/>
                  <a:gd name="connsiteY5" fmla="*/ 426197 h 1097070"/>
                  <a:gd name="connsiteX6" fmla="*/ 12549 w 1130497"/>
                  <a:gd name="connsiteY6" fmla="*/ 670532 h 1097070"/>
                  <a:gd name="connsiteX7" fmla="*/ 189299 w 1130497"/>
                  <a:gd name="connsiteY7" fmla="*/ 833374 h 1097070"/>
                  <a:gd name="connsiteX8" fmla="*/ 328079 w 1130497"/>
                  <a:gd name="connsiteY8" fmla="*/ 1072846 h 1097070"/>
                  <a:gd name="connsiteX9" fmla="*/ 381239 w 1130497"/>
                  <a:gd name="connsiteY9" fmla="*/ 1095104 h 1097070"/>
                  <a:gd name="connsiteX10" fmla="*/ 454246 w 1130497"/>
                  <a:gd name="connsiteY10" fmla="*/ 1073152 h 1097070"/>
                  <a:gd name="connsiteX11" fmla="*/ 475413 w 1130497"/>
                  <a:gd name="connsiteY11" fmla="*/ 1008859 h 1097070"/>
                  <a:gd name="connsiteX12" fmla="*/ 351373 w 1130497"/>
                  <a:gd name="connsiteY12" fmla="*/ 800519 h 1097070"/>
                  <a:gd name="connsiteX13" fmla="*/ 485723 w 1130497"/>
                  <a:gd name="connsiteY13" fmla="*/ 773929 h 1097070"/>
                  <a:gd name="connsiteX14" fmla="*/ 1073965 w 1130497"/>
                  <a:gd name="connsiteY14" fmla="*/ 775250 h 1097070"/>
                  <a:gd name="connsiteX15" fmla="*/ 1125949 w 1130497"/>
                  <a:gd name="connsiteY15" fmla="*/ 718349 h 10970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130497" h="1097070">
                    <a:moveTo>
                      <a:pt x="1125981" y="718349"/>
                    </a:moveTo>
                    <a:cubicBezTo>
                      <a:pt x="1093505" y="605112"/>
                      <a:pt x="1060771" y="491955"/>
                      <a:pt x="1028150" y="378766"/>
                    </a:cubicBezTo>
                    <a:cubicBezTo>
                      <a:pt x="995255" y="264659"/>
                      <a:pt x="962634" y="150488"/>
                      <a:pt x="929353" y="36510"/>
                    </a:cubicBezTo>
                    <a:cubicBezTo>
                      <a:pt x="917142" y="-5284"/>
                      <a:pt x="893397" y="-10760"/>
                      <a:pt x="861115" y="17843"/>
                    </a:cubicBezTo>
                    <a:cubicBezTo>
                      <a:pt x="813850" y="59734"/>
                      <a:pt x="767666" y="103283"/>
                      <a:pt x="717373" y="141179"/>
                    </a:cubicBezTo>
                    <a:cubicBezTo>
                      <a:pt x="545182" y="270940"/>
                      <a:pt x="350551" y="355993"/>
                      <a:pt x="148897" y="426197"/>
                    </a:cubicBezTo>
                    <a:cubicBezTo>
                      <a:pt x="108528" y="440257"/>
                      <a:pt x="-44380" y="473047"/>
                      <a:pt x="12549" y="670532"/>
                    </a:cubicBezTo>
                    <a:cubicBezTo>
                      <a:pt x="53144" y="811374"/>
                      <a:pt x="129067" y="835967"/>
                      <a:pt x="189299" y="833374"/>
                    </a:cubicBezTo>
                    <a:cubicBezTo>
                      <a:pt x="229427" y="899423"/>
                      <a:pt x="290754" y="1015173"/>
                      <a:pt x="328079" y="1072846"/>
                    </a:cubicBezTo>
                    <a:cubicBezTo>
                      <a:pt x="340725" y="1092382"/>
                      <a:pt x="358268" y="1101353"/>
                      <a:pt x="381239" y="1095104"/>
                    </a:cubicBezTo>
                    <a:cubicBezTo>
                      <a:pt x="405757" y="1088436"/>
                      <a:pt x="430549" y="1082187"/>
                      <a:pt x="454246" y="1073152"/>
                    </a:cubicBezTo>
                    <a:cubicBezTo>
                      <a:pt x="483839" y="1061862"/>
                      <a:pt x="492699" y="1035192"/>
                      <a:pt x="475413" y="1008859"/>
                    </a:cubicBezTo>
                    <a:cubicBezTo>
                      <a:pt x="442631" y="958932"/>
                      <a:pt x="392097" y="867598"/>
                      <a:pt x="351373" y="800519"/>
                    </a:cubicBezTo>
                    <a:cubicBezTo>
                      <a:pt x="396011" y="790792"/>
                      <a:pt x="440730" y="781450"/>
                      <a:pt x="485723" y="773929"/>
                    </a:cubicBezTo>
                    <a:cubicBezTo>
                      <a:pt x="681707" y="741155"/>
                      <a:pt x="877933" y="733456"/>
                      <a:pt x="1073965" y="775250"/>
                    </a:cubicBezTo>
                    <a:cubicBezTo>
                      <a:pt x="1122389" y="785573"/>
                      <a:pt x="1139658" y="766150"/>
                      <a:pt x="1125949" y="718349"/>
                    </a:cubicBezTo>
                    <a:close/>
                  </a:path>
                </a:pathLst>
              </a:custGeom>
              <a:grpFill/>
              <a:ln w="1602" cap="flat">
                <a:noFill/>
                <a:prstDash val="solid"/>
                <a:miter/>
              </a:ln>
            </p:spPr>
            <p:txBody>
              <a:bodyPr rtlCol="0" anchor="ctr"/>
              <a:lstStyle/>
              <a:p>
                <a:endParaRPr lang="en-GB"/>
              </a:p>
            </p:txBody>
          </p:sp>
          <p:sp>
            <p:nvSpPr>
              <p:cNvPr id="959" name="Freeform 958">
                <a:extLst>
                  <a:ext uri="{FF2B5EF4-FFF2-40B4-BE49-F238E27FC236}">
                    <a16:creationId xmlns:a16="http://schemas.microsoft.com/office/drawing/2014/main" id="{90212220-E4D4-55E1-3CF3-241E61D58D98}"/>
                  </a:ext>
                </a:extLst>
              </p:cNvPr>
              <p:cNvSpPr/>
              <p:nvPr/>
            </p:nvSpPr>
            <p:spPr>
              <a:xfrm>
                <a:off x="1844503" y="3946371"/>
                <a:ext cx="313141" cy="132978"/>
              </a:xfrm>
              <a:custGeom>
                <a:avLst/>
                <a:gdLst>
                  <a:gd name="connsiteX0" fmla="*/ 28986 w 313141"/>
                  <a:gd name="connsiteY0" fmla="*/ 132978 h 132978"/>
                  <a:gd name="connsiteX1" fmla="*/ 1182 w 313141"/>
                  <a:gd name="connsiteY1" fmla="*/ 112154 h 132978"/>
                  <a:gd name="connsiteX2" fmla="*/ 20819 w 313141"/>
                  <a:gd name="connsiteY2" fmla="*/ 76158 h 132978"/>
                  <a:gd name="connsiteX3" fmla="*/ 275972 w 313141"/>
                  <a:gd name="connsiteY3" fmla="*/ 1187 h 132978"/>
                  <a:gd name="connsiteX4" fmla="*/ 311960 w 313141"/>
                  <a:gd name="connsiteY4" fmla="*/ 20820 h 132978"/>
                  <a:gd name="connsiteX5" fmla="*/ 292322 w 313141"/>
                  <a:gd name="connsiteY5" fmla="*/ 56816 h 132978"/>
                  <a:gd name="connsiteX6" fmla="*/ 37170 w 313141"/>
                  <a:gd name="connsiteY6" fmla="*/ 131786 h 132978"/>
                  <a:gd name="connsiteX7" fmla="*/ 28986 w 313141"/>
                  <a:gd name="connsiteY7" fmla="*/ 132978 h 1329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141" h="132978">
                    <a:moveTo>
                      <a:pt x="28986" y="132978"/>
                    </a:moveTo>
                    <a:cubicBezTo>
                      <a:pt x="16453" y="132978"/>
                      <a:pt x="4887" y="124781"/>
                      <a:pt x="1182" y="112154"/>
                    </a:cubicBezTo>
                    <a:cubicBezTo>
                      <a:pt x="-3329" y="96789"/>
                      <a:pt x="5467" y="80684"/>
                      <a:pt x="20819" y="76158"/>
                    </a:cubicBezTo>
                    <a:lnTo>
                      <a:pt x="275972" y="1187"/>
                    </a:lnTo>
                    <a:cubicBezTo>
                      <a:pt x="291324" y="-3338"/>
                      <a:pt x="307449" y="5472"/>
                      <a:pt x="311960" y="20820"/>
                    </a:cubicBezTo>
                    <a:cubicBezTo>
                      <a:pt x="316470" y="36168"/>
                      <a:pt x="307674" y="52290"/>
                      <a:pt x="292322" y="56816"/>
                    </a:cubicBezTo>
                    <a:lnTo>
                      <a:pt x="37170" y="131786"/>
                    </a:lnTo>
                    <a:cubicBezTo>
                      <a:pt x="34447" y="132592"/>
                      <a:pt x="31693" y="132978"/>
                      <a:pt x="28986" y="132978"/>
                    </a:cubicBezTo>
                    <a:close/>
                  </a:path>
                </a:pathLst>
              </a:custGeom>
              <a:grpFill/>
              <a:ln w="1602" cap="flat">
                <a:noFill/>
                <a:prstDash val="solid"/>
                <a:miter/>
              </a:ln>
            </p:spPr>
            <p:txBody>
              <a:bodyPr rtlCol="0" anchor="ctr"/>
              <a:lstStyle/>
              <a:p>
                <a:endParaRPr lang="en-GB"/>
              </a:p>
            </p:txBody>
          </p:sp>
          <p:sp>
            <p:nvSpPr>
              <p:cNvPr id="960" name="Freeform 959">
                <a:extLst>
                  <a:ext uri="{FF2B5EF4-FFF2-40B4-BE49-F238E27FC236}">
                    <a16:creationId xmlns:a16="http://schemas.microsoft.com/office/drawing/2014/main" id="{373EB7A2-EB90-57A6-5D0B-370406CA8DAC}"/>
                  </a:ext>
                </a:extLst>
              </p:cNvPr>
              <p:cNvSpPr/>
              <p:nvPr/>
            </p:nvSpPr>
            <p:spPr>
              <a:xfrm>
                <a:off x="1787807" y="3712662"/>
                <a:ext cx="177922" cy="174839"/>
              </a:xfrm>
              <a:custGeom>
                <a:avLst/>
                <a:gdLst>
                  <a:gd name="connsiteX0" fmla="*/ 28995 w 177922"/>
                  <a:gd name="connsiteY0" fmla="*/ 174839 h 174839"/>
                  <a:gd name="connsiteX1" fmla="*/ 8230 w 177922"/>
                  <a:gd name="connsiteY1" fmla="*/ 166078 h 174839"/>
                  <a:gd name="connsiteX2" fmla="*/ 8762 w 177922"/>
                  <a:gd name="connsiteY2" fmla="*/ 125089 h 174839"/>
                  <a:gd name="connsiteX3" fmla="*/ 128694 w 177922"/>
                  <a:gd name="connsiteY3" fmla="*/ 8228 h 174839"/>
                  <a:gd name="connsiteX4" fmla="*/ 169692 w 177922"/>
                  <a:gd name="connsiteY4" fmla="*/ 8760 h 174839"/>
                  <a:gd name="connsiteX5" fmla="*/ 169161 w 177922"/>
                  <a:gd name="connsiteY5" fmla="*/ 49748 h 174839"/>
                  <a:gd name="connsiteX6" fmla="*/ 49212 w 177922"/>
                  <a:gd name="connsiteY6" fmla="*/ 166609 h 174839"/>
                  <a:gd name="connsiteX7" fmla="*/ 28979 w 177922"/>
                  <a:gd name="connsiteY7" fmla="*/ 174839 h 1748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7922" h="174839">
                    <a:moveTo>
                      <a:pt x="28995" y="174839"/>
                    </a:moveTo>
                    <a:cubicBezTo>
                      <a:pt x="21456" y="174839"/>
                      <a:pt x="13917" y="171908"/>
                      <a:pt x="8230" y="166078"/>
                    </a:cubicBezTo>
                    <a:cubicBezTo>
                      <a:pt x="-2949" y="154611"/>
                      <a:pt x="-2708" y="136250"/>
                      <a:pt x="8762" y="125089"/>
                    </a:cubicBezTo>
                    <a:lnTo>
                      <a:pt x="128694" y="8228"/>
                    </a:lnTo>
                    <a:cubicBezTo>
                      <a:pt x="140164" y="-2949"/>
                      <a:pt x="158512" y="-2707"/>
                      <a:pt x="169692" y="8760"/>
                    </a:cubicBezTo>
                    <a:cubicBezTo>
                      <a:pt x="180872" y="20227"/>
                      <a:pt x="180630" y="38587"/>
                      <a:pt x="169161" y="49748"/>
                    </a:cubicBezTo>
                    <a:lnTo>
                      <a:pt x="49212" y="166609"/>
                    </a:lnTo>
                    <a:cubicBezTo>
                      <a:pt x="43574" y="172101"/>
                      <a:pt x="36276" y="174839"/>
                      <a:pt x="28979" y="174839"/>
                    </a:cubicBezTo>
                    <a:close/>
                  </a:path>
                </a:pathLst>
              </a:custGeom>
              <a:grpFill/>
              <a:ln w="1602" cap="flat">
                <a:noFill/>
                <a:prstDash val="solid"/>
                <a:miter/>
              </a:ln>
            </p:spPr>
            <p:txBody>
              <a:bodyPr rtlCol="0" anchor="ctr"/>
              <a:lstStyle/>
              <a:p>
                <a:endParaRPr lang="en-GB"/>
              </a:p>
            </p:txBody>
          </p:sp>
          <p:sp>
            <p:nvSpPr>
              <p:cNvPr id="961" name="Freeform 960">
                <a:extLst>
                  <a:ext uri="{FF2B5EF4-FFF2-40B4-BE49-F238E27FC236}">
                    <a16:creationId xmlns:a16="http://schemas.microsoft.com/office/drawing/2014/main" id="{EEE46FCF-D3E1-0F33-96DC-2C9ED6E2C9F3}"/>
                  </a:ext>
                </a:extLst>
              </p:cNvPr>
              <p:cNvSpPr/>
              <p:nvPr/>
            </p:nvSpPr>
            <p:spPr>
              <a:xfrm>
                <a:off x="1885933" y="4213211"/>
                <a:ext cx="217184" cy="73414"/>
              </a:xfrm>
              <a:custGeom>
                <a:avLst/>
                <a:gdLst>
                  <a:gd name="connsiteX0" fmla="*/ 188228 w 217184"/>
                  <a:gd name="connsiteY0" fmla="*/ 73415 h 73414"/>
                  <a:gd name="connsiteX1" fmla="*/ 185393 w 217184"/>
                  <a:gd name="connsiteY1" fmla="*/ 73270 h 73414"/>
                  <a:gd name="connsiteX2" fmla="*/ 26202 w 217184"/>
                  <a:gd name="connsiteY2" fmla="*/ 57841 h 73414"/>
                  <a:gd name="connsiteX3" fmla="*/ 137 w 217184"/>
                  <a:gd name="connsiteY3" fmla="*/ 26194 h 73414"/>
                  <a:gd name="connsiteX4" fmla="*/ 31792 w 217184"/>
                  <a:gd name="connsiteY4" fmla="*/ 135 h 73414"/>
                  <a:gd name="connsiteX5" fmla="*/ 190983 w 217184"/>
                  <a:gd name="connsiteY5" fmla="*/ 15564 h 73414"/>
                  <a:gd name="connsiteX6" fmla="*/ 217047 w 217184"/>
                  <a:gd name="connsiteY6" fmla="*/ 47211 h 73414"/>
                  <a:gd name="connsiteX7" fmla="*/ 188228 w 217184"/>
                  <a:gd name="connsiteY7" fmla="*/ 73399 h 734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17184" h="73414">
                    <a:moveTo>
                      <a:pt x="188228" y="73415"/>
                    </a:moveTo>
                    <a:cubicBezTo>
                      <a:pt x="187294" y="73415"/>
                      <a:pt x="186343" y="73366"/>
                      <a:pt x="185393" y="73270"/>
                    </a:cubicBezTo>
                    <a:lnTo>
                      <a:pt x="26202" y="57841"/>
                    </a:lnTo>
                    <a:cubicBezTo>
                      <a:pt x="10270" y="56295"/>
                      <a:pt x="-1409" y="42122"/>
                      <a:pt x="137" y="26194"/>
                    </a:cubicBezTo>
                    <a:cubicBezTo>
                      <a:pt x="1684" y="10249"/>
                      <a:pt x="15876" y="-1395"/>
                      <a:pt x="31792" y="135"/>
                    </a:cubicBezTo>
                    <a:lnTo>
                      <a:pt x="190983" y="15564"/>
                    </a:lnTo>
                    <a:cubicBezTo>
                      <a:pt x="206914" y="17110"/>
                      <a:pt x="218594" y="31283"/>
                      <a:pt x="217047" y="47211"/>
                    </a:cubicBezTo>
                    <a:cubicBezTo>
                      <a:pt x="215597" y="62189"/>
                      <a:pt x="202968" y="73399"/>
                      <a:pt x="188228" y="73399"/>
                    </a:cubicBezTo>
                    <a:close/>
                  </a:path>
                </a:pathLst>
              </a:custGeom>
              <a:grpFill/>
              <a:ln w="1602" cap="flat">
                <a:noFill/>
                <a:prstDash val="solid"/>
                <a:miter/>
              </a:ln>
            </p:spPr>
            <p:txBody>
              <a:bodyPr rtlCol="0" anchor="ctr"/>
              <a:lstStyle/>
              <a:p>
                <a:endParaRPr lang="en-GB"/>
              </a:p>
            </p:txBody>
          </p:sp>
        </p:grpSp>
        <p:grpSp>
          <p:nvGrpSpPr>
            <p:cNvPr id="953" name="Graphic 73">
              <a:extLst>
                <a:ext uri="{FF2B5EF4-FFF2-40B4-BE49-F238E27FC236}">
                  <a16:creationId xmlns:a16="http://schemas.microsoft.com/office/drawing/2014/main" id="{CED48AF8-61FB-E515-8EAD-66CC04B2E7BB}"/>
                </a:ext>
              </a:extLst>
            </p:cNvPr>
            <p:cNvGrpSpPr/>
            <p:nvPr/>
          </p:nvGrpSpPr>
          <p:grpSpPr>
            <a:xfrm>
              <a:off x="711150" y="3712662"/>
              <a:ext cx="1446494" cy="1105123"/>
              <a:chOff x="711150" y="3712662"/>
              <a:chExt cx="1446494" cy="1105123"/>
            </a:xfrm>
            <a:solidFill>
              <a:schemeClr val="accent5"/>
            </a:solidFill>
          </p:grpSpPr>
          <p:sp>
            <p:nvSpPr>
              <p:cNvPr id="954" name="Freeform 953">
                <a:extLst>
                  <a:ext uri="{FF2B5EF4-FFF2-40B4-BE49-F238E27FC236}">
                    <a16:creationId xmlns:a16="http://schemas.microsoft.com/office/drawing/2014/main" id="{262D98F9-6908-CEFC-89B0-48B565E657F2}"/>
                  </a:ext>
                </a:extLst>
              </p:cNvPr>
              <p:cNvSpPr/>
              <p:nvPr/>
            </p:nvSpPr>
            <p:spPr>
              <a:xfrm>
                <a:off x="711150" y="3720715"/>
                <a:ext cx="1130497" cy="1097070"/>
              </a:xfrm>
              <a:custGeom>
                <a:avLst/>
                <a:gdLst>
                  <a:gd name="connsiteX0" fmla="*/ 1125981 w 1130497"/>
                  <a:gd name="connsiteY0" fmla="*/ 718349 h 1097070"/>
                  <a:gd name="connsiteX1" fmla="*/ 1028150 w 1130497"/>
                  <a:gd name="connsiteY1" fmla="*/ 378766 h 1097070"/>
                  <a:gd name="connsiteX2" fmla="*/ 929353 w 1130497"/>
                  <a:gd name="connsiteY2" fmla="*/ 36510 h 1097070"/>
                  <a:gd name="connsiteX3" fmla="*/ 861115 w 1130497"/>
                  <a:gd name="connsiteY3" fmla="*/ 17843 h 1097070"/>
                  <a:gd name="connsiteX4" fmla="*/ 717373 w 1130497"/>
                  <a:gd name="connsiteY4" fmla="*/ 141179 h 1097070"/>
                  <a:gd name="connsiteX5" fmla="*/ 148897 w 1130497"/>
                  <a:gd name="connsiteY5" fmla="*/ 426197 h 1097070"/>
                  <a:gd name="connsiteX6" fmla="*/ 12549 w 1130497"/>
                  <a:gd name="connsiteY6" fmla="*/ 670532 h 1097070"/>
                  <a:gd name="connsiteX7" fmla="*/ 189299 w 1130497"/>
                  <a:gd name="connsiteY7" fmla="*/ 833374 h 1097070"/>
                  <a:gd name="connsiteX8" fmla="*/ 328079 w 1130497"/>
                  <a:gd name="connsiteY8" fmla="*/ 1072846 h 1097070"/>
                  <a:gd name="connsiteX9" fmla="*/ 381239 w 1130497"/>
                  <a:gd name="connsiteY9" fmla="*/ 1095104 h 1097070"/>
                  <a:gd name="connsiteX10" fmla="*/ 454246 w 1130497"/>
                  <a:gd name="connsiteY10" fmla="*/ 1073152 h 1097070"/>
                  <a:gd name="connsiteX11" fmla="*/ 475413 w 1130497"/>
                  <a:gd name="connsiteY11" fmla="*/ 1008859 h 1097070"/>
                  <a:gd name="connsiteX12" fmla="*/ 351373 w 1130497"/>
                  <a:gd name="connsiteY12" fmla="*/ 800519 h 1097070"/>
                  <a:gd name="connsiteX13" fmla="*/ 485723 w 1130497"/>
                  <a:gd name="connsiteY13" fmla="*/ 773929 h 1097070"/>
                  <a:gd name="connsiteX14" fmla="*/ 1073965 w 1130497"/>
                  <a:gd name="connsiteY14" fmla="*/ 775250 h 1097070"/>
                  <a:gd name="connsiteX15" fmla="*/ 1125949 w 1130497"/>
                  <a:gd name="connsiteY15" fmla="*/ 718349 h 10970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130497" h="1097070">
                    <a:moveTo>
                      <a:pt x="1125981" y="718349"/>
                    </a:moveTo>
                    <a:cubicBezTo>
                      <a:pt x="1093505" y="605112"/>
                      <a:pt x="1060771" y="491955"/>
                      <a:pt x="1028150" y="378766"/>
                    </a:cubicBezTo>
                    <a:cubicBezTo>
                      <a:pt x="995255" y="264659"/>
                      <a:pt x="962634" y="150488"/>
                      <a:pt x="929353" y="36510"/>
                    </a:cubicBezTo>
                    <a:cubicBezTo>
                      <a:pt x="917142" y="-5284"/>
                      <a:pt x="893397" y="-10760"/>
                      <a:pt x="861115" y="17843"/>
                    </a:cubicBezTo>
                    <a:cubicBezTo>
                      <a:pt x="813850" y="59734"/>
                      <a:pt x="767666" y="103283"/>
                      <a:pt x="717373" y="141179"/>
                    </a:cubicBezTo>
                    <a:cubicBezTo>
                      <a:pt x="545182" y="270940"/>
                      <a:pt x="350551" y="355993"/>
                      <a:pt x="148897" y="426197"/>
                    </a:cubicBezTo>
                    <a:cubicBezTo>
                      <a:pt x="108528" y="440257"/>
                      <a:pt x="-44380" y="473047"/>
                      <a:pt x="12549" y="670532"/>
                    </a:cubicBezTo>
                    <a:cubicBezTo>
                      <a:pt x="53144" y="811374"/>
                      <a:pt x="129067" y="835967"/>
                      <a:pt x="189299" y="833374"/>
                    </a:cubicBezTo>
                    <a:cubicBezTo>
                      <a:pt x="229427" y="899423"/>
                      <a:pt x="290754" y="1015173"/>
                      <a:pt x="328079" y="1072846"/>
                    </a:cubicBezTo>
                    <a:cubicBezTo>
                      <a:pt x="340725" y="1092382"/>
                      <a:pt x="358268" y="1101353"/>
                      <a:pt x="381239" y="1095104"/>
                    </a:cubicBezTo>
                    <a:cubicBezTo>
                      <a:pt x="405757" y="1088436"/>
                      <a:pt x="430549" y="1082187"/>
                      <a:pt x="454246" y="1073152"/>
                    </a:cubicBezTo>
                    <a:cubicBezTo>
                      <a:pt x="483839" y="1061862"/>
                      <a:pt x="492699" y="1035192"/>
                      <a:pt x="475413" y="1008859"/>
                    </a:cubicBezTo>
                    <a:cubicBezTo>
                      <a:pt x="442631" y="958932"/>
                      <a:pt x="392097" y="867598"/>
                      <a:pt x="351373" y="800519"/>
                    </a:cubicBezTo>
                    <a:cubicBezTo>
                      <a:pt x="396011" y="790792"/>
                      <a:pt x="440730" y="781450"/>
                      <a:pt x="485723" y="773929"/>
                    </a:cubicBezTo>
                    <a:cubicBezTo>
                      <a:pt x="681707" y="741155"/>
                      <a:pt x="877933" y="733456"/>
                      <a:pt x="1073965" y="775250"/>
                    </a:cubicBezTo>
                    <a:cubicBezTo>
                      <a:pt x="1122389" y="785573"/>
                      <a:pt x="1139658" y="766150"/>
                      <a:pt x="1125949" y="718349"/>
                    </a:cubicBezTo>
                    <a:close/>
                  </a:path>
                </a:pathLst>
              </a:custGeom>
              <a:grpFill/>
              <a:ln w="1602" cap="flat">
                <a:noFill/>
                <a:prstDash val="solid"/>
                <a:miter/>
              </a:ln>
            </p:spPr>
            <p:txBody>
              <a:bodyPr rtlCol="0" anchor="ctr"/>
              <a:lstStyle/>
              <a:p>
                <a:endParaRPr lang="en-GB"/>
              </a:p>
            </p:txBody>
          </p:sp>
          <p:sp>
            <p:nvSpPr>
              <p:cNvPr id="955" name="Freeform 954">
                <a:extLst>
                  <a:ext uri="{FF2B5EF4-FFF2-40B4-BE49-F238E27FC236}">
                    <a16:creationId xmlns:a16="http://schemas.microsoft.com/office/drawing/2014/main" id="{52045594-1492-AD14-4868-7CE703994B89}"/>
                  </a:ext>
                </a:extLst>
              </p:cNvPr>
              <p:cNvSpPr/>
              <p:nvPr/>
            </p:nvSpPr>
            <p:spPr>
              <a:xfrm>
                <a:off x="1844503" y="3946371"/>
                <a:ext cx="313141" cy="132978"/>
              </a:xfrm>
              <a:custGeom>
                <a:avLst/>
                <a:gdLst>
                  <a:gd name="connsiteX0" fmla="*/ 28986 w 313141"/>
                  <a:gd name="connsiteY0" fmla="*/ 132978 h 132978"/>
                  <a:gd name="connsiteX1" fmla="*/ 1182 w 313141"/>
                  <a:gd name="connsiteY1" fmla="*/ 112154 h 132978"/>
                  <a:gd name="connsiteX2" fmla="*/ 20819 w 313141"/>
                  <a:gd name="connsiteY2" fmla="*/ 76158 h 132978"/>
                  <a:gd name="connsiteX3" fmla="*/ 275972 w 313141"/>
                  <a:gd name="connsiteY3" fmla="*/ 1187 h 132978"/>
                  <a:gd name="connsiteX4" fmla="*/ 311960 w 313141"/>
                  <a:gd name="connsiteY4" fmla="*/ 20820 h 132978"/>
                  <a:gd name="connsiteX5" fmla="*/ 292322 w 313141"/>
                  <a:gd name="connsiteY5" fmla="*/ 56816 h 132978"/>
                  <a:gd name="connsiteX6" fmla="*/ 37170 w 313141"/>
                  <a:gd name="connsiteY6" fmla="*/ 131786 h 132978"/>
                  <a:gd name="connsiteX7" fmla="*/ 28986 w 313141"/>
                  <a:gd name="connsiteY7" fmla="*/ 132978 h 1329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141" h="132978">
                    <a:moveTo>
                      <a:pt x="28986" y="132978"/>
                    </a:moveTo>
                    <a:cubicBezTo>
                      <a:pt x="16453" y="132978"/>
                      <a:pt x="4887" y="124781"/>
                      <a:pt x="1182" y="112154"/>
                    </a:cubicBezTo>
                    <a:cubicBezTo>
                      <a:pt x="-3329" y="96789"/>
                      <a:pt x="5467" y="80684"/>
                      <a:pt x="20819" y="76158"/>
                    </a:cubicBezTo>
                    <a:lnTo>
                      <a:pt x="275972" y="1187"/>
                    </a:lnTo>
                    <a:cubicBezTo>
                      <a:pt x="291324" y="-3338"/>
                      <a:pt x="307449" y="5472"/>
                      <a:pt x="311960" y="20820"/>
                    </a:cubicBezTo>
                    <a:cubicBezTo>
                      <a:pt x="316470" y="36168"/>
                      <a:pt x="307674" y="52290"/>
                      <a:pt x="292322" y="56816"/>
                    </a:cubicBezTo>
                    <a:lnTo>
                      <a:pt x="37170" y="131786"/>
                    </a:lnTo>
                    <a:cubicBezTo>
                      <a:pt x="34447" y="132592"/>
                      <a:pt x="31693" y="132978"/>
                      <a:pt x="28986" y="132978"/>
                    </a:cubicBezTo>
                    <a:close/>
                  </a:path>
                </a:pathLst>
              </a:custGeom>
              <a:grpFill/>
              <a:ln w="1602" cap="flat">
                <a:noFill/>
                <a:prstDash val="solid"/>
                <a:miter/>
              </a:ln>
            </p:spPr>
            <p:txBody>
              <a:bodyPr rtlCol="0" anchor="ctr"/>
              <a:lstStyle/>
              <a:p>
                <a:endParaRPr lang="en-GB"/>
              </a:p>
            </p:txBody>
          </p:sp>
          <p:sp>
            <p:nvSpPr>
              <p:cNvPr id="956" name="Freeform 955">
                <a:extLst>
                  <a:ext uri="{FF2B5EF4-FFF2-40B4-BE49-F238E27FC236}">
                    <a16:creationId xmlns:a16="http://schemas.microsoft.com/office/drawing/2014/main" id="{11DB109E-5635-2DFC-492F-2536C8B28102}"/>
                  </a:ext>
                </a:extLst>
              </p:cNvPr>
              <p:cNvSpPr/>
              <p:nvPr/>
            </p:nvSpPr>
            <p:spPr>
              <a:xfrm>
                <a:off x="1787807" y="3712662"/>
                <a:ext cx="177922" cy="174839"/>
              </a:xfrm>
              <a:custGeom>
                <a:avLst/>
                <a:gdLst>
                  <a:gd name="connsiteX0" fmla="*/ 28995 w 177922"/>
                  <a:gd name="connsiteY0" fmla="*/ 174839 h 174839"/>
                  <a:gd name="connsiteX1" fmla="*/ 8230 w 177922"/>
                  <a:gd name="connsiteY1" fmla="*/ 166078 h 174839"/>
                  <a:gd name="connsiteX2" fmla="*/ 8762 w 177922"/>
                  <a:gd name="connsiteY2" fmla="*/ 125089 h 174839"/>
                  <a:gd name="connsiteX3" fmla="*/ 128694 w 177922"/>
                  <a:gd name="connsiteY3" fmla="*/ 8228 h 174839"/>
                  <a:gd name="connsiteX4" fmla="*/ 169692 w 177922"/>
                  <a:gd name="connsiteY4" fmla="*/ 8760 h 174839"/>
                  <a:gd name="connsiteX5" fmla="*/ 169161 w 177922"/>
                  <a:gd name="connsiteY5" fmla="*/ 49748 h 174839"/>
                  <a:gd name="connsiteX6" fmla="*/ 49212 w 177922"/>
                  <a:gd name="connsiteY6" fmla="*/ 166609 h 174839"/>
                  <a:gd name="connsiteX7" fmla="*/ 28979 w 177922"/>
                  <a:gd name="connsiteY7" fmla="*/ 174839 h 1748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7922" h="174839">
                    <a:moveTo>
                      <a:pt x="28995" y="174839"/>
                    </a:moveTo>
                    <a:cubicBezTo>
                      <a:pt x="21456" y="174839"/>
                      <a:pt x="13917" y="171908"/>
                      <a:pt x="8230" y="166078"/>
                    </a:cubicBezTo>
                    <a:cubicBezTo>
                      <a:pt x="-2949" y="154611"/>
                      <a:pt x="-2708" y="136250"/>
                      <a:pt x="8762" y="125089"/>
                    </a:cubicBezTo>
                    <a:lnTo>
                      <a:pt x="128694" y="8228"/>
                    </a:lnTo>
                    <a:cubicBezTo>
                      <a:pt x="140164" y="-2949"/>
                      <a:pt x="158512" y="-2707"/>
                      <a:pt x="169692" y="8760"/>
                    </a:cubicBezTo>
                    <a:cubicBezTo>
                      <a:pt x="180872" y="20227"/>
                      <a:pt x="180630" y="38587"/>
                      <a:pt x="169161" y="49748"/>
                    </a:cubicBezTo>
                    <a:lnTo>
                      <a:pt x="49212" y="166609"/>
                    </a:lnTo>
                    <a:cubicBezTo>
                      <a:pt x="43574" y="172101"/>
                      <a:pt x="36276" y="174839"/>
                      <a:pt x="28979" y="174839"/>
                    </a:cubicBezTo>
                    <a:close/>
                  </a:path>
                </a:pathLst>
              </a:custGeom>
              <a:grpFill/>
              <a:ln w="1602" cap="flat">
                <a:noFill/>
                <a:prstDash val="solid"/>
                <a:miter/>
              </a:ln>
            </p:spPr>
            <p:txBody>
              <a:bodyPr rtlCol="0" anchor="ctr"/>
              <a:lstStyle/>
              <a:p>
                <a:endParaRPr lang="en-GB"/>
              </a:p>
            </p:txBody>
          </p:sp>
          <p:sp>
            <p:nvSpPr>
              <p:cNvPr id="957" name="Freeform 956">
                <a:extLst>
                  <a:ext uri="{FF2B5EF4-FFF2-40B4-BE49-F238E27FC236}">
                    <a16:creationId xmlns:a16="http://schemas.microsoft.com/office/drawing/2014/main" id="{C4571310-2748-B67D-50E7-C7DA2365A9F0}"/>
                  </a:ext>
                </a:extLst>
              </p:cNvPr>
              <p:cNvSpPr/>
              <p:nvPr/>
            </p:nvSpPr>
            <p:spPr>
              <a:xfrm>
                <a:off x="1885933" y="4213211"/>
                <a:ext cx="217184" cy="73414"/>
              </a:xfrm>
              <a:custGeom>
                <a:avLst/>
                <a:gdLst>
                  <a:gd name="connsiteX0" fmla="*/ 188228 w 217184"/>
                  <a:gd name="connsiteY0" fmla="*/ 73415 h 73414"/>
                  <a:gd name="connsiteX1" fmla="*/ 185393 w 217184"/>
                  <a:gd name="connsiteY1" fmla="*/ 73270 h 73414"/>
                  <a:gd name="connsiteX2" fmla="*/ 26202 w 217184"/>
                  <a:gd name="connsiteY2" fmla="*/ 57841 h 73414"/>
                  <a:gd name="connsiteX3" fmla="*/ 137 w 217184"/>
                  <a:gd name="connsiteY3" fmla="*/ 26194 h 73414"/>
                  <a:gd name="connsiteX4" fmla="*/ 31792 w 217184"/>
                  <a:gd name="connsiteY4" fmla="*/ 135 h 73414"/>
                  <a:gd name="connsiteX5" fmla="*/ 190983 w 217184"/>
                  <a:gd name="connsiteY5" fmla="*/ 15564 h 73414"/>
                  <a:gd name="connsiteX6" fmla="*/ 217047 w 217184"/>
                  <a:gd name="connsiteY6" fmla="*/ 47211 h 73414"/>
                  <a:gd name="connsiteX7" fmla="*/ 188228 w 217184"/>
                  <a:gd name="connsiteY7" fmla="*/ 73399 h 734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17184" h="73414">
                    <a:moveTo>
                      <a:pt x="188228" y="73415"/>
                    </a:moveTo>
                    <a:cubicBezTo>
                      <a:pt x="187294" y="73415"/>
                      <a:pt x="186343" y="73366"/>
                      <a:pt x="185393" y="73270"/>
                    </a:cubicBezTo>
                    <a:lnTo>
                      <a:pt x="26202" y="57841"/>
                    </a:lnTo>
                    <a:cubicBezTo>
                      <a:pt x="10270" y="56295"/>
                      <a:pt x="-1409" y="42122"/>
                      <a:pt x="137" y="26194"/>
                    </a:cubicBezTo>
                    <a:cubicBezTo>
                      <a:pt x="1684" y="10249"/>
                      <a:pt x="15876" y="-1395"/>
                      <a:pt x="31792" y="135"/>
                    </a:cubicBezTo>
                    <a:lnTo>
                      <a:pt x="190983" y="15564"/>
                    </a:lnTo>
                    <a:cubicBezTo>
                      <a:pt x="206914" y="17110"/>
                      <a:pt x="218594" y="31283"/>
                      <a:pt x="217047" y="47211"/>
                    </a:cubicBezTo>
                    <a:cubicBezTo>
                      <a:pt x="215597" y="62189"/>
                      <a:pt x="202968" y="73399"/>
                      <a:pt x="188228" y="73399"/>
                    </a:cubicBezTo>
                    <a:close/>
                  </a:path>
                </a:pathLst>
              </a:custGeom>
              <a:grpFill/>
              <a:ln w="1602" cap="flat">
                <a:noFill/>
                <a:prstDash val="solid"/>
                <a:miter/>
              </a:ln>
            </p:spPr>
            <p:txBody>
              <a:bodyPr rtlCol="0" anchor="ctr"/>
              <a:lstStyle/>
              <a:p>
                <a:endParaRPr lang="en-GB"/>
              </a:p>
            </p:txBody>
          </p:sp>
        </p:grpSp>
      </p:grpSp>
      <p:grpSp>
        <p:nvGrpSpPr>
          <p:cNvPr id="962" name="Group 961">
            <a:extLst>
              <a:ext uri="{FF2B5EF4-FFF2-40B4-BE49-F238E27FC236}">
                <a16:creationId xmlns:a16="http://schemas.microsoft.com/office/drawing/2014/main" id="{1DF3D114-E3A0-2519-ABD3-94315D71A160}"/>
              </a:ext>
            </a:extLst>
          </p:cNvPr>
          <p:cNvGrpSpPr/>
          <p:nvPr userDrawn="1"/>
        </p:nvGrpSpPr>
        <p:grpSpPr>
          <a:xfrm rot="21349768" flipH="1">
            <a:off x="8623343" y="232496"/>
            <a:ext cx="1295661" cy="975470"/>
            <a:chOff x="711150" y="3712662"/>
            <a:chExt cx="1522694" cy="1146398"/>
          </a:xfrm>
        </p:grpSpPr>
        <p:grpSp>
          <p:nvGrpSpPr>
            <p:cNvPr id="963" name="Graphic 73">
              <a:extLst>
                <a:ext uri="{FF2B5EF4-FFF2-40B4-BE49-F238E27FC236}">
                  <a16:creationId xmlns:a16="http://schemas.microsoft.com/office/drawing/2014/main" id="{15F3CABC-4738-0FD0-1E94-CC5C1A875278}"/>
                </a:ext>
              </a:extLst>
            </p:cNvPr>
            <p:cNvGrpSpPr/>
            <p:nvPr userDrawn="1"/>
          </p:nvGrpSpPr>
          <p:grpSpPr>
            <a:xfrm>
              <a:off x="787350" y="3753937"/>
              <a:ext cx="1446494" cy="1105123"/>
              <a:chOff x="711150" y="3712662"/>
              <a:chExt cx="1446494" cy="1105123"/>
            </a:xfrm>
            <a:solidFill>
              <a:schemeClr val="bg1"/>
            </a:solidFill>
          </p:grpSpPr>
          <p:sp>
            <p:nvSpPr>
              <p:cNvPr id="969" name="Freeform 968">
                <a:extLst>
                  <a:ext uri="{FF2B5EF4-FFF2-40B4-BE49-F238E27FC236}">
                    <a16:creationId xmlns:a16="http://schemas.microsoft.com/office/drawing/2014/main" id="{98FEDEF6-82CC-C2DA-9533-20FCE63607C0}"/>
                  </a:ext>
                </a:extLst>
              </p:cNvPr>
              <p:cNvSpPr/>
              <p:nvPr/>
            </p:nvSpPr>
            <p:spPr>
              <a:xfrm>
                <a:off x="711150" y="3720715"/>
                <a:ext cx="1130497" cy="1097070"/>
              </a:xfrm>
              <a:custGeom>
                <a:avLst/>
                <a:gdLst>
                  <a:gd name="connsiteX0" fmla="*/ 1125981 w 1130497"/>
                  <a:gd name="connsiteY0" fmla="*/ 718349 h 1097070"/>
                  <a:gd name="connsiteX1" fmla="*/ 1028150 w 1130497"/>
                  <a:gd name="connsiteY1" fmla="*/ 378766 h 1097070"/>
                  <a:gd name="connsiteX2" fmla="*/ 929353 w 1130497"/>
                  <a:gd name="connsiteY2" fmla="*/ 36510 h 1097070"/>
                  <a:gd name="connsiteX3" fmla="*/ 861115 w 1130497"/>
                  <a:gd name="connsiteY3" fmla="*/ 17843 h 1097070"/>
                  <a:gd name="connsiteX4" fmla="*/ 717373 w 1130497"/>
                  <a:gd name="connsiteY4" fmla="*/ 141179 h 1097070"/>
                  <a:gd name="connsiteX5" fmla="*/ 148897 w 1130497"/>
                  <a:gd name="connsiteY5" fmla="*/ 426197 h 1097070"/>
                  <a:gd name="connsiteX6" fmla="*/ 12549 w 1130497"/>
                  <a:gd name="connsiteY6" fmla="*/ 670532 h 1097070"/>
                  <a:gd name="connsiteX7" fmla="*/ 189299 w 1130497"/>
                  <a:gd name="connsiteY7" fmla="*/ 833374 h 1097070"/>
                  <a:gd name="connsiteX8" fmla="*/ 328079 w 1130497"/>
                  <a:gd name="connsiteY8" fmla="*/ 1072846 h 1097070"/>
                  <a:gd name="connsiteX9" fmla="*/ 381239 w 1130497"/>
                  <a:gd name="connsiteY9" fmla="*/ 1095104 h 1097070"/>
                  <a:gd name="connsiteX10" fmla="*/ 454246 w 1130497"/>
                  <a:gd name="connsiteY10" fmla="*/ 1073152 h 1097070"/>
                  <a:gd name="connsiteX11" fmla="*/ 475413 w 1130497"/>
                  <a:gd name="connsiteY11" fmla="*/ 1008859 h 1097070"/>
                  <a:gd name="connsiteX12" fmla="*/ 351373 w 1130497"/>
                  <a:gd name="connsiteY12" fmla="*/ 800519 h 1097070"/>
                  <a:gd name="connsiteX13" fmla="*/ 485723 w 1130497"/>
                  <a:gd name="connsiteY13" fmla="*/ 773929 h 1097070"/>
                  <a:gd name="connsiteX14" fmla="*/ 1073965 w 1130497"/>
                  <a:gd name="connsiteY14" fmla="*/ 775250 h 1097070"/>
                  <a:gd name="connsiteX15" fmla="*/ 1125949 w 1130497"/>
                  <a:gd name="connsiteY15" fmla="*/ 718349 h 10970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130497" h="1097070">
                    <a:moveTo>
                      <a:pt x="1125981" y="718349"/>
                    </a:moveTo>
                    <a:cubicBezTo>
                      <a:pt x="1093505" y="605112"/>
                      <a:pt x="1060771" y="491955"/>
                      <a:pt x="1028150" y="378766"/>
                    </a:cubicBezTo>
                    <a:cubicBezTo>
                      <a:pt x="995255" y="264659"/>
                      <a:pt x="962634" y="150488"/>
                      <a:pt x="929353" y="36510"/>
                    </a:cubicBezTo>
                    <a:cubicBezTo>
                      <a:pt x="917142" y="-5284"/>
                      <a:pt x="893397" y="-10760"/>
                      <a:pt x="861115" y="17843"/>
                    </a:cubicBezTo>
                    <a:cubicBezTo>
                      <a:pt x="813850" y="59734"/>
                      <a:pt x="767666" y="103283"/>
                      <a:pt x="717373" y="141179"/>
                    </a:cubicBezTo>
                    <a:cubicBezTo>
                      <a:pt x="545182" y="270940"/>
                      <a:pt x="350551" y="355993"/>
                      <a:pt x="148897" y="426197"/>
                    </a:cubicBezTo>
                    <a:cubicBezTo>
                      <a:pt x="108528" y="440257"/>
                      <a:pt x="-44380" y="473047"/>
                      <a:pt x="12549" y="670532"/>
                    </a:cubicBezTo>
                    <a:cubicBezTo>
                      <a:pt x="53144" y="811374"/>
                      <a:pt x="129067" y="835967"/>
                      <a:pt x="189299" y="833374"/>
                    </a:cubicBezTo>
                    <a:cubicBezTo>
                      <a:pt x="229427" y="899423"/>
                      <a:pt x="290754" y="1015173"/>
                      <a:pt x="328079" y="1072846"/>
                    </a:cubicBezTo>
                    <a:cubicBezTo>
                      <a:pt x="340725" y="1092382"/>
                      <a:pt x="358268" y="1101353"/>
                      <a:pt x="381239" y="1095104"/>
                    </a:cubicBezTo>
                    <a:cubicBezTo>
                      <a:pt x="405757" y="1088436"/>
                      <a:pt x="430549" y="1082187"/>
                      <a:pt x="454246" y="1073152"/>
                    </a:cubicBezTo>
                    <a:cubicBezTo>
                      <a:pt x="483839" y="1061862"/>
                      <a:pt x="492699" y="1035192"/>
                      <a:pt x="475413" y="1008859"/>
                    </a:cubicBezTo>
                    <a:cubicBezTo>
                      <a:pt x="442631" y="958932"/>
                      <a:pt x="392097" y="867598"/>
                      <a:pt x="351373" y="800519"/>
                    </a:cubicBezTo>
                    <a:cubicBezTo>
                      <a:pt x="396011" y="790792"/>
                      <a:pt x="440730" y="781450"/>
                      <a:pt x="485723" y="773929"/>
                    </a:cubicBezTo>
                    <a:cubicBezTo>
                      <a:pt x="681707" y="741155"/>
                      <a:pt x="877933" y="733456"/>
                      <a:pt x="1073965" y="775250"/>
                    </a:cubicBezTo>
                    <a:cubicBezTo>
                      <a:pt x="1122389" y="785573"/>
                      <a:pt x="1139658" y="766150"/>
                      <a:pt x="1125949" y="718349"/>
                    </a:cubicBezTo>
                    <a:close/>
                  </a:path>
                </a:pathLst>
              </a:custGeom>
              <a:grpFill/>
              <a:ln w="1602" cap="flat">
                <a:noFill/>
                <a:prstDash val="solid"/>
                <a:miter/>
              </a:ln>
            </p:spPr>
            <p:txBody>
              <a:bodyPr rtlCol="0" anchor="ctr"/>
              <a:lstStyle/>
              <a:p>
                <a:endParaRPr lang="en-GB"/>
              </a:p>
            </p:txBody>
          </p:sp>
          <p:sp>
            <p:nvSpPr>
              <p:cNvPr id="970" name="Freeform 969">
                <a:extLst>
                  <a:ext uri="{FF2B5EF4-FFF2-40B4-BE49-F238E27FC236}">
                    <a16:creationId xmlns:a16="http://schemas.microsoft.com/office/drawing/2014/main" id="{3281CE7B-ED1F-DC37-F464-3F414EA019C1}"/>
                  </a:ext>
                </a:extLst>
              </p:cNvPr>
              <p:cNvSpPr/>
              <p:nvPr/>
            </p:nvSpPr>
            <p:spPr>
              <a:xfrm>
                <a:off x="1844503" y="3946371"/>
                <a:ext cx="313141" cy="132978"/>
              </a:xfrm>
              <a:custGeom>
                <a:avLst/>
                <a:gdLst>
                  <a:gd name="connsiteX0" fmla="*/ 28986 w 313141"/>
                  <a:gd name="connsiteY0" fmla="*/ 132978 h 132978"/>
                  <a:gd name="connsiteX1" fmla="*/ 1182 w 313141"/>
                  <a:gd name="connsiteY1" fmla="*/ 112154 h 132978"/>
                  <a:gd name="connsiteX2" fmla="*/ 20819 w 313141"/>
                  <a:gd name="connsiteY2" fmla="*/ 76158 h 132978"/>
                  <a:gd name="connsiteX3" fmla="*/ 275972 w 313141"/>
                  <a:gd name="connsiteY3" fmla="*/ 1187 h 132978"/>
                  <a:gd name="connsiteX4" fmla="*/ 311960 w 313141"/>
                  <a:gd name="connsiteY4" fmla="*/ 20820 h 132978"/>
                  <a:gd name="connsiteX5" fmla="*/ 292322 w 313141"/>
                  <a:gd name="connsiteY5" fmla="*/ 56816 h 132978"/>
                  <a:gd name="connsiteX6" fmla="*/ 37170 w 313141"/>
                  <a:gd name="connsiteY6" fmla="*/ 131786 h 132978"/>
                  <a:gd name="connsiteX7" fmla="*/ 28986 w 313141"/>
                  <a:gd name="connsiteY7" fmla="*/ 132978 h 1329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141" h="132978">
                    <a:moveTo>
                      <a:pt x="28986" y="132978"/>
                    </a:moveTo>
                    <a:cubicBezTo>
                      <a:pt x="16453" y="132978"/>
                      <a:pt x="4887" y="124781"/>
                      <a:pt x="1182" y="112154"/>
                    </a:cubicBezTo>
                    <a:cubicBezTo>
                      <a:pt x="-3329" y="96789"/>
                      <a:pt x="5467" y="80684"/>
                      <a:pt x="20819" y="76158"/>
                    </a:cubicBezTo>
                    <a:lnTo>
                      <a:pt x="275972" y="1187"/>
                    </a:lnTo>
                    <a:cubicBezTo>
                      <a:pt x="291324" y="-3338"/>
                      <a:pt x="307449" y="5472"/>
                      <a:pt x="311960" y="20820"/>
                    </a:cubicBezTo>
                    <a:cubicBezTo>
                      <a:pt x="316470" y="36168"/>
                      <a:pt x="307674" y="52290"/>
                      <a:pt x="292322" y="56816"/>
                    </a:cubicBezTo>
                    <a:lnTo>
                      <a:pt x="37170" y="131786"/>
                    </a:lnTo>
                    <a:cubicBezTo>
                      <a:pt x="34447" y="132592"/>
                      <a:pt x="31693" y="132978"/>
                      <a:pt x="28986" y="132978"/>
                    </a:cubicBezTo>
                    <a:close/>
                  </a:path>
                </a:pathLst>
              </a:custGeom>
              <a:grpFill/>
              <a:ln w="1602" cap="flat">
                <a:noFill/>
                <a:prstDash val="solid"/>
                <a:miter/>
              </a:ln>
            </p:spPr>
            <p:txBody>
              <a:bodyPr rtlCol="0" anchor="ctr"/>
              <a:lstStyle/>
              <a:p>
                <a:endParaRPr lang="en-GB"/>
              </a:p>
            </p:txBody>
          </p:sp>
          <p:sp>
            <p:nvSpPr>
              <p:cNvPr id="971" name="Freeform 970">
                <a:extLst>
                  <a:ext uri="{FF2B5EF4-FFF2-40B4-BE49-F238E27FC236}">
                    <a16:creationId xmlns:a16="http://schemas.microsoft.com/office/drawing/2014/main" id="{0ACB47EE-8539-8C78-6120-7D580CB54039}"/>
                  </a:ext>
                </a:extLst>
              </p:cNvPr>
              <p:cNvSpPr/>
              <p:nvPr/>
            </p:nvSpPr>
            <p:spPr>
              <a:xfrm>
                <a:off x="1787807" y="3712662"/>
                <a:ext cx="177922" cy="174839"/>
              </a:xfrm>
              <a:custGeom>
                <a:avLst/>
                <a:gdLst>
                  <a:gd name="connsiteX0" fmla="*/ 28995 w 177922"/>
                  <a:gd name="connsiteY0" fmla="*/ 174839 h 174839"/>
                  <a:gd name="connsiteX1" fmla="*/ 8230 w 177922"/>
                  <a:gd name="connsiteY1" fmla="*/ 166078 h 174839"/>
                  <a:gd name="connsiteX2" fmla="*/ 8762 w 177922"/>
                  <a:gd name="connsiteY2" fmla="*/ 125089 h 174839"/>
                  <a:gd name="connsiteX3" fmla="*/ 128694 w 177922"/>
                  <a:gd name="connsiteY3" fmla="*/ 8228 h 174839"/>
                  <a:gd name="connsiteX4" fmla="*/ 169692 w 177922"/>
                  <a:gd name="connsiteY4" fmla="*/ 8760 h 174839"/>
                  <a:gd name="connsiteX5" fmla="*/ 169161 w 177922"/>
                  <a:gd name="connsiteY5" fmla="*/ 49748 h 174839"/>
                  <a:gd name="connsiteX6" fmla="*/ 49212 w 177922"/>
                  <a:gd name="connsiteY6" fmla="*/ 166609 h 174839"/>
                  <a:gd name="connsiteX7" fmla="*/ 28979 w 177922"/>
                  <a:gd name="connsiteY7" fmla="*/ 174839 h 1748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7922" h="174839">
                    <a:moveTo>
                      <a:pt x="28995" y="174839"/>
                    </a:moveTo>
                    <a:cubicBezTo>
                      <a:pt x="21456" y="174839"/>
                      <a:pt x="13917" y="171908"/>
                      <a:pt x="8230" y="166078"/>
                    </a:cubicBezTo>
                    <a:cubicBezTo>
                      <a:pt x="-2949" y="154611"/>
                      <a:pt x="-2708" y="136250"/>
                      <a:pt x="8762" y="125089"/>
                    </a:cubicBezTo>
                    <a:lnTo>
                      <a:pt x="128694" y="8228"/>
                    </a:lnTo>
                    <a:cubicBezTo>
                      <a:pt x="140164" y="-2949"/>
                      <a:pt x="158512" y="-2707"/>
                      <a:pt x="169692" y="8760"/>
                    </a:cubicBezTo>
                    <a:cubicBezTo>
                      <a:pt x="180872" y="20227"/>
                      <a:pt x="180630" y="38587"/>
                      <a:pt x="169161" y="49748"/>
                    </a:cubicBezTo>
                    <a:lnTo>
                      <a:pt x="49212" y="166609"/>
                    </a:lnTo>
                    <a:cubicBezTo>
                      <a:pt x="43574" y="172101"/>
                      <a:pt x="36276" y="174839"/>
                      <a:pt x="28979" y="174839"/>
                    </a:cubicBezTo>
                    <a:close/>
                  </a:path>
                </a:pathLst>
              </a:custGeom>
              <a:grpFill/>
              <a:ln w="1602" cap="flat">
                <a:noFill/>
                <a:prstDash val="solid"/>
                <a:miter/>
              </a:ln>
            </p:spPr>
            <p:txBody>
              <a:bodyPr rtlCol="0" anchor="ctr"/>
              <a:lstStyle/>
              <a:p>
                <a:endParaRPr lang="en-GB"/>
              </a:p>
            </p:txBody>
          </p:sp>
          <p:sp>
            <p:nvSpPr>
              <p:cNvPr id="972" name="Freeform 971">
                <a:extLst>
                  <a:ext uri="{FF2B5EF4-FFF2-40B4-BE49-F238E27FC236}">
                    <a16:creationId xmlns:a16="http://schemas.microsoft.com/office/drawing/2014/main" id="{7CC70317-B7C8-350A-C9EE-458146C3BA91}"/>
                  </a:ext>
                </a:extLst>
              </p:cNvPr>
              <p:cNvSpPr/>
              <p:nvPr/>
            </p:nvSpPr>
            <p:spPr>
              <a:xfrm>
                <a:off x="1885933" y="4213211"/>
                <a:ext cx="217184" cy="73414"/>
              </a:xfrm>
              <a:custGeom>
                <a:avLst/>
                <a:gdLst>
                  <a:gd name="connsiteX0" fmla="*/ 188228 w 217184"/>
                  <a:gd name="connsiteY0" fmla="*/ 73415 h 73414"/>
                  <a:gd name="connsiteX1" fmla="*/ 185393 w 217184"/>
                  <a:gd name="connsiteY1" fmla="*/ 73270 h 73414"/>
                  <a:gd name="connsiteX2" fmla="*/ 26202 w 217184"/>
                  <a:gd name="connsiteY2" fmla="*/ 57841 h 73414"/>
                  <a:gd name="connsiteX3" fmla="*/ 137 w 217184"/>
                  <a:gd name="connsiteY3" fmla="*/ 26194 h 73414"/>
                  <a:gd name="connsiteX4" fmla="*/ 31792 w 217184"/>
                  <a:gd name="connsiteY4" fmla="*/ 135 h 73414"/>
                  <a:gd name="connsiteX5" fmla="*/ 190983 w 217184"/>
                  <a:gd name="connsiteY5" fmla="*/ 15564 h 73414"/>
                  <a:gd name="connsiteX6" fmla="*/ 217047 w 217184"/>
                  <a:gd name="connsiteY6" fmla="*/ 47211 h 73414"/>
                  <a:gd name="connsiteX7" fmla="*/ 188228 w 217184"/>
                  <a:gd name="connsiteY7" fmla="*/ 73399 h 734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17184" h="73414">
                    <a:moveTo>
                      <a:pt x="188228" y="73415"/>
                    </a:moveTo>
                    <a:cubicBezTo>
                      <a:pt x="187294" y="73415"/>
                      <a:pt x="186343" y="73366"/>
                      <a:pt x="185393" y="73270"/>
                    </a:cubicBezTo>
                    <a:lnTo>
                      <a:pt x="26202" y="57841"/>
                    </a:lnTo>
                    <a:cubicBezTo>
                      <a:pt x="10270" y="56295"/>
                      <a:pt x="-1409" y="42122"/>
                      <a:pt x="137" y="26194"/>
                    </a:cubicBezTo>
                    <a:cubicBezTo>
                      <a:pt x="1684" y="10249"/>
                      <a:pt x="15876" y="-1395"/>
                      <a:pt x="31792" y="135"/>
                    </a:cubicBezTo>
                    <a:lnTo>
                      <a:pt x="190983" y="15564"/>
                    </a:lnTo>
                    <a:cubicBezTo>
                      <a:pt x="206914" y="17110"/>
                      <a:pt x="218594" y="31283"/>
                      <a:pt x="217047" y="47211"/>
                    </a:cubicBezTo>
                    <a:cubicBezTo>
                      <a:pt x="215597" y="62189"/>
                      <a:pt x="202968" y="73399"/>
                      <a:pt x="188228" y="73399"/>
                    </a:cubicBezTo>
                    <a:close/>
                  </a:path>
                </a:pathLst>
              </a:custGeom>
              <a:grpFill/>
              <a:ln w="1602" cap="flat">
                <a:noFill/>
                <a:prstDash val="solid"/>
                <a:miter/>
              </a:ln>
            </p:spPr>
            <p:txBody>
              <a:bodyPr rtlCol="0" anchor="ctr"/>
              <a:lstStyle/>
              <a:p>
                <a:endParaRPr lang="en-GB"/>
              </a:p>
            </p:txBody>
          </p:sp>
        </p:grpSp>
        <p:grpSp>
          <p:nvGrpSpPr>
            <p:cNvPr id="964" name="Graphic 73">
              <a:extLst>
                <a:ext uri="{FF2B5EF4-FFF2-40B4-BE49-F238E27FC236}">
                  <a16:creationId xmlns:a16="http://schemas.microsoft.com/office/drawing/2014/main" id="{910D3058-0717-836B-7A07-4DA2A09DB7A2}"/>
                </a:ext>
              </a:extLst>
            </p:cNvPr>
            <p:cNvGrpSpPr/>
            <p:nvPr/>
          </p:nvGrpSpPr>
          <p:grpSpPr>
            <a:xfrm>
              <a:off x="711150" y="3712662"/>
              <a:ext cx="1446494" cy="1105123"/>
              <a:chOff x="711150" y="3712662"/>
              <a:chExt cx="1446494" cy="1105123"/>
            </a:xfrm>
            <a:solidFill>
              <a:schemeClr val="accent5"/>
            </a:solidFill>
          </p:grpSpPr>
          <p:sp>
            <p:nvSpPr>
              <p:cNvPr id="965" name="Freeform 964">
                <a:extLst>
                  <a:ext uri="{FF2B5EF4-FFF2-40B4-BE49-F238E27FC236}">
                    <a16:creationId xmlns:a16="http://schemas.microsoft.com/office/drawing/2014/main" id="{A86C066F-23F5-E5AD-FE30-58FBE53FF997}"/>
                  </a:ext>
                </a:extLst>
              </p:cNvPr>
              <p:cNvSpPr/>
              <p:nvPr/>
            </p:nvSpPr>
            <p:spPr>
              <a:xfrm>
                <a:off x="711150" y="3720715"/>
                <a:ext cx="1130497" cy="1097070"/>
              </a:xfrm>
              <a:custGeom>
                <a:avLst/>
                <a:gdLst>
                  <a:gd name="connsiteX0" fmla="*/ 1125981 w 1130497"/>
                  <a:gd name="connsiteY0" fmla="*/ 718349 h 1097070"/>
                  <a:gd name="connsiteX1" fmla="*/ 1028150 w 1130497"/>
                  <a:gd name="connsiteY1" fmla="*/ 378766 h 1097070"/>
                  <a:gd name="connsiteX2" fmla="*/ 929353 w 1130497"/>
                  <a:gd name="connsiteY2" fmla="*/ 36510 h 1097070"/>
                  <a:gd name="connsiteX3" fmla="*/ 861115 w 1130497"/>
                  <a:gd name="connsiteY3" fmla="*/ 17843 h 1097070"/>
                  <a:gd name="connsiteX4" fmla="*/ 717373 w 1130497"/>
                  <a:gd name="connsiteY4" fmla="*/ 141179 h 1097070"/>
                  <a:gd name="connsiteX5" fmla="*/ 148897 w 1130497"/>
                  <a:gd name="connsiteY5" fmla="*/ 426197 h 1097070"/>
                  <a:gd name="connsiteX6" fmla="*/ 12549 w 1130497"/>
                  <a:gd name="connsiteY6" fmla="*/ 670532 h 1097070"/>
                  <a:gd name="connsiteX7" fmla="*/ 189299 w 1130497"/>
                  <a:gd name="connsiteY7" fmla="*/ 833374 h 1097070"/>
                  <a:gd name="connsiteX8" fmla="*/ 328079 w 1130497"/>
                  <a:gd name="connsiteY8" fmla="*/ 1072846 h 1097070"/>
                  <a:gd name="connsiteX9" fmla="*/ 381239 w 1130497"/>
                  <a:gd name="connsiteY9" fmla="*/ 1095104 h 1097070"/>
                  <a:gd name="connsiteX10" fmla="*/ 454246 w 1130497"/>
                  <a:gd name="connsiteY10" fmla="*/ 1073152 h 1097070"/>
                  <a:gd name="connsiteX11" fmla="*/ 475413 w 1130497"/>
                  <a:gd name="connsiteY11" fmla="*/ 1008859 h 1097070"/>
                  <a:gd name="connsiteX12" fmla="*/ 351373 w 1130497"/>
                  <a:gd name="connsiteY12" fmla="*/ 800519 h 1097070"/>
                  <a:gd name="connsiteX13" fmla="*/ 485723 w 1130497"/>
                  <a:gd name="connsiteY13" fmla="*/ 773929 h 1097070"/>
                  <a:gd name="connsiteX14" fmla="*/ 1073965 w 1130497"/>
                  <a:gd name="connsiteY14" fmla="*/ 775250 h 1097070"/>
                  <a:gd name="connsiteX15" fmla="*/ 1125949 w 1130497"/>
                  <a:gd name="connsiteY15" fmla="*/ 718349 h 10970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130497" h="1097070">
                    <a:moveTo>
                      <a:pt x="1125981" y="718349"/>
                    </a:moveTo>
                    <a:cubicBezTo>
                      <a:pt x="1093505" y="605112"/>
                      <a:pt x="1060771" y="491955"/>
                      <a:pt x="1028150" y="378766"/>
                    </a:cubicBezTo>
                    <a:cubicBezTo>
                      <a:pt x="995255" y="264659"/>
                      <a:pt x="962634" y="150488"/>
                      <a:pt x="929353" y="36510"/>
                    </a:cubicBezTo>
                    <a:cubicBezTo>
                      <a:pt x="917142" y="-5284"/>
                      <a:pt x="893397" y="-10760"/>
                      <a:pt x="861115" y="17843"/>
                    </a:cubicBezTo>
                    <a:cubicBezTo>
                      <a:pt x="813850" y="59734"/>
                      <a:pt x="767666" y="103283"/>
                      <a:pt x="717373" y="141179"/>
                    </a:cubicBezTo>
                    <a:cubicBezTo>
                      <a:pt x="545182" y="270940"/>
                      <a:pt x="350551" y="355993"/>
                      <a:pt x="148897" y="426197"/>
                    </a:cubicBezTo>
                    <a:cubicBezTo>
                      <a:pt x="108528" y="440257"/>
                      <a:pt x="-44380" y="473047"/>
                      <a:pt x="12549" y="670532"/>
                    </a:cubicBezTo>
                    <a:cubicBezTo>
                      <a:pt x="53144" y="811374"/>
                      <a:pt x="129067" y="835967"/>
                      <a:pt x="189299" y="833374"/>
                    </a:cubicBezTo>
                    <a:cubicBezTo>
                      <a:pt x="229427" y="899423"/>
                      <a:pt x="290754" y="1015173"/>
                      <a:pt x="328079" y="1072846"/>
                    </a:cubicBezTo>
                    <a:cubicBezTo>
                      <a:pt x="340725" y="1092382"/>
                      <a:pt x="358268" y="1101353"/>
                      <a:pt x="381239" y="1095104"/>
                    </a:cubicBezTo>
                    <a:cubicBezTo>
                      <a:pt x="405757" y="1088436"/>
                      <a:pt x="430549" y="1082187"/>
                      <a:pt x="454246" y="1073152"/>
                    </a:cubicBezTo>
                    <a:cubicBezTo>
                      <a:pt x="483839" y="1061862"/>
                      <a:pt x="492699" y="1035192"/>
                      <a:pt x="475413" y="1008859"/>
                    </a:cubicBezTo>
                    <a:cubicBezTo>
                      <a:pt x="442631" y="958932"/>
                      <a:pt x="392097" y="867598"/>
                      <a:pt x="351373" y="800519"/>
                    </a:cubicBezTo>
                    <a:cubicBezTo>
                      <a:pt x="396011" y="790792"/>
                      <a:pt x="440730" y="781450"/>
                      <a:pt x="485723" y="773929"/>
                    </a:cubicBezTo>
                    <a:cubicBezTo>
                      <a:pt x="681707" y="741155"/>
                      <a:pt x="877933" y="733456"/>
                      <a:pt x="1073965" y="775250"/>
                    </a:cubicBezTo>
                    <a:cubicBezTo>
                      <a:pt x="1122389" y="785573"/>
                      <a:pt x="1139658" y="766150"/>
                      <a:pt x="1125949" y="718349"/>
                    </a:cubicBezTo>
                    <a:close/>
                  </a:path>
                </a:pathLst>
              </a:custGeom>
              <a:grpFill/>
              <a:ln w="1602" cap="flat">
                <a:noFill/>
                <a:prstDash val="solid"/>
                <a:miter/>
              </a:ln>
            </p:spPr>
            <p:txBody>
              <a:bodyPr rtlCol="0" anchor="ctr"/>
              <a:lstStyle/>
              <a:p>
                <a:endParaRPr lang="en-GB"/>
              </a:p>
            </p:txBody>
          </p:sp>
          <p:sp>
            <p:nvSpPr>
              <p:cNvPr id="966" name="Freeform 965">
                <a:extLst>
                  <a:ext uri="{FF2B5EF4-FFF2-40B4-BE49-F238E27FC236}">
                    <a16:creationId xmlns:a16="http://schemas.microsoft.com/office/drawing/2014/main" id="{8672DD4B-CA15-CCDE-197C-5C0C9BFB6743}"/>
                  </a:ext>
                </a:extLst>
              </p:cNvPr>
              <p:cNvSpPr/>
              <p:nvPr/>
            </p:nvSpPr>
            <p:spPr>
              <a:xfrm>
                <a:off x="1844503" y="3946371"/>
                <a:ext cx="313141" cy="132978"/>
              </a:xfrm>
              <a:custGeom>
                <a:avLst/>
                <a:gdLst>
                  <a:gd name="connsiteX0" fmla="*/ 28986 w 313141"/>
                  <a:gd name="connsiteY0" fmla="*/ 132978 h 132978"/>
                  <a:gd name="connsiteX1" fmla="*/ 1182 w 313141"/>
                  <a:gd name="connsiteY1" fmla="*/ 112154 h 132978"/>
                  <a:gd name="connsiteX2" fmla="*/ 20819 w 313141"/>
                  <a:gd name="connsiteY2" fmla="*/ 76158 h 132978"/>
                  <a:gd name="connsiteX3" fmla="*/ 275972 w 313141"/>
                  <a:gd name="connsiteY3" fmla="*/ 1187 h 132978"/>
                  <a:gd name="connsiteX4" fmla="*/ 311960 w 313141"/>
                  <a:gd name="connsiteY4" fmla="*/ 20820 h 132978"/>
                  <a:gd name="connsiteX5" fmla="*/ 292322 w 313141"/>
                  <a:gd name="connsiteY5" fmla="*/ 56816 h 132978"/>
                  <a:gd name="connsiteX6" fmla="*/ 37170 w 313141"/>
                  <a:gd name="connsiteY6" fmla="*/ 131786 h 132978"/>
                  <a:gd name="connsiteX7" fmla="*/ 28986 w 313141"/>
                  <a:gd name="connsiteY7" fmla="*/ 132978 h 1329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141" h="132978">
                    <a:moveTo>
                      <a:pt x="28986" y="132978"/>
                    </a:moveTo>
                    <a:cubicBezTo>
                      <a:pt x="16453" y="132978"/>
                      <a:pt x="4887" y="124781"/>
                      <a:pt x="1182" y="112154"/>
                    </a:cubicBezTo>
                    <a:cubicBezTo>
                      <a:pt x="-3329" y="96789"/>
                      <a:pt x="5467" y="80684"/>
                      <a:pt x="20819" y="76158"/>
                    </a:cubicBezTo>
                    <a:lnTo>
                      <a:pt x="275972" y="1187"/>
                    </a:lnTo>
                    <a:cubicBezTo>
                      <a:pt x="291324" y="-3338"/>
                      <a:pt x="307449" y="5472"/>
                      <a:pt x="311960" y="20820"/>
                    </a:cubicBezTo>
                    <a:cubicBezTo>
                      <a:pt x="316470" y="36168"/>
                      <a:pt x="307674" y="52290"/>
                      <a:pt x="292322" y="56816"/>
                    </a:cubicBezTo>
                    <a:lnTo>
                      <a:pt x="37170" y="131786"/>
                    </a:lnTo>
                    <a:cubicBezTo>
                      <a:pt x="34447" y="132592"/>
                      <a:pt x="31693" y="132978"/>
                      <a:pt x="28986" y="132978"/>
                    </a:cubicBezTo>
                    <a:close/>
                  </a:path>
                </a:pathLst>
              </a:custGeom>
              <a:grpFill/>
              <a:ln w="1602" cap="flat">
                <a:noFill/>
                <a:prstDash val="solid"/>
                <a:miter/>
              </a:ln>
            </p:spPr>
            <p:txBody>
              <a:bodyPr rtlCol="0" anchor="ctr"/>
              <a:lstStyle/>
              <a:p>
                <a:endParaRPr lang="en-GB"/>
              </a:p>
            </p:txBody>
          </p:sp>
          <p:sp>
            <p:nvSpPr>
              <p:cNvPr id="967" name="Freeform 966">
                <a:extLst>
                  <a:ext uri="{FF2B5EF4-FFF2-40B4-BE49-F238E27FC236}">
                    <a16:creationId xmlns:a16="http://schemas.microsoft.com/office/drawing/2014/main" id="{AFA78CEA-0DBB-C848-24A1-E530DB2212F3}"/>
                  </a:ext>
                </a:extLst>
              </p:cNvPr>
              <p:cNvSpPr/>
              <p:nvPr/>
            </p:nvSpPr>
            <p:spPr>
              <a:xfrm>
                <a:off x="1787807" y="3712662"/>
                <a:ext cx="177922" cy="174839"/>
              </a:xfrm>
              <a:custGeom>
                <a:avLst/>
                <a:gdLst>
                  <a:gd name="connsiteX0" fmla="*/ 28995 w 177922"/>
                  <a:gd name="connsiteY0" fmla="*/ 174839 h 174839"/>
                  <a:gd name="connsiteX1" fmla="*/ 8230 w 177922"/>
                  <a:gd name="connsiteY1" fmla="*/ 166078 h 174839"/>
                  <a:gd name="connsiteX2" fmla="*/ 8762 w 177922"/>
                  <a:gd name="connsiteY2" fmla="*/ 125089 h 174839"/>
                  <a:gd name="connsiteX3" fmla="*/ 128694 w 177922"/>
                  <a:gd name="connsiteY3" fmla="*/ 8228 h 174839"/>
                  <a:gd name="connsiteX4" fmla="*/ 169692 w 177922"/>
                  <a:gd name="connsiteY4" fmla="*/ 8760 h 174839"/>
                  <a:gd name="connsiteX5" fmla="*/ 169161 w 177922"/>
                  <a:gd name="connsiteY5" fmla="*/ 49748 h 174839"/>
                  <a:gd name="connsiteX6" fmla="*/ 49212 w 177922"/>
                  <a:gd name="connsiteY6" fmla="*/ 166609 h 174839"/>
                  <a:gd name="connsiteX7" fmla="*/ 28979 w 177922"/>
                  <a:gd name="connsiteY7" fmla="*/ 174839 h 1748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7922" h="174839">
                    <a:moveTo>
                      <a:pt x="28995" y="174839"/>
                    </a:moveTo>
                    <a:cubicBezTo>
                      <a:pt x="21456" y="174839"/>
                      <a:pt x="13917" y="171908"/>
                      <a:pt x="8230" y="166078"/>
                    </a:cubicBezTo>
                    <a:cubicBezTo>
                      <a:pt x="-2949" y="154611"/>
                      <a:pt x="-2708" y="136250"/>
                      <a:pt x="8762" y="125089"/>
                    </a:cubicBezTo>
                    <a:lnTo>
                      <a:pt x="128694" y="8228"/>
                    </a:lnTo>
                    <a:cubicBezTo>
                      <a:pt x="140164" y="-2949"/>
                      <a:pt x="158512" y="-2707"/>
                      <a:pt x="169692" y="8760"/>
                    </a:cubicBezTo>
                    <a:cubicBezTo>
                      <a:pt x="180872" y="20227"/>
                      <a:pt x="180630" y="38587"/>
                      <a:pt x="169161" y="49748"/>
                    </a:cubicBezTo>
                    <a:lnTo>
                      <a:pt x="49212" y="166609"/>
                    </a:lnTo>
                    <a:cubicBezTo>
                      <a:pt x="43574" y="172101"/>
                      <a:pt x="36276" y="174839"/>
                      <a:pt x="28979" y="174839"/>
                    </a:cubicBezTo>
                    <a:close/>
                  </a:path>
                </a:pathLst>
              </a:custGeom>
              <a:grpFill/>
              <a:ln w="1602" cap="flat">
                <a:noFill/>
                <a:prstDash val="solid"/>
                <a:miter/>
              </a:ln>
            </p:spPr>
            <p:txBody>
              <a:bodyPr rtlCol="0" anchor="ctr"/>
              <a:lstStyle/>
              <a:p>
                <a:endParaRPr lang="en-GB"/>
              </a:p>
            </p:txBody>
          </p:sp>
          <p:sp>
            <p:nvSpPr>
              <p:cNvPr id="968" name="Freeform 967">
                <a:extLst>
                  <a:ext uri="{FF2B5EF4-FFF2-40B4-BE49-F238E27FC236}">
                    <a16:creationId xmlns:a16="http://schemas.microsoft.com/office/drawing/2014/main" id="{09C7280C-AAB9-D200-14DD-3E97869CC031}"/>
                  </a:ext>
                </a:extLst>
              </p:cNvPr>
              <p:cNvSpPr/>
              <p:nvPr/>
            </p:nvSpPr>
            <p:spPr>
              <a:xfrm>
                <a:off x="1885933" y="4213211"/>
                <a:ext cx="217184" cy="73414"/>
              </a:xfrm>
              <a:custGeom>
                <a:avLst/>
                <a:gdLst>
                  <a:gd name="connsiteX0" fmla="*/ 188228 w 217184"/>
                  <a:gd name="connsiteY0" fmla="*/ 73415 h 73414"/>
                  <a:gd name="connsiteX1" fmla="*/ 185393 w 217184"/>
                  <a:gd name="connsiteY1" fmla="*/ 73270 h 73414"/>
                  <a:gd name="connsiteX2" fmla="*/ 26202 w 217184"/>
                  <a:gd name="connsiteY2" fmla="*/ 57841 h 73414"/>
                  <a:gd name="connsiteX3" fmla="*/ 137 w 217184"/>
                  <a:gd name="connsiteY3" fmla="*/ 26194 h 73414"/>
                  <a:gd name="connsiteX4" fmla="*/ 31792 w 217184"/>
                  <a:gd name="connsiteY4" fmla="*/ 135 h 73414"/>
                  <a:gd name="connsiteX5" fmla="*/ 190983 w 217184"/>
                  <a:gd name="connsiteY5" fmla="*/ 15564 h 73414"/>
                  <a:gd name="connsiteX6" fmla="*/ 217047 w 217184"/>
                  <a:gd name="connsiteY6" fmla="*/ 47211 h 73414"/>
                  <a:gd name="connsiteX7" fmla="*/ 188228 w 217184"/>
                  <a:gd name="connsiteY7" fmla="*/ 73399 h 734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17184" h="73414">
                    <a:moveTo>
                      <a:pt x="188228" y="73415"/>
                    </a:moveTo>
                    <a:cubicBezTo>
                      <a:pt x="187294" y="73415"/>
                      <a:pt x="186343" y="73366"/>
                      <a:pt x="185393" y="73270"/>
                    </a:cubicBezTo>
                    <a:lnTo>
                      <a:pt x="26202" y="57841"/>
                    </a:lnTo>
                    <a:cubicBezTo>
                      <a:pt x="10270" y="56295"/>
                      <a:pt x="-1409" y="42122"/>
                      <a:pt x="137" y="26194"/>
                    </a:cubicBezTo>
                    <a:cubicBezTo>
                      <a:pt x="1684" y="10249"/>
                      <a:pt x="15876" y="-1395"/>
                      <a:pt x="31792" y="135"/>
                    </a:cubicBezTo>
                    <a:lnTo>
                      <a:pt x="190983" y="15564"/>
                    </a:lnTo>
                    <a:cubicBezTo>
                      <a:pt x="206914" y="17110"/>
                      <a:pt x="218594" y="31283"/>
                      <a:pt x="217047" y="47211"/>
                    </a:cubicBezTo>
                    <a:cubicBezTo>
                      <a:pt x="215597" y="62189"/>
                      <a:pt x="202968" y="73399"/>
                      <a:pt x="188228" y="73399"/>
                    </a:cubicBezTo>
                    <a:close/>
                  </a:path>
                </a:pathLst>
              </a:custGeom>
              <a:grpFill/>
              <a:ln w="1602" cap="flat">
                <a:noFill/>
                <a:prstDash val="solid"/>
                <a:miter/>
              </a:ln>
            </p:spPr>
            <p:txBody>
              <a:bodyPr rtlCol="0" anchor="ctr"/>
              <a:lstStyle/>
              <a:p>
                <a:endParaRPr lang="en-GB"/>
              </a:p>
            </p:txBody>
          </p:sp>
        </p:grpSp>
      </p:grpSp>
      <p:grpSp>
        <p:nvGrpSpPr>
          <p:cNvPr id="973" name="Group 972">
            <a:extLst>
              <a:ext uri="{FF2B5EF4-FFF2-40B4-BE49-F238E27FC236}">
                <a16:creationId xmlns:a16="http://schemas.microsoft.com/office/drawing/2014/main" id="{C3630636-ADBE-10B0-8133-036BDE963582}"/>
              </a:ext>
            </a:extLst>
          </p:cNvPr>
          <p:cNvGrpSpPr/>
          <p:nvPr userDrawn="1"/>
        </p:nvGrpSpPr>
        <p:grpSpPr>
          <a:xfrm rot="1708964">
            <a:off x="1864344" y="-20585"/>
            <a:ext cx="1295661" cy="975470"/>
            <a:chOff x="711150" y="3712662"/>
            <a:chExt cx="1522694" cy="1146398"/>
          </a:xfrm>
        </p:grpSpPr>
        <p:grpSp>
          <p:nvGrpSpPr>
            <p:cNvPr id="974" name="Graphic 73">
              <a:extLst>
                <a:ext uri="{FF2B5EF4-FFF2-40B4-BE49-F238E27FC236}">
                  <a16:creationId xmlns:a16="http://schemas.microsoft.com/office/drawing/2014/main" id="{2DE33BEF-3516-3034-0861-777FC3CAE7F6}"/>
                </a:ext>
              </a:extLst>
            </p:cNvPr>
            <p:cNvGrpSpPr/>
            <p:nvPr userDrawn="1"/>
          </p:nvGrpSpPr>
          <p:grpSpPr>
            <a:xfrm>
              <a:off x="787350" y="3753937"/>
              <a:ext cx="1446494" cy="1105123"/>
              <a:chOff x="711150" y="3712662"/>
              <a:chExt cx="1446494" cy="1105123"/>
            </a:xfrm>
            <a:solidFill>
              <a:schemeClr val="bg1"/>
            </a:solidFill>
          </p:grpSpPr>
          <p:sp>
            <p:nvSpPr>
              <p:cNvPr id="980" name="Freeform 979">
                <a:extLst>
                  <a:ext uri="{FF2B5EF4-FFF2-40B4-BE49-F238E27FC236}">
                    <a16:creationId xmlns:a16="http://schemas.microsoft.com/office/drawing/2014/main" id="{5DD75CBD-A5D8-BE9C-E27A-5BC4F49AB8CE}"/>
                  </a:ext>
                </a:extLst>
              </p:cNvPr>
              <p:cNvSpPr/>
              <p:nvPr/>
            </p:nvSpPr>
            <p:spPr>
              <a:xfrm>
                <a:off x="711150" y="3720715"/>
                <a:ext cx="1130497" cy="1097070"/>
              </a:xfrm>
              <a:custGeom>
                <a:avLst/>
                <a:gdLst>
                  <a:gd name="connsiteX0" fmla="*/ 1125981 w 1130497"/>
                  <a:gd name="connsiteY0" fmla="*/ 718349 h 1097070"/>
                  <a:gd name="connsiteX1" fmla="*/ 1028150 w 1130497"/>
                  <a:gd name="connsiteY1" fmla="*/ 378766 h 1097070"/>
                  <a:gd name="connsiteX2" fmla="*/ 929353 w 1130497"/>
                  <a:gd name="connsiteY2" fmla="*/ 36510 h 1097070"/>
                  <a:gd name="connsiteX3" fmla="*/ 861115 w 1130497"/>
                  <a:gd name="connsiteY3" fmla="*/ 17843 h 1097070"/>
                  <a:gd name="connsiteX4" fmla="*/ 717373 w 1130497"/>
                  <a:gd name="connsiteY4" fmla="*/ 141179 h 1097070"/>
                  <a:gd name="connsiteX5" fmla="*/ 148897 w 1130497"/>
                  <a:gd name="connsiteY5" fmla="*/ 426197 h 1097070"/>
                  <a:gd name="connsiteX6" fmla="*/ 12549 w 1130497"/>
                  <a:gd name="connsiteY6" fmla="*/ 670532 h 1097070"/>
                  <a:gd name="connsiteX7" fmla="*/ 189299 w 1130497"/>
                  <a:gd name="connsiteY7" fmla="*/ 833374 h 1097070"/>
                  <a:gd name="connsiteX8" fmla="*/ 328079 w 1130497"/>
                  <a:gd name="connsiteY8" fmla="*/ 1072846 h 1097070"/>
                  <a:gd name="connsiteX9" fmla="*/ 381239 w 1130497"/>
                  <a:gd name="connsiteY9" fmla="*/ 1095104 h 1097070"/>
                  <a:gd name="connsiteX10" fmla="*/ 454246 w 1130497"/>
                  <a:gd name="connsiteY10" fmla="*/ 1073152 h 1097070"/>
                  <a:gd name="connsiteX11" fmla="*/ 475413 w 1130497"/>
                  <a:gd name="connsiteY11" fmla="*/ 1008859 h 1097070"/>
                  <a:gd name="connsiteX12" fmla="*/ 351373 w 1130497"/>
                  <a:gd name="connsiteY12" fmla="*/ 800519 h 1097070"/>
                  <a:gd name="connsiteX13" fmla="*/ 485723 w 1130497"/>
                  <a:gd name="connsiteY13" fmla="*/ 773929 h 1097070"/>
                  <a:gd name="connsiteX14" fmla="*/ 1073965 w 1130497"/>
                  <a:gd name="connsiteY14" fmla="*/ 775250 h 1097070"/>
                  <a:gd name="connsiteX15" fmla="*/ 1125949 w 1130497"/>
                  <a:gd name="connsiteY15" fmla="*/ 718349 h 10970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130497" h="1097070">
                    <a:moveTo>
                      <a:pt x="1125981" y="718349"/>
                    </a:moveTo>
                    <a:cubicBezTo>
                      <a:pt x="1093505" y="605112"/>
                      <a:pt x="1060771" y="491955"/>
                      <a:pt x="1028150" y="378766"/>
                    </a:cubicBezTo>
                    <a:cubicBezTo>
                      <a:pt x="995255" y="264659"/>
                      <a:pt x="962634" y="150488"/>
                      <a:pt x="929353" y="36510"/>
                    </a:cubicBezTo>
                    <a:cubicBezTo>
                      <a:pt x="917142" y="-5284"/>
                      <a:pt x="893397" y="-10760"/>
                      <a:pt x="861115" y="17843"/>
                    </a:cubicBezTo>
                    <a:cubicBezTo>
                      <a:pt x="813850" y="59734"/>
                      <a:pt x="767666" y="103283"/>
                      <a:pt x="717373" y="141179"/>
                    </a:cubicBezTo>
                    <a:cubicBezTo>
                      <a:pt x="545182" y="270940"/>
                      <a:pt x="350551" y="355993"/>
                      <a:pt x="148897" y="426197"/>
                    </a:cubicBezTo>
                    <a:cubicBezTo>
                      <a:pt x="108528" y="440257"/>
                      <a:pt x="-44380" y="473047"/>
                      <a:pt x="12549" y="670532"/>
                    </a:cubicBezTo>
                    <a:cubicBezTo>
                      <a:pt x="53144" y="811374"/>
                      <a:pt x="129067" y="835967"/>
                      <a:pt x="189299" y="833374"/>
                    </a:cubicBezTo>
                    <a:cubicBezTo>
                      <a:pt x="229427" y="899423"/>
                      <a:pt x="290754" y="1015173"/>
                      <a:pt x="328079" y="1072846"/>
                    </a:cubicBezTo>
                    <a:cubicBezTo>
                      <a:pt x="340725" y="1092382"/>
                      <a:pt x="358268" y="1101353"/>
                      <a:pt x="381239" y="1095104"/>
                    </a:cubicBezTo>
                    <a:cubicBezTo>
                      <a:pt x="405757" y="1088436"/>
                      <a:pt x="430549" y="1082187"/>
                      <a:pt x="454246" y="1073152"/>
                    </a:cubicBezTo>
                    <a:cubicBezTo>
                      <a:pt x="483839" y="1061862"/>
                      <a:pt x="492699" y="1035192"/>
                      <a:pt x="475413" y="1008859"/>
                    </a:cubicBezTo>
                    <a:cubicBezTo>
                      <a:pt x="442631" y="958932"/>
                      <a:pt x="392097" y="867598"/>
                      <a:pt x="351373" y="800519"/>
                    </a:cubicBezTo>
                    <a:cubicBezTo>
                      <a:pt x="396011" y="790792"/>
                      <a:pt x="440730" y="781450"/>
                      <a:pt x="485723" y="773929"/>
                    </a:cubicBezTo>
                    <a:cubicBezTo>
                      <a:pt x="681707" y="741155"/>
                      <a:pt x="877933" y="733456"/>
                      <a:pt x="1073965" y="775250"/>
                    </a:cubicBezTo>
                    <a:cubicBezTo>
                      <a:pt x="1122389" y="785573"/>
                      <a:pt x="1139658" y="766150"/>
                      <a:pt x="1125949" y="718349"/>
                    </a:cubicBezTo>
                    <a:close/>
                  </a:path>
                </a:pathLst>
              </a:custGeom>
              <a:grpFill/>
              <a:ln w="1602" cap="flat">
                <a:noFill/>
                <a:prstDash val="solid"/>
                <a:miter/>
              </a:ln>
            </p:spPr>
            <p:txBody>
              <a:bodyPr rtlCol="0" anchor="ctr"/>
              <a:lstStyle/>
              <a:p>
                <a:endParaRPr lang="en-GB"/>
              </a:p>
            </p:txBody>
          </p:sp>
          <p:sp>
            <p:nvSpPr>
              <p:cNvPr id="981" name="Freeform 980">
                <a:extLst>
                  <a:ext uri="{FF2B5EF4-FFF2-40B4-BE49-F238E27FC236}">
                    <a16:creationId xmlns:a16="http://schemas.microsoft.com/office/drawing/2014/main" id="{0465B3C7-A391-05BB-BCED-11516678B9F1}"/>
                  </a:ext>
                </a:extLst>
              </p:cNvPr>
              <p:cNvSpPr/>
              <p:nvPr/>
            </p:nvSpPr>
            <p:spPr>
              <a:xfrm>
                <a:off x="1844503" y="3946371"/>
                <a:ext cx="313141" cy="132978"/>
              </a:xfrm>
              <a:custGeom>
                <a:avLst/>
                <a:gdLst>
                  <a:gd name="connsiteX0" fmla="*/ 28986 w 313141"/>
                  <a:gd name="connsiteY0" fmla="*/ 132978 h 132978"/>
                  <a:gd name="connsiteX1" fmla="*/ 1182 w 313141"/>
                  <a:gd name="connsiteY1" fmla="*/ 112154 h 132978"/>
                  <a:gd name="connsiteX2" fmla="*/ 20819 w 313141"/>
                  <a:gd name="connsiteY2" fmla="*/ 76158 h 132978"/>
                  <a:gd name="connsiteX3" fmla="*/ 275972 w 313141"/>
                  <a:gd name="connsiteY3" fmla="*/ 1187 h 132978"/>
                  <a:gd name="connsiteX4" fmla="*/ 311960 w 313141"/>
                  <a:gd name="connsiteY4" fmla="*/ 20820 h 132978"/>
                  <a:gd name="connsiteX5" fmla="*/ 292322 w 313141"/>
                  <a:gd name="connsiteY5" fmla="*/ 56816 h 132978"/>
                  <a:gd name="connsiteX6" fmla="*/ 37170 w 313141"/>
                  <a:gd name="connsiteY6" fmla="*/ 131786 h 132978"/>
                  <a:gd name="connsiteX7" fmla="*/ 28986 w 313141"/>
                  <a:gd name="connsiteY7" fmla="*/ 132978 h 1329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141" h="132978">
                    <a:moveTo>
                      <a:pt x="28986" y="132978"/>
                    </a:moveTo>
                    <a:cubicBezTo>
                      <a:pt x="16453" y="132978"/>
                      <a:pt x="4887" y="124781"/>
                      <a:pt x="1182" y="112154"/>
                    </a:cubicBezTo>
                    <a:cubicBezTo>
                      <a:pt x="-3329" y="96789"/>
                      <a:pt x="5467" y="80684"/>
                      <a:pt x="20819" y="76158"/>
                    </a:cubicBezTo>
                    <a:lnTo>
                      <a:pt x="275972" y="1187"/>
                    </a:lnTo>
                    <a:cubicBezTo>
                      <a:pt x="291324" y="-3338"/>
                      <a:pt x="307449" y="5472"/>
                      <a:pt x="311960" y="20820"/>
                    </a:cubicBezTo>
                    <a:cubicBezTo>
                      <a:pt x="316470" y="36168"/>
                      <a:pt x="307674" y="52290"/>
                      <a:pt x="292322" y="56816"/>
                    </a:cubicBezTo>
                    <a:lnTo>
                      <a:pt x="37170" y="131786"/>
                    </a:lnTo>
                    <a:cubicBezTo>
                      <a:pt x="34447" y="132592"/>
                      <a:pt x="31693" y="132978"/>
                      <a:pt x="28986" y="132978"/>
                    </a:cubicBezTo>
                    <a:close/>
                  </a:path>
                </a:pathLst>
              </a:custGeom>
              <a:grpFill/>
              <a:ln w="1602" cap="flat">
                <a:noFill/>
                <a:prstDash val="solid"/>
                <a:miter/>
              </a:ln>
            </p:spPr>
            <p:txBody>
              <a:bodyPr rtlCol="0" anchor="ctr"/>
              <a:lstStyle/>
              <a:p>
                <a:endParaRPr lang="en-GB"/>
              </a:p>
            </p:txBody>
          </p:sp>
          <p:sp>
            <p:nvSpPr>
              <p:cNvPr id="982" name="Freeform 981">
                <a:extLst>
                  <a:ext uri="{FF2B5EF4-FFF2-40B4-BE49-F238E27FC236}">
                    <a16:creationId xmlns:a16="http://schemas.microsoft.com/office/drawing/2014/main" id="{B446C102-F9E3-8704-3BEE-59D7671458EA}"/>
                  </a:ext>
                </a:extLst>
              </p:cNvPr>
              <p:cNvSpPr/>
              <p:nvPr/>
            </p:nvSpPr>
            <p:spPr>
              <a:xfrm>
                <a:off x="1787807" y="3712662"/>
                <a:ext cx="177922" cy="174839"/>
              </a:xfrm>
              <a:custGeom>
                <a:avLst/>
                <a:gdLst>
                  <a:gd name="connsiteX0" fmla="*/ 28995 w 177922"/>
                  <a:gd name="connsiteY0" fmla="*/ 174839 h 174839"/>
                  <a:gd name="connsiteX1" fmla="*/ 8230 w 177922"/>
                  <a:gd name="connsiteY1" fmla="*/ 166078 h 174839"/>
                  <a:gd name="connsiteX2" fmla="*/ 8762 w 177922"/>
                  <a:gd name="connsiteY2" fmla="*/ 125089 h 174839"/>
                  <a:gd name="connsiteX3" fmla="*/ 128694 w 177922"/>
                  <a:gd name="connsiteY3" fmla="*/ 8228 h 174839"/>
                  <a:gd name="connsiteX4" fmla="*/ 169692 w 177922"/>
                  <a:gd name="connsiteY4" fmla="*/ 8760 h 174839"/>
                  <a:gd name="connsiteX5" fmla="*/ 169161 w 177922"/>
                  <a:gd name="connsiteY5" fmla="*/ 49748 h 174839"/>
                  <a:gd name="connsiteX6" fmla="*/ 49212 w 177922"/>
                  <a:gd name="connsiteY6" fmla="*/ 166609 h 174839"/>
                  <a:gd name="connsiteX7" fmla="*/ 28979 w 177922"/>
                  <a:gd name="connsiteY7" fmla="*/ 174839 h 1748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7922" h="174839">
                    <a:moveTo>
                      <a:pt x="28995" y="174839"/>
                    </a:moveTo>
                    <a:cubicBezTo>
                      <a:pt x="21456" y="174839"/>
                      <a:pt x="13917" y="171908"/>
                      <a:pt x="8230" y="166078"/>
                    </a:cubicBezTo>
                    <a:cubicBezTo>
                      <a:pt x="-2949" y="154611"/>
                      <a:pt x="-2708" y="136250"/>
                      <a:pt x="8762" y="125089"/>
                    </a:cubicBezTo>
                    <a:lnTo>
                      <a:pt x="128694" y="8228"/>
                    </a:lnTo>
                    <a:cubicBezTo>
                      <a:pt x="140164" y="-2949"/>
                      <a:pt x="158512" y="-2707"/>
                      <a:pt x="169692" y="8760"/>
                    </a:cubicBezTo>
                    <a:cubicBezTo>
                      <a:pt x="180872" y="20227"/>
                      <a:pt x="180630" y="38587"/>
                      <a:pt x="169161" y="49748"/>
                    </a:cubicBezTo>
                    <a:lnTo>
                      <a:pt x="49212" y="166609"/>
                    </a:lnTo>
                    <a:cubicBezTo>
                      <a:pt x="43574" y="172101"/>
                      <a:pt x="36276" y="174839"/>
                      <a:pt x="28979" y="174839"/>
                    </a:cubicBezTo>
                    <a:close/>
                  </a:path>
                </a:pathLst>
              </a:custGeom>
              <a:grpFill/>
              <a:ln w="1602" cap="flat">
                <a:noFill/>
                <a:prstDash val="solid"/>
                <a:miter/>
              </a:ln>
            </p:spPr>
            <p:txBody>
              <a:bodyPr rtlCol="0" anchor="ctr"/>
              <a:lstStyle/>
              <a:p>
                <a:endParaRPr lang="en-GB"/>
              </a:p>
            </p:txBody>
          </p:sp>
          <p:sp>
            <p:nvSpPr>
              <p:cNvPr id="983" name="Freeform 982">
                <a:extLst>
                  <a:ext uri="{FF2B5EF4-FFF2-40B4-BE49-F238E27FC236}">
                    <a16:creationId xmlns:a16="http://schemas.microsoft.com/office/drawing/2014/main" id="{CAD77DDC-CD01-7813-B752-A1632485D052}"/>
                  </a:ext>
                </a:extLst>
              </p:cNvPr>
              <p:cNvSpPr/>
              <p:nvPr/>
            </p:nvSpPr>
            <p:spPr>
              <a:xfrm>
                <a:off x="1885933" y="4213211"/>
                <a:ext cx="217184" cy="73414"/>
              </a:xfrm>
              <a:custGeom>
                <a:avLst/>
                <a:gdLst>
                  <a:gd name="connsiteX0" fmla="*/ 188228 w 217184"/>
                  <a:gd name="connsiteY0" fmla="*/ 73415 h 73414"/>
                  <a:gd name="connsiteX1" fmla="*/ 185393 w 217184"/>
                  <a:gd name="connsiteY1" fmla="*/ 73270 h 73414"/>
                  <a:gd name="connsiteX2" fmla="*/ 26202 w 217184"/>
                  <a:gd name="connsiteY2" fmla="*/ 57841 h 73414"/>
                  <a:gd name="connsiteX3" fmla="*/ 137 w 217184"/>
                  <a:gd name="connsiteY3" fmla="*/ 26194 h 73414"/>
                  <a:gd name="connsiteX4" fmla="*/ 31792 w 217184"/>
                  <a:gd name="connsiteY4" fmla="*/ 135 h 73414"/>
                  <a:gd name="connsiteX5" fmla="*/ 190983 w 217184"/>
                  <a:gd name="connsiteY5" fmla="*/ 15564 h 73414"/>
                  <a:gd name="connsiteX6" fmla="*/ 217047 w 217184"/>
                  <a:gd name="connsiteY6" fmla="*/ 47211 h 73414"/>
                  <a:gd name="connsiteX7" fmla="*/ 188228 w 217184"/>
                  <a:gd name="connsiteY7" fmla="*/ 73399 h 734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17184" h="73414">
                    <a:moveTo>
                      <a:pt x="188228" y="73415"/>
                    </a:moveTo>
                    <a:cubicBezTo>
                      <a:pt x="187294" y="73415"/>
                      <a:pt x="186343" y="73366"/>
                      <a:pt x="185393" y="73270"/>
                    </a:cubicBezTo>
                    <a:lnTo>
                      <a:pt x="26202" y="57841"/>
                    </a:lnTo>
                    <a:cubicBezTo>
                      <a:pt x="10270" y="56295"/>
                      <a:pt x="-1409" y="42122"/>
                      <a:pt x="137" y="26194"/>
                    </a:cubicBezTo>
                    <a:cubicBezTo>
                      <a:pt x="1684" y="10249"/>
                      <a:pt x="15876" y="-1395"/>
                      <a:pt x="31792" y="135"/>
                    </a:cubicBezTo>
                    <a:lnTo>
                      <a:pt x="190983" y="15564"/>
                    </a:lnTo>
                    <a:cubicBezTo>
                      <a:pt x="206914" y="17110"/>
                      <a:pt x="218594" y="31283"/>
                      <a:pt x="217047" y="47211"/>
                    </a:cubicBezTo>
                    <a:cubicBezTo>
                      <a:pt x="215597" y="62189"/>
                      <a:pt x="202968" y="73399"/>
                      <a:pt x="188228" y="73399"/>
                    </a:cubicBezTo>
                    <a:close/>
                  </a:path>
                </a:pathLst>
              </a:custGeom>
              <a:grpFill/>
              <a:ln w="1602" cap="flat">
                <a:noFill/>
                <a:prstDash val="solid"/>
                <a:miter/>
              </a:ln>
            </p:spPr>
            <p:txBody>
              <a:bodyPr rtlCol="0" anchor="ctr"/>
              <a:lstStyle/>
              <a:p>
                <a:endParaRPr lang="en-GB"/>
              </a:p>
            </p:txBody>
          </p:sp>
        </p:grpSp>
        <p:grpSp>
          <p:nvGrpSpPr>
            <p:cNvPr id="975" name="Graphic 73">
              <a:extLst>
                <a:ext uri="{FF2B5EF4-FFF2-40B4-BE49-F238E27FC236}">
                  <a16:creationId xmlns:a16="http://schemas.microsoft.com/office/drawing/2014/main" id="{C277952E-C628-9296-054D-16B14BCEDB9A}"/>
                </a:ext>
              </a:extLst>
            </p:cNvPr>
            <p:cNvGrpSpPr/>
            <p:nvPr/>
          </p:nvGrpSpPr>
          <p:grpSpPr>
            <a:xfrm>
              <a:off x="711150" y="3712662"/>
              <a:ext cx="1446494" cy="1105123"/>
              <a:chOff x="711150" y="3712662"/>
              <a:chExt cx="1446494" cy="1105123"/>
            </a:xfrm>
            <a:solidFill>
              <a:schemeClr val="accent5"/>
            </a:solidFill>
          </p:grpSpPr>
          <p:sp>
            <p:nvSpPr>
              <p:cNvPr id="976" name="Freeform 975">
                <a:extLst>
                  <a:ext uri="{FF2B5EF4-FFF2-40B4-BE49-F238E27FC236}">
                    <a16:creationId xmlns:a16="http://schemas.microsoft.com/office/drawing/2014/main" id="{419A0EC9-9BDD-54E3-FDD6-70B39F172D06}"/>
                  </a:ext>
                </a:extLst>
              </p:cNvPr>
              <p:cNvSpPr/>
              <p:nvPr/>
            </p:nvSpPr>
            <p:spPr>
              <a:xfrm>
                <a:off x="711150" y="3720715"/>
                <a:ext cx="1130497" cy="1097070"/>
              </a:xfrm>
              <a:custGeom>
                <a:avLst/>
                <a:gdLst>
                  <a:gd name="connsiteX0" fmla="*/ 1125981 w 1130497"/>
                  <a:gd name="connsiteY0" fmla="*/ 718349 h 1097070"/>
                  <a:gd name="connsiteX1" fmla="*/ 1028150 w 1130497"/>
                  <a:gd name="connsiteY1" fmla="*/ 378766 h 1097070"/>
                  <a:gd name="connsiteX2" fmla="*/ 929353 w 1130497"/>
                  <a:gd name="connsiteY2" fmla="*/ 36510 h 1097070"/>
                  <a:gd name="connsiteX3" fmla="*/ 861115 w 1130497"/>
                  <a:gd name="connsiteY3" fmla="*/ 17843 h 1097070"/>
                  <a:gd name="connsiteX4" fmla="*/ 717373 w 1130497"/>
                  <a:gd name="connsiteY4" fmla="*/ 141179 h 1097070"/>
                  <a:gd name="connsiteX5" fmla="*/ 148897 w 1130497"/>
                  <a:gd name="connsiteY5" fmla="*/ 426197 h 1097070"/>
                  <a:gd name="connsiteX6" fmla="*/ 12549 w 1130497"/>
                  <a:gd name="connsiteY6" fmla="*/ 670532 h 1097070"/>
                  <a:gd name="connsiteX7" fmla="*/ 189299 w 1130497"/>
                  <a:gd name="connsiteY7" fmla="*/ 833374 h 1097070"/>
                  <a:gd name="connsiteX8" fmla="*/ 328079 w 1130497"/>
                  <a:gd name="connsiteY8" fmla="*/ 1072846 h 1097070"/>
                  <a:gd name="connsiteX9" fmla="*/ 381239 w 1130497"/>
                  <a:gd name="connsiteY9" fmla="*/ 1095104 h 1097070"/>
                  <a:gd name="connsiteX10" fmla="*/ 454246 w 1130497"/>
                  <a:gd name="connsiteY10" fmla="*/ 1073152 h 1097070"/>
                  <a:gd name="connsiteX11" fmla="*/ 475413 w 1130497"/>
                  <a:gd name="connsiteY11" fmla="*/ 1008859 h 1097070"/>
                  <a:gd name="connsiteX12" fmla="*/ 351373 w 1130497"/>
                  <a:gd name="connsiteY12" fmla="*/ 800519 h 1097070"/>
                  <a:gd name="connsiteX13" fmla="*/ 485723 w 1130497"/>
                  <a:gd name="connsiteY13" fmla="*/ 773929 h 1097070"/>
                  <a:gd name="connsiteX14" fmla="*/ 1073965 w 1130497"/>
                  <a:gd name="connsiteY14" fmla="*/ 775250 h 1097070"/>
                  <a:gd name="connsiteX15" fmla="*/ 1125949 w 1130497"/>
                  <a:gd name="connsiteY15" fmla="*/ 718349 h 10970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130497" h="1097070">
                    <a:moveTo>
                      <a:pt x="1125981" y="718349"/>
                    </a:moveTo>
                    <a:cubicBezTo>
                      <a:pt x="1093505" y="605112"/>
                      <a:pt x="1060771" y="491955"/>
                      <a:pt x="1028150" y="378766"/>
                    </a:cubicBezTo>
                    <a:cubicBezTo>
                      <a:pt x="995255" y="264659"/>
                      <a:pt x="962634" y="150488"/>
                      <a:pt x="929353" y="36510"/>
                    </a:cubicBezTo>
                    <a:cubicBezTo>
                      <a:pt x="917142" y="-5284"/>
                      <a:pt x="893397" y="-10760"/>
                      <a:pt x="861115" y="17843"/>
                    </a:cubicBezTo>
                    <a:cubicBezTo>
                      <a:pt x="813850" y="59734"/>
                      <a:pt x="767666" y="103283"/>
                      <a:pt x="717373" y="141179"/>
                    </a:cubicBezTo>
                    <a:cubicBezTo>
                      <a:pt x="545182" y="270940"/>
                      <a:pt x="350551" y="355993"/>
                      <a:pt x="148897" y="426197"/>
                    </a:cubicBezTo>
                    <a:cubicBezTo>
                      <a:pt x="108528" y="440257"/>
                      <a:pt x="-44380" y="473047"/>
                      <a:pt x="12549" y="670532"/>
                    </a:cubicBezTo>
                    <a:cubicBezTo>
                      <a:pt x="53144" y="811374"/>
                      <a:pt x="129067" y="835967"/>
                      <a:pt x="189299" y="833374"/>
                    </a:cubicBezTo>
                    <a:cubicBezTo>
                      <a:pt x="229427" y="899423"/>
                      <a:pt x="290754" y="1015173"/>
                      <a:pt x="328079" y="1072846"/>
                    </a:cubicBezTo>
                    <a:cubicBezTo>
                      <a:pt x="340725" y="1092382"/>
                      <a:pt x="358268" y="1101353"/>
                      <a:pt x="381239" y="1095104"/>
                    </a:cubicBezTo>
                    <a:cubicBezTo>
                      <a:pt x="405757" y="1088436"/>
                      <a:pt x="430549" y="1082187"/>
                      <a:pt x="454246" y="1073152"/>
                    </a:cubicBezTo>
                    <a:cubicBezTo>
                      <a:pt x="483839" y="1061862"/>
                      <a:pt x="492699" y="1035192"/>
                      <a:pt x="475413" y="1008859"/>
                    </a:cubicBezTo>
                    <a:cubicBezTo>
                      <a:pt x="442631" y="958932"/>
                      <a:pt x="392097" y="867598"/>
                      <a:pt x="351373" y="800519"/>
                    </a:cubicBezTo>
                    <a:cubicBezTo>
                      <a:pt x="396011" y="790792"/>
                      <a:pt x="440730" y="781450"/>
                      <a:pt x="485723" y="773929"/>
                    </a:cubicBezTo>
                    <a:cubicBezTo>
                      <a:pt x="681707" y="741155"/>
                      <a:pt x="877933" y="733456"/>
                      <a:pt x="1073965" y="775250"/>
                    </a:cubicBezTo>
                    <a:cubicBezTo>
                      <a:pt x="1122389" y="785573"/>
                      <a:pt x="1139658" y="766150"/>
                      <a:pt x="1125949" y="718349"/>
                    </a:cubicBezTo>
                    <a:close/>
                  </a:path>
                </a:pathLst>
              </a:custGeom>
              <a:grpFill/>
              <a:ln w="1602" cap="flat">
                <a:noFill/>
                <a:prstDash val="solid"/>
                <a:miter/>
              </a:ln>
            </p:spPr>
            <p:txBody>
              <a:bodyPr rtlCol="0" anchor="ctr"/>
              <a:lstStyle/>
              <a:p>
                <a:endParaRPr lang="en-GB"/>
              </a:p>
            </p:txBody>
          </p:sp>
          <p:sp>
            <p:nvSpPr>
              <p:cNvPr id="977" name="Freeform 976">
                <a:extLst>
                  <a:ext uri="{FF2B5EF4-FFF2-40B4-BE49-F238E27FC236}">
                    <a16:creationId xmlns:a16="http://schemas.microsoft.com/office/drawing/2014/main" id="{B9231DE8-582B-EF8C-BC0A-D9AD6FCBDB90}"/>
                  </a:ext>
                </a:extLst>
              </p:cNvPr>
              <p:cNvSpPr/>
              <p:nvPr/>
            </p:nvSpPr>
            <p:spPr>
              <a:xfrm>
                <a:off x="1844503" y="3946371"/>
                <a:ext cx="313141" cy="132978"/>
              </a:xfrm>
              <a:custGeom>
                <a:avLst/>
                <a:gdLst>
                  <a:gd name="connsiteX0" fmla="*/ 28986 w 313141"/>
                  <a:gd name="connsiteY0" fmla="*/ 132978 h 132978"/>
                  <a:gd name="connsiteX1" fmla="*/ 1182 w 313141"/>
                  <a:gd name="connsiteY1" fmla="*/ 112154 h 132978"/>
                  <a:gd name="connsiteX2" fmla="*/ 20819 w 313141"/>
                  <a:gd name="connsiteY2" fmla="*/ 76158 h 132978"/>
                  <a:gd name="connsiteX3" fmla="*/ 275972 w 313141"/>
                  <a:gd name="connsiteY3" fmla="*/ 1187 h 132978"/>
                  <a:gd name="connsiteX4" fmla="*/ 311960 w 313141"/>
                  <a:gd name="connsiteY4" fmla="*/ 20820 h 132978"/>
                  <a:gd name="connsiteX5" fmla="*/ 292322 w 313141"/>
                  <a:gd name="connsiteY5" fmla="*/ 56816 h 132978"/>
                  <a:gd name="connsiteX6" fmla="*/ 37170 w 313141"/>
                  <a:gd name="connsiteY6" fmla="*/ 131786 h 132978"/>
                  <a:gd name="connsiteX7" fmla="*/ 28986 w 313141"/>
                  <a:gd name="connsiteY7" fmla="*/ 132978 h 1329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141" h="132978">
                    <a:moveTo>
                      <a:pt x="28986" y="132978"/>
                    </a:moveTo>
                    <a:cubicBezTo>
                      <a:pt x="16453" y="132978"/>
                      <a:pt x="4887" y="124781"/>
                      <a:pt x="1182" y="112154"/>
                    </a:cubicBezTo>
                    <a:cubicBezTo>
                      <a:pt x="-3329" y="96789"/>
                      <a:pt x="5467" y="80684"/>
                      <a:pt x="20819" y="76158"/>
                    </a:cubicBezTo>
                    <a:lnTo>
                      <a:pt x="275972" y="1187"/>
                    </a:lnTo>
                    <a:cubicBezTo>
                      <a:pt x="291324" y="-3338"/>
                      <a:pt x="307449" y="5472"/>
                      <a:pt x="311960" y="20820"/>
                    </a:cubicBezTo>
                    <a:cubicBezTo>
                      <a:pt x="316470" y="36168"/>
                      <a:pt x="307674" y="52290"/>
                      <a:pt x="292322" y="56816"/>
                    </a:cubicBezTo>
                    <a:lnTo>
                      <a:pt x="37170" y="131786"/>
                    </a:lnTo>
                    <a:cubicBezTo>
                      <a:pt x="34447" y="132592"/>
                      <a:pt x="31693" y="132978"/>
                      <a:pt x="28986" y="132978"/>
                    </a:cubicBezTo>
                    <a:close/>
                  </a:path>
                </a:pathLst>
              </a:custGeom>
              <a:grpFill/>
              <a:ln w="1602" cap="flat">
                <a:noFill/>
                <a:prstDash val="solid"/>
                <a:miter/>
              </a:ln>
            </p:spPr>
            <p:txBody>
              <a:bodyPr rtlCol="0" anchor="ctr"/>
              <a:lstStyle/>
              <a:p>
                <a:endParaRPr lang="en-GB"/>
              </a:p>
            </p:txBody>
          </p:sp>
          <p:sp>
            <p:nvSpPr>
              <p:cNvPr id="978" name="Freeform 977">
                <a:extLst>
                  <a:ext uri="{FF2B5EF4-FFF2-40B4-BE49-F238E27FC236}">
                    <a16:creationId xmlns:a16="http://schemas.microsoft.com/office/drawing/2014/main" id="{290E5ADA-0CFE-9C14-44B4-C09751E58545}"/>
                  </a:ext>
                </a:extLst>
              </p:cNvPr>
              <p:cNvSpPr/>
              <p:nvPr/>
            </p:nvSpPr>
            <p:spPr>
              <a:xfrm>
                <a:off x="1787807" y="3712662"/>
                <a:ext cx="177922" cy="174839"/>
              </a:xfrm>
              <a:custGeom>
                <a:avLst/>
                <a:gdLst>
                  <a:gd name="connsiteX0" fmla="*/ 28995 w 177922"/>
                  <a:gd name="connsiteY0" fmla="*/ 174839 h 174839"/>
                  <a:gd name="connsiteX1" fmla="*/ 8230 w 177922"/>
                  <a:gd name="connsiteY1" fmla="*/ 166078 h 174839"/>
                  <a:gd name="connsiteX2" fmla="*/ 8762 w 177922"/>
                  <a:gd name="connsiteY2" fmla="*/ 125089 h 174839"/>
                  <a:gd name="connsiteX3" fmla="*/ 128694 w 177922"/>
                  <a:gd name="connsiteY3" fmla="*/ 8228 h 174839"/>
                  <a:gd name="connsiteX4" fmla="*/ 169692 w 177922"/>
                  <a:gd name="connsiteY4" fmla="*/ 8760 h 174839"/>
                  <a:gd name="connsiteX5" fmla="*/ 169161 w 177922"/>
                  <a:gd name="connsiteY5" fmla="*/ 49748 h 174839"/>
                  <a:gd name="connsiteX6" fmla="*/ 49212 w 177922"/>
                  <a:gd name="connsiteY6" fmla="*/ 166609 h 174839"/>
                  <a:gd name="connsiteX7" fmla="*/ 28979 w 177922"/>
                  <a:gd name="connsiteY7" fmla="*/ 174839 h 1748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7922" h="174839">
                    <a:moveTo>
                      <a:pt x="28995" y="174839"/>
                    </a:moveTo>
                    <a:cubicBezTo>
                      <a:pt x="21456" y="174839"/>
                      <a:pt x="13917" y="171908"/>
                      <a:pt x="8230" y="166078"/>
                    </a:cubicBezTo>
                    <a:cubicBezTo>
                      <a:pt x="-2949" y="154611"/>
                      <a:pt x="-2708" y="136250"/>
                      <a:pt x="8762" y="125089"/>
                    </a:cubicBezTo>
                    <a:lnTo>
                      <a:pt x="128694" y="8228"/>
                    </a:lnTo>
                    <a:cubicBezTo>
                      <a:pt x="140164" y="-2949"/>
                      <a:pt x="158512" y="-2707"/>
                      <a:pt x="169692" y="8760"/>
                    </a:cubicBezTo>
                    <a:cubicBezTo>
                      <a:pt x="180872" y="20227"/>
                      <a:pt x="180630" y="38587"/>
                      <a:pt x="169161" y="49748"/>
                    </a:cubicBezTo>
                    <a:lnTo>
                      <a:pt x="49212" y="166609"/>
                    </a:lnTo>
                    <a:cubicBezTo>
                      <a:pt x="43574" y="172101"/>
                      <a:pt x="36276" y="174839"/>
                      <a:pt x="28979" y="174839"/>
                    </a:cubicBezTo>
                    <a:close/>
                  </a:path>
                </a:pathLst>
              </a:custGeom>
              <a:grpFill/>
              <a:ln w="1602" cap="flat">
                <a:noFill/>
                <a:prstDash val="solid"/>
                <a:miter/>
              </a:ln>
            </p:spPr>
            <p:txBody>
              <a:bodyPr rtlCol="0" anchor="ctr"/>
              <a:lstStyle/>
              <a:p>
                <a:endParaRPr lang="en-GB"/>
              </a:p>
            </p:txBody>
          </p:sp>
          <p:sp>
            <p:nvSpPr>
              <p:cNvPr id="979" name="Freeform 978">
                <a:extLst>
                  <a:ext uri="{FF2B5EF4-FFF2-40B4-BE49-F238E27FC236}">
                    <a16:creationId xmlns:a16="http://schemas.microsoft.com/office/drawing/2014/main" id="{165B192F-86B7-DFE6-5621-02A655D3303C}"/>
                  </a:ext>
                </a:extLst>
              </p:cNvPr>
              <p:cNvSpPr/>
              <p:nvPr/>
            </p:nvSpPr>
            <p:spPr>
              <a:xfrm>
                <a:off x="1885933" y="4213211"/>
                <a:ext cx="217184" cy="73414"/>
              </a:xfrm>
              <a:custGeom>
                <a:avLst/>
                <a:gdLst>
                  <a:gd name="connsiteX0" fmla="*/ 188228 w 217184"/>
                  <a:gd name="connsiteY0" fmla="*/ 73415 h 73414"/>
                  <a:gd name="connsiteX1" fmla="*/ 185393 w 217184"/>
                  <a:gd name="connsiteY1" fmla="*/ 73270 h 73414"/>
                  <a:gd name="connsiteX2" fmla="*/ 26202 w 217184"/>
                  <a:gd name="connsiteY2" fmla="*/ 57841 h 73414"/>
                  <a:gd name="connsiteX3" fmla="*/ 137 w 217184"/>
                  <a:gd name="connsiteY3" fmla="*/ 26194 h 73414"/>
                  <a:gd name="connsiteX4" fmla="*/ 31792 w 217184"/>
                  <a:gd name="connsiteY4" fmla="*/ 135 h 73414"/>
                  <a:gd name="connsiteX5" fmla="*/ 190983 w 217184"/>
                  <a:gd name="connsiteY5" fmla="*/ 15564 h 73414"/>
                  <a:gd name="connsiteX6" fmla="*/ 217047 w 217184"/>
                  <a:gd name="connsiteY6" fmla="*/ 47211 h 73414"/>
                  <a:gd name="connsiteX7" fmla="*/ 188228 w 217184"/>
                  <a:gd name="connsiteY7" fmla="*/ 73399 h 734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17184" h="73414">
                    <a:moveTo>
                      <a:pt x="188228" y="73415"/>
                    </a:moveTo>
                    <a:cubicBezTo>
                      <a:pt x="187294" y="73415"/>
                      <a:pt x="186343" y="73366"/>
                      <a:pt x="185393" y="73270"/>
                    </a:cubicBezTo>
                    <a:lnTo>
                      <a:pt x="26202" y="57841"/>
                    </a:lnTo>
                    <a:cubicBezTo>
                      <a:pt x="10270" y="56295"/>
                      <a:pt x="-1409" y="42122"/>
                      <a:pt x="137" y="26194"/>
                    </a:cubicBezTo>
                    <a:cubicBezTo>
                      <a:pt x="1684" y="10249"/>
                      <a:pt x="15876" y="-1395"/>
                      <a:pt x="31792" y="135"/>
                    </a:cubicBezTo>
                    <a:lnTo>
                      <a:pt x="190983" y="15564"/>
                    </a:lnTo>
                    <a:cubicBezTo>
                      <a:pt x="206914" y="17110"/>
                      <a:pt x="218594" y="31283"/>
                      <a:pt x="217047" y="47211"/>
                    </a:cubicBezTo>
                    <a:cubicBezTo>
                      <a:pt x="215597" y="62189"/>
                      <a:pt x="202968" y="73399"/>
                      <a:pt x="188228" y="73399"/>
                    </a:cubicBezTo>
                    <a:close/>
                  </a:path>
                </a:pathLst>
              </a:custGeom>
              <a:grpFill/>
              <a:ln w="1602" cap="flat">
                <a:noFill/>
                <a:prstDash val="solid"/>
                <a:miter/>
              </a:ln>
            </p:spPr>
            <p:txBody>
              <a:bodyPr rtlCol="0" anchor="ctr"/>
              <a:lstStyle/>
              <a:p>
                <a:endParaRPr lang="en-GB"/>
              </a:p>
            </p:txBody>
          </p:sp>
        </p:grpSp>
      </p:grpSp>
      <p:grpSp>
        <p:nvGrpSpPr>
          <p:cNvPr id="984" name="Group 983">
            <a:extLst>
              <a:ext uri="{FF2B5EF4-FFF2-40B4-BE49-F238E27FC236}">
                <a16:creationId xmlns:a16="http://schemas.microsoft.com/office/drawing/2014/main" id="{11DF6174-1D3D-8B9A-AF96-7325C2DBAC5E}"/>
              </a:ext>
            </a:extLst>
          </p:cNvPr>
          <p:cNvGrpSpPr/>
          <p:nvPr userDrawn="1"/>
        </p:nvGrpSpPr>
        <p:grpSpPr>
          <a:xfrm>
            <a:off x="8382396" y="3820310"/>
            <a:ext cx="1105881" cy="604858"/>
            <a:chOff x="1596719" y="1027510"/>
            <a:chExt cx="1591485" cy="870457"/>
          </a:xfrm>
        </p:grpSpPr>
        <p:sp>
          <p:nvSpPr>
            <p:cNvPr id="985" name="Freeform 984">
              <a:extLst>
                <a:ext uri="{FF2B5EF4-FFF2-40B4-BE49-F238E27FC236}">
                  <a16:creationId xmlns:a16="http://schemas.microsoft.com/office/drawing/2014/main" id="{139FD7F5-D933-D619-575E-18900F4826B7}"/>
                </a:ext>
              </a:extLst>
            </p:cNvPr>
            <p:cNvSpPr/>
            <p:nvPr/>
          </p:nvSpPr>
          <p:spPr>
            <a:xfrm rot="530401">
              <a:off x="1674971" y="1184236"/>
              <a:ext cx="1513233" cy="652711"/>
            </a:xfrm>
            <a:custGeom>
              <a:avLst/>
              <a:gdLst>
                <a:gd name="connsiteX0" fmla="*/ 1454769 w 1513233"/>
                <a:gd name="connsiteY0" fmla="*/ 0 h 652711"/>
                <a:gd name="connsiteX1" fmla="*/ 1513233 w 1513233"/>
                <a:gd name="connsiteY1" fmla="*/ 57975 h 652711"/>
                <a:gd name="connsiteX2" fmla="*/ 1513233 w 1513233"/>
                <a:gd name="connsiteY2" fmla="*/ 594737 h 652711"/>
                <a:gd name="connsiteX3" fmla="*/ 1454769 w 1513233"/>
                <a:gd name="connsiteY3" fmla="*/ 652712 h 652711"/>
                <a:gd name="connsiteX4" fmla="*/ 58464 w 1513233"/>
                <a:gd name="connsiteY4" fmla="*/ 652712 h 652711"/>
                <a:gd name="connsiteX5" fmla="*/ 0 w 1513233"/>
                <a:gd name="connsiteY5" fmla="*/ 594737 h 652711"/>
                <a:gd name="connsiteX6" fmla="*/ 0 w 1513233"/>
                <a:gd name="connsiteY6" fmla="*/ 57975 h 652711"/>
                <a:gd name="connsiteX7" fmla="*/ 58464 w 1513233"/>
                <a:gd name="connsiteY7" fmla="*/ 0 h 652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513233" h="652711">
                  <a:moveTo>
                    <a:pt x="1454769" y="0"/>
                  </a:moveTo>
                  <a:cubicBezTo>
                    <a:pt x="1487058" y="0"/>
                    <a:pt x="1513233" y="25956"/>
                    <a:pt x="1513233" y="57975"/>
                  </a:cubicBezTo>
                  <a:lnTo>
                    <a:pt x="1513233" y="594737"/>
                  </a:lnTo>
                  <a:cubicBezTo>
                    <a:pt x="1513233" y="626756"/>
                    <a:pt x="1487058" y="652712"/>
                    <a:pt x="1454769" y="652712"/>
                  </a:cubicBezTo>
                  <a:lnTo>
                    <a:pt x="58464" y="652712"/>
                  </a:lnTo>
                  <a:cubicBezTo>
                    <a:pt x="26175" y="652712"/>
                    <a:pt x="0" y="626756"/>
                    <a:pt x="0" y="594737"/>
                  </a:cubicBezTo>
                  <a:lnTo>
                    <a:pt x="0" y="57975"/>
                  </a:lnTo>
                  <a:cubicBezTo>
                    <a:pt x="0" y="25956"/>
                    <a:pt x="26175" y="0"/>
                    <a:pt x="58464" y="0"/>
                  </a:cubicBezTo>
                  <a:close/>
                </a:path>
              </a:pathLst>
            </a:custGeom>
            <a:solidFill>
              <a:srgbClr val="FFFFFF"/>
            </a:solidFill>
            <a:ln w="9469" cap="flat">
              <a:noFill/>
              <a:prstDash val="solid"/>
              <a:miter/>
            </a:ln>
          </p:spPr>
          <p:txBody>
            <a:bodyPr rtlCol="0" anchor="ctr"/>
            <a:lstStyle/>
            <a:p>
              <a:endParaRPr lang="en-GB"/>
            </a:p>
          </p:txBody>
        </p:sp>
        <p:sp>
          <p:nvSpPr>
            <p:cNvPr id="986" name="Freeform 985">
              <a:extLst>
                <a:ext uri="{FF2B5EF4-FFF2-40B4-BE49-F238E27FC236}">
                  <a16:creationId xmlns:a16="http://schemas.microsoft.com/office/drawing/2014/main" id="{FDA0C39A-3A19-EF5D-D7AE-EC85DDB1D0DA}"/>
                </a:ext>
              </a:extLst>
            </p:cNvPr>
            <p:cNvSpPr/>
            <p:nvPr/>
          </p:nvSpPr>
          <p:spPr>
            <a:xfrm>
              <a:off x="1673834" y="1096984"/>
              <a:ext cx="1436968" cy="731602"/>
            </a:xfrm>
            <a:custGeom>
              <a:avLst/>
              <a:gdLst>
                <a:gd name="connsiteX0" fmla="*/ 1333456 w 1436968"/>
                <a:gd name="connsiteY0" fmla="*/ 731603 h 731602"/>
                <a:gd name="connsiteX1" fmla="*/ 1328797 w 1436968"/>
                <a:gd name="connsiteY1" fmla="*/ 731226 h 731602"/>
                <a:gd name="connsiteX2" fmla="*/ 25085 w 1436968"/>
                <a:gd name="connsiteY2" fmla="*/ 530057 h 731602"/>
                <a:gd name="connsiteX3" fmla="*/ 368 w 1436968"/>
                <a:gd name="connsiteY3" fmla="*/ 496498 h 731602"/>
                <a:gd name="connsiteX4" fmla="*/ 74328 w 1436968"/>
                <a:gd name="connsiteY4" fmla="*/ 24875 h 731602"/>
                <a:gd name="connsiteX5" fmla="*/ 108171 w 1436968"/>
                <a:gd name="connsiteY5" fmla="*/ 365 h 731602"/>
                <a:gd name="connsiteX6" fmla="*/ 1411884 w 1436968"/>
                <a:gd name="connsiteY6" fmla="*/ 201533 h 731602"/>
                <a:gd name="connsiteX7" fmla="*/ 1431277 w 1436968"/>
                <a:gd name="connsiteY7" fmla="*/ 213223 h 731602"/>
                <a:gd name="connsiteX8" fmla="*/ 1436600 w 1436968"/>
                <a:gd name="connsiteY8" fmla="*/ 235093 h 731602"/>
                <a:gd name="connsiteX9" fmla="*/ 1362545 w 1436968"/>
                <a:gd name="connsiteY9" fmla="*/ 706716 h 731602"/>
                <a:gd name="connsiteX10" fmla="*/ 1350757 w 1436968"/>
                <a:gd name="connsiteY10" fmla="*/ 725946 h 731602"/>
                <a:gd name="connsiteX11" fmla="*/ 1333360 w 1436968"/>
                <a:gd name="connsiteY11" fmla="*/ 731603 h 731602"/>
                <a:gd name="connsiteX12" fmla="*/ 103703 w 1436968"/>
                <a:gd name="connsiteY12" fmla="*/ 11206 h 731602"/>
                <a:gd name="connsiteX13" fmla="*/ 85641 w 1436968"/>
                <a:gd name="connsiteY13" fmla="*/ 26572 h 731602"/>
                <a:gd name="connsiteX14" fmla="*/ 11586 w 1436968"/>
                <a:gd name="connsiteY14" fmla="*/ 498195 h 731602"/>
                <a:gd name="connsiteX15" fmla="*/ 26891 w 1436968"/>
                <a:gd name="connsiteY15" fmla="*/ 518934 h 731602"/>
                <a:gd name="connsiteX16" fmla="*/ 1330604 w 1436968"/>
                <a:gd name="connsiteY16" fmla="*/ 720102 h 731602"/>
                <a:gd name="connsiteX17" fmla="*/ 1344198 w 1436968"/>
                <a:gd name="connsiteY17" fmla="*/ 716803 h 731602"/>
                <a:gd name="connsiteX18" fmla="*/ 1351518 w 1436968"/>
                <a:gd name="connsiteY18" fmla="*/ 704925 h 731602"/>
                <a:gd name="connsiteX19" fmla="*/ 1425573 w 1436968"/>
                <a:gd name="connsiteY19" fmla="*/ 233302 h 731602"/>
                <a:gd name="connsiteX20" fmla="*/ 1422246 w 1436968"/>
                <a:gd name="connsiteY20" fmla="*/ 219821 h 731602"/>
                <a:gd name="connsiteX21" fmla="*/ 1410268 w 1436968"/>
                <a:gd name="connsiteY21" fmla="*/ 212563 h 731602"/>
                <a:gd name="connsiteX22" fmla="*/ 106460 w 1436968"/>
                <a:gd name="connsiteY22" fmla="*/ 11395 h 731602"/>
                <a:gd name="connsiteX23" fmla="*/ 103608 w 1436968"/>
                <a:gd name="connsiteY23" fmla="*/ 11206 h 7316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436968" h="731602">
                  <a:moveTo>
                    <a:pt x="1333456" y="731603"/>
                  </a:moveTo>
                  <a:cubicBezTo>
                    <a:pt x="1331935" y="731603"/>
                    <a:pt x="1330413" y="731508"/>
                    <a:pt x="1328797" y="731226"/>
                  </a:cubicBezTo>
                  <a:lnTo>
                    <a:pt x="25085" y="530057"/>
                  </a:lnTo>
                  <a:cubicBezTo>
                    <a:pt x="8924" y="527607"/>
                    <a:pt x="-2198" y="512524"/>
                    <a:pt x="368" y="496498"/>
                  </a:cubicBezTo>
                  <a:lnTo>
                    <a:pt x="74328" y="24875"/>
                  </a:lnTo>
                  <a:cubicBezTo>
                    <a:pt x="76800" y="8849"/>
                    <a:pt x="92010" y="-2180"/>
                    <a:pt x="108171" y="365"/>
                  </a:cubicBezTo>
                  <a:lnTo>
                    <a:pt x="1411884" y="201533"/>
                  </a:lnTo>
                  <a:cubicBezTo>
                    <a:pt x="1419679" y="202759"/>
                    <a:pt x="1426619" y="206907"/>
                    <a:pt x="1431277" y="213223"/>
                  </a:cubicBezTo>
                  <a:cubicBezTo>
                    <a:pt x="1435935" y="219539"/>
                    <a:pt x="1437836" y="227363"/>
                    <a:pt x="1436600" y="235093"/>
                  </a:cubicBezTo>
                  <a:lnTo>
                    <a:pt x="1362545" y="706716"/>
                  </a:lnTo>
                  <a:cubicBezTo>
                    <a:pt x="1361309" y="714446"/>
                    <a:pt x="1357127" y="721327"/>
                    <a:pt x="1350757" y="725946"/>
                  </a:cubicBezTo>
                  <a:cubicBezTo>
                    <a:pt x="1345624" y="729623"/>
                    <a:pt x="1339540" y="731603"/>
                    <a:pt x="1333360" y="731603"/>
                  </a:cubicBezTo>
                  <a:close/>
                  <a:moveTo>
                    <a:pt x="103703" y="11206"/>
                  </a:moveTo>
                  <a:cubicBezTo>
                    <a:pt x="94862" y="11206"/>
                    <a:pt x="87067" y="17616"/>
                    <a:pt x="85641" y="26572"/>
                  </a:cubicBezTo>
                  <a:lnTo>
                    <a:pt x="11586" y="498195"/>
                  </a:lnTo>
                  <a:cubicBezTo>
                    <a:pt x="10065" y="508093"/>
                    <a:pt x="16910" y="517426"/>
                    <a:pt x="26891" y="518934"/>
                  </a:cubicBezTo>
                  <a:lnTo>
                    <a:pt x="1330604" y="720102"/>
                  </a:lnTo>
                  <a:cubicBezTo>
                    <a:pt x="1335452" y="720856"/>
                    <a:pt x="1340300" y="719725"/>
                    <a:pt x="1344198" y="716803"/>
                  </a:cubicBezTo>
                  <a:cubicBezTo>
                    <a:pt x="1348190" y="713974"/>
                    <a:pt x="1350757" y="709732"/>
                    <a:pt x="1351518" y="704925"/>
                  </a:cubicBezTo>
                  <a:lnTo>
                    <a:pt x="1425573" y="233302"/>
                  </a:lnTo>
                  <a:cubicBezTo>
                    <a:pt x="1426333" y="228494"/>
                    <a:pt x="1425193" y="223686"/>
                    <a:pt x="1422246" y="219821"/>
                  </a:cubicBezTo>
                  <a:cubicBezTo>
                    <a:pt x="1419394" y="215862"/>
                    <a:pt x="1415116" y="213317"/>
                    <a:pt x="1410268" y="212563"/>
                  </a:cubicBezTo>
                  <a:lnTo>
                    <a:pt x="106460" y="11395"/>
                  </a:lnTo>
                  <a:cubicBezTo>
                    <a:pt x="105510" y="11300"/>
                    <a:pt x="104559" y="11206"/>
                    <a:pt x="103608" y="11206"/>
                  </a:cubicBezTo>
                  <a:close/>
                </a:path>
              </a:pathLst>
            </a:custGeom>
            <a:solidFill>
              <a:schemeClr val="accent1"/>
            </a:solidFill>
            <a:ln w="9469" cap="flat">
              <a:noFill/>
              <a:prstDash val="solid"/>
              <a:miter/>
            </a:ln>
          </p:spPr>
          <p:txBody>
            <a:bodyPr rtlCol="0" anchor="ctr"/>
            <a:lstStyle/>
            <a:p>
              <a:endParaRPr lang="en-GB"/>
            </a:p>
          </p:txBody>
        </p:sp>
        <p:sp>
          <p:nvSpPr>
            <p:cNvPr id="987" name="Freeform 986">
              <a:extLst>
                <a:ext uri="{FF2B5EF4-FFF2-40B4-BE49-F238E27FC236}">
                  <a16:creationId xmlns:a16="http://schemas.microsoft.com/office/drawing/2014/main" id="{D64A742F-6B8B-9BFF-40AF-E72C47620245}"/>
                </a:ext>
              </a:extLst>
            </p:cNvPr>
            <p:cNvSpPr/>
            <p:nvPr/>
          </p:nvSpPr>
          <p:spPr>
            <a:xfrm>
              <a:off x="1596719" y="1027510"/>
              <a:ext cx="1591290" cy="870457"/>
            </a:xfrm>
            <a:custGeom>
              <a:avLst/>
              <a:gdLst>
                <a:gd name="connsiteX0" fmla="*/ 1444031 w 1591290"/>
                <a:gd name="connsiteY0" fmla="*/ 870458 h 870458"/>
                <a:gd name="connsiteX1" fmla="*/ 1434050 w 1591290"/>
                <a:gd name="connsiteY1" fmla="*/ 869704 h 870458"/>
                <a:gd name="connsiteX2" fmla="*/ 54286 w 1591290"/>
                <a:gd name="connsiteY2" fmla="*/ 656847 h 870458"/>
                <a:gd name="connsiteX3" fmla="*/ 765 w 1591290"/>
                <a:gd name="connsiteY3" fmla="*/ 584260 h 870458"/>
                <a:gd name="connsiteX4" fmla="*/ 84041 w 1591290"/>
                <a:gd name="connsiteY4" fmla="*/ 53814 h 870458"/>
                <a:gd name="connsiteX5" fmla="*/ 109613 w 1591290"/>
                <a:gd name="connsiteY5" fmla="*/ 12242 h 870458"/>
                <a:gd name="connsiteX6" fmla="*/ 157241 w 1591290"/>
                <a:gd name="connsiteY6" fmla="*/ 741 h 870458"/>
                <a:gd name="connsiteX7" fmla="*/ 1537004 w 1591290"/>
                <a:gd name="connsiteY7" fmla="*/ 213598 h 870458"/>
                <a:gd name="connsiteX8" fmla="*/ 1590526 w 1591290"/>
                <a:gd name="connsiteY8" fmla="*/ 286185 h 870458"/>
                <a:gd name="connsiteX9" fmla="*/ 1507344 w 1591290"/>
                <a:gd name="connsiteY9" fmla="*/ 816537 h 870458"/>
                <a:gd name="connsiteX10" fmla="*/ 1481772 w 1591290"/>
                <a:gd name="connsiteY10" fmla="*/ 858109 h 870458"/>
                <a:gd name="connsiteX11" fmla="*/ 1444031 w 1591290"/>
                <a:gd name="connsiteY11" fmla="*/ 870364 h 870458"/>
                <a:gd name="connsiteX12" fmla="*/ 147259 w 1591290"/>
                <a:gd name="connsiteY12" fmla="*/ 11205 h 870458"/>
                <a:gd name="connsiteX13" fmla="*/ 116268 w 1591290"/>
                <a:gd name="connsiteY13" fmla="*/ 21292 h 870458"/>
                <a:gd name="connsiteX14" fmla="*/ 95259 w 1591290"/>
                <a:gd name="connsiteY14" fmla="*/ 55511 h 870458"/>
                <a:gd name="connsiteX15" fmla="*/ 11982 w 1591290"/>
                <a:gd name="connsiteY15" fmla="*/ 585957 h 870458"/>
                <a:gd name="connsiteX16" fmla="*/ 55997 w 1591290"/>
                <a:gd name="connsiteY16" fmla="*/ 645723 h 870458"/>
                <a:gd name="connsiteX17" fmla="*/ 1435761 w 1591290"/>
                <a:gd name="connsiteY17" fmla="*/ 858580 h 870458"/>
                <a:gd name="connsiteX18" fmla="*/ 1475022 w 1591290"/>
                <a:gd name="connsiteY18" fmla="*/ 849154 h 870458"/>
                <a:gd name="connsiteX19" fmla="*/ 1496032 w 1591290"/>
                <a:gd name="connsiteY19" fmla="*/ 814934 h 870458"/>
                <a:gd name="connsiteX20" fmla="*/ 1579213 w 1591290"/>
                <a:gd name="connsiteY20" fmla="*/ 284582 h 870458"/>
                <a:gd name="connsiteX21" fmla="*/ 1535198 w 1591290"/>
                <a:gd name="connsiteY21" fmla="*/ 224816 h 870458"/>
                <a:gd name="connsiteX22" fmla="*/ 155529 w 1591290"/>
                <a:gd name="connsiteY22" fmla="*/ 11865 h 870458"/>
                <a:gd name="connsiteX23" fmla="*/ 147259 w 1591290"/>
                <a:gd name="connsiteY23" fmla="*/ 11205 h 8704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591290" h="870458">
                  <a:moveTo>
                    <a:pt x="1444031" y="870458"/>
                  </a:moveTo>
                  <a:cubicBezTo>
                    <a:pt x="1440704" y="870458"/>
                    <a:pt x="1437377" y="870175"/>
                    <a:pt x="1434050" y="869704"/>
                  </a:cubicBezTo>
                  <a:lnTo>
                    <a:pt x="54286" y="656847"/>
                  </a:lnTo>
                  <a:cubicBezTo>
                    <a:pt x="19302" y="651473"/>
                    <a:pt x="-4654" y="618857"/>
                    <a:pt x="765" y="584260"/>
                  </a:cubicBezTo>
                  <a:lnTo>
                    <a:pt x="84041" y="53814"/>
                  </a:lnTo>
                  <a:cubicBezTo>
                    <a:pt x="86703" y="37034"/>
                    <a:pt x="95734" y="22234"/>
                    <a:pt x="109613" y="12242"/>
                  </a:cubicBezTo>
                  <a:cubicBezTo>
                    <a:pt x="123398" y="2249"/>
                    <a:pt x="140319" y="-1804"/>
                    <a:pt x="157241" y="741"/>
                  </a:cubicBezTo>
                  <a:lnTo>
                    <a:pt x="1537004" y="213598"/>
                  </a:lnTo>
                  <a:cubicBezTo>
                    <a:pt x="1571988" y="218972"/>
                    <a:pt x="1595944" y="251588"/>
                    <a:pt x="1590526" y="286185"/>
                  </a:cubicBezTo>
                  <a:lnTo>
                    <a:pt x="1507344" y="816537"/>
                  </a:lnTo>
                  <a:cubicBezTo>
                    <a:pt x="1504682" y="833316"/>
                    <a:pt x="1495651" y="848117"/>
                    <a:pt x="1481772" y="858109"/>
                  </a:cubicBezTo>
                  <a:cubicBezTo>
                    <a:pt x="1470649" y="866122"/>
                    <a:pt x="1457531" y="870364"/>
                    <a:pt x="1444031" y="870364"/>
                  </a:cubicBezTo>
                  <a:close/>
                  <a:moveTo>
                    <a:pt x="147259" y="11205"/>
                  </a:moveTo>
                  <a:cubicBezTo>
                    <a:pt x="136136" y="11205"/>
                    <a:pt x="125394" y="14693"/>
                    <a:pt x="116268" y="21292"/>
                  </a:cubicBezTo>
                  <a:cubicBezTo>
                    <a:pt x="104860" y="29587"/>
                    <a:pt x="97445" y="41653"/>
                    <a:pt x="95259" y="55511"/>
                  </a:cubicBezTo>
                  <a:lnTo>
                    <a:pt x="11982" y="585957"/>
                  </a:lnTo>
                  <a:cubicBezTo>
                    <a:pt x="7514" y="614426"/>
                    <a:pt x="27288" y="641292"/>
                    <a:pt x="55997" y="645723"/>
                  </a:cubicBezTo>
                  <a:lnTo>
                    <a:pt x="1435761" y="858580"/>
                  </a:lnTo>
                  <a:cubicBezTo>
                    <a:pt x="1449735" y="860748"/>
                    <a:pt x="1463615" y="857355"/>
                    <a:pt x="1475022" y="849154"/>
                  </a:cubicBezTo>
                  <a:cubicBezTo>
                    <a:pt x="1486430" y="840952"/>
                    <a:pt x="1493845" y="828792"/>
                    <a:pt x="1496032" y="814934"/>
                  </a:cubicBezTo>
                  <a:lnTo>
                    <a:pt x="1579213" y="284582"/>
                  </a:lnTo>
                  <a:cubicBezTo>
                    <a:pt x="1583681" y="256113"/>
                    <a:pt x="1563907" y="229247"/>
                    <a:pt x="1535198" y="224816"/>
                  </a:cubicBezTo>
                  <a:lnTo>
                    <a:pt x="155529" y="11865"/>
                  </a:lnTo>
                  <a:cubicBezTo>
                    <a:pt x="152773" y="11488"/>
                    <a:pt x="150016" y="11205"/>
                    <a:pt x="147259" y="11205"/>
                  </a:cubicBezTo>
                  <a:close/>
                </a:path>
              </a:pathLst>
            </a:custGeom>
            <a:solidFill>
              <a:schemeClr val="accent1"/>
            </a:solidFill>
            <a:ln w="9469" cap="flat">
              <a:noFill/>
              <a:prstDash val="solid"/>
              <a:miter/>
            </a:ln>
          </p:spPr>
          <p:txBody>
            <a:bodyPr rtlCol="0" anchor="ctr"/>
            <a:lstStyle/>
            <a:p>
              <a:endParaRPr lang="en-GB"/>
            </a:p>
          </p:txBody>
        </p:sp>
        <p:grpSp>
          <p:nvGrpSpPr>
            <p:cNvPr id="988" name="Graphic 15">
              <a:extLst>
                <a:ext uri="{FF2B5EF4-FFF2-40B4-BE49-F238E27FC236}">
                  <a16:creationId xmlns:a16="http://schemas.microsoft.com/office/drawing/2014/main" id="{34F60CF9-7EAE-58AF-1132-80003E6DDA8C}"/>
                </a:ext>
              </a:extLst>
            </p:cNvPr>
            <p:cNvGrpSpPr/>
            <p:nvPr/>
          </p:nvGrpSpPr>
          <p:grpSpPr>
            <a:xfrm>
              <a:off x="1857201" y="1268069"/>
              <a:ext cx="1087060" cy="427034"/>
              <a:chOff x="1857201" y="1268069"/>
              <a:chExt cx="1087060" cy="427034"/>
            </a:xfrm>
            <a:solidFill>
              <a:srgbClr val="869DAE"/>
            </a:solidFill>
          </p:grpSpPr>
          <p:sp>
            <p:nvSpPr>
              <p:cNvPr id="989" name="Freeform 988">
                <a:extLst>
                  <a:ext uri="{FF2B5EF4-FFF2-40B4-BE49-F238E27FC236}">
                    <a16:creationId xmlns:a16="http://schemas.microsoft.com/office/drawing/2014/main" id="{02C1BE75-2C84-D30C-8CC7-DA28C757F4E6}"/>
                  </a:ext>
                </a:extLst>
              </p:cNvPr>
              <p:cNvSpPr/>
              <p:nvPr/>
            </p:nvSpPr>
            <p:spPr>
              <a:xfrm>
                <a:off x="1877354" y="1268069"/>
                <a:ext cx="1066906" cy="220304"/>
              </a:xfrm>
              <a:custGeom>
                <a:avLst/>
                <a:gdLst>
                  <a:gd name="connsiteX0" fmla="*/ 1065101 w 1066906"/>
                  <a:gd name="connsiteY0" fmla="*/ 220304 h 220304"/>
                  <a:gd name="connsiteX1" fmla="*/ 959199 w 1066906"/>
                  <a:gd name="connsiteY1" fmla="*/ 181183 h 220304"/>
                  <a:gd name="connsiteX2" fmla="*/ 857575 w 1066906"/>
                  <a:gd name="connsiteY2" fmla="*/ 143664 h 220304"/>
                  <a:gd name="connsiteX3" fmla="*/ 749202 w 1066906"/>
                  <a:gd name="connsiteY3" fmla="*/ 148849 h 220304"/>
                  <a:gd name="connsiteX4" fmla="*/ 636266 w 1066906"/>
                  <a:gd name="connsiteY4" fmla="*/ 154223 h 220304"/>
                  <a:gd name="connsiteX5" fmla="*/ 530364 w 1066906"/>
                  <a:gd name="connsiteY5" fmla="*/ 115101 h 220304"/>
                  <a:gd name="connsiteX6" fmla="*/ 428740 w 1066906"/>
                  <a:gd name="connsiteY6" fmla="*/ 77583 h 220304"/>
                  <a:gd name="connsiteX7" fmla="*/ 320367 w 1066906"/>
                  <a:gd name="connsiteY7" fmla="*/ 82767 h 220304"/>
                  <a:gd name="connsiteX8" fmla="*/ 207525 w 1066906"/>
                  <a:gd name="connsiteY8" fmla="*/ 88141 h 220304"/>
                  <a:gd name="connsiteX9" fmla="*/ 101624 w 1066906"/>
                  <a:gd name="connsiteY9" fmla="*/ 49019 h 220304"/>
                  <a:gd name="connsiteX10" fmla="*/ 0 w 1066906"/>
                  <a:gd name="connsiteY10" fmla="*/ 11501 h 220304"/>
                  <a:gd name="connsiteX11" fmla="*/ 1806 w 1066906"/>
                  <a:gd name="connsiteY11" fmla="*/ 0 h 220304"/>
                  <a:gd name="connsiteX12" fmla="*/ 107708 w 1066906"/>
                  <a:gd name="connsiteY12" fmla="*/ 39121 h 220304"/>
                  <a:gd name="connsiteX13" fmla="*/ 209332 w 1066906"/>
                  <a:gd name="connsiteY13" fmla="*/ 76640 h 220304"/>
                  <a:gd name="connsiteX14" fmla="*/ 317705 w 1066906"/>
                  <a:gd name="connsiteY14" fmla="*/ 71455 h 220304"/>
                  <a:gd name="connsiteX15" fmla="*/ 430546 w 1066906"/>
                  <a:gd name="connsiteY15" fmla="*/ 66082 h 220304"/>
                  <a:gd name="connsiteX16" fmla="*/ 536448 w 1066906"/>
                  <a:gd name="connsiteY16" fmla="*/ 105203 h 220304"/>
                  <a:gd name="connsiteX17" fmla="*/ 638072 w 1066906"/>
                  <a:gd name="connsiteY17" fmla="*/ 142722 h 220304"/>
                  <a:gd name="connsiteX18" fmla="*/ 746445 w 1066906"/>
                  <a:gd name="connsiteY18" fmla="*/ 137537 h 220304"/>
                  <a:gd name="connsiteX19" fmla="*/ 859382 w 1066906"/>
                  <a:gd name="connsiteY19" fmla="*/ 132164 h 220304"/>
                  <a:gd name="connsiteX20" fmla="*/ 965283 w 1066906"/>
                  <a:gd name="connsiteY20" fmla="*/ 171285 h 220304"/>
                  <a:gd name="connsiteX21" fmla="*/ 1066907 w 1066906"/>
                  <a:gd name="connsiteY21" fmla="*/ 208804 h 220304"/>
                  <a:gd name="connsiteX22" fmla="*/ 1065101 w 1066906"/>
                  <a:gd name="connsiteY22" fmla="*/ 220304 h 2203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066906" h="220304">
                    <a:moveTo>
                      <a:pt x="1065101" y="220304"/>
                    </a:moveTo>
                    <a:cubicBezTo>
                      <a:pt x="1010344" y="211820"/>
                      <a:pt x="984296" y="196266"/>
                      <a:pt x="959199" y="181183"/>
                    </a:cubicBezTo>
                    <a:cubicBezTo>
                      <a:pt x="933912" y="166006"/>
                      <a:pt x="910051" y="151772"/>
                      <a:pt x="857575" y="143664"/>
                    </a:cubicBezTo>
                    <a:cubicBezTo>
                      <a:pt x="805100" y="135557"/>
                      <a:pt x="777911" y="141968"/>
                      <a:pt x="749202" y="148849"/>
                    </a:cubicBezTo>
                    <a:cubicBezTo>
                      <a:pt x="720588" y="155637"/>
                      <a:pt x="691023" y="162612"/>
                      <a:pt x="636266" y="154223"/>
                    </a:cubicBezTo>
                    <a:cubicBezTo>
                      <a:pt x="581509" y="145738"/>
                      <a:pt x="555556" y="130184"/>
                      <a:pt x="530364" y="115101"/>
                    </a:cubicBezTo>
                    <a:cubicBezTo>
                      <a:pt x="505077" y="99924"/>
                      <a:pt x="481216" y="85690"/>
                      <a:pt x="428740" y="77583"/>
                    </a:cubicBezTo>
                    <a:cubicBezTo>
                      <a:pt x="376265" y="69476"/>
                      <a:pt x="349171" y="75886"/>
                      <a:pt x="320367" y="82767"/>
                    </a:cubicBezTo>
                    <a:cubicBezTo>
                      <a:pt x="291848" y="89555"/>
                      <a:pt x="262187" y="96530"/>
                      <a:pt x="207525" y="88141"/>
                    </a:cubicBezTo>
                    <a:cubicBezTo>
                      <a:pt x="152768" y="79657"/>
                      <a:pt x="126816" y="64102"/>
                      <a:pt x="101624" y="49019"/>
                    </a:cubicBezTo>
                    <a:cubicBezTo>
                      <a:pt x="76337" y="33842"/>
                      <a:pt x="52476" y="19608"/>
                      <a:pt x="0" y="11501"/>
                    </a:cubicBezTo>
                    <a:lnTo>
                      <a:pt x="1806" y="0"/>
                    </a:lnTo>
                    <a:cubicBezTo>
                      <a:pt x="56563" y="8484"/>
                      <a:pt x="82516" y="24038"/>
                      <a:pt x="107708" y="39121"/>
                    </a:cubicBezTo>
                    <a:cubicBezTo>
                      <a:pt x="132995" y="54298"/>
                      <a:pt x="156856" y="68533"/>
                      <a:pt x="209332" y="76640"/>
                    </a:cubicBezTo>
                    <a:cubicBezTo>
                      <a:pt x="261807" y="84747"/>
                      <a:pt x="288901" y="78337"/>
                      <a:pt x="317705" y="71455"/>
                    </a:cubicBezTo>
                    <a:cubicBezTo>
                      <a:pt x="346319" y="64668"/>
                      <a:pt x="375884" y="57692"/>
                      <a:pt x="430546" y="66082"/>
                    </a:cubicBezTo>
                    <a:cubicBezTo>
                      <a:pt x="485303" y="74566"/>
                      <a:pt x="511256" y="90120"/>
                      <a:pt x="536448" y="105203"/>
                    </a:cubicBezTo>
                    <a:cubicBezTo>
                      <a:pt x="561735" y="120380"/>
                      <a:pt x="585596" y="134709"/>
                      <a:pt x="638072" y="142722"/>
                    </a:cubicBezTo>
                    <a:cubicBezTo>
                      <a:pt x="690547" y="150829"/>
                      <a:pt x="717641" y="144419"/>
                      <a:pt x="746445" y="137537"/>
                    </a:cubicBezTo>
                    <a:cubicBezTo>
                      <a:pt x="775060" y="130750"/>
                      <a:pt x="804625" y="123774"/>
                      <a:pt x="859382" y="132164"/>
                    </a:cubicBezTo>
                    <a:cubicBezTo>
                      <a:pt x="914139" y="140648"/>
                      <a:pt x="940186" y="156202"/>
                      <a:pt x="965283" y="171285"/>
                    </a:cubicBezTo>
                    <a:cubicBezTo>
                      <a:pt x="990570" y="186462"/>
                      <a:pt x="1014431" y="200791"/>
                      <a:pt x="1066907" y="208804"/>
                    </a:cubicBezTo>
                    <a:lnTo>
                      <a:pt x="1065101" y="220304"/>
                    </a:lnTo>
                    <a:close/>
                  </a:path>
                </a:pathLst>
              </a:custGeom>
              <a:solidFill>
                <a:schemeClr val="accent1"/>
              </a:solidFill>
              <a:ln w="9469" cap="flat">
                <a:noFill/>
                <a:prstDash val="solid"/>
                <a:miter/>
              </a:ln>
            </p:spPr>
            <p:txBody>
              <a:bodyPr rtlCol="0" anchor="ctr"/>
              <a:lstStyle/>
              <a:p>
                <a:endParaRPr lang="en-GB"/>
              </a:p>
            </p:txBody>
          </p:sp>
          <p:sp>
            <p:nvSpPr>
              <p:cNvPr id="990" name="Freeform 989">
                <a:extLst>
                  <a:ext uri="{FF2B5EF4-FFF2-40B4-BE49-F238E27FC236}">
                    <a16:creationId xmlns:a16="http://schemas.microsoft.com/office/drawing/2014/main" id="{1BCCD874-98E9-2190-B4E5-D1FDCE72483D}"/>
                  </a:ext>
                </a:extLst>
              </p:cNvPr>
              <p:cNvSpPr/>
              <p:nvPr/>
            </p:nvSpPr>
            <p:spPr>
              <a:xfrm>
                <a:off x="1863095" y="1370726"/>
                <a:ext cx="1066811" cy="220304"/>
              </a:xfrm>
              <a:custGeom>
                <a:avLst/>
                <a:gdLst>
                  <a:gd name="connsiteX0" fmla="*/ 1064911 w 1066811"/>
                  <a:gd name="connsiteY0" fmla="*/ 220304 h 220304"/>
                  <a:gd name="connsiteX1" fmla="*/ 959009 w 1066811"/>
                  <a:gd name="connsiteY1" fmla="*/ 181183 h 220304"/>
                  <a:gd name="connsiteX2" fmla="*/ 857385 w 1066811"/>
                  <a:gd name="connsiteY2" fmla="*/ 143665 h 220304"/>
                  <a:gd name="connsiteX3" fmla="*/ 749012 w 1066811"/>
                  <a:gd name="connsiteY3" fmla="*/ 148849 h 220304"/>
                  <a:gd name="connsiteX4" fmla="*/ 636171 w 1066811"/>
                  <a:gd name="connsiteY4" fmla="*/ 154223 h 220304"/>
                  <a:gd name="connsiteX5" fmla="*/ 530269 w 1066811"/>
                  <a:gd name="connsiteY5" fmla="*/ 115101 h 220304"/>
                  <a:gd name="connsiteX6" fmla="*/ 428645 w 1066811"/>
                  <a:gd name="connsiteY6" fmla="*/ 77583 h 220304"/>
                  <a:gd name="connsiteX7" fmla="*/ 320367 w 1066811"/>
                  <a:gd name="connsiteY7" fmla="*/ 82767 h 220304"/>
                  <a:gd name="connsiteX8" fmla="*/ 207525 w 1066811"/>
                  <a:gd name="connsiteY8" fmla="*/ 88141 h 220304"/>
                  <a:gd name="connsiteX9" fmla="*/ 101624 w 1066811"/>
                  <a:gd name="connsiteY9" fmla="*/ 49019 h 220304"/>
                  <a:gd name="connsiteX10" fmla="*/ 0 w 1066811"/>
                  <a:gd name="connsiteY10" fmla="*/ 11501 h 220304"/>
                  <a:gd name="connsiteX11" fmla="*/ 1806 w 1066811"/>
                  <a:gd name="connsiteY11" fmla="*/ 0 h 220304"/>
                  <a:gd name="connsiteX12" fmla="*/ 107708 w 1066811"/>
                  <a:gd name="connsiteY12" fmla="*/ 39121 h 220304"/>
                  <a:gd name="connsiteX13" fmla="*/ 209332 w 1066811"/>
                  <a:gd name="connsiteY13" fmla="*/ 76640 h 220304"/>
                  <a:gd name="connsiteX14" fmla="*/ 317705 w 1066811"/>
                  <a:gd name="connsiteY14" fmla="*/ 71455 h 220304"/>
                  <a:gd name="connsiteX15" fmla="*/ 430546 w 1066811"/>
                  <a:gd name="connsiteY15" fmla="*/ 66082 h 220304"/>
                  <a:gd name="connsiteX16" fmla="*/ 536448 w 1066811"/>
                  <a:gd name="connsiteY16" fmla="*/ 105203 h 220304"/>
                  <a:gd name="connsiteX17" fmla="*/ 638072 w 1066811"/>
                  <a:gd name="connsiteY17" fmla="*/ 142722 h 220304"/>
                  <a:gd name="connsiteX18" fmla="*/ 746445 w 1066811"/>
                  <a:gd name="connsiteY18" fmla="*/ 137537 h 220304"/>
                  <a:gd name="connsiteX19" fmla="*/ 859287 w 1066811"/>
                  <a:gd name="connsiteY19" fmla="*/ 132164 h 220304"/>
                  <a:gd name="connsiteX20" fmla="*/ 965188 w 1066811"/>
                  <a:gd name="connsiteY20" fmla="*/ 171285 h 220304"/>
                  <a:gd name="connsiteX21" fmla="*/ 1066812 w 1066811"/>
                  <a:gd name="connsiteY21" fmla="*/ 208804 h 220304"/>
                  <a:gd name="connsiteX22" fmla="*/ 1065006 w 1066811"/>
                  <a:gd name="connsiteY22" fmla="*/ 220304 h 2203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066811" h="220304">
                    <a:moveTo>
                      <a:pt x="1064911" y="220304"/>
                    </a:moveTo>
                    <a:cubicBezTo>
                      <a:pt x="1010154" y="211820"/>
                      <a:pt x="984106" y="196266"/>
                      <a:pt x="959009" y="181183"/>
                    </a:cubicBezTo>
                    <a:cubicBezTo>
                      <a:pt x="933722" y="166006"/>
                      <a:pt x="909861" y="151772"/>
                      <a:pt x="857385" y="143665"/>
                    </a:cubicBezTo>
                    <a:cubicBezTo>
                      <a:pt x="804910" y="135557"/>
                      <a:pt x="777721" y="141968"/>
                      <a:pt x="749012" y="148849"/>
                    </a:cubicBezTo>
                    <a:cubicBezTo>
                      <a:pt x="720398" y="155637"/>
                      <a:pt x="690833" y="162612"/>
                      <a:pt x="636171" y="154223"/>
                    </a:cubicBezTo>
                    <a:cubicBezTo>
                      <a:pt x="581413" y="145738"/>
                      <a:pt x="555366" y="130184"/>
                      <a:pt x="530269" y="115101"/>
                    </a:cubicBezTo>
                    <a:cubicBezTo>
                      <a:pt x="504982" y="99924"/>
                      <a:pt x="481121" y="85595"/>
                      <a:pt x="428645" y="77583"/>
                    </a:cubicBezTo>
                    <a:cubicBezTo>
                      <a:pt x="376170" y="69476"/>
                      <a:pt x="349076" y="75886"/>
                      <a:pt x="320367" y="82767"/>
                    </a:cubicBezTo>
                    <a:cubicBezTo>
                      <a:pt x="291752" y="89555"/>
                      <a:pt x="262187" y="96530"/>
                      <a:pt x="207525" y="88141"/>
                    </a:cubicBezTo>
                    <a:cubicBezTo>
                      <a:pt x="152768" y="79657"/>
                      <a:pt x="126816" y="64102"/>
                      <a:pt x="101624" y="49019"/>
                    </a:cubicBezTo>
                    <a:cubicBezTo>
                      <a:pt x="76337" y="33842"/>
                      <a:pt x="52476" y="19513"/>
                      <a:pt x="0" y="11501"/>
                    </a:cubicBezTo>
                    <a:lnTo>
                      <a:pt x="1806" y="0"/>
                    </a:lnTo>
                    <a:cubicBezTo>
                      <a:pt x="56563" y="8484"/>
                      <a:pt x="82516" y="24038"/>
                      <a:pt x="107708" y="39121"/>
                    </a:cubicBezTo>
                    <a:cubicBezTo>
                      <a:pt x="132995" y="54298"/>
                      <a:pt x="156856" y="68533"/>
                      <a:pt x="209332" y="76640"/>
                    </a:cubicBezTo>
                    <a:cubicBezTo>
                      <a:pt x="261807" y="84747"/>
                      <a:pt x="288901" y="78337"/>
                      <a:pt x="317705" y="71455"/>
                    </a:cubicBezTo>
                    <a:cubicBezTo>
                      <a:pt x="346319" y="64668"/>
                      <a:pt x="375884" y="57692"/>
                      <a:pt x="430546" y="66082"/>
                    </a:cubicBezTo>
                    <a:cubicBezTo>
                      <a:pt x="485303" y="74566"/>
                      <a:pt x="511256" y="90120"/>
                      <a:pt x="536448" y="105203"/>
                    </a:cubicBezTo>
                    <a:cubicBezTo>
                      <a:pt x="561735" y="120380"/>
                      <a:pt x="585596" y="134615"/>
                      <a:pt x="638072" y="142722"/>
                    </a:cubicBezTo>
                    <a:cubicBezTo>
                      <a:pt x="690547" y="150829"/>
                      <a:pt x="717641" y="144419"/>
                      <a:pt x="746445" y="137537"/>
                    </a:cubicBezTo>
                    <a:cubicBezTo>
                      <a:pt x="775060" y="130750"/>
                      <a:pt x="804625" y="123774"/>
                      <a:pt x="859287" y="132164"/>
                    </a:cubicBezTo>
                    <a:cubicBezTo>
                      <a:pt x="914044" y="140648"/>
                      <a:pt x="940091" y="156202"/>
                      <a:pt x="965188" y="171285"/>
                    </a:cubicBezTo>
                    <a:cubicBezTo>
                      <a:pt x="990475" y="186462"/>
                      <a:pt x="1014336" y="200697"/>
                      <a:pt x="1066812" y="208804"/>
                    </a:cubicBezTo>
                    <a:lnTo>
                      <a:pt x="1065006" y="220304"/>
                    </a:lnTo>
                    <a:close/>
                  </a:path>
                </a:pathLst>
              </a:custGeom>
              <a:solidFill>
                <a:schemeClr val="accent1"/>
              </a:solidFill>
              <a:ln w="9469" cap="flat">
                <a:noFill/>
                <a:prstDash val="solid"/>
                <a:miter/>
              </a:ln>
            </p:spPr>
            <p:txBody>
              <a:bodyPr rtlCol="0" anchor="ctr"/>
              <a:lstStyle/>
              <a:p>
                <a:endParaRPr lang="en-GB"/>
              </a:p>
            </p:txBody>
          </p:sp>
          <p:sp>
            <p:nvSpPr>
              <p:cNvPr id="991" name="Freeform 990">
                <a:extLst>
                  <a:ext uri="{FF2B5EF4-FFF2-40B4-BE49-F238E27FC236}">
                    <a16:creationId xmlns:a16="http://schemas.microsoft.com/office/drawing/2014/main" id="{7B37C378-877D-F4AE-BB60-0786BFB1DA27}"/>
                  </a:ext>
                </a:extLst>
              </p:cNvPr>
              <p:cNvSpPr/>
              <p:nvPr/>
            </p:nvSpPr>
            <p:spPr>
              <a:xfrm>
                <a:off x="1857201" y="1474798"/>
                <a:ext cx="1066811" cy="220304"/>
              </a:xfrm>
              <a:custGeom>
                <a:avLst/>
                <a:gdLst>
                  <a:gd name="connsiteX0" fmla="*/ 1065101 w 1066811"/>
                  <a:gd name="connsiteY0" fmla="*/ 220304 h 220304"/>
                  <a:gd name="connsiteX1" fmla="*/ 959199 w 1066811"/>
                  <a:gd name="connsiteY1" fmla="*/ 181183 h 220304"/>
                  <a:gd name="connsiteX2" fmla="*/ 857575 w 1066811"/>
                  <a:gd name="connsiteY2" fmla="*/ 143664 h 220304"/>
                  <a:gd name="connsiteX3" fmla="*/ 749202 w 1066811"/>
                  <a:gd name="connsiteY3" fmla="*/ 148849 h 220304"/>
                  <a:gd name="connsiteX4" fmla="*/ 636266 w 1066811"/>
                  <a:gd name="connsiteY4" fmla="*/ 154223 h 220304"/>
                  <a:gd name="connsiteX5" fmla="*/ 530364 w 1066811"/>
                  <a:gd name="connsiteY5" fmla="*/ 115101 h 220304"/>
                  <a:gd name="connsiteX6" fmla="*/ 428740 w 1066811"/>
                  <a:gd name="connsiteY6" fmla="*/ 77583 h 220304"/>
                  <a:gd name="connsiteX7" fmla="*/ 320367 w 1066811"/>
                  <a:gd name="connsiteY7" fmla="*/ 82767 h 220304"/>
                  <a:gd name="connsiteX8" fmla="*/ 207525 w 1066811"/>
                  <a:gd name="connsiteY8" fmla="*/ 88141 h 220304"/>
                  <a:gd name="connsiteX9" fmla="*/ 101624 w 1066811"/>
                  <a:gd name="connsiteY9" fmla="*/ 49019 h 220304"/>
                  <a:gd name="connsiteX10" fmla="*/ 0 w 1066811"/>
                  <a:gd name="connsiteY10" fmla="*/ 11501 h 220304"/>
                  <a:gd name="connsiteX11" fmla="*/ 1806 w 1066811"/>
                  <a:gd name="connsiteY11" fmla="*/ 0 h 220304"/>
                  <a:gd name="connsiteX12" fmla="*/ 107708 w 1066811"/>
                  <a:gd name="connsiteY12" fmla="*/ 39121 h 220304"/>
                  <a:gd name="connsiteX13" fmla="*/ 209332 w 1066811"/>
                  <a:gd name="connsiteY13" fmla="*/ 76640 h 220304"/>
                  <a:gd name="connsiteX14" fmla="*/ 317705 w 1066811"/>
                  <a:gd name="connsiteY14" fmla="*/ 71455 h 220304"/>
                  <a:gd name="connsiteX15" fmla="*/ 430546 w 1066811"/>
                  <a:gd name="connsiteY15" fmla="*/ 66082 h 220304"/>
                  <a:gd name="connsiteX16" fmla="*/ 536448 w 1066811"/>
                  <a:gd name="connsiteY16" fmla="*/ 105203 h 220304"/>
                  <a:gd name="connsiteX17" fmla="*/ 638072 w 1066811"/>
                  <a:gd name="connsiteY17" fmla="*/ 142722 h 220304"/>
                  <a:gd name="connsiteX18" fmla="*/ 746445 w 1066811"/>
                  <a:gd name="connsiteY18" fmla="*/ 137537 h 220304"/>
                  <a:gd name="connsiteX19" fmla="*/ 859286 w 1066811"/>
                  <a:gd name="connsiteY19" fmla="*/ 132164 h 220304"/>
                  <a:gd name="connsiteX20" fmla="*/ 965188 w 1066811"/>
                  <a:gd name="connsiteY20" fmla="*/ 171285 h 220304"/>
                  <a:gd name="connsiteX21" fmla="*/ 1066812 w 1066811"/>
                  <a:gd name="connsiteY21" fmla="*/ 208804 h 220304"/>
                  <a:gd name="connsiteX22" fmla="*/ 1065006 w 1066811"/>
                  <a:gd name="connsiteY22" fmla="*/ 220304 h 2203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066811" h="220304">
                    <a:moveTo>
                      <a:pt x="1065101" y="220304"/>
                    </a:moveTo>
                    <a:cubicBezTo>
                      <a:pt x="1010344" y="211820"/>
                      <a:pt x="984296" y="196266"/>
                      <a:pt x="959199" y="181183"/>
                    </a:cubicBezTo>
                    <a:cubicBezTo>
                      <a:pt x="933912" y="166006"/>
                      <a:pt x="910051" y="151677"/>
                      <a:pt x="857575" y="143664"/>
                    </a:cubicBezTo>
                    <a:cubicBezTo>
                      <a:pt x="805100" y="135557"/>
                      <a:pt x="778006" y="141968"/>
                      <a:pt x="749202" y="148849"/>
                    </a:cubicBezTo>
                    <a:cubicBezTo>
                      <a:pt x="720588" y="155637"/>
                      <a:pt x="691118" y="162612"/>
                      <a:pt x="636266" y="154223"/>
                    </a:cubicBezTo>
                    <a:cubicBezTo>
                      <a:pt x="581509" y="145738"/>
                      <a:pt x="555556" y="130184"/>
                      <a:pt x="530364" y="115101"/>
                    </a:cubicBezTo>
                    <a:cubicBezTo>
                      <a:pt x="505077" y="99924"/>
                      <a:pt x="481216" y="85690"/>
                      <a:pt x="428740" y="77583"/>
                    </a:cubicBezTo>
                    <a:cubicBezTo>
                      <a:pt x="376265" y="69476"/>
                      <a:pt x="349171" y="75886"/>
                      <a:pt x="320367" y="82767"/>
                    </a:cubicBezTo>
                    <a:cubicBezTo>
                      <a:pt x="291847" y="89555"/>
                      <a:pt x="262283" y="96530"/>
                      <a:pt x="207525" y="88141"/>
                    </a:cubicBezTo>
                    <a:cubicBezTo>
                      <a:pt x="152768" y="79657"/>
                      <a:pt x="126816" y="64102"/>
                      <a:pt x="101624" y="49019"/>
                    </a:cubicBezTo>
                    <a:cubicBezTo>
                      <a:pt x="76337" y="33842"/>
                      <a:pt x="52475" y="19608"/>
                      <a:pt x="0" y="11501"/>
                    </a:cubicBezTo>
                    <a:lnTo>
                      <a:pt x="1806" y="0"/>
                    </a:lnTo>
                    <a:cubicBezTo>
                      <a:pt x="56563" y="8484"/>
                      <a:pt x="82516" y="24038"/>
                      <a:pt x="107708" y="39121"/>
                    </a:cubicBezTo>
                    <a:cubicBezTo>
                      <a:pt x="132995" y="54298"/>
                      <a:pt x="156856" y="68533"/>
                      <a:pt x="209332" y="76640"/>
                    </a:cubicBezTo>
                    <a:cubicBezTo>
                      <a:pt x="261807" y="84747"/>
                      <a:pt x="288901" y="78337"/>
                      <a:pt x="317705" y="71455"/>
                    </a:cubicBezTo>
                    <a:cubicBezTo>
                      <a:pt x="346319" y="64668"/>
                      <a:pt x="375884" y="57692"/>
                      <a:pt x="430546" y="66082"/>
                    </a:cubicBezTo>
                    <a:cubicBezTo>
                      <a:pt x="485303" y="74566"/>
                      <a:pt x="511256" y="90120"/>
                      <a:pt x="536448" y="105203"/>
                    </a:cubicBezTo>
                    <a:cubicBezTo>
                      <a:pt x="561735" y="120380"/>
                      <a:pt x="585596" y="134709"/>
                      <a:pt x="638072" y="142722"/>
                    </a:cubicBezTo>
                    <a:cubicBezTo>
                      <a:pt x="690547" y="150829"/>
                      <a:pt x="717641" y="144419"/>
                      <a:pt x="746445" y="137537"/>
                    </a:cubicBezTo>
                    <a:cubicBezTo>
                      <a:pt x="775059" y="130750"/>
                      <a:pt x="804625" y="123774"/>
                      <a:pt x="859286" y="132164"/>
                    </a:cubicBezTo>
                    <a:cubicBezTo>
                      <a:pt x="914044" y="140648"/>
                      <a:pt x="940091" y="156202"/>
                      <a:pt x="965188" y="171285"/>
                    </a:cubicBezTo>
                    <a:cubicBezTo>
                      <a:pt x="990475" y="186462"/>
                      <a:pt x="1014336" y="200791"/>
                      <a:pt x="1066812" y="208804"/>
                    </a:cubicBezTo>
                    <a:lnTo>
                      <a:pt x="1065006" y="220304"/>
                    </a:lnTo>
                    <a:close/>
                  </a:path>
                </a:pathLst>
              </a:custGeom>
              <a:solidFill>
                <a:schemeClr val="accent1"/>
              </a:solidFill>
              <a:ln w="9469" cap="flat">
                <a:noFill/>
                <a:prstDash val="solid"/>
                <a:miter/>
              </a:ln>
            </p:spPr>
            <p:txBody>
              <a:bodyPr rtlCol="0" anchor="ctr"/>
              <a:lstStyle/>
              <a:p>
                <a:endParaRPr lang="en-GB"/>
              </a:p>
            </p:txBody>
          </p:sp>
        </p:grpSp>
      </p:grpSp>
      <p:grpSp>
        <p:nvGrpSpPr>
          <p:cNvPr id="992" name="Group 991">
            <a:extLst>
              <a:ext uri="{FF2B5EF4-FFF2-40B4-BE49-F238E27FC236}">
                <a16:creationId xmlns:a16="http://schemas.microsoft.com/office/drawing/2014/main" id="{B13EC597-FA5B-35FE-4F7D-E8F485BAB4FC}"/>
              </a:ext>
            </a:extLst>
          </p:cNvPr>
          <p:cNvGrpSpPr/>
          <p:nvPr userDrawn="1"/>
        </p:nvGrpSpPr>
        <p:grpSpPr>
          <a:xfrm>
            <a:off x="256491" y="4310504"/>
            <a:ext cx="1105881" cy="604858"/>
            <a:chOff x="1596719" y="1027510"/>
            <a:chExt cx="1591485" cy="870457"/>
          </a:xfrm>
        </p:grpSpPr>
        <p:sp>
          <p:nvSpPr>
            <p:cNvPr id="993" name="Freeform 992">
              <a:extLst>
                <a:ext uri="{FF2B5EF4-FFF2-40B4-BE49-F238E27FC236}">
                  <a16:creationId xmlns:a16="http://schemas.microsoft.com/office/drawing/2014/main" id="{83E89776-B700-0290-9845-C785BF592838}"/>
                </a:ext>
              </a:extLst>
            </p:cNvPr>
            <p:cNvSpPr/>
            <p:nvPr/>
          </p:nvSpPr>
          <p:spPr>
            <a:xfrm rot="530401">
              <a:off x="1674971" y="1184236"/>
              <a:ext cx="1513233" cy="652711"/>
            </a:xfrm>
            <a:custGeom>
              <a:avLst/>
              <a:gdLst>
                <a:gd name="connsiteX0" fmla="*/ 1454769 w 1513233"/>
                <a:gd name="connsiteY0" fmla="*/ 0 h 652711"/>
                <a:gd name="connsiteX1" fmla="*/ 1513233 w 1513233"/>
                <a:gd name="connsiteY1" fmla="*/ 57975 h 652711"/>
                <a:gd name="connsiteX2" fmla="*/ 1513233 w 1513233"/>
                <a:gd name="connsiteY2" fmla="*/ 594737 h 652711"/>
                <a:gd name="connsiteX3" fmla="*/ 1454769 w 1513233"/>
                <a:gd name="connsiteY3" fmla="*/ 652712 h 652711"/>
                <a:gd name="connsiteX4" fmla="*/ 58464 w 1513233"/>
                <a:gd name="connsiteY4" fmla="*/ 652712 h 652711"/>
                <a:gd name="connsiteX5" fmla="*/ 0 w 1513233"/>
                <a:gd name="connsiteY5" fmla="*/ 594737 h 652711"/>
                <a:gd name="connsiteX6" fmla="*/ 0 w 1513233"/>
                <a:gd name="connsiteY6" fmla="*/ 57975 h 652711"/>
                <a:gd name="connsiteX7" fmla="*/ 58464 w 1513233"/>
                <a:gd name="connsiteY7" fmla="*/ 0 h 652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513233" h="652711">
                  <a:moveTo>
                    <a:pt x="1454769" y="0"/>
                  </a:moveTo>
                  <a:cubicBezTo>
                    <a:pt x="1487058" y="0"/>
                    <a:pt x="1513233" y="25956"/>
                    <a:pt x="1513233" y="57975"/>
                  </a:cubicBezTo>
                  <a:lnTo>
                    <a:pt x="1513233" y="594737"/>
                  </a:lnTo>
                  <a:cubicBezTo>
                    <a:pt x="1513233" y="626756"/>
                    <a:pt x="1487058" y="652712"/>
                    <a:pt x="1454769" y="652712"/>
                  </a:cubicBezTo>
                  <a:lnTo>
                    <a:pt x="58464" y="652712"/>
                  </a:lnTo>
                  <a:cubicBezTo>
                    <a:pt x="26175" y="652712"/>
                    <a:pt x="0" y="626756"/>
                    <a:pt x="0" y="594737"/>
                  </a:cubicBezTo>
                  <a:lnTo>
                    <a:pt x="0" y="57975"/>
                  </a:lnTo>
                  <a:cubicBezTo>
                    <a:pt x="0" y="25956"/>
                    <a:pt x="26175" y="0"/>
                    <a:pt x="58464" y="0"/>
                  </a:cubicBezTo>
                  <a:close/>
                </a:path>
              </a:pathLst>
            </a:custGeom>
            <a:solidFill>
              <a:srgbClr val="FFFFFF"/>
            </a:solidFill>
            <a:ln w="9469" cap="flat">
              <a:noFill/>
              <a:prstDash val="solid"/>
              <a:miter/>
            </a:ln>
          </p:spPr>
          <p:txBody>
            <a:bodyPr rtlCol="0" anchor="ctr"/>
            <a:lstStyle/>
            <a:p>
              <a:endParaRPr lang="en-GB"/>
            </a:p>
          </p:txBody>
        </p:sp>
        <p:sp>
          <p:nvSpPr>
            <p:cNvPr id="994" name="Freeform 993">
              <a:extLst>
                <a:ext uri="{FF2B5EF4-FFF2-40B4-BE49-F238E27FC236}">
                  <a16:creationId xmlns:a16="http://schemas.microsoft.com/office/drawing/2014/main" id="{7CDA1E97-11DF-0873-C551-EA66B7AC0799}"/>
                </a:ext>
              </a:extLst>
            </p:cNvPr>
            <p:cNvSpPr/>
            <p:nvPr/>
          </p:nvSpPr>
          <p:spPr>
            <a:xfrm>
              <a:off x="1673834" y="1096984"/>
              <a:ext cx="1436968" cy="731602"/>
            </a:xfrm>
            <a:custGeom>
              <a:avLst/>
              <a:gdLst>
                <a:gd name="connsiteX0" fmla="*/ 1333456 w 1436968"/>
                <a:gd name="connsiteY0" fmla="*/ 731603 h 731602"/>
                <a:gd name="connsiteX1" fmla="*/ 1328797 w 1436968"/>
                <a:gd name="connsiteY1" fmla="*/ 731226 h 731602"/>
                <a:gd name="connsiteX2" fmla="*/ 25085 w 1436968"/>
                <a:gd name="connsiteY2" fmla="*/ 530057 h 731602"/>
                <a:gd name="connsiteX3" fmla="*/ 368 w 1436968"/>
                <a:gd name="connsiteY3" fmla="*/ 496498 h 731602"/>
                <a:gd name="connsiteX4" fmla="*/ 74328 w 1436968"/>
                <a:gd name="connsiteY4" fmla="*/ 24875 h 731602"/>
                <a:gd name="connsiteX5" fmla="*/ 108171 w 1436968"/>
                <a:gd name="connsiteY5" fmla="*/ 365 h 731602"/>
                <a:gd name="connsiteX6" fmla="*/ 1411884 w 1436968"/>
                <a:gd name="connsiteY6" fmla="*/ 201533 h 731602"/>
                <a:gd name="connsiteX7" fmla="*/ 1431277 w 1436968"/>
                <a:gd name="connsiteY7" fmla="*/ 213223 h 731602"/>
                <a:gd name="connsiteX8" fmla="*/ 1436600 w 1436968"/>
                <a:gd name="connsiteY8" fmla="*/ 235093 h 731602"/>
                <a:gd name="connsiteX9" fmla="*/ 1362545 w 1436968"/>
                <a:gd name="connsiteY9" fmla="*/ 706716 h 731602"/>
                <a:gd name="connsiteX10" fmla="*/ 1350757 w 1436968"/>
                <a:gd name="connsiteY10" fmla="*/ 725946 h 731602"/>
                <a:gd name="connsiteX11" fmla="*/ 1333360 w 1436968"/>
                <a:gd name="connsiteY11" fmla="*/ 731603 h 731602"/>
                <a:gd name="connsiteX12" fmla="*/ 103703 w 1436968"/>
                <a:gd name="connsiteY12" fmla="*/ 11206 h 731602"/>
                <a:gd name="connsiteX13" fmla="*/ 85641 w 1436968"/>
                <a:gd name="connsiteY13" fmla="*/ 26572 h 731602"/>
                <a:gd name="connsiteX14" fmla="*/ 11586 w 1436968"/>
                <a:gd name="connsiteY14" fmla="*/ 498195 h 731602"/>
                <a:gd name="connsiteX15" fmla="*/ 26891 w 1436968"/>
                <a:gd name="connsiteY15" fmla="*/ 518934 h 731602"/>
                <a:gd name="connsiteX16" fmla="*/ 1330604 w 1436968"/>
                <a:gd name="connsiteY16" fmla="*/ 720102 h 731602"/>
                <a:gd name="connsiteX17" fmla="*/ 1344198 w 1436968"/>
                <a:gd name="connsiteY17" fmla="*/ 716803 h 731602"/>
                <a:gd name="connsiteX18" fmla="*/ 1351518 w 1436968"/>
                <a:gd name="connsiteY18" fmla="*/ 704925 h 731602"/>
                <a:gd name="connsiteX19" fmla="*/ 1425573 w 1436968"/>
                <a:gd name="connsiteY19" fmla="*/ 233302 h 731602"/>
                <a:gd name="connsiteX20" fmla="*/ 1422246 w 1436968"/>
                <a:gd name="connsiteY20" fmla="*/ 219821 h 731602"/>
                <a:gd name="connsiteX21" fmla="*/ 1410268 w 1436968"/>
                <a:gd name="connsiteY21" fmla="*/ 212563 h 731602"/>
                <a:gd name="connsiteX22" fmla="*/ 106460 w 1436968"/>
                <a:gd name="connsiteY22" fmla="*/ 11395 h 731602"/>
                <a:gd name="connsiteX23" fmla="*/ 103608 w 1436968"/>
                <a:gd name="connsiteY23" fmla="*/ 11206 h 7316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436968" h="731602">
                  <a:moveTo>
                    <a:pt x="1333456" y="731603"/>
                  </a:moveTo>
                  <a:cubicBezTo>
                    <a:pt x="1331935" y="731603"/>
                    <a:pt x="1330413" y="731508"/>
                    <a:pt x="1328797" y="731226"/>
                  </a:cubicBezTo>
                  <a:lnTo>
                    <a:pt x="25085" y="530057"/>
                  </a:lnTo>
                  <a:cubicBezTo>
                    <a:pt x="8924" y="527607"/>
                    <a:pt x="-2198" y="512524"/>
                    <a:pt x="368" y="496498"/>
                  </a:cubicBezTo>
                  <a:lnTo>
                    <a:pt x="74328" y="24875"/>
                  </a:lnTo>
                  <a:cubicBezTo>
                    <a:pt x="76800" y="8849"/>
                    <a:pt x="92010" y="-2180"/>
                    <a:pt x="108171" y="365"/>
                  </a:cubicBezTo>
                  <a:lnTo>
                    <a:pt x="1411884" y="201533"/>
                  </a:lnTo>
                  <a:cubicBezTo>
                    <a:pt x="1419679" y="202759"/>
                    <a:pt x="1426619" y="206907"/>
                    <a:pt x="1431277" y="213223"/>
                  </a:cubicBezTo>
                  <a:cubicBezTo>
                    <a:pt x="1435935" y="219539"/>
                    <a:pt x="1437836" y="227363"/>
                    <a:pt x="1436600" y="235093"/>
                  </a:cubicBezTo>
                  <a:lnTo>
                    <a:pt x="1362545" y="706716"/>
                  </a:lnTo>
                  <a:cubicBezTo>
                    <a:pt x="1361309" y="714446"/>
                    <a:pt x="1357127" y="721327"/>
                    <a:pt x="1350757" y="725946"/>
                  </a:cubicBezTo>
                  <a:cubicBezTo>
                    <a:pt x="1345624" y="729623"/>
                    <a:pt x="1339540" y="731603"/>
                    <a:pt x="1333360" y="731603"/>
                  </a:cubicBezTo>
                  <a:close/>
                  <a:moveTo>
                    <a:pt x="103703" y="11206"/>
                  </a:moveTo>
                  <a:cubicBezTo>
                    <a:pt x="94862" y="11206"/>
                    <a:pt x="87067" y="17616"/>
                    <a:pt x="85641" y="26572"/>
                  </a:cubicBezTo>
                  <a:lnTo>
                    <a:pt x="11586" y="498195"/>
                  </a:lnTo>
                  <a:cubicBezTo>
                    <a:pt x="10065" y="508093"/>
                    <a:pt x="16910" y="517426"/>
                    <a:pt x="26891" y="518934"/>
                  </a:cubicBezTo>
                  <a:lnTo>
                    <a:pt x="1330604" y="720102"/>
                  </a:lnTo>
                  <a:cubicBezTo>
                    <a:pt x="1335452" y="720856"/>
                    <a:pt x="1340300" y="719725"/>
                    <a:pt x="1344198" y="716803"/>
                  </a:cubicBezTo>
                  <a:cubicBezTo>
                    <a:pt x="1348190" y="713974"/>
                    <a:pt x="1350757" y="709732"/>
                    <a:pt x="1351518" y="704925"/>
                  </a:cubicBezTo>
                  <a:lnTo>
                    <a:pt x="1425573" y="233302"/>
                  </a:lnTo>
                  <a:cubicBezTo>
                    <a:pt x="1426333" y="228494"/>
                    <a:pt x="1425193" y="223686"/>
                    <a:pt x="1422246" y="219821"/>
                  </a:cubicBezTo>
                  <a:cubicBezTo>
                    <a:pt x="1419394" y="215862"/>
                    <a:pt x="1415116" y="213317"/>
                    <a:pt x="1410268" y="212563"/>
                  </a:cubicBezTo>
                  <a:lnTo>
                    <a:pt x="106460" y="11395"/>
                  </a:lnTo>
                  <a:cubicBezTo>
                    <a:pt x="105510" y="11300"/>
                    <a:pt x="104559" y="11206"/>
                    <a:pt x="103608" y="11206"/>
                  </a:cubicBezTo>
                  <a:close/>
                </a:path>
              </a:pathLst>
            </a:custGeom>
            <a:solidFill>
              <a:schemeClr val="accent1"/>
            </a:solidFill>
            <a:ln w="9469" cap="flat">
              <a:noFill/>
              <a:prstDash val="solid"/>
              <a:miter/>
            </a:ln>
          </p:spPr>
          <p:txBody>
            <a:bodyPr rtlCol="0" anchor="ctr"/>
            <a:lstStyle/>
            <a:p>
              <a:endParaRPr lang="en-GB"/>
            </a:p>
          </p:txBody>
        </p:sp>
        <p:sp>
          <p:nvSpPr>
            <p:cNvPr id="995" name="Freeform 994">
              <a:extLst>
                <a:ext uri="{FF2B5EF4-FFF2-40B4-BE49-F238E27FC236}">
                  <a16:creationId xmlns:a16="http://schemas.microsoft.com/office/drawing/2014/main" id="{72BD441D-FECF-A70F-1F78-32EDA9632219}"/>
                </a:ext>
              </a:extLst>
            </p:cNvPr>
            <p:cNvSpPr/>
            <p:nvPr/>
          </p:nvSpPr>
          <p:spPr>
            <a:xfrm>
              <a:off x="1596719" y="1027510"/>
              <a:ext cx="1591290" cy="870457"/>
            </a:xfrm>
            <a:custGeom>
              <a:avLst/>
              <a:gdLst>
                <a:gd name="connsiteX0" fmla="*/ 1444031 w 1591290"/>
                <a:gd name="connsiteY0" fmla="*/ 870458 h 870458"/>
                <a:gd name="connsiteX1" fmla="*/ 1434050 w 1591290"/>
                <a:gd name="connsiteY1" fmla="*/ 869704 h 870458"/>
                <a:gd name="connsiteX2" fmla="*/ 54286 w 1591290"/>
                <a:gd name="connsiteY2" fmla="*/ 656847 h 870458"/>
                <a:gd name="connsiteX3" fmla="*/ 765 w 1591290"/>
                <a:gd name="connsiteY3" fmla="*/ 584260 h 870458"/>
                <a:gd name="connsiteX4" fmla="*/ 84041 w 1591290"/>
                <a:gd name="connsiteY4" fmla="*/ 53814 h 870458"/>
                <a:gd name="connsiteX5" fmla="*/ 109613 w 1591290"/>
                <a:gd name="connsiteY5" fmla="*/ 12242 h 870458"/>
                <a:gd name="connsiteX6" fmla="*/ 157241 w 1591290"/>
                <a:gd name="connsiteY6" fmla="*/ 741 h 870458"/>
                <a:gd name="connsiteX7" fmla="*/ 1537004 w 1591290"/>
                <a:gd name="connsiteY7" fmla="*/ 213598 h 870458"/>
                <a:gd name="connsiteX8" fmla="*/ 1590526 w 1591290"/>
                <a:gd name="connsiteY8" fmla="*/ 286185 h 870458"/>
                <a:gd name="connsiteX9" fmla="*/ 1507344 w 1591290"/>
                <a:gd name="connsiteY9" fmla="*/ 816537 h 870458"/>
                <a:gd name="connsiteX10" fmla="*/ 1481772 w 1591290"/>
                <a:gd name="connsiteY10" fmla="*/ 858109 h 870458"/>
                <a:gd name="connsiteX11" fmla="*/ 1444031 w 1591290"/>
                <a:gd name="connsiteY11" fmla="*/ 870364 h 870458"/>
                <a:gd name="connsiteX12" fmla="*/ 147259 w 1591290"/>
                <a:gd name="connsiteY12" fmla="*/ 11205 h 870458"/>
                <a:gd name="connsiteX13" fmla="*/ 116268 w 1591290"/>
                <a:gd name="connsiteY13" fmla="*/ 21292 h 870458"/>
                <a:gd name="connsiteX14" fmla="*/ 95259 w 1591290"/>
                <a:gd name="connsiteY14" fmla="*/ 55511 h 870458"/>
                <a:gd name="connsiteX15" fmla="*/ 11982 w 1591290"/>
                <a:gd name="connsiteY15" fmla="*/ 585957 h 870458"/>
                <a:gd name="connsiteX16" fmla="*/ 55997 w 1591290"/>
                <a:gd name="connsiteY16" fmla="*/ 645723 h 870458"/>
                <a:gd name="connsiteX17" fmla="*/ 1435761 w 1591290"/>
                <a:gd name="connsiteY17" fmla="*/ 858580 h 870458"/>
                <a:gd name="connsiteX18" fmla="*/ 1475022 w 1591290"/>
                <a:gd name="connsiteY18" fmla="*/ 849154 h 870458"/>
                <a:gd name="connsiteX19" fmla="*/ 1496032 w 1591290"/>
                <a:gd name="connsiteY19" fmla="*/ 814934 h 870458"/>
                <a:gd name="connsiteX20" fmla="*/ 1579213 w 1591290"/>
                <a:gd name="connsiteY20" fmla="*/ 284582 h 870458"/>
                <a:gd name="connsiteX21" fmla="*/ 1535198 w 1591290"/>
                <a:gd name="connsiteY21" fmla="*/ 224816 h 870458"/>
                <a:gd name="connsiteX22" fmla="*/ 155529 w 1591290"/>
                <a:gd name="connsiteY22" fmla="*/ 11865 h 870458"/>
                <a:gd name="connsiteX23" fmla="*/ 147259 w 1591290"/>
                <a:gd name="connsiteY23" fmla="*/ 11205 h 8704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591290" h="870458">
                  <a:moveTo>
                    <a:pt x="1444031" y="870458"/>
                  </a:moveTo>
                  <a:cubicBezTo>
                    <a:pt x="1440704" y="870458"/>
                    <a:pt x="1437377" y="870175"/>
                    <a:pt x="1434050" y="869704"/>
                  </a:cubicBezTo>
                  <a:lnTo>
                    <a:pt x="54286" y="656847"/>
                  </a:lnTo>
                  <a:cubicBezTo>
                    <a:pt x="19302" y="651473"/>
                    <a:pt x="-4654" y="618857"/>
                    <a:pt x="765" y="584260"/>
                  </a:cubicBezTo>
                  <a:lnTo>
                    <a:pt x="84041" y="53814"/>
                  </a:lnTo>
                  <a:cubicBezTo>
                    <a:pt x="86703" y="37034"/>
                    <a:pt x="95734" y="22234"/>
                    <a:pt x="109613" y="12242"/>
                  </a:cubicBezTo>
                  <a:cubicBezTo>
                    <a:pt x="123398" y="2249"/>
                    <a:pt x="140319" y="-1804"/>
                    <a:pt x="157241" y="741"/>
                  </a:cubicBezTo>
                  <a:lnTo>
                    <a:pt x="1537004" y="213598"/>
                  </a:lnTo>
                  <a:cubicBezTo>
                    <a:pt x="1571988" y="218972"/>
                    <a:pt x="1595944" y="251588"/>
                    <a:pt x="1590526" y="286185"/>
                  </a:cubicBezTo>
                  <a:lnTo>
                    <a:pt x="1507344" y="816537"/>
                  </a:lnTo>
                  <a:cubicBezTo>
                    <a:pt x="1504682" y="833316"/>
                    <a:pt x="1495651" y="848117"/>
                    <a:pt x="1481772" y="858109"/>
                  </a:cubicBezTo>
                  <a:cubicBezTo>
                    <a:pt x="1470649" y="866122"/>
                    <a:pt x="1457531" y="870364"/>
                    <a:pt x="1444031" y="870364"/>
                  </a:cubicBezTo>
                  <a:close/>
                  <a:moveTo>
                    <a:pt x="147259" y="11205"/>
                  </a:moveTo>
                  <a:cubicBezTo>
                    <a:pt x="136136" y="11205"/>
                    <a:pt x="125394" y="14693"/>
                    <a:pt x="116268" y="21292"/>
                  </a:cubicBezTo>
                  <a:cubicBezTo>
                    <a:pt x="104860" y="29587"/>
                    <a:pt x="97445" y="41653"/>
                    <a:pt x="95259" y="55511"/>
                  </a:cubicBezTo>
                  <a:lnTo>
                    <a:pt x="11982" y="585957"/>
                  </a:lnTo>
                  <a:cubicBezTo>
                    <a:pt x="7514" y="614426"/>
                    <a:pt x="27288" y="641292"/>
                    <a:pt x="55997" y="645723"/>
                  </a:cubicBezTo>
                  <a:lnTo>
                    <a:pt x="1435761" y="858580"/>
                  </a:lnTo>
                  <a:cubicBezTo>
                    <a:pt x="1449735" y="860748"/>
                    <a:pt x="1463615" y="857355"/>
                    <a:pt x="1475022" y="849154"/>
                  </a:cubicBezTo>
                  <a:cubicBezTo>
                    <a:pt x="1486430" y="840952"/>
                    <a:pt x="1493845" y="828792"/>
                    <a:pt x="1496032" y="814934"/>
                  </a:cubicBezTo>
                  <a:lnTo>
                    <a:pt x="1579213" y="284582"/>
                  </a:lnTo>
                  <a:cubicBezTo>
                    <a:pt x="1583681" y="256113"/>
                    <a:pt x="1563907" y="229247"/>
                    <a:pt x="1535198" y="224816"/>
                  </a:cubicBezTo>
                  <a:lnTo>
                    <a:pt x="155529" y="11865"/>
                  </a:lnTo>
                  <a:cubicBezTo>
                    <a:pt x="152773" y="11488"/>
                    <a:pt x="150016" y="11205"/>
                    <a:pt x="147259" y="11205"/>
                  </a:cubicBezTo>
                  <a:close/>
                </a:path>
              </a:pathLst>
            </a:custGeom>
            <a:solidFill>
              <a:schemeClr val="accent1"/>
            </a:solidFill>
            <a:ln w="9469" cap="flat">
              <a:noFill/>
              <a:prstDash val="solid"/>
              <a:miter/>
            </a:ln>
          </p:spPr>
          <p:txBody>
            <a:bodyPr rtlCol="0" anchor="ctr"/>
            <a:lstStyle/>
            <a:p>
              <a:endParaRPr lang="en-GB"/>
            </a:p>
          </p:txBody>
        </p:sp>
        <p:grpSp>
          <p:nvGrpSpPr>
            <p:cNvPr id="996" name="Graphic 15">
              <a:extLst>
                <a:ext uri="{FF2B5EF4-FFF2-40B4-BE49-F238E27FC236}">
                  <a16:creationId xmlns:a16="http://schemas.microsoft.com/office/drawing/2014/main" id="{66266FF6-6F07-FE84-7EE9-6F40CE0798FD}"/>
                </a:ext>
              </a:extLst>
            </p:cNvPr>
            <p:cNvGrpSpPr/>
            <p:nvPr/>
          </p:nvGrpSpPr>
          <p:grpSpPr>
            <a:xfrm>
              <a:off x="1857201" y="1268069"/>
              <a:ext cx="1087060" cy="427034"/>
              <a:chOff x="1857201" y="1268069"/>
              <a:chExt cx="1087060" cy="427034"/>
            </a:xfrm>
            <a:solidFill>
              <a:srgbClr val="869DAE"/>
            </a:solidFill>
          </p:grpSpPr>
          <p:sp>
            <p:nvSpPr>
              <p:cNvPr id="997" name="Freeform 996">
                <a:extLst>
                  <a:ext uri="{FF2B5EF4-FFF2-40B4-BE49-F238E27FC236}">
                    <a16:creationId xmlns:a16="http://schemas.microsoft.com/office/drawing/2014/main" id="{C5CBDF6B-6780-5CCC-4F74-EE8B8313CD30}"/>
                  </a:ext>
                </a:extLst>
              </p:cNvPr>
              <p:cNvSpPr/>
              <p:nvPr/>
            </p:nvSpPr>
            <p:spPr>
              <a:xfrm>
                <a:off x="1877354" y="1268069"/>
                <a:ext cx="1066906" cy="220304"/>
              </a:xfrm>
              <a:custGeom>
                <a:avLst/>
                <a:gdLst>
                  <a:gd name="connsiteX0" fmla="*/ 1065101 w 1066906"/>
                  <a:gd name="connsiteY0" fmla="*/ 220304 h 220304"/>
                  <a:gd name="connsiteX1" fmla="*/ 959199 w 1066906"/>
                  <a:gd name="connsiteY1" fmla="*/ 181183 h 220304"/>
                  <a:gd name="connsiteX2" fmla="*/ 857575 w 1066906"/>
                  <a:gd name="connsiteY2" fmla="*/ 143664 h 220304"/>
                  <a:gd name="connsiteX3" fmla="*/ 749202 w 1066906"/>
                  <a:gd name="connsiteY3" fmla="*/ 148849 h 220304"/>
                  <a:gd name="connsiteX4" fmla="*/ 636266 w 1066906"/>
                  <a:gd name="connsiteY4" fmla="*/ 154223 h 220304"/>
                  <a:gd name="connsiteX5" fmla="*/ 530364 w 1066906"/>
                  <a:gd name="connsiteY5" fmla="*/ 115101 h 220304"/>
                  <a:gd name="connsiteX6" fmla="*/ 428740 w 1066906"/>
                  <a:gd name="connsiteY6" fmla="*/ 77583 h 220304"/>
                  <a:gd name="connsiteX7" fmla="*/ 320367 w 1066906"/>
                  <a:gd name="connsiteY7" fmla="*/ 82767 h 220304"/>
                  <a:gd name="connsiteX8" fmla="*/ 207525 w 1066906"/>
                  <a:gd name="connsiteY8" fmla="*/ 88141 h 220304"/>
                  <a:gd name="connsiteX9" fmla="*/ 101624 w 1066906"/>
                  <a:gd name="connsiteY9" fmla="*/ 49019 h 220304"/>
                  <a:gd name="connsiteX10" fmla="*/ 0 w 1066906"/>
                  <a:gd name="connsiteY10" fmla="*/ 11501 h 220304"/>
                  <a:gd name="connsiteX11" fmla="*/ 1806 w 1066906"/>
                  <a:gd name="connsiteY11" fmla="*/ 0 h 220304"/>
                  <a:gd name="connsiteX12" fmla="*/ 107708 w 1066906"/>
                  <a:gd name="connsiteY12" fmla="*/ 39121 h 220304"/>
                  <a:gd name="connsiteX13" fmla="*/ 209332 w 1066906"/>
                  <a:gd name="connsiteY13" fmla="*/ 76640 h 220304"/>
                  <a:gd name="connsiteX14" fmla="*/ 317705 w 1066906"/>
                  <a:gd name="connsiteY14" fmla="*/ 71455 h 220304"/>
                  <a:gd name="connsiteX15" fmla="*/ 430546 w 1066906"/>
                  <a:gd name="connsiteY15" fmla="*/ 66082 h 220304"/>
                  <a:gd name="connsiteX16" fmla="*/ 536448 w 1066906"/>
                  <a:gd name="connsiteY16" fmla="*/ 105203 h 220304"/>
                  <a:gd name="connsiteX17" fmla="*/ 638072 w 1066906"/>
                  <a:gd name="connsiteY17" fmla="*/ 142722 h 220304"/>
                  <a:gd name="connsiteX18" fmla="*/ 746445 w 1066906"/>
                  <a:gd name="connsiteY18" fmla="*/ 137537 h 220304"/>
                  <a:gd name="connsiteX19" fmla="*/ 859382 w 1066906"/>
                  <a:gd name="connsiteY19" fmla="*/ 132164 h 220304"/>
                  <a:gd name="connsiteX20" fmla="*/ 965283 w 1066906"/>
                  <a:gd name="connsiteY20" fmla="*/ 171285 h 220304"/>
                  <a:gd name="connsiteX21" fmla="*/ 1066907 w 1066906"/>
                  <a:gd name="connsiteY21" fmla="*/ 208804 h 220304"/>
                  <a:gd name="connsiteX22" fmla="*/ 1065101 w 1066906"/>
                  <a:gd name="connsiteY22" fmla="*/ 220304 h 2203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066906" h="220304">
                    <a:moveTo>
                      <a:pt x="1065101" y="220304"/>
                    </a:moveTo>
                    <a:cubicBezTo>
                      <a:pt x="1010344" y="211820"/>
                      <a:pt x="984296" y="196266"/>
                      <a:pt x="959199" y="181183"/>
                    </a:cubicBezTo>
                    <a:cubicBezTo>
                      <a:pt x="933912" y="166006"/>
                      <a:pt x="910051" y="151772"/>
                      <a:pt x="857575" y="143664"/>
                    </a:cubicBezTo>
                    <a:cubicBezTo>
                      <a:pt x="805100" y="135557"/>
                      <a:pt x="777911" y="141968"/>
                      <a:pt x="749202" y="148849"/>
                    </a:cubicBezTo>
                    <a:cubicBezTo>
                      <a:pt x="720588" y="155637"/>
                      <a:pt x="691023" y="162612"/>
                      <a:pt x="636266" y="154223"/>
                    </a:cubicBezTo>
                    <a:cubicBezTo>
                      <a:pt x="581509" y="145738"/>
                      <a:pt x="555556" y="130184"/>
                      <a:pt x="530364" y="115101"/>
                    </a:cubicBezTo>
                    <a:cubicBezTo>
                      <a:pt x="505077" y="99924"/>
                      <a:pt x="481216" y="85690"/>
                      <a:pt x="428740" y="77583"/>
                    </a:cubicBezTo>
                    <a:cubicBezTo>
                      <a:pt x="376265" y="69476"/>
                      <a:pt x="349171" y="75886"/>
                      <a:pt x="320367" y="82767"/>
                    </a:cubicBezTo>
                    <a:cubicBezTo>
                      <a:pt x="291848" y="89555"/>
                      <a:pt x="262187" y="96530"/>
                      <a:pt x="207525" y="88141"/>
                    </a:cubicBezTo>
                    <a:cubicBezTo>
                      <a:pt x="152768" y="79657"/>
                      <a:pt x="126816" y="64102"/>
                      <a:pt x="101624" y="49019"/>
                    </a:cubicBezTo>
                    <a:cubicBezTo>
                      <a:pt x="76337" y="33842"/>
                      <a:pt x="52476" y="19608"/>
                      <a:pt x="0" y="11501"/>
                    </a:cubicBezTo>
                    <a:lnTo>
                      <a:pt x="1806" y="0"/>
                    </a:lnTo>
                    <a:cubicBezTo>
                      <a:pt x="56563" y="8484"/>
                      <a:pt x="82516" y="24038"/>
                      <a:pt x="107708" y="39121"/>
                    </a:cubicBezTo>
                    <a:cubicBezTo>
                      <a:pt x="132995" y="54298"/>
                      <a:pt x="156856" y="68533"/>
                      <a:pt x="209332" y="76640"/>
                    </a:cubicBezTo>
                    <a:cubicBezTo>
                      <a:pt x="261807" y="84747"/>
                      <a:pt x="288901" y="78337"/>
                      <a:pt x="317705" y="71455"/>
                    </a:cubicBezTo>
                    <a:cubicBezTo>
                      <a:pt x="346319" y="64668"/>
                      <a:pt x="375884" y="57692"/>
                      <a:pt x="430546" y="66082"/>
                    </a:cubicBezTo>
                    <a:cubicBezTo>
                      <a:pt x="485303" y="74566"/>
                      <a:pt x="511256" y="90120"/>
                      <a:pt x="536448" y="105203"/>
                    </a:cubicBezTo>
                    <a:cubicBezTo>
                      <a:pt x="561735" y="120380"/>
                      <a:pt x="585596" y="134709"/>
                      <a:pt x="638072" y="142722"/>
                    </a:cubicBezTo>
                    <a:cubicBezTo>
                      <a:pt x="690547" y="150829"/>
                      <a:pt x="717641" y="144419"/>
                      <a:pt x="746445" y="137537"/>
                    </a:cubicBezTo>
                    <a:cubicBezTo>
                      <a:pt x="775060" y="130750"/>
                      <a:pt x="804625" y="123774"/>
                      <a:pt x="859382" y="132164"/>
                    </a:cubicBezTo>
                    <a:cubicBezTo>
                      <a:pt x="914139" y="140648"/>
                      <a:pt x="940186" y="156202"/>
                      <a:pt x="965283" y="171285"/>
                    </a:cubicBezTo>
                    <a:cubicBezTo>
                      <a:pt x="990570" y="186462"/>
                      <a:pt x="1014431" y="200791"/>
                      <a:pt x="1066907" y="208804"/>
                    </a:cubicBezTo>
                    <a:lnTo>
                      <a:pt x="1065101" y="220304"/>
                    </a:lnTo>
                    <a:close/>
                  </a:path>
                </a:pathLst>
              </a:custGeom>
              <a:solidFill>
                <a:schemeClr val="accent1"/>
              </a:solidFill>
              <a:ln w="9469" cap="flat">
                <a:noFill/>
                <a:prstDash val="solid"/>
                <a:miter/>
              </a:ln>
            </p:spPr>
            <p:txBody>
              <a:bodyPr rtlCol="0" anchor="ctr"/>
              <a:lstStyle/>
              <a:p>
                <a:endParaRPr lang="en-GB"/>
              </a:p>
            </p:txBody>
          </p:sp>
          <p:sp>
            <p:nvSpPr>
              <p:cNvPr id="998" name="Freeform 997">
                <a:extLst>
                  <a:ext uri="{FF2B5EF4-FFF2-40B4-BE49-F238E27FC236}">
                    <a16:creationId xmlns:a16="http://schemas.microsoft.com/office/drawing/2014/main" id="{EC908804-FE84-8258-E389-C2E22ADC7F41}"/>
                  </a:ext>
                </a:extLst>
              </p:cNvPr>
              <p:cNvSpPr/>
              <p:nvPr/>
            </p:nvSpPr>
            <p:spPr>
              <a:xfrm>
                <a:off x="1863095" y="1370726"/>
                <a:ext cx="1066811" cy="220304"/>
              </a:xfrm>
              <a:custGeom>
                <a:avLst/>
                <a:gdLst>
                  <a:gd name="connsiteX0" fmla="*/ 1064911 w 1066811"/>
                  <a:gd name="connsiteY0" fmla="*/ 220304 h 220304"/>
                  <a:gd name="connsiteX1" fmla="*/ 959009 w 1066811"/>
                  <a:gd name="connsiteY1" fmla="*/ 181183 h 220304"/>
                  <a:gd name="connsiteX2" fmla="*/ 857385 w 1066811"/>
                  <a:gd name="connsiteY2" fmla="*/ 143665 h 220304"/>
                  <a:gd name="connsiteX3" fmla="*/ 749012 w 1066811"/>
                  <a:gd name="connsiteY3" fmla="*/ 148849 h 220304"/>
                  <a:gd name="connsiteX4" fmla="*/ 636171 w 1066811"/>
                  <a:gd name="connsiteY4" fmla="*/ 154223 h 220304"/>
                  <a:gd name="connsiteX5" fmla="*/ 530269 w 1066811"/>
                  <a:gd name="connsiteY5" fmla="*/ 115101 h 220304"/>
                  <a:gd name="connsiteX6" fmla="*/ 428645 w 1066811"/>
                  <a:gd name="connsiteY6" fmla="*/ 77583 h 220304"/>
                  <a:gd name="connsiteX7" fmla="*/ 320367 w 1066811"/>
                  <a:gd name="connsiteY7" fmla="*/ 82767 h 220304"/>
                  <a:gd name="connsiteX8" fmla="*/ 207525 w 1066811"/>
                  <a:gd name="connsiteY8" fmla="*/ 88141 h 220304"/>
                  <a:gd name="connsiteX9" fmla="*/ 101624 w 1066811"/>
                  <a:gd name="connsiteY9" fmla="*/ 49019 h 220304"/>
                  <a:gd name="connsiteX10" fmla="*/ 0 w 1066811"/>
                  <a:gd name="connsiteY10" fmla="*/ 11501 h 220304"/>
                  <a:gd name="connsiteX11" fmla="*/ 1806 w 1066811"/>
                  <a:gd name="connsiteY11" fmla="*/ 0 h 220304"/>
                  <a:gd name="connsiteX12" fmla="*/ 107708 w 1066811"/>
                  <a:gd name="connsiteY12" fmla="*/ 39121 h 220304"/>
                  <a:gd name="connsiteX13" fmla="*/ 209332 w 1066811"/>
                  <a:gd name="connsiteY13" fmla="*/ 76640 h 220304"/>
                  <a:gd name="connsiteX14" fmla="*/ 317705 w 1066811"/>
                  <a:gd name="connsiteY14" fmla="*/ 71455 h 220304"/>
                  <a:gd name="connsiteX15" fmla="*/ 430546 w 1066811"/>
                  <a:gd name="connsiteY15" fmla="*/ 66082 h 220304"/>
                  <a:gd name="connsiteX16" fmla="*/ 536448 w 1066811"/>
                  <a:gd name="connsiteY16" fmla="*/ 105203 h 220304"/>
                  <a:gd name="connsiteX17" fmla="*/ 638072 w 1066811"/>
                  <a:gd name="connsiteY17" fmla="*/ 142722 h 220304"/>
                  <a:gd name="connsiteX18" fmla="*/ 746445 w 1066811"/>
                  <a:gd name="connsiteY18" fmla="*/ 137537 h 220304"/>
                  <a:gd name="connsiteX19" fmla="*/ 859287 w 1066811"/>
                  <a:gd name="connsiteY19" fmla="*/ 132164 h 220304"/>
                  <a:gd name="connsiteX20" fmla="*/ 965188 w 1066811"/>
                  <a:gd name="connsiteY20" fmla="*/ 171285 h 220304"/>
                  <a:gd name="connsiteX21" fmla="*/ 1066812 w 1066811"/>
                  <a:gd name="connsiteY21" fmla="*/ 208804 h 220304"/>
                  <a:gd name="connsiteX22" fmla="*/ 1065006 w 1066811"/>
                  <a:gd name="connsiteY22" fmla="*/ 220304 h 2203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066811" h="220304">
                    <a:moveTo>
                      <a:pt x="1064911" y="220304"/>
                    </a:moveTo>
                    <a:cubicBezTo>
                      <a:pt x="1010154" y="211820"/>
                      <a:pt x="984106" y="196266"/>
                      <a:pt x="959009" y="181183"/>
                    </a:cubicBezTo>
                    <a:cubicBezTo>
                      <a:pt x="933722" y="166006"/>
                      <a:pt x="909861" y="151772"/>
                      <a:pt x="857385" y="143665"/>
                    </a:cubicBezTo>
                    <a:cubicBezTo>
                      <a:pt x="804910" y="135557"/>
                      <a:pt x="777721" y="141968"/>
                      <a:pt x="749012" y="148849"/>
                    </a:cubicBezTo>
                    <a:cubicBezTo>
                      <a:pt x="720398" y="155637"/>
                      <a:pt x="690833" y="162612"/>
                      <a:pt x="636171" y="154223"/>
                    </a:cubicBezTo>
                    <a:cubicBezTo>
                      <a:pt x="581413" y="145738"/>
                      <a:pt x="555366" y="130184"/>
                      <a:pt x="530269" y="115101"/>
                    </a:cubicBezTo>
                    <a:cubicBezTo>
                      <a:pt x="504982" y="99924"/>
                      <a:pt x="481121" y="85595"/>
                      <a:pt x="428645" y="77583"/>
                    </a:cubicBezTo>
                    <a:cubicBezTo>
                      <a:pt x="376170" y="69476"/>
                      <a:pt x="349076" y="75886"/>
                      <a:pt x="320367" y="82767"/>
                    </a:cubicBezTo>
                    <a:cubicBezTo>
                      <a:pt x="291752" y="89555"/>
                      <a:pt x="262187" y="96530"/>
                      <a:pt x="207525" y="88141"/>
                    </a:cubicBezTo>
                    <a:cubicBezTo>
                      <a:pt x="152768" y="79657"/>
                      <a:pt x="126816" y="64102"/>
                      <a:pt x="101624" y="49019"/>
                    </a:cubicBezTo>
                    <a:cubicBezTo>
                      <a:pt x="76337" y="33842"/>
                      <a:pt x="52476" y="19513"/>
                      <a:pt x="0" y="11501"/>
                    </a:cubicBezTo>
                    <a:lnTo>
                      <a:pt x="1806" y="0"/>
                    </a:lnTo>
                    <a:cubicBezTo>
                      <a:pt x="56563" y="8484"/>
                      <a:pt x="82516" y="24038"/>
                      <a:pt x="107708" y="39121"/>
                    </a:cubicBezTo>
                    <a:cubicBezTo>
                      <a:pt x="132995" y="54298"/>
                      <a:pt x="156856" y="68533"/>
                      <a:pt x="209332" y="76640"/>
                    </a:cubicBezTo>
                    <a:cubicBezTo>
                      <a:pt x="261807" y="84747"/>
                      <a:pt x="288901" y="78337"/>
                      <a:pt x="317705" y="71455"/>
                    </a:cubicBezTo>
                    <a:cubicBezTo>
                      <a:pt x="346319" y="64668"/>
                      <a:pt x="375884" y="57692"/>
                      <a:pt x="430546" y="66082"/>
                    </a:cubicBezTo>
                    <a:cubicBezTo>
                      <a:pt x="485303" y="74566"/>
                      <a:pt x="511256" y="90120"/>
                      <a:pt x="536448" y="105203"/>
                    </a:cubicBezTo>
                    <a:cubicBezTo>
                      <a:pt x="561735" y="120380"/>
                      <a:pt x="585596" y="134615"/>
                      <a:pt x="638072" y="142722"/>
                    </a:cubicBezTo>
                    <a:cubicBezTo>
                      <a:pt x="690547" y="150829"/>
                      <a:pt x="717641" y="144419"/>
                      <a:pt x="746445" y="137537"/>
                    </a:cubicBezTo>
                    <a:cubicBezTo>
                      <a:pt x="775060" y="130750"/>
                      <a:pt x="804625" y="123774"/>
                      <a:pt x="859287" y="132164"/>
                    </a:cubicBezTo>
                    <a:cubicBezTo>
                      <a:pt x="914044" y="140648"/>
                      <a:pt x="940091" y="156202"/>
                      <a:pt x="965188" y="171285"/>
                    </a:cubicBezTo>
                    <a:cubicBezTo>
                      <a:pt x="990475" y="186462"/>
                      <a:pt x="1014336" y="200697"/>
                      <a:pt x="1066812" y="208804"/>
                    </a:cubicBezTo>
                    <a:lnTo>
                      <a:pt x="1065006" y="220304"/>
                    </a:lnTo>
                    <a:close/>
                  </a:path>
                </a:pathLst>
              </a:custGeom>
              <a:solidFill>
                <a:schemeClr val="accent1"/>
              </a:solidFill>
              <a:ln w="9469" cap="flat">
                <a:noFill/>
                <a:prstDash val="solid"/>
                <a:miter/>
              </a:ln>
            </p:spPr>
            <p:txBody>
              <a:bodyPr rtlCol="0" anchor="ctr"/>
              <a:lstStyle/>
              <a:p>
                <a:endParaRPr lang="en-GB"/>
              </a:p>
            </p:txBody>
          </p:sp>
          <p:sp>
            <p:nvSpPr>
              <p:cNvPr id="999" name="Freeform 998">
                <a:extLst>
                  <a:ext uri="{FF2B5EF4-FFF2-40B4-BE49-F238E27FC236}">
                    <a16:creationId xmlns:a16="http://schemas.microsoft.com/office/drawing/2014/main" id="{E28DD71E-3410-C918-976B-C2F1CEA2FB2A}"/>
                  </a:ext>
                </a:extLst>
              </p:cNvPr>
              <p:cNvSpPr/>
              <p:nvPr/>
            </p:nvSpPr>
            <p:spPr>
              <a:xfrm>
                <a:off x="1857201" y="1474798"/>
                <a:ext cx="1066811" cy="220304"/>
              </a:xfrm>
              <a:custGeom>
                <a:avLst/>
                <a:gdLst>
                  <a:gd name="connsiteX0" fmla="*/ 1065101 w 1066811"/>
                  <a:gd name="connsiteY0" fmla="*/ 220304 h 220304"/>
                  <a:gd name="connsiteX1" fmla="*/ 959199 w 1066811"/>
                  <a:gd name="connsiteY1" fmla="*/ 181183 h 220304"/>
                  <a:gd name="connsiteX2" fmla="*/ 857575 w 1066811"/>
                  <a:gd name="connsiteY2" fmla="*/ 143664 h 220304"/>
                  <a:gd name="connsiteX3" fmla="*/ 749202 w 1066811"/>
                  <a:gd name="connsiteY3" fmla="*/ 148849 h 220304"/>
                  <a:gd name="connsiteX4" fmla="*/ 636266 w 1066811"/>
                  <a:gd name="connsiteY4" fmla="*/ 154223 h 220304"/>
                  <a:gd name="connsiteX5" fmla="*/ 530364 w 1066811"/>
                  <a:gd name="connsiteY5" fmla="*/ 115101 h 220304"/>
                  <a:gd name="connsiteX6" fmla="*/ 428740 w 1066811"/>
                  <a:gd name="connsiteY6" fmla="*/ 77583 h 220304"/>
                  <a:gd name="connsiteX7" fmla="*/ 320367 w 1066811"/>
                  <a:gd name="connsiteY7" fmla="*/ 82767 h 220304"/>
                  <a:gd name="connsiteX8" fmla="*/ 207525 w 1066811"/>
                  <a:gd name="connsiteY8" fmla="*/ 88141 h 220304"/>
                  <a:gd name="connsiteX9" fmla="*/ 101624 w 1066811"/>
                  <a:gd name="connsiteY9" fmla="*/ 49019 h 220304"/>
                  <a:gd name="connsiteX10" fmla="*/ 0 w 1066811"/>
                  <a:gd name="connsiteY10" fmla="*/ 11501 h 220304"/>
                  <a:gd name="connsiteX11" fmla="*/ 1806 w 1066811"/>
                  <a:gd name="connsiteY11" fmla="*/ 0 h 220304"/>
                  <a:gd name="connsiteX12" fmla="*/ 107708 w 1066811"/>
                  <a:gd name="connsiteY12" fmla="*/ 39121 h 220304"/>
                  <a:gd name="connsiteX13" fmla="*/ 209332 w 1066811"/>
                  <a:gd name="connsiteY13" fmla="*/ 76640 h 220304"/>
                  <a:gd name="connsiteX14" fmla="*/ 317705 w 1066811"/>
                  <a:gd name="connsiteY14" fmla="*/ 71455 h 220304"/>
                  <a:gd name="connsiteX15" fmla="*/ 430546 w 1066811"/>
                  <a:gd name="connsiteY15" fmla="*/ 66082 h 220304"/>
                  <a:gd name="connsiteX16" fmla="*/ 536448 w 1066811"/>
                  <a:gd name="connsiteY16" fmla="*/ 105203 h 220304"/>
                  <a:gd name="connsiteX17" fmla="*/ 638072 w 1066811"/>
                  <a:gd name="connsiteY17" fmla="*/ 142722 h 220304"/>
                  <a:gd name="connsiteX18" fmla="*/ 746445 w 1066811"/>
                  <a:gd name="connsiteY18" fmla="*/ 137537 h 220304"/>
                  <a:gd name="connsiteX19" fmla="*/ 859286 w 1066811"/>
                  <a:gd name="connsiteY19" fmla="*/ 132164 h 220304"/>
                  <a:gd name="connsiteX20" fmla="*/ 965188 w 1066811"/>
                  <a:gd name="connsiteY20" fmla="*/ 171285 h 220304"/>
                  <a:gd name="connsiteX21" fmla="*/ 1066812 w 1066811"/>
                  <a:gd name="connsiteY21" fmla="*/ 208804 h 220304"/>
                  <a:gd name="connsiteX22" fmla="*/ 1065006 w 1066811"/>
                  <a:gd name="connsiteY22" fmla="*/ 220304 h 2203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066811" h="220304">
                    <a:moveTo>
                      <a:pt x="1065101" y="220304"/>
                    </a:moveTo>
                    <a:cubicBezTo>
                      <a:pt x="1010344" y="211820"/>
                      <a:pt x="984296" y="196266"/>
                      <a:pt x="959199" y="181183"/>
                    </a:cubicBezTo>
                    <a:cubicBezTo>
                      <a:pt x="933912" y="166006"/>
                      <a:pt x="910051" y="151677"/>
                      <a:pt x="857575" y="143664"/>
                    </a:cubicBezTo>
                    <a:cubicBezTo>
                      <a:pt x="805100" y="135557"/>
                      <a:pt x="778006" y="141968"/>
                      <a:pt x="749202" y="148849"/>
                    </a:cubicBezTo>
                    <a:cubicBezTo>
                      <a:pt x="720588" y="155637"/>
                      <a:pt x="691118" y="162612"/>
                      <a:pt x="636266" y="154223"/>
                    </a:cubicBezTo>
                    <a:cubicBezTo>
                      <a:pt x="581509" y="145738"/>
                      <a:pt x="555556" y="130184"/>
                      <a:pt x="530364" y="115101"/>
                    </a:cubicBezTo>
                    <a:cubicBezTo>
                      <a:pt x="505077" y="99924"/>
                      <a:pt x="481216" y="85690"/>
                      <a:pt x="428740" y="77583"/>
                    </a:cubicBezTo>
                    <a:cubicBezTo>
                      <a:pt x="376265" y="69476"/>
                      <a:pt x="349171" y="75886"/>
                      <a:pt x="320367" y="82767"/>
                    </a:cubicBezTo>
                    <a:cubicBezTo>
                      <a:pt x="291847" y="89555"/>
                      <a:pt x="262283" y="96530"/>
                      <a:pt x="207525" y="88141"/>
                    </a:cubicBezTo>
                    <a:cubicBezTo>
                      <a:pt x="152768" y="79657"/>
                      <a:pt x="126816" y="64102"/>
                      <a:pt x="101624" y="49019"/>
                    </a:cubicBezTo>
                    <a:cubicBezTo>
                      <a:pt x="76337" y="33842"/>
                      <a:pt x="52475" y="19608"/>
                      <a:pt x="0" y="11501"/>
                    </a:cubicBezTo>
                    <a:lnTo>
                      <a:pt x="1806" y="0"/>
                    </a:lnTo>
                    <a:cubicBezTo>
                      <a:pt x="56563" y="8484"/>
                      <a:pt x="82516" y="24038"/>
                      <a:pt x="107708" y="39121"/>
                    </a:cubicBezTo>
                    <a:cubicBezTo>
                      <a:pt x="132995" y="54298"/>
                      <a:pt x="156856" y="68533"/>
                      <a:pt x="209332" y="76640"/>
                    </a:cubicBezTo>
                    <a:cubicBezTo>
                      <a:pt x="261807" y="84747"/>
                      <a:pt x="288901" y="78337"/>
                      <a:pt x="317705" y="71455"/>
                    </a:cubicBezTo>
                    <a:cubicBezTo>
                      <a:pt x="346319" y="64668"/>
                      <a:pt x="375884" y="57692"/>
                      <a:pt x="430546" y="66082"/>
                    </a:cubicBezTo>
                    <a:cubicBezTo>
                      <a:pt x="485303" y="74566"/>
                      <a:pt x="511256" y="90120"/>
                      <a:pt x="536448" y="105203"/>
                    </a:cubicBezTo>
                    <a:cubicBezTo>
                      <a:pt x="561735" y="120380"/>
                      <a:pt x="585596" y="134709"/>
                      <a:pt x="638072" y="142722"/>
                    </a:cubicBezTo>
                    <a:cubicBezTo>
                      <a:pt x="690547" y="150829"/>
                      <a:pt x="717641" y="144419"/>
                      <a:pt x="746445" y="137537"/>
                    </a:cubicBezTo>
                    <a:cubicBezTo>
                      <a:pt x="775059" y="130750"/>
                      <a:pt x="804625" y="123774"/>
                      <a:pt x="859286" y="132164"/>
                    </a:cubicBezTo>
                    <a:cubicBezTo>
                      <a:pt x="914044" y="140648"/>
                      <a:pt x="940091" y="156202"/>
                      <a:pt x="965188" y="171285"/>
                    </a:cubicBezTo>
                    <a:cubicBezTo>
                      <a:pt x="990475" y="186462"/>
                      <a:pt x="1014336" y="200791"/>
                      <a:pt x="1066812" y="208804"/>
                    </a:cubicBezTo>
                    <a:lnTo>
                      <a:pt x="1065006" y="220304"/>
                    </a:lnTo>
                    <a:close/>
                  </a:path>
                </a:pathLst>
              </a:custGeom>
              <a:solidFill>
                <a:schemeClr val="accent1"/>
              </a:solidFill>
              <a:ln w="9469" cap="flat">
                <a:noFill/>
                <a:prstDash val="solid"/>
                <a:miter/>
              </a:ln>
            </p:spPr>
            <p:txBody>
              <a:bodyPr rtlCol="0" anchor="ctr"/>
              <a:lstStyle/>
              <a:p>
                <a:endParaRPr lang="en-GB"/>
              </a:p>
            </p:txBody>
          </p:sp>
        </p:grpSp>
      </p:grpSp>
    </p:spTree>
    <p:extLst>
      <p:ext uri="{BB962C8B-B14F-4D97-AF65-F5344CB8AC3E}">
        <p14:creationId xmlns:p14="http://schemas.microsoft.com/office/powerpoint/2010/main" val="142636441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Divider #2">
    <p:bg>
      <p:bgPr>
        <a:solidFill>
          <a:schemeClr val="accent3">
            <a:lumMod val="20000"/>
            <a:lumOff val="80000"/>
          </a:schemeClr>
        </a:solidFill>
        <a:effectLst/>
      </p:bgPr>
    </p:bg>
    <p:spTree>
      <p:nvGrpSpPr>
        <p:cNvPr id="1" name=""/>
        <p:cNvGrpSpPr/>
        <p:nvPr/>
      </p:nvGrpSpPr>
      <p:grpSpPr>
        <a:xfrm>
          <a:off x="0" y="0"/>
          <a:ext cx="0" cy="0"/>
          <a:chOff x="0" y="0"/>
          <a:chExt cx="0" cy="0"/>
        </a:xfrm>
      </p:grpSpPr>
      <p:sp>
        <p:nvSpPr>
          <p:cNvPr id="2" name="Title 11">
            <a:extLst>
              <a:ext uri="{FF2B5EF4-FFF2-40B4-BE49-F238E27FC236}">
                <a16:creationId xmlns:a16="http://schemas.microsoft.com/office/drawing/2014/main" id="{FF18AAD6-5E60-9CD5-F211-531D7882C014}"/>
              </a:ext>
            </a:extLst>
          </p:cNvPr>
          <p:cNvSpPr>
            <a:spLocks noGrp="1"/>
          </p:cNvSpPr>
          <p:nvPr>
            <p:ph type="title"/>
          </p:nvPr>
        </p:nvSpPr>
        <p:spPr>
          <a:xfrm>
            <a:off x="3989834" y="2423160"/>
            <a:ext cx="4212334" cy="1792748"/>
          </a:xfrm>
          <a:prstGeom prst="roundRect">
            <a:avLst>
              <a:gd name="adj" fmla="val 9790"/>
            </a:avLst>
          </a:prstGeom>
          <a:solidFill>
            <a:schemeClr val="bg1"/>
          </a:solidFill>
          <a:ln w="38100">
            <a:solidFill>
              <a:schemeClr val="tx1"/>
            </a:solidFill>
          </a:ln>
          <a:effectLst/>
        </p:spPr>
        <p:txBody>
          <a:bodyPr lIns="144000" tIns="251999" rIns="144000" bIns="0">
            <a:noAutofit/>
          </a:bodyPr>
          <a:lstStyle>
            <a:lvl1pPr algn="ctr">
              <a:defRPr>
                <a:solidFill>
                  <a:schemeClr val="tx1"/>
                </a:solidFill>
              </a:defRPr>
            </a:lvl1pPr>
          </a:lstStyle>
          <a:p>
            <a:r>
              <a:rPr lang="en-GB"/>
              <a:t>Click to edit Master title style</a:t>
            </a:r>
          </a:p>
        </p:txBody>
      </p:sp>
      <p:grpSp>
        <p:nvGrpSpPr>
          <p:cNvPr id="3" name="Group 2">
            <a:extLst>
              <a:ext uri="{FF2B5EF4-FFF2-40B4-BE49-F238E27FC236}">
                <a16:creationId xmlns:a16="http://schemas.microsoft.com/office/drawing/2014/main" id="{73C7E1C7-7930-A991-A509-2EDEABCB82AC}"/>
              </a:ext>
            </a:extLst>
          </p:cNvPr>
          <p:cNvGrpSpPr/>
          <p:nvPr userDrawn="1"/>
        </p:nvGrpSpPr>
        <p:grpSpPr>
          <a:xfrm rot="21049204">
            <a:off x="5772099" y="1099141"/>
            <a:ext cx="1295661" cy="975470"/>
            <a:chOff x="711150" y="3712662"/>
            <a:chExt cx="1522694" cy="1146398"/>
          </a:xfrm>
        </p:grpSpPr>
        <p:grpSp>
          <p:nvGrpSpPr>
            <p:cNvPr id="4" name="Graphic 73">
              <a:extLst>
                <a:ext uri="{FF2B5EF4-FFF2-40B4-BE49-F238E27FC236}">
                  <a16:creationId xmlns:a16="http://schemas.microsoft.com/office/drawing/2014/main" id="{0C00CB5C-86C9-150A-27EF-B59E8D1045A3}"/>
                </a:ext>
              </a:extLst>
            </p:cNvPr>
            <p:cNvGrpSpPr/>
            <p:nvPr userDrawn="1"/>
          </p:nvGrpSpPr>
          <p:grpSpPr>
            <a:xfrm>
              <a:off x="787350" y="3753937"/>
              <a:ext cx="1446494" cy="1105123"/>
              <a:chOff x="711150" y="3712662"/>
              <a:chExt cx="1446494" cy="1105123"/>
            </a:xfrm>
            <a:solidFill>
              <a:schemeClr val="bg1"/>
            </a:solidFill>
          </p:grpSpPr>
          <p:sp>
            <p:nvSpPr>
              <p:cNvPr id="10" name="Freeform 9">
                <a:extLst>
                  <a:ext uri="{FF2B5EF4-FFF2-40B4-BE49-F238E27FC236}">
                    <a16:creationId xmlns:a16="http://schemas.microsoft.com/office/drawing/2014/main" id="{9BC89E2C-925A-F8FD-3063-391144959E80}"/>
                  </a:ext>
                </a:extLst>
              </p:cNvPr>
              <p:cNvSpPr/>
              <p:nvPr/>
            </p:nvSpPr>
            <p:spPr>
              <a:xfrm>
                <a:off x="711150" y="3720715"/>
                <a:ext cx="1130497" cy="1097070"/>
              </a:xfrm>
              <a:custGeom>
                <a:avLst/>
                <a:gdLst>
                  <a:gd name="connsiteX0" fmla="*/ 1125981 w 1130497"/>
                  <a:gd name="connsiteY0" fmla="*/ 718349 h 1097070"/>
                  <a:gd name="connsiteX1" fmla="*/ 1028150 w 1130497"/>
                  <a:gd name="connsiteY1" fmla="*/ 378766 h 1097070"/>
                  <a:gd name="connsiteX2" fmla="*/ 929353 w 1130497"/>
                  <a:gd name="connsiteY2" fmla="*/ 36510 h 1097070"/>
                  <a:gd name="connsiteX3" fmla="*/ 861115 w 1130497"/>
                  <a:gd name="connsiteY3" fmla="*/ 17843 h 1097070"/>
                  <a:gd name="connsiteX4" fmla="*/ 717373 w 1130497"/>
                  <a:gd name="connsiteY4" fmla="*/ 141179 h 1097070"/>
                  <a:gd name="connsiteX5" fmla="*/ 148897 w 1130497"/>
                  <a:gd name="connsiteY5" fmla="*/ 426197 h 1097070"/>
                  <a:gd name="connsiteX6" fmla="*/ 12549 w 1130497"/>
                  <a:gd name="connsiteY6" fmla="*/ 670532 h 1097070"/>
                  <a:gd name="connsiteX7" fmla="*/ 189299 w 1130497"/>
                  <a:gd name="connsiteY7" fmla="*/ 833374 h 1097070"/>
                  <a:gd name="connsiteX8" fmla="*/ 328079 w 1130497"/>
                  <a:gd name="connsiteY8" fmla="*/ 1072846 h 1097070"/>
                  <a:gd name="connsiteX9" fmla="*/ 381239 w 1130497"/>
                  <a:gd name="connsiteY9" fmla="*/ 1095104 h 1097070"/>
                  <a:gd name="connsiteX10" fmla="*/ 454246 w 1130497"/>
                  <a:gd name="connsiteY10" fmla="*/ 1073152 h 1097070"/>
                  <a:gd name="connsiteX11" fmla="*/ 475413 w 1130497"/>
                  <a:gd name="connsiteY11" fmla="*/ 1008859 h 1097070"/>
                  <a:gd name="connsiteX12" fmla="*/ 351373 w 1130497"/>
                  <a:gd name="connsiteY12" fmla="*/ 800519 h 1097070"/>
                  <a:gd name="connsiteX13" fmla="*/ 485723 w 1130497"/>
                  <a:gd name="connsiteY13" fmla="*/ 773929 h 1097070"/>
                  <a:gd name="connsiteX14" fmla="*/ 1073965 w 1130497"/>
                  <a:gd name="connsiteY14" fmla="*/ 775250 h 1097070"/>
                  <a:gd name="connsiteX15" fmla="*/ 1125949 w 1130497"/>
                  <a:gd name="connsiteY15" fmla="*/ 718349 h 10970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130497" h="1097070">
                    <a:moveTo>
                      <a:pt x="1125981" y="718349"/>
                    </a:moveTo>
                    <a:cubicBezTo>
                      <a:pt x="1093505" y="605112"/>
                      <a:pt x="1060771" y="491955"/>
                      <a:pt x="1028150" y="378766"/>
                    </a:cubicBezTo>
                    <a:cubicBezTo>
                      <a:pt x="995255" y="264659"/>
                      <a:pt x="962634" y="150488"/>
                      <a:pt x="929353" y="36510"/>
                    </a:cubicBezTo>
                    <a:cubicBezTo>
                      <a:pt x="917142" y="-5284"/>
                      <a:pt x="893397" y="-10760"/>
                      <a:pt x="861115" y="17843"/>
                    </a:cubicBezTo>
                    <a:cubicBezTo>
                      <a:pt x="813850" y="59734"/>
                      <a:pt x="767666" y="103283"/>
                      <a:pt x="717373" y="141179"/>
                    </a:cubicBezTo>
                    <a:cubicBezTo>
                      <a:pt x="545182" y="270940"/>
                      <a:pt x="350551" y="355993"/>
                      <a:pt x="148897" y="426197"/>
                    </a:cubicBezTo>
                    <a:cubicBezTo>
                      <a:pt x="108528" y="440257"/>
                      <a:pt x="-44380" y="473047"/>
                      <a:pt x="12549" y="670532"/>
                    </a:cubicBezTo>
                    <a:cubicBezTo>
                      <a:pt x="53144" y="811374"/>
                      <a:pt x="129067" y="835967"/>
                      <a:pt x="189299" y="833374"/>
                    </a:cubicBezTo>
                    <a:cubicBezTo>
                      <a:pt x="229427" y="899423"/>
                      <a:pt x="290754" y="1015173"/>
                      <a:pt x="328079" y="1072846"/>
                    </a:cubicBezTo>
                    <a:cubicBezTo>
                      <a:pt x="340725" y="1092382"/>
                      <a:pt x="358268" y="1101353"/>
                      <a:pt x="381239" y="1095104"/>
                    </a:cubicBezTo>
                    <a:cubicBezTo>
                      <a:pt x="405757" y="1088436"/>
                      <a:pt x="430549" y="1082187"/>
                      <a:pt x="454246" y="1073152"/>
                    </a:cubicBezTo>
                    <a:cubicBezTo>
                      <a:pt x="483839" y="1061862"/>
                      <a:pt x="492699" y="1035192"/>
                      <a:pt x="475413" y="1008859"/>
                    </a:cubicBezTo>
                    <a:cubicBezTo>
                      <a:pt x="442631" y="958932"/>
                      <a:pt x="392097" y="867598"/>
                      <a:pt x="351373" y="800519"/>
                    </a:cubicBezTo>
                    <a:cubicBezTo>
                      <a:pt x="396011" y="790792"/>
                      <a:pt x="440730" y="781450"/>
                      <a:pt x="485723" y="773929"/>
                    </a:cubicBezTo>
                    <a:cubicBezTo>
                      <a:pt x="681707" y="741155"/>
                      <a:pt x="877933" y="733456"/>
                      <a:pt x="1073965" y="775250"/>
                    </a:cubicBezTo>
                    <a:cubicBezTo>
                      <a:pt x="1122389" y="785573"/>
                      <a:pt x="1139658" y="766150"/>
                      <a:pt x="1125949" y="718349"/>
                    </a:cubicBezTo>
                    <a:close/>
                  </a:path>
                </a:pathLst>
              </a:custGeom>
              <a:grpFill/>
              <a:ln w="1602" cap="flat">
                <a:noFill/>
                <a:prstDash val="solid"/>
                <a:miter/>
              </a:ln>
            </p:spPr>
            <p:txBody>
              <a:bodyPr rtlCol="0" anchor="ctr"/>
              <a:lstStyle/>
              <a:p>
                <a:endParaRPr lang="en-GB"/>
              </a:p>
            </p:txBody>
          </p:sp>
          <p:sp>
            <p:nvSpPr>
              <p:cNvPr id="11" name="Freeform 10">
                <a:extLst>
                  <a:ext uri="{FF2B5EF4-FFF2-40B4-BE49-F238E27FC236}">
                    <a16:creationId xmlns:a16="http://schemas.microsoft.com/office/drawing/2014/main" id="{C7CD45D9-EF6E-D06B-5AE7-930813F7B091}"/>
                  </a:ext>
                </a:extLst>
              </p:cNvPr>
              <p:cNvSpPr/>
              <p:nvPr/>
            </p:nvSpPr>
            <p:spPr>
              <a:xfrm>
                <a:off x="1844503" y="3946371"/>
                <a:ext cx="313141" cy="132978"/>
              </a:xfrm>
              <a:custGeom>
                <a:avLst/>
                <a:gdLst>
                  <a:gd name="connsiteX0" fmla="*/ 28986 w 313141"/>
                  <a:gd name="connsiteY0" fmla="*/ 132978 h 132978"/>
                  <a:gd name="connsiteX1" fmla="*/ 1182 w 313141"/>
                  <a:gd name="connsiteY1" fmla="*/ 112154 h 132978"/>
                  <a:gd name="connsiteX2" fmla="*/ 20819 w 313141"/>
                  <a:gd name="connsiteY2" fmla="*/ 76158 h 132978"/>
                  <a:gd name="connsiteX3" fmla="*/ 275972 w 313141"/>
                  <a:gd name="connsiteY3" fmla="*/ 1187 h 132978"/>
                  <a:gd name="connsiteX4" fmla="*/ 311960 w 313141"/>
                  <a:gd name="connsiteY4" fmla="*/ 20820 h 132978"/>
                  <a:gd name="connsiteX5" fmla="*/ 292322 w 313141"/>
                  <a:gd name="connsiteY5" fmla="*/ 56816 h 132978"/>
                  <a:gd name="connsiteX6" fmla="*/ 37170 w 313141"/>
                  <a:gd name="connsiteY6" fmla="*/ 131786 h 132978"/>
                  <a:gd name="connsiteX7" fmla="*/ 28986 w 313141"/>
                  <a:gd name="connsiteY7" fmla="*/ 132978 h 1329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141" h="132978">
                    <a:moveTo>
                      <a:pt x="28986" y="132978"/>
                    </a:moveTo>
                    <a:cubicBezTo>
                      <a:pt x="16453" y="132978"/>
                      <a:pt x="4887" y="124781"/>
                      <a:pt x="1182" y="112154"/>
                    </a:cubicBezTo>
                    <a:cubicBezTo>
                      <a:pt x="-3329" y="96789"/>
                      <a:pt x="5467" y="80684"/>
                      <a:pt x="20819" y="76158"/>
                    </a:cubicBezTo>
                    <a:lnTo>
                      <a:pt x="275972" y="1187"/>
                    </a:lnTo>
                    <a:cubicBezTo>
                      <a:pt x="291324" y="-3338"/>
                      <a:pt x="307449" y="5472"/>
                      <a:pt x="311960" y="20820"/>
                    </a:cubicBezTo>
                    <a:cubicBezTo>
                      <a:pt x="316470" y="36168"/>
                      <a:pt x="307674" y="52290"/>
                      <a:pt x="292322" y="56816"/>
                    </a:cubicBezTo>
                    <a:lnTo>
                      <a:pt x="37170" y="131786"/>
                    </a:lnTo>
                    <a:cubicBezTo>
                      <a:pt x="34447" y="132592"/>
                      <a:pt x="31693" y="132978"/>
                      <a:pt x="28986" y="132978"/>
                    </a:cubicBezTo>
                    <a:close/>
                  </a:path>
                </a:pathLst>
              </a:custGeom>
              <a:grpFill/>
              <a:ln w="1602" cap="flat">
                <a:noFill/>
                <a:prstDash val="solid"/>
                <a:miter/>
              </a:ln>
            </p:spPr>
            <p:txBody>
              <a:bodyPr rtlCol="0" anchor="ctr"/>
              <a:lstStyle/>
              <a:p>
                <a:endParaRPr lang="en-GB"/>
              </a:p>
            </p:txBody>
          </p:sp>
          <p:sp>
            <p:nvSpPr>
              <p:cNvPr id="12" name="Freeform 11">
                <a:extLst>
                  <a:ext uri="{FF2B5EF4-FFF2-40B4-BE49-F238E27FC236}">
                    <a16:creationId xmlns:a16="http://schemas.microsoft.com/office/drawing/2014/main" id="{2C503EEA-8CC6-A7EE-0351-9C72A3C9B7E4}"/>
                  </a:ext>
                </a:extLst>
              </p:cNvPr>
              <p:cNvSpPr/>
              <p:nvPr/>
            </p:nvSpPr>
            <p:spPr>
              <a:xfrm>
                <a:off x="1787807" y="3712662"/>
                <a:ext cx="177922" cy="174839"/>
              </a:xfrm>
              <a:custGeom>
                <a:avLst/>
                <a:gdLst>
                  <a:gd name="connsiteX0" fmla="*/ 28995 w 177922"/>
                  <a:gd name="connsiteY0" fmla="*/ 174839 h 174839"/>
                  <a:gd name="connsiteX1" fmla="*/ 8230 w 177922"/>
                  <a:gd name="connsiteY1" fmla="*/ 166078 h 174839"/>
                  <a:gd name="connsiteX2" fmla="*/ 8762 w 177922"/>
                  <a:gd name="connsiteY2" fmla="*/ 125089 h 174839"/>
                  <a:gd name="connsiteX3" fmla="*/ 128694 w 177922"/>
                  <a:gd name="connsiteY3" fmla="*/ 8228 h 174839"/>
                  <a:gd name="connsiteX4" fmla="*/ 169692 w 177922"/>
                  <a:gd name="connsiteY4" fmla="*/ 8760 h 174839"/>
                  <a:gd name="connsiteX5" fmla="*/ 169161 w 177922"/>
                  <a:gd name="connsiteY5" fmla="*/ 49748 h 174839"/>
                  <a:gd name="connsiteX6" fmla="*/ 49212 w 177922"/>
                  <a:gd name="connsiteY6" fmla="*/ 166609 h 174839"/>
                  <a:gd name="connsiteX7" fmla="*/ 28979 w 177922"/>
                  <a:gd name="connsiteY7" fmla="*/ 174839 h 1748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7922" h="174839">
                    <a:moveTo>
                      <a:pt x="28995" y="174839"/>
                    </a:moveTo>
                    <a:cubicBezTo>
                      <a:pt x="21456" y="174839"/>
                      <a:pt x="13917" y="171908"/>
                      <a:pt x="8230" y="166078"/>
                    </a:cubicBezTo>
                    <a:cubicBezTo>
                      <a:pt x="-2949" y="154611"/>
                      <a:pt x="-2708" y="136250"/>
                      <a:pt x="8762" y="125089"/>
                    </a:cubicBezTo>
                    <a:lnTo>
                      <a:pt x="128694" y="8228"/>
                    </a:lnTo>
                    <a:cubicBezTo>
                      <a:pt x="140164" y="-2949"/>
                      <a:pt x="158512" y="-2707"/>
                      <a:pt x="169692" y="8760"/>
                    </a:cubicBezTo>
                    <a:cubicBezTo>
                      <a:pt x="180872" y="20227"/>
                      <a:pt x="180630" y="38587"/>
                      <a:pt x="169161" y="49748"/>
                    </a:cubicBezTo>
                    <a:lnTo>
                      <a:pt x="49212" y="166609"/>
                    </a:lnTo>
                    <a:cubicBezTo>
                      <a:pt x="43574" y="172101"/>
                      <a:pt x="36276" y="174839"/>
                      <a:pt x="28979" y="174839"/>
                    </a:cubicBezTo>
                    <a:close/>
                  </a:path>
                </a:pathLst>
              </a:custGeom>
              <a:grpFill/>
              <a:ln w="1602" cap="flat">
                <a:noFill/>
                <a:prstDash val="solid"/>
                <a:miter/>
              </a:ln>
            </p:spPr>
            <p:txBody>
              <a:bodyPr rtlCol="0" anchor="ctr"/>
              <a:lstStyle/>
              <a:p>
                <a:endParaRPr lang="en-GB"/>
              </a:p>
            </p:txBody>
          </p:sp>
          <p:sp>
            <p:nvSpPr>
              <p:cNvPr id="13" name="Freeform 12">
                <a:extLst>
                  <a:ext uri="{FF2B5EF4-FFF2-40B4-BE49-F238E27FC236}">
                    <a16:creationId xmlns:a16="http://schemas.microsoft.com/office/drawing/2014/main" id="{8B987BF5-F33D-53E6-A188-43131531E16F}"/>
                  </a:ext>
                </a:extLst>
              </p:cNvPr>
              <p:cNvSpPr/>
              <p:nvPr/>
            </p:nvSpPr>
            <p:spPr>
              <a:xfrm>
                <a:off x="1885933" y="4213211"/>
                <a:ext cx="217184" cy="73414"/>
              </a:xfrm>
              <a:custGeom>
                <a:avLst/>
                <a:gdLst>
                  <a:gd name="connsiteX0" fmla="*/ 188228 w 217184"/>
                  <a:gd name="connsiteY0" fmla="*/ 73415 h 73414"/>
                  <a:gd name="connsiteX1" fmla="*/ 185393 w 217184"/>
                  <a:gd name="connsiteY1" fmla="*/ 73270 h 73414"/>
                  <a:gd name="connsiteX2" fmla="*/ 26202 w 217184"/>
                  <a:gd name="connsiteY2" fmla="*/ 57841 h 73414"/>
                  <a:gd name="connsiteX3" fmla="*/ 137 w 217184"/>
                  <a:gd name="connsiteY3" fmla="*/ 26194 h 73414"/>
                  <a:gd name="connsiteX4" fmla="*/ 31792 w 217184"/>
                  <a:gd name="connsiteY4" fmla="*/ 135 h 73414"/>
                  <a:gd name="connsiteX5" fmla="*/ 190983 w 217184"/>
                  <a:gd name="connsiteY5" fmla="*/ 15564 h 73414"/>
                  <a:gd name="connsiteX6" fmla="*/ 217047 w 217184"/>
                  <a:gd name="connsiteY6" fmla="*/ 47211 h 73414"/>
                  <a:gd name="connsiteX7" fmla="*/ 188228 w 217184"/>
                  <a:gd name="connsiteY7" fmla="*/ 73399 h 734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17184" h="73414">
                    <a:moveTo>
                      <a:pt x="188228" y="73415"/>
                    </a:moveTo>
                    <a:cubicBezTo>
                      <a:pt x="187294" y="73415"/>
                      <a:pt x="186343" y="73366"/>
                      <a:pt x="185393" y="73270"/>
                    </a:cubicBezTo>
                    <a:lnTo>
                      <a:pt x="26202" y="57841"/>
                    </a:lnTo>
                    <a:cubicBezTo>
                      <a:pt x="10270" y="56295"/>
                      <a:pt x="-1409" y="42122"/>
                      <a:pt x="137" y="26194"/>
                    </a:cubicBezTo>
                    <a:cubicBezTo>
                      <a:pt x="1684" y="10249"/>
                      <a:pt x="15876" y="-1395"/>
                      <a:pt x="31792" y="135"/>
                    </a:cubicBezTo>
                    <a:lnTo>
                      <a:pt x="190983" y="15564"/>
                    </a:lnTo>
                    <a:cubicBezTo>
                      <a:pt x="206914" y="17110"/>
                      <a:pt x="218594" y="31283"/>
                      <a:pt x="217047" y="47211"/>
                    </a:cubicBezTo>
                    <a:cubicBezTo>
                      <a:pt x="215597" y="62189"/>
                      <a:pt x="202968" y="73399"/>
                      <a:pt x="188228" y="73399"/>
                    </a:cubicBezTo>
                    <a:close/>
                  </a:path>
                </a:pathLst>
              </a:custGeom>
              <a:grpFill/>
              <a:ln w="1602" cap="flat">
                <a:noFill/>
                <a:prstDash val="solid"/>
                <a:miter/>
              </a:ln>
            </p:spPr>
            <p:txBody>
              <a:bodyPr rtlCol="0" anchor="ctr"/>
              <a:lstStyle/>
              <a:p>
                <a:endParaRPr lang="en-GB"/>
              </a:p>
            </p:txBody>
          </p:sp>
        </p:grpSp>
        <p:grpSp>
          <p:nvGrpSpPr>
            <p:cNvPr id="5" name="Graphic 73">
              <a:extLst>
                <a:ext uri="{FF2B5EF4-FFF2-40B4-BE49-F238E27FC236}">
                  <a16:creationId xmlns:a16="http://schemas.microsoft.com/office/drawing/2014/main" id="{2CCB215D-9461-ED13-E694-E8B0B98ADB0F}"/>
                </a:ext>
              </a:extLst>
            </p:cNvPr>
            <p:cNvGrpSpPr/>
            <p:nvPr/>
          </p:nvGrpSpPr>
          <p:grpSpPr>
            <a:xfrm>
              <a:off x="711150" y="3712662"/>
              <a:ext cx="1446494" cy="1105123"/>
              <a:chOff x="711150" y="3712662"/>
              <a:chExt cx="1446494" cy="1105123"/>
            </a:xfrm>
            <a:solidFill>
              <a:schemeClr val="accent5"/>
            </a:solidFill>
          </p:grpSpPr>
          <p:sp>
            <p:nvSpPr>
              <p:cNvPr id="6" name="Freeform 5">
                <a:extLst>
                  <a:ext uri="{FF2B5EF4-FFF2-40B4-BE49-F238E27FC236}">
                    <a16:creationId xmlns:a16="http://schemas.microsoft.com/office/drawing/2014/main" id="{11A4D350-270B-15E8-372C-1E6C994C5E9F}"/>
                  </a:ext>
                </a:extLst>
              </p:cNvPr>
              <p:cNvSpPr/>
              <p:nvPr/>
            </p:nvSpPr>
            <p:spPr>
              <a:xfrm>
                <a:off x="711150" y="3720715"/>
                <a:ext cx="1130497" cy="1097070"/>
              </a:xfrm>
              <a:custGeom>
                <a:avLst/>
                <a:gdLst>
                  <a:gd name="connsiteX0" fmla="*/ 1125981 w 1130497"/>
                  <a:gd name="connsiteY0" fmla="*/ 718349 h 1097070"/>
                  <a:gd name="connsiteX1" fmla="*/ 1028150 w 1130497"/>
                  <a:gd name="connsiteY1" fmla="*/ 378766 h 1097070"/>
                  <a:gd name="connsiteX2" fmla="*/ 929353 w 1130497"/>
                  <a:gd name="connsiteY2" fmla="*/ 36510 h 1097070"/>
                  <a:gd name="connsiteX3" fmla="*/ 861115 w 1130497"/>
                  <a:gd name="connsiteY3" fmla="*/ 17843 h 1097070"/>
                  <a:gd name="connsiteX4" fmla="*/ 717373 w 1130497"/>
                  <a:gd name="connsiteY4" fmla="*/ 141179 h 1097070"/>
                  <a:gd name="connsiteX5" fmla="*/ 148897 w 1130497"/>
                  <a:gd name="connsiteY5" fmla="*/ 426197 h 1097070"/>
                  <a:gd name="connsiteX6" fmla="*/ 12549 w 1130497"/>
                  <a:gd name="connsiteY6" fmla="*/ 670532 h 1097070"/>
                  <a:gd name="connsiteX7" fmla="*/ 189299 w 1130497"/>
                  <a:gd name="connsiteY7" fmla="*/ 833374 h 1097070"/>
                  <a:gd name="connsiteX8" fmla="*/ 328079 w 1130497"/>
                  <a:gd name="connsiteY8" fmla="*/ 1072846 h 1097070"/>
                  <a:gd name="connsiteX9" fmla="*/ 381239 w 1130497"/>
                  <a:gd name="connsiteY9" fmla="*/ 1095104 h 1097070"/>
                  <a:gd name="connsiteX10" fmla="*/ 454246 w 1130497"/>
                  <a:gd name="connsiteY10" fmla="*/ 1073152 h 1097070"/>
                  <a:gd name="connsiteX11" fmla="*/ 475413 w 1130497"/>
                  <a:gd name="connsiteY11" fmla="*/ 1008859 h 1097070"/>
                  <a:gd name="connsiteX12" fmla="*/ 351373 w 1130497"/>
                  <a:gd name="connsiteY12" fmla="*/ 800519 h 1097070"/>
                  <a:gd name="connsiteX13" fmla="*/ 485723 w 1130497"/>
                  <a:gd name="connsiteY13" fmla="*/ 773929 h 1097070"/>
                  <a:gd name="connsiteX14" fmla="*/ 1073965 w 1130497"/>
                  <a:gd name="connsiteY14" fmla="*/ 775250 h 1097070"/>
                  <a:gd name="connsiteX15" fmla="*/ 1125949 w 1130497"/>
                  <a:gd name="connsiteY15" fmla="*/ 718349 h 10970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130497" h="1097070">
                    <a:moveTo>
                      <a:pt x="1125981" y="718349"/>
                    </a:moveTo>
                    <a:cubicBezTo>
                      <a:pt x="1093505" y="605112"/>
                      <a:pt x="1060771" y="491955"/>
                      <a:pt x="1028150" y="378766"/>
                    </a:cubicBezTo>
                    <a:cubicBezTo>
                      <a:pt x="995255" y="264659"/>
                      <a:pt x="962634" y="150488"/>
                      <a:pt x="929353" y="36510"/>
                    </a:cubicBezTo>
                    <a:cubicBezTo>
                      <a:pt x="917142" y="-5284"/>
                      <a:pt x="893397" y="-10760"/>
                      <a:pt x="861115" y="17843"/>
                    </a:cubicBezTo>
                    <a:cubicBezTo>
                      <a:pt x="813850" y="59734"/>
                      <a:pt x="767666" y="103283"/>
                      <a:pt x="717373" y="141179"/>
                    </a:cubicBezTo>
                    <a:cubicBezTo>
                      <a:pt x="545182" y="270940"/>
                      <a:pt x="350551" y="355993"/>
                      <a:pt x="148897" y="426197"/>
                    </a:cubicBezTo>
                    <a:cubicBezTo>
                      <a:pt x="108528" y="440257"/>
                      <a:pt x="-44380" y="473047"/>
                      <a:pt x="12549" y="670532"/>
                    </a:cubicBezTo>
                    <a:cubicBezTo>
                      <a:pt x="53144" y="811374"/>
                      <a:pt x="129067" y="835967"/>
                      <a:pt x="189299" y="833374"/>
                    </a:cubicBezTo>
                    <a:cubicBezTo>
                      <a:pt x="229427" y="899423"/>
                      <a:pt x="290754" y="1015173"/>
                      <a:pt x="328079" y="1072846"/>
                    </a:cubicBezTo>
                    <a:cubicBezTo>
                      <a:pt x="340725" y="1092382"/>
                      <a:pt x="358268" y="1101353"/>
                      <a:pt x="381239" y="1095104"/>
                    </a:cubicBezTo>
                    <a:cubicBezTo>
                      <a:pt x="405757" y="1088436"/>
                      <a:pt x="430549" y="1082187"/>
                      <a:pt x="454246" y="1073152"/>
                    </a:cubicBezTo>
                    <a:cubicBezTo>
                      <a:pt x="483839" y="1061862"/>
                      <a:pt x="492699" y="1035192"/>
                      <a:pt x="475413" y="1008859"/>
                    </a:cubicBezTo>
                    <a:cubicBezTo>
                      <a:pt x="442631" y="958932"/>
                      <a:pt x="392097" y="867598"/>
                      <a:pt x="351373" y="800519"/>
                    </a:cubicBezTo>
                    <a:cubicBezTo>
                      <a:pt x="396011" y="790792"/>
                      <a:pt x="440730" y="781450"/>
                      <a:pt x="485723" y="773929"/>
                    </a:cubicBezTo>
                    <a:cubicBezTo>
                      <a:pt x="681707" y="741155"/>
                      <a:pt x="877933" y="733456"/>
                      <a:pt x="1073965" y="775250"/>
                    </a:cubicBezTo>
                    <a:cubicBezTo>
                      <a:pt x="1122389" y="785573"/>
                      <a:pt x="1139658" y="766150"/>
                      <a:pt x="1125949" y="718349"/>
                    </a:cubicBezTo>
                    <a:close/>
                  </a:path>
                </a:pathLst>
              </a:custGeom>
              <a:solidFill>
                <a:schemeClr val="accent3">
                  <a:lumMod val="40000"/>
                  <a:lumOff val="60000"/>
                </a:schemeClr>
              </a:solidFill>
              <a:ln w="1602" cap="flat">
                <a:noFill/>
                <a:prstDash val="solid"/>
                <a:miter/>
              </a:ln>
            </p:spPr>
            <p:txBody>
              <a:bodyPr rtlCol="0" anchor="ctr"/>
              <a:lstStyle/>
              <a:p>
                <a:endParaRPr lang="en-GB"/>
              </a:p>
            </p:txBody>
          </p:sp>
          <p:sp>
            <p:nvSpPr>
              <p:cNvPr id="7" name="Freeform 6">
                <a:extLst>
                  <a:ext uri="{FF2B5EF4-FFF2-40B4-BE49-F238E27FC236}">
                    <a16:creationId xmlns:a16="http://schemas.microsoft.com/office/drawing/2014/main" id="{D0B65009-954F-8DC0-FDAA-5442B9F62851}"/>
                  </a:ext>
                </a:extLst>
              </p:cNvPr>
              <p:cNvSpPr/>
              <p:nvPr/>
            </p:nvSpPr>
            <p:spPr>
              <a:xfrm>
                <a:off x="1844503" y="3946371"/>
                <a:ext cx="313141" cy="132978"/>
              </a:xfrm>
              <a:custGeom>
                <a:avLst/>
                <a:gdLst>
                  <a:gd name="connsiteX0" fmla="*/ 28986 w 313141"/>
                  <a:gd name="connsiteY0" fmla="*/ 132978 h 132978"/>
                  <a:gd name="connsiteX1" fmla="*/ 1182 w 313141"/>
                  <a:gd name="connsiteY1" fmla="*/ 112154 h 132978"/>
                  <a:gd name="connsiteX2" fmla="*/ 20819 w 313141"/>
                  <a:gd name="connsiteY2" fmla="*/ 76158 h 132978"/>
                  <a:gd name="connsiteX3" fmla="*/ 275972 w 313141"/>
                  <a:gd name="connsiteY3" fmla="*/ 1187 h 132978"/>
                  <a:gd name="connsiteX4" fmla="*/ 311960 w 313141"/>
                  <a:gd name="connsiteY4" fmla="*/ 20820 h 132978"/>
                  <a:gd name="connsiteX5" fmla="*/ 292322 w 313141"/>
                  <a:gd name="connsiteY5" fmla="*/ 56816 h 132978"/>
                  <a:gd name="connsiteX6" fmla="*/ 37170 w 313141"/>
                  <a:gd name="connsiteY6" fmla="*/ 131786 h 132978"/>
                  <a:gd name="connsiteX7" fmla="*/ 28986 w 313141"/>
                  <a:gd name="connsiteY7" fmla="*/ 132978 h 1329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141" h="132978">
                    <a:moveTo>
                      <a:pt x="28986" y="132978"/>
                    </a:moveTo>
                    <a:cubicBezTo>
                      <a:pt x="16453" y="132978"/>
                      <a:pt x="4887" y="124781"/>
                      <a:pt x="1182" y="112154"/>
                    </a:cubicBezTo>
                    <a:cubicBezTo>
                      <a:pt x="-3329" y="96789"/>
                      <a:pt x="5467" y="80684"/>
                      <a:pt x="20819" y="76158"/>
                    </a:cubicBezTo>
                    <a:lnTo>
                      <a:pt x="275972" y="1187"/>
                    </a:lnTo>
                    <a:cubicBezTo>
                      <a:pt x="291324" y="-3338"/>
                      <a:pt x="307449" y="5472"/>
                      <a:pt x="311960" y="20820"/>
                    </a:cubicBezTo>
                    <a:cubicBezTo>
                      <a:pt x="316470" y="36168"/>
                      <a:pt x="307674" y="52290"/>
                      <a:pt x="292322" y="56816"/>
                    </a:cubicBezTo>
                    <a:lnTo>
                      <a:pt x="37170" y="131786"/>
                    </a:lnTo>
                    <a:cubicBezTo>
                      <a:pt x="34447" y="132592"/>
                      <a:pt x="31693" y="132978"/>
                      <a:pt x="28986" y="132978"/>
                    </a:cubicBezTo>
                    <a:close/>
                  </a:path>
                </a:pathLst>
              </a:custGeom>
              <a:solidFill>
                <a:schemeClr val="accent3">
                  <a:lumMod val="40000"/>
                  <a:lumOff val="60000"/>
                </a:schemeClr>
              </a:solidFill>
              <a:ln w="1602" cap="flat">
                <a:noFill/>
                <a:prstDash val="solid"/>
                <a:miter/>
              </a:ln>
            </p:spPr>
            <p:txBody>
              <a:bodyPr rtlCol="0" anchor="ctr"/>
              <a:lstStyle/>
              <a:p>
                <a:endParaRPr lang="en-GB"/>
              </a:p>
            </p:txBody>
          </p:sp>
          <p:sp>
            <p:nvSpPr>
              <p:cNvPr id="8" name="Freeform 7">
                <a:extLst>
                  <a:ext uri="{FF2B5EF4-FFF2-40B4-BE49-F238E27FC236}">
                    <a16:creationId xmlns:a16="http://schemas.microsoft.com/office/drawing/2014/main" id="{4315E821-000D-F4D4-5EFD-065340B356B8}"/>
                  </a:ext>
                </a:extLst>
              </p:cNvPr>
              <p:cNvSpPr/>
              <p:nvPr/>
            </p:nvSpPr>
            <p:spPr>
              <a:xfrm>
                <a:off x="1787807" y="3712662"/>
                <a:ext cx="177922" cy="174839"/>
              </a:xfrm>
              <a:custGeom>
                <a:avLst/>
                <a:gdLst>
                  <a:gd name="connsiteX0" fmla="*/ 28995 w 177922"/>
                  <a:gd name="connsiteY0" fmla="*/ 174839 h 174839"/>
                  <a:gd name="connsiteX1" fmla="*/ 8230 w 177922"/>
                  <a:gd name="connsiteY1" fmla="*/ 166078 h 174839"/>
                  <a:gd name="connsiteX2" fmla="*/ 8762 w 177922"/>
                  <a:gd name="connsiteY2" fmla="*/ 125089 h 174839"/>
                  <a:gd name="connsiteX3" fmla="*/ 128694 w 177922"/>
                  <a:gd name="connsiteY3" fmla="*/ 8228 h 174839"/>
                  <a:gd name="connsiteX4" fmla="*/ 169692 w 177922"/>
                  <a:gd name="connsiteY4" fmla="*/ 8760 h 174839"/>
                  <a:gd name="connsiteX5" fmla="*/ 169161 w 177922"/>
                  <a:gd name="connsiteY5" fmla="*/ 49748 h 174839"/>
                  <a:gd name="connsiteX6" fmla="*/ 49212 w 177922"/>
                  <a:gd name="connsiteY6" fmla="*/ 166609 h 174839"/>
                  <a:gd name="connsiteX7" fmla="*/ 28979 w 177922"/>
                  <a:gd name="connsiteY7" fmla="*/ 174839 h 1748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7922" h="174839">
                    <a:moveTo>
                      <a:pt x="28995" y="174839"/>
                    </a:moveTo>
                    <a:cubicBezTo>
                      <a:pt x="21456" y="174839"/>
                      <a:pt x="13917" y="171908"/>
                      <a:pt x="8230" y="166078"/>
                    </a:cubicBezTo>
                    <a:cubicBezTo>
                      <a:pt x="-2949" y="154611"/>
                      <a:pt x="-2708" y="136250"/>
                      <a:pt x="8762" y="125089"/>
                    </a:cubicBezTo>
                    <a:lnTo>
                      <a:pt x="128694" y="8228"/>
                    </a:lnTo>
                    <a:cubicBezTo>
                      <a:pt x="140164" y="-2949"/>
                      <a:pt x="158512" y="-2707"/>
                      <a:pt x="169692" y="8760"/>
                    </a:cubicBezTo>
                    <a:cubicBezTo>
                      <a:pt x="180872" y="20227"/>
                      <a:pt x="180630" y="38587"/>
                      <a:pt x="169161" y="49748"/>
                    </a:cubicBezTo>
                    <a:lnTo>
                      <a:pt x="49212" y="166609"/>
                    </a:lnTo>
                    <a:cubicBezTo>
                      <a:pt x="43574" y="172101"/>
                      <a:pt x="36276" y="174839"/>
                      <a:pt x="28979" y="174839"/>
                    </a:cubicBezTo>
                    <a:close/>
                  </a:path>
                </a:pathLst>
              </a:custGeom>
              <a:solidFill>
                <a:schemeClr val="accent3">
                  <a:lumMod val="40000"/>
                  <a:lumOff val="60000"/>
                </a:schemeClr>
              </a:solidFill>
              <a:ln w="1602" cap="flat">
                <a:noFill/>
                <a:prstDash val="solid"/>
                <a:miter/>
              </a:ln>
            </p:spPr>
            <p:txBody>
              <a:bodyPr rtlCol="0" anchor="ctr"/>
              <a:lstStyle/>
              <a:p>
                <a:endParaRPr lang="en-GB"/>
              </a:p>
            </p:txBody>
          </p:sp>
          <p:sp>
            <p:nvSpPr>
              <p:cNvPr id="9" name="Freeform 8">
                <a:extLst>
                  <a:ext uri="{FF2B5EF4-FFF2-40B4-BE49-F238E27FC236}">
                    <a16:creationId xmlns:a16="http://schemas.microsoft.com/office/drawing/2014/main" id="{064BFB3C-6909-B0BD-D31B-E6E2008F66F6}"/>
                  </a:ext>
                </a:extLst>
              </p:cNvPr>
              <p:cNvSpPr/>
              <p:nvPr/>
            </p:nvSpPr>
            <p:spPr>
              <a:xfrm>
                <a:off x="1885933" y="4213211"/>
                <a:ext cx="217184" cy="73414"/>
              </a:xfrm>
              <a:custGeom>
                <a:avLst/>
                <a:gdLst>
                  <a:gd name="connsiteX0" fmla="*/ 188228 w 217184"/>
                  <a:gd name="connsiteY0" fmla="*/ 73415 h 73414"/>
                  <a:gd name="connsiteX1" fmla="*/ 185393 w 217184"/>
                  <a:gd name="connsiteY1" fmla="*/ 73270 h 73414"/>
                  <a:gd name="connsiteX2" fmla="*/ 26202 w 217184"/>
                  <a:gd name="connsiteY2" fmla="*/ 57841 h 73414"/>
                  <a:gd name="connsiteX3" fmla="*/ 137 w 217184"/>
                  <a:gd name="connsiteY3" fmla="*/ 26194 h 73414"/>
                  <a:gd name="connsiteX4" fmla="*/ 31792 w 217184"/>
                  <a:gd name="connsiteY4" fmla="*/ 135 h 73414"/>
                  <a:gd name="connsiteX5" fmla="*/ 190983 w 217184"/>
                  <a:gd name="connsiteY5" fmla="*/ 15564 h 73414"/>
                  <a:gd name="connsiteX6" fmla="*/ 217047 w 217184"/>
                  <a:gd name="connsiteY6" fmla="*/ 47211 h 73414"/>
                  <a:gd name="connsiteX7" fmla="*/ 188228 w 217184"/>
                  <a:gd name="connsiteY7" fmla="*/ 73399 h 734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17184" h="73414">
                    <a:moveTo>
                      <a:pt x="188228" y="73415"/>
                    </a:moveTo>
                    <a:cubicBezTo>
                      <a:pt x="187294" y="73415"/>
                      <a:pt x="186343" y="73366"/>
                      <a:pt x="185393" y="73270"/>
                    </a:cubicBezTo>
                    <a:lnTo>
                      <a:pt x="26202" y="57841"/>
                    </a:lnTo>
                    <a:cubicBezTo>
                      <a:pt x="10270" y="56295"/>
                      <a:pt x="-1409" y="42122"/>
                      <a:pt x="137" y="26194"/>
                    </a:cubicBezTo>
                    <a:cubicBezTo>
                      <a:pt x="1684" y="10249"/>
                      <a:pt x="15876" y="-1395"/>
                      <a:pt x="31792" y="135"/>
                    </a:cubicBezTo>
                    <a:lnTo>
                      <a:pt x="190983" y="15564"/>
                    </a:lnTo>
                    <a:cubicBezTo>
                      <a:pt x="206914" y="17110"/>
                      <a:pt x="218594" y="31283"/>
                      <a:pt x="217047" y="47211"/>
                    </a:cubicBezTo>
                    <a:cubicBezTo>
                      <a:pt x="215597" y="62189"/>
                      <a:pt x="202968" y="73399"/>
                      <a:pt x="188228" y="73399"/>
                    </a:cubicBezTo>
                    <a:close/>
                  </a:path>
                </a:pathLst>
              </a:custGeom>
              <a:solidFill>
                <a:schemeClr val="accent3">
                  <a:lumMod val="40000"/>
                  <a:lumOff val="60000"/>
                </a:schemeClr>
              </a:solidFill>
              <a:ln w="1602" cap="flat">
                <a:noFill/>
                <a:prstDash val="solid"/>
                <a:miter/>
              </a:ln>
            </p:spPr>
            <p:txBody>
              <a:bodyPr rtlCol="0" anchor="ctr"/>
              <a:lstStyle/>
              <a:p>
                <a:endParaRPr lang="en-GB"/>
              </a:p>
            </p:txBody>
          </p:sp>
        </p:grpSp>
      </p:grpSp>
      <p:grpSp>
        <p:nvGrpSpPr>
          <p:cNvPr id="14" name="Group 13">
            <a:extLst>
              <a:ext uri="{FF2B5EF4-FFF2-40B4-BE49-F238E27FC236}">
                <a16:creationId xmlns:a16="http://schemas.microsoft.com/office/drawing/2014/main" id="{7A9483A7-A10A-0A1E-CC8D-7F9A38AE4EE7}"/>
              </a:ext>
            </a:extLst>
          </p:cNvPr>
          <p:cNvGrpSpPr/>
          <p:nvPr userDrawn="1"/>
        </p:nvGrpSpPr>
        <p:grpSpPr>
          <a:xfrm>
            <a:off x="4445048" y="1117745"/>
            <a:ext cx="836944" cy="1058986"/>
            <a:chOff x="5713373" y="2495550"/>
            <a:chExt cx="1204455" cy="1523999"/>
          </a:xfrm>
        </p:grpSpPr>
        <p:sp>
          <p:nvSpPr>
            <p:cNvPr id="15" name="Freeform 14">
              <a:extLst>
                <a:ext uri="{FF2B5EF4-FFF2-40B4-BE49-F238E27FC236}">
                  <a16:creationId xmlns:a16="http://schemas.microsoft.com/office/drawing/2014/main" id="{6CAF1454-7F4C-395D-167F-36F4BA800D22}"/>
                </a:ext>
              </a:extLst>
            </p:cNvPr>
            <p:cNvSpPr/>
            <p:nvPr/>
          </p:nvSpPr>
          <p:spPr>
            <a:xfrm>
              <a:off x="5756928" y="2707584"/>
              <a:ext cx="1001300" cy="1194588"/>
            </a:xfrm>
            <a:custGeom>
              <a:avLst/>
              <a:gdLst>
                <a:gd name="connsiteX0" fmla="*/ 442700 w 1001300"/>
                <a:gd name="connsiteY0" fmla="*/ 0 h 1194588"/>
                <a:gd name="connsiteX1" fmla="*/ 201400 w 1001300"/>
                <a:gd name="connsiteY1" fmla="*/ 104124 h 1194588"/>
                <a:gd name="connsiteX2" fmla="*/ 0 w 1001300"/>
                <a:gd name="connsiteY2" fmla="*/ 981607 h 1194588"/>
                <a:gd name="connsiteX3" fmla="*/ 72200 w 1001300"/>
                <a:gd name="connsiteY3" fmla="*/ 1060174 h 1194588"/>
                <a:gd name="connsiteX4" fmla="*/ 645050 w 1001300"/>
                <a:gd name="connsiteY4" fmla="*/ 1194589 h 1194588"/>
                <a:gd name="connsiteX5" fmla="*/ 802750 w 1001300"/>
                <a:gd name="connsiteY5" fmla="*/ 1160512 h 1194588"/>
                <a:gd name="connsiteX6" fmla="*/ 1001300 w 1001300"/>
                <a:gd name="connsiteY6" fmla="*/ 389046 h 1194588"/>
                <a:gd name="connsiteX7" fmla="*/ 982300 w 1001300"/>
                <a:gd name="connsiteY7" fmla="*/ 227180 h 1194588"/>
                <a:gd name="connsiteX8" fmla="*/ 883500 w 1001300"/>
                <a:gd name="connsiteY8" fmla="*/ 93712 h 1194588"/>
                <a:gd name="connsiteX9" fmla="*/ 442700 w 1001300"/>
                <a:gd name="connsiteY9" fmla="*/ 0 h 119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01300" h="1194588">
                  <a:moveTo>
                    <a:pt x="442700" y="0"/>
                  </a:moveTo>
                  <a:lnTo>
                    <a:pt x="201400" y="104124"/>
                  </a:lnTo>
                  <a:lnTo>
                    <a:pt x="0" y="981607"/>
                  </a:lnTo>
                  <a:lnTo>
                    <a:pt x="72200" y="1060174"/>
                  </a:lnTo>
                  <a:lnTo>
                    <a:pt x="645050" y="1194589"/>
                  </a:lnTo>
                  <a:lnTo>
                    <a:pt x="802750" y="1160512"/>
                  </a:lnTo>
                  <a:lnTo>
                    <a:pt x="1001300" y="389046"/>
                  </a:lnTo>
                  <a:lnTo>
                    <a:pt x="982300" y="227180"/>
                  </a:lnTo>
                  <a:lnTo>
                    <a:pt x="883500" y="93712"/>
                  </a:lnTo>
                  <a:lnTo>
                    <a:pt x="442700" y="0"/>
                  </a:lnTo>
                  <a:close/>
                </a:path>
              </a:pathLst>
            </a:custGeom>
            <a:solidFill>
              <a:srgbClr val="FFFFFF"/>
            </a:solidFill>
            <a:ln w="9450" cap="flat">
              <a:noFill/>
              <a:prstDash val="solid"/>
              <a:miter/>
            </a:ln>
          </p:spPr>
          <p:txBody>
            <a:bodyPr rtlCol="0" anchor="ctr"/>
            <a:lstStyle/>
            <a:p>
              <a:endParaRPr lang="en-GB"/>
            </a:p>
          </p:txBody>
        </p:sp>
        <p:grpSp>
          <p:nvGrpSpPr>
            <p:cNvPr id="16" name="Graphic 3">
              <a:extLst>
                <a:ext uri="{FF2B5EF4-FFF2-40B4-BE49-F238E27FC236}">
                  <a16:creationId xmlns:a16="http://schemas.microsoft.com/office/drawing/2014/main" id="{17FB4712-370B-2D6E-8FE0-C0B0B79FD654}"/>
                </a:ext>
              </a:extLst>
            </p:cNvPr>
            <p:cNvGrpSpPr/>
            <p:nvPr/>
          </p:nvGrpSpPr>
          <p:grpSpPr>
            <a:xfrm>
              <a:off x="5756123" y="2538146"/>
              <a:ext cx="1161705" cy="1481403"/>
              <a:chOff x="5756123" y="2538146"/>
              <a:chExt cx="1161705" cy="1481403"/>
            </a:xfrm>
            <a:solidFill>
              <a:srgbClr val="FFFFFF"/>
            </a:solidFill>
          </p:grpSpPr>
          <p:sp>
            <p:nvSpPr>
              <p:cNvPr id="22" name="Freeform 21">
                <a:extLst>
                  <a:ext uri="{FF2B5EF4-FFF2-40B4-BE49-F238E27FC236}">
                    <a16:creationId xmlns:a16="http://schemas.microsoft.com/office/drawing/2014/main" id="{32D39FD4-EF55-3DE3-93D6-A0CBE66DD764}"/>
                  </a:ext>
                </a:extLst>
              </p:cNvPr>
              <p:cNvSpPr/>
              <p:nvPr/>
            </p:nvSpPr>
            <p:spPr>
              <a:xfrm>
                <a:off x="5931665" y="3491356"/>
                <a:ext cx="622313" cy="362199"/>
              </a:xfrm>
              <a:custGeom>
                <a:avLst/>
                <a:gdLst>
                  <a:gd name="connsiteX0" fmla="*/ 573864 w 622313"/>
                  <a:gd name="connsiteY0" fmla="*/ 167545 h 362199"/>
                  <a:gd name="connsiteX1" fmla="*/ 560564 w 622313"/>
                  <a:gd name="connsiteY1" fmla="*/ 178904 h 362199"/>
                  <a:gd name="connsiteX2" fmla="*/ 557714 w 622313"/>
                  <a:gd name="connsiteY2" fmla="*/ 178904 h 362199"/>
                  <a:gd name="connsiteX3" fmla="*/ 546314 w 622313"/>
                  <a:gd name="connsiteY3" fmla="*/ 162812 h 362199"/>
                  <a:gd name="connsiteX4" fmla="*/ 555814 w 622313"/>
                  <a:gd name="connsiteY4" fmla="*/ 120216 h 362199"/>
                  <a:gd name="connsiteX5" fmla="*/ 47564 w 622313"/>
                  <a:gd name="connsiteY5" fmla="*/ 0 h 362199"/>
                  <a:gd name="connsiteX6" fmla="*/ 1014 w 622313"/>
                  <a:gd name="connsiteY6" fmla="*/ 198783 h 362199"/>
                  <a:gd name="connsiteX7" fmla="*/ 1014 w 622313"/>
                  <a:gd name="connsiteY7" fmla="*/ 198783 h 362199"/>
                  <a:gd name="connsiteX8" fmla="*/ 29514 w 622313"/>
                  <a:gd name="connsiteY8" fmla="*/ 244219 h 362199"/>
                  <a:gd name="connsiteX9" fmla="*/ 531114 w 622313"/>
                  <a:gd name="connsiteY9" fmla="*/ 360649 h 362199"/>
                  <a:gd name="connsiteX10" fmla="*/ 559614 w 622313"/>
                  <a:gd name="connsiteY10" fmla="*/ 356862 h 362199"/>
                  <a:gd name="connsiteX11" fmla="*/ 575764 w 622313"/>
                  <a:gd name="connsiteY11" fmla="*/ 333198 h 362199"/>
                  <a:gd name="connsiteX12" fmla="*/ 622314 w 622313"/>
                  <a:gd name="connsiteY12" fmla="*/ 134415 h 362199"/>
                  <a:gd name="connsiteX13" fmla="*/ 583364 w 622313"/>
                  <a:gd name="connsiteY13" fmla="*/ 124949 h 362199"/>
                  <a:gd name="connsiteX14" fmla="*/ 573864 w 622313"/>
                  <a:gd name="connsiteY14" fmla="*/ 167545 h 3621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622313" h="362199">
                    <a:moveTo>
                      <a:pt x="573864" y="167545"/>
                    </a:moveTo>
                    <a:cubicBezTo>
                      <a:pt x="573864" y="175118"/>
                      <a:pt x="567214" y="178904"/>
                      <a:pt x="560564" y="178904"/>
                    </a:cubicBezTo>
                    <a:lnTo>
                      <a:pt x="557714" y="178904"/>
                    </a:lnTo>
                    <a:cubicBezTo>
                      <a:pt x="549164" y="178904"/>
                      <a:pt x="546314" y="171332"/>
                      <a:pt x="546314" y="162812"/>
                    </a:cubicBezTo>
                    <a:lnTo>
                      <a:pt x="555814" y="120216"/>
                    </a:lnTo>
                    <a:lnTo>
                      <a:pt x="47564" y="0"/>
                    </a:lnTo>
                    <a:lnTo>
                      <a:pt x="1014" y="198783"/>
                    </a:lnTo>
                    <a:lnTo>
                      <a:pt x="1014" y="198783"/>
                    </a:lnTo>
                    <a:cubicBezTo>
                      <a:pt x="-3736" y="219607"/>
                      <a:pt x="8614" y="240432"/>
                      <a:pt x="29514" y="244219"/>
                    </a:cubicBezTo>
                    <a:lnTo>
                      <a:pt x="531114" y="360649"/>
                    </a:lnTo>
                    <a:cubicBezTo>
                      <a:pt x="540614" y="363488"/>
                      <a:pt x="551064" y="362542"/>
                      <a:pt x="559614" y="356862"/>
                    </a:cubicBezTo>
                    <a:cubicBezTo>
                      <a:pt x="567214" y="351183"/>
                      <a:pt x="572914" y="342663"/>
                      <a:pt x="575764" y="333198"/>
                    </a:cubicBezTo>
                    <a:lnTo>
                      <a:pt x="622314" y="134415"/>
                    </a:lnTo>
                    <a:lnTo>
                      <a:pt x="583364" y="124949"/>
                    </a:lnTo>
                    <a:lnTo>
                      <a:pt x="573864" y="167545"/>
                    </a:lnTo>
                    <a:close/>
                  </a:path>
                </a:pathLst>
              </a:custGeom>
              <a:solidFill>
                <a:srgbClr val="FFFFFF"/>
              </a:solidFill>
              <a:ln w="9450" cap="flat">
                <a:noFill/>
                <a:prstDash val="solid"/>
                <a:miter/>
              </a:ln>
            </p:spPr>
            <p:txBody>
              <a:bodyPr rtlCol="0" anchor="ctr"/>
              <a:lstStyle/>
              <a:p>
                <a:endParaRPr lang="en-GB"/>
              </a:p>
            </p:txBody>
          </p:sp>
          <p:sp>
            <p:nvSpPr>
              <p:cNvPr id="23" name="Freeform 22">
                <a:extLst>
                  <a:ext uri="{FF2B5EF4-FFF2-40B4-BE49-F238E27FC236}">
                    <a16:creationId xmlns:a16="http://schemas.microsoft.com/office/drawing/2014/main" id="{0CF4C802-5DC1-081C-1FD1-722522B41AD0}"/>
                  </a:ext>
                </a:extLst>
              </p:cNvPr>
              <p:cNvSpPr/>
              <p:nvPr/>
            </p:nvSpPr>
            <p:spPr>
              <a:xfrm>
                <a:off x="5985879" y="3391018"/>
                <a:ext cx="588656" cy="206355"/>
              </a:xfrm>
              <a:custGeom>
                <a:avLst/>
                <a:gdLst>
                  <a:gd name="connsiteX0" fmla="*/ 559550 w 588656"/>
                  <a:gd name="connsiteY0" fmla="*/ 118323 h 206355"/>
                  <a:gd name="connsiteX1" fmla="*/ 57000 w 588656"/>
                  <a:gd name="connsiteY1" fmla="*/ 947 h 206355"/>
                  <a:gd name="connsiteX2" fmla="*/ 48450 w 588656"/>
                  <a:gd name="connsiteY2" fmla="*/ 0 h 206355"/>
                  <a:gd name="connsiteX3" fmla="*/ 11400 w 588656"/>
                  <a:gd name="connsiteY3" fmla="*/ 28398 h 206355"/>
                  <a:gd name="connsiteX4" fmla="*/ 11400 w 588656"/>
                  <a:gd name="connsiteY4" fmla="*/ 26504 h 206355"/>
                  <a:gd name="connsiteX5" fmla="*/ 0 w 588656"/>
                  <a:gd name="connsiteY5" fmla="*/ 71940 h 206355"/>
                  <a:gd name="connsiteX6" fmla="*/ 2850 w 588656"/>
                  <a:gd name="connsiteY6" fmla="*/ 71940 h 206355"/>
                  <a:gd name="connsiteX7" fmla="*/ 575700 w 588656"/>
                  <a:gd name="connsiteY7" fmla="*/ 206355 h 206355"/>
                  <a:gd name="connsiteX8" fmla="*/ 587100 w 588656"/>
                  <a:gd name="connsiteY8" fmla="*/ 162812 h 206355"/>
                  <a:gd name="connsiteX9" fmla="*/ 583300 w 588656"/>
                  <a:gd name="connsiteY9" fmla="*/ 134415 h 206355"/>
                  <a:gd name="connsiteX10" fmla="*/ 559550 w 588656"/>
                  <a:gd name="connsiteY10" fmla="*/ 118323 h 20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88656" h="206355">
                    <a:moveTo>
                      <a:pt x="559550" y="118323"/>
                    </a:moveTo>
                    <a:lnTo>
                      <a:pt x="57000" y="947"/>
                    </a:lnTo>
                    <a:cubicBezTo>
                      <a:pt x="54150" y="0"/>
                      <a:pt x="66500" y="0"/>
                      <a:pt x="48450" y="0"/>
                    </a:cubicBezTo>
                    <a:cubicBezTo>
                      <a:pt x="30400" y="0"/>
                      <a:pt x="15200" y="10412"/>
                      <a:pt x="11400" y="28398"/>
                    </a:cubicBezTo>
                    <a:lnTo>
                      <a:pt x="11400" y="26504"/>
                    </a:lnTo>
                    <a:lnTo>
                      <a:pt x="0" y="71940"/>
                    </a:lnTo>
                    <a:lnTo>
                      <a:pt x="2850" y="71940"/>
                    </a:lnTo>
                    <a:lnTo>
                      <a:pt x="575700" y="206355"/>
                    </a:lnTo>
                    <a:lnTo>
                      <a:pt x="587100" y="162812"/>
                    </a:lnTo>
                    <a:cubicBezTo>
                      <a:pt x="589950" y="153347"/>
                      <a:pt x="589000" y="142934"/>
                      <a:pt x="583300" y="134415"/>
                    </a:cubicBezTo>
                    <a:cubicBezTo>
                      <a:pt x="577600" y="126842"/>
                      <a:pt x="569050" y="121163"/>
                      <a:pt x="559550" y="118323"/>
                    </a:cubicBezTo>
                    <a:close/>
                  </a:path>
                </a:pathLst>
              </a:custGeom>
              <a:solidFill>
                <a:srgbClr val="FFFFFF"/>
              </a:solidFill>
              <a:ln w="9450" cap="flat">
                <a:noFill/>
                <a:prstDash val="solid"/>
                <a:miter/>
              </a:ln>
            </p:spPr>
            <p:txBody>
              <a:bodyPr rtlCol="0" anchor="ctr"/>
              <a:lstStyle/>
              <a:p>
                <a:endParaRPr lang="en-GB"/>
              </a:p>
            </p:txBody>
          </p:sp>
          <p:sp>
            <p:nvSpPr>
              <p:cNvPr id="24" name="Freeform 23">
                <a:extLst>
                  <a:ext uri="{FF2B5EF4-FFF2-40B4-BE49-F238E27FC236}">
                    <a16:creationId xmlns:a16="http://schemas.microsoft.com/office/drawing/2014/main" id="{A1C01B4E-66F5-9CBC-F3C8-5E5957A83934}"/>
                  </a:ext>
                </a:extLst>
              </p:cNvPr>
              <p:cNvSpPr/>
              <p:nvPr/>
            </p:nvSpPr>
            <p:spPr>
              <a:xfrm>
                <a:off x="5756123" y="2538146"/>
                <a:ext cx="1161705" cy="1481403"/>
              </a:xfrm>
              <a:custGeom>
                <a:avLst/>
                <a:gdLst>
                  <a:gd name="connsiteX0" fmla="*/ 1079055 w 1161705"/>
                  <a:gd name="connsiteY0" fmla="*/ 456253 h 1481403"/>
                  <a:gd name="connsiteX1" fmla="*/ 1161706 w 1161705"/>
                  <a:gd name="connsiteY1" fmla="*/ 216768 h 1481403"/>
                  <a:gd name="connsiteX2" fmla="*/ 1161706 w 1161705"/>
                  <a:gd name="connsiteY2" fmla="*/ 204462 h 1481403"/>
                  <a:gd name="connsiteX3" fmla="*/ 1153155 w 1161705"/>
                  <a:gd name="connsiteY3" fmla="*/ 195943 h 1481403"/>
                  <a:gd name="connsiteX4" fmla="*/ 999255 w 1161705"/>
                  <a:gd name="connsiteY4" fmla="*/ 134415 h 1481403"/>
                  <a:gd name="connsiteX5" fmla="*/ 983105 w 1161705"/>
                  <a:gd name="connsiteY5" fmla="*/ 138201 h 1481403"/>
                  <a:gd name="connsiteX6" fmla="*/ 875755 w 1161705"/>
                  <a:gd name="connsiteY6" fmla="*/ 266937 h 1481403"/>
                  <a:gd name="connsiteX7" fmla="*/ 843455 w 1161705"/>
                  <a:gd name="connsiteY7" fmla="*/ 257471 h 1481403"/>
                  <a:gd name="connsiteX8" fmla="*/ 797855 w 1161705"/>
                  <a:gd name="connsiteY8" fmla="*/ 247058 h 1481403"/>
                  <a:gd name="connsiteX9" fmla="*/ 811155 w 1161705"/>
                  <a:gd name="connsiteY9" fmla="*/ 195943 h 1481403"/>
                  <a:gd name="connsiteX10" fmla="*/ 802605 w 1161705"/>
                  <a:gd name="connsiteY10" fmla="*/ 150507 h 1481403"/>
                  <a:gd name="connsiteX11" fmla="*/ 763655 w 1161705"/>
                  <a:gd name="connsiteY11" fmla="*/ 123056 h 1481403"/>
                  <a:gd name="connsiteX12" fmla="*/ 701905 w 1161705"/>
                  <a:gd name="connsiteY12" fmla="*/ 107911 h 1481403"/>
                  <a:gd name="connsiteX13" fmla="*/ 655355 w 1161705"/>
                  <a:gd name="connsiteY13" fmla="*/ 114537 h 1481403"/>
                  <a:gd name="connsiteX14" fmla="*/ 627805 w 1161705"/>
                  <a:gd name="connsiteY14" fmla="*/ 151453 h 1481403"/>
                  <a:gd name="connsiteX15" fmla="*/ 616405 w 1161705"/>
                  <a:gd name="connsiteY15" fmla="*/ 203516 h 1481403"/>
                  <a:gd name="connsiteX16" fmla="*/ 541355 w 1161705"/>
                  <a:gd name="connsiteY16" fmla="*/ 189317 h 1481403"/>
                  <a:gd name="connsiteX17" fmla="*/ 502405 w 1161705"/>
                  <a:gd name="connsiteY17" fmla="*/ 24611 h 1481403"/>
                  <a:gd name="connsiteX18" fmla="*/ 490055 w 1161705"/>
                  <a:gd name="connsiteY18" fmla="*/ 13252 h 1481403"/>
                  <a:gd name="connsiteX19" fmla="*/ 324755 w 1161705"/>
                  <a:gd name="connsiteY19" fmla="*/ 0 h 1481403"/>
                  <a:gd name="connsiteX20" fmla="*/ 313355 w 1161705"/>
                  <a:gd name="connsiteY20" fmla="*/ 3786 h 1481403"/>
                  <a:gd name="connsiteX21" fmla="*/ 306705 w 1161705"/>
                  <a:gd name="connsiteY21" fmla="*/ 15145 h 1481403"/>
                  <a:gd name="connsiteX22" fmla="*/ 272505 w 1161705"/>
                  <a:gd name="connsiteY22" fmla="*/ 263150 h 1481403"/>
                  <a:gd name="connsiteX23" fmla="*/ 173705 w 1161705"/>
                  <a:gd name="connsiteY23" fmla="*/ 428802 h 1481403"/>
                  <a:gd name="connsiteX24" fmla="*/ 123355 w 1161705"/>
                  <a:gd name="connsiteY24" fmla="*/ 643677 h 1481403"/>
                  <a:gd name="connsiteX25" fmla="*/ 102455 w 1161705"/>
                  <a:gd name="connsiteY25" fmla="*/ 731709 h 1481403"/>
                  <a:gd name="connsiteX26" fmla="*/ 99605 w 1161705"/>
                  <a:gd name="connsiteY26" fmla="*/ 744015 h 1481403"/>
                  <a:gd name="connsiteX27" fmla="*/ 4605 w 1161705"/>
                  <a:gd name="connsiteY27" fmla="*/ 1144420 h 1481403"/>
                  <a:gd name="connsiteX28" fmla="*/ 4605 w 1161705"/>
                  <a:gd name="connsiteY28" fmla="*/ 1146313 h 1481403"/>
                  <a:gd name="connsiteX29" fmla="*/ 120505 w 1161705"/>
                  <a:gd name="connsiteY29" fmla="*/ 1335630 h 1481403"/>
                  <a:gd name="connsiteX30" fmla="*/ 723755 w 1161705"/>
                  <a:gd name="connsiteY30" fmla="*/ 1477618 h 1481403"/>
                  <a:gd name="connsiteX31" fmla="*/ 759855 w 1161705"/>
                  <a:gd name="connsiteY31" fmla="*/ 1481404 h 1481403"/>
                  <a:gd name="connsiteX32" fmla="*/ 842505 w 1161705"/>
                  <a:gd name="connsiteY32" fmla="*/ 1457739 h 1481403"/>
                  <a:gd name="connsiteX33" fmla="*/ 912805 w 1161705"/>
                  <a:gd name="connsiteY33" fmla="*/ 1360241 h 1481403"/>
                  <a:gd name="connsiteX34" fmla="*/ 912805 w 1161705"/>
                  <a:gd name="connsiteY34" fmla="*/ 1356455 h 1481403"/>
                  <a:gd name="connsiteX35" fmla="*/ 1007805 w 1161705"/>
                  <a:gd name="connsiteY35" fmla="*/ 956050 h 1481403"/>
                  <a:gd name="connsiteX36" fmla="*/ 1081905 w 1161705"/>
                  <a:gd name="connsiteY36" fmla="*/ 639891 h 1481403"/>
                  <a:gd name="connsiteX37" fmla="*/ 1073355 w 1161705"/>
                  <a:gd name="connsiteY37" fmla="*/ 462880 h 1481403"/>
                  <a:gd name="connsiteX38" fmla="*/ 1079055 w 1161705"/>
                  <a:gd name="connsiteY38" fmla="*/ 456253 h 1481403"/>
                  <a:gd name="connsiteX39" fmla="*/ 654405 w 1161705"/>
                  <a:gd name="connsiteY39" fmla="*/ 158080 h 1481403"/>
                  <a:gd name="connsiteX40" fmla="*/ 655355 w 1161705"/>
                  <a:gd name="connsiteY40" fmla="*/ 158080 h 1481403"/>
                  <a:gd name="connsiteX41" fmla="*/ 670555 w 1161705"/>
                  <a:gd name="connsiteY41" fmla="*/ 138201 h 1481403"/>
                  <a:gd name="connsiteX42" fmla="*/ 696205 w 1161705"/>
                  <a:gd name="connsiteY42" fmla="*/ 134415 h 1481403"/>
                  <a:gd name="connsiteX43" fmla="*/ 757955 w 1161705"/>
                  <a:gd name="connsiteY43" fmla="*/ 149560 h 1481403"/>
                  <a:gd name="connsiteX44" fmla="*/ 779805 w 1161705"/>
                  <a:gd name="connsiteY44" fmla="*/ 164706 h 1481403"/>
                  <a:gd name="connsiteX45" fmla="*/ 783605 w 1161705"/>
                  <a:gd name="connsiteY45" fmla="*/ 188370 h 1481403"/>
                  <a:gd name="connsiteX46" fmla="*/ 771255 w 1161705"/>
                  <a:gd name="connsiteY46" fmla="*/ 239486 h 1481403"/>
                  <a:gd name="connsiteX47" fmla="*/ 642055 w 1161705"/>
                  <a:gd name="connsiteY47" fmla="*/ 209195 h 1481403"/>
                  <a:gd name="connsiteX48" fmla="*/ 654405 w 1161705"/>
                  <a:gd name="connsiteY48" fmla="*/ 158080 h 1481403"/>
                  <a:gd name="connsiteX49" fmla="*/ 326655 w 1161705"/>
                  <a:gd name="connsiteY49" fmla="*/ 83299 h 1481403"/>
                  <a:gd name="connsiteX50" fmla="*/ 352305 w 1161705"/>
                  <a:gd name="connsiteY50" fmla="*/ 199729 h 1481403"/>
                  <a:gd name="connsiteX51" fmla="*/ 358005 w 1161705"/>
                  <a:gd name="connsiteY51" fmla="*/ 208248 h 1481403"/>
                  <a:gd name="connsiteX52" fmla="*/ 318105 w 1161705"/>
                  <a:gd name="connsiteY52" fmla="*/ 229073 h 1481403"/>
                  <a:gd name="connsiteX53" fmla="*/ 318105 w 1161705"/>
                  <a:gd name="connsiteY53" fmla="*/ 229073 h 1481403"/>
                  <a:gd name="connsiteX54" fmla="*/ 305755 w 1161705"/>
                  <a:gd name="connsiteY54" fmla="*/ 236646 h 1481403"/>
                  <a:gd name="connsiteX55" fmla="*/ 326655 w 1161705"/>
                  <a:gd name="connsiteY55" fmla="*/ 83299 h 1481403"/>
                  <a:gd name="connsiteX56" fmla="*/ 845355 w 1161705"/>
                  <a:gd name="connsiteY56" fmla="*/ 1023257 h 1481403"/>
                  <a:gd name="connsiteX57" fmla="*/ 780755 w 1161705"/>
                  <a:gd name="connsiteY57" fmla="*/ 1293980 h 1481403"/>
                  <a:gd name="connsiteX58" fmla="*/ 750355 w 1161705"/>
                  <a:gd name="connsiteY58" fmla="*/ 1334683 h 1481403"/>
                  <a:gd name="connsiteX59" fmla="*/ 716155 w 1161705"/>
                  <a:gd name="connsiteY59" fmla="*/ 1344149 h 1481403"/>
                  <a:gd name="connsiteX60" fmla="*/ 700955 w 1161705"/>
                  <a:gd name="connsiteY60" fmla="*/ 1343202 h 1481403"/>
                  <a:gd name="connsiteX61" fmla="*/ 198405 w 1161705"/>
                  <a:gd name="connsiteY61" fmla="*/ 1225826 h 1481403"/>
                  <a:gd name="connsiteX62" fmla="*/ 149005 w 1161705"/>
                  <a:gd name="connsiteY62" fmla="*/ 1146313 h 1481403"/>
                  <a:gd name="connsiteX63" fmla="*/ 213605 w 1161705"/>
                  <a:gd name="connsiteY63" fmla="*/ 876537 h 1481403"/>
                  <a:gd name="connsiteX64" fmla="*/ 293405 w 1161705"/>
                  <a:gd name="connsiteY64" fmla="*/ 827314 h 1481403"/>
                  <a:gd name="connsiteX65" fmla="*/ 795955 w 1161705"/>
                  <a:gd name="connsiteY65" fmla="*/ 943744 h 1481403"/>
                  <a:gd name="connsiteX66" fmla="*/ 836805 w 1161705"/>
                  <a:gd name="connsiteY66" fmla="*/ 974035 h 1481403"/>
                  <a:gd name="connsiteX67" fmla="*/ 845355 w 1161705"/>
                  <a:gd name="connsiteY67" fmla="*/ 1023257 h 1481403"/>
                  <a:gd name="connsiteX68" fmla="*/ 467255 w 1161705"/>
                  <a:gd name="connsiteY68" fmla="*/ 563217 h 1481403"/>
                  <a:gd name="connsiteX69" fmla="*/ 494805 w 1161705"/>
                  <a:gd name="connsiteY69" fmla="*/ 447734 h 1481403"/>
                  <a:gd name="connsiteX70" fmla="*/ 501455 w 1161705"/>
                  <a:gd name="connsiteY70" fmla="*/ 439215 h 1481403"/>
                  <a:gd name="connsiteX71" fmla="*/ 512855 w 1161705"/>
                  <a:gd name="connsiteY71" fmla="*/ 439215 h 1481403"/>
                  <a:gd name="connsiteX72" fmla="*/ 796905 w 1161705"/>
                  <a:gd name="connsiteY72" fmla="*/ 506422 h 1481403"/>
                  <a:gd name="connsiteX73" fmla="*/ 796905 w 1161705"/>
                  <a:gd name="connsiteY73" fmla="*/ 506422 h 1481403"/>
                  <a:gd name="connsiteX74" fmla="*/ 808305 w 1161705"/>
                  <a:gd name="connsiteY74" fmla="*/ 509262 h 1481403"/>
                  <a:gd name="connsiteX75" fmla="*/ 808305 w 1161705"/>
                  <a:gd name="connsiteY75" fmla="*/ 520621 h 1481403"/>
                  <a:gd name="connsiteX76" fmla="*/ 780755 w 1161705"/>
                  <a:gd name="connsiteY76" fmla="*/ 636104 h 1481403"/>
                  <a:gd name="connsiteX77" fmla="*/ 767455 w 1161705"/>
                  <a:gd name="connsiteY77" fmla="*/ 647463 h 1481403"/>
                  <a:gd name="connsiteX78" fmla="*/ 764605 w 1161705"/>
                  <a:gd name="connsiteY78" fmla="*/ 647463 h 1481403"/>
                  <a:gd name="connsiteX79" fmla="*/ 478655 w 1161705"/>
                  <a:gd name="connsiteY79" fmla="*/ 579309 h 1481403"/>
                  <a:gd name="connsiteX80" fmla="*/ 467255 w 1161705"/>
                  <a:gd name="connsiteY80" fmla="*/ 563217 h 1481403"/>
                  <a:gd name="connsiteX81" fmla="*/ 1006855 w 1161705"/>
                  <a:gd name="connsiteY81" fmla="*/ 639891 h 1481403"/>
                  <a:gd name="connsiteX82" fmla="*/ 958405 w 1161705"/>
                  <a:gd name="connsiteY82" fmla="*/ 842460 h 1481403"/>
                  <a:gd name="connsiteX83" fmla="*/ 945105 w 1161705"/>
                  <a:gd name="connsiteY83" fmla="*/ 853819 h 1481403"/>
                  <a:gd name="connsiteX84" fmla="*/ 942255 w 1161705"/>
                  <a:gd name="connsiteY84" fmla="*/ 853819 h 1481403"/>
                  <a:gd name="connsiteX85" fmla="*/ 930855 w 1161705"/>
                  <a:gd name="connsiteY85" fmla="*/ 837727 h 1481403"/>
                  <a:gd name="connsiteX86" fmla="*/ 979305 w 1161705"/>
                  <a:gd name="connsiteY86" fmla="*/ 635158 h 1481403"/>
                  <a:gd name="connsiteX87" fmla="*/ 807355 w 1161705"/>
                  <a:gd name="connsiteY87" fmla="*/ 358755 h 1481403"/>
                  <a:gd name="connsiteX88" fmla="*/ 549905 w 1161705"/>
                  <a:gd name="connsiteY88" fmla="*/ 298174 h 1481403"/>
                  <a:gd name="connsiteX89" fmla="*/ 375105 w 1161705"/>
                  <a:gd name="connsiteY89" fmla="*/ 326571 h 1481403"/>
                  <a:gd name="connsiteX90" fmla="*/ 271555 w 1161705"/>
                  <a:gd name="connsiteY90" fmla="*/ 468559 h 1481403"/>
                  <a:gd name="connsiteX91" fmla="*/ 222155 w 1161705"/>
                  <a:gd name="connsiteY91" fmla="*/ 674914 h 1481403"/>
                  <a:gd name="connsiteX92" fmla="*/ 206005 w 1161705"/>
                  <a:gd name="connsiteY92" fmla="*/ 686273 h 1481403"/>
                  <a:gd name="connsiteX93" fmla="*/ 206955 w 1161705"/>
                  <a:gd name="connsiteY93" fmla="*/ 686273 h 1481403"/>
                  <a:gd name="connsiteX94" fmla="*/ 197455 w 1161705"/>
                  <a:gd name="connsiteY94" fmla="*/ 667342 h 1481403"/>
                  <a:gd name="connsiteX95" fmla="*/ 246855 w 1161705"/>
                  <a:gd name="connsiteY95" fmla="*/ 460986 h 1481403"/>
                  <a:gd name="connsiteX96" fmla="*/ 362755 w 1161705"/>
                  <a:gd name="connsiteY96" fmla="*/ 301014 h 1481403"/>
                  <a:gd name="connsiteX97" fmla="*/ 557505 w 1161705"/>
                  <a:gd name="connsiteY97" fmla="*/ 269776 h 1481403"/>
                  <a:gd name="connsiteX98" fmla="*/ 814955 w 1161705"/>
                  <a:gd name="connsiteY98" fmla="*/ 330358 h 1481403"/>
                  <a:gd name="connsiteX99" fmla="*/ 975505 w 1161705"/>
                  <a:gd name="connsiteY99" fmla="*/ 445841 h 1481403"/>
                  <a:gd name="connsiteX100" fmla="*/ 1006855 w 1161705"/>
                  <a:gd name="connsiteY100" fmla="*/ 639891 h 1481403"/>
                  <a:gd name="connsiteX101" fmla="*/ 1059105 w 1161705"/>
                  <a:gd name="connsiteY101" fmla="*/ 427856 h 1481403"/>
                  <a:gd name="connsiteX102" fmla="*/ 1059105 w 1161705"/>
                  <a:gd name="connsiteY102" fmla="*/ 427856 h 1481403"/>
                  <a:gd name="connsiteX103" fmla="*/ 1026805 w 1161705"/>
                  <a:gd name="connsiteY103" fmla="*/ 375794 h 1481403"/>
                  <a:gd name="connsiteX104" fmla="*/ 1112305 w 1161705"/>
                  <a:gd name="connsiteY104" fmla="*/ 273563 h 1481403"/>
                  <a:gd name="connsiteX105" fmla="*/ 1059105 w 1161705"/>
                  <a:gd name="connsiteY105" fmla="*/ 427856 h 14814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1161705" h="1481403">
                    <a:moveTo>
                      <a:pt x="1079055" y="456253"/>
                    </a:moveTo>
                    <a:lnTo>
                      <a:pt x="1161706" y="216768"/>
                    </a:lnTo>
                    <a:lnTo>
                      <a:pt x="1161706" y="204462"/>
                    </a:lnTo>
                    <a:cubicBezTo>
                      <a:pt x="1161706" y="200676"/>
                      <a:pt x="1157905" y="197836"/>
                      <a:pt x="1153155" y="195943"/>
                    </a:cubicBezTo>
                    <a:lnTo>
                      <a:pt x="999255" y="134415"/>
                    </a:lnTo>
                    <a:cubicBezTo>
                      <a:pt x="993555" y="131575"/>
                      <a:pt x="986905" y="134415"/>
                      <a:pt x="983105" y="138201"/>
                    </a:cubicBezTo>
                    <a:lnTo>
                      <a:pt x="875755" y="266937"/>
                    </a:lnTo>
                    <a:cubicBezTo>
                      <a:pt x="865305" y="263150"/>
                      <a:pt x="854855" y="260311"/>
                      <a:pt x="843455" y="257471"/>
                    </a:cubicBezTo>
                    <a:lnTo>
                      <a:pt x="797855" y="247058"/>
                    </a:lnTo>
                    <a:lnTo>
                      <a:pt x="811155" y="195943"/>
                    </a:lnTo>
                    <a:cubicBezTo>
                      <a:pt x="814955" y="180798"/>
                      <a:pt x="811155" y="164706"/>
                      <a:pt x="802605" y="150507"/>
                    </a:cubicBezTo>
                    <a:cubicBezTo>
                      <a:pt x="793105" y="137255"/>
                      <a:pt x="778855" y="126842"/>
                      <a:pt x="763655" y="123056"/>
                    </a:cubicBezTo>
                    <a:lnTo>
                      <a:pt x="701905" y="107911"/>
                    </a:lnTo>
                    <a:cubicBezTo>
                      <a:pt x="685755" y="104124"/>
                      <a:pt x="668655" y="107911"/>
                      <a:pt x="655355" y="114537"/>
                    </a:cubicBezTo>
                    <a:cubicBezTo>
                      <a:pt x="640155" y="123056"/>
                      <a:pt x="630655" y="136308"/>
                      <a:pt x="627805" y="151453"/>
                    </a:cubicBezTo>
                    <a:lnTo>
                      <a:pt x="616405" y="203516"/>
                    </a:lnTo>
                    <a:lnTo>
                      <a:pt x="541355" y="189317"/>
                    </a:lnTo>
                    <a:lnTo>
                      <a:pt x="502405" y="24611"/>
                    </a:lnTo>
                    <a:cubicBezTo>
                      <a:pt x="502405" y="18932"/>
                      <a:pt x="495755" y="13252"/>
                      <a:pt x="490055" y="13252"/>
                    </a:cubicBezTo>
                    <a:lnTo>
                      <a:pt x="324755" y="0"/>
                    </a:lnTo>
                    <a:cubicBezTo>
                      <a:pt x="320955" y="0"/>
                      <a:pt x="316205" y="0"/>
                      <a:pt x="313355" y="3786"/>
                    </a:cubicBezTo>
                    <a:cubicBezTo>
                      <a:pt x="309555" y="6626"/>
                      <a:pt x="306705" y="9466"/>
                      <a:pt x="306705" y="15145"/>
                    </a:cubicBezTo>
                    <a:lnTo>
                      <a:pt x="272505" y="263150"/>
                    </a:lnTo>
                    <a:cubicBezTo>
                      <a:pt x="223105" y="306693"/>
                      <a:pt x="188905" y="363488"/>
                      <a:pt x="173705" y="428802"/>
                    </a:cubicBezTo>
                    <a:lnTo>
                      <a:pt x="123355" y="643677"/>
                    </a:lnTo>
                    <a:lnTo>
                      <a:pt x="102455" y="731709"/>
                    </a:lnTo>
                    <a:lnTo>
                      <a:pt x="99605" y="744015"/>
                    </a:lnTo>
                    <a:lnTo>
                      <a:pt x="4605" y="1144420"/>
                    </a:lnTo>
                    <a:lnTo>
                      <a:pt x="4605" y="1146313"/>
                    </a:lnTo>
                    <a:cubicBezTo>
                      <a:pt x="-16295" y="1231506"/>
                      <a:pt x="35955" y="1314805"/>
                      <a:pt x="120505" y="1335630"/>
                    </a:cubicBezTo>
                    <a:lnTo>
                      <a:pt x="723755" y="1477618"/>
                    </a:lnTo>
                    <a:cubicBezTo>
                      <a:pt x="736105" y="1480457"/>
                      <a:pt x="748455" y="1481404"/>
                      <a:pt x="759855" y="1481404"/>
                    </a:cubicBezTo>
                    <a:cubicBezTo>
                      <a:pt x="788355" y="1481404"/>
                      <a:pt x="815905" y="1472885"/>
                      <a:pt x="842505" y="1457739"/>
                    </a:cubicBezTo>
                    <a:cubicBezTo>
                      <a:pt x="878605" y="1435968"/>
                      <a:pt x="903305" y="1401891"/>
                      <a:pt x="912805" y="1360241"/>
                    </a:cubicBezTo>
                    <a:lnTo>
                      <a:pt x="912805" y="1356455"/>
                    </a:lnTo>
                    <a:lnTo>
                      <a:pt x="1007805" y="956050"/>
                    </a:lnTo>
                    <a:lnTo>
                      <a:pt x="1081905" y="639891"/>
                    </a:lnTo>
                    <a:cubicBezTo>
                      <a:pt x="1095206" y="579309"/>
                      <a:pt x="1091405" y="519675"/>
                      <a:pt x="1073355" y="462880"/>
                    </a:cubicBezTo>
                    <a:cubicBezTo>
                      <a:pt x="1076206" y="462880"/>
                      <a:pt x="1077155" y="459093"/>
                      <a:pt x="1079055" y="456253"/>
                    </a:cubicBezTo>
                    <a:close/>
                    <a:moveTo>
                      <a:pt x="654405" y="158080"/>
                    </a:moveTo>
                    <a:lnTo>
                      <a:pt x="655355" y="158080"/>
                    </a:lnTo>
                    <a:cubicBezTo>
                      <a:pt x="657255" y="149560"/>
                      <a:pt x="662005" y="141988"/>
                      <a:pt x="670555" y="138201"/>
                    </a:cubicBezTo>
                    <a:cubicBezTo>
                      <a:pt x="679105" y="134415"/>
                      <a:pt x="688605" y="132522"/>
                      <a:pt x="696205" y="134415"/>
                    </a:cubicBezTo>
                    <a:lnTo>
                      <a:pt x="757955" y="149560"/>
                    </a:lnTo>
                    <a:cubicBezTo>
                      <a:pt x="767455" y="152400"/>
                      <a:pt x="774105" y="156186"/>
                      <a:pt x="779805" y="164706"/>
                    </a:cubicBezTo>
                    <a:cubicBezTo>
                      <a:pt x="785505" y="171332"/>
                      <a:pt x="786455" y="179851"/>
                      <a:pt x="783605" y="188370"/>
                    </a:cubicBezTo>
                    <a:lnTo>
                      <a:pt x="771255" y="239486"/>
                    </a:lnTo>
                    <a:lnTo>
                      <a:pt x="642055" y="209195"/>
                    </a:lnTo>
                    <a:lnTo>
                      <a:pt x="654405" y="158080"/>
                    </a:lnTo>
                    <a:close/>
                    <a:moveTo>
                      <a:pt x="326655" y="83299"/>
                    </a:moveTo>
                    <a:lnTo>
                      <a:pt x="352305" y="199729"/>
                    </a:lnTo>
                    <a:cubicBezTo>
                      <a:pt x="352305" y="203516"/>
                      <a:pt x="355155" y="206355"/>
                      <a:pt x="358005" y="208248"/>
                    </a:cubicBezTo>
                    <a:cubicBezTo>
                      <a:pt x="344705" y="213928"/>
                      <a:pt x="330455" y="220554"/>
                      <a:pt x="318105" y="229073"/>
                    </a:cubicBezTo>
                    <a:lnTo>
                      <a:pt x="318105" y="229073"/>
                    </a:lnTo>
                    <a:cubicBezTo>
                      <a:pt x="314305" y="230966"/>
                      <a:pt x="309555" y="233806"/>
                      <a:pt x="305755" y="236646"/>
                    </a:cubicBezTo>
                    <a:lnTo>
                      <a:pt x="326655" y="83299"/>
                    </a:lnTo>
                    <a:close/>
                    <a:moveTo>
                      <a:pt x="845355" y="1023257"/>
                    </a:moveTo>
                    <a:lnTo>
                      <a:pt x="780755" y="1293980"/>
                    </a:lnTo>
                    <a:cubicBezTo>
                      <a:pt x="776005" y="1311019"/>
                      <a:pt x="765555" y="1325217"/>
                      <a:pt x="750355" y="1334683"/>
                    </a:cubicBezTo>
                    <a:cubicBezTo>
                      <a:pt x="740855" y="1341309"/>
                      <a:pt x="728505" y="1344149"/>
                      <a:pt x="716155" y="1344149"/>
                    </a:cubicBezTo>
                    <a:cubicBezTo>
                      <a:pt x="703805" y="1344149"/>
                      <a:pt x="706655" y="1344149"/>
                      <a:pt x="700955" y="1343202"/>
                    </a:cubicBezTo>
                    <a:lnTo>
                      <a:pt x="198405" y="1225826"/>
                    </a:lnTo>
                    <a:cubicBezTo>
                      <a:pt x="162305" y="1217307"/>
                      <a:pt x="140455" y="1182283"/>
                      <a:pt x="149005" y="1146313"/>
                    </a:cubicBezTo>
                    <a:lnTo>
                      <a:pt x="213605" y="876537"/>
                    </a:lnTo>
                    <a:cubicBezTo>
                      <a:pt x="222155" y="840567"/>
                      <a:pt x="257305" y="818795"/>
                      <a:pt x="293405" y="827314"/>
                    </a:cubicBezTo>
                    <a:lnTo>
                      <a:pt x="795955" y="943744"/>
                    </a:lnTo>
                    <a:cubicBezTo>
                      <a:pt x="813055" y="948477"/>
                      <a:pt x="828255" y="958890"/>
                      <a:pt x="836805" y="974035"/>
                    </a:cubicBezTo>
                    <a:cubicBezTo>
                      <a:pt x="845355" y="989180"/>
                      <a:pt x="849155" y="1007165"/>
                      <a:pt x="845355" y="1023257"/>
                    </a:cubicBezTo>
                    <a:close/>
                    <a:moveTo>
                      <a:pt x="467255" y="563217"/>
                    </a:moveTo>
                    <a:lnTo>
                      <a:pt x="494805" y="447734"/>
                    </a:lnTo>
                    <a:cubicBezTo>
                      <a:pt x="494805" y="444894"/>
                      <a:pt x="498605" y="439215"/>
                      <a:pt x="501455" y="439215"/>
                    </a:cubicBezTo>
                    <a:lnTo>
                      <a:pt x="512855" y="439215"/>
                    </a:lnTo>
                    <a:lnTo>
                      <a:pt x="796905" y="506422"/>
                    </a:lnTo>
                    <a:lnTo>
                      <a:pt x="796905" y="506422"/>
                    </a:lnTo>
                    <a:cubicBezTo>
                      <a:pt x="796905" y="506422"/>
                      <a:pt x="805455" y="506422"/>
                      <a:pt x="808305" y="509262"/>
                    </a:cubicBezTo>
                    <a:lnTo>
                      <a:pt x="808305" y="520621"/>
                    </a:lnTo>
                    <a:lnTo>
                      <a:pt x="780755" y="636104"/>
                    </a:lnTo>
                    <a:cubicBezTo>
                      <a:pt x="780755" y="643677"/>
                      <a:pt x="774105" y="647463"/>
                      <a:pt x="767455" y="647463"/>
                    </a:cubicBezTo>
                    <a:lnTo>
                      <a:pt x="764605" y="647463"/>
                    </a:lnTo>
                    <a:lnTo>
                      <a:pt x="478655" y="579309"/>
                    </a:lnTo>
                    <a:cubicBezTo>
                      <a:pt x="470105" y="578363"/>
                      <a:pt x="467255" y="571737"/>
                      <a:pt x="467255" y="563217"/>
                    </a:cubicBezTo>
                    <a:close/>
                    <a:moveTo>
                      <a:pt x="1006855" y="639891"/>
                    </a:moveTo>
                    <a:lnTo>
                      <a:pt x="958405" y="842460"/>
                    </a:lnTo>
                    <a:cubicBezTo>
                      <a:pt x="958405" y="850032"/>
                      <a:pt x="951755" y="853819"/>
                      <a:pt x="945105" y="853819"/>
                    </a:cubicBezTo>
                    <a:lnTo>
                      <a:pt x="942255" y="853819"/>
                    </a:lnTo>
                    <a:cubicBezTo>
                      <a:pt x="933705" y="852872"/>
                      <a:pt x="930855" y="846246"/>
                      <a:pt x="930855" y="837727"/>
                    </a:cubicBezTo>
                    <a:lnTo>
                      <a:pt x="979305" y="635158"/>
                    </a:lnTo>
                    <a:cubicBezTo>
                      <a:pt x="1007805" y="512102"/>
                      <a:pt x="930855" y="387153"/>
                      <a:pt x="807355" y="358755"/>
                    </a:cubicBezTo>
                    <a:lnTo>
                      <a:pt x="549905" y="298174"/>
                    </a:lnTo>
                    <a:cubicBezTo>
                      <a:pt x="489105" y="283975"/>
                      <a:pt x="427355" y="293441"/>
                      <a:pt x="375105" y="326571"/>
                    </a:cubicBezTo>
                    <a:cubicBezTo>
                      <a:pt x="322855" y="357809"/>
                      <a:pt x="284855" y="407978"/>
                      <a:pt x="271555" y="468559"/>
                    </a:cubicBezTo>
                    <a:lnTo>
                      <a:pt x="222155" y="674914"/>
                    </a:lnTo>
                    <a:cubicBezTo>
                      <a:pt x="222155" y="683434"/>
                      <a:pt x="214555" y="687220"/>
                      <a:pt x="206005" y="686273"/>
                    </a:cubicBezTo>
                    <a:lnTo>
                      <a:pt x="206955" y="686273"/>
                    </a:lnTo>
                    <a:cubicBezTo>
                      <a:pt x="200305" y="682487"/>
                      <a:pt x="194605" y="675861"/>
                      <a:pt x="197455" y="667342"/>
                    </a:cubicBezTo>
                    <a:lnTo>
                      <a:pt x="246855" y="460986"/>
                    </a:lnTo>
                    <a:cubicBezTo>
                      <a:pt x="262055" y="393779"/>
                      <a:pt x="303855" y="336984"/>
                      <a:pt x="362755" y="301014"/>
                    </a:cubicBezTo>
                    <a:cubicBezTo>
                      <a:pt x="419755" y="265990"/>
                      <a:pt x="490055" y="253684"/>
                      <a:pt x="557505" y="269776"/>
                    </a:cubicBezTo>
                    <a:lnTo>
                      <a:pt x="814955" y="330358"/>
                    </a:lnTo>
                    <a:cubicBezTo>
                      <a:pt x="882405" y="345503"/>
                      <a:pt x="939405" y="387153"/>
                      <a:pt x="975505" y="445841"/>
                    </a:cubicBezTo>
                    <a:cubicBezTo>
                      <a:pt x="1010655" y="502636"/>
                      <a:pt x="1023005" y="572683"/>
                      <a:pt x="1006855" y="639891"/>
                    </a:cubicBezTo>
                    <a:close/>
                    <a:moveTo>
                      <a:pt x="1059105" y="427856"/>
                    </a:moveTo>
                    <a:lnTo>
                      <a:pt x="1059105" y="427856"/>
                    </a:lnTo>
                    <a:cubicBezTo>
                      <a:pt x="1050555" y="409871"/>
                      <a:pt x="1039155" y="392832"/>
                      <a:pt x="1026805" y="375794"/>
                    </a:cubicBezTo>
                    <a:cubicBezTo>
                      <a:pt x="1014455" y="358755"/>
                      <a:pt x="1112305" y="273563"/>
                      <a:pt x="1112305" y="273563"/>
                    </a:cubicBezTo>
                    <a:lnTo>
                      <a:pt x="1059105" y="427856"/>
                    </a:lnTo>
                    <a:close/>
                  </a:path>
                </a:pathLst>
              </a:custGeom>
              <a:solidFill>
                <a:srgbClr val="FFFFFF"/>
              </a:solidFill>
              <a:ln w="9450" cap="flat">
                <a:noFill/>
                <a:prstDash val="solid"/>
                <a:miter/>
              </a:ln>
            </p:spPr>
            <p:txBody>
              <a:bodyPr rtlCol="0" anchor="ctr"/>
              <a:lstStyle/>
              <a:p>
                <a:endParaRPr lang="en-GB"/>
              </a:p>
            </p:txBody>
          </p:sp>
        </p:grpSp>
        <p:grpSp>
          <p:nvGrpSpPr>
            <p:cNvPr id="17" name="Graphic 3">
              <a:extLst>
                <a:ext uri="{FF2B5EF4-FFF2-40B4-BE49-F238E27FC236}">
                  <a16:creationId xmlns:a16="http://schemas.microsoft.com/office/drawing/2014/main" id="{BA7AA136-EF5C-A56D-2911-A7126EA25499}"/>
                </a:ext>
              </a:extLst>
            </p:cNvPr>
            <p:cNvGrpSpPr/>
            <p:nvPr/>
          </p:nvGrpSpPr>
          <p:grpSpPr>
            <a:xfrm>
              <a:off x="5713373" y="2495550"/>
              <a:ext cx="1161705" cy="1481403"/>
              <a:chOff x="5713373" y="2495550"/>
              <a:chExt cx="1161705" cy="1481403"/>
            </a:xfrm>
            <a:solidFill>
              <a:srgbClr val="889FAF"/>
            </a:solidFill>
          </p:grpSpPr>
          <p:sp>
            <p:nvSpPr>
              <p:cNvPr id="19" name="Freeform 18">
                <a:extLst>
                  <a:ext uri="{FF2B5EF4-FFF2-40B4-BE49-F238E27FC236}">
                    <a16:creationId xmlns:a16="http://schemas.microsoft.com/office/drawing/2014/main" id="{98950D8C-1EA7-4AA2-B3F7-45F814AA58E6}"/>
                  </a:ext>
                </a:extLst>
              </p:cNvPr>
              <p:cNvSpPr/>
              <p:nvPr/>
            </p:nvSpPr>
            <p:spPr>
              <a:xfrm>
                <a:off x="5888915" y="3448759"/>
                <a:ext cx="622313" cy="362199"/>
              </a:xfrm>
              <a:custGeom>
                <a:avLst/>
                <a:gdLst>
                  <a:gd name="connsiteX0" fmla="*/ 573864 w 622313"/>
                  <a:gd name="connsiteY0" fmla="*/ 167545 h 362199"/>
                  <a:gd name="connsiteX1" fmla="*/ 560564 w 622313"/>
                  <a:gd name="connsiteY1" fmla="*/ 178904 h 362199"/>
                  <a:gd name="connsiteX2" fmla="*/ 557714 w 622313"/>
                  <a:gd name="connsiteY2" fmla="*/ 178904 h 362199"/>
                  <a:gd name="connsiteX3" fmla="*/ 546314 w 622313"/>
                  <a:gd name="connsiteY3" fmla="*/ 162812 h 362199"/>
                  <a:gd name="connsiteX4" fmla="*/ 555814 w 622313"/>
                  <a:gd name="connsiteY4" fmla="*/ 120216 h 362199"/>
                  <a:gd name="connsiteX5" fmla="*/ 47564 w 622313"/>
                  <a:gd name="connsiteY5" fmla="*/ 0 h 362199"/>
                  <a:gd name="connsiteX6" fmla="*/ 1014 w 622313"/>
                  <a:gd name="connsiteY6" fmla="*/ 198783 h 362199"/>
                  <a:gd name="connsiteX7" fmla="*/ 1014 w 622313"/>
                  <a:gd name="connsiteY7" fmla="*/ 198783 h 362199"/>
                  <a:gd name="connsiteX8" fmla="*/ 29514 w 622313"/>
                  <a:gd name="connsiteY8" fmla="*/ 244219 h 362199"/>
                  <a:gd name="connsiteX9" fmla="*/ 531114 w 622313"/>
                  <a:gd name="connsiteY9" fmla="*/ 360649 h 362199"/>
                  <a:gd name="connsiteX10" fmla="*/ 559614 w 622313"/>
                  <a:gd name="connsiteY10" fmla="*/ 356862 h 362199"/>
                  <a:gd name="connsiteX11" fmla="*/ 575764 w 622313"/>
                  <a:gd name="connsiteY11" fmla="*/ 333198 h 362199"/>
                  <a:gd name="connsiteX12" fmla="*/ 622314 w 622313"/>
                  <a:gd name="connsiteY12" fmla="*/ 134415 h 362199"/>
                  <a:gd name="connsiteX13" fmla="*/ 583364 w 622313"/>
                  <a:gd name="connsiteY13" fmla="*/ 124949 h 362199"/>
                  <a:gd name="connsiteX14" fmla="*/ 573864 w 622313"/>
                  <a:gd name="connsiteY14" fmla="*/ 167545 h 3621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622313" h="362199">
                    <a:moveTo>
                      <a:pt x="573864" y="167545"/>
                    </a:moveTo>
                    <a:cubicBezTo>
                      <a:pt x="573864" y="175118"/>
                      <a:pt x="567214" y="178904"/>
                      <a:pt x="560564" y="178904"/>
                    </a:cubicBezTo>
                    <a:lnTo>
                      <a:pt x="557714" y="178904"/>
                    </a:lnTo>
                    <a:cubicBezTo>
                      <a:pt x="549164" y="178904"/>
                      <a:pt x="546314" y="171332"/>
                      <a:pt x="546314" y="162812"/>
                    </a:cubicBezTo>
                    <a:lnTo>
                      <a:pt x="555814" y="120216"/>
                    </a:lnTo>
                    <a:lnTo>
                      <a:pt x="47564" y="0"/>
                    </a:lnTo>
                    <a:lnTo>
                      <a:pt x="1014" y="198783"/>
                    </a:lnTo>
                    <a:lnTo>
                      <a:pt x="1014" y="198783"/>
                    </a:lnTo>
                    <a:cubicBezTo>
                      <a:pt x="-3736" y="219608"/>
                      <a:pt x="8614" y="240432"/>
                      <a:pt x="29514" y="244219"/>
                    </a:cubicBezTo>
                    <a:lnTo>
                      <a:pt x="531114" y="360649"/>
                    </a:lnTo>
                    <a:cubicBezTo>
                      <a:pt x="540614" y="363488"/>
                      <a:pt x="551064" y="362542"/>
                      <a:pt x="559614" y="356862"/>
                    </a:cubicBezTo>
                    <a:cubicBezTo>
                      <a:pt x="567214" y="351183"/>
                      <a:pt x="572914" y="342663"/>
                      <a:pt x="575764" y="333198"/>
                    </a:cubicBezTo>
                    <a:lnTo>
                      <a:pt x="622314" y="134415"/>
                    </a:lnTo>
                    <a:lnTo>
                      <a:pt x="583364" y="124949"/>
                    </a:lnTo>
                    <a:lnTo>
                      <a:pt x="573864" y="167545"/>
                    </a:lnTo>
                    <a:close/>
                  </a:path>
                </a:pathLst>
              </a:custGeom>
              <a:solidFill>
                <a:schemeClr val="accent3"/>
              </a:solidFill>
              <a:ln w="9450" cap="flat">
                <a:noFill/>
                <a:prstDash val="solid"/>
                <a:miter/>
              </a:ln>
            </p:spPr>
            <p:txBody>
              <a:bodyPr rtlCol="0" anchor="ctr"/>
              <a:lstStyle/>
              <a:p>
                <a:endParaRPr lang="en-GB"/>
              </a:p>
            </p:txBody>
          </p:sp>
          <p:sp>
            <p:nvSpPr>
              <p:cNvPr id="20" name="Freeform 19">
                <a:extLst>
                  <a:ext uri="{FF2B5EF4-FFF2-40B4-BE49-F238E27FC236}">
                    <a16:creationId xmlns:a16="http://schemas.microsoft.com/office/drawing/2014/main" id="{3D66F450-F5E5-A35F-0914-9F7945C3DED6}"/>
                  </a:ext>
                </a:extLst>
              </p:cNvPr>
              <p:cNvSpPr/>
              <p:nvPr/>
            </p:nvSpPr>
            <p:spPr>
              <a:xfrm>
                <a:off x="5943129" y="3348422"/>
                <a:ext cx="588656" cy="206355"/>
              </a:xfrm>
              <a:custGeom>
                <a:avLst/>
                <a:gdLst>
                  <a:gd name="connsiteX0" fmla="*/ 559550 w 588656"/>
                  <a:gd name="connsiteY0" fmla="*/ 118323 h 206355"/>
                  <a:gd name="connsiteX1" fmla="*/ 57000 w 588656"/>
                  <a:gd name="connsiteY1" fmla="*/ 947 h 206355"/>
                  <a:gd name="connsiteX2" fmla="*/ 48450 w 588656"/>
                  <a:gd name="connsiteY2" fmla="*/ 0 h 206355"/>
                  <a:gd name="connsiteX3" fmla="*/ 11400 w 588656"/>
                  <a:gd name="connsiteY3" fmla="*/ 28398 h 206355"/>
                  <a:gd name="connsiteX4" fmla="*/ 11400 w 588656"/>
                  <a:gd name="connsiteY4" fmla="*/ 26504 h 206355"/>
                  <a:gd name="connsiteX5" fmla="*/ 0 w 588656"/>
                  <a:gd name="connsiteY5" fmla="*/ 71940 h 206355"/>
                  <a:gd name="connsiteX6" fmla="*/ 2850 w 588656"/>
                  <a:gd name="connsiteY6" fmla="*/ 71940 h 206355"/>
                  <a:gd name="connsiteX7" fmla="*/ 575700 w 588656"/>
                  <a:gd name="connsiteY7" fmla="*/ 206355 h 206355"/>
                  <a:gd name="connsiteX8" fmla="*/ 587100 w 588656"/>
                  <a:gd name="connsiteY8" fmla="*/ 162812 h 206355"/>
                  <a:gd name="connsiteX9" fmla="*/ 583300 w 588656"/>
                  <a:gd name="connsiteY9" fmla="*/ 134415 h 206355"/>
                  <a:gd name="connsiteX10" fmla="*/ 559550 w 588656"/>
                  <a:gd name="connsiteY10" fmla="*/ 118323 h 20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88656" h="206355">
                    <a:moveTo>
                      <a:pt x="559550" y="118323"/>
                    </a:moveTo>
                    <a:lnTo>
                      <a:pt x="57000" y="947"/>
                    </a:lnTo>
                    <a:cubicBezTo>
                      <a:pt x="54150" y="0"/>
                      <a:pt x="66500" y="0"/>
                      <a:pt x="48450" y="0"/>
                    </a:cubicBezTo>
                    <a:cubicBezTo>
                      <a:pt x="30400" y="0"/>
                      <a:pt x="15200" y="10412"/>
                      <a:pt x="11400" y="28398"/>
                    </a:cubicBezTo>
                    <a:lnTo>
                      <a:pt x="11400" y="26504"/>
                    </a:lnTo>
                    <a:lnTo>
                      <a:pt x="0" y="71940"/>
                    </a:lnTo>
                    <a:lnTo>
                      <a:pt x="2850" y="71940"/>
                    </a:lnTo>
                    <a:lnTo>
                      <a:pt x="575700" y="206355"/>
                    </a:lnTo>
                    <a:lnTo>
                      <a:pt x="587100" y="162812"/>
                    </a:lnTo>
                    <a:cubicBezTo>
                      <a:pt x="589950" y="153347"/>
                      <a:pt x="589000" y="142934"/>
                      <a:pt x="583300" y="134415"/>
                    </a:cubicBezTo>
                    <a:cubicBezTo>
                      <a:pt x="577600" y="126842"/>
                      <a:pt x="569050" y="121163"/>
                      <a:pt x="559550" y="118323"/>
                    </a:cubicBezTo>
                    <a:close/>
                  </a:path>
                </a:pathLst>
              </a:custGeom>
              <a:solidFill>
                <a:schemeClr val="accent3"/>
              </a:solidFill>
              <a:ln w="9450" cap="flat">
                <a:noFill/>
                <a:prstDash val="solid"/>
                <a:miter/>
              </a:ln>
            </p:spPr>
            <p:txBody>
              <a:bodyPr rtlCol="0" anchor="ctr"/>
              <a:lstStyle/>
              <a:p>
                <a:endParaRPr lang="en-GB"/>
              </a:p>
            </p:txBody>
          </p:sp>
          <p:sp>
            <p:nvSpPr>
              <p:cNvPr id="21" name="Freeform 20">
                <a:extLst>
                  <a:ext uri="{FF2B5EF4-FFF2-40B4-BE49-F238E27FC236}">
                    <a16:creationId xmlns:a16="http://schemas.microsoft.com/office/drawing/2014/main" id="{D47E637E-8DB5-29F6-934D-4E4F00ADD1CC}"/>
                  </a:ext>
                </a:extLst>
              </p:cNvPr>
              <p:cNvSpPr/>
              <p:nvPr/>
            </p:nvSpPr>
            <p:spPr>
              <a:xfrm>
                <a:off x="5713373" y="2495550"/>
                <a:ext cx="1161705" cy="1481403"/>
              </a:xfrm>
              <a:custGeom>
                <a:avLst/>
                <a:gdLst>
                  <a:gd name="connsiteX0" fmla="*/ 1079055 w 1161705"/>
                  <a:gd name="connsiteY0" fmla="*/ 456253 h 1481403"/>
                  <a:gd name="connsiteX1" fmla="*/ 1161706 w 1161705"/>
                  <a:gd name="connsiteY1" fmla="*/ 216768 h 1481403"/>
                  <a:gd name="connsiteX2" fmla="*/ 1161706 w 1161705"/>
                  <a:gd name="connsiteY2" fmla="*/ 204462 h 1481403"/>
                  <a:gd name="connsiteX3" fmla="*/ 1153155 w 1161705"/>
                  <a:gd name="connsiteY3" fmla="*/ 195943 h 1481403"/>
                  <a:gd name="connsiteX4" fmla="*/ 999255 w 1161705"/>
                  <a:gd name="connsiteY4" fmla="*/ 134415 h 1481403"/>
                  <a:gd name="connsiteX5" fmla="*/ 983105 w 1161705"/>
                  <a:gd name="connsiteY5" fmla="*/ 138201 h 1481403"/>
                  <a:gd name="connsiteX6" fmla="*/ 875755 w 1161705"/>
                  <a:gd name="connsiteY6" fmla="*/ 266937 h 1481403"/>
                  <a:gd name="connsiteX7" fmla="*/ 843455 w 1161705"/>
                  <a:gd name="connsiteY7" fmla="*/ 257471 h 1481403"/>
                  <a:gd name="connsiteX8" fmla="*/ 797855 w 1161705"/>
                  <a:gd name="connsiteY8" fmla="*/ 247058 h 1481403"/>
                  <a:gd name="connsiteX9" fmla="*/ 811155 w 1161705"/>
                  <a:gd name="connsiteY9" fmla="*/ 195943 h 1481403"/>
                  <a:gd name="connsiteX10" fmla="*/ 802605 w 1161705"/>
                  <a:gd name="connsiteY10" fmla="*/ 150507 h 1481403"/>
                  <a:gd name="connsiteX11" fmla="*/ 763655 w 1161705"/>
                  <a:gd name="connsiteY11" fmla="*/ 123056 h 1481403"/>
                  <a:gd name="connsiteX12" fmla="*/ 701905 w 1161705"/>
                  <a:gd name="connsiteY12" fmla="*/ 107911 h 1481403"/>
                  <a:gd name="connsiteX13" fmla="*/ 655355 w 1161705"/>
                  <a:gd name="connsiteY13" fmla="*/ 114537 h 1481403"/>
                  <a:gd name="connsiteX14" fmla="*/ 627805 w 1161705"/>
                  <a:gd name="connsiteY14" fmla="*/ 151453 h 1481403"/>
                  <a:gd name="connsiteX15" fmla="*/ 616405 w 1161705"/>
                  <a:gd name="connsiteY15" fmla="*/ 203516 h 1481403"/>
                  <a:gd name="connsiteX16" fmla="*/ 541355 w 1161705"/>
                  <a:gd name="connsiteY16" fmla="*/ 189317 h 1481403"/>
                  <a:gd name="connsiteX17" fmla="*/ 502405 w 1161705"/>
                  <a:gd name="connsiteY17" fmla="*/ 24611 h 1481403"/>
                  <a:gd name="connsiteX18" fmla="*/ 490055 w 1161705"/>
                  <a:gd name="connsiteY18" fmla="*/ 13252 h 1481403"/>
                  <a:gd name="connsiteX19" fmla="*/ 324755 w 1161705"/>
                  <a:gd name="connsiteY19" fmla="*/ 0 h 1481403"/>
                  <a:gd name="connsiteX20" fmla="*/ 313355 w 1161705"/>
                  <a:gd name="connsiteY20" fmla="*/ 3786 h 1481403"/>
                  <a:gd name="connsiteX21" fmla="*/ 306705 w 1161705"/>
                  <a:gd name="connsiteY21" fmla="*/ 15145 h 1481403"/>
                  <a:gd name="connsiteX22" fmla="*/ 272505 w 1161705"/>
                  <a:gd name="connsiteY22" fmla="*/ 263150 h 1481403"/>
                  <a:gd name="connsiteX23" fmla="*/ 173705 w 1161705"/>
                  <a:gd name="connsiteY23" fmla="*/ 428802 h 1481403"/>
                  <a:gd name="connsiteX24" fmla="*/ 123355 w 1161705"/>
                  <a:gd name="connsiteY24" fmla="*/ 643677 h 1481403"/>
                  <a:gd name="connsiteX25" fmla="*/ 102455 w 1161705"/>
                  <a:gd name="connsiteY25" fmla="*/ 731709 h 1481403"/>
                  <a:gd name="connsiteX26" fmla="*/ 99605 w 1161705"/>
                  <a:gd name="connsiteY26" fmla="*/ 744015 h 1481403"/>
                  <a:gd name="connsiteX27" fmla="*/ 4605 w 1161705"/>
                  <a:gd name="connsiteY27" fmla="*/ 1144420 h 1481403"/>
                  <a:gd name="connsiteX28" fmla="*/ 4605 w 1161705"/>
                  <a:gd name="connsiteY28" fmla="*/ 1146313 h 1481403"/>
                  <a:gd name="connsiteX29" fmla="*/ 120505 w 1161705"/>
                  <a:gd name="connsiteY29" fmla="*/ 1335630 h 1481403"/>
                  <a:gd name="connsiteX30" fmla="*/ 723755 w 1161705"/>
                  <a:gd name="connsiteY30" fmla="*/ 1477618 h 1481403"/>
                  <a:gd name="connsiteX31" fmla="*/ 759855 w 1161705"/>
                  <a:gd name="connsiteY31" fmla="*/ 1481404 h 1481403"/>
                  <a:gd name="connsiteX32" fmla="*/ 842505 w 1161705"/>
                  <a:gd name="connsiteY32" fmla="*/ 1457739 h 1481403"/>
                  <a:gd name="connsiteX33" fmla="*/ 912805 w 1161705"/>
                  <a:gd name="connsiteY33" fmla="*/ 1360241 h 1481403"/>
                  <a:gd name="connsiteX34" fmla="*/ 912805 w 1161705"/>
                  <a:gd name="connsiteY34" fmla="*/ 1356455 h 1481403"/>
                  <a:gd name="connsiteX35" fmla="*/ 1007805 w 1161705"/>
                  <a:gd name="connsiteY35" fmla="*/ 956050 h 1481403"/>
                  <a:gd name="connsiteX36" fmla="*/ 1081905 w 1161705"/>
                  <a:gd name="connsiteY36" fmla="*/ 639891 h 1481403"/>
                  <a:gd name="connsiteX37" fmla="*/ 1073355 w 1161705"/>
                  <a:gd name="connsiteY37" fmla="*/ 462880 h 1481403"/>
                  <a:gd name="connsiteX38" fmla="*/ 1079055 w 1161705"/>
                  <a:gd name="connsiteY38" fmla="*/ 456253 h 1481403"/>
                  <a:gd name="connsiteX39" fmla="*/ 654405 w 1161705"/>
                  <a:gd name="connsiteY39" fmla="*/ 158080 h 1481403"/>
                  <a:gd name="connsiteX40" fmla="*/ 655355 w 1161705"/>
                  <a:gd name="connsiteY40" fmla="*/ 158080 h 1481403"/>
                  <a:gd name="connsiteX41" fmla="*/ 670555 w 1161705"/>
                  <a:gd name="connsiteY41" fmla="*/ 138201 h 1481403"/>
                  <a:gd name="connsiteX42" fmla="*/ 696205 w 1161705"/>
                  <a:gd name="connsiteY42" fmla="*/ 134415 h 1481403"/>
                  <a:gd name="connsiteX43" fmla="*/ 757955 w 1161705"/>
                  <a:gd name="connsiteY43" fmla="*/ 149560 h 1481403"/>
                  <a:gd name="connsiteX44" fmla="*/ 779805 w 1161705"/>
                  <a:gd name="connsiteY44" fmla="*/ 164706 h 1481403"/>
                  <a:gd name="connsiteX45" fmla="*/ 783605 w 1161705"/>
                  <a:gd name="connsiteY45" fmla="*/ 188370 h 1481403"/>
                  <a:gd name="connsiteX46" fmla="*/ 771255 w 1161705"/>
                  <a:gd name="connsiteY46" fmla="*/ 239486 h 1481403"/>
                  <a:gd name="connsiteX47" fmla="*/ 642055 w 1161705"/>
                  <a:gd name="connsiteY47" fmla="*/ 209195 h 1481403"/>
                  <a:gd name="connsiteX48" fmla="*/ 654405 w 1161705"/>
                  <a:gd name="connsiteY48" fmla="*/ 158080 h 1481403"/>
                  <a:gd name="connsiteX49" fmla="*/ 326655 w 1161705"/>
                  <a:gd name="connsiteY49" fmla="*/ 83299 h 1481403"/>
                  <a:gd name="connsiteX50" fmla="*/ 352305 w 1161705"/>
                  <a:gd name="connsiteY50" fmla="*/ 199729 h 1481403"/>
                  <a:gd name="connsiteX51" fmla="*/ 358005 w 1161705"/>
                  <a:gd name="connsiteY51" fmla="*/ 208248 h 1481403"/>
                  <a:gd name="connsiteX52" fmla="*/ 318105 w 1161705"/>
                  <a:gd name="connsiteY52" fmla="*/ 229073 h 1481403"/>
                  <a:gd name="connsiteX53" fmla="*/ 318105 w 1161705"/>
                  <a:gd name="connsiteY53" fmla="*/ 229073 h 1481403"/>
                  <a:gd name="connsiteX54" fmla="*/ 305755 w 1161705"/>
                  <a:gd name="connsiteY54" fmla="*/ 236646 h 1481403"/>
                  <a:gd name="connsiteX55" fmla="*/ 326655 w 1161705"/>
                  <a:gd name="connsiteY55" fmla="*/ 83299 h 1481403"/>
                  <a:gd name="connsiteX56" fmla="*/ 845355 w 1161705"/>
                  <a:gd name="connsiteY56" fmla="*/ 1023257 h 1481403"/>
                  <a:gd name="connsiteX57" fmla="*/ 780755 w 1161705"/>
                  <a:gd name="connsiteY57" fmla="*/ 1293980 h 1481403"/>
                  <a:gd name="connsiteX58" fmla="*/ 750355 w 1161705"/>
                  <a:gd name="connsiteY58" fmla="*/ 1334683 h 1481403"/>
                  <a:gd name="connsiteX59" fmla="*/ 716155 w 1161705"/>
                  <a:gd name="connsiteY59" fmla="*/ 1344149 h 1481403"/>
                  <a:gd name="connsiteX60" fmla="*/ 700955 w 1161705"/>
                  <a:gd name="connsiteY60" fmla="*/ 1343202 h 1481403"/>
                  <a:gd name="connsiteX61" fmla="*/ 198405 w 1161705"/>
                  <a:gd name="connsiteY61" fmla="*/ 1225826 h 1481403"/>
                  <a:gd name="connsiteX62" fmla="*/ 149005 w 1161705"/>
                  <a:gd name="connsiteY62" fmla="*/ 1146313 h 1481403"/>
                  <a:gd name="connsiteX63" fmla="*/ 213605 w 1161705"/>
                  <a:gd name="connsiteY63" fmla="*/ 876537 h 1481403"/>
                  <a:gd name="connsiteX64" fmla="*/ 293405 w 1161705"/>
                  <a:gd name="connsiteY64" fmla="*/ 827314 h 1481403"/>
                  <a:gd name="connsiteX65" fmla="*/ 795955 w 1161705"/>
                  <a:gd name="connsiteY65" fmla="*/ 943744 h 1481403"/>
                  <a:gd name="connsiteX66" fmla="*/ 836805 w 1161705"/>
                  <a:gd name="connsiteY66" fmla="*/ 974035 h 1481403"/>
                  <a:gd name="connsiteX67" fmla="*/ 845355 w 1161705"/>
                  <a:gd name="connsiteY67" fmla="*/ 1023257 h 1481403"/>
                  <a:gd name="connsiteX68" fmla="*/ 467255 w 1161705"/>
                  <a:gd name="connsiteY68" fmla="*/ 563217 h 1481403"/>
                  <a:gd name="connsiteX69" fmla="*/ 494805 w 1161705"/>
                  <a:gd name="connsiteY69" fmla="*/ 447734 h 1481403"/>
                  <a:gd name="connsiteX70" fmla="*/ 501455 w 1161705"/>
                  <a:gd name="connsiteY70" fmla="*/ 439215 h 1481403"/>
                  <a:gd name="connsiteX71" fmla="*/ 512855 w 1161705"/>
                  <a:gd name="connsiteY71" fmla="*/ 439215 h 1481403"/>
                  <a:gd name="connsiteX72" fmla="*/ 796905 w 1161705"/>
                  <a:gd name="connsiteY72" fmla="*/ 506422 h 1481403"/>
                  <a:gd name="connsiteX73" fmla="*/ 796905 w 1161705"/>
                  <a:gd name="connsiteY73" fmla="*/ 506422 h 1481403"/>
                  <a:gd name="connsiteX74" fmla="*/ 808305 w 1161705"/>
                  <a:gd name="connsiteY74" fmla="*/ 509262 h 1481403"/>
                  <a:gd name="connsiteX75" fmla="*/ 808305 w 1161705"/>
                  <a:gd name="connsiteY75" fmla="*/ 520621 h 1481403"/>
                  <a:gd name="connsiteX76" fmla="*/ 780755 w 1161705"/>
                  <a:gd name="connsiteY76" fmla="*/ 636104 h 1481403"/>
                  <a:gd name="connsiteX77" fmla="*/ 767455 w 1161705"/>
                  <a:gd name="connsiteY77" fmla="*/ 647463 h 1481403"/>
                  <a:gd name="connsiteX78" fmla="*/ 764605 w 1161705"/>
                  <a:gd name="connsiteY78" fmla="*/ 647463 h 1481403"/>
                  <a:gd name="connsiteX79" fmla="*/ 478655 w 1161705"/>
                  <a:gd name="connsiteY79" fmla="*/ 579309 h 1481403"/>
                  <a:gd name="connsiteX80" fmla="*/ 467255 w 1161705"/>
                  <a:gd name="connsiteY80" fmla="*/ 563217 h 1481403"/>
                  <a:gd name="connsiteX81" fmla="*/ 1006855 w 1161705"/>
                  <a:gd name="connsiteY81" fmla="*/ 639891 h 1481403"/>
                  <a:gd name="connsiteX82" fmla="*/ 958405 w 1161705"/>
                  <a:gd name="connsiteY82" fmla="*/ 842460 h 1481403"/>
                  <a:gd name="connsiteX83" fmla="*/ 945105 w 1161705"/>
                  <a:gd name="connsiteY83" fmla="*/ 853819 h 1481403"/>
                  <a:gd name="connsiteX84" fmla="*/ 942255 w 1161705"/>
                  <a:gd name="connsiteY84" fmla="*/ 853819 h 1481403"/>
                  <a:gd name="connsiteX85" fmla="*/ 930855 w 1161705"/>
                  <a:gd name="connsiteY85" fmla="*/ 837727 h 1481403"/>
                  <a:gd name="connsiteX86" fmla="*/ 979305 w 1161705"/>
                  <a:gd name="connsiteY86" fmla="*/ 635158 h 1481403"/>
                  <a:gd name="connsiteX87" fmla="*/ 807355 w 1161705"/>
                  <a:gd name="connsiteY87" fmla="*/ 358755 h 1481403"/>
                  <a:gd name="connsiteX88" fmla="*/ 549905 w 1161705"/>
                  <a:gd name="connsiteY88" fmla="*/ 298174 h 1481403"/>
                  <a:gd name="connsiteX89" fmla="*/ 375105 w 1161705"/>
                  <a:gd name="connsiteY89" fmla="*/ 326571 h 1481403"/>
                  <a:gd name="connsiteX90" fmla="*/ 271555 w 1161705"/>
                  <a:gd name="connsiteY90" fmla="*/ 468559 h 1481403"/>
                  <a:gd name="connsiteX91" fmla="*/ 222155 w 1161705"/>
                  <a:gd name="connsiteY91" fmla="*/ 674914 h 1481403"/>
                  <a:gd name="connsiteX92" fmla="*/ 206005 w 1161705"/>
                  <a:gd name="connsiteY92" fmla="*/ 686273 h 1481403"/>
                  <a:gd name="connsiteX93" fmla="*/ 206955 w 1161705"/>
                  <a:gd name="connsiteY93" fmla="*/ 686273 h 1481403"/>
                  <a:gd name="connsiteX94" fmla="*/ 197455 w 1161705"/>
                  <a:gd name="connsiteY94" fmla="*/ 667342 h 1481403"/>
                  <a:gd name="connsiteX95" fmla="*/ 246855 w 1161705"/>
                  <a:gd name="connsiteY95" fmla="*/ 460986 h 1481403"/>
                  <a:gd name="connsiteX96" fmla="*/ 362755 w 1161705"/>
                  <a:gd name="connsiteY96" fmla="*/ 301014 h 1481403"/>
                  <a:gd name="connsiteX97" fmla="*/ 557505 w 1161705"/>
                  <a:gd name="connsiteY97" fmla="*/ 269776 h 1481403"/>
                  <a:gd name="connsiteX98" fmla="*/ 814955 w 1161705"/>
                  <a:gd name="connsiteY98" fmla="*/ 330358 h 1481403"/>
                  <a:gd name="connsiteX99" fmla="*/ 975505 w 1161705"/>
                  <a:gd name="connsiteY99" fmla="*/ 445841 h 1481403"/>
                  <a:gd name="connsiteX100" fmla="*/ 1006855 w 1161705"/>
                  <a:gd name="connsiteY100" fmla="*/ 639891 h 1481403"/>
                  <a:gd name="connsiteX101" fmla="*/ 1059105 w 1161705"/>
                  <a:gd name="connsiteY101" fmla="*/ 427856 h 1481403"/>
                  <a:gd name="connsiteX102" fmla="*/ 1059105 w 1161705"/>
                  <a:gd name="connsiteY102" fmla="*/ 427856 h 1481403"/>
                  <a:gd name="connsiteX103" fmla="*/ 1026805 w 1161705"/>
                  <a:gd name="connsiteY103" fmla="*/ 375794 h 1481403"/>
                  <a:gd name="connsiteX104" fmla="*/ 1112305 w 1161705"/>
                  <a:gd name="connsiteY104" fmla="*/ 273563 h 1481403"/>
                  <a:gd name="connsiteX105" fmla="*/ 1059105 w 1161705"/>
                  <a:gd name="connsiteY105" fmla="*/ 427856 h 14814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1161705" h="1481403">
                    <a:moveTo>
                      <a:pt x="1079055" y="456253"/>
                    </a:moveTo>
                    <a:lnTo>
                      <a:pt x="1161706" y="216768"/>
                    </a:lnTo>
                    <a:lnTo>
                      <a:pt x="1161706" y="204462"/>
                    </a:lnTo>
                    <a:cubicBezTo>
                      <a:pt x="1161706" y="200676"/>
                      <a:pt x="1157905" y="197836"/>
                      <a:pt x="1153155" y="195943"/>
                    </a:cubicBezTo>
                    <a:lnTo>
                      <a:pt x="999255" y="134415"/>
                    </a:lnTo>
                    <a:cubicBezTo>
                      <a:pt x="993555" y="131575"/>
                      <a:pt x="986905" y="134415"/>
                      <a:pt x="983105" y="138201"/>
                    </a:cubicBezTo>
                    <a:lnTo>
                      <a:pt x="875755" y="266937"/>
                    </a:lnTo>
                    <a:cubicBezTo>
                      <a:pt x="865305" y="263150"/>
                      <a:pt x="854855" y="260311"/>
                      <a:pt x="843455" y="257471"/>
                    </a:cubicBezTo>
                    <a:lnTo>
                      <a:pt x="797855" y="247058"/>
                    </a:lnTo>
                    <a:lnTo>
                      <a:pt x="811155" y="195943"/>
                    </a:lnTo>
                    <a:cubicBezTo>
                      <a:pt x="814955" y="180798"/>
                      <a:pt x="811155" y="164706"/>
                      <a:pt x="802605" y="150507"/>
                    </a:cubicBezTo>
                    <a:cubicBezTo>
                      <a:pt x="793105" y="137255"/>
                      <a:pt x="778855" y="126842"/>
                      <a:pt x="763655" y="123056"/>
                    </a:cubicBezTo>
                    <a:lnTo>
                      <a:pt x="701905" y="107911"/>
                    </a:lnTo>
                    <a:cubicBezTo>
                      <a:pt x="685755" y="104124"/>
                      <a:pt x="668655" y="107911"/>
                      <a:pt x="655355" y="114537"/>
                    </a:cubicBezTo>
                    <a:cubicBezTo>
                      <a:pt x="640155" y="123056"/>
                      <a:pt x="630655" y="136308"/>
                      <a:pt x="627805" y="151453"/>
                    </a:cubicBezTo>
                    <a:lnTo>
                      <a:pt x="616405" y="203516"/>
                    </a:lnTo>
                    <a:lnTo>
                      <a:pt x="541355" y="189317"/>
                    </a:lnTo>
                    <a:lnTo>
                      <a:pt x="502405" y="24611"/>
                    </a:lnTo>
                    <a:cubicBezTo>
                      <a:pt x="502405" y="18932"/>
                      <a:pt x="495755" y="13252"/>
                      <a:pt x="490055" y="13252"/>
                    </a:cubicBezTo>
                    <a:lnTo>
                      <a:pt x="324755" y="0"/>
                    </a:lnTo>
                    <a:cubicBezTo>
                      <a:pt x="320955" y="0"/>
                      <a:pt x="316205" y="0"/>
                      <a:pt x="313355" y="3786"/>
                    </a:cubicBezTo>
                    <a:cubicBezTo>
                      <a:pt x="309555" y="6626"/>
                      <a:pt x="306705" y="9466"/>
                      <a:pt x="306705" y="15145"/>
                    </a:cubicBezTo>
                    <a:lnTo>
                      <a:pt x="272505" y="263150"/>
                    </a:lnTo>
                    <a:cubicBezTo>
                      <a:pt x="223105" y="306693"/>
                      <a:pt x="188905" y="363488"/>
                      <a:pt x="173705" y="428802"/>
                    </a:cubicBezTo>
                    <a:lnTo>
                      <a:pt x="123355" y="643677"/>
                    </a:lnTo>
                    <a:lnTo>
                      <a:pt x="102455" y="731709"/>
                    </a:lnTo>
                    <a:lnTo>
                      <a:pt x="99605" y="744015"/>
                    </a:lnTo>
                    <a:lnTo>
                      <a:pt x="4605" y="1144420"/>
                    </a:lnTo>
                    <a:lnTo>
                      <a:pt x="4605" y="1146313"/>
                    </a:lnTo>
                    <a:cubicBezTo>
                      <a:pt x="-16295" y="1231506"/>
                      <a:pt x="35955" y="1314805"/>
                      <a:pt x="120505" y="1335630"/>
                    </a:cubicBezTo>
                    <a:lnTo>
                      <a:pt x="723755" y="1477618"/>
                    </a:lnTo>
                    <a:cubicBezTo>
                      <a:pt x="736105" y="1480457"/>
                      <a:pt x="748455" y="1481404"/>
                      <a:pt x="759855" y="1481404"/>
                    </a:cubicBezTo>
                    <a:cubicBezTo>
                      <a:pt x="788355" y="1481404"/>
                      <a:pt x="815905" y="1472885"/>
                      <a:pt x="842505" y="1457739"/>
                    </a:cubicBezTo>
                    <a:cubicBezTo>
                      <a:pt x="878605" y="1435968"/>
                      <a:pt x="903305" y="1401891"/>
                      <a:pt x="912805" y="1360241"/>
                    </a:cubicBezTo>
                    <a:lnTo>
                      <a:pt x="912805" y="1356455"/>
                    </a:lnTo>
                    <a:lnTo>
                      <a:pt x="1007805" y="956050"/>
                    </a:lnTo>
                    <a:lnTo>
                      <a:pt x="1081905" y="639891"/>
                    </a:lnTo>
                    <a:cubicBezTo>
                      <a:pt x="1095206" y="579309"/>
                      <a:pt x="1091405" y="519675"/>
                      <a:pt x="1073355" y="462880"/>
                    </a:cubicBezTo>
                    <a:cubicBezTo>
                      <a:pt x="1076206" y="462880"/>
                      <a:pt x="1077155" y="459093"/>
                      <a:pt x="1079055" y="456253"/>
                    </a:cubicBezTo>
                    <a:close/>
                    <a:moveTo>
                      <a:pt x="654405" y="158080"/>
                    </a:moveTo>
                    <a:lnTo>
                      <a:pt x="655355" y="158080"/>
                    </a:lnTo>
                    <a:cubicBezTo>
                      <a:pt x="657255" y="149560"/>
                      <a:pt x="662005" y="141988"/>
                      <a:pt x="670555" y="138201"/>
                    </a:cubicBezTo>
                    <a:cubicBezTo>
                      <a:pt x="679105" y="134415"/>
                      <a:pt x="688605" y="132522"/>
                      <a:pt x="696205" y="134415"/>
                    </a:cubicBezTo>
                    <a:lnTo>
                      <a:pt x="757955" y="149560"/>
                    </a:lnTo>
                    <a:cubicBezTo>
                      <a:pt x="767455" y="152400"/>
                      <a:pt x="774105" y="156186"/>
                      <a:pt x="779805" y="164706"/>
                    </a:cubicBezTo>
                    <a:cubicBezTo>
                      <a:pt x="785505" y="171332"/>
                      <a:pt x="786455" y="179851"/>
                      <a:pt x="783605" y="188370"/>
                    </a:cubicBezTo>
                    <a:lnTo>
                      <a:pt x="771255" y="239486"/>
                    </a:lnTo>
                    <a:lnTo>
                      <a:pt x="642055" y="209195"/>
                    </a:lnTo>
                    <a:lnTo>
                      <a:pt x="654405" y="158080"/>
                    </a:lnTo>
                    <a:close/>
                    <a:moveTo>
                      <a:pt x="326655" y="83299"/>
                    </a:moveTo>
                    <a:lnTo>
                      <a:pt x="352305" y="199729"/>
                    </a:lnTo>
                    <a:cubicBezTo>
                      <a:pt x="352305" y="203516"/>
                      <a:pt x="355155" y="206355"/>
                      <a:pt x="358005" y="208248"/>
                    </a:cubicBezTo>
                    <a:cubicBezTo>
                      <a:pt x="344705" y="213928"/>
                      <a:pt x="330455" y="220554"/>
                      <a:pt x="318105" y="229073"/>
                    </a:cubicBezTo>
                    <a:lnTo>
                      <a:pt x="318105" y="229073"/>
                    </a:lnTo>
                    <a:cubicBezTo>
                      <a:pt x="314305" y="230966"/>
                      <a:pt x="309555" y="233806"/>
                      <a:pt x="305755" y="236646"/>
                    </a:cubicBezTo>
                    <a:lnTo>
                      <a:pt x="326655" y="83299"/>
                    </a:lnTo>
                    <a:close/>
                    <a:moveTo>
                      <a:pt x="845355" y="1023257"/>
                    </a:moveTo>
                    <a:lnTo>
                      <a:pt x="780755" y="1293980"/>
                    </a:lnTo>
                    <a:cubicBezTo>
                      <a:pt x="776005" y="1311019"/>
                      <a:pt x="765555" y="1325217"/>
                      <a:pt x="750355" y="1334683"/>
                    </a:cubicBezTo>
                    <a:cubicBezTo>
                      <a:pt x="740855" y="1341309"/>
                      <a:pt x="728505" y="1344149"/>
                      <a:pt x="716155" y="1344149"/>
                    </a:cubicBezTo>
                    <a:cubicBezTo>
                      <a:pt x="703805" y="1344149"/>
                      <a:pt x="706655" y="1344149"/>
                      <a:pt x="700955" y="1343202"/>
                    </a:cubicBezTo>
                    <a:lnTo>
                      <a:pt x="198405" y="1225826"/>
                    </a:lnTo>
                    <a:cubicBezTo>
                      <a:pt x="162305" y="1217307"/>
                      <a:pt x="140455" y="1182283"/>
                      <a:pt x="149005" y="1146313"/>
                    </a:cubicBezTo>
                    <a:lnTo>
                      <a:pt x="213605" y="876537"/>
                    </a:lnTo>
                    <a:cubicBezTo>
                      <a:pt x="222155" y="840567"/>
                      <a:pt x="257305" y="818795"/>
                      <a:pt x="293405" y="827314"/>
                    </a:cubicBezTo>
                    <a:lnTo>
                      <a:pt x="795955" y="943744"/>
                    </a:lnTo>
                    <a:cubicBezTo>
                      <a:pt x="813055" y="948477"/>
                      <a:pt x="828255" y="958890"/>
                      <a:pt x="836805" y="974035"/>
                    </a:cubicBezTo>
                    <a:cubicBezTo>
                      <a:pt x="845355" y="989180"/>
                      <a:pt x="849155" y="1007165"/>
                      <a:pt x="845355" y="1023257"/>
                    </a:cubicBezTo>
                    <a:close/>
                    <a:moveTo>
                      <a:pt x="467255" y="563217"/>
                    </a:moveTo>
                    <a:lnTo>
                      <a:pt x="494805" y="447734"/>
                    </a:lnTo>
                    <a:cubicBezTo>
                      <a:pt x="494805" y="444894"/>
                      <a:pt x="498605" y="439215"/>
                      <a:pt x="501455" y="439215"/>
                    </a:cubicBezTo>
                    <a:lnTo>
                      <a:pt x="512855" y="439215"/>
                    </a:lnTo>
                    <a:lnTo>
                      <a:pt x="796905" y="506422"/>
                    </a:lnTo>
                    <a:lnTo>
                      <a:pt x="796905" y="506422"/>
                    </a:lnTo>
                    <a:cubicBezTo>
                      <a:pt x="796905" y="506422"/>
                      <a:pt x="805455" y="506422"/>
                      <a:pt x="808305" y="509262"/>
                    </a:cubicBezTo>
                    <a:lnTo>
                      <a:pt x="808305" y="520621"/>
                    </a:lnTo>
                    <a:lnTo>
                      <a:pt x="780755" y="636104"/>
                    </a:lnTo>
                    <a:cubicBezTo>
                      <a:pt x="780755" y="643677"/>
                      <a:pt x="774105" y="647463"/>
                      <a:pt x="767455" y="647463"/>
                    </a:cubicBezTo>
                    <a:lnTo>
                      <a:pt x="764605" y="647463"/>
                    </a:lnTo>
                    <a:lnTo>
                      <a:pt x="478655" y="579309"/>
                    </a:lnTo>
                    <a:cubicBezTo>
                      <a:pt x="470105" y="578363"/>
                      <a:pt x="467255" y="571737"/>
                      <a:pt x="467255" y="563217"/>
                    </a:cubicBezTo>
                    <a:close/>
                    <a:moveTo>
                      <a:pt x="1006855" y="639891"/>
                    </a:moveTo>
                    <a:lnTo>
                      <a:pt x="958405" y="842460"/>
                    </a:lnTo>
                    <a:cubicBezTo>
                      <a:pt x="958405" y="850032"/>
                      <a:pt x="951755" y="853819"/>
                      <a:pt x="945105" y="853819"/>
                    </a:cubicBezTo>
                    <a:lnTo>
                      <a:pt x="942255" y="853819"/>
                    </a:lnTo>
                    <a:cubicBezTo>
                      <a:pt x="933705" y="852872"/>
                      <a:pt x="930855" y="846246"/>
                      <a:pt x="930855" y="837727"/>
                    </a:cubicBezTo>
                    <a:lnTo>
                      <a:pt x="979305" y="635158"/>
                    </a:lnTo>
                    <a:cubicBezTo>
                      <a:pt x="1007805" y="512102"/>
                      <a:pt x="930855" y="387153"/>
                      <a:pt x="807355" y="358755"/>
                    </a:cubicBezTo>
                    <a:lnTo>
                      <a:pt x="549905" y="298174"/>
                    </a:lnTo>
                    <a:cubicBezTo>
                      <a:pt x="489105" y="283975"/>
                      <a:pt x="427355" y="293441"/>
                      <a:pt x="375105" y="326571"/>
                    </a:cubicBezTo>
                    <a:cubicBezTo>
                      <a:pt x="322855" y="357809"/>
                      <a:pt x="284855" y="407978"/>
                      <a:pt x="271555" y="468559"/>
                    </a:cubicBezTo>
                    <a:lnTo>
                      <a:pt x="222155" y="674914"/>
                    </a:lnTo>
                    <a:cubicBezTo>
                      <a:pt x="222155" y="683434"/>
                      <a:pt x="214555" y="687220"/>
                      <a:pt x="206005" y="686273"/>
                    </a:cubicBezTo>
                    <a:lnTo>
                      <a:pt x="206955" y="686273"/>
                    </a:lnTo>
                    <a:cubicBezTo>
                      <a:pt x="200305" y="682487"/>
                      <a:pt x="194605" y="675861"/>
                      <a:pt x="197455" y="667342"/>
                    </a:cubicBezTo>
                    <a:lnTo>
                      <a:pt x="246855" y="460986"/>
                    </a:lnTo>
                    <a:cubicBezTo>
                      <a:pt x="262055" y="393779"/>
                      <a:pt x="303855" y="336984"/>
                      <a:pt x="362755" y="301014"/>
                    </a:cubicBezTo>
                    <a:cubicBezTo>
                      <a:pt x="419755" y="265990"/>
                      <a:pt x="490055" y="253684"/>
                      <a:pt x="557505" y="269776"/>
                    </a:cubicBezTo>
                    <a:lnTo>
                      <a:pt x="814955" y="330358"/>
                    </a:lnTo>
                    <a:cubicBezTo>
                      <a:pt x="882405" y="345503"/>
                      <a:pt x="939405" y="387153"/>
                      <a:pt x="975505" y="445841"/>
                    </a:cubicBezTo>
                    <a:cubicBezTo>
                      <a:pt x="1010655" y="502636"/>
                      <a:pt x="1023005" y="572683"/>
                      <a:pt x="1006855" y="639891"/>
                    </a:cubicBezTo>
                    <a:close/>
                    <a:moveTo>
                      <a:pt x="1059105" y="427856"/>
                    </a:moveTo>
                    <a:lnTo>
                      <a:pt x="1059105" y="427856"/>
                    </a:lnTo>
                    <a:cubicBezTo>
                      <a:pt x="1050555" y="409871"/>
                      <a:pt x="1039155" y="392832"/>
                      <a:pt x="1026805" y="375794"/>
                    </a:cubicBezTo>
                    <a:cubicBezTo>
                      <a:pt x="1014455" y="358755"/>
                      <a:pt x="1112305" y="273563"/>
                      <a:pt x="1112305" y="273563"/>
                    </a:cubicBezTo>
                    <a:lnTo>
                      <a:pt x="1059105" y="427856"/>
                    </a:lnTo>
                    <a:close/>
                  </a:path>
                </a:pathLst>
              </a:custGeom>
              <a:solidFill>
                <a:schemeClr val="accent3"/>
              </a:solidFill>
              <a:ln w="9450" cap="flat">
                <a:noFill/>
                <a:prstDash val="solid"/>
                <a:miter/>
              </a:ln>
            </p:spPr>
            <p:txBody>
              <a:bodyPr rtlCol="0" anchor="ctr"/>
              <a:lstStyle/>
              <a:p>
                <a:endParaRPr lang="en-GB"/>
              </a:p>
            </p:txBody>
          </p:sp>
        </p:grpSp>
        <p:sp>
          <p:nvSpPr>
            <p:cNvPr id="18" name="Freeform 17">
              <a:extLst>
                <a:ext uri="{FF2B5EF4-FFF2-40B4-BE49-F238E27FC236}">
                  <a16:creationId xmlns:a16="http://schemas.microsoft.com/office/drawing/2014/main" id="{31EEDB72-4461-FB7D-0BCA-B64588A430D5}"/>
                </a:ext>
              </a:extLst>
            </p:cNvPr>
            <p:cNvSpPr/>
            <p:nvPr/>
          </p:nvSpPr>
          <p:spPr>
            <a:xfrm>
              <a:off x="5889929" y="3647542"/>
              <a:ext cx="950" cy="946"/>
            </a:xfrm>
            <a:custGeom>
              <a:avLst/>
              <a:gdLst>
                <a:gd name="connsiteX0" fmla="*/ 950 w 950"/>
                <a:gd name="connsiteY0" fmla="*/ 0 h 946"/>
                <a:gd name="connsiteX1" fmla="*/ 0 w 950"/>
                <a:gd name="connsiteY1" fmla="*/ 0 h 946"/>
                <a:gd name="connsiteX2" fmla="*/ 0 w 950"/>
                <a:gd name="connsiteY2" fmla="*/ 947 h 946"/>
                <a:gd name="connsiteX3" fmla="*/ 950 w 950"/>
                <a:gd name="connsiteY3" fmla="*/ 0 h 946"/>
              </a:gdLst>
              <a:ahLst/>
              <a:cxnLst>
                <a:cxn ang="0">
                  <a:pos x="connsiteX0" y="connsiteY0"/>
                </a:cxn>
                <a:cxn ang="0">
                  <a:pos x="connsiteX1" y="connsiteY1"/>
                </a:cxn>
                <a:cxn ang="0">
                  <a:pos x="connsiteX2" y="connsiteY2"/>
                </a:cxn>
                <a:cxn ang="0">
                  <a:pos x="connsiteX3" y="connsiteY3"/>
                </a:cxn>
              </a:cxnLst>
              <a:rect l="l" t="t" r="r" b="b"/>
              <a:pathLst>
                <a:path w="950" h="946">
                  <a:moveTo>
                    <a:pt x="950" y="0"/>
                  </a:moveTo>
                  <a:lnTo>
                    <a:pt x="0" y="0"/>
                  </a:lnTo>
                  <a:lnTo>
                    <a:pt x="0" y="947"/>
                  </a:lnTo>
                  <a:lnTo>
                    <a:pt x="950" y="0"/>
                  </a:lnTo>
                  <a:close/>
                </a:path>
              </a:pathLst>
            </a:custGeom>
            <a:solidFill>
              <a:srgbClr val="FFFFFF"/>
            </a:solidFill>
            <a:ln w="9450" cap="flat">
              <a:noFill/>
              <a:prstDash val="solid"/>
              <a:miter/>
            </a:ln>
          </p:spPr>
          <p:txBody>
            <a:bodyPr rtlCol="0" anchor="ctr"/>
            <a:lstStyle/>
            <a:p>
              <a:endParaRPr lang="en-GB"/>
            </a:p>
          </p:txBody>
        </p:sp>
      </p:grpSp>
      <p:grpSp>
        <p:nvGrpSpPr>
          <p:cNvPr id="25" name="Group 24">
            <a:extLst>
              <a:ext uri="{FF2B5EF4-FFF2-40B4-BE49-F238E27FC236}">
                <a16:creationId xmlns:a16="http://schemas.microsoft.com/office/drawing/2014/main" id="{3B4BE710-DBD5-F468-AA7B-2E0D27303038}"/>
              </a:ext>
            </a:extLst>
          </p:cNvPr>
          <p:cNvGrpSpPr/>
          <p:nvPr userDrawn="1"/>
        </p:nvGrpSpPr>
        <p:grpSpPr>
          <a:xfrm rot="21141228">
            <a:off x="8650020" y="2377279"/>
            <a:ext cx="992561" cy="1198786"/>
            <a:chOff x="8658893" y="3429001"/>
            <a:chExt cx="1292962" cy="1561602"/>
          </a:xfrm>
        </p:grpSpPr>
        <p:sp>
          <p:nvSpPr>
            <p:cNvPr id="26" name="Freeform 25">
              <a:extLst>
                <a:ext uri="{FF2B5EF4-FFF2-40B4-BE49-F238E27FC236}">
                  <a16:creationId xmlns:a16="http://schemas.microsoft.com/office/drawing/2014/main" id="{07F2570F-864B-7C9B-FCC9-053F6EF2EF9D}"/>
                </a:ext>
              </a:extLst>
            </p:cNvPr>
            <p:cNvSpPr/>
            <p:nvPr/>
          </p:nvSpPr>
          <p:spPr>
            <a:xfrm>
              <a:off x="8801433" y="3792554"/>
              <a:ext cx="889694" cy="1198049"/>
            </a:xfrm>
            <a:custGeom>
              <a:avLst/>
              <a:gdLst>
                <a:gd name="connsiteX0" fmla="*/ 292317 w 889694"/>
                <a:gd name="connsiteY0" fmla="*/ 1165513 h 1198049"/>
                <a:gd name="connsiteX1" fmla="*/ 322575 w 889694"/>
                <a:gd name="connsiteY1" fmla="*/ 1139890 h 1198049"/>
                <a:gd name="connsiteX2" fmla="*/ 324844 w 889694"/>
                <a:gd name="connsiteY2" fmla="*/ 1136366 h 1198049"/>
                <a:gd name="connsiteX3" fmla="*/ 328626 w 889694"/>
                <a:gd name="connsiteY3" fmla="*/ 1099314 h 1198049"/>
                <a:gd name="connsiteX4" fmla="*/ 325884 w 889694"/>
                <a:gd name="connsiteY4" fmla="*/ 1090075 h 1198049"/>
                <a:gd name="connsiteX5" fmla="*/ 335151 w 889694"/>
                <a:gd name="connsiteY5" fmla="*/ 1087408 h 1198049"/>
                <a:gd name="connsiteX6" fmla="*/ 367772 w 889694"/>
                <a:gd name="connsiteY6" fmla="*/ 1061309 h 1198049"/>
                <a:gd name="connsiteX7" fmla="*/ 370041 w 889694"/>
                <a:gd name="connsiteY7" fmla="*/ 1057690 h 1198049"/>
                <a:gd name="connsiteX8" fmla="*/ 373445 w 889694"/>
                <a:gd name="connsiteY8" fmla="*/ 1018828 h 1198049"/>
                <a:gd name="connsiteX9" fmla="*/ 370041 w 889694"/>
                <a:gd name="connsiteY9" fmla="*/ 1009969 h 1198049"/>
                <a:gd name="connsiteX10" fmla="*/ 378835 w 889694"/>
                <a:gd name="connsiteY10" fmla="*/ 1006540 h 1198049"/>
                <a:gd name="connsiteX11" fmla="*/ 409660 w 889694"/>
                <a:gd name="connsiteY11" fmla="*/ 980728 h 1198049"/>
                <a:gd name="connsiteX12" fmla="*/ 411929 w 889694"/>
                <a:gd name="connsiteY12" fmla="*/ 977108 h 1198049"/>
                <a:gd name="connsiteX13" fmla="*/ 413820 w 889694"/>
                <a:gd name="connsiteY13" fmla="*/ 937198 h 1198049"/>
                <a:gd name="connsiteX14" fmla="*/ 410132 w 889694"/>
                <a:gd name="connsiteY14" fmla="*/ 927483 h 1198049"/>
                <a:gd name="connsiteX15" fmla="*/ 420061 w 889694"/>
                <a:gd name="connsiteY15" fmla="*/ 924626 h 1198049"/>
                <a:gd name="connsiteX16" fmla="*/ 457410 w 889694"/>
                <a:gd name="connsiteY16" fmla="*/ 901480 h 1198049"/>
                <a:gd name="connsiteX17" fmla="*/ 643588 w 889694"/>
                <a:gd name="connsiteY17" fmla="*/ 755652 h 1198049"/>
                <a:gd name="connsiteX18" fmla="*/ 846692 w 889694"/>
                <a:gd name="connsiteY18" fmla="*/ 571153 h 1198049"/>
                <a:gd name="connsiteX19" fmla="*/ 698714 w 889694"/>
                <a:gd name="connsiteY19" fmla="*/ 53755 h 1198049"/>
                <a:gd name="connsiteX20" fmla="*/ 664201 w 889694"/>
                <a:gd name="connsiteY20" fmla="*/ 35086 h 1198049"/>
                <a:gd name="connsiteX21" fmla="*/ 158711 w 889694"/>
                <a:gd name="connsiteY21" fmla="*/ 209488 h 1198049"/>
                <a:gd name="connsiteX22" fmla="*/ 157482 w 889694"/>
                <a:gd name="connsiteY22" fmla="*/ 211489 h 1198049"/>
                <a:gd name="connsiteX23" fmla="*/ 124955 w 889694"/>
                <a:gd name="connsiteY23" fmla="*/ 483332 h 1198049"/>
                <a:gd name="connsiteX24" fmla="*/ 113136 w 889694"/>
                <a:gd name="connsiteY24" fmla="*/ 720600 h 1198049"/>
                <a:gd name="connsiteX25" fmla="*/ 118053 w 889694"/>
                <a:gd name="connsiteY25" fmla="*/ 774512 h 1198049"/>
                <a:gd name="connsiteX26" fmla="*/ 121741 w 889694"/>
                <a:gd name="connsiteY26" fmla="*/ 783275 h 1198049"/>
                <a:gd name="connsiteX27" fmla="*/ 113041 w 889694"/>
                <a:gd name="connsiteY27" fmla="*/ 786989 h 1198049"/>
                <a:gd name="connsiteX28" fmla="*/ 88268 w 889694"/>
                <a:gd name="connsiteY28" fmla="*/ 810230 h 1198049"/>
                <a:gd name="connsiteX29" fmla="*/ 85904 w 889694"/>
                <a:gd name="connsiteY29" fmla="*/ 813945 h 1198049"/>
                <a:gd name="connsiteX30" fmla="*/ 82406 w 889694"/>
                <a:gd name="connsiteY30" fmla="*/ 852807 h 1198049"/>
                <a:gd name="connsiteX31" fmla="*/ 85810 w 889694"/>
                <a:gd name="connsiteY31" fmla="*/ 861665 h 1198049"/>
                <a:gd name="connsiteX32" fmla="*/ 77016 w 889694"/>
                <a:gd name="connsiteY32" fmla="*/ 865094 h 1198049"/>
                <a:gd name="connsiteX33" fmla="*/ 46286 w 889694"/>
                <a:gd name="connsiteY33" fmla="*/ 890907 h 1198049"/>
                <a:gd name="connsiteX34" fmla="*/ 44016 w 889694"/>
                <a:gd name="connsiteY34" fmla="*/ 894527 h 1198049"/>
                <a:gd name="connsiteX35" fmla="*/ 40991 w 889694"/>
                <a:gd name="connsiteY35" fmla="*/ 934341 h 1198049"/>
                <a:gd name="connsiteX36" fmla="*/ 42787 w 889694"/>
                <a:gd name="connsiteY36" fmla="*/ 943009 h 1198049"/>
                <a:gd name="connsiteX37" fmla="*/ 35885 w 889694"/>
                <a:gd name="connsiteY37" fmla="*/ 947105 h 1198049"/>
                <a:gd name="connsiteX38" fmla="*/ 8369 w 889694"/>
                <a:gd name="connsiteY38" fmla="*/ 972251 h 1198049"/>
                <a:gd name="connsiteX39" fmla="*/ 6100 w 889694"/>
                <a:gd name="connsiteY39" fmla="*/ 975870 h 1198049"/>
                <a:gd name="connsiteX40" fmla="*/ 2696 w 889694"/>
                <a:gd name="connsiteY40" fmla="*/ 1014732 h 1198049"/>
                <a:gd name="connsiteX41" fmla="*/ 24538 w 889694"/>
                <a:gd name="connsiteY41" fmla="*/ 1043116 h 1198049"/>
                <a:gd name="connsiteX42" fmla="*/ 30306 w 889694"/>
                <a:gd name="connsiteY42" fmla="*/ 1046927 h 1198049"/>
                <a:gd name="connsiteX43" fmla="*/ 81177 w 889694"/>
                <a:gd name="connsiteY43" fmla="*/ 1072168 h 1198049"/>
                <a:gd name="connsiteX44" fmla="*/ 70870 w 889694"/>
                <a:gd name="connsiteY44" fmla="*/ 1081598 h 1198049"/>
                <a:gd name="connsiteX45" fmla="*/ 58389 w 889694"/>
                <a:gd name="connsiteY45" fmla="*/ 1097123 h 1198049"/>
                <a:gd name="connsiteX46" fmla="*/ 57916 w 889694"/>
                <a:gd name="connsiteY46" fmla="*/ 1098266 h 1198049"/>
                <a:gd name="connsiteX47" fmla="*/ 54228 w 889694"/>
                <a:gd name="connsiteY47" fmla="*/ 1137605 h 1198049"/>
                <a:gd name="connsiteX48" fmla="*/ 76071 w 889694"/>
                <a:gd name="connsiteY48" fmla="*/ 1165989 h 1198049"/>
                <a:gd name="connsiteX49" fmla="*/ 81838 w 889694"/>
                <a:gd name="connsiteY49" fmla="*/ 1169894 h 1198049"/>
                <a:gd name="connsiteX50" fmla="*/ 125050 w 889694"/>
                <a:gd name="connsiteY50" fmla="*/ 1192088 h 1198049"/>
                <a:gd name="connsiteX51" fmla="*/ 164668 w 889694"/>
                <a:gd name="connsiteY51" fmla="*/ 1195612 h 1198049"/>
                <a:gd name="connsiteX52" fmla="*/ 194926 w 889694"/>
                <a:gd name="connsiteY52" fmla="*/ 1169894 h 1198049"/>
                <a:gd name="connsiteX53" fmla="*/ 195493 w 889694"/>
                <a:gd name="connsiteY53" fmla="*/ 1168942 h 1198049"/>
                <a:gd name="connsiteX54" fmla="*/ 200126 w 889694"/>
                <a:gd name="connsiteY54" fmla="*/ 1151225 h 1198049"/>
                <a:gd name="connsiteX55" fmla="*/ 200126 w 889694"/>
                <a:gd name="connsiteY55" fmla="*/ 1135890 h 1198049"/>
                <a:gd name="connsiteX56" fmla="*/ 252699 w 889694"/>
                <a:gd name="connsiteY56" fmla="*/ 1161989 h 1198049"/>
                <a:gd name="connsiteX57" fmla="*/ 292412 w 889694"/>
                <a:gd name="connsiteY57" fmla="*/ 1165608 h 11980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889694" h="1198049">
                  <a:moveTo>
                    <a:pt x="292317" y="1165513"/>
                  </a:moveTo>
                  <a:cubicBezTo>
                    <a:pt x="305460" y="1161322"/>
                    <a:pt x="316240" y="1152273"/>
                    <a:pt x="322575" y="1139890"/>
                  </a:cubicBezTo>
                  <a:lnTo>
                    <a:pt x="324844" y="1136366"/>
                  </a:lnTo>
                  <a:cubicBezTo>
                    <a:pt x="330517" y="1124651"/>
                    <a:pt x="331936" y="1110553"/>
                    <a:pt x="328626" y="1099314"/>
                  </a:cubicBezTo>
                  <a:lnTo>
                    <a:pt x="325884" y="1090075"/>
                  </a:lnTo>
                  <a:lnTo>
                    <a:pt x="335151" y="1087408"/>
                  </a:lnTo>
                  <a:cubicBezTo>
                    <a:pt x="349428" y="1083312"/>
                    <a:pt x="361342" y="1073882"/>
                    <a:pt x="367772" y="1061309"/>
                  </a:cubicBezTo>
                  <a:lnTo>
                    <a:pt x="370041" y="1057690"/>
                  </a:lnTo>
                  <a:cubicBezTo>
                    <a:pt x="376755" y="1044355"/>
                    <a:pt x="377984" y="1030639"/>
                    <a:pt x="373445" y="1018828"/>
                  </a:cubicBezTo>
                  <a:lnTo>
                    <a:pt x="370041" y="1009969"/>
                  </a:lnTo>
                  <a:lnTo>
                    <a:pt x="378835" y="1006540"/>
                  </a:lnTo>
                  <a:cubicBezTo>
                    <a:pt x="393491" y="1000921"/>
                    <a:pt x="403608" y="992444"/>
                    <a:pt x="409660" y="980728"/>
                  </a:cubicBezTo>
                  <a:lnTo>
                    <a:pt x="411929" y="977108"/>
                  </a:lnTo>
                  <a:cubicBezTo>
                    <a:pt x="417981" y="964916"/>
                    <a:pt x="418737" y="950057"/>
                    <a:pt x="413820" y="937198"/>
                  </a:cubicBezTo>
                  <a:lnTo>
                    <a:pt x="410132" y="927483"/>
                  </a:lnTo>
                  <a:lnTo>
                    <a:pt x="420061" y="924626"/>
                  </a:lnTo>
                  <a:cubicBezTo>
                    <a:pt x="435757" y="920149"/>
                    <a:pt x="448333" y="912338"/>
                    <a:pt x="457410" y="901480"/>
                  </a:cubicBezTo>
                  <a:cubicBezTo>
                    <a:pt x="518019" y="828614"/>
                    <a:pt x="580709" y="779560"/>
                    <a:pt x="643588" y="755652"/>
                  </a:cubicBezTo>
                  <a:cubicBezTo>
                    <a:pt x="732186" y="720029"/>
                    <a:pt x="804426" y="654496"/>
                    <a:pt x="846692" y="571153"/>
                  </a:cubicBezTo>
                  <a:cubicBezTo>
                    <a:pt x="941152" y="388463"/>
                    <a:pt x="874774" y="156339"/>
                    <a:pt x="698714" y="53755"/>
                  </a:cubicBezTo>
                  <a:lnTo>
                    <a:pt x="664201" y="35086"/>
                  </a:lnTo>
                  <a:cubicBezTo>
                    <a:pt x="480103" y="-51116"/>
                    <a:pt x="253077" y="26989"/>
                    <a:pt x="158711" y="209488"/>
                  </a:cubicBezTo>
                  <a:lnTo>
                    <a:pt x="157482" y="211489"/>
                  </a:lnTo>
                  <a:cubicBezTo>
                    <a:pt x="114554" y="296452"/>
                    <a:pt x="103019" y="393035"/>
                    <a:pt x="124955" y="483332"/>
                  </a:cubicBezTo>
                  <a:cubicBezTo>
                    <a:pt x="148027" y="571724"/>
                    <a:pt x="127414" y="669927"/>
                    <a:pt x="113136" y="720600"/>
                  </a:cubicBezTo>
                  <a:cubicBezTo>
                    <a:pt x="107935" y="736507"/>
                    <a:pt x="109543" y="754033"/>
                    <a:pt x="118053" y="774512"/>
                  </a:cubicBezTo>
                  <a:lnTo>
                    <a:pt x="121741" y="783275"/>
                  </a:lnTo>
                  <a:lnTo>
                    <a:pt x="113041" y="786989"/>
                  </a:lnTo>
                  <a:cubicBezTo>
                    <a:pt x="101884" y="791656"/>
                    <a:pt x="93563" y="799467"/>
                    <a:pt x="88268" y="810230"/>
                  </a:cubicBezTo>
                  <a:lnTo>
                    <a:pt x="85904" y="813945"/>
                  </a:lnTo>
                  <a:cubicBezTo>
                    <a:pt x="79191" y="827280"/>
                    <a:pt x="77962" y="840996"/>
                    <a:pt x="82406" y="852807"/>
                  </a:cubicBezTo>
                  <a:lnTo>
                    <a:pt x="85810" y="861665"/>
                  </a:lnTo>
                  <a:lnTo>
                    <a:pt x="77016" y="865094"/>
                  </a:lnTo>
                  <a:cubicBezTo>
                    <a:pt x="62360" y="870714"/>
                    <a:pt x="52243" y="879191"/>
                    <a:pt x="46286" y="890907"/>
                  </a:cubicBezTo>
                  <a:lnTo>
                    <a:pt x="44016" y="894527"/>
                  </a:lnTo>
                  <a:cubicBezTo>
                    <a:pt x="37870" y="906814"/>
                    <a:pt x="37776" y="923102"/>
                    <a:pt x="40991" y="934341"/>
                  </a:cubicBezTo>
                  <a:lnTo>
                    <a:pt x="42787" y="943009"/>
                  </a:lnTo>
                  <a:lnTo>
                    <a:pt x="35885" y="947105"/>
                  </a:lnTo>
                  <a:cubicBezTo>
                    <a:pt x="24538" y="950534"/>
                    <a:pt x="15083" y="959201"/>
                    <a:pt x="8369" y="972251"/>
                  </a:cubicBezTo>
                  <a:lnTo>
                    <a:pt x="6100" y="975870"/>
                  </a:lnTo>
                  <a:cubicBezTo>
                    <a:pt x="-613" y="989205"/>
                    <a:pt x="-1843" y="1002921"/>
                    <a:pt x="2696" y="1014732"/>
                  </a:cubicBezTo>
                  <a:cubicBezTo>
                    <a:pt x="6195" y="1026638"/>
                    <a:pt x="13097" y="1035401"/>
                    <a:pt x="24538" y="1043116"/>
                  </a:cubicBezTo>
                  <a:lnTo>
                    <a:pt x="30306" y="1046927"/>
                  </a:lnTo>
                  <a:lnTo>
                    <a:pt x="81177" y="1072168"/>
                  </a:lnTo>
                  <a:lnTo>
                    <a:pt x="70870" y="1081598"/>
                  </a:lnTo>
                  <a:cubicBezTo>
                    <a:pt x="68033" y="1084169"/>
                    <a:pt x="60469" y="1091123"/>
                    <a:pt x="58389" y="1097123"/>
                  </a:cubicBezTo>
                  <a:lnTo>
                    <a:pt x="57916" y="1098266"/>
                  </a:lnTo>
                  <a:cubicBezTo>
                    <a:pt x="51014" y="1111697"/>
                    <a:pt x="49690" y="1125698"/>
                    <a:pt x="54228" y="1137605"/>
                  </a:cubicBezTo>
                  <a:cubicBezTo>
                    <a:pt x="57727" y="1149511"/>
                    <a:pt x="64629" y="1158369"/>
                    <a:pt x="76071" y="1165989"/>
                  </a:cubicBezTo>
                  <a:lnTo>
                    <a:pt x="81838" y="1169894"/>
                  </a:lnTo>
                  <a:lnTo>
                    <a:pt x="125050" y="1192088"/>
                  </a:lnTo>
                  <a:cubicBezTo>
                    <a:pt x="137437" y="1198565"/>
                    <a:pt x="151525" y="1199803"/>
                    <a:pt x="164668" y="1195612"/>
                  </a:cubicBezTo>
                  <a:cubicBezTo>
                    <a:pt x="177811" y="1191421"/>
                    <a:pt x="188591" y="1182372"/>
                    <a:pt x="194926" y="1169894"/>
                  </a:cubicBezTo>
                  <a:lnTo>
                    <a:pt x="195493" y="1168942"/>
                  </a:lnTo>
                  <a:cubicBezTo>
                    <a:pt x="198614" y="1164179"/>
                    <a:pt x="200126" y="1158464"/>
                    <a:pt x="200126" y="1151225"/>
                  </a:cubicBezTo>
                  <a:lnTo>
                    <a:pt x="200126" y="1135890"/>
                  </a:lnTo>
                  <a:cubicBezTo>
                    <a:pt x="200126" y="1135890"/>
                    <a:pt x="252699" y="1161989"/>
                    <a:pt x="252699" y="1161989"/>
                  </a:cubicBezTo>
                  <a:cubicBezTo>
                    <a:pt x="265275" y="1168465"/>
                    <a:pt x="279269" y="1169799"/>
                    <a:pt x="292412" y="1165608"/>
                  </a:cubicBezTo>
                  <a:close/>
                </a:path>
              </a:pathLst>
            </a:custGeom>
            <a:solidFill>
              <a:srgbClr val="FFFFFF"/>
            </a:solidFill>
            <a:ln w="9455" cap="flat">
              <a:noFill/>
              <a:prstDash val="solid"/>
              <a:miter/>
            </a:ln>
          </p:spPr>
          <p:txBody>
            <a:bodyPr rtlCol="0" anchor="ctr"/>
            <a:lstStyle/>
            <a:p>
              <a:endParaRPr lang="en-GB"/>
            </a:p>
          </p:txBody>
        </p:sp>
        <p:sp>
          <p:nvSpPr>
            <p:cNvPr id="27" name="Freeform 26">
              <a:extLst>
                <a:ext uri="{FF2B5EF4-FFF2-40B4-BE49-F238E27FC236}">
                  <a16:creationId xmlns:a16="http://schemas.microsoft.com/office/drawing/2014/main" id="{84EB2AF9-A81E-7E32-93A9-A4006013E39F}"/>
                </a:ext>
              </a:extLst>
            </p:cNvPr>
            <p:cNvSpPr/>
            <p:nvPr/>
          </p:nvSpPr>
          <p:spPr>
            <a:xfrm>
              <a:off x="8658893" y="3429001"/>
              <a:ext cx="1292962" cy="1506262"/>
            </a:xfrm>
            <a:custGeom>
              <a:avLst/>
              <a:gdLst>
                <a:gd name="connsiteX0" fmla="*/ 202429 w 1292962"/>
                <a:gd name="connsiteY0" fmla="*/ 1400479 h 1506262"/>
                <a:gd name="connsiteX1" fmla="*/ 189487 w 1292962"/>
                <a:gd name="connsiteY1" fmla="*/ 1402574 h 1506262"/>
                <a:gd name="connsiteX2" fmla="*/ 171238 w 1292962"/>
                <a:gd name="connsiteY2" fmla="*/ 1417052 h 1506262"/>
                <a:gd name="connsiteX3" fmla="*/ 170387 w 1292962"/>
                <a:gd name="connsiteY3" fmla="*/ 1418290 h 1506262"/>
                <a:gd name="connsiteX4" fmla="*/ 170009 w 1292962"/>
                <a:gd name="connsiteY4" fmla="*/ 1419814 h 1506262"/>
                <a:gd name="connsiteX5" fmla="*/ 169914 w 1292962"/>
                <a:gd name="connsiteY5" fmla="*/ 1443817 h 1506262"/>
                <a:gd name="connsiteX6" fmla="*/ 178991 w 1292962"/>
                <a:gd name="connsiteY6" fmla="*/ 1457819 h 1506262"/>
                <a:gd name="connsiteX7" fmla="*/ 184381 w 1292962"/>
                <a:gd name="connsiteY7" fmla="*/ 1462200 h 1506262"/>
                <a:gd name="connsiteX8" fmla="*/ 228538 w 1292962"/>
                <a:gd name="connsiteY8" fmla="*/ 1484965 h 1506262"/>
                <a:gd name="connsiteX9" fmla="*/ 250097 w 1292962"/>
                <a:gd name="connsiteY9" fmla="*/ 1487632 h 1506262"/>
                <a:gd name="connsiteX10" fmla="*/ 271564 w 1292962"/>
                <a:gd name="connsiteY10" fmla="*/ 1469896 h 1506262"/>
                <a:gd name="connsiteX11" fmla="*/ 271561 w 1292962"/>
                <a:gd name="connsiteY11" fmla="*/ 1469916 h 1506262"/>
                <a:gd name="connsiteX12" fmla="*/ 271655 w 1292962"/>
                <a:gd name="connsiteY12" fmla="*/ 1469820 h 1506262"/>
                <a:gd name="connsiteX13" fmla="*/ 271564 w 1292962"/>
                <a:gd name="connsiteY13" fmla="*/ 1469896 h 1506262"/>
                <a:gd name="connsiteX14" fmla="*/ 274775 w 1292962"/>
                <a:gd name="connsiteY14" fmla="*/ 1447175 h 1506262"/>
                <a:gd name="connsiteX15" fmla="*/ 261254 w 1292962"/>
                <a:gd name="connsiteY15" fmla="*/ 1427434 h 1506262"/>
                <a:gd name="connsiteX16" fmla="*/ 215111 w 1292962"/>
                <a:gd name="connsiteY16" fmla="*/ 1403336 h 1506262"/>
                <a:gd name="connsiteX17" fmla="*/ 213315 w 1292962"/>
                <a:gd name="connsiteY17" fmla="*/ 1402669 h 1506262"/>
                <a:gd name="connsiteX18" fmla="*/ 202429 w 1292962"/>
                <a:gd name="connsiteY18" fmla="*/ 1400479 h 1506262"/>
                <a:gd name="connsiteX19" fmla="*/ 141832 w 1292962"/>
                <a:gd name="connsiteY19" fmla="*/ 1276249 h 1506262"/>
                <a:gd name="connsiteX20" fmla="*/ 123110 w 1292962"/>
                <a:gd name="connsiteY20" fmla="*/ 1292465 h 1506262"/>
                <a:gd name="connsiteX21" fmla="*/ 120557 w 1292962"/>
                <a:gd name="connsiteY21" fmla="*/ 1296370 h 1506262"/>
                <a:gd name="connsiteX22" fmla="*/ 120178 w 1292962"/>
                <a:gd name="connsiteY22" fmla="*/ 1297894 h 1506262"/>
                <a:gd name="connsiteX23" fmla="*/ 119517 w 1292962"/>
                <a:gd name="connsiteY23" fmla="*/ 1320087 h 1506262"/>
                <a:gd name="connsiteX24" fmla="*/ 126986 w 1292962"/>
                <a:gd name="connsiteY24" fmla="*/ 1334375 h 1506262"/>
                <a:gd name="connsiteX25" fmla="*/ 134456 w 1292962"/>
                <a:gd name="connsiteY25" fmla="*/ 1340185 h 1506262"/>
                <a:gd name="connsiteX26" fmla="*/ 355714 w 1292962"/>
                <a:gd name="connsiteY26" fmla="*/ 1456676 h 1506262"/>
                <a:gd name="connsiteX27" fmla="*/ 355998 w 1292962"/>
                <a:gd name="connsiteY27" fmla="*/ 1456866 h 1506262"/>
                <a:gd name="connsiteX28" fmla="*/ 381150 w 1292962"/>
                <a:gd name="connsiteY28" fmla="*/ 1458771 h 1506262"/>
                <a:gd name="connsiteX29" fmla="*/ 399966 w 1292962"/>
                <a:gd name="connsiteY29" fmla="*/ 1442579 h 1506262"/>
                <a:gd name="connsiteX30" fmla="*/ 402330 w 1292962"/>
                <a:gd name="connsiteY30" fmla="*/ 1438769 h 1506262"/>
                <a:gd name="connsiteX31" fmla="*/ 390227 w 1292962"/>
                <a:gd name="connsiteY31" fmla="*/ 1395907 h 1506262"/>
                <a:gd name="connsiteX32" fmla="*/ 167078 w 1292962"/>
                <a:gd name="connsiteY32" fmla="*/ 1278178 h 1506262"/>
                <a:gd name="connsiteX33" fmla="*/ 141832 w 1292962"/>
                <a:gd name="connsiteY33" fmla="*/ 1276249 h 1506262"/>
                <a:gd name="connsiteX34" fmla="*/ 180694 w 1292962"/>
                <a:gd name="connsiteY34" fmla="*/ 1193477 h 1506262"/>
                <a:gd name="connsiteX35" fmla="*/ 161972 w 1292962"/>
                <a:gd name="connsiteY35" fmla="*/ 1209693 h 1506262"/>
                <a:gd name="connsiteX36" fmla="*/ 160270 w 1292962"/>
                <a:gd name="connsiteY36" fmla="*/ 1212360 h 1506262"/>
                <a:gd name="connsiteX37" fmla="*/ 157622 w 1292962"/>
                <a:gd name="connsiteY37" fmla="*/ 1233791 h 1506262"/>
                <a:gd name="connsiteX38" fmla="*/ 158379 w 1292962"/>
                <a:gd name="connsiteY38" fmla="*/ 1237315 h 1506262"/>
                <a:gd name="connsiteX39" fmla="*/ 158473 w 1292962"/>
                <a:gd name="connsiteY39" fmla="*/ 1237220 h 1506262"/>
                <a:gd name="connsiteX40" fmla="*/ 166037 w 1292962"/>
                <a:gd name="connsiteY40" fmla="*/ 1251603 h 1506262"/>
                <a:gd name="connsiteX41" fmla="*/ 173413 w 1292962"/>
                <a:gd name="connsiteY41" fmla="*/ 1257413 h 1506262"/>
                <a:gd name="connsiteX42" fmla="*/ 402235 w 1292962"/>
                <a:gd name="connsiteY42" fmla="*/ 1376666 h 1506262"/>
                <a:gd name="connsiteX43" fmla="*/ 446203 w 1292962"/>
                <a:gd name="connsiteY43" fmla="*/ 1362379 h 1506262"/>
                <a:gd name="connsiteX44" fmla="*/ 448756 w 1292962"/>
                <a:gd name="connsiteY44" fmla="*/ 1358473 h 1506262"/>
                <a:gd name="connsiteX45" fmla="*/ 449134 w 1292962"/>
                <a:gd name="connsiteY45" fmla="*/ 1356949 h 1506262"/>
                <a:gd name="connsiteX46" fmla="*/ 449607 w 1292962"/>
                <a:gd name="connsiteY46" fmla="*/ 1333899 h 1506262"/>
                <a:gd name="connsiteX47" fmla="*/ 436370 w 1292962"/>
                <a:gd name="connsiteY47" fmla="*/ 1315706 h 1506262"/>
                <a:gd name="connsiteX48" fmla="*/ 205940 w 1292962"/>
                <a:gd name="connsiteY48" fmla="*/ 1195405 h 1506262"/>
                <a:gd name="connsiteX49" fmla="*/ 180694 w 1292962"/>
                <a:gd name="connsiteY49" fmla="*/ 1193477 h 1506262"/>
                <a:gd name="connsiteX50" fmla="*/ 227309 w 1292962"/>
                <a:gd name="connsiteY50" fmla="*/ 1112157 h 1506262"/>
                <a:gd name="connsiteX51" fmla="*/ 222676 w 1292962"/>
                <a:gd name="connsiteY51" fmla="*/ 1114157 h 1506262"/>
                <a:gd name="connsiteX52" fmla="*/ 204427 w 1292962"/>
                <a:gd name="connsiteY52" fmla="*/ 1128635 h 1506262"/>
                <a:gd name="connsiteX53" fmla="*/ 202347 w 1292962"/>
                <a:gd name="connsiteY53" fmla="*/ 1131778 h 1506262"/>
                <a:gd name="connsiteX54" fmla="*/ 197808 w 1292962"/>
                <a:gd name="connsiteY54" fmla="*/ 1157210 h 1506262"/>
                <a:gd name="connsiteX55" fmla="*/ 197808 w 1292962"/>
                <a:gd name="connsiteY55" fmla="*/ 1157401 h 1506262"/>
                <a:gd name="connsiteX56" fmla="*/ 205278 w 1292962"/>
                <a:gd name="connsiteY56" fmla="*/ 1171688 h 1506262"/>
                <a:gd name="connsiteX57" fmla="*/ 212748 w 1292962"/>
                <a:gd name="connsiteY57" fmla="*/ 1177498 h 1506262"/>
                <a:gd name="connsiteX58" fmla="*/ 441570 w 1292962"/>
                <a:gd name="connsiteY58" fmla="*/ 1296751 h 1506262"/>
                <a:gd name="connsiteX59" fmla="*/ 485538 w 1292962"/>
                <a:gd name="connsiteY59" fmla="*/ 1282464 h 1506262"/>
                <a:gd name="connsiteX60" fmla="*/ 487240 w 1292962"/>
                <a:gd name="connsiteY60" fmla="*/ 1279797 h 1506262"/>
                <a:gd name="connsiteX61" fmla="*/ 477312 w 1292962"/>
                <a:gd name="connsiteY61" fmla="*/ 1236744 h 1506262"/>
                <a:gd name="connsiteX62" fmla="*/ 474002 w 1292962"/>
                <a:gd name="connsiteY62" fmla="*/ 1234553 h 1506262"/>
                <a:gd name="connsiteX63" fmla="*/ 246598 w 1292962"/>
                <a:gd name="connsiteY63" fmla="*/ 1118348 h 1506262"/>
                <a:gd name="connsiteX64" fmla="*/ 240830 w 1292962"/>
                <a:gd name="connsiteY64" fmla="*/ 1114443 h 1506262"/>
                <a:gd name="connsiteX65" fmla="*/ 227309 w 1292962"/>
                <a:gd name="connsiteY65" fmla="*/ 1112157 h 1506262"/>
                <a:gd name="connsiteX66" fmla="*/ 936470 w 1292962"/>
                <a:gd name="connsiteY66" fmla="*/ 1097488 h 1506262"/>
                <a:gd name="connsiteX67" fmla="*/ 941386 w 1292962"/>
                <a:gd name="connsiteY67" fmla="*/ 1100060 h 1506262"/>
                <a:gd name="connsiteX68" fmla="*/ 942616 w 1292962"/>
                <a:gd name="connsiteY68" fmla="*/ 1101488 h 1506262"/>
                <a:gd name="connsiteX69" fmla="*/ 948951 w 1292962"/>
                <a:gd name="connsiteY69" fmla="*/ 1107584 h 1506262"/>
                <a:gd name="connsiteX70" fmla="*/ 951977 w 1292962"/>
                <a:gd name="connsiteY70" fmla="*/ 1110918 h 1506262"/>
                <a:gd name="connsiteX71" fmla="*/ 993202 w 1292962"/>
                <a:gd name="connsiteY71" fmla="*/ 1165020 h 1506262"/>
                <a:gd name="connsiteX72" fmla="*/ 994715 w 1292962"/>
                <a:gd name="connsiteY72" fmla="*/ 1172354 h 1506262"/>
                <a:gd name="connsiteX73" fmla="*/ 992068 w 1292962"/>
                <a:gd name="connsiteY73" fmla="*/ 1177784 h 1506262"/>
                <a:gd name="connsiteX74" fmla="*/ 992068 w 1292962"/>
                <a:gd name="connsiteY74" fmla="*/ 1177974 h 1506262"/>
                <a:gd name="connsiteX75" fmla="*/ 979114 w 1292962"/>
                <a:gd name="connsiteY75" fmla="*/ 1178831 h 1506262"/>
                <a:gd name="connsiteX76" fmla="*/ 975710 w 1292962"/>
                <a:gd name="connsiteY76" fmla="*/ 1176545 h 1506262"/>
                <a:gd name="connsiteX77" fmla="*/ 927581 w 1292962"/>
                <a:gd name="connsiteY77" fmla="*/ 1113299 h 1506262"/>
                <a:gd name="connsiteX78" fmla="*/ 929756 w 1292962"/>
                <a:gd name="connsiteY78" fmla="*/ 1099488 h 1506262"/>
                <a:gd name="connsiteX79" fmla="*/ 936470 w 1292962"/>
                <a:gd name="connsiteY79" fmla="*/ 1097488 h 1506262"/>
                <a:gd name="connsiteX80" fmla="*/ 1051070 w 1292962"/>
                <a:gd name="connsiteY80" fmla="*/ 947279 h 1506262"/>
                <a:gd name="connsiteX81" fmla="*/ 1057311 w 1292962"/>
                <a:gd name="connsiteY81" fmla="*/ 948041 h 1506262"/>
                <a:gd name="connsiteX82" fmla="*/ 1131158 w 1292962"/>
                <a:gd name="connsiteY82" fmla="*/ 986046 h 1506262"/>
                <a:gd name="connsiteX83" fmla="*/ 1132955 w 1292962"/>
                <a:gd name="connsiteY83" fmla="*/ 987189 h 1506262"/>
                <a:gd name="connsiteX84" fmla="*/ 1134468 w 1292962"/>
                <a:gd name="connsiteY84" fmla="*/ 989570 h 1506262"/>
                <a:gd name="connsiteX85" fmla="*/ 1133995 w 1292962"/>
                <a:gd name="connsiteY85" fmla="*/ 998905 h 1506262"/>
                <a:gd name="connsiteX86" fmla="*/ 1128700 w 1292962"/>
                <a:gd name="connsiteY86" fmla="*/ 1003953 h 1506262"/>
                <a:gd name="connsiteX87" fmla="*/ 1122365 w 1292962"/>
                <a:gd name="connsiteY87" fmla="*/ 1002715 h 1506262"/>
                <a:gd name="connsiteX88" fmla="*/ 1049652 w 1292962"/>
                <a:gd name="connsiteY88" fmla="*/ 965281 h 1506262"/>
                <a:gd name="connsiteX89" fmla="*/ 1049747 w 1292962"/>
                <a:gd name="connsiteY89" fmla="*/ 965472 h 1506262"/>
                <a:gd name="connsiteX90" fmla="*/ 1048612 w 1292962"/>
                <a:gd name="connsiteY90" fmla="*/ 964710 h 1506262"/>
                <a:gd name="connsiteX91" fmla="*/ 1045870 w 1292962"/>
                <a:gd name="connsiteY91" fmla="*/ 951661 h 1506262"/>
                <a:gd name="connsiteX92" fmla="*/ 1051070 w 1292962"/>
                <a:gd name="connsiteY92" fmla="*/ 947279 h 1506262"/>
                <a:gd name="connsiteX93" fmla="*/ 436180 w 1292962"/>
                <a:gd name="connsiteY93" fmla="*/ 942802 h 1506262"/>
                <a:gd name="connsiteX94" fmla="*/ 336236 w 1292962"/>
                <a:gd name="connsiteY94" fmla="*/ 1138827 h 1506262"/>
                <a:gd name="connsiteX95" fmla="*/ 405923 w 1292962"/>
                <a:gd name="connsiteY95" fmla="*/ 1176546 h 1506262"/>
                <a:gd name="connsiteX96" fmla="*/ 505867 w 1292962"/>
                <a:gd name="connsiteY96" fmla="*/ 980521 h 1506262"/>
                <a:gd name="connsiteX97" fmla="*/ 594330 w 1292962"/>
                <a:gd name="connsiteY97" fmla="*/ 898221 h 1506262"/>
                <a:gd name="connsiteX98" fmla="*/ 558534 w 1292962"/>
                <a:gd name="connsiteY98" fmla="*/ 919371 h 1506262"/>
                <a:gd name="connsiteX99" fmla="*/ 532437 w 1292962"/>
                <a:gd name="connsiteY99" fmla="*/ 971282 h 1506262"/>
                <a:gd name="connsiteX100" fmla="*/ 569313 w 1292962"/>
                <a:gd name="connsiteY100" fmla="*/ 990141 h 1506262"/>
                <a:gd name="connsiteX101" fmla="*/ 621697 w 1292962"/>
                <a:gd name="connsiteY101" fmla="*/ 993189 h 1506262"/>
                <a:gd name="connsiteX102" fmla="*/ 637109 w 1292962"/>
                <a:gd name="connsiteY102" fmla="*/ 977759 h 1506262"/>
                <a:gd name="connsiteX103" fmla="*/ 620940 w 1292962"/>
                <a:gd name="connsiteY103" fmla="*/ 906798 h 1506262"/>
                <a:gd name="connsiteX104" fmla="*/ 616780 w 1292962"/>
                <a:gd name="connsiteY104" fmla="*/ 904131 h 1506262"/>
                <a:gd name="connsiteX105" fmla="*/ 616875 w 1292962"/>
                <a:gd name="connsiteY105" fmla="*/ 904036 h 1506262"/>
                <a:gd name="connsiteX106" fmla="*/ 594330 w 1292962"/>
                <a:gd name="connsiteY106" fmla="*/ 898221 h 1506262"/>
                <a:gd name="connsiteX107" fmla="*/ 405363 w 1292962"/>
                <a:gd name="connsiteY107" fmla="*/ 802450 h 1506262"/>
                <a:gd name="connsiteX108" fmla="*/ 361577 w 1292962"/>
                <a:gd name="connsiteY108" fmla="*/ 832788 h 1506262"/>
                <a:gd name="connsiteX109" fmla="*/ 357605 w 1292962"/>
                <a:gd name="connsiteY109" fmla="*/ 860982 h 1506262"/>
                <a:gd name="connsiteX110" fmla="*/ 370559 w 1292962"/>
                <a:gd name="connsiteY110" fmla="*/ 883080 h 1506262"/>
                <a:gd name="connsiteX111" fmla="*/ 390132 w 1292962"/>
                <a:gd name="connsiteY111" fmla="*/ 897273 h 1506262"/>
                <a:gd name="connsiteX112" fmla="*/ 426819 w 1292962"/>
                <a:gd name="connsiteY112" fmla="*/ 916037 h 1506262"/>
                <a:gd name="connsiteX113" fmla="*/ 426819 w 1292962"/>
                <a:gd name="connsiteY113" fmla="*/ 916132 h 1506262"/>
                <a:gd name="connsiteX114" fmla="*/ 454051 w 1292962"/>
                <a:gd name="connsiteY114" fmla="*/ 866697 h 1506262"/>
                <a:gd name="connsiteX115" fmla="*/ 454713 w 1292962"/>
                <a:gd name="connsiteY115" fmla="*/ 865269 h 1506262"/>
                <a:gd name="connsiteX116" fmla="*/ 438544 w 1292962"/>
                <a:gd name="connsiteY116" fmla="*/ 811738 h 1506262"/>
                <a:gd name="connsiteX117" fmla="*/ 433911 w 1292962"/>
                <a:gd name="connsiteY117" fmla="*/ 808595 h 1506262"/>
                <a:gd name="connsiteX118" fmla="*/ 430696 w 1292962"/>
                <a:gd name="connsiteY118" fmla="*/ 807166 h 1506262"/>
                <a:gd name="connsiteX119" fmla="*/ 405363 w 1292962"/>
                <a:gd name="connsiteY119" fmla="*/ 802450 h 1506262"/>
                <a:gd name="connsiteX120" fmla="*/ 1119623 w 1292962"/>
                <a:gd name="connsiteY120" fmla="*/ 759446 h 1506262"/>
                <a:gd name="connsiteX121" fmla="*/ 1284337 w 1292962"/>
                <a:gd name="connsiteY121" fmla="*/ 776591 h 1506262"/>
                <a:gd name="connsiteX122" fmla="*/ 1290010 w 1292962"/>
                <a:gd name="connsiteY122" fmla="*/ 779068 h 1506262"/>
                <a:gd name="connsiteX123" fmla="*/ 1292941 w 1292962"/>
                <a:gd name="connsiteY123" fmla="*/ 787545 h 1506262"/>
                <a:gd name="connsiteX124" fmla="*/ 1289916 w 1292962"/>
                <a:gd name="connsiteY124" fmla="*/ 793927 h 1506262"/>
                <a:gd name="connsiteX125" fmla="*/ 1282351 w 1292962"/>
                <a:gd name="connsiteY125" fmla="*/ 796308 h 1506262"/>
                <a:gd name="connsiteX126" fmla="*/ 1282446 w 1292962"/>
                <a:gd name="connsiteY126" fmla="*/ 796403 h 1506262"/>
                <a:gd name="connsiteX127" fmla="*/ 1120852 w 1292962"/>
                <a:gd name="connsiteY127" fmla="*/ 779544 h 1506262"/>
                <a:gd name="connsiteX128" fmla="*/ 1109978 w 1292962"/>
                <a:gd name="connsiteY128" fmla="*/ 772210 h 1506262"/>
                <a:gd name="connsiteX129" fmla="*/ 1109316 w 1292962"/>
                <a:gd name="connsiteY129" fmla="*/ 768304 h 1506262"/>
                <a:gd name="connsiteX130" fmla="*/ 1112342 w 1292962"/>
                <a:gd name="connsiteY130" fmla="*/ 761923 h 1506262"/>
                <a:gd name="connsiteX131" fmla="*/ 1119623 w 1292962"/>
                <a:gd name="connsiteY131" fmla="*/ 759446 h 1506262"/>
                <a:gd name="connsiteX132" fmla="*/ 10779 w 1292962"/>
                <a:gd name="connsiteY132" fmla="*/ 657433 h 1506262"/>
                <a:gd name="connsiteX133" fmla="*/ 90489 w 1292962"/>
                <a:gd name="connsiteY133" fmla="*/ 661528 h 1506262"/>
                <a:gd name="connsiteX134" fmla="*/ 100039 w 1292962"/>
                <a:gd name="connsiteY134" fmla="*/ 671815 h 1506262"/>
                <a:gd name="connsiteX135" fmla="*/ 89165 w 1292962"/>
                <a:gd name="connsiteY135" fmla="*/ 681245 h 1506262"/>
                <a:gd name="connsiteX136" fmla="*/ 89165 w 1292962"/>
                <a:gd name="connsiteY136" fmla="*/ 681340 h 1506262"/>
                <a:gd name="connsiteX137" fmla="*/ 11252 w 1292962"/>
                <a:gd name="connsiteY137" fmla="*/ 677340 h 1506262"/>
                <a:gd name="connsiteX138" fmla="*/ 662 w 1292962"/>
                <a:gd name="connsiteY138" fmla="*/ 670196 h 1506262"/>
                <a:gd name="connsiteX139" fmla="*/ 0 w 1292962"/>
                <a:gd name="connsiteY139" fmla="*/ 666767 h 1506262"/>
                <a:gd name="connsiteX140" fmla="*/ 10779 w 1292962"/>
                <a:gd name="connsiteY140" fmla="*/ 657433 h 1506262"/>
                <a:gd name="connsiteX141" fmla="*/ 1175410 w 1292962"/>
                <a:gd name="connsiteY141" fmla="*/ 511796 h 1506262"/>
                <a:gd name="connsiteX142" fmla="*/ 1187986 w 1292962"/>
                <a:gd name="connsiteY142" fmla="*/ 519892 h 1506262"/>
                <a:gd name="connsiteX143" fmla="*/ 1186662 w 1292962"/>
                <a:gd name="connsiteY143" fmla="*/ 528941 h 1506262"/>
                <a:gd name="connsiteX144" fmla="*/ 1181461 w 1292962"/>
                <a:gd name="connsiteY144" fmla="*/ 533323 h 1506262"/>
                <a:gd name="connsiteX145" fmla="*/ 1106763 w 1292962"/>
                <a:gd name="connsiteY145" fmla="*/ 556659 h 1506262"/>
                <a:gd name="connsiteX146" fmla="*/ 1104872 w 1292962"/>
                <a:gd name="connsiteY146" fmla="*/ 557516 h 1506262"/>
                <a:gd name="connsiteX147" fmla="*/ 1098159 w 1292962"/>
                <a:gd name="connsiteY147" fmla="*/ 555801 h 1506262"/>
                <a:gd name="connsiteX148" fmla="*/ 1095133 w 1292962"/>
                <a:gd name="connsiteY148" fmla="*/ 553706 h 1506262"/>
                <a:gd name="connsiteX149" fmla="*/ 1094944 w 1292962"/>
                <a:gd name="connsiteY149" fmla="*/ 553611 h 1506262"/>
                <a:gd name="connsiteX150" fmla="*/ 1095795 w 1292962"/>
                <a:gd name="connsiteY150" fmla="*/ 552373 h 1506262"/>
                <a:gd name="connsiteX151" fmla="*/ 1093525 w 1292962"/>
                <a:gd name="connsiteY151" fmla="*/ 547515 h 1506262"/>
                <a:gd name="connsiteX152" fmla="*/ 1093525 w 1292962"/>
                <a:gd name="connsiteY152" fmla="*/ 543133 h 1506262"/>
                <a:gd name="connsiteX153" fmla="*/ 1102886 w 1292962"/>
                <a:gd name="connsiteY153" fmla="*/ 534466 h 1506262"/>
                <a:gd name="connsiteX154" fmla="*/ 52572 w 1292962"/>
                <a:gd name="connsiteY154" fmla="*/ 425404 h 1506262"/>
                <a:gd name="connsiteX155" fmla="*/ 58812 w 1292962"/>
                <a:gd name="connsiteY155" fmla="*/ 426166 h 1506262"/>
                <a:gd name="connsiteX156" fmla="*/ 133511 w 1292962"/>
                <a:gd name="connsiteY156" fmla="*/ 464838 h 1506262"/>
                <a:gd name="connsiteX157" fmla="*/ 134267 w 1292962"/>
                <a:gd name="connsiteY157" fmla="*/ 465219 h 1506262"/>
                <a:gd name="connsiteX158" fmla="*/ 136064 w 1292962"/>
                <a:gd name="connsiteY158" fmla="*/ 466362 h 1506262"/>
                <a:gd name="connsiteX159" fmla="*/ 137576 w 1292962"/>
                <a:gd name="connsiteY159" fmla="*/ 468743 h 1506262"/>
                <a:gd name="connsiteX160" fmla="*/ 137104 w 1292962"/>
                <a:gd name="connsiteY160" fmla="*/ 478077 h 1506262"/>
                <a:gd name="connsiteX161" fmla="*/ 131809 w 1292962"/>
                <a:gd name="connsiteY161" fmla="*/ 482554 h 1506262"/>
                <a:gd name="connsiteX162" fmla="*/ 125473 w 1292962"/>
                <a:gd name="connsiteY162" fmla="*/ 481887 h 1506262"/>
                <a:gd name="connsiteX163" fmla="*/ 51248 w 1292962"/>
                <a:gd name="connsiteY163" fmla="*/ 443406 h 1506262"/>
                <a:gd name="connsiteX164" fmla="*/ 51248 w 1292962"/>
                <a:gd name="connsiteY164" fmla="*/ 443597 h 1506262"/>
                <a:gd name="connsiteX165" fmla="*/ 50113 w 1292962"/>
                <a:gd name="connsiteY165" fmla="*/ 442835 h 1506262"/>
                <a:gd name="connsiteX166" fmla="*/ 47371 w 1292962"/>
                <a:gd name="connsiteY166" fmla="*/ 429786 h 1506262"/>
                <a:gd name="connsiteX167" fmla="*/ 52572 w 1292962"/>
                <a:gd name="connsiteY167" fmla="*/ 425404 h 1506262"/>
                <a:gd name="connsiteX168" fmla="*/ 592397 w 1292962"/>
                <a:gd name="connsiteY168" fmla="*/ 414781 h 1506262"/>
                <a:gd name="connsiteX169" fmla="*/ 662166 w 1292962"/>
                <a:gd name="connsiteY169" fmla="*/ 421594 h 1506262"/>
                <a:gd name="connsiteX170" fmla="*/ 662261 w 1292962"/>
                <a:gd name="connsiteY170" fmla="*/ 421594 h 1506262"/>
                <a:gd name="connsiteX171" fmla="*/ 666043 w 1292962"/>
                <a:gd name="connsiteY171" fmla="*/ 423690 h 1506262"/>
                <a:gd name="connsiteX172" fmla="*/ 667556 w 1292962"/>
                <a:gd name="connsiteY172" fmla="*/ 425690 h 1506262"/>
                <a:gd name="connsiteX173" fmla="*/ 668974 w 1292962"/>
                <a:gd name="connsiteY173" fmla="*/ 433310 h 1506262"/>
                <a:gd name="connsiteX174" fmla="*/ 657438 w 1292962"/>
                <a:gd name="connsiteY174" fmla="*/ 440168 h 1506262"/>
                <a:gd name="connsiteX175" fmla="*/ 418026 w 1292962"/>
                <a:gd name="connsiteY175" fmla="*/ 505700 h 1506262"/>
                <a:gd name="connsiteX176" fmla="*/ 406112 w 1292962"/>
                <a:gd name="connsiteY176" fmla="*/ 506652 h 1506262"/>
                <a:gd name="connsiteX177" fmla="*/ 403748 w 1292962"/>
                <a:gd name="connsiteY177" fmla="*/ 505033 h 1506262"/>
                <a:gd name="connsiteX178" fmla="*/ 401478 w 1292962"/>
                <a:gd name="connsiteY178" fmla="*/ 499413 h 1506262"/>
                <a:gd name="connsiteX179" fmla="*/ 404126 w 1292962"/>
                <a:gd name="connsiteY179" fmla="*/ 492270 h 1506262"/>
                <a:gd name="connsiteX180" fmla="*/ 404221 w 1292962"/>
                <a:gd name="connsiteY180" fmla="*/ 492174 h 1506262"/>
                <a:gd name="connsiteX181" fmla="*/ 592397 w 1292962"/>
                <a:gd name="connsiteY181" fmla="*/ 414781 h 1506262"/>
                <a:gd name="connsiteX182" fmla="*/ 627599 w 1292962"/>
                <a:gd name="connsiteY182" fmla="*/ 327768 h 1506262"/>
                <a:gd name="connsiteX183" fmla="*/ 269291 w 1292962"/>
                <a:gd name="connsiteY183" fmla="*/ 522940 h 1506262"/>
                <a:gd name="connsiteX184" fmla="*/ 239128 w 1292962"/>
                <a:gd name="connsiteY184" fmla="*/ 781830 h 1506262"/>
                <a:gd name="connsiteX185" fmla="*/ 227498 w 1292962"/>
                <a:gd name="connsiteY185" fmla="*/ 1029861 h 1506262"/>
                <a:gd name="connsiteX186" fmla="*/ 227309 w 1292962"/>
                <a:gd name="connsiteY186" fmla="*/ 1030051 h 1506262"/>
                <a:gd name="connsiteX187" fmla="*/ 239412 w 1292962"/>
                <a:gd name="connsiteY187" fmla="*/ 1081296 h 1506262"/>
                <a:gd name="connsiteX188" fmla="*/ 245747 w 1292962"/>
                <a:gd name="connsiteY188" fmla="*/ 1086534 h 1506262"/>
                <a:gd name="connsiteX189" fmla="*/ 254257 w 1292962"/>
                <a:gd name="connsiteY189" fmla="*/ 1092249 h 1506262"/>
                <a:gd name="connsiteX190" fmla="*/ 315812 w 1292962"/>
                <a:gd name="connsiteY190" fmla="*/ 1125587 h 1506262"/>
                <a:gd name="connsiteX191" fmla="*/ 415851 w 1292962"/>
                <a:gd name="connsiteY191" fmla="*/ 929372 h 1506262"/>
                <a:gd name="connsiteX192" fmla="*/ 378880 w 1292962"/>
                <a:gd name="connsiteY192" fmla="*/ 910417 h 1506262"/>
                <a:gd name="connsiteX193" fmla="*/ 337182 w 1292962"/>
                <a:gd name="connsiteY193" fmla="*/ 865364 h 1506262"/>
                <a:gd name="connsiteX194" fmla="*/ 340869 w 1292962"/>
                <a:gd name="connsiteY194" fmla="*/ 820025 h 1506262"/>
                <a:gd name="connsiteX195" fmla="*/ 381433 w 1292962"/>
                <a:gd name="connsiteY195" fmla="*/ 782592 h 1506262"/>
                <a:gd name="connsiteX196" fmla="*/ 438166 w 1292962"/>
                <a:gd name="connsiteY196" fmla="*/ 786973 h 1506262"/>
                <a:gd name="connsiteX197" fmla="*/ 469558 w 1292962"/>
                <a:gd name="connsiteY197" fmla="*/ 870412 h 1506262"/>
                <a:gd name="connsiteX198" fmla="*/ 443083 w 1292962"/>
                <a:gd name="connsiteY198" fmla="*/ 922705 h 1506262"/>
                <a:gd name="connsiteX199" fmla="*/ 512770 w 1292962"/>
                <a:gd name="connsiteY199" fmla="*/ 960424 h 1506262"/>
                <a:gd name="connsiteX200" fmla="*/ 539245 w 1292962"/>
                <a:gd name="connsiteY200" fmla="*/ 908322 h 1506262"/>
                <a:gd name="connsiteX201" fmla="*/ 625479 w 1292962"/>
                <a:gd name="connsiteY201" fmla="*/ 885176 h 1506262"/>
                <a:gd name="connsiteX202" fmla="*/ 654886 w 1292962"/>
                <a:gd name="connsiteY202" fmla="*/ 985093 h 1506262"/>
                <a:gd name="connsiteX203" fmla="*/ 654602 w 1292962"/>
                <a:gd name="connsiteY203" fmla="*/ 985570 h 1506262"/>
                <a:gd name="connsiteX204" fmla="*/ 631152 w 1292962"/>
                <a:gd name="connsiteY204" fmla="*/ 1008906 h 1506262"/>
                <a:gd name="connsiteX205" fmla="*/ 558912 w 1292962"/>
                <a:gd name="connsiteY205" fmla="*/ 1005953 h 1506262"/>
                <a:gd name="connsiteX206" fmla="*/ 521942 w 1292962"/>
                <a:gd name="connsiteY206" fmla="*/ 986998 h 1506262"/>
                <a:gd name="connsiteX207" fmla="*/ 422092 w 1292962"/>
                <a:gd name="connsiteY207" fmla="*/ 1182832 h 1506262"/>
                <a:gd name="connsiteX208" fmla="*/ 483269 w 1292962"/>
                <a:gd name="connsiteY208" fmla="*/ 1215789 h 1506262"/>
                <a:gd name="connsiteX209" fmla="*/ 484971 w 1292962"/>
                <a:gd name="connsiteY209" fmla="*/ 1215979 h 1506262"/>
                <a:gd name="connsiteX210" fmla="*/ 537543 w 1292962"/>
                <a:gd name="connsiteY210" fmla="*/ 1196929 h 1506262"/>
                <a:gd name="connsiteX211" fmla="*/ 732704 w 1292962"/>
                <a:gd name="connsiteY211" fmla="*/ 1045005 h 1506262"/>
                <a:gd name="connsiteX212" fmla="*/ 924934 w 1292962"/>
                <a:gd name="connsiteY212" fmla="*/ 869269 h 1506262"/>
                <a:gd name="connsiteX213" fmla="*/ 775727 w 1292962"/>
                <a:gd name="connsiteY213" fmla="*/ 373112 h 1506262"/>
                <a:gd name="connsiteX214" fmla="*/ 777145 w 1292962"/>
                <a:gd name="connsiteY214" fmla="*/ 370921 h 1506262"/>
                <a:gd name="connsiteX215" fmla="*/ 767500 w 1292962"/>
                <a:gd name="connsiteY215" fmla="*/ 366063 h 1506262"/>
                <a:gd name="connsiteX216" fmla="*/ 627599 w 1292962"/>
                <a:gd name="connsiteY216" fmla="*/ 327768 h 1506262"/>
                <a:gd name="connsiteX217" fmla="*/ 616935 w 1292962"/>
                <a:gd name="connsiteY217" fmla="*/ 308519 h 1506262"/>
                <a:gd name="connsiteX218" fmla="*/ 760314 w 1292962"/>
                <a:gd name="connsiteY218" fmla="*/ 343299 h 1506262"/>
                <a:gd name="connsiteX219" fmla="*/ 794827 w 1292962"/>
                <a:gd name="connsiteY219" fmla="*/ 361968 h 1506262"/>
                <a:gd name="connsiteX220" fmla="*/ 942805 w 1292962"/>
                <a:gd name="connsiteY220" fmla="*/ 879366 h 1506262"/>
                <a:gd name="connsiteX221" fmla="*/ 739701 w 1292962"/>
                <a:gd name="connsiteY221" fmla="*/ 1063865 h 1506262"/>
                <a:gd name="connsiteX222" fmla="*/ 553523 w 1292962"/>
                <a:gd name="connsiteY222" fmla="*/ 1209693 h 1506262"/>
                <a:gd name="connsiteX223" fmla="*/ 516174 w 1292962"/>
                <a:gd name="connsiteY223" fmla="*/ 1232838 h 1506262"/>
                <a:gd name="connsiteX224" fmla="*/ 506245 w 1292962"/>
                <a:gd name="connsiteY224" fmla="*/ 1235696 h 1506262"/>
                <a:gd name="connsiteX225" fmla="*/ 509933 w 1292962"/>
                <a:gd name="connsiteY225" fmla="*/ 1245411 h 1506262"/>
                <a:gd name="connsiteX226" fmla="*/ 508042 w 1292962"/>
                <a:gd name="connsiteY226" fmla="*/ 1285321 h 1506262"/>
                <a:gd name="connsiteX227" fmla="*/ 505773 w 1292962"/>
                <a:gd name="connsiteY227" fmla="*/ 1288941 h 1506262"/>
                <a:gd name="connsiteX228" fmla="*/ 474948 w 1292962"/>
                <a:gd name="connsiteY228" fmla="*/ 1314753 h 1506262"/>
                <a:gd name="connsiteX229" fmla="*/ 466154 w 1292962"/>
                <a:gd name="connsiteY229" fmla="*/ 1318182 h 1506262"/>
                <a:gd name="connsiteX230" fmla="*/ 469558 w 1292962"/>
                <a:gd name="connsiteY230" fmla="*/ 1327041 h 1506262"/>
                <a:gd name="connsiteX231" fmla="*/ 466154 w 1292962"/>
                <a:gd name="connsiteY231" fmla="*/ 1365903 h 1506262"/>
                <a:gd name="connsiteX232" fmla="*/ 463885 w 1292962"/>
                <a:gd name="connsiteY232" fmla="*/ 1369522 h 1506262"/>
                <a:gd name="connsiteX233" fmla="*/ 431264 w 1292962"/>
                <a:gd name="connsiteY233" fmla="*/ 1395621 h 1506262"/>
                <a:gd name="connsiteX234" fmla="*/ 421997 w 1292962"/>
                <a:gd name="connsiteY234" fmla="*/ 1398288 h 1506262"/>
                <a:gd name="connsiteX235" fmla="*/ 424739 w 1292962"/>
                <a:gd name="connsiteY235" fmla="*/ 1407527 h 1506262"/>
                <a:gd name="connsiteX236" fmla="*/ 420957 w 1292962"/>
                <a:gd name="connsiteY236" fmla="*/ 1444579 h 1506262"/>
                <a:gd name="connsiteX237" fmla="*/ 418688 w 1292962"/>
                <a:gd name="connsiteY237" fmla="*/ 1448104 h 1506262"/>
                <a:gd name="connsiteX238" fmla="*/ 388430 w 1292962"/>
                <a:gd name="connsiteY238" fmla="*/ 1473726 h 1506262"/>
                <a:gd name="connsiteX239" fmla="*/ 388525 w 1292962"/>
                <a:gd name="connsiteY239" fmla="*/ 1473821 h 1506262"/>
                <a:gd name="connsiteX240" fmla="*/ 348812 w 1292962"/>
                <a:gd name="connsiteY240" fmla="*/ 1470202 h 1506262"/>
                <a:gd name="connsiteX241" fmla="*/ 296239 w 1292962"/>
                <a:gd name="connsiteY241" fmla="*/ 1444103 h 1506262"/>
                <a:gd name="connsiteX242" fmla="*/ 296239 w 1292962"/>
                <a:gd name="connsiteY242" fmla="*/ 1459438 h 1506262"/>
                <a:gd name="connsiteX243" fmla="*/ 291606 w 1292962"/>
                <a:gd name="connsiteY243" fmla="*/ 1477155 h 1506262"/>
                <a:gd name="connsiteX244" fmla="*/ 291039 w 1292962"/>
                <a:gd name="connsiteY244" fmla="*/ 1478107 h 1506262"/>
                <a:gd name="connsiteX245" fmla="*/ 260781 w 1292962"/>
                <a:gd name="connsiteY245" fmla="*/ 1503825 h 1506262"/>
                <a:gd name="connsiteX246" fmla="*/ 221163 w 1292962"/>
                <a:gd name="connsiteY246" fmla="*/ 1500300 h 1506262"/>
                <a:gd name="connsiteX247" fmla="*/ 177951 w 1292962"/>
                <a:gd name="connsiteY247" fmla="*/ 1478107 h 1506262"/>
                <a:gd name="connsiteX248" fmla="*/ 172184 w 1292962"/>
                <a:gd name="connsiteY248" fmla="*/ 1474202 h 1506262"/>
                <a:gd name="connsiteX249" fmla="*/ 150341 w 1292962"/>
                <a:gd name="connsiteY249" fmla="*/ 1445817 h 1506262"/>
                <a:gd name="connsiteX250" fmla="*/ 154029 w 1292962"/>
                <a:gd name="connsiteY250" fmla="*/ 1406479 h 1506262"/>
                <a:gd name="connsiteX251" fmla="*/ 154502 w 1292962"/>
                <a:gd name="connsiteY251" fmla="*/ 1405336 h 1506262"/>
                <a:gd name="connsiteX252" fmla="*/ 166983 w 1292962"/>
                <a:gd name="connsiteY252" fmla="*/ 1389811 h 1506262"/>
                <a:gd name="connsiteX253" fmla="*/ 177290 w 1292962"/>
                <a:gd name="connsiteY253" fmla="*/ 1380381 h 1506262"/>
                <a:gd name="connsiteX254" fmla="*/ 126419 w 1292962"/>
                <a:gd name="connsiteY254" fmla="*/ 1355140 h 1506262"/>
                <a:gd name="connsiteX255" fmla="*/ 120651 w 1292962"/>
                <a:gd name="connsiteY255" fmla="*/ 1351329 h 1506262"/>
                <a:gd name="connsiteX256" fmla="*/ 98809 w 1292962"/>
                <a:gd name="connsiteY256" fmla="*/ 1322945 h 1506262"/>
                <a:gd name="connsiteX257" fmla="*/ 102213 w 1292962"/>
                <a:gd name="connsiteY257" fmla="*/ 1284083 h 1506262"/>
                <a:gd name="connsiteX258" fmla="*/ 104482 w 1292962"/>
                <a:gd name="connsiteY258" fmla="*/ 1280463 h 1506262"/>
                <a:gd name="connsiteX259" fmla="*/ 131998 w 1292962"/>
                <a:gd name="connsiteY259" fmla="*/ 1255317 h 1506262"/>
                <a:gd name="connsiteX260" fmla="*/ 138900 w 1292962"/>
                <a:gd name="connsiteY260" fmla="*/ 1251222 h 1506262"/>
                <a:gd name="connsiteX261" fmla="*/ 137104 w 1292962"/>
                <a:gd name="connsiteY261" fmla="*/ 1242554 h 1506262"/>
                <a:gd name="connsiteX262" fmla="*/ 140129 w 1292962"/>
                <a:gd name="connsiteY262" fmla="*/ 1202739 h 1506262"/>
                <a:gd name="connsiteX263" fmla="*/ 142399 w 1292962"/>
                <a:gd name="connsiteY263" fmla="*/ 1199120 h 1506262"/>
                <a:gd name="connsiteX264" fmla="*/ 173129 w 1292962"/>
                <a:gd name="connsiteY264" fmla="*/ 1173307 h 1506262"/>
                <a:gd name="connsiteX265" fmla="*/ 181923 w 1292962"/>
                <a:gd name="connsiteY265" fmla="*/ 1169878 h 1506262"/>
                <a:gd name="connsiteX266" fmla="*/ 178519 w 1292962"/>
                <a:gd name="connsiteY266" fmla="*/ 1161020 h 1506262"/>
                <a:gd name="connsiteX267" fmla="*/ 182017 w 1292962"/>
                <a:gd name="connsiteY267" fmla="*/ 1122158 h 1506262"/>
                <a:gd name="connsiteX268" fmla="*/ 184381 w 1292962"/>
                <a:gd name="connsiteY268" fmla="*/ 1118443 h 1506262"/>
                <a:gd name="connsiteX269" fmla="*/ 209154 w 1292962"/>
                <a:gd name="connsiteY269" fmla="*/ 1095202 h 1506262"/>
                <a:gd name="connsiteX270" fmla="*/ 217854 w 1292962"/>
                <a:gd name="connsiteY270" fmla="*/ 1091487 h 1506262"/>
                <a:gd name="connsiteX271" fmla="*/ 214166 w 1292962"/>
                <a:gd name="connsiteY271" fmla="*/ 1082724 h 1506262"/>
                <a:gd name="connsiteX272" fmla="*/ 209249 w 1292962"/>
                <a:gd name="connsiteY272" fmla="*/ 1028813 h 1506262"/>
                <a:gd name="connsiteX273" fmla="*/ 221068 w 1292962"/>
                <a:gd name="connsiteY273" fmla="*/ 791545 h 1506262"/>
                <a:gd name="connsiteX274" fmla="*/ 253595 w 1292962"/>
                <a:gd name="connsiteY274" fmla="*/ 519702 h 1506262"/>
                <a:gd name="connsiteX275" fmla="*/ 254824 w 1292962"/>
                <a:gd name="connsiteY275" fmla="*/ 517701 h 1506262"/>
                <a:gd name="connsiteX276" fmla="*/ 616935 w 1292962"/>
                <a:gd name="connsiteY276" fmla="*/ 308519 h 1506262"/>
                <a:gd name="connsiteX277" fmla="*/ 1132671 w 1292962"/>
                <a:gd name="connsiteY277" fmla="*/ 256716 h 1506262"/>
                <a:gd name="connsiteX278" fmla="*/ 1137210 w 1292962"/>
                <a:gd name="connsiteY278" fmla="*/ 259098 h 1506262"/>
                <a:gd name="connsiteX279" fmla="*/ 1138723 w 1292962"/>
                <a:gd name="connsiteY279" fmla="*/ 260907 h 1506262"/>
                <a:gd name="connsiteX280" fmla="*/ 1141276 w 1292962"/>
                <a:gd name="connsiteY280" fmla="*/ 269766 h 1506262"/>
                <a:gd name="connsiteX281" fmla="*/ 1137683 w 1292962"/>
                <a:gd name="connsiteY281" fmla="*/ 275290 h 1506262"/>
                <a:gd name="connsiteX282" fmla="*/ 1013721 w 1292962"/>
                <a:gd name="connsiteY282" fmla="*/ 374826 h 1506262"/>
                <a:gd name="connsiteX283" fmla="*/ 1001335 w 1292962"/>
                <a:gd name="connsiteY283" fmla="*/ 375398 h 1506262"/>
                <a:gd name="connsiteX284" fmla="*/ 998120 w 1292962"/>
                <a:gd name="connsiteY284" fmla="*/ 373207 h 1506262"/>
                <a:gd name="connsiteX285" fmla="*/ 996323 w 1292962"/>
                <a:gd name="connsiteY285" fmla="*/ 365397 h 1506262"/>
                <a:gd name="connsiteX286" fmla="*/ 999916 w 1292962"/>
                <a:gd name="connsiteY286" fmla="*/ 359872 h 1506262"/>
                <a:gd name="connsiteX287" fmla="*/ 1124729 w 1292962"/>
                <a:gd name="connsiteY287" fmla="*/ 259574 h 1506262"/>
                <a:gd name="connsiteX288" fmla="*/ 1124729 w 1292962"/>
                <a:gd name="connsiteY288" fmla="*/ 259764 h 1506262"/>
                <a:gd name="connsiteX289" fmla="*/ 1132671 w 1292962"/>
                <a:gd name="connsiteY289" fmla="*/ 256716 h 1506262"/>
                <a:gd name="connsiteX290" fmla="*/ 135118 w 1292962"/>
                <a:gd name="connsiteY290" fmla="*/ 173849 h 1506262"/>
                <a:gd name="connsiteX291" fmla="*/ 140508 w 1292962"/>
                <a:gd name="connsiteY291" fmla="*/ 176135 h 1506262"/>
                <a:gd name="connsiteX292" fmla="*/ 141264 w 1292962"/>
                <a:gd name="connsiteY292" fmla="*/ 177088 h 1506262"/>
                <a:gd name="connsiteX293" fmla="*/ 247354 w 1292962"/>
                <a:gd name="connsiteY293" fmla="*/ 304532 h 1506262"/>
                <a:gd name="connsiteX294" fmla="*/ 249718 w 1292962"/>
                <a:gd name="connsiteY294" fmla="*/ 313390 h 1506262"/>
                <a:gd name="connsiteX295" fmla="*/ 247260 w 1292962"/>
                <a:gd name="connsiteY295" fmla="*/ 319010 h 1506262"/>
                <a:gd name="connsiteX296" fmla="*/ 246220 w 1292962"/>
                <a:gd name="connsiteY296" fmla="*/ 319772 h 1506262"/>
                <a:gd name="connsiteX297" fmla="*/ 246220 w 1292962"/>
                <a:gd name="connsiteY297" fmla="*/ 319867 h 1506262"/>
                <a:gd name="connsiteX298" fmla="*/ 234968 w 1292962"/>
                <a:gd name="connsiteY298" fmla="*/ 319486 h 1506262"/>
                <a:gd name="connsiteX299" fmla="*/ 231469 w 1292962"/>
                <a:gd name="connsiteY299" fmla="*/ 317105 h 1506262"/>
                <a:gd name="connsiteX300" fmla="*/ 126230 w 1292962"/>
                <a:gd name="connsiteY300" fmla="*/ 190708 h 1506262"/>
                <a:gd name="connsiteX301" fmla="*/ 123866 w 1292962"/>
                <a:gd name="connsiteY301" fmla="*/ 181850 h 1506262"/>
                <a:gd name="connsiteX302" fmla="*/ 126324 w 1292962"/>
                <a:gd name="connsiteY302" fmla="*/ 176230 h 1506262"/>
                <a:gd name="connsiteX303" fmla="*/ 135118 w 1292962"/>
                <a:gd name="connsiteY303" fmla="*/ 173849 h 1506262"/>
                <a:gd name="connsiteX304" fmla="*/ 869620 w 1292962"/>
                <a:gd name="connsiteY304" fmla="*/ 145655 h 1506262"/>
                <a:gd name="connsiteX305" fmla="*/ 875860 w 1292962"/>
                <a:gd name="connsiteY305" fmla="*/ 146417 h 1506262"/>
                <a:gd name="connsiteX306" fmla="*/ 877468 w 1292962"/>
                <a:gd name="connsiteY306" fmla="*/ 147274 h 1506262"/>
                <a:gd name="connsiteX307" fmla="*/ 879264 w 1292962"/>
                <a:gd name="connsiteY307" fmla="*/ 148417 h 1506262"/>
                <a:gd name="connsiteX308" fmla="*/ 880777 w 1292962"/>
                <a:gd name="connsiteY308" fmla="*/ 150799 h 1506262"/>
                <a:gd name="connsiteX309" fmla="*/ 880493 w 1292962"/>
                <a:gd name="connsiteY309" fmla="*/ 159657 h 1506262"/>
                <a:gd name="connsiteX310" fmla="*/ 842293 w 1292962"/>
                <a:gd name="connsiteY310" fmla="*/ 234714 h 1506262"/>
                <a:gd name="connsiteX311" fmla="*/ 837093 w 1292962"/>
                <a:gd name="connsiteY311" fmla="*/ 239095 h 1506262"/>
                <a:gd name="connsiteX312" fmla="*/ 837187 w 1292962"/>
                <a:gd name="connsiteY312" fmla="*/ 239191 h 1506262"/>
                <a:gd name="connsiteX313" fmla="*/ 830947 w 1292962"/>
                <a:gd name="connsiteY313" fmla="*/ 238429 h 1506262"/>
                <a:gd name="connsiteX314" fmla="*/ 829339 w 1292962"/>
                <a:gd name="connsiteY314" fmla="*/ 237381 h 1506262"/>
                <a:gd name="connsiteX315" fmla="*/ 825179 w 1292962"/>
                <a:gd name="connsiteY315" fmla="*/ 231475 h 1506262"/>
                <a:gd name="connsiteX316" fmla="*/ 825652 w 1292962"/>
                <a:gd name="connsiteY316" fmla="*/ 226046 h 1506262"/>
                <a:gd name="connsiteX317" fmla="*/ 864419 w 1292962"/>
                <a:gd name="connsiteY317" fmla="*/ 150037 h 1506262"/>
                <a:gd name="connsiteX318" fmla="*/ 869620 w 1292962"/>
                <a:gd name="connsiteY318" fmla="*/ 145655 h 1506262"/>
                <a:gd name="connsiteX319" fmla="*/ 397791 w 1292962"/>
                <a:gd name="connsiteY319" fmla="*/ 111079 h 1506262"/>
                <a:gd name="connsiteX320" fmla="*/ 409327 w 1292962"/>
                <a:gd name="connsiteY320" fmla="*/ 117080 h 1506262"/>
                <a:gd name="connsiteX321" fmla="*/ 437882 w 1292962"/>
                <a:gd name="connsiteY321" fmla="*/ 192804 h 1506262"/>
                <a:gd name="connsiteX322" fmla="*/ 430696 w 1292962"/>
                <a:gd name="connsiteY322" fmla="*/ 205377 h 1506262"/>
                <a:gd name="connsiteX323" fmla="*/ 424550 w 1292962"/>
                <a:gd name="connsiteY323" fmla="*/ 204043 h 1506262"/>
                <a:gd name="connsiteX324" fmla="*/ 423321 w 1292962"/>
                <a:gd name="connsiteY324" fmla="*/ 202138 h 1506262"/>
                <a:gd name="connsiteX325" fmla="*/ 419444 w 1292962"/>
                <a:gd name="connsiteY325" fmla="*/ 196614 h 1506262"/>
                <a:gd name="connsiteX326" fmla="*/ 391740 w 1292962"/>
                <a:gd name="connsiteY326" fmla="*/ 123176 h 1506262"/>
                <a:gd name="connsiteX327" fmla="*/ 397791 w 1292962"/>
                <a:gd name="connsiteY327" fmla="*/ 111079 h 1506262"/>
                <a:gd name="connsiteX328" fmla="*/ 642971 w 1292962"/>
                <a:gd name="connsiteY328" fmla="*/ 18 h 1506262"/>
                <a:gd name="connsiteX329" fmla="*/ 651670 w 1292962"/>
                <a:gd name="connsiteY329" fmla="*/ 10591 h 1506262"/>
                <a:gd name="connsiteX330" fmla="*/ 637771 w 1292962"/>
                <a:gd name="connsiteY330" fmla="*/ 171658 h 1506262"/>
                <a:gd name="connsiteX331" fmla="*/ 634745 w 1292962"/>
                <a:gd name="connsiteY331" fmla="*/ 178040 h 1506262"/>
                <a:gd name="connsiteX332" fmla="*/ 634651 w 1292962"/>
                <a:gd name="connsiteY332" fmla="*/ 178040 h 1506262"/>
                <a:gd name="connsiteX333" fmla="*/ 629166 w 1292962"/>
                <a:gd name="connsiteY333" fmla="*/ 180326 h 1506262"/>
                <a:gd name="connsiteX334" fmla="*/ 618860 w 1292962"/>
                <a:gd name="connsiteY334" fmla="*/ 173468 h 1506262"/>
                <a:gd name="connsiteX335" fmla="*/ 618198 w 1292962"/>
                <a:gd name="connsiteY335" fmla="*/ 169372 h 1506262"/>
                <a:gd name="connsiteX336" fmla="*/ 632098 w 1292962"/>
                <a:gd name="connsiteY336" fmla="*/ 8781 h 1506262"/>
                <a:gd name="connsiteX337" fmla="*/ 642971 w 1292962"/>
                <a:gd name="connsiteY337" fmla="*/ 18 h 15062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Lst>
              <a:rect l="l" t="t" r="r" b="b"/>
              <a:pathLst>
                <a:path w="1292962" h="1506262">
                  <a:moveTo>
                    <a:pt x="202429" y="1400479"/>
                  </a:moveTo>
                  <a:cubicBezTo>
                    <a:pt x="198446" y="1400193"/>
                    <a:pt x="194120" y="1400622"/>
                    <a:pt x="189487" y="1402574"/>
                  </a:cubicBezTo>
                  <a:cubicBezTo>
                    <a:pt x="181544" y="1405908"/>
                    <a:pt x="175398" y="1410766"/>
                    <a:pt x="171238" y="1417052"/>
                  </a:cubicBezTo>
                  <a:lnTo>
                    <a:pt x="170387" y="1418290"/>
                  </a:lnTo>
                  <a:lnTo>
                    <a:pt x="170009" y="1419814"/>
                  </a:lnTo>
                  <a:cubicBezTo>
                    <a:pt x="168212" y="1426387"/>
                    <a:pt x="166037" y="1434483"/>
                    <a:pt x="169914" y="1443817"/>
                  </a:cubicBezTo>
                  <a:cubicBezTo>
                    <a:pt x="172278" y="1449437"/>
                    <a:pt x="175304" y="1454104"/>
                    <a:pt x="178991" y="1457819"/>
                  </a:cubicBezTo>
                  <a:cubicBezTo>
                    <a:pt x="180693" y="1459438"/>
                    <a:pt x="182490" y="1460962"/>
                    <a:pt x="184381" y="1462200"/>
                  </a:cubicBezTo>
                  <a:lnTo>
                    <a:pt x="228538" y="1484965"/>
                  </a:lnTo>
                  <a:cubicBezTo>
                    <a:pt x="234684" y="1488870"/>
                    <a:pt x="242343" y="1489823"/>
                    <a:pt x="250097" y="1487632"/>
                  </a:cubicBezTo>
                  <a:lnTo>
                    <a:pt x="271564" y="1469896"/>
                  </a:lnTo>
                  <a:lnTo>
                    <a:pt x="271561" y="1469916"/>
                  </a:lnTo>
                  <a:lnTo>
                    <a:pt x="271655" y="1469820"/>
                  </a:lnTo>
                  <a:lnTo>
                    <a:pt x="271564" y="1469896"/>
                  </a:lnTo>
                  <a:lnTo>
                    <a:pt x="274775" y="1447175"/>
                  </a:lnTo>
                  <a:cubicBezTo>
                    <a:pt x="272908" y="1439412"/>
                    <a:pt x="268251" y="1432149"/>
                    <a:pt x="261254" y="1427434"/>
                  </a:cubicBezTo>
                  <a:lnTo>
                    <a:pt x="215111" y="1403336"/>
                  </a:lnTo>
                  <a:lnTo>
                    <a:pt x="213315" y="1402669"/>
                  </a:lnTo>
                  <a:cubicBezTo>
                    <a:pt x="210053" y="1401765"/>
                    <a:pt x="206413" y="1400765"/>
                    <a:pt x="202429" y="1400479"/>
                  </a:cubicBezTo>
                  <a:close/>
                  <a:moveTo>
                    <a:pt x="141832" y="1276249"/>
                  </a:moveTo>
                  <a:cubicBezTo>
                    <a:pt x="133936" y="1278821"/>
                    <a:pt x="127129" y="1284417"/>
                    <a:pt x="123110" y="1292465"/>
                  </a:cubicBezTo>
                  <a:lnTo>
                    <a:pt x="120557" y="1296370"/>
                  </a:lnTo>
                  <a:lnTo>
                    <a:pt x="120178" y="1297894"/>
                  </a:lnTo>
                  <a:cubicBezTo>
                    <a:pt x="118287" y="1304943"/>
                    <a:pt x="117625" y="1310562"/>
                    <a:pt x="119517" y="1320087"/>
                  </a:cubicBezTo>
                  <a:cubicBezTo>
                    <a:pt x="120840" y="1326660"/>
                    <a:pt x="123772" y="1331136"/>
                    <a:pt x="126986" y="1334375"/>
                  </a:cubicBezTo>
                  <a:cubicBezTo>
                    <a:pt x="129445" y="1336852"/>
                    <a:pt x="132187" y="1338661"/>
                    <a:pt x="134456" y="1340185"/>
                  </a:cubicBezTo>
                  <a:lnTo>
                    <a:pt x="355714" y="1456676"/>
                  </a:lnTo>
                  <a:lnTo>
                    <a:pt x="355998" y="1456866"/>
                  </a:lnTo>
                  <a:cubicBezTo>
                    <a:pt x="364035" y="1460772"/>
                    <a:pt x="372923" y="1461438"/>
                    <a:pt x="381150" y="1458771"/>
                  </a:cubicBezTo>
                  <a:cubicBezTo>
                    <a:pt x="389376" y="1456200"/>
                    <a:pt x="396089" y="1450390"/>
                    <a:pt x="399966" y="1442579"/>
                  </a:cubicBezTo>
                  <a:lnTo>
                    <a:pt x="402330" y="1438769"/>
                  </a:lnTo>
                  <a:cubicBezTo>
                    <a:pt x="409611" y="1423529"/>
                    <a:pt x="404505" y="1405527"/>
                    <a:pt x="390227" y="1395907"/>
                  </a:cubicBezTo>
                  <a:lnTo>
                    <a:pt x="167078" y="1278178"/>
                  </a:lnTo>
                  <a:cubicBezTo>
                    <a:pt x="158710" y="1274130"/>
                    <a:pt x="149727" y="1273677"/>
                    <a:pt x="141832" y="1276249"/>
                  </a:cubicBezTo>
                  <a:close/>
                  <a:moveTo>
                    <a:pt x="180694" y="1193477"/>
                  </a:moveTo>
                  <a:cubicBezTo>
                    <a:pt x="172798" y="1196048"/>
                    <a:pt x="165991" y="1201644"/>
                    <a:pt x="161972" y="1209693"/>
                  </a:cubicBezTo>
                  <a:lnTo>
                    <a:pt x="160270" y="1212360"/>
                  </a:lnTo>
                  <a:cubicBezTo>
                    <a:pt x="154596" y="1221028"/>
                    <a:pt x="156204" y="1227790"/>
                    <a:pt x="157622" y="1233791"/>
                  </a:cubicBezTo>
                  <a:cubicBezTo>
                    <a:pt x="157811" y="1234839"/>
                    <a:pt x="158095" y="1235982"/>
                    <a:pt x="158379" y="1237315"/>
                  </a:cubicBezTo>
                  <a:lnTo>
                    <a:pt x="158473" y="1237220"/>
                  </a:lnTo>
                  <a:cubicBezTo>
                    <a:pt x="159797" y="1243792"/>
                    <a:pt x="162823" y="1248364"/>
                    <a:pt x="166037" y="1251603"/>
                  </a:cubicBezTo>
                  <a:cubicBezTo>
                    <a:pt x="168496" y="1254174"/>
                    <a:pt x="171238" y="1255984"/>
                    <a:pt x="173413" y="1257413"/>
                  </a:cubicBezTo>
                  <a:lnTo>
                    <a:pt x="402235" y="1376666"/>
                  </a:lnTo>
                  <a:cubicBezTo>
                    <a:pt x="418971" y="1384762"/>
                    <a:pt x="438166" y="1378476"/>
                    <a:pt x="446203" y="1362379"/>
                  </a:cubicBezTo>
                  <a:lnTo>
                    <a:pt x="448756" y="1358473"/>
                  </a:lnTo>
                  <a:lnTo>
                    <a:pt x="449134" y="1356949"/>
                  </a:lnTo>
                  <a:cubicBezTo>
                    <a:pt x="450836" y="1350663"/>
                    <a:pt x="453011" y="1342852"/>
                    <a:pt x="449607" y="1333899"/>
                  </a:cubicBezTo>
                  <a:cubicBezTo>
                    <a:pt x="447149" y="1322945"/>
                    <a:pt x="441381" y="1319040"/>
                    <a:pt x="436370" y="1315706"/>
                  </a:cubicBezTo>
                  <a:lnTo>
                    <a:pt x="205940" y="1195405"/>
                  </a:lnTo>
                  <a:cubicBezTo>
                    <a:pt x="197572" y="1191357"/>
                    <a:pt x="188589" y="1190905"/>
                    <a:pt x="180694" y="1193477"/>
                  </a:cubicBezTo>
                  <a:close/>
                  <a:moveTo>
                    <a:pt x="227309" y="1112157"/>
                  </a:moveTo>
                  <a:lnTo>
                    <a:pt x="222676" y="1114157"/>
                  </a:lnTo>
                  <a:cubicBezTo>
                    <a:pt x="214733" y="1117491"/>
                    <a:pt x="208587" y="1122349"/>
                    <a:pt x="204427" y="1128635"/>
                  </a:cubicBezTo>
                  <a:lnTo>
                    <a:pt x="202347" y="1131778"/>
                  </a:lnTo>
                  <a:cubicBezTo>
                    <a:pt x="197430" y="1139112"/>
                    <a:pt x="195917" y="1147685"/>
                    <a:pt x="197808" y="1157210"/>
                  </a:cubicBezTo>
                  <a:lnTo>
                    <a:pt x="197808" y="1157401"/>
                  </a:lnTo>
                  <a:cubicBezTo>
                    <a:pt x="199132" y="1163973"/>
                    <a:pt x="202063" y="1168449"/>
                    <a:pt x="205278" y="1171688"/>
                  </a:cubicBezTo>
                  <a:cubicBezTo>
                    <a:pt x="207736" y="1174164"/>
                    <a:pt x="210478" y="1175974"/>
                    <a:pt x="212748" y="1177498"/>
                  </a:cubicBezTo>
                  <a:lnTo>
                    <a:pt x="441570" y="1296751"/>
                  </a:lnTo>
                  <a:cubicBezTo>
                    <a:pt x="458306" y="1304848"/>
                    <a:pt x="477501" y="1298561"/>
                    <a:pt x="485538" y="1282464"/>
                  </a:cubicBezTo>
                  <a:lnTo>
                    <a:pt x="487240" y="1279797"/>
                  </a:lnTo>
                  <a:cubicBezTo>
                    <a:pt x="496128" y="1266366"/>
                    <a:pt x="491400" y="1246269"/>
                    <a:pt x="477312" y="1236744"/>
                  </a:cubicBezTo>
                  <a:lnTo>
                    <a:pt x="474002" y="1234553"/>
                  </a:lnTo>
                  <a:lnTo>
                    <a:pt x="246598" y="1118348"/>
                  </a:lnTo>
                  <a:lnTo>
                    <a:pt x="240830" y="1114443"/>
                  </a:lnTo>
                  <a:cubicBezTo>
                    <a:pt x="236859" y="1111776"/>
                    <a:pt x="227309" y="1112157"/>
                    <a:pt x="227309" y="1112157"/>
                  </a:cubicBezTo>
                  <a:close/>
                  <a:moveTo>
                    <a:pt x="936470" y="1097488"/>
                  </a:moveTo>
                  <a:cubicBezTo>
                    <a:pt x="938266" y="1097774"/>
                    <a:pt x="939968" y="1098631"/>
                    <a:pt x="941386" y="1100060"/>
                  </a:cubicBezTo>
                  <a:cubicBezTo>
                    <a:pt x="941859" y="1100441"/>
                    <a:pt x="942237" y="1100917"/>
                    <a:pt x="942616" y="1101488"/>
                  </a:cubicBezTo>
                  <a:lnTo>
                    <a:pt x="948951" y="1107584"/>
                  </a:lnTo>
                  <a:lnTo>
                    <a:pt x="951977" y="1110918"/>
                  </a:lnTo>
                  <a:lnTo>
                    <a:pt x="993202" y="1165020"/>
                  </a:lnTo>
                  <a:cubicBezTo>
                    <a:pt x="994526" y="1167020"/>
                    <a:pt x="995094" y="1169687"/>
                    <a:pt x="994715" y="1172354"/>
                  </a:cubicBezTo>
                  <a:cubicBezTo>
                    <a:pt x="994526" y="1173783"/>
                    <a:pt x="993770" y="1176545"/>
                    <a:pt x="992068" y="1177784"/>
                  </a:cubicBezTo>
                  <a:lnTo>
                    <a:pt x="992068" y="1177974"/>
                  </a:lnTo>
                  <a:cubicBezTo>
                    <a:pt x="987718" y="1180451"/>
                    <a:pt x="982140" y="1180832"/>
                    <a:pt x="979114" y="1178831"/>
                  </a:cubicBezTo>
                  <a:lnTo>
                    <a:pt x="975710" y="1176545"/>
                  </a:lnTo>
                  <a:lnTo>
                    <a:pt x="927581" y="1113299"/>
                  </a:lnTo>
                  <a:cubicBezTo>
                    <a:pt x="926352" y="1111394"/>
                    <a:pt x="922759" y="1105013"/>
                    <a:pt x="929756" y="1099488"/>
                  </a:cubicBezTo>
                  <a:cubicBezTo>
                    <a:pt x="931931" y="1097774"/>
                    <a:pt x="934200" y="1097107"/>
                    <a:pt x="936470" y="1097488"/>
                  </a:cubicBezTo>
                  <a:close/>
                  <a:moveTo>
                    <a:pt x="1051070" y="947279"/>
                  </a:moveTo>
                  <a:cubicBezTo>
                    <a:pt x="1052678" y="946803"/>
                    <a:pt x="1055042" y="946517"/>
                    <a:pt x="1057311" y="948041"/>
                  </a:cubicBezTo>
                  <a:lnTo>
                    <a:pt x="1131158" y="986046"/>
                  </a:lnTo>
                  <a:cubicBezTo>
                    <a:pt x="1131915" y="986332"/>
                    <a:pt x="1132482" y="986713"/>
                    <a:pt x="1132955" y="987189"/>
                  </a:cubicBezTo>
                  <a:cubicBezTo>
                    <a:pt x="1133711" y="987951"/>
                    <a:pt x="1134184" y="988808"/>
                    <a:pt x="1134468" y="989570"/>
                  </a:cubicBezTo>
                  <a:cubicBezTo>
                    <a:pt x="1135602" y="992332"/>
                    <a:pt x="1135413" y="995761"/>
                    <a:pt x="1133995" y="998905"/>
                  </a:cubicBezTo>
                  <a:cubicBezTo>
                    <a:pt x="1132860" y="1001476"/>
                    <a:pt x="1130969" y="1003286"/>
                    <a:pt x="1128700" y="1003953"/>
                  </a:cubicBezTo>
                  <a:cubicBezTo>
                    <a:pt x="1126620" y="1004524"/>
                    <a:pt x="1124445" y="1004143"/>
                    <a:pt x="1122365" y="1002715"/>
                  </a:cubicBezTo>
                  <a:lnTo>
                    <a:pt x="1049652" y="965281"/>
                  </a:lnTo>
                  <a:lnTo>
                    <a:pt x="1049747" y="965472"/>
                  </a:lnTo>
                  <a:lnTo>
                    <a:pt x="1048612" y="964710"/>
                  </a:lnTo>
                  <a:cubicBezTo>
                    <a:pt x="1044452" y="961948"/>
                    <a:pt x="1044073" y="956042"/>
                    <a:pt x="1045870" y="951661"/>
                  </a:cubicBezTo>
                  <a:cubicBezTo>
                    <a:pt x="1046626" y="949756"/>
                    <a:pt x="1048707" y="948041"/>
                    <a:pt x="1051070" y="947279"/>
                  </a:cubicBezTo>
                  <a:close/>
                  <a:moveTo>
                    <a:pt x="436180" y="942802"/>
                  </a:moveTo>
                  <a:lnTo>
                    <a:pt x="336236" y="1138827"/>
                  </a:lnTo>
                  <a:lnTo>
                    <a:pt x="405923" y="1176546"/>
                  </a:lnTo>
                  <a:lnTo>
                    <a:pt x="505867" y="980521"/>
                  </a:lnTo>
                  <a:close/>
                  <a:moveTo>
                    <a:pt x="594330" y="898221"/>
                  </a:moveTo>
                  <a:cubicBezTo>
                    <a:pt x="574420" y="898332"/>
                    <a:pt x="562435" y="913513"/>
                    <a:pt x="558534" y="919371"/>
                  </a:cubicBezTo>
                  <a:lnTo>
                    <a:pt x="532437" y="971282"/>
                  </a:lnTo>
                  <a:lnTo>
                    <a:pt x="569313" y="990141"/>
                  </a:lnTo>
                  <a:cubicBezTo>
                    <a:pt x="588603" y="1000428"/>
                    <a:pt x="607041" y="1001667"/>
                    <a:pt x="621697" y="993189"/>
                  </a:cubicBezTo>
                  <a:cubicBezTo>
                    <a:pt x="631152" y="986617"/>
                    <a:pt x="636069" y="979378"/>
                    <a:pt x="637109" y="977759"/>
                  </a:cubicBezTo>
                  <a:cubicBezTo>
                    <a:pt x="658857" y="936516"/>
                    <a:pt x="630207" y="912989"/>
                    <a:pt x="620940" y="906798"/>
                  </a:cubicBezTo>
                  <a:lnTo>
                    <a:pt x="616780" y="904131"/>
                  </a:lnTo>
                  <a:lnTo>
                    <a:pt x="616875" y="904036"/>
                  </a:lnTo>
                  <a:cubicBezTo>
                    <a:pt x="608483" y="899821"/>
                    <a:pt x="600966" y="898184"/>
                    <a:pt x="594330" y="898221"/>
                  </a:cubicBezTo>
                  <a:close/>
                  <a:moveTo>
                    <a:pt x="405363" y="802450"/>
                  </a:moveTo>
                  <a:cubicBezTo>
                    <a:pt x="383029" y="803160"/>
                    <a:pt x="369378" y="818430"/>
                    <a:pt x="361577" y="832788"/>
                  </a:cubicBezTo>
                  <a:cubicBezTo>
                    <a:pt x="357889" y="838313"/>
                    <a:pt x="354674" y="849076"/>
                    <a:pt x="357605" y="860982"/>
                  </a:cubicBezTo>
                  <a:cubicBezTo>
                    <a:pt x="359591" y="868984"/>
                    <a:pt x="363941" y="876413"/>
                    <a:pt x="370559" y="883080"/>
                  </a:cubicBezTo>
                  <a:cubicBezTo>
                    <a:pt x="375760" y="888224"/>
                    <a:pt x="382284" y="892986"/>
                    <a:pt x="390132" y="897273"/>
                  </a:cubicBezTo>
                  <a:lnTo>
                    <a:pt x="426819" y="916037"/>
                  </a:lnTo>
                  <a:lnTo>
                    <a:pt x="426819" y="916132"/>
                  </a:lnTo>
                  <a:lnTo>
                    <a:pt x="454051" y="866697"/>
                  </a:lnTo>
                  <a:lnTo>
                    <a:pt x="454713" y="865269"/>
                  </a:lnTo>
                  <a:cubicBezTo>
                    <a:pt x="464830" y="836694"/>
                    <a:pt x="451498" y="820406"/>
                    <a:pt x="438544" y="811738"/>
                  </a:cubicBezTo>
                  <a:lnTo>
                    <a:pt x="433911" y="808595"/>
                  </a:lnTo>
                  <a:lnTo>
                    <a:pt x="430696" y="807166"/>
                  </a:lnTo>
                  <a:cubicBezTo>
                    <a:pt x="421217" y="803595"/>
                    <a:pt x="412808" y="802213"/>
                    <a:pt x="405363" y="802450"/>
                  </a:cubicBezTo>
                  <a:close/>
                  <a:moveTo>
                    <a:pt x="1119623" y="759446"/>
                  </a:moveTo>
                  <a:lnTo>
                    <a:pt x="1284337" y="776591"/>
                  </a:lnTo>
                  <a:cubicBezTo>
                    <a:pt x="1286701" y="776686"/>
                    <a:pt x="1288592" y="777639"/>
                    <a:pt x="1290010" y="779068"/>
                  </a:cubicBezTo>
                  <a:cubicBezTo>
                    <a:pt x="1292090" y="781163"/>
                    <a:pt x="1293130" y="784402"/>
                    <a:pt x="1292941" y="787545"/>
                  </a:cubicBezTo>
                  <a:cubicBezTo>
                    <a:pt x="1292847" y="790879"/>
                    <a:pt x="1291239" y="792784"/>
                    <a:pt x="1289916" y="793927"/>
                  </a:cubicBezTo>
                  <a:cubicBezTo>
                    <a:pt x="1287930" y="795546"/>
                    <a:pt x="1285282" y="796308"/>
                    <a:pt x="1282351" y="796308"/>
                  </a:cubicBezTo>
                  <a:lnTo>
                    <a:pt x="1282446" y="796403"/>
                  </a:lnTo>
                  <a:lnTo>
                    <a:pt x="1120852" y="779544"/>
                  </a:lnTo>
                  <a:lnTo>
                    <a:pt x="1109978" y="772210"/>
                  </a:lnTo>
                  <a:cubicBezTo>
                    <a:pt x="1109600" y="771162"/>
                    <a:pt x="1109316" y="769828"/>
                    <a:pt x="1109316" y="768304"/>
                  </a:cubicBezTo>
                  <a:cubicBezTo>
                    <a:pt x="1109411" y="764971"/>
                    <a:pt x="1111018" y="763066"/>
                    <a:pt x="1112342" y="761923"/>
                  </a:cubicBezTo>
                  <a:cubicBezTo>
                    <a:pt x="1114422" y="760208"/>
                    <a:pt x="1117164" y="759351"/>
                    <a:pt x="1119623" y="759446"/>
                  </a:cubicBezTo>
                  <a:close/>
                  <a:moveTo>
                    <a:pt x="10779" y="657433"/>
                  </a:moveTo>
                  <a:lnTo>
                    <a:pt x="90489" y="661528"/>
                  </a:lnTo>
                  <a:cubicBezTo>
                    <a:pt x="95311" y="662767"/>
                    <a:pt x="99944" y="666291"/>
                    <a:pt x="100039" y="671815"/>
                  </a:cubicBezTo>
                  <a:cubicBezTo>
                    <a:pt x="98715" y="676769"/>
                    <a:pt x="94933" y="681531"/>
                    <a:pt x="89165" y="681245"/>
                  </a:cubicBezTo>
                  <a:lnTo>
                    <a:pt x="89165" y="681340"/>
                  </a:lnTo>
                  <a:lnTo>
                    <a:pt x="11252" y="677340"/>
                  </a:lnTo>
                  <a:lnTo>
                    <a:pt x="662" y="670196"/>
                  </a:lnTo>
                  <a:cubicBezTo>
                    <a:pt x="284" y="669244"/>
                    <a:pt x="0" y="668101"/>
                    <a:pt x="0" y="666767"/>
                  </a:cubicBezTo>
                  <a:cubicBezTo>
                    <a:pt x="1324" y="661719"/>
                    <a:pt x="5106" y="657147"/>
                    <a:pt x="10779" y="657433"/>
                  </a:cubicBezTo>
                  <a:close/>
                  <a:moveTo>
                    <a:pt x="1175410" y="511796"/>
                  </a:moveTo>
                  <a:cubicBezTo>
                    <a:pt x="1180705" y="511987"/>
                    <a:pt x="1187040" y="515320"/>
                    <a:pt x="1187986" y="519892"/>
                  </a:cubicBezTo>
                  <a:cubicBezTo>
                    <a:pt x="1188648" y="522845"/>
                    <a:pt x="1188080" y="526274"/>
                    <a:pt x="1186662" y="528941"/>
                  </a:cubicBezTo>
                  <a:cubicBezTo>
                    <a:pt x="1185905" y="530370"/>
                    <a:pt x="1184298" y="532751"/>
                    <a:pt x="1181461" y="533323"/>
                  </a:cubicBezTo>
                  <a:lnTo>
                    <a:pt x="1106763" y="556659"/>
                  </a:lnTo>
                  <a:lnTo>
                    <a:pt x="1104872" y="557516"/>
                  </a:lnTo>
                  <a:cubicBezTo>
                    <a:pt x="1102792" y="558754"/>
                    <a:pt x="1102697" y="558849"/>
                    <a:pt x="1098159" y="555801"/>
                  </a:cubicBezTo>
                  <a:cubicBezTo>
                    <a:pt x="1096740" y="554849"/>
                    <a:pt x="1095795" y="554182"/>
                    <a:pt x="1095133" y="553706"/>
                  </a:cubicBezTo>
                  <a:lnTo>
                    <a:pt x="1094944" y="553611"/>
                  </a:lnTo>
                  <a:lnTo>
                    <a:pt x="1095795" y="552373"/>
                  </a:lnTo>
                  <a:lnTo>
                    <a:pt x="1093525" y="547515"/>
                  </a:lnTo>
                  <a:cubicBezTo>
                    <a:pt x="1093242" y="546562"/>
                    <a:pt x="1092769" y="545229"/>
                    <a:pt x="1093525" y="543133"/>
                  </a:cubicBezTo>
                  <a:cubicBezTo>
                    <a:pt x="1094755" y="539704"/>
                    <a:pt x="1098726" y="536275"/>
                    <a:pt x="1102886" y="534466"/>
                  </a:cubicBezTo>
                  <a:close/>
                  <a:moveTo>
                    <a:pt x="52572" y="425404"/>
                  </a:moveTo>
                  <a:cubicBezTo>
                    <a:pt x="54179" y="424928"/>
                    <a:pt x="56543" y="424642"/>
                    <a:pt x="58812" y="426166"/>
                  </a:cubicBezTo>
                  <a:lnTo>
                    <a:pt x="133511" y="464838"/>
                  </a:lnTo>
                  <a:lnTo>
                    <a:pt x="134267" y="465219"/>
                  </a:lnTo>
                  <a:cubicBezTo>
                    <a:pt x="135023" y="465504"/>
                    <a:pt x="135591" y="465885"/>
                    <a:pt x="136064" y="466362"/>
                  </a:cubicBezTo>
                  <a:cubicBezTo>
                    <a:pt x="136820" y="467124"/>
                    <a:pt x="137293" y="467981"/>
                    <a:pt x="137576" y="468743"/>
                  </a:cubicBezTo>
                  <a:cubicBezTo>
                    <a:pt x="138711" y="471505"/>
                    <a:pt x="138522" y="474934"/>
                    <a:pt x="137104" y="478077"/>
                  </a:cubicBezTo>
                  <a:cubicBezTo>
                    <a:pt x="135780" y="481030"/>
                    <a:pt x="133227" y="482173"/>
                    <a:pt x="131809" y="482554"/>
                  </a:cubicBezTo>
                  <a:cubicBezTo>
                    <a:pt x="129539" y="483221"/>
                    <a:pt x="127081" y="482935"/>
                    <a:pt x="125473" y="481887"/>
                  </a:cubicBezTo>
                  <a:lnTo>
                    <a:pt x="51248" y="443406"/>
                  </a:lnTo>
                  <a:lnTo>
                    <a:pt x="51248" y="443597"/>
                  </a:lnTo>
                  <a:lnTo>
                    <a:pt x="50113" y="442835"/>
                  </a:lnTo>
                  <a:cubicBezTo>
                    <a:pt x="46047" y="440073"/>
                    <a:pt x="45575" y="434167"/>
                    <a:pt x="47371" y="429786"/>
                  </a:cubicBezTo>
                  <a:cubicBezTo>
                    <a:pt x="48128" y="427881"/>
                    <a:pt x="50208" y="426166"/>
                    <a:pt x="52572" y="425404"/>
                  </a:cubicBezTo>
                  <a:close/>
                  <a:moveTo>
                    <a:pt x="592397" y="414781"/>
                  </a:moveTo>
                  <a:cubicBezTo>
                    <a:pt x="615557" y="414200"/>
                    <a:pt x="638976" y="416427"/>
                    <a:pt x="662166" y="421594"/>
                  </a:cubicBezTo>
                  <a:lnTo>
                    <a:pt x="662261" y="421594"/>
                  </a:lnTo>
                  <a:cubicBezTo>
                    <a:pt x="663868" y="421880"/>
                    <a:pt x="665097" y="422737"/>
                    <a:pt x="666043" y="423690"/>
                  </a:cubicBezTo>
                  <a:cubicBezTo>
                    <a:pt x="666705" y="424356"/>
                    <a:pt x="667177" y="425118"/>
                    <a:pt x="667556" y="425690"/>
                  </a:cubicBezTo>
                  <a:cubicBezTo>
                    <a:pt x="668974" y="428071"/>
                    <a:pt x="669447" y="430833"/>
                    <a:pt x="668974" y="433310"/>
                  </a:cubicBezTo>
                  <a:cubicBezTo>
                    <a:pt x="668028" y="437882"/>
                    <a:pt x="662355" y="441216"/>
                    <a:pt x="657438" y="440168"/>
                  </a:cubicBezTo>
                  <a:cubicBezTo>
                    <a:pt x="571015" y="420356"/>
                    <a:pt x="481566" y="444835"/>
                    <a:pt x="418026" y="505700"/>
                  </a:cubicBezTo>
                  <a:cubicBezTo>
                    <a:pt x="413298" y="510558"/>
                    <a:pt x="408097" y="507986"/>
                    <a:pt x="406112" y="506652"/>
                  </a:cubicBezTo>
                  <a:lnTo>
                    <a:pt x="403748" y="505033"/>
                  </a:lnTo>
                  <a:cubicBezTo>
                    <a:pt x="402235" y="503509"/>
                    <a:pt x="401478" y="501604"/>
                    <a:pt x="401478" y="499413"/>
                  </a:cubicBezTo>
                  <a:cubicBezTo>
                    <a:pt x="401384" y="496746"/>
                    <a:pt x="402519" y="493889"/>
                    <a:pt x="404126" y="492270"/>
                  </a:cubicBezTo>
                  <a:lnTo>
                    <a:pt x="404221" y="492174"/>
                  </a:lnTo>
                  <a:cubicBezTo>
                    <a:pt x="455777" y="443525"/>
                    <a:pt x="522917" y="416522"/>
                    <a:pt x="592397" y="414781"/>
                  </a:cubicBezTo>
                  <a:close/>
                  <a:moveTo>
                    <a:pt x="627599" y="327768"/>
                  </a:moveTo>
                  <a:cubicBezTo>
                    <a:pt x="484734" y="317843"/>
                    <a:pt x="341059" y="390495"/>
                    <a:pt x="269291" y="522940"/>
                  </a:cubicBezTo>
                  <a:cubicBezTo>
                    <a:pt x="228255" y="602569"/>
                    <a:pt x="217475" y="694581"/>
                    <a:pt x="239128" y="781830"/>
                  </a:cubicBezTo>
                  <a:cubicBezTo>
                    <a:pt x="261349" y="872889"/>
                    <a:pt x="245085" y="966901"/>
                    <a:pt x="227498" y="1029861"/>
                  </a:cubicBezTo>
                  <a:lnTo>
                    <a:pt x="227309" y="1030051"/>
                  </a:lnTo>
                  <a:cubicBezTo>
                    <a:pt x="222203" y="1049006"/>
                    <a:pt x="227120" y="1068913"/>
                    <a:pt x="239412" y="1081296"/>
                  </a:cubicBezTo>
                  <a:cubicBezTo>
                    <a:pt x="241303" y="1083201"/>
                    <a:pt x="243478" y="1085011"/>
                    <a:pt x="245747" y="1086534"/>
                  </a:cubicBezTo>
                  <a:lnTo>
                    <a:pt x="254257" y="1092249"/>
                  </a:lnTo>
                  <a:lnTo>
                    <a:pt x="315812" y="1125587"/>
                  </a:lnTo>
                  <a:lnTo>
                    <a:pt x="415851" y="929372"/>
                  </a:lnTo>
                  <a:lnTo>
                    <a:pt x="378880" y="910417"/>
                  </a:lnTo>
                  <a:cubicBezTo>
                    <a:pt x="356849" y="898797"/>
                    <a:pt x="342760" y="883652"/>
                    <a:pt x="337182" y="865364"/>
                  </a:cubicBezTo>
                  <a:cubicBezTo>
                    <a:pt x="331319" y="845933"/>
                    <a:pt x="336614" y="827931"/>
                    <a:pt x="340869" y="820025"/>
                  </a:cubicBezTo>
                  <a:cubicBezTo>
                    <a:pt x="350325" y="800975"/>
                    <a:pt x="363941" y="788402"/>
                    <a:pt x="381433" y="782592"/>
                  </a:cubicBezTo>
                  <a:cubicBezTo>
                    <a:pt x="402897" y="775448"/>
                    <a:pt x="424834" y="780211"/>
                    <a:pt x="438166" y="786973"/>
                  </a:cubicBezTo>
                  <a:cubicBezTo>
                    <a:pt x="480243" y="808976"/>
                    <a:pt x="479959" y="848981"/>
                    <a:pt x="469558" y="870412"/>
                  </a:cubicBezTo>
                  <a:lnTo>
                    <a:pt x="443083" y="922705"/>
                  </a:lnTo>
                  <a:lnTo>
                    <a:pt x="512770" y="960424"/>
                  </a:lnTo>
                  <a:lnTo>
                    <a:pt x="539245" y="908322"/>
                  </a:lnTo>
                  <a:cubicBezTo>
                    <a:pt x="543973" y="901464"/>
                    <a:pt x="575460" y="858982"/>
                    <a:pt x="625479" y="885176"/>
                  </a:cubicBezTo>
                  <a:cubicBezTo>
                    <a:pt x="648834" y="897273"/>
                    <a:pt x="681266" y="931944"/>
                    <a:pt x="654886" y="985093"/>
                  </a:cubicBezTo>
                  <a:lnTo>
                    <a:pt x="654602" y="985570"/>
                  </a:lnTo>
                  <a:cubicBezTo>
                    <a:pt x="647416" y="997761"/>
                    <a:pt x="638055" y="1004905"/>
                    <a:pt x="631152" y="1008906"/>
                  </a:cubicBezTo>
                  <a:cubicBezTo>
                    <a:pt x="619617" y="1016335"/>
                    <a:pt x="594938" y="1025765"/>
                    <a:pt x="558912" y="1005953"/>
                  </a:cubicBezTo>
                  <a:lnTo>
                    <a:pt x="521942" y="986998"/>
                  </a:lnTo>
                  <a:lnTo>
                    <a:pt x="422092" y="1182832"/>
                  </a:lnTo>
                  <a:lnTo>
                    <a:pt x="483269" y="1215789"/>
                  </a:lnTo>
                  <a:lnTo>
                    <a:pt x="484971" y="1215979"/>
                  </a:lnTo>
                  <a:cubicBezTo>
                    <a:pt x="506151" y="1218646"/>
                    <a:pt x="525251" y="1211693"/>
                    <a:pt x="537543" y="1196929"/>
                  </a:cubicBezTo>
                  <a:cubicBezTo>
                    <a:pt x="600233" y="1122063"/>
                    <a:pt x="665854" y="1071009"/>
                    <a:pt x="732704" y="1045005"/>
                  </a:cubicBezTo>
                  <a:cubicBezTo>
                    <a:pt x="815345" y="1011382"/>
                    <a:pt x="883613" y="948993"/>
                    <a:pt x="924934" y="869269"/>
                  </a:cubicBezTo>
                  <a:cubicBezTo>
                    <a:pt x="1016936" y="691914"/>
                    <a:pt x="949613" y="470457"/>
                    <a:pt x="775727" y="373112"/>
                  </a:cubicBezTo>
                  <a:lnTo>
                    <a:pt x="777145" y="370921"/>
                  </a:lnTo>
                  <a:lnTo>
                    <a:pt x="767500" y="366063"/>
                  </a:lnTo>
                  <a:cubicBezTo>
                    <a:pt x="722752" y="343560"/>
                    <a:pt x="675221" y="331077"/>
                    <a:pt x="627599" y="327768"/>
                  </a:cubicBezTo>
                  <a:close/>
                  <a:moveTo>
                    <a:pt x="616935" y="308519"/>
                  </a:moveTo>
                  <a:cubicBezTo>
                    <a:pt x="665582" y="310467"/>
                    <a:pt x="714290" y="321748"/>
                    <a:pt x="760314" y="343299"/>
                  </a:cubicBezTo>
                  <a:lnTo>
                    <a:pt x="794827" y="361968"/>
                  </a:lnTo>
                  <a:cubicBezTo>
                    <a:pt x="970888" y="464552"/>
                    <a:pt x="1037265" y="696676"/>
                    <a:pt x="942805" y="879366"/>
                  </a:cubicBezTo>
                  <a:cubicBezTo>
                    <a:pt x="900539" y="962709"/>
                    <a:pt x="828299" y="1028241"/>
                    <a:pt x="739701" y="1063865"/>
                  </a:cubicBezTo>
                  <a:cubicBezTo>
                    <a:pt x="676822" y="1087773"/>
                    <a:pt x="614132" y="1136826"/>
                    <a:pt x="553523" y="1209693"/>
                  </a:cubicBezTo>
                  <a:cubicBezTo>
                    <a:pt x="544446" y="1220551"/>
                    <a:pt x="531870" y="1228362"/>
                    <a:pt x="516174" y="1232838"/>
                  </a:cubicBezTo>
                  <a:lnTo>
                    <a:pt x="506245" y="1235696"/>
                  </a:lnTo>
                  <a:lnTo>
                    <a:pt x="509933" y="1245411"/>
                  </a:lnTo>
                  <a:cubicBezTo>
                    <a:pt x="514850" y="1258270"/>
                    <a:pt x="514094" y="1273129"/>
                    <a:pt x="508042" y="1285321"/>
                  </a:cubicBezTo>
                  <a:lnTo>
                    <a:pt x="505773" y="1288941"/>
                  </a:lnTo>
                  <a:cubicBezTo>
                    <a:pt x="499721" y="1300657"/>
                    <a:pt x="489604" y="1309134"/>
                    <a:pt x="474948" y="1314753"/>
                  </a:cubicBezTo>
                  <a:lnTo>
                    <a:pt x="466154" y="1318182"/>
                  </a:lnTo>
                  <a:lnTo>
                    <a:pt x="469558" y="1327041"/>
                  </a:lnTo>
                  <a:cubicBezTo>
                    <a:pt x="474097" y="1338852"/>
                    <a:pt x="472868" y="1352568"/>
                    <a:pt x="466154" y="1365903"/>
                  </a:cubicBezTo>
                  <a:lnTo>
                    <a:pt x="463885" y="1369522"/>
                  </a:lnTo>
                  <a:cubicBezTo>
                    <a:pt x="457455" y="1382095"/>
                    <a:pt x="445541" y="1391525"/>
                    <a:pt x="431264" y="1395621"/>
                  </a:cubicBezTo>
                  <a:lnTo>
                    <a:pt x="421997" y="1398288"/>
                  </a:lnTo>
                  <a:lnTo>
                    <a:pt x="424739" y="1407527"/>
                  </a:lnTo>
                  <a:cubicBezTo>
                    <a:pt x="428049" y="1418766"/>
                    <a:pt x="426630" y="1432863"/>
                    <a:pt x="420957" y="1444579"/>
                  </a:cubicBezTo>
                  <a:lnTo>
                    <a:pt x="418688" y="1448104"/>
                  </a:lnTo>
                  <a:cubicBezTo>
                    <a:pt x="412353" y="1460486"/>
                    <a:pt x="401573" y="1469535"/>
                    <a:pt x="388430" y="1473726"/>
                  </a:cubicBezTo>
                  <a:lnTo>
                    <a:pt x="388525" y="1473821"/>
                  </a:lnTo>
                  <a:cubicBezTo>
                    <a:pt x="375382" y="1478012"/>
                    <a:pt x="361388" y="1476679"/>
                    <a:pt x="348812" y="1470202"/>
                  </a:cubicBezTo>
                  <a:cubicBezTo>
                    <a:pt x="348812" y="1470202"/>
                    <a:pt x="296239" y="1444103"/>
                    <a:pt x="296239" y="1444103"/>
                  </a:cubicBezTo>
                  <a:lnTo>
                    <a:pt x="296239" y="1459438"/>
                  </a:lnTo>
                  <a:cubicBezTo>
                    <a:pt x="296239" y="1466677"/>
                    <a:pt x="294727" y="1472392"/>
                    <a:pt x="291606" y="1477155"/>
                  </a:cubicBezTo>
                  <a:lnTo>
                    <a:pt x="291039" y="1478107"/>
                  </a:lnTo>
                  <a:cubicBezTo>
                    <a:pt x="284704" y="1490585"/>
                    <a:pt x="273924" y="1499634"/>
                    <a:pt x="260781" y="1503825"/>
                  </a:cubicBezTo>
                  <a:cubicBezTo>
                    <a:pt x="247638" y="1508016"/>
                    <a:pt x="233550" y="1506778"/>
                    <a:pt x="221163" y="1500300"/>
                  </a:cubicBezTo>
                  <a:lnTo>
                    <a:pt x="177951" y="1478107"/>
                  </a:lnTo>
                  <a:lnTo>
                    <a:pt x="172184" y="1474202"/>
                  </a:lnTo>
                  <a:cubicBezTo>
                    <a:pt x="160742" y="1466582"/>
                    <a:pt x="153840" y="1457724"/>
                    <a:pt x="150341" y="1445817"/>
                  </a:cubicBezTo>
                  <a:cubicBezTo>
                    <a:pt x="145803" y="1433911"/>
                    <a:pt x="147127" y="1419910"/>
                    <a:pt x="154029" y="1406479"/>
                  </a:cubicBezTo>
                  <a:lnTo>
                    <a:pt x="154502" y="1405336"/>
                  </a:lnTo>
                  <a:cubicBezTo>
                    <a:pt x="156582" y="1399336"/>
                    <a:pt x="164146" y="1392382"/>
                    <a:pt x="166983" y="1389811"/>
                  </a:cubicBezTo>
                  <a:lnTo>
                    <a:pt x="177290" y="1380381"/>
                  </a:lnTo>
                  <a:lnTo>
                    <a:pt x="126419" y="1355140"/>
                  </a:lnTo>
                  <a:lnTo>
                    <a:pt x="120651" y="1351329"/>
                  </a:lnTo>
                  <a:cubicBezTo>
                    <a:pt x="109210" y="1343614"/>
                    <a:pt x="102308" y="1334851"/>
                    <a:pt x="98809" y="1322945"/>
                  </a:cubicBezTo>
                  <a:cubicBezTo>
                    <a:pt x="94270" y="1311134"/>
                    <a:pt x="95500" y="1297418"/>
                    <a:pt x="102213" y="1284083"/>
                  </a:cubicBezTo>
                  <a:lnTo>
                    <a:pt x="104482" y="1280463"/>
                  </a:lnTo>
                  <a:cubicBezTo>
                    <a:pt x="111196" y="1267414"/>
                    <a:pt x="120651" y="1258746"/>
                    <a:pt x="131998" y="1255317"/>
                  </a:cubicBezTo>
                  <a:lnTo>
                    <a:pt x="138900" y="1251222"/>
                  </a:lnTo>
                  <a:lnTo>
                    <a:pt x="137104" y="1242554"/>
                  </a:lnTo>
                  <a:cubicBezTo>
                    <a:pt x="133889" y="1231315"/>
                    <a:pt x="133983" y="1215027"/>
                    <a:pt x="140129" y="1202739"/>
                  </a:cubicBezTo>
                  <a:lnTo>
                    <a:pt x="142399" y="1199120"/>
                  </a:lnTo>
                  <a:cubicBezTo>
                    <a:pt x="148356" y="1187404"/>
                    <a:pt x="158473" y="1178927"/>
                    <a:pt x="173129" y="1173307"/>
                  </a:cubicBezTo>
                  <a:lnTo>
                    <a:pt x="181923" y="1169878"/>
                  </a:lnTo>
                  <a:lnTo>
                    <a:pt x="178519" y="1161020"/>
                  </a:lnTo>
                  <a:cubicBezTo>
                    <a:pt x="174075" y="1149209"/>
                    <a:pt x="175304" y="1135493"/>
                    <a:pt x="182017" y="1122158"/>
                  </a:cubicBezTo>
                  <a:lnTo>
                    <a:pt x="184381" y="1118443"/>
                  </a:lnTo>
                  <a:cubicBezTo>
                    <a:pt x="189676" y="1107680"/>
                    <a:pt x="197997" y="1099870"/>
                    <a:pt x="209154" y="1095202"/>
                  </a:cubicBezTo>
                  <a:lnTo>
                    <a:pt x="217854" y="1091487"/>
                  </a:lnTo>
                  <a:lnTo>
                    <a:pt x="214166" y="1082724"/>
                  </a:lnTo>
                  <a:cubicBezTo>
                    <a:pt x="205656" y="1062246"/>
                    <a:pt x="204048" y="1044720"/>
                    <a:pt x="209249" y="1028813"/>
                  </a:cubicBezTo>
                  <a:cubicBezTo>
                    <a:pt x="223527" y="978140"/>
                    <a:pt x="244140" y="879937"/>
                    <a:pt x="221068" y="791545"/>
                  </a:cubicBezTo>
                  <a:cubicBezTo>
                    <a:pt x="199132" y="701248"/>
                    <a:pt x="210667" y="604665"/>
                    <a:pt x="253595" y="519702"/>
                  </a:cubicBezTo>
                  <a:lnTo>
                    <a:pt x="254824" y="517701"/>
                  </a:lnTo>
                  <a:cubicBezTo>
                    <a:pt x="325599" y="380827"/>
                    <a:pt x="470994" y="302674"/>
                    <a:pt x="616935" y="308519"/>
                  </a:cubicBezTo>
                  <a:close/>
                  <a:moveTo>
                    <a:pt x="1132671" y="256716"/>
                  </a:moveTo>
                  <a:cubicBezTo>
                    <a:pt x="1134279" y="256907"/>
                    <a:pt x="1135792" y="257669"/>
                    <a:pt x="1137210" y="259098"/>
                  </a:cubicBezTo>
                  <a:cubicBezTo>
                    <a:pt x="1137777" y="259574"/>
                    <a:pt x="1138250" y="260241"/>
                    <a:pt x="1138723" y="260907"/>
                  </a:cubicBezTo>
                  <a:cubicBezTo>
                    <a:pt x="1140803" y="263574"/>
                    <a:pt x="1141748" y="266813"/>
                    <a:pt x="1141276" y="269766"/>
                  </a:cubicBezTo>
                  <a:cubicBezTo>
                    <a:pt x="1140898" y="271956"/>
                    <a:pt x="1139857" y="273766"/>
                    <a:pt x="1137683" y="275290"/>
                  </a:cubicBezTo>
                  <a:lnTo>
                    <a:pt x="1013721" y="374826"/>
                  </a:lnTo>
                  <a:cubicBezTo>
                    <a:pt x="1009466" y="377112"/>
                    <a:pt x="1004266" y="377303"/>
                    <a:pt x="1001335" y="375398"/>
                  </a:cubicBezTo>
                  <a:lnTo>
                    <a:pt x="998120" y="373207"/>
                  </a:lnTo>
                  <a:cubicBezTo>
                    <a:pt x="996607" y="370731"/>
                    <a:pt x="995945" y="367968"/>
                    <a:pt x="996323" y="365397"/>
                  </a:cubicBezTo>
                  <a:cubicBezTo>
                    <a:pt x="996702" y="363206"/>
                    <a:pt x="997742" y="361396"/>
                    <a:pt x="999916" y="359872"/>
                  </a:cubicBezTo>
                  <a:lnTo>
                    <a:pt x="1124729" y="259574"/>
                  </a:lnTo>
                  <a:lnTo>
                    <a:pt x="1124729" y="259764"/>
                  </a:lnTo>
                  <a:cubicBezTo>
                    <a:pt x="1126620" y="258145"/>
                    <a:pt x="1129551" y="256335"/>
                    <a:pt x="1132671" y="256716"/>
                  </a:cubicBezTo>
                  <a:close/>
                  <a:moveTo>
                    <a:pt x="135118" y="173849"/>
                  </a:moveTo>
                  <a:cubicBezTo>
                    <a:pt x="136253" y="173944"/>
                    <a:pt x="138616" y="174230"/>
                    <a:pt x="140508" y="176135"/>
                  </a:cubicBezTo>
                  <a:cubicBezTo>
                    <a:pt x="140791" y="176421"/>
                    <a:pt x="141264" y="177088"/>
                    <a:pt x="141264" y="177088"/>
                  </a:cubicBezTo>
                  <a:lnTo>
                    <a:pt x="247354" y="304532"/>
                  </a:lnTo>
                  <a:cubicBezTo>
                    <a:pt x="249056" y="306913"/>
                    <a:pt x="249907" y="310342"/>
                    <a:pt x="249718" y="313390"/>
                  </a:cubicBezTo>
                  <a:cubicBezTo>
                    <a:pt x="249624" y="314629"/>
                    <a:pt x="249246" y="317581"/>
                    <a:pt x="247260" y="319010"/>
                  </a:cubicBezTo>
                  <a:lnTo>
                    <a:pt x="246220" y="319772"/>
                  </a:lnTo>
                  <a:lnTo>
                    <a:pt x="246220" y="319867"/>
                  </a:lnTo>
                  <a:cubicBezTo>
                    <a:pt x="244140" y="321772"/>
                    <a:pt x="238088" y="321582"/>
                    <a:pt x="234968" y="319486"/>
                  </a:cubicBezTo>
                  <a:lnTo>
                    <a:pt x="231469" y="317105"/>
                  </a:lnTo>
                  <a:lnTo>
                    <a:pt x="126230" y="190708"/>
                  </a:lnTo>
                  <a:cubicBezTo>
                    <a:pt x="124528" y="188327"/>
                    <a:pt x="123677" y="184898"/>
                    <a:pt x="123866" y="181850"/>
                  </a:cubicBezTo>
                  <a:cubicBezTo>
                    <a:pt x="123960" y="180612"/>
                    <a:pt x="124339" y="177659"/>
                    <a:pt x="126324" y="176230"/>
                  </a:cubicBezTo>
                  <a:cubicBezTo>
                    <a:pt x="128688" y="174516"/>
                    <a:pt x="132092" y="173659"/>
                    <a:pt x="135118" y="173849"/>
                  </a:cubicBezTo>
                  <a:close/>
                  <a:moveTo>
                    <a:pt x="869620" y="145655"/>
                  </a:moveTo>
                  <a:cubicBezTo>
                    <a:pt x="871227" y="145179"/>
                    <a:pt x="873591" y="144893"/>
                    <a:pt x="875860" y="146417"/>
                  </a:cubicBezTo>
                  <a:lnTo>
                    <a:pt x="877468" y="147274"/>
                  </a:lnTo>
                  <a:cubicBezTo>
                    <a:pt x="878224" y="147560"/>
                    <a:pt x="878791" y="147941"/>
                    <a:pt x="879264" y="148417"/>
                  </a:cubicBezTo>
                  <a:cubicBezTo>
                    <a:pt x="880021" y="149179"/>
                    <a:pt x="880493" y="150037"/>
                    <a:pt x="880777" y="150799"/>
                  </a:cubicBezTo>
                  <a:cubicBezTo>
                    <a:pt x="881912" y="153561"/>
                    <a:pt x="881723" y="156895"/>
                    <a:pt x="880493" y="159657"/>
                  </a:cubicBezTo>
                  <a:lnTo>
                    <a:pt x="842293" y="234714"/>
                  </a:lnTo>
                  <a:cubicBezTo>
                    <a:pt x="841537" y="236619"/>
                    <a:pt x="839457" y="238333"/>
                    <a:pt x="837093" y="239095"/>
                  </a:cubicBezTo>
                  <a:lnTo>
                    <a:pt x="837187" y="239191"/>
                  </a:lnTo>
                  <a:cubicBezTo>
                    <a:pt x="835580" y="239667"/>
                    <a:pt x="833216" y="239953"/>
                    <a:pt x="830947" y="238429"/>
                  </a:cubicBezTo>
                  <a:lnTo>
                    <a:pt x="829339" y="237381"/>
                  </a:lnTo>
                  <a:cubicBezTo>
                    <a:pt x="827354" y="236047"/>
                    <a:pt x="825841" y="233857"/>
                    <a:pt x="825179" y="231475"/>
                  </a:cubicBezTo>
                  <a:cubicBezTo>
                    <a:pt x="824801" y="230237"/>
                    <a:pt x="824422" y="227951"/>
                    <a:pt x="825652" y="226046"/>
                  </a:cubicBezTo>
                  <a:lnTo>
                    <a:pt x="864419" y="150037"/>
                  </a:lnTo>
                  <a:cubicBezTo>
                    <a:pt x="865176" y="148132"/>
                    <a:pt x="867256" y="146417"/>
                    <a:pt x="869620" y="145655"/>
                  </a:cubicBezTo>
                  <a:close/>
                  <a:moveTo>
                    <a:pt x="397791" y="111079"/>
                  </a:moveTo>
                  <a:cubicBezTo>
                    <a:pt x="402141" y="109841"/>
                    <a:pt x="407247" y="112699"/>
                    <a:pt x="409327" y="117080"/>
                  </a:cubicBezTo>
                  <a:lnTo>
                    <a:pt x="437882" y="192804"/>
                  </a:lnTo>
                  <a:cubicBezTo>
                    <a:pt x="439395" y="197185"/>
                    <a:pt x="436559" y="202519"/>
                    <a:pt x="430696" y="205377"/>
                  </a:cubicBezTo>
                  <a:cubicBezTo>
                    <a:pt x="428711" y="206520"/>
                    <a:pt x="428522" y="206615"/>
                    <a:pt x="424550" y="204043"/>
                  </a:cubicBezTo>
                  <a:cubicBezTo>
                    <a:pt x="424077" y="203567"/>
                    <a:pt x="423699" y="202805"/>
                    <a:pt x="423321" y="202138"/>
                  </a:cubicBezTo>
                  <a:cubicBezTo>
                    <a:pt x="422375" y="200519"/>
                    <a:pt x="421146" y="198519"/>
                    <a:pt x="419444" y="196614"/>
                  </a:cubicBezTo>
                  <a:lnTo>
                    <a:pt x="391740" y="123176"/>
                  </a:lnTo>
                  <a:cubicBezTo>
                    <a:pt x="390227" y="118890"/>
                    <a:pt x="392874" y="113651"/>
                    <a:pt x="397791" y="111079"/>
                  </a:cubicBezTo>
                  <a:close/>
                  <a:moveTo>
                    <a:pt x="642971" y="18"/>
                  </a:moveTo>
                  <a:cubicBezTo>
                    <a:pt x="649023" y="304"/>
                    <a:pt x="651860" y="5733"/>
                    <a:pt x="651670" y="10591"/>
                  </a:cubicBezTo>
                  <a:lnTo>
                    <a:pt x="637771" y="171658"/>
                  </a:lnTo>
                  <a:cubicBezTo>
                    <a:pt x="637676" y="174992"/>
                    <a:pt x="636069" y="176897"/>
                    <a:pt x="634745" y="178040"/>
                  </a:cubicBezTo>
                  <a:lnTo>
                    <a:pt x="634651" y="178040"/>
                  </a:lnTo>
                  <a:cubicBezTo>
                    <a:pt x="633138" y="179278"/>
                    <a:pt x="631247" y="180040"/>
                    <a:pt x="629166" y="180326"/>
                  </a:cubicBezTo>
                  <a:lnTo>
                    <a:pt x="618860" y="173468"/>
                  </a:lnTo>
                  <a:cubicBezTo>
                    <a:pt x="618482" y="172325"/>
                    <a:pt x="618198" y="170992"/>
                    <a:pt x="618198" y="169372"/>
                  </a:cubicBezTo>
                  <a:lnTo>
                    <a:pt x="632098" y="8781"/>
                  </a:lnTo>
                  <a:cubicBezTo>
                    <a:pt x="632381" y="2685"/>
                    <a:pt x="637771" y="-268"/>
                    <a:pt x="642971" y="18"/>
                  </a:cubicBezTo>
                  <a:close/>
                </a:path>
              </a:pathLst>
            </a:custGeom>
            <a:solidFill>
              <a:schemeClr val="accent3"/>
            </a:solidFill>
            <a:ln w="9455" cap="flat">
              <a:noFill/>
              <a:prstDash val="solid"/>
              <a:miter/>
            </a:ln>
          </p:spPr>
          <p:txBody>
            <a:bodyPr rtlCol="0" anchor="ctr"/>
            <a:lstStyle/>
            <a:p>
              <a:endParaRPr lang="en-GB"/>
            </a:p>
          </p:txBody>
        </p:sp>
      </p:grpSp>
      <p:grpSp>
        <p:nvGrpSpPr>
          <p:cNvPr id="28" name="Group 27">
            <a:extLst>
              <a:ext uri="{FF2B5EF4-FFF2-40B4-BE49-F238E27FC236}">
                <a16:creationId xmlns:a16="http://schemas.microsoft.com/office/drawing/2014/main" id="{D25E8A86-40B9-E17D-5724-5F5B6FA2845F}"/>
              </a:ext>
            </a:extLst>
          </p:cNvPr>
          <p:cNvGrpSpPr/>
          <p:nvPr userDrawn="1"/>
        </p:nvGrpSpPr>
        <p:grpSpPr>
          <a:xfrm>
            <a:off x="7551076" y="1153662"/>
            <a:ext cx="1373453" cy="1129227"/>
            <a:chOff x="8337955" y="559071"/>
            <a:chExt cx="1996101" cy="1641157"/>
          </a:xfrm>
        </p:grpSpPr>
        <p:sp>
          <p:nvSpPr>
            <p:cNvPr id="29" name="Freeform 28">
              <a:extLst>
                <a:ext uri="{FF2B5EF4-FFF2-40B4-BE49-F238E27FC236}">
                  <a16:creationId xmlns:a16="http://schemas.microsoft.com/office/drawing/2014/main" id="{637C49CC-17D2-2CFD-D27E-FABE86B0B4BC}"/>
                </a:ext>
              </a:extLst>
            </p:cNvPr>
            <p:cNvSpPr/>
            <p:nvPr/>
          </p:nvSpPr>
          <p:spPr>
            <a:xfrm>
              <a:off x="8348235" y="559071"/>
              <a:ext cx="1985821" cy="1641157"/>
            </a:xfrm>
            <a:custGeom>
              <a:avLst/>
              <a:gdLst>
                <a:gd name="connsiteX0" fmla="*/ 1605897 w 1985821"/>
                <a:gd name="connsiteY0" fmla="*/ 3810 h 1641157"/>
                <a:gd name="connsiteX1" fmla="*/ 1488162 w 1985821"/>
                <a:gd name="connsiteY1" fmla="*/ 0 h 1641157"/>
                <a:gd name="connsiteX2" fmla="*/ 1488162 w 1985821"/>
                <a:gd name="connsiteY2" fmla="*/ 0 h 1641157"/>
                <a:gd name="connsiteX3" fmla="*/ 1291620 w 1985821"/>
                <a:gd name="connsiteY3" fmla="*/ 96203 h 1641157"/>
                <a:gd name="connsiteX4" fmla="*/ 880497 w 1985821"/>
                <a:gd name="connsiteY4" fmla="*/ 422910 h 1641157"/>
                <a:gd name="connsiteX5" fmla="*/ 880497 w 1985821"/>
                <a:gd name="connsiteY5" fmla="*/ 422910 h 1641157"/>
                <a:gd name="connsiteX6" fmla="*/ 822579 w 1985821"/>
                <a:gd name="connsiteY6" fmla="*/ 442913 h 1641157"/>
                <a:gd name="connsiteX7" fmla="*/ 822579 w 1985821"/>
                <a:gd name="connsiteY7" fmla="*/ 442913 h 1641157"/>
                <a:gd name="connsiteX8" fmla="*/ 298468 w 1985821"/>
                <a:gd name="connsiteY8" fmla="*/ 437198 h 1641157"/>
                <a:gd name="connsiteX9" fmla="*/ 84836 w 1985821"/>
                <a:gd name="connsiteY9" fmla="*/ 481013 h 1641157"/>
                <a:gd name="connsiteX10" fmla="*/ 84836 w 1985821"/>
                <a:gd name="connsiteY10" fmla="*/ 481013 h 1641157"/>
                <a:gd name="connsiteX11" fmla="*/ 6979 w 1985821"/>
                <a:gd name="connsiteY11" fmla="*/ 552450 h 1641157"/>
                <a:gd name="connsiteX12" fmla="*/ 1282 w 1985821"/>
                <a:gd name="connsiteY12" fmla="*/ 574358 h 1641157"/>
                <a:gd name="connsiteX13" fmla="*/ 360184 w 1985821"/>
                <a:gd name="connsiteY13" fmla="*/ 1626870 h 1641157"/>
                <a:gd name="connsiteX14" fmla="*/ 380123 w 1985821"/>
                <a:gd name="connsiteY14" fmla="*/ 1641158 h 1641157"/>
                <a:gd name="connsiteX15" fmla="*/ 1255540 w 1985821"/>
                <a:gd name="connsiteY15" fmla="*/ 1610678 h 1641157"/>
                <a:gd name="connsiteX16" fmla="*/ 1977142 w 1985821"/>
                <a:gd name="connsiteY16" fmla="*/ 1092518 h 1641157"/>
                <a:gd name="connsiteX17" fmla="*/ 1984738 w 1985821"/>
                <a:gd name="connsiteY17" fmla="*/ 1068705 h 1641157"/>
                <a:gd name="connsiteX18" fmla="*/ 1625836 w 1985821"/>
                <a:gd name="connsiteY18" fmla="*/ 16193 h 1641157"/>
                <a:gd name="connsiteX19" fmla="*/ 1607796 w 1985821"/>
                <a:gd name="connsiteY19" fmla="*/ 1905 h 1641157"/>
                <a:gd name="connsiteX20" fmla="*/ 1605897 w 1985821"/>
                <a:gd name="connsiteY20" fmla="*/ 3810 h 1641157"/>
                <a:gd name="connsiteX21" fmla="*/ 456081 w 1985821"/>
                <a:gd name="connsiteY21" fmla="*/ 1526858 h 1641157"/>
                <a:gd name="connsiteX22" fmla="*/ 469374 w 1985821"/>
                <a:gd name="connsiteY22" fmla="*/ 1526858 h 1641157"/>
                <a:gd name="connsiteX23" fmla="*/ 456081 w 1985821"/>
                <a:gd name="connsiteY23" fmla="*/ 1526858 h 16411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985821" h="1641157">
                  <a:moveTo>
                    <a:pt x="1605897" y="3810"/>
                  </a:moveTo>
                  <a:lnTo>
                    <a:pt x="1488162" y="0"/>
                  </a:lnTo>
                  <a:lnTo>
                    <a:pt x="1488162" y="0"/>
                  </a:lnTo>
                  <a:cubicBezTo>
                    <a:pt x="1482465" y="1905"/>
                    <a:pt x="1421698" y="29528"/>
                    <a:pt x="1291620" y="96203"/>
                  </a:cubicBezTo>
                  <a:cubicBezTo>
                    <a:pt x="1071342" y="209550"/>
                    <a:pt x="885244" y="418148"/>
                    <a:pt x="880497" y="422910"/>
                  </a:cubicBezTo>
                  <a:lnTo>
                    <a:pt x="880497" y="422910"/>
                  </a:lnTo>
                  <a:lnTo>
                    <a:pt x="822579" y="442913"/>
                  </a:lnTo>
                  <a:lnTo>
                    <a:pt x="822579" y="442913"/>
                  </a:lnTo>
                  <a:cubicBezTo>
                    <a:pt x="815932" y="441960"/>
                    <a:pt x="541534" y="391478"/>
                    <a:pt x="298468" y="437198"/>
                  </a:cubicBezTo>
                  <a:cubicBezTo>
                    <a:pt x="146552" y="465773"/>
                    <a:pt x="91482" y="479108"/>
                    <a:pt x="84836" y="481013"/>
                  </a:cubicBezTo>
                  <a:lnTo>
                    <a:pt x="84836" y="481013"/>
                  </a:lnTo>
                  <a:lnTo>
                    <a:pt x="6979" y="552450"/>
                  </a:lnTo>
                  <a:cubicBezTo>
                    <a:pt x="332" y="558165"/>
                    <a:pt x="-1567" y="566738"/>
                    <a:pt x="1282" y="574358"/>
                  </a:cubicBezTo>
                  <a:lnTo>
                    <a:pt x="360184" y="1626870"/>
                  </a:lnTo>
                  <a:cubicBezTo>
                    <a:pt x="363032" y="1635443"/>
                    <a:pt x="371578" y="1641158"/>
                    <a:pt x="380123" y="1641158"/>
                  </a:cubicBezTo>
                  <a:cubicBezTo>
                    <a:pt x="496908" y="1637348"/>
                    <a:pt x="1255540" y="1610678"/>
                    <a:pt x="1255540" y="1610678"/>
                  </a:cubicBezTo>
                  <a:cubicBezTo>
                    <a:pt x="1255540" y="1610678"/>
                    <a:pt x="1880295" y="1162050"/>
                    <a:pt x="1977142" y="1092518"/>
                  </a:cubicBezTo>
                  <a:cubicBezTo>
                    <a:pt x="1984738" y="1086803"/>
                    <a:pt x="1987586" y="1077278"/>
                    <a:pt x="1984738" y="1068705"/>
                  </a:cubicBezTo>
                  <a:lnTo>
                    <a:pt x="1625836" y="16193"/>
                  </a:lnTo>
                  <a:cubicBezTo>
                    <a:pt x="1622987" y="8573"/>
                    <a:pt x="1615391" y="2858"/>
                    <a:pt x="1607796" y="1905"/>
                  </a:cubicBezTo>
                  <a:lnTo>
                    <a:pt x="1605897" y="3810"/>
                  </a:lnTo>
                  <a:close/>
                  <a:moveTo>
                    <a:pt x="456081" y="1526858"/>
                  </a:moveTo>
                  <a:lnTo>
                    <a:pt x="469374" y="1526858"/>
                  </a:lnTo>
                  <a:lnTo>
                    <a:pt x="456081" y="1526858"/>
                  </a:lnTo>
                  <a:close/>
                </a:path>
              </a:pathLst>
            </a:custGeom>
            <a:solidFill>
              <a:srgbClr val="FFFFFF"/>
            </a:solidFill>
            <a:ln w="9480" cap="flat">
              <a:noFill/>
              <a:prstDash val="solid"/>
              <a:miter/>
            </a:ln>
          </p:spPr>
          <p:txBody>
            <a:bodyPr rtlCol="0" anchor="ctr"/>
            <a:lstStyle/>
            <a:p>
              <a:endParaRPr lang="en-GB"/>
            </a:p>
          </p:txBody>
        </p:sp>
        <p:sp>
          <p:nvSpPr>
            <p:cNvPr id="30" name="Freeform 29">
              <a:extLst>
                <a:ext uri="{FF2B5EF4-FFF2-40B4-BE49-F238E27FC236}">
                  <a16:creationId xmlns:a16="http://schemas.microsoft.com/office/drawing/2014/main" id="{6F28FD9D-AB94-08EB-4E73-507A8D7C87A6}"/>
                </a:ext>
              </a:extLst>
            </p:cNvPr>
            <p:cNvSpPr/>
            <p:nvPr/>
          </p:nvSpPr>
          <p:spPr>
            <a:xfrm>
              <a:off x="8337955" y="562881"/>
              <a:ext cx="1875011" cy="1547812"/>
            </a:xfrm>
            <a:custGeom>
              <a:avLst/>
              <a:gdLst>
                <a:gd name="connsiteX0" fmla="*/ 1520279 w 1875011"/>
                <a:gd name="connsiteY0" fmla="*/ 4762 h 1547812"/>
                <a:gd name="connsiteX1" fmla="*/ 1409191 w 1875011"/>
                <a:gd name="connsiteY1" fmla="*/ 0 h 1547812"/>
                <a:gd name="connsiteX2" fmla="*/ 1409191 w 1875011"/>
                <a:gd name="connsiteY2" fmla="*/ 0 h 1547812"/>
                <a:gd name="connsiteX3" fmla="*/ 1223093 w 1875011"/>
                <a:gd name="connsiteY3" fmla="*/ 90488 h 1547812"/>
                <a:gd name="connsiteX4" fmla="*/ 832859 w 1875011"/>
                <a:gd name="connsiteY4" fmla="*/ 398145 h 1547812"/>
                <a:gd name="connsiteX5" fmla="*/ 832859 w 1875011"/>
                <a:gd name="connsiteY5" fmla="*/ 398145 h 1547812"/>
                <a:gd name="connsiteX6" fmla="*/ 806273 w 1875011"/>
                <a:gd name="connsiteY6" fmla="*/ 407670 h 1547812"/>
                <a:gd name="connsiteX7" fmla="*/ 805324 w 1875011"/>
                <a:gd name="connsiteY7" fmla="*/ 407670 h 1547812"/>
                <a:gd name="connsiteX8" fmla="*/ 778738 w 1875011"/>
                <a:gd name="connsiteY8" fmla="*/ 417195 h 1547812"/>
                <a:gd name="connsiteX9" fmla="*/ 778738 w 1875011"/>
                <a:gd name="connsiteY9" fmla="*/ 417195 h 1547812"/>
                <a:gd name="connsiteX10" fmla="*/ 283112 w 1875011"/>
                <a:gd name="connsiteY10" fmla="*/ 409575 h 1547812"/>
                <a:gd name="connsiteX11" fmla="*/ 80873 w 1875011"/>
                <a:gd name="connsiteY11" fmla="*/ 449580 h 1547812"/>
                <a:gd name="connsiteX12" fmla="*/ 80873 w 1875011"/>
                <a:gd name="connsiteY12" fmla="*/ 449580 h 1547812"/>
                <a:gd name="connsiteX13" fmla="*/ 6814 w 1875011"/>
                <a:gd name="connsiteY13" fmla="*/ 517208 h 1547812"/>
                <a:gd name="connsiteX14" fmla="*/ 1117 w 1875011"/>
                <a:gd name="connsiteY14" fmla="*/ 538163 h 1547812"/>
                <a:gd name="connsiteX15" fmla="*/ 336283 w 1875011"/>
                <a:gd name="connsiteY15" fmla="*/ 1534478 h 1547812"/>
                <a:gd name="connsiteX16" fmla="*/ 355272 w 1875011"/>
                <a:gd name="connsiteY16" fmla="*/ 1547813 h 1547812"/>
                <a:gd name="connsiteX17" fmla="*/ 1182266 w 1875011"/>
                <a:gd name="connsiteY17" fmla="*/ 1523048 h 1547812"/>
                <a:gd name="connsiteX18" fmla="*/ 1866838 w 1875011"/>
                <a:gd name="connsiteY18" fmla="*/ 1036320 h 1547812"/>
                <a:gd name="connsiteX19" fmla="*/ 1874434 w 1875011"/>
                <a:gd name="connsiteY19" fmla="*/ 1014413 h 1547812"/>
                <a:gd name="connsiteX20" fmla="*/ 1540218 w 1875011"/>
                <a:gd name="connsiteY20" fmla="*/ 18098 h 1547812"/>
                <a:gd name="connsiteX21" fmla="*/ 1523128 w 1875011"/>
                <a:gd name="connsiteY21" fmla="*/ 4762 h 1547812"/>
                <a:gd name="connsiteX22" fmla="*/ 1520279 w 1875011"/>
                <a:gd name="connsiteY22" fmla="*/ 4762 h 1547812"/>
                <a:gd name="connsiteX23" fmla="*/ 960088 w 1875011"/>
                <a:gd name="connsiteY23" fmla="*/ 492443 h 1547812"/>
                <a:gd name="connsiteX24" fmla="*/ 1300001 w 1875011"/>
                <a:gd name="connsiteY24" fmla="*/ 250508 h 1547812"/>
                <a:gd name="connsiteX25" fmla="*/ 1331334 w 1875011"/>
                <a:gd name="connsiteY25" fmla="*/ 256223 h 1547812"/>
                <a:gd name="connsiteX26" fmla="*/ 1325637 w 1875011"/>
                <a:gd name="connsiteY26" fmla="*/ 287655 h 1547812"/>
                <a:gd name="connsiteX27" fmla="*/ 985724 w 1875011"/>
                <a:gd name="connsiteY27" fmla="*/ 529590 h 1547812"/>
                <a:gd name="connsiteX28" fmla="*/ 980027 w 1875011"/>
                <a:gd name="connsiteY28" fmla="*/ 532448 h 1547812"/>
                <a:gd name="connsiteX29" fmla="*/ 955341 w 1875011"/>
                <a:gd name="connsiteY29" fmla="*/ 523875 h 1547812"/>
                <a:gd name="connsiteX30" fmla="*/ 961038 w 1875011"/>
                <a:gd name="connsiteY30" fmla="*/ 492443 h 1547812"/>
                <a:gd name="connsiteX31" fmla="*/ 960088 w 1875011"/>
                <a:gd name="connsiteY31" fmla="*/ 492443 h 1547812"/>
                <a:gd name="connsiteX32" fmla="*/ 995219 w 1875011"/>
                <a:gd name="connsiteY32" fmla="*/ 595313 h 1547812"/>
                <a:gd name="connsiteX33" fmla="*/ 1335132 w 1875011"/>
                <a:gd name="connsiteY33" fmla="*/ 353378 h 1547812"/>
                <a:gd name="connsiteX34" fmla="*/ 1366464 w 1875011"/>
                <a:gd name="connsiteY34" fmla="*/ 359093 h 1547812"/>
                <a:gd name="connsiteX35" fmla="*/ 1360767 w 1875011"/>
                <a:gd name="connsiteY35" fmla="*/ 390525 h 1547812"/>
                <a:gd name="connsiteX36" fmla="*/ 1020855 w 1875011"/>
                <a:gd name="connsiteY36" fmla="*/ 632460 h 1547812"/>
                <a:gd name="connsiteX37" fmla="*/ 1015158 w 1875011"/>
                <a:gd name="connsiteY37" fmla="*/ 635318 h 1547812"/>
                <a:gd name="connsiteX38" fmla="*/ 990472 w 1875011"/>
                <a:gd name="connsiteY38" fmla="*/ 626745 h 1547812"/>
                <a:gd name="connsiteX39" fmla="*/ 996169 w 1875011"/>
                <a:gd name="connsiteY39" fmla="*/ 595313 h 1547812"/>
                <a:gd name="connsiteX40" fmla="*/ 995219 w 1875011"/>
                <a:gd name="connsiteY40" fmla="*/ 595313 h 1547812"/>
                <a:gd name="connsiteX41" fmla="*/ 1029400 w 1875011"/>
                <a:gd name="connsiteY41" fmla="*/ 698183 h 1547812"/>
                <a:gd name="connsiteX42" fmla="*/ 1369313 w 1875011"/>
                <a:gd name="connsiteY42" fmla="*/ 456248 h 1547812"/>
                <a:gd name="connsiteX43" fmla="*/ 1400645 w 1875011"/>
                <a:gd name="connsiteY43" fmla="*/ 461963 h 1547812"/>
                <a:gd name="connsiteX44" fmla="*/ 1394949 w 1875011"/>
                <a:gd name="connsiteY44" fmla="*/ 493395 h 1547812"/>
                <a:gd name="connsiteX45" fmla="*/ 1055036 w 1875011"/>
                <a:gd name="connsiteY45" fmla="*/ 735330 h 1547812"/>
                <a:gd name="connsiteX46" fmla="*/ 1049339 w 1875011"/>
                <a:gd name="connsiteY46" fmla="*/ 738188 h 1547812"/>
                <a:gd name="connsiteX47" fmla="*/ 1024653 w 1875011"/>
                <a:gd name="connsiteY47" fmla="*/ 729615 h 1547812"/>
                <a:gd name="connsiteX48" fmla="*/ 1030350 w 1875011"/>
                <a:gd name="connsiteY48" fmla="*/ 698183 h 1547812"/>
                <a:gd name="connsiteX49" fmla="*/ 1029400 w 1875011"/>
                <a:gd name="connsiteY49" fmla="*/ 698183 h 1547812"/>
                <a:gd name="connsiteX50" fmla="*/ 1063581 w 1875011"/>
                <a:gd name="connsiteY50" fmla="*/ 801053 h 1547812"/>
                <a:gd name="connsiteX51" fmla="*/ 1403494 w 1875011"/>
                <a:gd name="connsiteY51" fmla="*/ 559118 h 1547812"/>
                <a:gd name="connsiteX52" fmla="*/ 1434827 w 1875011"/>
                <a:gd name="connsiteY52" fmla="*/ 564833 h 1547812"/>
                <a:gd name="connsiteX53" fmla="*/ 1429130 w 1875011"/>
                <a:gd name="connsiteY53" fmla="*/ 596265 h 1547812"/>
                <a:gd name="connsiteX54" fmla="*/ 1089217 w 1875011"/>
                <a:gd name="connsiteY54" fmla="*/ 838200 h 1547812"/>
                <a:gd name="connsiteX55" fmla="*/ 1083520 w 1875011"/>
                <a:gd name="connsiteY55" fmla="*/ 841058 h 1547812"/>
                <a:gd name="connsiteX56" fmla="*/ 1058834 w 1875011"/>
                <a:gd name="connsiteY56" fmla="*/ 832485 h 1547812"/>
                <a:gd name="connsiteX57" fmla="*/ 1064531 w 1875011"/>
                <a:gd name="connsiteY57" fmla="*/ 801053 h 1547812"/>
                <a:gd name="connsiteX58" fmla="*/ 1063581 w 1875011"/>
                <a:gd name="connsiteY58" fmla="*/ 801053 h 1547812"/>
                <a:gd name="connsiteX59" fmla="*/ 1098712 w 1875011"/>
                <a:gd name="connsiteY59" fmla="*/ 904875 h 1547812"/>
                <a:gd name="connsiteX60" fmla="*/ 1438625 w 1875011"/>
                <a:gd name="connsiteY60" fmla="*/ 662940 h 1547812"/>
                <a:gd name="connsiteX61" fmla="*/ 1469957 w 1875011"/>
                <a:gd name="connsiteY61" fmla="*/ 668655 h 1547812"/>
                <a:gd name="connsiteX62" fmla="*/ 1464260 w 1875011"/>
                <a:gd name="connsiteY62" fmla="*/ 700088 h 1547812"/>
                <a:gd name="connsiteX63" fmla="*/ 1124348 w 1875011"/>
                <a:gd name="connsiteY63" fmla="*/ 942023 h 1547812"/>
                <a:gd name="connsiteX64" fmla="*/ 1118651 w 1875011"/>
                <a:gd name="connsiteY64" fmla="*/ 944880 h 1547812"/>
                <a:gd name="connsiteX65" fmla="*/ 1093965 w 1875011"/>
                <a:gd name="connsiteY65" fmla="*/ 936308 h 1547812"/>
                <a:gd name="connsiteX66" fmla="*/ 1099661 w 1875011"/>
                <a:gd name="connsiteY66" fmla="*/ 904875 h 1547812"/>
                <a:gd name="connsiteX67" fmla="*/ 1098712 w 1875011"/>
                <a:gd name="connsiteY67" fmla="*/ 904875 h 1547812"/>
                <a:gd name="connsiteX68" fmla="*/ 1132893 w 1875011"/>
                <a:gd name="connsiteY68" fmla="*/ 1007745 h 1547812"/>
                <a:gd name="connsiteX69" fmla="*/ 1472806 w 1875011"/>
                <a:gd name="connsiteY69" fmla="*/ 765810 h 1547812"/>
                <a:gd name="connsiteX70" fmla="*/ 1504138 w 1875011"/>
                <a:gd name="connsiteY70" fmla="*/ 771525 h 1547812"/>
                <a:gd name="connsiteX71" fmla="*/ 1498442 w 1875011"/>
                <a:gd name="connsiteY71" fmla="*/ 802958 h 1547812"/>
                <a:gd name="connsiteX72" fmla="*/ 1158529 w 1875011"/>
                <a:gd name="connsiteY72" fmla="*/ 1044893 h 1547812"/>
                <a:gd name="connsiteX73" fmla="*/ 1152832 w 1875011"/>
                <a:gd name="connsiteY73" fmla="*/ 1047750 h 1547812"/>
                <a:gd name="connsiteX74" fmla="*/ 1128146 w 1875011"/>
                <a:gd name="connsiteY74" fmla="*/ 1039178 h 1547812"/>
                <a:gd name="connsiteX75" fmla="*/ 1133843 w 1875011"/>
                <a:gd name="connsiteY75" fmla="*/ 1007745 h 1547812"/>
                <a:gd name="connsiteX76" fmla="*/ 1132893 w 1875011"/>
                <a:gd name="connsiteY76" fmla="*/ 1007745 h 1547812"/>
                <a:gd name="connsiteX77" fmla="*/ 1168024 w 1875011"/>
                <a:gd name="connsiteY77" fmla="*/ 1110615 h 1547812"/>
                <a:gd name="connsiteX78" fmla="*/ 1507936 w 1875011"/>
                <a:gd name="connsiteY78" fmla="*/ 868680 h 1547812"/>
                <a:gd name="connsiteX79" fmla="*/ 1539269 w 1875011"/>
                <a:gd name="connsiteY79" fmla="*/ 874395 h 1547812"/>
                <a:gd name="connsiteX80" fmla="*/ 1533572 w 1875011"/>
                <a:gd name="connsiteY80" fmla="*/ 905828 h 1547812"/>
                <a:gd name="connsiteX81" fmla="*/ 1193660 w 1875011"/>
                <a:gd name="connsiteY81" fmla="*/ 1147763 h 1547812"/>
                <a:gd name="connsiteX82" fmla="*/ 1187963 w 1875011"/>
                <a:gd name="connsiteY82" fmla="*/ 1150620 h 1547812"/>
                <a:gd name="connsiteX83" fmla="*/ 1163276 w 1875011"/>
                <a:gd name="connsiteY83" fmla="*/ 1142048 h 1547812"/>
                <a:gd name="connsiteX84" fmla="*/ 1168973 w 1875011"/>
                <a:gd name="connsiteY84" fmla="*/ 1110615 h 1547812"/>
                <a:gd name="connsiteX85" fmla="*/ 1168024 w 1875011"/>
                <a:gd name="connsiteY85" fmla="*/ 1110615 h 1547812"/>
                <a:gd name="connsiteX86" fmla="*/ 295455 w 1875011"/>
                <a:gd name="connsiteY86" fmla="*/ 605790 h 1547812"/>
                <a:gd name="connsiteX87" fmla="*/ 317293 w 1875011"/>
                <a:gd name="connsiteY87" fmla="*/ 582930 h 1547812"/>
                <a:gd name="connsiteX88" fmla="*/ 734113 w 1875011"/>
                <a:gd name="connsiteY88" fmla="*/ 568643 h 1547812"/>
                <a:gd name="connsiteX89" fmla="*/ 756901 w 1875011"/>
                <a:gd name="connsiteY89" fmla="*/ 590550 h 1547812"/>
                <a:gd name="connsiteX90" fmla="*/ 741709 w 1875011"/>
                <a:gd name="connsiteY90" fmla="*/ 612458 h 1547812"/>
                <a:gd name="connsiteX91" fmla="*/ 735063 w 1875011"/>
                <a:gd name="connsiteY91" fmla="*/ 613410 h 1547812"/>
                <a:gd name="connsiteX92" fmla="*/ 318243 w 1875011"/>
                <a:gd name="connsiteY92" fmla="*/ 627698 h 1547812"/>
                <a:gd name="connsiteX93" fmla="*/ 295455 w 1875011"/>
                <a:gd name="connsiteY93" fmla="*/ 605790 h 1547812"/>
                <a:gd name="connsiteX94" fmla="*/ 295455 w 1875011"/>
                <a:gd name="connsiteY94" fmla="*/ 605790 h 1547812"/>
                <a:gd name="connsiteX95" fmla="*/ 329636 w 1875011"/>
                <a:gd name="connsiteY95" fmla="*/ 708660 h 1547812"/>
                <a:gd name="connsiteX96" fmla="*/ 351474 w 1875011"/>
                <a:gd name="connsiteY96" fmla="*/ 685800 h 1547812"/>
                <a:gd name="connsiteX97" fmla="*/ 768294 w 1875011"/>
                <a:gd name="connsiteY97" fmla="*/ 671513 h 1547812"/>
                <a:gd name="connsiteX98" fmla="*/ 791082 w 1875011"/>
                <a:gd name="connsiteY98" fmla="*/ 693420 h 1547812"/>
                <a:gd name="connsiteX99" fmla="*/ 775890 w 1875011"/>
                <a:gd name="connsiteY99" fmla="*/ 715328 h 1547812"/>
                <a:gd name="connsiteX100" fmla="*/ 769244 w 1875011"/>
                <a:gd name="connsiteY100" fmla="*/ 716280 h 1547812"/>
                <a:gd name="connsiteX101" fmla="*/ 352424 w 1875011"/>
                <a:gd name="connsiteY101" fmla="*/ 730568 h 1547812"/>
                <a:gd name="connsiteX102" fmla="*/ 329636 w 1875011"/>
                <a:gd name="connsiteY102" fmla="*/ 708660 h 1547812"/>
                <a:gd name="connsiteX103" fmla="*/ 329636 w 1875011"/>
                <a:gd name="connsiteY103" fmla="*/ 708660 h 1547812"/>
                <a:gd name="connsiteX104" fmla="*/ 364767 w 1875011"/>
                <a:gd name="connsiteY104" fmla="*/ 811530 h 1547812"/>
                <a:gd name="connsiteX105" fmla="*/ 386605 w 1875011"/>
                <a:gd name="connsiteY105" fmla="*/ 788670 h 1547812"/>
                <a:gd name="connsiteX106" fmla="*/ 803425 w 1875011"/>
                <a:gd name="connsiteY106" fmla="*/ 774383 h 1547812"/>
                <a:gd name="connsiteX107" fmla="*/ 826212 w 1875011"/>
                <a:gd name="connsiteY107" fmla="*/ 796290 h 1547812"/>
                <a:gd name="connsiteX108" fmla="*/ 811021 w 1875011"/>
                <a:gd name="connsiteY108" fmla="*/ 818198 h 1547812"/>
                <a:gd name="connsiteX109" fmla="*/ 804374 w 1875011"/>
                <a:gd name="connsiteY109" fmla="*/ 819150 h 1547812"/>
                <a:gd name="connsiteX110" fmla="*/ 387554 w 1875011"/>
                <a:gd name="connsiteY110" fmla="*/ 833438 h 1547812"/>
                <a:gd name="connsiteX111" fmla="*/ 364767 w 1875011"/>
                <a:gd name="connsiteY111" fmla="*/ 811530 h 1547812"/>
                <a:gd name="connsiteX112" fmla="*/ 364767 w 1875011"/>
                <a:gd name="connsiteY112" fmla="*/ 811530 h 1547812"/>
                <a:gd name="connsiteX113" fmla="*/ 398948 w 1875011"/>
                <a:gd name="connsiteY113" fmla="*/ 915353 h 1547812"/>
                <a:gd name="connsiteX114" fmla="*/ 420786 w 1875011"/>
                <a:gd name="connsiteY114" fmla="*/ 892493 h 1547812"/>
                <a:gd name="connsiteX115" fmla="*/ 837606 w 1875011"/>
                <a:gd name="connsiteY115" fmla="*/ 878205 h 1547812"/>
                <a:gd name="connsiteX116" fmla="*/ 860393 w 1875011"/>
                <a:gd name="connsiteY116" fmla="*/ 900113 h 1547812"/>
                <a:gd name="connsiteX117" fmla="*/ 845202 w 1875011"/>
                <a:gd name="connsiteY117" fmla="*/ 922020 h 1547812"/>
                <a:gd name="connsiteX118" fmla="*/ 838555 w 1875011"/>
                <a:gd name="connsiteY118" fmla="*/ 922973 h 1547812"/>
                <a:gd name="connsiteX119" fmla="*/ 421735 w 1875011"/>
                <a:gd name="connsiteY119" fmla="*/ 937260 h 1547812"/>
                <a:gd name="connsiteX120" fmla="*/ 398948 w 1875011"/>
                <a:gd name="connsiteY120" fmla="*/ 915353 h 1547812"/>
                <a:gd name="connsiteX121" fmla="*/ 398948 w 1875011"/>
                <a:gd name="connsiteY121" fmla="*/ 915353 h 1547812"/>
                <a:gd name="connsiteX122" fmla="*/ 434079 w 1875011"/>
                <a:gd name="connsiteY122" fmla="*/ 1018223 h 1547812"/>
                <a:gd name="connsiteX123" fmla="*/ 455917 w 1875011"/>
                <a:gd name="connsiteY123" fmla="*/ 995363 h 1547812"/>
                <a:gd name="connsiteX124" fmla="*/ 872737 w 1875011"/>
                <a:gd name="connsiteY124" fmla="*/ 981075 h 1547812"/>
                <a:gd name="connsiteX125" fmla="*/ 895524 w 1875011"/>
                <a:gd name="connsiteY125" fmla="*/ 1002983 h 1547812"/>
                <a:gd name="connsiteX126" fmla="*/ 880332 w 1875011"/>
                <a:gd name="connsiteY126" fmla="*/ 1024890 h 1547812"/>
                <a:gd name="connsiteX127" fmla="*/ 873686 w 1875011"/>
                <a:gd name="connsiteY127" fmla="*/ 1025843 h 1547812"/>
                <a:gd name="connsiteX128" fmla="*/ 456866 w 1875011"/>
                <a:gd name="connsiteY128" fmla="*/ 1040130 h 1547812"/>
                <a:gd name="connsiteX129" fmla="*/ 434079 w 1875011"/>
                <a:gd name="connsiteY129" fmla="*/ 1018223 h 1547812"/>
                <a:gd name="connsiteX130" fmla="*/ 434079 w 1875011"/>
                <a:gd name="connsiteY130" fmla="*/ 1018223 h 1547812"/>
                <a:gd name="connsiteX131" fmla="*/ 468260 w 1875011"/>
                <a:gd name="connsiteY131" fmla="*/ 1121093 h 1547812"/>
                <a:gd name="connsiteX132" fmla="*/ 490098 w 1875011"/>
                <a:gd name="connsiteY132" fmla="*/ 1098233 h 1547812"/>
                <a:gd name="connsiteX133" fmla="*/ 906918 w 1875011"/>
                <a:gd name="connsiteY133" fmla="*/ 1083945 h 1547812"/>
                <a:gd name="connsiteX134" fmla="*/ 929705 w 1875011"/>
                <a:gd name="connsiteY134" fmla="*/ 1105853 h 1547812"/>
                <a:gd name="connsiteX135" fmla="*/ 914514 w 1875011"/>
                <a:gd name="connsiteY135" fmla="*/ 1127760 h 1547812"/>
                <a:gd name="connsiteX136" fmla="*/ 907867 w 1875011"/>
                <a:gd name="connsiteY136" fmla="*/ 1128713 h 1547812"/>
                <a:gd name="connsiteX137" fmla="*/ 491047 w 1875011"/>
                <a:gd name="connsiteY137" fmla="*/ 1143000 h 1547812"/>
                <a:gd name="connsiteX138" fmla="*/ 468260 w 1875011"/>
                <a:gd name="connsiteY138" fmla="*/ 1121093 h 1547812"/>
                <a:gd name="connsiteX139" fmla="*/ 468260 w 1875011"/>
                <a:gd name="connsiteY139" fmla="*/ 1121093 h 1547812"/>
                <a:gd name="connsiteX140" fmla="*/ 503390 w 1875011"/>
                <a:gd name="connsiteY140" fmla="*/ 1223963 h 1547812"/>
                <a:gd name="connsiteX141" fmla="*/ 525228 w 1875011"/>
                <a:gd name="connsiteY141" fmla="*/ 1201103 h 1547812"/>
                <a:gd name="connsiteX142" fmla="*/ 942048 w 1875011"/>
                <a:gd name="connsiteY142" fmla="*/ 1186815 h 1547812"/>
                <a:gd name="connsiteX143" fmla="*/ 964836 w 1875011"/>
                <a:gd name="connsiteY143" fmla="*/ 1208723 h 1547812"/>
                <a:gd name="connsiteX144" fmla="*/ 949644 w 1875011"/>
                <a:gd name="connsiteY144" fmla="*/ 1230630 h 1547812"/>
                <a:gd name="connsiteX145" fmla="*/ 942998 w 1875011"/>
                <a:gd name="connsiteY145" fmla="*/ 1231583 h 1547812"/>
                <a:gd name="connsiteX146" fmla="*/ 526178 w 1875011"/>
                <a:gd name="connsiteY146" fmla="*/ 1245870 h 1547812"/>
                <a:gd name="connsiteX147" fmla="*/ 503390 w 1875011"/>
                <a:gd name="connsiteY147" fmla="*/ 1223963 h 1547812"/>
                <a:gd name="connsiteX148" fmla="*/ 503390 w 1875011"/>
                <a:gd name="connsiteY148" fmla="*/ 1223963 h 1547812"/>
                <a:gd name="connsiteX149" fmla="*/ 832859 w 1875011"/>
                <a:gd name="connsiteY149" fmla="*/ 398145 h 1547812"/>
                <a:gd name="connsiteX150" fmla="*/ 1167074 w 1875011"/>
                <a:gd name="connsiteY150" fmla="*/ 1391603 h 1547812"/>
                <a:gd name="connsiteX151" fmla="*/ 1728215 w 1875011"/>
                <a:gd name="connsiteY151" fmla="*/ 989648 h 1547812"/>
                <a:gd name="connsiteX152" fmla="*/ 1734861 w 1875011"/>
                <a:gd name="connsiteY152" fmla="*/ 967740 h 1547812"/>
                <a:gd name="connsiteX153" fmla="*/ 1421534 w 1875011"/>
                <a:gd name="connsiteY153" fmla="*/ 32385 h 1547812"/>
                <a:gd name="connsiteX154" fmla="*/ 1497492 w 1875011"/>
                <a:gd name="connsiteY154" fmla="*/ 38100 h 1547812"/>
                <a:gd name="connsiteX155" fmla="*/ 1514583 w 1875011"/>
                <a:gd name="connsiteY155" fmla="*/ 51435 h 1547812"/>
                <a:gd name="connsiteX156" fmla="*/ 1835506 w 1875011"/>
                <a:gd name="connsiteY156" fmla="*/ 1005840 h 1547812"/>
                <a:gd name="connsiteX157" fmla="*/ 1822213 w 1875011"/>
                <a:gd name="connsiteY157" fmla="*/ 1030605 h 1547812"/>
                <a:gd name="connsiteX158" fmla="*/ 1166125 w 1875011"/>
                <a:gd name="connsiteY158" fmla="*/ 1480185 h 1547812"/>
                <a:gd name="connsiteX159" fmla="*/ 372363 w 1875011"/>
                <a:gd name="connsiteY159" fmla="*/ 1520190 h 1547812"/>
                <a:gd name="connsiteX160" fmla="*/ 353373 w 1875011"/>
                <a:gd name="connsiteY160" fmla="*/ 1506855 h 1547812"/>
                <a:gd name="connsiteX161" fmla="*/ 32450 w 1875011"/>
                <a:gd name="connsiteY161" fmla="*/ 552450 h 1547812"/>
                <a:gd name="connsiteX162" fmla="*/ 38147 w 1875011"/>
                <a:gd name="connsiteY162" fmla="*/ 531495 h 1547812"/>
                <a:gd name="connsiteX163" fmla="*/ 95116 w 1875011"/>
                <a:gd name="connsiteY163" fmla="*/ 481013 h 1547812"/>
                <a:gd name="connsiteX164" fmla="*/ 410342 w 1875011"/>
                <a:gd name="connsiteY164" fmla="*/ 1416368 h 1547812"/>
                <a:gd name="connsiteX165" fmla="*/ 429331 w 1875011"/>
                <a:gd name="connsiteY165" fmla="*/ 1429703 h 1547812"/>
                <a:gd name="connsiteX166" fmla="*/ 1112954 w 1875011"/>
                <a:gd name="connsiteY166" fmla="*/ 1411605 h 1547812"/>
                <a:gd name="connsiteX167" fmla="*/ 778738 w 1875011"/>
                <a:gd name="connsiteY167" fmla="*/ 417195 h 15478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Lst>
              <a:rect l="l" t="t" r="r" b="b"/>
              <a:pathLst>
                <a:path w="1875011" h="1547812">
                  <a:moveTo>
                    <a:pt x="1520279" y="4762"/>
                  </a:moveTo>
                  <a:lnTo>
                    <a:pt x="1409191" y="0"/>
                  </a:lnTo>
                  <a:lnTo>
                    <a:pt x="1409191" y="0"/>
                  </a:lnTo>
                  <a:cubicBezTo>
                    <a:pt x="1403494" y="1905"/>
                    <a:pt x="1346525" y="27623"/>
                    <a:pt x="1223093" y="90488"/>
                  </a:cubicBezTo>
                  <a:cubicBezTo>
                    <a:pt x="1015158" y="197168"/>
                    <a:pt x="837606" y="393383"/>
                    <a:pt x="832859" y="398145"/>
                  </a:cubicBezTo>
                  <a:lnTo>
                    <a:pt x="832859" y="398145"/>
                  </a:lnTo>
                  <a:lnTo>
                    <a:pt x="806273" y="407670"/>
                  </a:lnTo>
                  <a:lnTo>
                    <a:pt x="805324" y="407670"/>
                  </a:lnTo>
                  <a:lnTo>
                    <a:pt x="778738" y="417195"/>
                  </a:lnTo>
                  <a:lnTo>
                    <a:pt x="778738" y="417195"/>
                  </a:lnTo>
                  <a:cubicBezTo>
                    <a:pt x="773042" y="416243"/>
                    <a:pt x="512885" y="367665"/>
                    <a:pt x="283112" y="409575"/>
                  </a:cubicBezTo>
                  <a:cubicBezTo>
                    <a:pt x="139741" y="435293"/>
                    <a:pt x="87520" y="448628"/>
                    <a:pt x="80873" y="449580"/>
                  </a:cubicBezTo>
                  <a:lnTo>
                    <a:pt x="80873" y="449580"/>
                  </a:lnTo>
                  <a:lnTo>
                    <a:pt x="6814" y="517208"/>
                  </a:lnTo>
                  <a:cubicBezTo>
                    <a:pt x="1117" y="521970"/>
                    <a:pt x="-1731" y="530543"/>
                    <a:pt x="1117" y="538163"/>
                  </a:cubicBezTo>
                  <a:lnTo>
                    <a:pt x="336283" y="1534478"/>
                  </a:lnTo>
                  <a:cubicBezTo>
                    <a:pt x="339131" y="1542098"/>
                    <a:pt x="346727" y="1547813"/>
                    <a:pt x="355272" y="1547813"/>
                  </a:cubicBezTo>
                  <a:cubicBezTo>
                    <a:pt x="465411" y="1544955"/>
                    <a:pt x="1182266" y="1523048"/>
                    <a:pt x="1182266" y="1523048"/>
                  </a:cubicBezTo>
                  <a:cubicBezTo>
                    <a:pt x="1182266" y="1523048"/>
                    <a:pt x="1774739" y="1101090"/>
                    <a:pt x="1866838" y="1036320"/>
                  </a:cubicBezTo>
                  <a:cubicBezTo>
                    <a:pt x="1873485" y="1031558"/>
                    <a:pt x="1876333" y="1022033"/>
                    <a:pt x="1874434" y="1014413"/>
                  </a:cubicBezTo>
                  <a:lnTo>
                    <a:pt x="1540218" y="18098"/>
                  </a:lnTo>
                  <a:cubicBezTo>
                    <a:pt x="1537370" y="10478"/>
                    <a:pt x="1530724" y="5715"/>
                    <a:pt x="1523128" y="4762"/>
                  </a:cubicBezTo>
                  <a:lnTo>
                    <a:pt x="1520279" y="4762"/>
                  </a:lnTo>
                  <a:close/>
                  <a:moveTo>
                    <a:pt x="960088" y="492443"/>
                  </a:moveTo>
                  <a:lnTo>
                    <a:pt x="1300001" y="250508"/>
                  </a:lnTo>
                  <a:cubicBezTo>
                    <a:pt x="1309496" y="243840"/>
                    <a:pt x="1323738" y="245745"/>
                    <a:pt x="1331334" y="256223"/>
                  </a:cubicBezTo>
                  <a:cubicBezTo>
                    <a:pt x="1337980" y="266700"/>
                    <a:pt x="1336081" y="280035"/>
                    <a:pt x="1325637" y="287655"/>
                  </a:cubicBezTo>
                  <a:lnTo>
                    <a:pt x="985724" y="529590"/>
                  </a:lnTo>
                  <a:cubicBezTo>
                    <a:pt x="983825" y="530543"/>
                    <a:pt x="981926" y="531495"/>
                    <a:pt x="980027" y="532448"/>
                  </a:cubicBezTo>
                  <a:cubicBezTo>
                    <a:pt x="970533" y="535305"/>
                    <a:pt x="961038" y="532448"/>
                    <a:pt x="955341" y="523875"/>
                  </a:cubicBezTo>
                  <a:cubicBezTo>
                    <a:pt x="948695" y="513398"/>
                    <a:pt x="950594" y="500063"/>
                    <a:pt x="961038" y="492443"/>
                  </a:cubicBezTo>
                  <a:lnTo>
                    <a:pt x="960088" y="492443"/>
                  </a:lnTo>
                  <a:close/>
                  <a:moveTo>
                    <a:pt x="995219" y="595313"/>
                  </a:moveTo>
                  <a:lnTo>
                    <a:pt x="1335132" y="353378"/>
                  </a:lnTo>
                  <a:cubicBezTo>
                    <a:pt x="1344626" y="346710"/>
                    <a:pt x="1358868" y="348615"/>
                    <a:pt x="1366464" y="359093"/>
                  </a:cubicBezTo>
                  <a:cubicBezTo>
                    <a:pt x="1373111" y="369570"/>
                    <a:pt x="1371212" y="382905"/>
                    <a:pt x="1360767" y="390525"/>
                  </a:cubicBezTo>
                  <a:lnTo>
                    <a:pt x="1020855" y="632460"/>
                  </a:lnTo>
                  <a:cubicBezTo>
                    <a:pt x="1018956" y="633413"/>
                    <a:pt x="1017057" y="634365"/>
                    <a:pt x="1015158" y="635318"/>
                  </a:cubicBezTo>
                  <a:cubicBezTo>
                    <a:pt x="1005663" y="638175"/>
                    <a:pt x="996169" y="635318"/>
                    <a:pt x="990472" y="626745"/>
                  </a:cubicBezTo>
                  <a:cubicBezTo>
                    <a:pt x="983825" y="616268"/>
                    <a:pt x="985724" y="602933"/>
                    <a:pt x="996169" y="595313"/>
                  </a:cubicBezTo>
                  <a:lnTo>
                    <a:pt x="995219" y="595313"/>
                  </a:lnTo>
                  <a:close/>
                  <a:moveTo>
                    <a:pt x="1029400" y="698183"/>
                  </a:moveTo>
                  <a:lnTo>
                    <a:pt x="1369313" y="456248"/>
                  </a:lnTo>
                  <a:cubicBezTo>
                    <a:pt x="1378807" y="449580"/>
                    <a:pt x="1393050" y="451485"/>
                    <a:pt x="1400645" y="461963"/>
                  </a:cubicBezTo>
                  <a:cubicBezTo>
                    <a:pt x="1407292" y="472440"/>
                    <a:pt x="1405393" y="485775"/>
                    <a:pt x="1394949" y="493395"/>
                  </a:cubicBezTo>
                  <a:lnTo>
                    <a:pt x="1055036" y="735330"/>
                  </a:lnTo>
                  <a:cubicBezTo>
                    <a:pt x="1053137" y="736283"/>
                    <a:pt x="1051238" y="737235"/>
                    <a:pt x="1049339" y="738188"/>
                  </a:cubicBezTo>
                  <a:cubicBezTo>
                    <a:pt x="1039844" y="741045"/>
                    <a:pt x="1030350" y="738188"/>
                    <a:pt x="1024653" y="729615"/>
                  </a:cubicBezTo>
                  <a:cubicBezTo>
                    <a:pt x="1018006" y="719138"/>
                    <a:pt x="1019905" y="705803"/>
                    <a:pt x="1030350" y="698183"/>
                  </a:cubicBezTo>
                  <a:lnTo>
                    <a:pt x="1029400" y="698183"/>
                  </a:lnTo>
                  <a:close/>
                  <a:moveTo>
                    <a:pt x="1063581" y="801053"/>
                  </a:moveTo>
                  <a:lnTo>
                    <a:pt x="1403494" y="559118"/>
                  </a:lnTo>
                  <a:cubicBezTo>
                    <a:pt x="1412989" y="552450"/>
                    <a:pt x="1427231" y="554355"/>
                    <a:pt x="1434827" y="564833"/>
                  </a:cubicBezTo>
                  <a:cubicBezTo>
                    <a:pt x="1441473" y="575310"/>
                    <a:pt x="1439574" y="588645"/>
                    <a:pt x="1429130" y="596265"/>
                  </a:cubicBezTo>
                  <a:lnTo>
                    <a:pt x="1089217" y="838200"/>
                  </a:lnTo>
                  <a:cubicBezTo>
                    <a:pt x="1087318" y="839153"/>
                    <a:pt x="1085419" y="840105"/>
                    <a:pt x="1083520" y="841058"/>
                  </a:cubicBezTo>
                  <a:cubicBezTo>
                    <a:pt x="1074026" y="843915"/>
                    <a:pt x="1064531" y="841058"/>
                    <a:pt x="1058834" y="832485"/>
                  </a:cubicBezTo>
                  <a:cubicBezTo>
                    <a:pt x="1052188" y="822008"/>
                    <a:pt x="1054087" y="808673"/>
                    <a:pt x="1064531" y="801053"/>
                  </a:cubicBezTo>
                  <a:lnTo>
                    <a:pt x="1063581" y="801053"/>
                  </a:lnTo>
                  <a:close/>
                  <a:moveTo>
                    <a:pt x="1098712" y="904875"/>
                  </a:moveTo>
                  <a:lnTo>
                    <a:pt x="1438625" y="662940"/>
                  </a:lnTo>
                  <a:cubicBezTo>
                    <a:pt x="1449069" y="656273"/>
                    <a:pt x="1462361" y="658178"/>
                    <a:pt x="1469957" y="668655"/>
                  </a:cubicBezTo>
                  <a:cubicBezTo>
                    <a:pt x="1476604" y="679133"/>
                    <a:pt x="1474705" y="692468"/>
                    <a:pt x="1464260" y="700088"/>
                  </a:cubicBezTo>
                  <a:lnTo>
                    <a:pt x="1124348" y="942023"/>
                  </a:lnTo>
                  <a:cubicBezTo>
                    <a:pt x="1122449" y="942975"/>
                    <a:pt x="1120550" y="943928"/>
                    <a:pt x="1118651" y="944880"/>
                  </a:cubicBezTo>
                  <a:cubicBezTo>
                    <a:pt x="1109156" y="947738"/>
                    <a:pt x="1099661" y="944880"/>
                    <a:pt x="1093965" y="936308"/>
                  </a:cubicBezTo>
                  <a:cubicBezTo>
                    <a:pt x="1087318" y="925830"/>
                    <a:pt x="1089217" y="912495"/>
                    <a:pt x="1099661" y="904875"/>
                  </a:cubicBezTo>
                  <a:lnTo>
                    <a:pt x="1098712" y="904875"/>
                  </a:lnTo>
                  <a:close/>
                  <a:moveTo>
                    <a:pt x="1132893" y="1007745"/>
                  </a:moveTo>
                  <a:lnTo>
                    <a:pt x="1472806" y="765810"/>
                  </a:lnTo>
                  <a:cubicBezTo>
                    <a:pt x="1482300" y="759143"/>
                    <a:pt x="1496542" y="761048"/>
                    <a:pt x="1504138" y="771525"/>
                  </a:cubicBezTo>
                  <a:cubicBezTo>
                    <a:pt x="1510785" y="782003"/>
                    <a:pt x="1508886" y="795338"/>
                    <a:pt x="1498442" y="802958"/>
                  </a:cubicBezTo>
                  <a:lnTo>
                    <a:pt x="1158529" y="1044893"/>
                  </a:lnTo>
                  <a:cubicBezTo>
                    <a:pt x="1156630" y="1045845"/>
                    <a:pt x="1154731" y="1046798"/>
                    <a:pt x="1152832" y="1047750"/>
                  </a:cubicBezTo>
                  <a:cubicBezTo>
                    <a:pt x="1143337" y="1050608"/>
                    <a:pt x="1133843" y="1047750"/>
                    <a:pt x="1128146" y="1039178"/>
                  </a:cubicBezTo>
                  <a:cubicBezTo>
                    <a:pt x="1121499" y="1028700"/>
                    <a:pt x="1123398" y="1015365"/>
                    <a:pt x="1133843" y="1007745"/>
                  </a:cubicBezTo>
                  <a:lnTo>
                    <a:pt x="1132893" y="1007745"/>
                  </a:lnTo>
                  <a:close/>
                  <a:moveTo>
                    <a:pt x="1168024" y="1110615"/>
                  </a:moveTo>
                  <a:lnTo>
                    <a:pt x="1507936" y="868680"/>
                  </a:lnTo>
                  <a:cubicBezTo>
                    <a:pt x="1517431" y="862013"/>
                    <a:pt x="1531673" y="863918"/>
                    <a:pt x="1539269" y="874395"/>
                  </a:cubicBezTo>
                  <a:cubicBezTo>
                    <a:pt x="1545915" y="884873"/>
                    <a:pt x="1544016" y="898208"/>
                    <a:pt x="1533572" y="905828"/>
                  </a:cubicBezTo>
                  <a:lnTo>
                    <a:pt x="1193660" y="1147763"/>
                  </a:lnTo>
                  <a:cubicBezTo>
                    <a:pt x="1191761" y="1148715"/>
                    <a:pt x="1189862" y="1149668"/>
                    <a:pt x="1187963" y="1150620"/>
                  </a:cubicBezTo>
                  <a:cubicBezTo>
                    <a:pt x="1178468" y="1153478"/>
                    <a:pt x="1168973" y="1150620"/>
                    <a:pt x="1163276" y="1142048"/>
                  </a:cubicBezTo>
                  <a:cubicBezTo>
                    <a:pt x="1156630" y="1131570"/>
                    <a:pt x="1158529" y="1118235"/>
                    <a:pt x="1168973" y="1110615"/>
                  </a:cubicBezTo>
                  <a:lnTo>
                    <a:pt x="1168024" y="1110615"/>
                  </a:lnTo>
                  <a:close/>
                  <a:moveTo>
                    <a:pt x="295455" y="605790"/>
                  </a:moveTo>
                  <a:cubicBezTo>
                    <a:pt x="295455" y="593408"/>
                    <a:pt x="304950" y="582930"/>
                    <a:pt x="317293" y="582930"/>
                  </a:cubicBezTo>
                  <a:lnTo>
                    <a:pt x="734113" y="568643"/>
                  </a:lnTo>
                  <a:cubicBezTo>
                    <a:pt x="746456" y="568643"/>
                    <a:pt x="756901" y="578168"/>
                    <a:pt x="756901" y="590550"/>
                  </a:cubicBezTo>
                  <a:cubicBezTo>
                    <a:pt x="756901" y="601028"/>
                    <a:pt x="751204" y="609600"/>
                    <a:pt x="741709" y="612458"/>
                  </a:cubicBezTo>
                  <a:cubicBezTo>
                    <a:pt x="732214" y="615315"/>
                    <a:pt x="737911" y="613410"/>
                    <a:pt x="735063" y="613410"/>
                  </a:cubicBezTo>
                  <a:lnTo>
                    <a:pt x="318243" y="627698"/>
                  </a:lnTo>
                  <a:cubicBezTo>
                    <a:pt x="305899" y="627698"/>
                    <a:pt x="295455" y="618173"/>
                    <a:pt x="295455" y="605790"/>
                  </a:cubicBezTo>
                  <a:lnTo>
                    <a:pt x="295455" y="605790"/>
                  </a:lnTo>
                  <a:close/>
                  <a:moveTo>
                    <a:pt x="329636" y="708660"/>
                  </a:moveTo>
                  <a:cubicBezTo>
                    <a:pt x="329636" y="696278"/>
                    <a:pt x="339131" y="685800"/>
                    <a:pt x="351474" y="685800"/>
                  </a:cubicBezTo>
                  <a:lnTo>
                    <a:pt x="768294" y="671513"/>
                  </a:lnTo>
                  <a:cubicBezTo>
                    <a:pt x="780637" y="671513"/>
                    <a:pt x="791082" y="681038"/>
                    <a:pt x="791082" y="693420"/>
                  </a:cubicBezTo>
                  <a:cubicBezTo>
                    <a:pt x="791082" y="703898"/>
                    <a:pt x="785385" y="712470"/>
                    <a:pt x="775890" y="715328"/>
                  </a:cubicBezTo>
                  <a:cubicBezTo>
                    <a:pt x="766395" y="718185"/>
                    <a:pt x="772092" y="716280"/>
                    <a:pt x="769244" y="716280"/>
                  </a:cubicBezTo>
                  <a:lnTo>
                    <a:pt x="352424" y="730568"/>
                  </a:lnTo>
                  <a:cubicBezTo>
                    <a:pt x="340080" y="730568"/>
                    <a:pt x="329636" y="721043"/>
                    <a:pt x="329636" y="708660"/>
                  </a:cubicBezTo>
                  <a:lnTo>
                    <a:pt x="329636" y="708660"/>
                  </a:lnTo>
                  <a:close/>
                  <a:moveTo>
                    <a:pt x="364767" y="811530"/>
                  </a:moveTo>
                  <a:cubicBezTo>
                    <a:pt x="364767" y="799148"/>
                    <a:pt x="374262" y="788670"/>
                    <a:pt x="386605" y="788670"/>
                  </a:cubicBezTo>
                  <a:lnTo>
                    <a:pt x="803425" y="774383"/>
                  </a:lnTo>
                  <a:cubicBezTo>
                    <a:pt x="815768" y="774383"/>
                    <a:pt x="826212" y="783908"/>
                    <a:pt x="826212" y="796290"/>
                  </a:cubicBezTo>
                  <a:cubicBezTo>
                    <a:pt x="826212" y="806768"/>
                    <a:pt x="820515" y="815340"/>
                    <a:pt x="811021" y="818198"/>
                  </a:cubicBezTo>
                  <a:cubicBezTo>
                    <a:pt x="801526" y="821055"/>
                    <a:pt x="807223" y="819150"/>
                    <a:pt x="804374" y="819150"/>
                  </a:cubicBezTo>
                  <a:lnTo>
                    <a:pt x="387554" y="833438"/>
                  </a:lnTo>
                  <a:cubicBezTo>
                    <a:pt x="375211" y="833438"/>
                    <a:pt x="364767" y="823913"/>
                    <a:pt x="364767" y="811530"/>
                  </a:cubicBezTo>
                  <a:lnTo>
                    <a:pt x="364767" y="811530"/>
                  </a:lnTo>
                  <a:close/>
                  <a:moveTo>
                    <a:pt x="398948" y="915353"/>
                  </a:moveTo>
                  <a:cubicBezTo>
                    <a:pt x="398948" y="902970"/>
                    <a:pt x="408443" y="892493"/>
                    <a:pt x="420786" y="892493"/>
                  </a:cubicBezTo>
                  <a:lnTo>
                    <a:pt x="837606" y="878205"/>
                  </a:lnTo>
                  <a:cubicBezTo>
                    <a:pt x="849949" y="878205"/>
                    <a:pt x="860393" y="887730"/>
                    <a:pt x="860393" y="900113"/>
                  </a:cubicBezTo>
                  <a:cubicBezTo>
                    <a:pt x="860393" y="910590"/>
                    <a:pt x="854697" y="919163"/>
                    <a:pt x="845202" y="922020"/>
                  </a:cubicBezTo>
                  <a:cubicBezTo>
                    <a:pt x="835707" y="924878"/>
                    <a:pt x="841404" y="922973"/>
                    <a:pt x="838555" y="922973"/>
                  </a:cubicBezTo>
                  <a:lnTo>
                    <a:pt x="421735" y="937260"/>
                  </a:lnTo>
                  <a:cubicBezTo>
                    <a:pt x="409392" y="937260"/>
                    <a:pt x="398948" y="927735"/>
                    <a:pt x="398948" y="915353"/>
                  </a:cubicBezTo>
                  <a:lnTo>
                    <a:pt x="398948" y="915353"/>
                  </a:lnTo>
                  <a:close/>
                  <a:moveTo>
                    <a:pt x="434079" y="1018223"/>
                  </a:moveTo>
                  <a:cubicBezTo>
                    <a:pt x="434079" y="1005840"/>
                    <a:pt x="443573" y="995363"/>
                    <a:pt x="455917" y="995363"/>
                  </a:cubicBezTo>
                  <a:lnTo>
                    <a:pt x="872737" y="981075"/>
                  </a:lnTo>
                  <a:cubicBezTo>
                    <a:pt x="885080" y="981075"/>
                    <a:pt x="895524" y="990600"/>
                    <a:pt x="895524" y="1002983"/>
                  </a:cubicBezTo>
                  <a:cubicBezTo>
                    <a:pt x="895524" y="1013460"/>
                    <a:pt x="889827" y="1022033"/>
                    <a:pt x="880332" y="1024890"/>
                  </a:cubicBezTo>
                  <a:cubicBezTo>
                    <a:pt x="870838" y="1027748"/>
                    <a:pt x="876535" y="1025843"/>
                    <a:pt x="873686" y="1025843"/>
                  </a:cubicBezTo>
                  <a:lnTo>
                    <a:pt x="456866" y="1040130"/>
                  </a:lnTo>
                  <a:cubicBezTo>
                    <a:pt x="444523" y="1040130"/>
                    <a:pt x="434079" y="1030605"/>
                    <a:pt x="434079" y="1018223"/>
                  </a:cubicBezTo>
                  <a:lnTo>
                    <a:pt x="434079" y="1018223"/>
                  </a:lnTo>
                  <a:close/>
                  <a:moveTo>
                    <a:pt x="468260" y="1121093"/>
                  </a:moveTo>
                  <a:cubicBezTo>
                    <a:pt x="468260" y="1108710"/>
                    <a:pt x="477755" y="1098233"/>
                    <a:pt x="490098" y="1098233"/>
                  </a:cubicBezTo>
                  <a:lnTo>
                    <a:pt x="906918" y="1083945"/>
                  </a:lnTo>
                  <a:cubicBezTo>
                    <a:pt x="919261" y="1083945"/>
                    <a:pt x="929705" y="1093470"/>
                    <a:pt x="929705" y="1105853"/>
                  </a:cubicBezTo>
                  <a:cubicBezTo>
                    <a:pt x="929705" y="1116330"/>
                    <a:pt x="924008" y="1124903"/>
                    <a:pt x="914514" y="1127760"/>
                  </a:cubicBezTo>
                  <a:cubicBezTo>
                    <a:pt x="905019" y="1130618"/>
                    <a:pt x="910716" y="1128713"/>
                    <a:pt x="907867" y="1128713"/>
                  </a:cubicBezTo>
                  <a:lnTo>
                    <a:pt x="491047" y="1143000"/>
                  </a:lnTo>
                  <a:cubicBezTo>
                    <a:pt x="478704" y="1143000"/>
                    <a:pt x="468260" y="1133475"/>
                    <a:pt x="468260" y="1121093"/>
                  </a:cubicBezTo>
                  <a:lnTo>
                    <a:pt x="468260" y="1121093"/>
                  </a:lnTo>
                  <a:close/>
                  <a:moveTo>
                    <a:pt x="503390" y="1223963"/>
                  </a:moveTo>
                  <a:cubicBezTo>
                    <a:pt x="503390" y="1211580"/>
                    <a:pt x="512885" y="1201103"/>
                    <a:pt x="525228" y="1201103"/>
                  </a:cubicBezTo>
                  <a:lnTo>
                    <a:pt x="942048" y="1186815"/>
                  </a:lnTo>
                  <a:cubicBezTo>
                    <a:pt x="954392" y="1186815"/>
                    <a:pt x="964836" y="1196340"/>
                    <a:pt x="964836" y="1208723"/>
                  </a:cubicBezTo>
                  <a:cubicBezTo>
                    <a:pt x="964836" y="1219200"/>
                    <a:pt x="959139" y="1227773"/>
                    <a:pt x="949644" y="1230630"/>
                  </a:cubicBezTo>
                  <a:cubicBezTo>
                    <a:pt x="940149" y="1233488"/>
                    <a:pt x="945846" y="1231583"/>
                    <a:pt x="942998" y="1231583"/>
                  </a:cubicBezTo>
                  <a:lnTo>
                    <a:pt x="526178" y="1245870"/>
                  </a:lnTo>
                  <a:cubicBezTo>
                    <a:pt x="513835" y="1245870"/>
                    <a:pt x="503390" y="1236345"/>
                    <a:pt x="503390" y="1223963"/>
                  </a:cubicBezTo>
                  <a:lnTo>
                    <a:pt x="503390" y="1223963"/>
                  </a:lnTo>
                  <a:close/>
                  <a:moveTo>
                    <a:pt x="832859" y="398145"/>
                  </a:moveTo>
                  <a:lnTo>
                    <a:pt x="1167074" y="1391603"/>
                  </a:lnTo>
                  <a:lnTo>
                    <a:pt x="1728215" y="989648"/>
                  </a:lnTo>
                  <a:cubicBezTo>
                    <a:pt x="1734861" y="984885"/>
                    <a:pt x="1737710" y="975360"/>
                    <a:pt x="1734861" y="967740"/>
                  </a:cubicBezTo>
                  <a:lnTo>
                    <a:pt x="1421534" y="32385"/>
                  </a:lnTo>
                  <a:lnTo>
                    <a:pt x="1497492" y="38100"/>
                  </a:lnTo>
                  <a:cubicBezTo>
                    <a:pt x="1505088" y="38100"/>
                    <a:pt x="1512684" y="43815"/>
                    <a:pt x="1514583" y="51435"/>
                  </a:cubicBezTo>
                  <a:lnTo>
                    <a:pt x="1835506" y="1005840"/>
                  </a:lnTo>
                  <a:cubicBezTo>
                    <a:pt x="1838354" y="1014413"/>
                    <a:pt x="1828859" y="1025843"/>
                    <a:pt x="1822213" y="1030605"/>
                  </a:cubicBezTo>
                  <a:cubicBezTo>
                    <a:pt x="1736760" y="1090613"/>
                    <a:pt x="1167074" y="1482090"/>
                    <a:pt x="1166125" y="1480185"/>
                  </a:cubicBezTo>
                  <a:cubicBezTo>
                    <a:pt x="1074975" y="1484948"/>
                    <a:pt x="475856" y="1516380"/>
                    <a:pt x="372363" y="1520190"/>
                  </a:cubicBezTo>
                  <a:cubicBezTo>
                    <a:pt x="363817" y="1520190"/>
                    <a:pt x="356222" y="1515428"/>
                    <a:pt x="353373" y="1506855"/>
                  </a:cubicBezTo>
                  <a:lnTo>
                    <a:pt x="32450" y="552450"/>
                  </a:lnTo>
                  <a:cubicBezTo>
                    <a:pt x="29602" y="544830"/>
                    <a:pt x="32450" y="536258"/>
                    <a:pt x="38147" y="531495"/>
                  </a:cubicBezTo>
                  <a:lnTo>
                    <a:pt x="95116" y="481013"/>
                  </a:lnTo>
                  <a:lnTo>
                    <a:pt x="410342" y="1416368"/>
                  </a:lnTo>
                  <a:cubicBezTo>
                    <a:pt x="413190" y="1423988"/>
                    <a:pt x="420786" y="1429703"/>
                    <a:pt x="429331" y="1429703"/>
                  </a:cubicBezTo>
                  <a:lnTo>
                    <a:pt x="1112954" y="1411605"/>
                  </a:lnTo>
                  <a:lnTo>
                    <a:pt x="778738" y="417195"/>
                  </a:lnTo>
                </a:path>
              </a:pathLst>
            </a:custGeom>
            <a:solidFill>
              <a:schemeClr val="accent3"/>
            </a:solidFill>
            <a:ln w="9480" cap="flat">
              <a:noFill/>
              <a:prstDash val="solid"/>
              <a:miter/>
            </a:ln>
          </p:spPr>
          <p:txBody>
            <a:bodyPr rtlCol="0" anchor="ctr"/>
            <a:lstStyle/>
            <a:p>
              <a:endParaRPr lang="en-GB"/>
            </a:p>
          </p:txBody>
        </p:sp>
      </p:grpSp>
      <p:grpSp>
        <p:nvGrpSpPr>
          <p:cNvPr id="31" name="Group 30">
            <a:extLst>
              <a:ext uri="{FF2B5EF4-FFF2-40B4-BE49-F238E27FC236}">
                <a16:creationId xmlns:a16="http://schemas.microsoft.com/office/drawing/2014/main" id="{AB292760-9CE6-0D26-29B9-AD04694C0226}"/>
              </a:ext>
            </a:extLst>
          </p:cNvPr>
          <p:cNvGrpSpPr/>
          <p:nvPr userDrawn="1"/>
        </p:nvGrpSpPr>
        <p:grpSpPr>
          <a:xfrm rot="18156661">
            <a:off x="5421641" y="5493763"/>
            <a:ext cx="836944" cy="1058986"/>
            <a:chOff x="5713373" y="2495550"/>
            <a:chExt cx="1204455" cy="1523999"/>
          </a:xfrm>
        </p:grpSpPr>
        <p:sp>
          <p:nvSpPr>
            <p:cNvPr id="32" name="Freeform 31">
              <a:extLst>
                <a:ext uri="{FF2B5EF4-FFF2-40B4-BE49-F238E27FC236}">
                  <a16:creationId xmlns:a16="http://schemas.microsoft.com/office/drawing/2014/main" id="{2A5F1B3B-7052-1A92-141E-A6FC2142440D}"/>
                </a:ext>
              </a:extLst>
            </p:cNvPr>
            <p:cNvSpPr/>
            <p:nvPr/>
          </p:nvSpPr>
          <p:spPr>
            <a:xfrm>
              <a:off x="5756928" y="2707584"/>
              <a:ext cx="1001300" cy="1194588"/>
            </a:xfrm>
            <a:custGeom>
              <a:avLst/>
              <a:gdLst>
                <a:gd name="connsiteX0" fmla="*/ 442700 w 1001300"/>
                <a:gd name="connsiteY0" fmla="*/ 0 h 1194588"/>
                <a:gd name="connsiteX1" fmla="*/ 201400 w 1001300"/>
                <a:gd name="connsiteY1" fmla="*/ 104124 h 1194588"/>
                <a:gd name="connsiteX2" fmla="*/ 0 w 1001300"/>
                <a:gd name="connsiteY2" fmla="*/ 981607 h 1194588"/>
                <a:gd name="connsiteX3" fmla="*/ 72200 w 1001300"/>
                <a:gd name="connsiteY3" fmla="*/ 1060174 h 1194588"/>
                <a:gd name="connsiteX4" fmla="*/ 645050 w 1001300"/>
                <a:gd name="connsiteY4" fmla="*/ 1194589 h 1194588"/>
                <a:gd name="connsiteX5" fmla="*/ 802750 w 1001300"/>
                <a:gd name="connsiteY5" fmla="*/ 1160512 h 1194588"/>
                <a:gd name="connsiteX6" fmla="*/ 1001300 w 1001300"/>
                <a:gd name="connsiteY6" fmla="*/ 389046 h 1194588"/>
                <a:gd name="connsiteX7" fmla="*/ 982300 w 1001300"/>
                <a:gd name="connsiteY7" fmla="*/ 227180 h 1194588"/>
                <a:gd name="connsiteX8" fmla="*/ 883500 w 1001300"/>
                <a:gd name="connsiteY8" fmla="*/ 93712 h 1194588"/>
                <a:gd name="connsiteX9" fmla="*/ 442700 w 1001300"/>
                <a:gd name="connsiteY9" fmla="*/ 0 h 119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01300" h="1194588">
                  <a:moveTo>
                    <a:pt x="442700" y="0"/>
                  </a:moveTo>
                  <a:lnTo>
                    <a:pt x="201400" y="104124"/>
                  </a:lnTo>
                  <a:lnTo>
                    <a:pt x="0" y="981607"/>
                  </a:lnTo>
                  <a:lnTo>
                    <a:pt x="72200" y="1060174"/>
                  </a:lnTo>
                  <a:lnTo>
                    <a:pt x="645050" y="1194589"/>
                  </a:lnTo>
                  <a:lnTo>
                    <a:pt x="802750" y="1160512"/>
                  </a:lnTo>
                  <a:lnTo>
                    <a:pt x="1001300" y="389046"/>
                  </a:lnTo>
                  <a:lnTo>
                    <a:pt x="982300" y="227180"/>
                  </a:lnTo>
                  <a:lnTo>
                    <a:pt x="883500" y="93712"/>
                  </a:lnTo>
                  <a:lnTo>
                    <a:pt x="442700" y="0"/>
                  </a:lnTo>
                  <a:close/>
                </a:path>
              </a:pathLst>
            </a:custGeom>
            <a:solidFill>
              <a:srgbClr val="FFFFFF"/>
            </a:solidFill>
            <a:ln w="9450" cap="flat">
              <a:noFill/>
              <a:prstDash val="solid"/>
              <a:miter/>
            </a:ln>
          </p:spPr>
          <p:txBody>
            <a:bodyPr rtlCol="0" anchor="ctr"/>
            <a:lstStyle/>
            <a:p>
              <a:endParaRPr lang="en-GB"/>
            </a:p>
          </p:txBody>
        </p:sp>
        <p:grpSp>
          <p:nvGrpSpPr>
            <p:cNvPr id="33" name="Graphic 3">
              <a:extLst>
                <a:ext uri="{FF2B5EF4-FFF2-40B4-BE49-F238E27FC236}">
                  <a16:creationId xmlns:a16="http://schemas.microsoft.com/office/drawing/2014/main" id="{8FCBC3C0-6F13-618B-A628-2585FE4D291B}"/>
                </a:ext>
              </a:extLst>
            </p:cNvPr>
            <p:cNvGrpSpPr/>
            <p:nvPr/>
          </p:nvGrpSpPr>
          <p:grpSpPr>
            <a:xfrm>
              <a:off x="5756123" y="2538146"/>
              <a:ext cx="1161705" cy="1481403"/>
              <a:chOff x="5756123" y="2538146"/>
              <a:chExt cx="1161705" cy="1481403"/>
            </a:xfrm>
            <a:solidFill>
              <a:srgbClr val="FFFFFF"/>
            </a:solidFill>
          </p:grpSpPr>
          <p:sp>
            <p:nvSpPr>
              <p:cNvPr id="39" name="Freeform 38">
                <a:extLst>
                  <a:ext uri="{FF2B5EF4-FFF2-40B4-BE49-F238E27FC236}">
                    <a16:creationId xmlns:a16="http://schemas.microsoft.com/office/drawing/2014/main" id="{93A5E5AC-F9EC-999A-6383-7120FFF8D7A4}"/>
                  </a:ext>
                </a:extLst>
              </p:cNvPr>
              <p:cNvSpPr/>
              <p:nvPr/>
            </p:nvSpPr>
            <p:spPr>
              <a:xfrm>
                <a:off x="5931665" y="3491356"/>
                <a:ext cx="622313" cy="362199"/>
              </a:xfrm>
              <a:custGeom>
                <a:avLst/>
                <a:gdLst>
                  <a:gd name="connsiteX0" fmla="*/ 573864 w 622313"/>
                  <a:gd name="connsiteY0" fmla="*/ 167545 h 362199"/>
                  <a:gd name="connsiteX1" fmla="*/ 560564 w 622313"/>
                  <a:gd name="connsiteY1" fmla="*/ 178904 h 362199"/>
                  <a:gd name="connsiteX2" fmla="*/ 557714 w 622313"/>
                  <a:gd name="connsiteY2" fmla="*/ 178904 h 362199"/>
                  <a:gd name="connsiteX3" fmla="*/ 546314 w 622313"/>
                  <a:gd name="connsiteY3" fmla="*/ 162812 h 362199"/>
                  <a:gd name="connsiteX4" fmla="*/ 555814 w 622313"/>
                  <a:gd name="connsiteY4" fmla="*/ 120216 h 362199"/>
                  <a:gd name="connsiteX5" fmla="*/ 47564 w 622313"/>
                  <a:gd name="connsiteY5" fmla="*/ 0 h 362199"/>
                  <a:gd name="connsiteX6" fmla="*/ 1014 w 622313"/>
                  <a:gd name="connsiteY6" fmla="*/ 198783 h 362199"/>
                  <a:gd name="connsiteX7" fmla="*/ 1014 w 622313"/>
                  <a:gd name="connsiteY7" fmla="*/ 198783 h 362199"/>
                  <a:gd name="connsiteX8" fmla="*/ 29514 w 622313"/>
                  <a:gd name="connsiteY8" fmla="*/ 244219 h 362199"/>
                  <a:gd name="connsiteX9" fmla="*/ 531114 w 622313"/>
                  <a:gd name="connsiteY9" fmla="*/ 360649 h 362199"/>
                  <a:gd name="connsiteX10" fmla="*/ 559614 w 622313"/>
                  <a:gd name="connsiteY10" fmla="*/ 356862 h 362199"/>
                  <a:gd name="connsiteX11" fmla="*/ 575764 w 622313"/>
                  <a:gd name="connsiteY11" fmla="*/ 333198 h 362199"/>
                  <a:gd name="connsiteX12" fmla="*/ 622314 w 622313"/>
                  <a:gd name="connsiteY12" fmla="*/ 134415 h 362199"/>
                  <a:gd name="connsiteX13" fmla="*/ 583364 w 622313"/>
                  <a:gd name="connsiteY13" fmla="*/ 124949 h 362199"/>
                  <a:gd name="connsiteX14" fmla="*/ 573864 w 622313"/>
                  <a:gd name="connsiteY14" fmla="*/ 167545 h 3621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622313" h="362199">
                    <a:moveTo>
                      <a:pt x="573864" y="167545"/>
                    </a:moveTo>
                    <a:cubicBezTo>
                      <a:pt x="573864" y="175118"/>
                      <a:pt x="567214" y="178904"/>
                      <a:pt x="560564" y="178904"/>
                    </a:cubicBezTo>
                    <a:lnTo>
                      <a:pt x="557714" y="178904"/>
                    </a:lnTo>
                    <a:cubicBezTo>
                      <a:pt x="549164" y="178904"/>
                      <a:pt x="546314" y="171332"/>
                      <a:pt x="546314" y="162812"/>
                    </a:cubicBezTo>
                    <a:lnTo>
                      <a:pt x="555814" y="120216"/>
                    </a:lnTo>
                    <a:lnTo>
                      <a:pt x="47564" y="0"/>
                    </a:lnTo>
                    <a:lnTo>
                      <a:pt x="1014" y="198783"/>
                    </a:lnTo>
                    <a:lnTo>
                      <a:pt x="1014" y="198783"/>
                    </a:lnTo>
                    <a:cubicBezTo>
                      <a:pt x="-3736" y="219607"/>
                      <a:pt x="8614" y="240432"/>
                      <a:pt x="29514" y="244219"/>
                    </a:cubicBezTo>
                    <a:lnTo>
                      <a:pt x="531114" y="360649"/>
                    </a:lnTo>
                    <a:cubicBezTo>
                      <a:pt x="540614" y="363488"/>
                      <a:pt x="551064" y="362542"/>
                      <a:pt x="559614" y="356862"/>
                    </a:cubicBezTo>
                    <a:cubicBezTo>
                      <a:pt x="567214" y="351183"/>
                      <a:pt x="572914" y="342663"/>
                      <a:pt x="575764" y="333198"/>
                    </a:cubicBezTo>
                    <a:lnTo>
                      <a:pt x="622314" y="134415"/>
                    </a:lnTo>
                    <a:lnTo>
                      <a:pt x="583364" y="124949"/>
                    </a:lnTo>
                    <a:lnTo>
                      <a:pt x="573864" y="167545"/>
                    </a:lnTo>
                    <a:close/>
                  </a:path>
                </a:pathLst>
              </a:custGeom>
              <a:solidFill>
                <a:srgbClr val="FFFFFF"/>
              </a:solidFill>
              <a:ln w="9450" cap="flat">
                <a:noFill/>
                <a:prstDash val="solid"/>
                <a:miter/>
              </a:ln>
            </p:spPr>
            <p:txBody>
              <a:bodyPr rtlCol="0" anchor="ctr"/>
              <a:lstStyle/>
              <a:p>
                <a:endParaRPr lang="en-GB"/>
              </a:p>
            </p:txBody>
          </p:sp>
          <p:sp>
            <p:nvSpPr>
              <p:cNvPr id="40" name="Freeform 39">
                <a:extLst>
                  <a:ext uri="{FF2B5EF4-FFF2-40B4-BE49-F238E27FC236}">
                    <a16:creationId xmlns:a16="http://schemas.microsoft.com/office/drawing/2014/main" id="{60C0910A-D0ED-282C-8268-D9853194ECCC}"/>
                  </a:ext>
                </a:extLst>
              </p:cNvPr>
              <p:cNvSpPr/>
              <p:nvPr/>
            </p:nvSpPr>
            <p:spPr>
              <a:xfrm>
                <a:off x="5985879" y="3391018"/>
                <a:ext cx="588656" cy="206355"/>
              </a:xfrm>
              <a:custGeom>
                <a:avLst/>
                <a:gdLst>
                  <a:gd name="connsiteX0" fmla="*/ 559550 w 588656"/>
                  <a:gd name="connsiteY0" fmla="*/ 118323 h 206355"/>
                  <a:gd name="connsiteX1" fmla="*/ 57000 w 588656"/>
                  <a:gd name="connsiteY1" fmla="*/ 947 h 206355"/>
                  <a:gd name="connsiteX2" fmla="*/ 48450 w 588656"/>
                  <a:gd name="connsiteY2" fmla="*/ 0 h 206355"/>
                  <a:gd name="connsiteX3" fmla="*/ 11400 w 588656"/>
                  <a:gd name="connsiteY3" fmla="*/ 28398 h 206355"/>
                  <a:gd name="connsiteX4" fmla="*/ 11400 w 588656"/>
                  <a:gd name="connsiteY4" fmla="*/ 26504 h 206355"/>
                  <a:gd name="connsiteX5" fmla="*/ 0 w 588656"/>
                  <a:gd name="connsiteY5" fmla="*/ 71940 h 206355"/>
                  <a:gd name="connsiteX6" fmla="*/ 2850 w 588656"/>
                  <a:gd name="connsiteY6" fmla="*/ 71940 h 206355"/>
                  <a:gd name="connsiteX7" fmla="*/ 575700 w 588656"/>
                  <a:gd name="connsiteY7" fmla="*/ 206355 h 206355"/>
                  <a:gd name="connsiteX8" fmla="*/ 587100 w 588656"/>
                  <a:gd name="connsiteY8" fmla="*/ 162812 h 206355"/>
                  <a:gd name="connsiteX9" fmla="*/ 583300 w 588656"/>
                  <a:gd name="connsiteY9" fmla="*/ 134415 h 206355"/>
                  <a:gd name="connsiteX10" fmla="*/ 559550 w 588656"/>
                  <a:gd name="connsiteY10" fmla="*/ 118323 h 20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88656" h="206355">
                    <a:moveTo>
                      <a:pt x="559550" y="118323"/>
                    </a:moveTo>
                    <a:lnTo>
                      <a:pt x="57000" y="947"/>
                    </a:lnTo>
                    <a:cubicBezTo>
                      <a:pt x="54150" y="0"/>
                      <a:pt x="66500" y="0"/>
                      <a:pt x="48450" y="0"/>
                    </a:cubicBezTo>
                    <a:cubicBezTo>
                      <a:pt x="30400" y="0"/>
                      <a:pt x="15200" y="10412"/>
                      <a:pt x="11400" y="28398"/>
                    </a:cubicBezTo>
                    <a:lnTo>
                      <a:pt x="11400" y="26504"/>
                    </a:lnTo>
                    <a:lnTo>
                      <a:pt x="0" y="71940"/>
                    </a:lnTo>
                    <a:lnTo>
                      <a:pt x="2850" y="71940"/>
                    </a:lnTo>
                    <a:lnTo>
                      <a:pt x="575700" y="206355"/>
                    </a:lnTo>
                    <a:lnTo>
                      <a:pt x="587100" y="162812"/>
                    </a:lnTo>
                    <a:cubicBezTo>
                      <a:pt x="589950" y="153347"/>
                      <a:pt x="589000" y="142934"/>
                      <a:pt x="583300" y="134415"/>
                    </a:cubicBezTo>
                    <a:cubicBezTo>
                      <a:pt x="577600" y="126842"/>
                      <a:pt x="569050" y="121163"/>
                      <a:pt x="559550" y="118323"/>
                    </a:cubicBezTo>
                    <a:close/>
                  </a:path>
                </a:pathLst>
              </a:custGeom>
              <a:solidFill>
                <a:srgbClr val="FFFFFF"/>
              </a:solidFill>
              <a:ln w="9450" cap="flat">
                <a:noFill/>
                <a:prstDash val="solid"/>
                <a:miter/>
              </a:ln>
            </p:spPr>
            <p:txBody>
              <a:bodyPr rtlCol="0" anchor="ctr"/>
              <a:lstStyle/>
              <a:p>
                <a:endParaRPr lang="en-GB"/>
              </a:p>
            </p:txBody>
          </p:sp>
          <p:sp>
            <p:nvSpPr>
              <p:cNvPr id="41" name="Freeform 40">
                <a:extLst>
                  <a:ext uri="{FF2B5EF4-FFF2-40B4-BE49-F238E27FC236}">
                    <a16:creationId xmlns:a16="http://schemas.microsoft.com/office/drawing/2014/main" id="{50A4CA47-3C11-8AF6-B99B-49F28A9A4999}"/>
                  </a:ext>
                </a:extLst>
              </p:cNvPr>
              <p:cNvSpPr/>
              <p:nvPr/>
            </p:nvSpPr>
            <p:spPr>
              <a:xfrm>
                <a:off x="5756123" y="2538146"/>
                <a:ext cx="1161705" cy="1481403"/>
              </a:xfrm>
              <a:custGeom>
                <a:avLst/>
                <a:gdLst>
                  <a:gd name="connsiteX0" fmla="*/ 1079055 w 1161705"/>
                  <a:gd name="connsiteY0" fmla="*/ 456253 h 1481403"/>
                  <a:gd name="connsiteX1" fmla="*/ 1161706 w 1161705"/>
                  <a:gd name="connsiteY1" fmla="*/ 216768 h 1481403"/>
                  <a:gd name="connsiteX2" fmla="*/ 1161706 w 1161705"/>
                  <a:gd name="connsiteY2" fmla="*/ 204462 h 1481403"/>
                  <a:gd name="connsiteX3" fmla="*/ 1153155 w 1161705"/>
                  <a:gd name="connsiteY3" fmla="*/ 195943 h 1481403"/>
                  <a:gd name="connsiteX4" fmla="*/ 999255 w 1161705"/>
                  <a:gd name="connsiteY4" fmla="*/ 134415 h 1481403"/>
                  <a:gd name="connsiteX5" fmla="*/ 983105 w 1161705"/>
                  <a:gd name="connsiteY5" fmla="*/ 138201 h 1481403"/>
                  <a:gd name="connsiteX6" fmla="*/ 875755 w 1161705"/>
                  <a:gd name="connsiteY6" fmla="*/ 266937 h 1481403"/>
                  <a:gd name="connsiteX7" fmla="*/ 843455 w 1161705"/>
                  <a:gd name="connsiteY7" fmla="*/ 257471 h 1481403"/>
                  <a:gd name="connsiteX8" fmla="*/ 797855 w 1161705"/>
                  <a:gd name="connsiteY8" fmla="*/ 247058 h 1481403"/>
                  <a:gd name="connsiteX9" fmla="*/ 811155 w 1161705"/>
                  <a:gd name="connsiteY9" fmla="*/ 195943 h 1481403"/>
                  <a:gd name="connsiteX10" fmla="*/ 802605 w 1161705"/>
                  <a:gd name="connsiteY10" fmla="*/ 150507 h 1481403"/>
                  <a:gd name="connsiteX11" fmla="*/ 763655 w 1161705"/>
                  <a:gd name="connsiteY11" fmla="*/ 123056 h 1481403"/>
                  <a:gd name="connsiteX12" fmla="*/ 701905 w 1161705"/>
                  <a:gd name="connsiteY12" fmla="*/ 107911 h 1481403"/>
                  <a:gd name="connsiteX13" fmla="*/ 655355 w 1161705"/>
                  <a:gd name="connsiteY13" fmla="*/ 114537 h 1481403"/>
                  <a:gd name="connsiteX14" fmla="*/ 627805 w 1161705"/>
                  <a:gd name="connsiteY14" fmla="*/ 151453 h 1481403"/>
                  <a:gd name="connsiteX15" fmla="*/ 616405 w 1161705"/>
                  <a:gd name="connsiteY15" fmla="*/ 203516 h 1481403"/>
                  <a:gd name="connsiteX16" fmla="*/ 541355 w 1161705"/>
                  <a:gd name="connsiteY16" fmla="*/ 189317 h 1481403"/>
                  <a:gd name="connsiteX17" fmla="*/ 502405 w 1161705"/>
                  <a:gd name="connsiteY17" fmla="*/ 24611 h 1481403"/>
                  <a:gd name="connsiteX18" fmla="*/ 490055 w 1161705"/>
                  <a:gd name="connsiteY18" fmla="*/ 13252 h 1481403"/>
                  <a:gd name="connsiteX19" fmla="*/ 324755 w 1161705"/>
                  <a:gd name="connsiteY19" fmla="*/ 0 h 1481403"/>
                  <a:gd name="connsiteX20" fmla="*/ 313355 w 1161705"/>
                  <a:gd name="connsiteY20" fmla="*/ 3786 h 1481403"/>
                  <a:gd name="connsiteX21" fmla="*/ 306705 w 1161705"/>
                  <a:gd name="connsiteY21" fmla="*/ 15145 h 1481403"/>
                  <a:gd name="connsiteX22" fmla="*/ 272505 w 1161705"/>
                  <a:gd name="connsiteY22" fmla="*/ 263150 h 1481403"/>
                  <a:gd name="connsiteX23" fmla="*/ 173705 w 1161705"/>
                  <a:gd name="connsiteY23" fmla="*/ 428802 h 1481403"/>
                  <a:gd name="connsiteX24" fmla="*/ 123355 w 1161705"/>
                  <a:gd name="connsiteY24" fmla="*/ 643677 h 1481403"/>
                  <a:gd name="connsiteX25" fmla="*/ 102455 w 1161705"/>
                  <a:gd name="connsiteY25" fmla="*/ 731709 h 1481403"/>
                  <a:gd name="connsiteX26" fmla="*/ 99605 w 1161705"/>
                  <a:gd name="connsiteY26" fmla="*/ 744015 h 1481403"/>
                  <a:gd name="connsiteX27" fmla="*/ 4605 w 1161705"/>
                  <a:gd name="connsiteY27" fmla="*/ 1144420 h 1481403"/>
                  <a:gd name="connsiteX28" fmla="*/ 4605 w 1161705"/>
                  <a:gd name="connsiteY28" fmla="*/ 1146313 h 1481403"/>
                  <a:gd name="connsiteX29" fmla="*/ 120505 w 1161705"/>
                  <a:gd name="connsiteY29" fmla="*/ 1335630 h 1481403"/>
                  <a:gd name="connsiteX30" fmla="*/ 723755 w 1161705"/>
                  <a:gd name="connsiteY30" fmla="*/ 1477618 h 1481403"/>
                  <a:gd name="connsiteX31" fmla="*/ 759855 w 1161705"/>
                  <a:gd name="connsiteY31" fmla="*/ 1481404 h 1481403"/>
                  <a:gd name="connsiteX32" fmla="*/ 842505 w 1161705"/>
                  <a:gd name="connsiteY32" fmla="*/ 1457739 h 1481403"/>
                  <a:gd name="connsiteX33" fmla="*/ 912805 w 1161705"/>
                  <a:gd name="connsiteY33" fmla="*/ 1360241 h 1481403"/>
                  <a:gd name="connsiteX34" fmla="*/ 912805 w 1161705"/>
                  <a:gd name="connsiteY34" fmla="*/ 1356455 h 1481403"/>
                  <a:gd name="connsiteX35" fmla="*/ 1007805 w 1161705"/>
                  <a:gd name="connsiteY35" fmla="*/ 956050 h 1481403"/>
                  <a:gd name="connsiteX36" fmla="*/ 1081905 w 1161705"/>
                  <a:gd name="connsiteY36" fmla="*/ 639891 h 1481403"/>
                  <a:gd name="connsiteX37" fmla="*/ 1073355 w 1161705"/>
                  <a:gd name="connsiteY37" fmla="*/ 462880 h 1481403"/>
                  <a:gd name="connsiteX38" fmla="*/ 1079055 w 1161705"/>
                  <a:gd name="connsiteY38" fmla="*/ 456253 h 1481403"/>
                  <a:gd name="connsiteX39" fmla="*/ 654405 w 1161705"/>
                  <a:gd name="connsiteY39" fmla="*/ 158080 h 1481403"/>
                  <a:gd name="connsiteX40" fmla="*/ 655355 w 1161705"/>
                  <a:gd name="connsiteY40" fmla="*/ 158080 h 1481403"/>
                  <a:gd name="connsiteX41" fmla="*/ 670555 w 1161705"/>
                  <a:gd name="connsiteY41" fmla="*/ 138201 h 1481403"/>
                  <a:gd name="connsiteX42" fmla="*/ 696205 w 1161705"/>
                  <a:gd name="connsiteY42" fmla="*/ 134415 h 1481403"/>
                  <a:gd name="connsiteX43" fmla="*/ 757955 w 1161705"/>
                  <a:gd name="connsiteY43" fmla="*/ 149560 h 1481403"/>
                  <a:gd name="connsiteX44" fmla="*/ 779805 w 1161705"/>
                  <a:gd name="connsiteY44" fmla="*/ 164706 h 1481403"/>
                  <a:gd name="connsiteX45" fmla="*/ 783605 w 1161705"/>
                  <a:gd name="connsiteY45" fmla="*/ 188370 h 1481403"/>
                  <a:gd name="connsiteX46" fmla="*/ 771255 w 1161705"/>
                  <a:gd name="connsiteY46" fmla="*/ 239486 h 1481403"/>
                  <a:gd name="connsiteX47" fmla="*/ 642055 w 1161705"/>
                  <a:gd name="connsiteY47" fmla="*/ 209195 h 1481403"/>
                  <a:gd name="connsiteX48" fmla="*/ 654405 w 1161705"/>
                  <a:gd name="connsiteY48" fmla="*/ 158080 h 1481403"/>
                  <a:gd name="connsiteX49" fmla="*/ 326655 w 1161705"/>
                  <a:gd name="connsiteY49" fmla="*/ 83299 h 1481403"/>
                  <a:gd name="connsiteX50" fmla="*/ 352305 w 1161705"/>
                  <a:gd name="connsiteY50" fmla="*/ 199729 h 1481403"/>
                  <a:gd name="connsiteX51" fmla="*/ 358005 w 1161705"/>
                  <a:gd name="connsiteY51" fmla="*/ 208248 h 1481403"/>
                  <a:gd name="connsiteX52" fmla="*/ 318105 w 1161705"/>
                  <a:gd name="connsiteY52" fmla="*/ 229073 h 1481403"/>
                  <a:gd name="connsiteX53" fmla="*/ 318105 w 1161705"/>
                  <a:gd name="connsiteY53" fmla="*/ 229073 h 1481403"/>
                  <a:gd name="connsiteX54" fmla="*/ 305755 w 1161705"/>
                  <a:gd name="connsiteY54" fmla="*/ 236646 h 1481403"/>
                  <a:gd name="connsiteX55" fmla="*/ 326655 w 1161705"/>
                  <a:gd name="connsiteY55" fmla="*/ 83299 h 1481403"/>
                  <a:gd name="connsiteX56" fmla="*/ 845355 w 1161705"/>
                  <a:gd name="connsiteY56" fmla="*/ 1023257 h 1481403"/>
                  <a:gd name="connsiteX57" fmla="*/ 780755 w 1161705"/>
                  <a:gd name="connsiteY57" fmla="*/ 1293980 h 1481403"/>
                  <a:gd name="connsiteX58" fmla="*/ 750355 w 1161705"/>
                  <a:gd name="connsiteY58" fmla="*/ 1334683 h 1481403"/>
                  <a:gd name="connsiteX59" fmla="*/ 716155 w 1161705"/>
                  <a:gd name="connsiteY59" fmla="*/ 1344149 h 1481403"/>
                  <a:gd name="connsiteX60" fmla="*/ 700955 w 1161705"/>
                  <a:gd name="connsiteY60" fmla="*/ 1343202 h 1481403"/>
                  <a:gd name="connsiteX61" fmla="*/ 198405 w 1161705"/>
                  <a:gd name="connsiteY61" fmla="*/ 1225826 h 1481403"/>
                  <a:gd name="connsiteX62" fmla="*/ 149005 w 1161705"/>
                  <a:gd name="connsiteY62" fmla="*/ 1146313 h 1481403"/>
                  <a:gd name="connsiteX63" fmla="*/ 213605 w 1161705"/>
                  <a:gd name="connsiteY63" fmla="*/ 876537 h 1481403"/>
                  <a:gd name="connsiteX64" fmla="*/ 293405 w 1161705"/>
                  <a:gd name="connsiteY64" fmla="*/ 827314 h 1481403"/>
                  <a:gd name="connsiteX65" fmla="*/ 795955 w 1161705"/>
                  <a:gd name="connsiteY65" fmla="*/ 943744 h 1481403"/>
                  <a:gd name="connsiteX66" fmla="*/ 836805 w 1161705"/>
                  <a:gd name="connsiteY66" fmla="*/ 974035 h 1481403"/>
                  <a:gd name="connsiteX67" fmla="*/ 845355 w 1161705"/>
                  <a:gd name="connsiteY67" fmla="*/ 1023257 h 1481403"/>
                  <a:gd name="connsiteX68" fmla="*/ 467255 w 1161705"/>
                  <a:gd name="connsiteY68" fmla="*/ 563217 h 1481403"/>
                  <a:gd name="connsiteX69" fmla="*/ 494805 w 1161705"/>
                  <a:gd name="connsiteY69" fmla="*/ 447734 h 1481403"/>
                  <a:gd name="connsiteX70" fmla="*/ 501455 w 1161705"/>
                  <a:gd name="connsiteY70" fmla="*/ 439215 h 1481403"/>
                  <a:gd name="connsiteX71" fmla="*/ 512855 w 1161705"/>
                  <a:gd name="connsiteY71" fmla="*/ 439215 h 1481403"/>
                  <a:gd name="connsiteX72" fmla="*/ 796905 w 1161705"/>
                  <a:gd name="connsiteY72" fmla="*/ 506422 h 1481403"/>
                  <a:gd name="connsiteX73" fmla="*/ 796905 w 1161705"/>
                  <a:gd name="connsiteY73" fmla="*/ 506422 h 1481403"/>
                  <a:gd name="connsiteX74" fmla="*/ 808305 w 1161705"/>
                  <a:gd name="connsiteY74" fmla="*/ 509262 h 1481403"/>
                  <a:gd name="connsiteX75" fmla="*/ 808305 w 1161705"/>
                  <a:gd name="connsiteY75" fmla="*/ 520621 h 1481403"/>
                  <a:gd name="connsiteX76" fmla="*/ 780755 w 1161705"/>
                  <a:gd name="connsiteY76" fmla="*/ 636104 h 1481403"/>
                  <a:gd name="connsiteX77" fmla="*/ 767455 w 1161705"/>
                  <a:gd name="connsiteY77" fmla="*/ 647463 h 1481403"/>
                  <a:gd name="connsiteX78" fmla="*/ 764605 w 1161705"/>
                  <a:gd name="connsiteY78" fmla="*/ 647463 h 1481403"/>
                  <a:gd name="connsiteX79" fmla="*/ 478655 w 1161705"/>
                  <a:gd name="connsiteY79" fmla="*/ 579309 h 1481403"/>
                  <a:gd name="connsiteX80" fmla="*/ 467255 w 1161705"/>
                  <a:gd name="connsiteY80" fmla="*/ 563217 h 1481403"/>
                  <a:gd name="connsiteX81" fmla="*/ 1006855 w 1161705"/>
                  <a:gd name="connsiteY81" fmla="*/ 639891 h 1481403"/>
                  <a:gd name="connsiteX82" fmla="*/ 958405 w 1161705"/>
                  <a:gd name="connsiteY82" fmla="*/ 842460 h 1481403"/>
                  <a:gd name="connsiteX83" fmla="*/ 945105 w 1161705"/>
                  <a:gd name="connsiteY83" fmla="*/ 853819 h 1481403"/>
                  <a:gd name="connsiteX84" fmla="*/ 942255 w 1161705"/>
                  <a:gd name="connsiteY84" fmla="*/ 853819 h 1481403"/>
                  <a:gd name="connsiteX85" fmla="*/ 930855 w 1161705"/>
                  <a:gd name="connsiteY85" fmla="*/ 837727 h 1481403"/>
                  <a:gd name="connsiteX86" fmla="*/ 979305 w 1161705"/>
                  <a:gd name="connsiteY86" fmla="*/ 635158 h 1481403"/>
                  <a:gd name="connsiteX87" fmla="*/ 807355 w 1161705"/>
                  <a:gd name="connsiteY87" fmla="*/ 358755 h 1481403"/>
                  <a:gd name="connsiteX88" fmla="*/ 549905 w 1161705"/>
                  <a:gd name="connsiteY88" fmla="*/ 298174 h 1481403"/>
                  <a:gd name="connsiteX89" fmla="*/ 375105 w 1161705"/>
                  <a:gd name="connsiteY89" fmla="*/ 326571 h 1481403"/>
                  <a:gd name="connsiteX90" fmla="*/ 271555 w 1161705"/>
                  <a:gd name="connsiteY90" fmla="*/ 468559 h 1481403"/>
                  <a:gd name="connsiteX91" fmla="*/ 222155 w 1161705"/>
                  <a:gd name="connsiteY91" fmla="*/ 674914 h 1481403"/>
                  <a:gd name="connsiteX92" fmla="*/ 206005 w 1161705"/>
                  <a:gd name="connsiteY92" fmla="*/ 686273 h 1481403"/>
                  <a:gd name="connsiteX93" fmla="*/ 206955 w 1161705"/>
                  <a:gd name="connsiteY93" fmla="*/ 686273 h 1481403"/>
                  <a:gd name="connsiteX94" fmla="*/ 197455 w 1161705"/>
                  <a:gd name="connsiteY94" fmla="*/ 667342 h 1481403"/>
                  <a:gd name="connsiteX95" fmla="*/ 246855 w 1161705"/>
                  <a:gd name="connsiteY95" fmla="*/ 460986 h 1481403"/>
                  <a:gd name="connsiteX96" fmla="*/ 362755 w 1161705"/>
                  <a:gd name="connsiteY96" fmla="*/ 301014 h 1481403"/>
                  <a:gd name="connsiteX97" fmla="*/ 557505 w 1161705"/>
                  <a:gd name="connsiteY97" fmla="*/ 269776 h 1481403"/>
                  <a:gd name="connsiteX98" fmla="*/ 814955 w 1161705"/>
                  <a:gd name="connsiteY98" fmla="*/ 330358 h 1481403"/>
                  <a:gd name="connsiteX99" fmla="*/ 975505 w 1161705"/>
                  <a:gd name="connsiteY99" fmla="*/ 445841 h 1481403"/>
                  <a:gd name="connsiteX100" fmla="*/ 1006855 w 1161705"/>
                  <a:gd name="connsiteY100" fmla="*/ 639891 h 1481403"/>
                  <a:gd name="connsiteX101" fmla="*/ 1059105 w 1161705"/>
                  <a:gd name="connsiteY101" fmla="*/ 427856 h 1481403"/>
                  <a:gd name="connsiteX102" fmla="*/ 1059105 w 1161705"/>
                  <a:gd name="connsiteY102" fmla="*/ 427856 h 1481403"/>
                  <a:gd name="connsiteX103" fmla="*/ 1026805 w 1161705"/>
                  <a:gd name="connsiteY103" fmla="*/ 375794 h 1481403"/>
                  <a:gd name="connsiteX104" fmla="*/ 1112305 w 1161705"/>
                  <a:gd name="connsiteY104" fmla="*/ 273563 h 1481403"/>
                  <a:gd name="connsiteX105" fmla="*/ 1059105 w 1161705"/>
                  <a:gd name="connsiteY105" fmla="*/ 427856 h 14814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1161705" h="1481403">
                    <a:moveTo>
                      <a:pt x="1079055" y="456253"/>
                    </a:moveTo>
                    <a:lnTo>
                      <a:pt x="1161706" y="216768"/>
                    </a:lnTo>
                    <a:lnTo>
                      <a:pt x="1161706" y="204462"/>
                    </a:lnTo>
                    <a:cubicBezTo>
                      <a:pt x="1161706" y="200676"/>
                      <a:pt x="1157905" y="197836"/>
                      <a:pt x="1153155" y="195943"/>
                    </a:cubicBezTo>
                    <a:lnTo>
                      <a:pt x="999255" y="134415"/>
                    </a:lnTo>
                    <a:cubicBezTo>
                      <a:pt x="993555" y="131575"/>
                      <a:pt x="986905" y="134415"/>
                      <a:pt x="983105" y="138201"/>
                    </a:cubicBezTo>
                    <a:lnTo>
                      <a:pt x="875755" y="266937"/>
                    </a:lnTo>
                    <a:cubicBezTo>
                      <a:pt x="865305" y="263150"/>
                      <a:pt x="854855" y="260311"/>
                      <a:pt x="843455" y="257471"/>
                    </a:cubicBezTo>
                    <a:lnTo>
                      <a:pt x="797855" y="247058"/>
                    </a:lnTo>
                    <a:lnTo>
                      <a:pt x="811155" y="195943"/>
                    </a:lnTo>
                    <a:cubicBezTo>
                      <a:pt x="814955" y="180798"/>
                      <a:pt x="811155" y="164706"/>
                      <a:pt x="802605" y="150507"/>
                    </a:cubicBezTo>
                    <a:cubicBezTo>
                      <a:pt x="793105" y="137255"/>
                      <a:pt x="778855" y="126842"/>
                      <a:pt x="763655" y="123056"/>
                    </a:cubicBezTo>
                    <a:lnTo>
                      <a:pt x="701905" y="107911"/>
                    </a:lnTo>
                    <a:cubicBezTo>
                      <a:pt x="685755" y="104124"/>
                      <a:pt x="668655" y="107911"/>
                      <a:pt x="655355" y="114537"/>
                    </a:cubicBezTo>
                    <a:cubicBezTo>
                      <a:pt x="640155" y="123056"/>
                      <a:pt x="630655" y="136308"/>
                      <a:pt x="627805" y="151453"/>
                    </a:cubicBezTo>
                    <a:lnTo>
                      <a:pt x="616405" y="203516"/>
                    </a:lnTo>
                    <a:lnTo>
                      <a:pt x="541355" y="189317"/>
                    </a:lnTo>
                    <a:lnTo>
                      <a:pt x="502405" y="24611"/>
                    </a:lnTo>
                    <a:cubicBezTo>
                      <a:pt x="502405" y="18932"/>
                      <a:pt x="495755" y="13252"/>
                      <a:pt x="490055" y="13252"/>
                    </a:cubicBezTo>
                    <a:lnTo>
                      <a:pt x="324755" y="0"/>
                    </a:lnTo>
                    <a:cubicBezTo>
                      <a:pt x="320955" y="0"/>
                      <a:pt x="316205" y="0"/>
                      <a:pt x="313355" y="3786"/>
                    </a:cubicBezTo>
                    <a:cubicBezTo>
                      <a:pt x="309555" y="6626"/>
                      <a:pt x="306705" y="9466"/>
                      <a:pt x="306705" y="15145"/>
                    </a:cubicBezTo>
                    <a:lnTo>
                      <a:pt x="272505" y="263150"/>
                    </a:lnTo>
                    <a:cubicBezTo>
                      <a:pt x="223105" y="306693"/>
                      <a:pt x="188905" y="363488"/>
                      <a:pt x="173705" y="428802"/>
                    </a:cubicBezTo>
                    <a:lnTo>
                      <a:pt x="123355" y="643677"/>
                    </a:lnTo>
                    <a:lnTo>
                      <a:pt x="102455" y="731709"/>
                    </a:lnTo>
                    <a:lnTo>
                      <a:pt x="99605" y="744015"/>
                    </a:lnTo>
                    <a:lnTo>
                      <a:pt x="4605" y="1144420"/>
                    </a:lnTo>
                    <a:lnTo>
                      <a:pt x="4605" y="1146313"/>
                    </a:lnTo>
                    <a:cubicBezTo>
                      <a:pt x="-16295" y="1231506"/>
                      <a:pt x="35955" y="1314805"/>
                      <a:pt x="120505" y="1335630"/>
                    </a:cubicBezTo>
                    <a:lnTo>
                      <a:pt x="723755" y="1477618"/>
                    </a:lnTo>
                    <a:cubicBezTo>
                      <a:pt x="736105" y="1480457"/>
                      <a:pt x="748455" y="1481404"/>
                      <a:pt x="759855" y="1481404"/>
                    </a:cubicBezTo>
                    <a:cubicBezTo>
                      <a:pt x="788355" y="1481404"/>
                      <a:pt x="815905" y="1472885"/>
                      <a:pt x="842505" y="1457739"/>
                    </a:cubicBezTo>
                    <a:cubicBezTo>
                      <a:pt x="878605" y="1435968"/>
                      <a:pt x="903305" y="1401891"/>
                      <a:pt x="912805" y="1360241"/>
                    </a:cubicBezTo>
                    <a:lnTo>
                      <a:pt x="912805" y="1356455"/>
                    </a:lnTo>
                    <a:lnTo>
                      <a:pt x="1007805" y="956050"/>
                    </a:lnTo>
                    <a:lnTo>
                      <a:pt x="1081905" y="639891"/>
                    </a:lnTo>
                    <a:cubicBezTo>
                      <a:pt x="1095206" y="579309"/>
                      <a:pt x="1091405" y="519675"/>
                      <a:pt x="1073355" y="462880"/>
                    </a:cubicBezTo>
                    <a:cubicBezTo>
                      <a:pt x="1076206" y="462880"/>
                      <a:pt x="1077155" y="459093"/>
                      <a:pt x="1079055" y="456253"/>
                    </a:cubicBezTo>
                    <a:close/>
                    <a:moveTo>
                      <a:pt x="654405" y="158080"/>
                    </a:moveTo>
                    <a:lnTo>
                      <a:pt x="655355" y="158080"/>
                    </a:lnTo>
                    <a:cubicBezTo>
                      <a:pt x="657255" y="149560"/>
                      <a:pt x="662005" y="141988"/>
                      <a:pt x="670555" y="138201"/>
                    </a:cubicBezTo>
                    <a:cubicBezTo>
                      <a:pt x="679105" y="134415"/>
                      <a:pt x="688605" y="132522"/>
                      <a:pt x="696205" y="134415"/>
                    </a:cubicBezTo>
                    <a:lnTo>
                      <a:pt x="757955" y="149560"/>
                    </a:lnTo>
                    <a:cubicBezTo>
                      <a:pt x="767455" y="152400"/>
                      <a:pt x="774105" y="156186"/>
                      <a:pt x="779805" y="164706"/>
                    </a:cubicBezTo>
                    <a:cubicBezTo>
                      <a:pt x="785505" y="171332"/>
                      <a:pt x="786455" y="179851"/>
                      <a:pt x="783605" y="188370"/>
                    </a:cubicBezTo>
                    <a:lnTo>
                      <a:pt x="771255" y="239486"/>
                    </a:lnTo>
                    <a:lnTo>
                      <a:pt x="642055" y="209195"/>
                    </a:lnTo>
                    <a:lnTo>
                      <a:pt x="654405" y="158080"/>
                    </a:lnTo>
                    <a:close/>
                    <a:moveTo>
                      <a:pt x="326655" y="83299"/>
                    </a:moveTo>
                    <a:lnTo>
                      <a:pt x="352305" y="199729"/>
                    </a:lnTo>
                    <a:cubicBezTo>
                      <a:pt x="352305" y="203516"/>
                      <a:pt x="355155" y="206355"/>
                      <a:pt x="358005" y="208248"/>
                    </a:cubicBezTo>
                    <a:cubicBezTo>
                      <a:pt x="344705" y="213928"/>
                      <a:pt x="330455" y="220554"/>
                      <a:pt x="318105" y="229073"/>
                    </a:cubicBezTo>
                    <a:lnTo>
                      <a:pt x="318105" y="229073"/>
                    </a:lnTo>
                    <a:cubicBezTo>
                      <a:pt x="314305" y="230966"/>
                      <a:pt x="309555" y="233806"/>
                      <a:pt x="305755" y="236646"/>
                    </a:cubicBezTo>
                    <a:lnTo>
                      <a:pt x="326655" y="83299"/>
                    </a:lnTo>
                    <a:close/>
                    <a:moveTo>
                      <a:pt x="845355" y="1023257"/>
                    </a:moveTo>
                    <a:lnTo>
                      <a:pt x="780755" y="1293980"/>
                    </a:lnTo>
                    <a:cubicBezTo>
                      <a:pt x="776005" y="1311019"/>
                      <a:pt x="765555" y="1325217"/>
                      <a:pt x="750355" y="1334683"/>
                    </a:cubicBezTo>
                    <a:cubicBezTo>
                      <a:pt x="740855" y="1341309"/>
                      <a:pt x="728505" y="1344149"/>
                      <a:pt x="716155" y="1344149"/>
                    </a:cubicBezTo>
                    <a:cubicBezTo>
                      <a:pt x="703805" y="1344149"/>
                      <a:pt x="706655" y="1344149"/>
                      <a:pt x="700955" y="1343202"/>
                    </a:cubicBezTo>
                    <a:lnTo>
                      <a:pt x="198405" y="1225826"/>
                    </a:lnTo>
                    <a:cubicBezTo>
                      <a:pt x="162305" y="1217307"/>
                      <a:pt x="140455" y="1182283"/>
                      <a:pt x="149005" y="1146313"/>
                    </a:cubicBezTo>
                    <a:lnTo>
                      <a:pt x="213605" y="876537"/>
                    </a:lnTo>
                    <a:cubicBezTo>
                      <a:pt x="222155" y="840567"/>
                      <a:pt x="257305" y="818795"/>
                      <a:pt x="293405" y="827314"/>
                    </a:cubicBezTo>
                    <a:lnTo>
                      <a:pt x="795955" y="943744"/>
                    </a:lnTo>
                    <a:cubicBezTo>
                      <a:pt x="813055" y="948477"/>
                      <a:pt x="828255" y="958890"/>
                      <a:pt x="836805" y="974035"/>
                    </a:cubicBezTo>
                    <a:cubicBezTo>
                      <a:pt x="845355" y="989180"/>
                      <a:pt x="849155" y="1007165"/>
                      <a:pt x="845355" y="1023257"/>
                    </a:cubicBezTo>
                    <a:close/>
                    <a:moveTo>
                      <a:pt x="467255" y="563217"/>
                    </a:moveTo>
                    <a:lnTo>
                      <a:pt x="494805" y="447734"/>
                    </a:lnTo>
                    <a:cubicBezTo>
                      <a:pt x="494805" y="444894"/>
                      <a:pt x="498605" y="439215"/>
                      <a:pt x="501455" y="439215"/>
                    </a:cubicBezTo>
                    <a:lnTo>
                      <a:pt x="512855" y="439215"/>
                    </a:lnTo>
                    <a:lnTo>
                      <a:pt x="796905" y="506422"/>
                    </a:lnTo>
                    <a:lnTo>
                      <a:pt x="796905" y="506422"/>
                    </a:lnTo>
                    <a:cubicBezTo>
                      <a:pt x="796905" y="506422"/>
                      <a:pt x="805455" y="506422"/>
                      <a:pt x="808305" y="509262"/>
                    </a:cubicBezTo>
                    <a:lnTo>
                      <a:pt x="808305" y="520621"/>
                    </a:lnTo>
                    <a:lnTo>
                      <a:pt x="780755" y="636104"/>
                    </a:lnTo>
                    <a:cubicBezTo>
                      <a:pt x="780755" y="643677"/>
                      <a:pt x="774105" y="647463"/>
                      <a:pt x="767455" y="647463"/>
                    </a:cubicBezTo>
                    <a:lnTo>
                      <a:pt x="764605" y="647463"/>
                    </a:lnTo>
                    <a:lnTo>
                      <a:pt x="478655" y="579309"/>
                    </a:lnTo>
                    <a:cubicBezTo>
                      <a:pt x="470105" y="578363"/>
                      <a:pt x="467255" y="571737"/>
                      <a:pt x="467255" y="563217"/>
                    </a:cubicBezTo>
                    <a:close/>
                    <a:moveTo>
                      <a:pt x="1006855" y="639891"/>
                    </a:moveTo>
                    <a:lnTo>
                      <a:pt x="958405" y="842460"/>
                    </a:lnTo>
                    <a:cubicBezTo>
                      <a:pt x="958405" y="850032"/>
                      <a:pt x="951755" y="853819"/>
                      <a:pt x="945105" y="853819"/>
                    </a:cubicBezTo>
                    <a:lnTo>
                      <a:pt x="942255" y="853819"/>
                    </a:lnTo>
                    <a:cubicBezTo>
                      <a:pt x="933705" y="852872"/>
                      <a:pt x="930855" y="846246"/>
                      <a:pt x="930855" y="837727"/>
                    </a:cubicBezTo>
                    <a:lnTo>
                      <a:pt x="979305" y="635158"/>
                    </a:lnTo>
                    <a:cubicBezTo>
                      <a:pt x="1007805" y="512102"/>
                      <a:pt x="930855" y="387153"/>
                      <a:pt x="807355" y="358755"/>
                    </a:cubicBezTo>
                    <a:lnTo>
                      <a:pt x="549905" y="298174"/>
                    </a:lnTo>
                    <a:cubicBezTo>
                      <a:pt x="489105" y="283975"/>
                      <a:pt x="427355" y="293441"/>
                      <a:pt x="375105" y="326571"/>
                    </a:cubicBezTo>
                    <a:cubicBezTo>
                      <a:pt x="322855" y="357809"/>
                      <a:pt x="284855" y="407978"/>
                      <a:pt x="271555" y="468559"/>
                    </a:cubicBezTo>
                    <a:lnTo>
                      <a:pt x="222155" y="674914"/>
                    </a:lnTo>
                    <a:cubicBezTo>
                      <a:pt x="222155" y="683434"/>
                      <a:pt x="214555" y="687220"/>
                      <a:pt x="206005" y="686273"/>
                    </a:cubicBezTo>
                    <a:lnTo>
                      <a:pt x="206955" y="686273"/>
                    </a:lnTo>
                    <a:cubicBezTo>
                      <a:pt x="200305" y="682487"/>
                      <a:pt x="194605" y="675861"/>
                      <a:pt x="197455" y="667342"/>
                    </a:cubicBezTo>
                    <a:lnTo>
                      <a:pt x="246855" y="460986"/>
                    </a:lnTo>
                    <a:cubicBezTo>
                      <a:pt x="262055" y="393779"/>
                      <a:pt x="303855" y="336984"/>
                      <a:pt x="362755" y="301014"/>
                    </a:cubicBezTo>
                    <a:cubicBezTo>
                      <a:pt x="419755" y="265990"/>
                      <a:pt x="490055" y="253684"/>
                      <a:pt x="557505" y="269776"/>
                    </a:cubicBezTo>
                    <a:lnTo>
                      <a:pt x="814955" y="330358"/>
                    </a:lnTo>
                    <a:cubicBezTo>
                      <a:pt x="882405" y="345503"/>
                      <a:pt x="939405" y="387153"/>
                      <a:pt x="975505" y="445841"/>
                    </a:cubicBezTo>
                    <a:cubicBezTo>
                      <a:pt x="1010655" y="502636"/>
                      <a:pt x="1023005" y="572683"/>
                      <a:pt x="1006855" y="639891"/>
                    </a:cubicBezTo>
                    <a:close/>
                    <a:moveTo>
                      <a:pt x="1059105" y="427856"/>
                    </a:moveTo>
                    <a:lnTo>
                      <a:pt x="1059105" y="427856"/>
                    </a:lnTo>
                    <a:cubicBezTo>
                      <a:pt x="1050555" y="409871"/>
                      <a:pt x="1039155" y="392832"/>
                      <a:pt x="1026805" y="375794"/>
                    </a:cubicBezTo>
                    <a:cubicBezTo>
                      <a:pt x="1014455" y="358755"/>
                      <a:pt x="1112305" y="273563"/>
                      <a:pt x="1112305" y="273563"/>
                    </a:cubicBezTo>
                    <a:lnTo>
                      <a:pt x="1059105" y="427856"/>
                    </a:lnTo>
                    <a:close/>
                  </a:path>
                </a:pathLst>
              </a:custGeom>
              <a:solidFill>
                <a:srgbClr val="FFFFFF"/>
              </a:solidFill>
              <a:ln w="9450" cap="flat">
                <a:noFill/>
                <a:prstDash val="solid"/>
                <a:miter/>
              </a:ln>
            </p:spPr>
            <p:txBody>
              <a:bodyPr rtlCol="0" anchor="ctr"/>
              <a:lstStyle/>
              <a:p>
                <a:endParaRPr lang="en-GB"/>
              </a:p>
            </p:txBody>
          </p:sp>
        </p:grpSp>
        <p:grpSp>
          <p:nvGrpSpPr>
            <p:cNvPr id="34" name="Graphic 3">
              <a:extLst>
                <a:ext uri="{FF2B5EF4-FFF2-40B4-BE49-F238E27FC236}">
                  <a16:creationId xmlns:a16="http://schemas.microsoft.com/office/drawing/2014/main" id="{3F214C05-D5E3-FCB8-A73D-1032F5829BCD}"/>
                </a:ext>
              </a:extLst>
            </p:cNvPr>
            <p:cNvGrpSpPr/>
            <p:nvPr/>
          </p:nvGrpSpPr>
          <p:grpSpPr>
            <a:xfrm>
              <a:off x="5713373" y="2495550"/>
              <a:ext cx="1161705" cy="1481403"/>
              <a:chOff x="5713373" y="2495550"/>
              <a:chExt cx="1161705" cy="1481403"/>
            </a:xfrm>
            <a:solidFill>
              <a:srgbClr val="889FAF"/>
            </a:solidFill>
          </p:grpSpPr>
          <p:sp>
            <p:nvSpPr>
              <p:cNvPr id="36" name="Freeform 35">
                <a:extLst>
                  <a:ext uri="{FF2B5EF4-FFF2-40B4-BE49-F238E27FC236}">
                    <a16:creationId xmlns:a16="http://schemas.microsoft.com/office/drawing/2014/main" id="{4BA343A9-8F51-4D9F-7E54-FA7B8A8732C9}"/>
                  </a:ext>
                </a:extLst>
              </p:cNvPr>
              <p:cNvSpPr/>
              <p:nvPr/>
            </p:nvSpPr>
            <p:spPr>
              <a:xfrm>
                <a:off x="5888915" y="3448759"/>
                <a:ext cx="622313" cy="362199"/>
              </a:xfrm>
              <a:custGeom>
                <a:avLst/>
                <a:gdLst>
                  <a:gd name="connsiteX0" fmla="*/ 573864 w 622313"/>
                  <a:gd name="connsiteY0" fmla="*/ 167545 h 362199"/>
                  <a:gd name="connsiteX1" fmla="*/ 560564 w 622313"/>
                  <a:gd name="connsiteY1" fmla="*/ 178904 h 362199"/>
                  <a:gd name="connsiteX2" fmla="*/ 557714 w 622313"/>
                  <a:gd name="connsiteY2" fmla="*/ 178904 h 362199"/>
                  <a:gd name="connsiteX3" fmla="*/ 546314 w 622313"/>
                  <a:gd name="connsiteY3" fmla="*/ 162812 h 362199"/>
                  <a:gd name="connsiteX4" fmla="*/ 555814 w 622313"/>
                  <a:gd name="connsiteY4" fmla="*/ 120216 h 362199"/>
                  <a:gd name="connsiteX5" fmla="*/ 47564 w 622313"/>
                  <a:gd name="connsiteY5" fmla="*/ 0 h 362199"/>
                  <a:gd name="connsiteX6" fmla="*/ 1014 w 622313"/>
                  <a:gd name="connsiteY6" fmla="*/ 198783 h 362199"/>
                  <a:gd name="connsiteX7" fmla="*/ 1014 w 622313"/>
                  <a:gd name="connsiteY7" fmla="*/ 198783 h 362199"/>
                  <a:gd name="connsiteX8" fmla="*/ 29514 w 622313"/>
                  <a:gd name="connsiteY8" fmla="*/ 244219 h 362199"/>
                  <a:gd name="connsiteX9" fmla="*/ 531114 w 622313"/>
                  <a:gd name="connsiteY9" fmla="*/ 360649 h 362199"/>
                  <a:gd name="connsiteX10" fmla="*/ 559614 w 622313"/>
                  <a:gd name="connsiteY10" fmla="*/ 356862 h 362199"/>
                  <a:gd name="connsiteX11" fmla="*/ 575764 w 622313"/>
                  <a:gd name="connsiteY11" fmla="*/ 333198 h 362199"/>
                  <a:gd name="connsiteX12" fmla="*/ 622314 w 622313"/>
                  <a:gd name="connsiteY12" fmla="*/ 134415 h 362199"/>
                  <a:gd name="connsiteX13" fmla="*/ 583364 w 622313"/>
                  <a:gd name="connsiteY13" fmla="*/ 124949 h 362199"/>
                  <a:gd name="connsiteX14" fmla="*/ 573864 w 622313"/>
                  <a:gd name="connsiteY14" fmla="*/ 167545 h 3621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622313" h="362199">
                    <a:moveTo>
                      <a:pt x="573864" y="167545"/>
                    </a:moveTo>
                    <a:cubicBezTo>
                      <a:pt x="573864" y="175118"/>
                      <a:pt x="567214" y="178904"/>
                      <a:pt x="560564" y="178904"/>
                    </a:cubicBezTo>
                    <a:lnTo>
                      <a:pt x="557714" y="178904"/>
                    </a:lnTo>
                    <a:cubicBezTo>
                      <a:pt x="549164" y="178904"/>
                      <a:pt x="546314" y="171332"/>
                      <a:pt x="546314" y="162812"/>
                    </a:cubicBezTo>
                    <a:lnTo>
                      <a:pt x="555814" y="120216"/>
                    </a:lnTo>
                    <a:lnTo>
                      <a:pt x="47564" y="0"/>
                    </a:lnTo>
                    <a:lnTo>
                      <a:pt x="1014" y="198783"/>
                    </a:lnTo>
                    <a:lnTo>
                      <a:pt x="1014" y="198783"/>
                    </a:lnTo>
                    <a:cubicBezTo>
                      <a:pt x="-3736" y="219608"/>
                      <a:pt x="8614" y="240432"/>
                      <a:pt x="29514" y="244219"/>
                    </a:cubicBezTo>
                    <a:lnTo>
                      <a:pt x="531114" y="360649"/>
                    </a:lnTo>
                    <a:cubicBezTo>
                      <a:pt x="540614" y="363488"/>
                      <a:pt x="551064" y="362542"/>
                      <a:pt x="559614" y="356862"/>
                    </a:cubicBezTo>
                    <a:cubicBezTo>
                      <a:pt x="567214" y="351183"/>
                      <a:pt x="572914" y="342663"/>
                      <a:pt x="575764" y="333198"/>
                    </a:cubicBezTo>
                    <a:lnTo>
                      <a:pt x="622314" y="134415"/>
                    </a:lnTo>
                    <a:lnTo>
                      <a:pt x="583364" y="124949"/>
                    </a:lnTo>
                    <a:lnTo>
                      <a:pt x="573864" y="167545"/>
                    </a:lnTo>
                    <a:close/>
                  </a:path>
                </a:pathLst>
              </a:custGeom>
              <a:solidFill>
                <a:schemeClr val="accent3"/>
              </a:solidFill>
              <a:ln w="9450" cap="flat">
                <a:noFill/>
                <a:prstDash val="solid"/>
                <a:miter/>
              </a:ln>
            </p:spPr>
            <p:txBody>
              <a:bodyPr rtlCol="0" anchor="ctr"/>
              <a:lstStyle/>
              <a:p>
                <a:endParaRPr lang="en-GB"/>
              </a:p>
            </p:txBody>
          </p:sp>
          <p:sp>
            <p:nvSpPr>
              <p:cNvPr id="37" name="Freeform 36">
                <a:extLst>
                  <a:ext uri="{FF2B5EF4-FFF2-40B4-BE49-F238E27FC236}">
                    <a16:creationId xmlns:a16="http://schemas.microsoft.com/office/drawing/2014/main" id="{702A4F87-B0A4-FD95-F8FA-BC556080A561}"/>
                  </a:ext>
                </a:extLst>
              </p:cNvPr>
              <p:cNvSpPr/>
              <p:nvPr/>
            </p:nvSpPr>
            <p:spPr>
              <a:xfrm>
                <a:off x="5943129" y="3348422"/>
                <a:ext cx="588656" cy="206355"/>
              </a:xfrm>
              <a:custGeom>
                <a:avLst/>
                <a:gdLst>
                  <a:gd name="connsiteX0" fmla="*/ 559550 w 588656"/>
                  <a:gd name="connsiteY0" fmla="*/ 118323 h 206355"/>
                  <a:gd name="connsiteX1" fmla="*/ 57000 w 588656"/>
                  <a:gd name="connsiteY1" fmla="*/ 947 h 206355"/>
                  <a:gd name="connsiteX2" fmla="*/ 48450 w 588656"/>
                  <a:gd name="connsiteY2" fmla="*/ 0 h 206355"/>
                  <a:gd name="connsiteX3" fmla="*/ 11400 w 588656"/>
                  <a:gd name="connsiteY3" fmla="*/ 28398 h 206355"/>
                  <a:gd name="connsiteX4" fmla="*/ 11400 w 588656"/>
                  <a:gd name="connsiteY4" fmla="*/ 26504 h 206355"/>
                  <a:gd name="connsiteX5" fmla="*/ 0 w 588656"/>
                  <a:gd name="connsiteY5" fmla="*/ 71940 h 206355"/>
                  <a:gd name="connsiteX6" fmla="*/ 2850 w 588656"/>
                  <a:gd name="connsiteY6" fmla="*/ 71940 h 206355"/>
                  <a:gd name="connsiteX7" fmla="*/ 575700 w 588656"/>
                  <a:gd name="connsiteY7" fmla="*/ 206355 h 206355"/>
                  <a:gd name="connsiteX8" fmla="*/ 587100 w 588656"/>
                  <a:gd name="connsiteY8" fmla="*/ 162812 h 206355"/>
                  <a:gd name="connsiteX9" fmla="*/ 583300 w 588656"/>
                  <a:gd name="connsiteY9" fmla="*/ 134415 h 206355"/>
                  <a:gd name="connsiteX10" fmla="*/ 559550 w 588656"/>
                  <a:gd name="connsiteY10" fmla="*/ 118323 h 20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88656" h="206355">
                    <a:moveTo>
                      <a:pt x="559550" y="118323"/>
                    </a:moveTo>
                    <a:lnTo>
                      <a:pt x="57000" y="947"/>
                    </a:lnTo>
                    <a:cubicBezTo>
                      <a:pt x="54150" y="0"/>
                      <a:pt x="66500" y="0"/>
                      <a:pt x="48450" y="0"/>
                    </a:cubicBezTo>
                    <a:cubicBezTo>
                      <a:pt x="30400" y="0"/>
                      <a:pt x="15200" y="10412"/>
                      <a:pt x="11400" y="28398"/>
                    </a:cubicBezTo>
                    <a:lnTo>
                      <a:pt x="11400" y="26504"/>
                    </a:lnTo>
                    <a:lnTo>
                      <a:pt x="0" y="71940"/>
                    </a:lnTo>
                    <a:lnTo>
                      <a:pt x="2850" y="71940"/>
                    </a:lnTo>
                    <a:lnTo>
                      <a:pt x="575700" y="206355"/>
                    </a:lnTo>
                    <a:lnTo>
                      <a:pt x="587100" y="162812"/>
                    </a:lnTo>
                    <a:cubicBezTo>
                      <a:pt x="589950" y="153347"/>
                      <a:pt x="589000" y="142934"/>
                      <a:pt x="583300" y="134415"/>
                    </a:cubicBezTo>
                    <a:cubicBezTo>
                      <a:pt x="577600" y="126842"/>
                      <a:pt x="569050" y="121163"/>
                      <a:pt x="559550" y="118323"/>
                    </a:cubicBezTo>
                    <a:close/>
                  </a:path>
                </a:pathLst>
              </a:custGeom>
              <a:solidFill>
                <a:schemeClr val="accent3"/>
              </a:solidFill>
              <a:ln w="9450" cap="flat">
                <a:noFill/>
                <a:prstDash val="solid"/>
                <a:miter/>
              </a:ln>
            </p:spPr>
            <p:txBody>
              <a:bodyPr rtlCol="0" anchor="ctr"/>
              <a:lstStyle/>
              <a:p>
                <a:endParaRPr lang="en-GB"/>
              </a:p>
            </p:txBody>
          </p:sp>
          <p:sp>
            <p:nvSpPr>
              <p:cNvPr id="38" name="Freeform 37">
                <a:extLst>
                  <a:ext uri="{FF2B5EF4-FFF2-40B4-BE49-F238E27FC236}">
                    <a16:creationId xmlns:a16="http://schemas.microsoft.com/office/drawing/2014/main" id="{1538F4C3-4A76-EC78-E921-C8C160FA0CBC}"/>
                  </a:ext>
                </a:extLst>
              </p:cNvPr>
              <p:cNvSpPr/>
              <p:nvPr/>
            </p:nvSpPr>
            <p:spPr>
              <a:xfrm>
                <a:off x="5713373" y="2495550"/>
                <a:ext cx="1161705" cy="1481403"/>
              </a:xfrm>
              <a:custGeom>
                <a:avLst/>
                <a:gdLst>
                  <a:gd name="connsiteX0" fmla="*/ 1079055 w 1161705"/>
                  <a:gd name="connsiteY0" fmla="*/ 456253 h 1481403"/>
                  <a:gd name="connsiteX1" fmla="*/ 1161706 w 1161705"/>
                  <a:gd name="connsiteY1" fmla="*/ 216768 h 1481403"/>
                  <a:gd name="connsiteX2" fmla="*/ 1161706 w 1161705"/>
                  <a:gd name="connsiteY2" fmla="*/ 204462 h 1481403"/>
                  <a:gd name="connsiteX3" fmla="*/ 1153155 w 1161705"/>
                  <a:gd name="connsiteY3" fmla="*/ 195943 h 1481403"/>
                  <a:gd name="connsiteX4" fmla="*/ 999255 w 1161705"/>
                  <a:gd name="connsiteY4" fmla="*/ 134415 h 1481403"/>
                  <a:gd name="connsiteX5" fmla="*/ 983105 w 1161705"/>
                  <a:gd name="connsiteY5" fmla="*/ 138201 h 1481403"/>
                  <a:gd name="connsiteX6" fmla="*/ 875755 w 1161705"/>
                  <a:gd name="connsiteY6" fmla="*/ 266937 h 1481403"/>
                  <a:gd name="connsiteX7" fmla="*/ 843455 w 1161705"/>
                  <a:gd name="connsiteY7" fmla="*/ 257471 h 1481403"/>
                  <a:gd name="connsiteX8" fmla="*/ 797855 w 1161705"/>
                  <a:gd name="connsiteY8" fmla="*/ 247058 h 1481403"/>
                  <a:gd name="connsiteX9" fmla="*/ 811155 w 1161705"/>
                  <a:gd name="connsiteY9" fmla="*/ 195943 h 1481403"/>
                  <a:gd name="connsiteX10" fmla="*/ 802605 w 1161705"/>
                  <a:gd name="connsiteY10" fmla="*/ 150507 h 1481403"/>
                  <a:gd name="connsiteX11" fmla="*/ 763655 w 1161705"/>
                  <a:gd name="connsiteY11" fmla="*/ 123056 h 1481403"/>
                  <a:gd name="connsiteX12" fmla="*/ 701905 w 1161705"/>
                  <a:gd name="connsiteY12" fmla="*/ 107911 h 1481403"/>
                  <a:gd name="connsiteX13" fmla="*/ 655355 w 1161705"/>
                  <a:gd name="connsiteY13" fmla="*/ 114537 h 1481403"/>
                  <a:gd name="connsiteX14" fmla="*/ 627805 w 1161705"/>
                  <a:gd name="connsiteY14" fmla="*/ 151453 h 1481403"/>
                  <a:gd name="connsiteX15" fmla="*/ 616405 w 1161705"/>
                  <a:gd name="connsiteY15" fmla="*/ 203516 h 1481403"/>
                  <a:gd name="connsiteX16" fmla="*/ 541355 w 1161705"/>
                  <a:gd name="connsiteY16" fmla="*/ 189317 h 1481403"/>
                  <a:gd name="connsiteX17" fmla="*/ 502405 w 1161705"/>
                  <a:gd name="connsiteY17" fmla="*/ 24611 h 1481403"/>
                  <a:gd name="connsiteX18" fmla="*/ 490055 w 1161705"/>
                  <a:gd name="connsiteY18" fmla="*/ 13252 h 1481403"/>
                  <a:gd name="connsiteX19" fmla="*/ 324755 w 1161705"/>
                  <a:gd name="connsiteY19" fmla="*/ 0 h 1481403"/>
                  <a:gd name="connsiteX20" fmla="*/ 313355 w 1161705"/>
                  <a:gd name="connsiteY20" fmla="*/ 3786 h 1481403"/>
                  <a:gd name="connsiteX21" fmla="*/ 306705 w 1161705"/>
                  <a:gd name="connsiteY21" fmla="*/ 15145 h 1481403"/>
                  <a:gd name="connsiteX22" fmla="*/ 272505 w 1161705"/>
                  <a:gd name="connsiteY22" fmla="*/ 263150 h 1481403"/>
                  <a:gd name="connsiteX23" fmla="*/ 173705 w 1161705"/>
                  <a:gd name="connsiteY23" fmla="*/ 428802 h 1481403"/>
                  <a:gd name="connsiteX24" fmla="*/ 123355 w 1161705"/>
                  <a:gd name="connsiteY24" fmla="*/ 643677 h 1481403"/>
                  <a:gd name="connsiteX25" fmla="*/ 102455 w 1161705"/>
                  <a:gd name="connsiteY25" fmla="*/ 731709 h 1481403"/>
                  <a:gd name="connsiteX26" fmla="*/ 99605 w 1161705"/>
                  <a:gd name="connsiteY26" fmla="*/ 744015 h 1481403"/>
                  <a:gd name="connsiteX27" fmla="*/ 4605 w 1161705"/>
                  <a:gd name="connsiteY27" fmla="*/ 1144420 h 1481403"/>
                  <a:gd name="connsiteX28" fmla="*/ 4605 w 1161705"/>
                  <a:gd name="connsiteY28" fmla="*/ 1146313 h 1481403"/>
                  <a:gd name="connsiteX29" fmla="*/ 120505 w 1161705"/>
                  <a:gd name="connsiteY29" fmla="*/ 1335630 h 1481403"/>
                  <a:gd name="connsiteX30" fmla="*/ 723755 w 1161705"/>
                  <a:gd name="connsiteY30" fmla="*/ 1477618 h 1481403"/>
                  <a:gd name="connsiteX31" fmla="*/ 759855 w 1161705"/>
                  <a:gd name="connsiteY31" fmla="*/ 1481404 h 1481403"/>
                  <a:gd name="connsiteX32" fmla="*/ 842505 w 1161705"/>
                  <a:gd name="connsiteY32" fmla="*/ 1457739 h 1481403"/>
                  <a:gd name="connsiteX33" fmla="*/ 912805 w 1161705"/>
                  <a:gd name="connsiteY33" fmla="*/ 1360241 h 1481403"/>
                  <a:gd name="connsiteX34" fmla="*/ 912805 w 1161705"/>
                  <a:gd name="connsiteY34" fmla="*/ 1356455 h 1481403"/>
                  <a:gd name="connsiteX35" fmla="*/ 1007805 w 1161705"/>
                  <a:gd name="connsiteY35" fmla="*/ 956050 h 1481403"/>
                  <a:gd name="connsiteX36" fmla="*/ 1081905 w 1161705"/>
                  <a:gd name="connsiteY36" fmla="*/ 639891 h 1481403"/>
                  <a:gd name="connsiteX37" fmla="*/ 1073355 w 1161705"/>
                  <a:gd name="connsiteY37" fmla="*/ 462880 h 1481403"/>
                  <a:gd name="connsiteX38" fmla="*/ 1079055 w 1161705"/>
                  <a:gd name="connsiteY38" fmla="*/ 456253 h 1481403"/>
                  <a:gd name="connsiteX39" fmla="*/ 654405 w 1161705"/>
                  <a:gd name="connsiteY39" fmla="*/ 158080 h 1481403"/>
                  <a:gd name="connsiteX40" fmla="*/ 655355 w 1161705"/>
                  <a:gd name="connsiteY40" fmla="*/ 158080 h 1481403"/>
                  <a:gd name="connsiteX41" fmla="*/ 670555 w 1161705"/>
                  <a:gd name="connsiteY41" fmla="*/ 138201 h 1481403"/>
                  <a:gd name="connsiteX42" fmla="*/ 696205 w 1161705"/>
                  <a:gd name="connsiteY42" fmla="*/ 134415 h 1481403"/>
                  <a:gd name="connsiteX43" fmla="*/ 757955 w 1161705"/>
                  <a:gd name="connsiteY43" fmla="*/ 149560 h 1481403"/>
                  <a:gd name="connsiteX44" fmla="*/ 779805 w 1161705"/>
                  <a:gd name="connsiteY44" fmla="*/ 164706 h 1481403"/>
                  <a:gd name="connsiteX45" fmla="*/ 783605 w 1161705"/>
                  <a:gd name="connsiteY45" fmla="*/ 188370 h 1481403"/>
                  <a:gd name="connsiteX46" fmla="*/ 771255 w 1161705"/>
                  <a:gd name="connsiteY46" fmla="*/ 239486 h 1481403"/>
                  <a:gd name="connsiteX47" fmla="*/ 642055 w 1161705"/>
                  <a:gd name="connsiteY47" fmla="*/ 209195 h 1481403"/>
                  <a:gd name="connsiteX48" fmla="*/ 654405 w 1161705"/>
                  <a:gd name="connsiteY48" fmla="*/ 158080 h 1481403"/>
                  <a:gd name="connsiteX49" fmla="*/ 326655 w 1161705"/>
                  <a:gd name="connsiteY49" fmla="*/ 83299 h 1481403"/>
                  <a:gd name="connsiteX50" fmla="*/ 352305 w 1161705"/>
                  <a:gd name="connsiteY50" fmla="*/ 199729 h 1481403"/>
                  <a:gd name="connsiteX51" fmla="*/ 358005 w 1161705"/>
                  <a:gd name="connsiteY51" fmla="*/ 208248 h 1481403"/>
                  <a:gd name="connsiteX52" fmla="*/ 318105 w 1161705"/>
                  <a:gd name="connsiteY52" fmla="*/ 229073 h 1481403"/>
                  <a:gd name="connsiteX53" fmla="*/ 318105 w 1161705"/>
                  <a:gd name="connsiteY53" fmla="*/ 229073 h 1481403"/>
                  <a:gd name="connsiteX54" fmla="*/ 305755 w 1161705"/>
                  <a:gd name="connsiteY54" fmla="*/ 236646 h 1481403"/>
                  <a:gd name="connsiteX55" fmla="*/ 326655 w 1161705"/>
                  <a:gd name="connsiteY55" fmla="*/ 83299 h 1481403"/>
                  <a:gd name="connsiteX56" fmla="*/ 845355 w 1161705"/>
                  <a:gd name="connsiteY56" fmla="*/ 1023257 h 1481403"/>
                  <a:gd name="connsiteX57" fmla="*/ 780755 w 1161705"/>
                  <a:gd name="connsiteY57" fmla="*/ 1293980 h 1481403"/>
                  <a:gd name="connsiteX58" fmla="*/ 750355 w 1161705"/>
                  <a:gd name="connsiteY58" fmla="*/ 1334683 h 1481403"/>
                  <a:gd name="connsiteX59" fmla="*/ 716155 w 1161705"/>
                  <a:gd name="connsiteY59" fmla="*/ 1344149 h 1481403"/>
                  <a:gd name="connsiteX60" fmla="*/ 700955 w 1161705"/>
                  <a:gd name="connsiteY60" fmla="*/ 1343202 h 1481403"/>
                  <a:gd name="connsiteX61" fmla="*/ 198405 w 1161705"/>
                  <a:gd name="connsiteY61" fmla="*/ 1225826 h 1481403"/>
                  <a:gd name="connsiteX62" fmla="*/ 149005 w 1161705"/>
                  <a:gd name="connsiteY62" fmla="*/ 1146313 h 1481403"/>
                  <a:gd name="connsiteX63" fmla="*/ 213605 w 1161705"/>
                  <a:gd name="connsiteY63" fmla="*/ 876537 h 1481403"/>
                  <a:gd name="connsiteX64" fmla="*/ 293405 w 1161705"/>
                  <a:gd name="connsiteY64" fmla="*/ 827314 h 1481403"/>
                  <a:gd name="connsiteX65" fmla="*/ 795955 w 1161705"/>
                  <a:gd name="connsiteY65" fmla="*/ 943744 h 1481403"/>
                  <a:gd name="connsiteX66" fmla="*/ 836805 w 1161705"/>
                  <a:gd name="connsiteY66" fmla="*/ 974035 h 1481403"/>
                  <a:gd name="connsiteX67" fmla="*/ 845355 w 1161705"/>
                  <a:gd name="connsiteY67" fmla="*/ 1023257 h 1481403"/>
                  <a:gd name="connsiteX68" fmla="*/ 467255 w 1161705"/>
                  <a:gd name="connsiteY68" fmla="*/ 563217 h 1481403"/>
                  <a:gd name="connsiteX69" fmla="*/ 494805 w 1161705"/>
                  <a:gd name="connsiteY69" fmla="*/ 447734 h 1481403"/>
                  <a:gd name="connsiteX70" fmla="*/ 501455 w 1161705"/>
                  <a:gd name="connsiteY70" fmla="*/ 439215 h 1481403"/>
                  <a:gd name="connsiteX71" fmla="*/ 512855 w 1161705"/>
                  <a:gd name="connsiteY71" fmla="*/ 439215 h 1481403"/>
                  <a:gd name="connsiteX72" fmla="*/ 796905 w 1161705"/>
                  <a:gd name="connsiteY72" fmla="*/ 506422 h 1481403"/>
                  <a:gd name="connsiteX73" fmla="*/ 796905 w 1161705"/>
                  <a:gd name="connsiteY73" fmla="*/ 506422 h 1481403"/>
                  <a:gd name="connsiteX74" fmla="*/ 808305 w 1161705"/>
                  <a:gd name="connsiteY74" fmla="*/ 509262 h 1481403"/>
                  <a:gd name="connsiteX75" fmla="*/ 808305 w 1161705"/>
                  <a:gd name="connsiteY75" fmla="*/ 520621 h 1481403"/>
                  <a:gd name="connsiteX76" fmla="*/ 780755 w 1161705"/>
                  <a:gd name="connsiteY76" fmla="*/ 636104 h 1481403"/>
                  <a:gd name="connsiteX77" fmla="*/ 767455 w 1161705"/>
                  <a:gd name="connsiteY77" fmla="*/ 647463 h 1481403"/>
                  <a:gd name="connsiteX78" fmla="*/ 764605 w 1161705"/>
                  <a:gd name="connsiteY78" fmla="*/ 647463 h 1481403"/>
                  <a:gd name="connsiteX79" fmla="*/ 478655 w 1161705"/>
                  <a:gd name="connsiteY79" fmla="*/ 579309 h 1481403"/>
                  <a:gd name="connsiteX80" fmla="*/ 467255 w 1161705"/>
                  <a:gd name="connsiteY80" fmla="*/ 563217 h 1481403"/>
                  <a:gd name="connsiteX81" fmla="*/ 1006855 w 1161705"/>
                  <a:gd name="connsiteY81" fmla="*/ 639891 h 1481403"/>
                  <a:gd name="connsiteX82" fmla="*/ 958405 w 1161705"/>
                  <a:gd name="connsiteY82" fmla="*/ 842460 h 1481403"/>
                  <a:gd name="connsiteX83" fmla="*/ 945105 w 1161705"/>
                  <a:gd name="connsiteY83" fmla="*/ 853819 h 1481403"/>
                  <a:gd name="connsiteX84" fmla="*/ 942255 w 1161705"/>
                  <a:gd name="connsiteY84" fmla="*/ 853819 h 1481403"/>
                  <a:gd name="connsiteX85" fmla="*/ 930855 w 1161705"/>
                  <a:gd name="connsiteY85" fmla="*/ 837727 h 1481403"/>
                  <a:gd name="connsiteX86" fmla="*/ 979305 w 1161705"/>
                  <a:gd name="connsiteY86" fmla="*/ 635158 h 1481403"/>
                  <a:gd name="connsiteX87" fmla="*/ 807355 w 1161705"/>
                  <a:gd name="connsiteY87" fmla="*/ 358755 h 1481403"/>
                  <a:gd name="connsiteX88" fmla="*/ 549905 w 1161705"/>
                  <a:gd name="connsiteY88" fmla="*/ 298174 h 1481403"/>
                  <a:gd name="connsiteX89" fmla="*/ 375105 w 1161705"/>
                  <a:gd name="connsiteY89" fmla="*/ 326571 h 1481403"/>
                  <a:gd name="connsiteX90" fmla="*/ 271555 w 1161705"/>
                  <a:gd name="connsiteY90" fmla="*/ 468559 h 1481403"/>
                  <a:gd name="connsiteX91" fmla="*/ 222155 w 1161705"/>
                  <a:gd name="connsiteY91" fmla="*/ 674914 h 1481403"/>
                  <a:gd name="connsiteX92" fmla="*/ 206005 w 1161705"/>
                  <a:gd name="connsiteY92" fmla="*/ 686273 h 1481403"/>
                  <a:gd name="connsiteX93" fmla="*/ 206955 w 1161705"/>
                  <a:gd name="connsiteY93" fmla="*/ 686273 h 1481403"/>
                  <a:gd name="connsiteX94" fmla="*/ 197455 w 1161705"/>
                  <a:gd name="connsiteY94" fmla="*/ 667342 h 1481403"/>
                  <a:gd name="connsiteX95" fmla="*/ 246855 w 1161705"/>
                  <a:gd name="connsiteY95" fmla="*/ 460986 h 1481403"/>
                  <a:gd name="connsiteX96" fmla="*/ 362755 w 1161705"/>
                  <a:gd name="connsiteY96" fmla="*/ 301014 h 1481403"/>
                  <a:gd name="connsiteX97" fmla="*/ 557505 w 1161705"/>
                  <a:gd name="connsiteY97" fmla="*/ 269776 h 1481403"/>
                  <a:gd name="connsiteX98" fmla="*/ 814955 w 1161705"/>
                  <a:gd name="connsiteY98" fmla="*/ 330358 h 1481403"/>
                  <a:gd name="connsiteX99" fmla="*/ 975505 w 1161705"/>
                  <a:gd name="connsiteY99" fmla="*/ 445841 h 1481403"/>
                  <a:gd name="connsiteX100" fmla="*/ 1006855 w 1161705"/>
                  <a:gd name="connsiteY100" fmla="*/ 639891 h 1481403"/>
                  <a:gd name="connsiteX101" fmla="*/ 1059105 w 1161705"/>
                  <a:gd name="connsiteY101" fmla="*/ 427856 h 1481403"/>
                  <a:gd name="connsiteX102" fmla="*/ 1059105 w 1161705"/>
                  <a:gd name="connsiteY102" fmla="*/ 427856 h 1481403"/>
                  <a:gd name="connsiteX103" fmla="*/ 1026805 w 1161705"/>
                  <a:gd name="connsiteY103" fmla="*/ 375794 h 1481403"/>
                  <a:gd name="connsiteX104" fmla="*/ 1112305 w 1161705"/>
                  <a:gd name="connsiteY104" fmla="*/ 273563 h 1481403"/>
                  <a:gd name="connsiteX105" fmla="*/ 1059105 w 1161705"/>
                  <a:gd name="connsiteY105" fmla="*/ 427856 h 14814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1161705" h="1481403">
                    <a:moveTo>
                      <a:pt x="1079055" y="456253"/>
                    </a:moveTo>
                    <a:lnTo>
                      <a:pt x="1161706" y="216768"/>
                    </a:lnTo>
                    <a:lnTo>
                      <a:pt x="1161706" y="204462"/>
                    </a:lnTo>
                    <a:cubicBezTo>
                      <a:pt x="1161706" y="200676"/>
                      <a:pt x="1157905" y="197836"/>
                      <a:pt x="1153155" y="195943"/>
                    </a:cubicBezTo>
                    <a:lnTo>
                      <a:pt x="999255" y="134415"/>
                    </a:lnTo>
                    <a:cubicBezTo>
                      <a:pt x="993555" y="131575"/>
                      <a:pt x="986905" y="134415"/>
                      <a:pt x="983105" y="138201"/>
                    </a:cubicBezTo>
                    <a:lnTo>
                      <a:pt x="875755" y="266937"/>
                    </a:lnTo>
                    <a:cubicBezTo>
                      <a:pt x="865305" y="263150"/>
                      <a:pt x="854855" y="260311"/>
                      <a:pt x="843455" y="257471"/>
                    </a:cubicBezTo>
                    <a:lnTo>
                      <a:pt x="797855" y="247058"/>
                    </a:lnTo>
                    <a:lnTo>
                      <a:pt x="811155" y="195943"/>
                    </a:lnTo>
                    <a:cubicBezTo>
                      <a:pt x="814955" y="180798"/>
                      <a:pt x="811155" y="164706"/>
                      <a:pt x="802605" y="150507"/>
                    </a:cubicBezTo>
                    <a:cubicBezTo>
                      <a:pt x="793105" y="137255"/>
                      <a:pt x="778855" y="126842"/>
                      <a:pt x="763655" y="123056"/>
                    </a:cubicBezTo>
                    <a:lnTo>
                      <a:pt x="701905" y="107911"/>
                    </a:lnTo>
                    <a:cubicBezTo>
                      <a:pt x="685755" y="104124"/>
                      <a:pt x="668655" y="107911"/>
                      <a:pt x="655355" y="114537"/>
                    </a:cubicBezTo>
                    <a:cubicBezTo>
                      <a:pt x="640155" y="123056"/>
                      <a:pt x="630655" y="136308"/>
                      <a:pt x="627805" y="151453"/>
                    </a:cubicBezTo>
                    <a:lnTo>
                      <a:pt x="616405" y="203516"/>
                    </a:lnTo>
                    <a:lnTo>
                      <a:pt x="541355" y="189317"/>
                    </a:lnTo>
                    <a:lnTo>
                      <a:pt x="502405" y="24611"/>
                    </a:lnTo>
                    <a:cubicBezTo>
                      <a:pt x="502405" y="18932"/>
                      <a:pt x="495755" y="13252"/>
                      <a:pt x="490055" y="13252"/>
                    </a:cubicBezTo>
                    <a:lnTo>
                      <a:pt x="324755" y="0"/>
                    </a:lnTo>
                    <a:cubicBezTo>
                      <a:pt x="320955" y="0"/>
                      <a:pt x="316205" y="0"/>
                      <a:pt x="313355" y="3786"/>
                    </a:cubicBezTo>
                    <a:cubicBezTo>
                      <a:pt x="309555" y="6626"/>
                      <a:pt x="306705" y="9466"/>
                      <a:pt x="306705" y="15145"/>
                    </a:cubicBezTo>
                    <a:lnTo>
                      <a:pt x="272505" y="263150"/>
                    </a:lnTo>
                    <a:cubicBezTo>
                      <a:pt x="223105" y="306693"/>
                      <a:pt x="188905" y="363488"/>
                      <a:pt x="173705" y="428802"/>
                    </a:cubicBezTo>
                    <a:lnTo>
                      <a:pt x="123355" y="643677"/>
                    </a:lnTo>
                    <a:lnTo>
                      <a:pt x="102455" y="731709"/>
                    </a:lnTo>
                    <a:lnTo>
                      <a:pt x="99605" y="744015"/>
                    </a:lnTo>
                    <a:lnTo>
                      <a:pt x="4605" y="1144420"/>
                    </a:lnTo>
                    <a:lnTo>
                      <a:pt x="4605" y="1146313"/>
                    </a:lnTo>
                    <a:cubicBezTo>
                      <a:pt x="-16295" y="1231506"/>
                      <a:pt x="35955" y="1314805"/>
                      <a:pt x="120505" y="1335630"/>
                    </a:cubicBezTo>
                    <a:lnTo>
                      <a:pt x="723755" y="1477618"/>
                    </a:lnTo>
                    <a:cubicBezTo>
                      <a:pt x="736105" y="1480457"/>
                      <a:pt x="748455" y="1481404"/>
                      <a:pt x="759855" y="1481404"/>
                    </a:cubicBezTo>
                    <a:cubicBezTo>
                      <a:pt x="788355" y="1481404"/>
                      <a:pt x="815905" y="1472885"/>
                      <a:pt x="842505" y="1457739"/>
                    </a:cubicBezTo>
                    <a:cubicBezTo>
                      <a:pt x="878605" y="1435968"/>
                      <a:pt x="903305" y="1401891"/>
                      <a:pt x="912805" y="1360241"/>
                    </a:cubicBezTo>
                    <a:lnTo>
                      <a:pt x="912805" y="1356455"/>
                    </a:lnTo>
                    <a:lnTo>
                      <a:pt x="1007805" y="956050"/>
                    </a:lnTo>
                    <a:lnTo>
                      <a:pt x="1081905" y="639891"/>
                    </a:lnTo>
                    <a:cubicBezTo>
                      <a:pt x="1095206" y="579309"/>
                      <a:pt x="1091405" y="519675"/>
                      <a:pt x="1073355" y="462880"/>
                    </a:cubicBezTo>
                    <a:cubicBezTo>
                      <a:pt x="1076206" y="462880"/>
                      <a:pt x="1077155" y="459093"/>
                      <a:pt x="1079055" y="456253"/>
                    </a:cubicBezTo>
                    <a:close/>
                    <a:moveTo>
                      <a:pt x="654405" y="158080"/>
                    </a:moveTo>
                    <a:lnTo>
                      <a:pt x="655355" y="158080"/>
                    </a:lnTo>
                    <a:cubicBezTo>
                      <a:pt x="657255" y="149560"/>
                      <a:pt x="662005" y="141988"/>
                      <a:pt x="670555" y="138201"/>
                    </a:cubicBezTo>
                    <a:cubicBezTo>
                      <a:pt x="679105" y="134415"/>
                      <a:pt x="688605" y="132522"/>
                      <a:pt x="696205" y="134415"/>
                    </a:cubicBezTo>
                    <a:lnTo>
                      <a:pt x="757955" y="149560"/>
                    </a:lnTo>
                    <a:cubicBezTo>
                      <a:pt x="767455" y="152400"/>
                      <a:pt x="774105" y="156186"/>
                      <a:pt x="779805" y="164706"/>
                    </a:cubicBezTo>
                    <a:cubicBezTo>
                      <a:pt x="785505" y="171332"/>
                      <a:pt x="786455" y="179851"/>
                      <a:pt x="783605" y="188370"/>
                    </a:cubicBezTo>
                    <a:lnTo>
                      <a:pt x="771255" y="239486"/>
                    </a:lnTo>
                    <a:lnTo>
                      <a:pt x="642055" y="209195"/>
                    </a:lnTo>
                    <a:lnTo>
                      <a:pt x="654405" y="158080"/>
                    </a:lnTo>
                    <a:close/>
                    <a:moveTo>
                      <a:pt x="326655" y="83299"/>
                    </a:moveTo>
                    <a:lnTo>
                      <a:pt x="352305" y="199729"/>
                    </a:lnTo>
                    <a:cubicBezTo>
                      <a:pt x="352305" y="203516"/>
                      <a:pt x="355155" y="206355"/>
                      <a:pt x="358005" y="208248"/>
                    </a:cubicBezTo>
                    <a:cubicBezTo>
                      <a:pt x="344705" y="213928"/>
                      <a:pt x="330455" y="220554"/>
                      <a:pt x="318105" y="229073"/>
                    </a:cubicBezTo>
                    <a:lnTo>
                      <a:pt x="318105" y="229073"/>
                    </a:lnTo>
                    <a:cubicBezTo>
                      <a:pt x="314305" y="230966"/>
                      <a:pt x="309555" y="233806"/>
                      <a:pt x="305755" y="236646"/>
                    </a:cubicBezTo>
                    <a:lnTo>
                      <a:pt x="326655" y="83299"/>
                    </a:lnTo>
                    <a:close/>
                    <a:moveTo>
                      <a:pt x="845355" y="1023257"/>
                    </a:moveTo>
                    <a:lnTo>
                      <a:pt x="780755" y="1293980"/>
                    </a:lnTo>
                    <a:cubicBezTo>
                      <a:pt x="776005" y="1311019"/>
                      <a:pt x="765555" y="1325217"/>
                      <a:pt x="750355" y="1334683"/>
                    </a:cubicBezTo>
                    <a:cubicBezTo>
                      <a:pt x="740855" y="1341309"/>
                      <a:pt x="728505" y="1344149"/>
                      <a:pt x="716155" y="1344149"/>
                    </a:cubicBezTo>
                    <a:cubicBezTo>
                      <a:pt x="703805" y="1344149"/>
                      <a:pt x="706655" y="1344149"/>
                      <a:pt x="700955" y="1343202"/>
                    </a:cubicBezTo>
                    <a:lnTo>
                      <a:pt x="198405" y="1225826"/>
                    </a:lnTo>
                    <a:cubicBezTo>
                      <a:pt x="162305" y="1217307"/>
                      <a:pt x="140455" y="1182283"/>
                      <a:pt x="149005" y="1146313"/>
                    </a:cubicBezTo>
                    <a:lnTo>
                      <a:pt x="213605" y="876537"/>
                    </a:lnTo>
                    <a:cubicBezTo>
                      <a:pt x="222155" y="840567"/>
                      <a:pt x="257305" y="818795"/>
                      <a:pt x="293405" y="827314"/>
                    </a:cubicBezTo>
                    <a:lnTo>
                      <a:pt x="795955" y="943744"/>
                    </a:lnTo>
                    <a:cubicBezTo>
                      <a:pt x="813055" y="948477"/>
                      <a:pt x="828255" y="958890"/>
                      <a:pt x="836805" y="974035"/>
                    </a:cubicBezTo>
                    <a:cubicBezTo>
                      <a:pt x="845355" y="989180"/>
                      <a:pt x="849155" y="1007165"/>
                      <a:pt x="845355" y="1023257"/>
                    </a:cubicBezTo>
                    <a:close/>
                    <a:moveTo>
                      <a:pt x="467255" y="563217"/>
                    </a:moveTo>
                    <a:lnTo>
                      <a:pt x="494805" y="447734"/>
                    </a:lnTo>
                    <a:cubicBezTo>
                      <a:pt x="494805" y="444894"/>
                      <a:pt x="498605" y="439215"/>
                      <a:pt x="501455" y="439215"/>
                    </a:cubicBezTo>
                    <a:lnTo>
                      <a:pt x="512855" y="439215"/>
                    </a:lnTo>
                    <a:lnTo>
                      <a:pt x="796905" y="506422"/>
                    </a:lnTo>
                    <a:lnTo>
                      <a:pt x="796905" y="506422"/>
                    </a:lnTo>
                    <a:cubicBezTo>
                      <a:pt x="796905" y="506422"/>
                      <a:pt x="805455" y="506422"/>
                      <a:pt x="808305" y="509262"/>
                    </a:cubicBezTo>
                    <a:lnTo>
                      <a:pt x="808305" y="520621"/>
                    </a:lnTo>
                    <a:lnTo>
                      <a:pt x="780755" y="636104"/>
                    </a:lnTo>
                    <a:cubicBezTo>
                      <a:pt x="780755" y="643677"/>
                      <a:pt x="774105" y="647463"/>
                      <a:pt x="767455" y="647463"/>
                    </a:cubicBezTo>
                    <a:lnTo>
                      <a:pt x="764605" y="647463"/>
                    </a:lnTo>
                    <a:lnTo>
                      <a:pt x="478655" y="579309"/>
                    </a:lnTo>
                    <a:cubicBezTo>
                      <a:pt x="470105" y="578363"/>
                      <a:pt x="467255" y="571737"/>
                      <a:pt x="467255" y="563217"/>
                    </a:cubicBezTo>
                    <a:close/>
                    <a:moveTo>
                      <a:pt x="1006855" y="639891"/>
                    </a:moveTo>
                    <a:lnTo>
                      <a:pt x="958405" y="842460"/>
                    </a:lnTo>
                    <a:cubicBezTo>
                      <a:pt x="958405" y="850032"/>
                      <a:pt x="951755" y="853819"/>
                      <a:pt x="945105" y="853819"/>
                    </a:cubicBezTo>
                    <a:lnTo>
                      <a:pt x="942255" y="853819"/>
                    </a:lnTo>
                    <a:cubicBezTo>
                      <a:pt x="933705" y="852872"/>
                      <a:pt x="930855" y="846246"/>
                      <a:pt x="930855" y="837727"/>
                    </a:cubicBezTo>
                    <a:lnTo>
                      <a:pt x="979305" y="635158"/>
                    </a:lnTo>
                    <a:cubicBezTo>
                      <a:pt x="1007805" y="512102"/>
                      <a:pt x="930855" y="387153"/>
                      <a:pt x="807355" y="358755"/>
                    </a:cubicBezTo>
                    <a:lnTo>
                      <a:pt x="549905" y="298174"/>
                    </a:lnTo>
                    <a:cubicBezTo>
                      <a:pt x="489105" y="283975"/>
                      <a:pt x="427355" y="293441"/>
                      <a:pt x="375105" y="326571"/>
                    </a:cubicBezTo>
                    <a:cubicBezTo>
                      <a:pt x="322855" y="357809"/>
                      <a:pt x="284855" y="407978"/>
                      <a:pt x="271555" y="468559"/>
                    </a:cubicBezTo>
                    <a:lnTo>
                      <a:pt x="222155" y="674914"/>
                    </a:lnTo>
                    <a:cubicBezTo>
                      <a:pt x="222155" y="683434"/>
                      <a:pt x="214555" y="687220"/>
                      <a:pt x="206005" y="686273"/>
                    </a:cubicBezTo>
                    <a:lnTo>
                      <a:pt x="206955" y="686273"/>
                    </a:lnTo>
                    <a:cubicBezTo>
                      <a:pt x="200305" y="682487"/>
                      <a:pt x="194605" y="675861"/>
                      <a:pt x="197455" y="667342"/>
                    </a:cubicBezTo>
                    <a:lnTo>
                      <a:pt x="246855" y="460986"/>
                    </a:lnTo>
                    <a:cubicBezTo>
                      <a:pt x="262055" y="393779"/>
                      <a:pt x="303855" y="336984"/>
                      <a:pt x="362755" y="301014"/>
                    </a:cubicBezTo>
                    <a:cubicBezTo>
                      <a:pt x="419755" y="265990"/>
                      <a:pt x="490055" y="253684"/>
                      <a:pt x="557505" y="269776"/>
                    </a:cubicBezTo>
                    <a:lnTo>
                      <a:pt x="814955" y="330358"/>
                    </a:lnTo>
                    <a:cubicBezTo>
                      <a:pt x="882405" y="345503"/>
                      <a:pt x="939405" y="387153"/>
                      <a:pt x="975505" y="445841"/>
                    </a:cubicBezTo>
                    <a:cubicBezTo>
                      <a:pt x="1010655" y="502636"/>
                      <a:pt x="1023005" y="572683"/>
                      <a:pt x="1006855" y="639891"/>
                    </a:cubicBezTo>
                    <a:close/>
                    <a:moveTo>
                      <a:pt x="1059105" y="427856"/>
                    </a:moveTo>
                    <a:lnTo>
                      <a:pt x="1059105" y="427856"/>
                    </a:lnTo>
                    <a:cubicBezTo>
                      <a:pt x="1050555" y="409871"/>
                      <a:pt x="1039155" y="392832"/>
                      <a:pt x="1026805" y="375794"/>
                    </a:cubicBezTo>
                    <a:cubicBezTo>
                      <a:pt x="1014455" y="358755"/>
                      <a:pt x="1112305" y="273563"/>
                      <a:pt x="1112305" y="273563"/>
                    </a:cubicBezTo>
                    <a:lnTo>
                      <a:pt x="1059105" y="427856"/>
                    </a:lnTo>
                    <a:close/>
                  </a:path>
                </a:pathLst>
              </a:custGeom>
              <a:solidFill>
                <a:schemeClr val="accent3"/>
              </a:solidFill>
              <a:ln w="9450" cap="flat">
                <a:noFill/>
                <a:prstDash val="solid"/>
                <a:miter/>
              </a:ln>
            </p:spPr>
            <p:txBody>
              <a:bodyPr rtlCol="0" anchor="ctr"/>
              <a:lstStyle/>
              <a:p>
                <a:endParaRPr lang="en-GB"/>
              </a:p>
            </p:txBody>
          </p:sp>
        </p:grpSp>
        <p:sp>
          <p:nvSpPr>
            <p:cNvPr id="35" name="Freeform 34">
              <a:extLst>
                <a:ext uri="{FF2B5EF4-FFF2-40B4-BE49-F238E27FC236}">
                  <a16:creationId xmlns:a16="http://schemas.microsoft.com/office/drawing/2014/main" id="{88271C2C-A3D5-AE0C-A6C9-3D8437CB1438}"/>
                </a:ext>
              </a:extLst>
            </p:cNvPr>
            <p:cNvSpPr/>
            <p:nvPr/>
          </p:nvSpPr>
          <p:spPr>
            <a:xfrm>
              <a:off x="5889929" y="3647542"/>
              <a:ext cx="950" cy="946"/>
            </a:xfrm>
            <a:custGeom>
              <a:avLst/>
              <a:gdLst>
                <a:gd name="connsiteX0" fmla="*/ 950 w 950"/>
                <a:gd name="connsiteY0" fmla="*/ 0 h 946"/>
                <a:gd name="connsiteX1" fmla="*/ 0 w 950"/>
                <a:gd name="connsiteY1" fmla="*/ 0 h 946"/>
                <a:gd name="connsiteX2" fmla="*/ 0 w 950"/>
                <a:gd name="connsiteY2" fmla="*/ 947 h 946"/>
                <a:gd name="connsiteX3" fmla="*/ 950 w 950"/>
                <a:gd name="connsiteY3" fmla="*/ 0 h 946"/>
              </a:gdLst>
              <a:ahLst/>
              <a:cxnLst>
                <a:cxn ang="0">
                  <a:pos x="connsiteX0" y="connsiteY0"/>
                </a:cxn>
                <a:cxn ang="0">
                  <a:pos x="connsiteX1" y="connsiteY1"/>
                </a:cxn>
                <a:cxn ang="0">
                  <a:pos x="connsiteX2" y="connsiteY2"/>
                </a:cxn>
                <a:cxn ang="0">
                  <a:pos x="connsiteX3" y="connsiteY3"/>
                </a:cxn>
              </a:cxnLst>
              <a:rect l="l" t="t" r="r" b="b"/>
              <a:pathLst>
                <a:path w="950" h="946">
                  <a:moveTo>
                    <a:pt x="950" y="0"/>
                  </a:moveTo>
                  <a:lnTo>
                    <a:pt x="0" y="0"/>
                  </a:lnTo>
                  <a:lnTo>
                    <a:pt x="0" y="947"/>
                  </a:lnTo>
                  <a:lnTo>
                    <a:pt x="950" y="0"/>
                  </a:lnTo>
                  <a:close/>
                </a:path>
              </a:pathLst>
            </a:custGeom>
            <a:solidFill>
              <a:srgbClr val="FFFFFF"/>
            </a:solidFill>
            <a:ln w="9450" cap="flat">
              <a:noFill/>
              <a:prstDash val="solid"/>
              <a:miter/>
            </a:ln>
          </p:spPr>
          <p:txBody>
            <a:bodyPr rtlCol="0" anchor="ctr"/>
            <a:lstStyle/>
            <a:p>
              <a:endParaRPr lang="en-GB"/>
            </a:p>
          </p:txBody>
        </p:sp>
      </p:grpSp>
      <p:grpSp>
        <p:nvGrpSpPr>
          <p:cNvPr id="42" name="Group 41">
            <a:extLst>
              <a:ext uri="{FF2B5EF4-FFF2-40B4-BE49-F238E27FC236}">
                <a16:creationId xmlns:a16="http://schemas.microsoft.com/office/drawing/2014/main" id="{DE80990F-B165-DAC3-2762-EEF91DA50685}"/>
              </a:ext>
            </a:extLst>
          </p:cNvPr>
          <p:cNvGrpSpPr/>
          <p:nvPr userDrawn="1"/>
        </p:nvGrpSpPr>
        <p:grpSpPr>
          <a:xfrm>
            <a:off x="71999" y="5493763"/>
            <a:ext cx="836944" cy="1058986"/>
            <a:chOff x="5713373" y="2495550"/>
            <a:chExt cx="1204455" cy="1523999"/>
          </a:xfrm>
        </p:grpSpPr>
        <p:sp>
          <p:nvSpPr>
            <p:cNvPr id="43" name="Freeform 42">
              <a:extLst>
                <a:ext uri="{FF2B5EF4-FFF2-40B4-BE49-F238E27FC236}">
                  <a16:creationId xmlns:a16="http://schemas.microsoft.com/office/drawing/2014/main" id="{E73DF40B-5F11-E5BB-4A65-AF85019B4241}"/>
                </a:ext>
              </a:extLst>
            </p:cNvPr>
            <p:cNvSpPr/>
            <p:nvPr/>
          </p:nvSpPr>
          <p:spPr>
            <a:xfrm>
              <a:off x="5756928" y="2707584"/>
              <a:ext cx="1001300" cy="1194588"/>
            </a:xfrm>
            <a:custGeom>
              <a:avLst/>
              <a:gdLst>
                <a:gd name="connsiteX0" fmla="*/ 442700 w 1001300"/>
                <a:gd name="connsiteY0" fmla="*/ 0 h 1194588"/>
                <a:gd name="connsiteX1" fmla="*/ 201400 w 1001300"/>
                <a:gd name="connsiteY1" fmla="*/ 104124 h 1194588"/>
                <a:gd name="connsiteX2" fmla="*/ 0 w 1001300"/>
                <a:gd name="connsiteY2" fmla="*/ 981607 h 1194588"/>
                <a:gd name="connsiteX3" fmla="*/ 72200 w 1001300"/>
                <a:gd name="connsiteY3" fmla="*/ 1060174 h 1194588"/>
                <a:gd name="connsiteX4" fmla="*/ 645050 w 1001300"/>
                <a:gd name="connsiteY4" fmla="*/ 1194589 h 1194588"/>
                <a:gd name="connsiteX5" fmla="*/ 802750 w 1001300"/>
                <a:gd name="connsiteY5" fmla="*/ 1160512 h 1194588"/>
                <a:gd name="connsiteX6" fmla="*/ 1001300 w 1001300"/>
                <a:gd name="connsiteY6" fmla="*/ 389046 h 1194588"/>
                <a:gd name="connsiteX7" fmla="*/ 982300 w 1001300"/>
                <a:gd name="connsiteY7" fmla="*/ 227180 h 1194588"/>
                <a:gd name="connsiteX8" fmla="*/ 883500 w 1001300"/>
                <a:gd name="connsiteY8" fmla="*/ 93712 h 1194588"/>
                <a:gd name="connsiteX9" fmla="*/ 442700 w 1001300"/>
                <a:gd name="connsiteY9" fmla="*/ 0 h 119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01300" h="1194588">
                  <a:moveTo>
                    <a:pt x="442700" y="0"/>
                  </a:moveTo>
                  <a:lnTo>
                    <a:pt x="201400" y="104124"/>
                  </a:lnTo>
                  <a:lnTo>
                    <a:pt x="0" y="981607"/>
                  </a:lnTo>
                  <a:lnTo>
                    <a:pt x="72200" y="1060174"/>
                  </a:lnTo>
                  <a:lnTo>
                    <a:pt x="645050" y="1194589"/>
                  </a:lnTo>
                  <a:lnTo>
                    <a:pt x="802750" y="1160512"/>
                  </a:lnTo>
                  <a:lnTo>
                    <a:pt x="1001300" y="389046"/>
                  </a:lnTo>
                  <a:lnTo>
                    <a:pt x="982300" y="227180"/>
                  </a:lnTo>
                  <a:lnTo>
                    <a:pt x="883500" y="93712"/>
                  </a:lnTo>
                  <a:lnTo>
                    <a:pt x="442700" y="0"/>
                  </a:lnTo>
                  <a:close/>
                </a:path>
              </a:pathLst>
            </a:custGeom>
            <a:solidFill>
              <a:srgbClr val="FFFFFF"/>
            </a:solidFill>
            <a:ln w="9450" cap="flat">
              <a:noFill/>
              <a:prstDash val="solid"/>
              <a:miter/>
            </a:ln>
          </p:spPr>
          <p:txBody>
            <a:bodyPr rtlCol="0" anchor="ctr"/>
            <a:lstStyle/>
            <a:p>
              <a:endParaRPr lang="en-GB"/>
            </a:p>
          </p:txBody>
        </p:sp>
        <p:grpSp>
          <p:nvGrpSpPr>
            <p:cNvPr id="44" name="Graphic 3">
              <a:extLst>
                <a:ext uri="{FF2B5EF4-FFF2-40B4-BE49-F238E27FC236}">
                  <a16:creationId xmlns:a16="http://schemas.microsoft.com/office/drawing/2014/main" id="{9D652FC4-FA6A-FBA0-312F-7503F8564C1D}"/>
                </a:ext>
              </a:extLst>
            </p:cNvPr>
            <p:cNvGrpSpPr/>
            <p:nvPr/>
          </p:nvGrpSpPr>
          <p:grpSpPr>
            <a:xfrm>
              <a:off x="5756123" y="2538146"/>
              <a:ext cx="1161705" cy="1481403"/>
              <a:chOff x="5756123" y="2538146"/>
              <a:chExt cx="1161705" cy="1481403"/>
            </a:xfrm>
            <a:solidFill>
              <a:srgbClr val="FFFFFF"/>
            </a:solidFill>
          </p:grpSpPr>
          <p:sp>
            <p:nvSpPr>
              <p:cNvPr id="50" name="Freeform 49">
                <a:extLst>
                  <a:ext uri="{FF2B5EF4-FFF2-40B4-BE49-F238E27FC236}">
                    <a16:creationId xmlns:a16="http://schemas.microsoft.com/office/drawing/2014/main" id="{C9EDBB89-1C81-5578-3E25-AD6A60C20F44}"/>
                  </a:ext>
                </a:extLst>
              </p:cNvPr>
              <p:cNvSpPr/>
              <p:nvPr/>
            </p:nvSpPr>
            <p:spPr>
              <a:xfrm>
                <a:off x="5931665" y="3491356"/>
                <a:ext cx="622313" cy="362199"/>
              </a:xfrm>
              <a:custGeom>
                <a:avLst/>
                <a:gdLst>
                  <a:gd name="connsiteX0" fmla="*/ 573864 w 622313"/>
                  <a:gd name="connsiteY0" fmla="*/ 167545 h 362199"/>
                  <a:gd name="connsiteX1" fmla="*/ 560564 w 622313"/>
                  <a:gd name="connsiteY1" fmla="*/ 178904 h 362199"/>
                  <a:gd name="connsiteX2" fmla="*/ 557714 w 622313"/>
                  <a:gd name="connsiteY2" fmla="*/ 178904 h 362199"/>
                  <a:gd name="connsiteX3" fmla="*/ 546314 w 622313"/>
                  <a:gd name="connsiteY3" fmla="*/ 162812 h 362199"/>
                  <a:gd name="connsiteX4" fmla="*/ 555814 w 622313"/>
                  <a:gd name="connsiteY4" fmla="*/ 120216 h 362199"/>
                  <a:gd name="connsiteX5" fmla="*/ 47564 w 622313"/>
                  <a:gd name="connsiteY5" fmla="*/ 0 h 362199"/>
                  <a:gd name="connsiteX6" fmla="*/ 1014 w 622313"/>
                  <a:gd name="connsiteY6" fmla="*/ 198783 h 362199"/>
                  <a:gd name="connsiteX7" fmla="*/ 1014 w 622313"/>
                  <a:gd name="connsiteY7" fmla="*/ 198783 h 362199"/>
                  <a:gd name="connsiteX8" fmla="*/ 29514 w 622313"/>
                  <a:gd name="connsiteY8" fmla="*/ 244219 h 362199"/>
                  <a:gd name="connsiteX9" fmla="*/ 531114 w 622313"/>
                  <a:gd name="connsiteY9" fmla="*/ 360649 h 362199"/>
                  <a:gd name="connsiteX10" fmla="*/ 559614 w 622313"/>
                  <a:gd name="connsiteY10" fmla="*/ 356862 h 362199"/>
                  <a:gd name="connsiteX11" fmla="*/ 575764 w 622313"/>
                  <a:gd name="connsiteY11" fmla="*/ 333198 h 362199"/>
                  <a:gd name="connsiteX12" fmla="*/ 622314 w 622313"/>
                  <a:gd name="connsiteY12" fmla="*/ 134415 h 362199"/>
                  <a:gd name="connsiteX13" fmla="*/ 583364 w 622313"/>
                  <a:gd name="connsiteY13" fmla="*/ 124949 h 362199"/>
                  <a:gd name="connsiteX14" fmla="*/ 573864 w 622313"/>
                  <a:gd name="connsiteY14" fmla="*/ 167545 h 3621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622313" h="362199">
                    <a:moveTo>
                      <a:pt x="573864" y="167545"/>
                    </a:moveTo>
                    <a:cubicBezTo>
                      <a:pt x="573864" y="175118"/>
                      <a:pt x="567214" y="178904"/>
                      <a:pt x="560564" y="178904"/>
                    </a:cubicBezTo>
                    <a:lnTo>
                      <a:pt x="557714" y="178904"/>
                    </a:lnTo>
                    <a:cubicBezTo>
                      <a:pt x="549164" y="178904"/>
                      <a:pt x="546314" y="171332"/>
                      <a:pt x="546314" y="162812"/>
                    </a:cubicBezTo>
                    <a:lnTo>
                      <a:pt x="555814" y="120216"/>
                    </a:lnTo>
                    <a:lnTo>
                      <a:pt x="47564" y="0"/>
                    </a:lnTo>
                    <a:lnTo>
                      <a:pt x="1014" y="198783"/>
                    </a:lnTo>
                    <a:lnTo>
                      <a:pt x="1014" y="198783"/>
                    </a:lnTo>
                    <a:cubicBezTo>
                      <a:pt x="-3736" y="219607"/>
                      <a:pt x="8614" y="240432"/>
                      <a:pt x="29514" y="244219"/>
                    </a:cubicBezTo>
                    <a:lnTo>
                      <a:pt x="531114" y="360649"/>
                    </a:lnTo>
                    <a:cubicBezTo>
                      <a:pt x="540614" y="363488"/>
                      <a:pt x="551064" y="362542"/>
                      <a:pt x="559614" y="356862"/>
                    </a:cubicBezTo>
                    <a:cubicBezTo>
                      <a:pt x="567214" y="351183"/>
                      <a:pt x="572914" y="342663"/>
                      <a:pt x="575764" y="333198"/>
                    </a:cubicBezTo>
                    <a:lnTo>
                      <a:pt x="622314" y="134415"/>
                    </a:lnTo>
                    <a:lnTo>
                      <a:pt x="583364" y="124949"/>
                    </a:lnTo>
                    <a:lnTo>
                      <a:pt x="573864" y="167545"/>
                    </a:lnTo>
                    <a:close/>
                  </a:path>
                </a:pathLst>
              </a:custGeom>
              <a:solidFill>
                <a:srgbClr val="FFFFFF"/>
              </a:solidFill>
              <a:ln w="9450" cap="flat">
                <a:noFill/>
                <a:prstDash val="solid"/>
                <a:miter/>
              </a:ln>
            </p:spPr>
            <p:txBody>
              <a:bodyPr rtlCol="0" anchor="ctr"/>
              <a:lstStyle/>
              <a:p>
                <a:endParaRPr lang="en-GB"/>
              </a:p>
            </p:txBody>
          </p:sp>
          <p:sp>
            <p:nvSpPr>
              <p:cNvPr id="51" name="Freeform 50">
                <a:extLst>
                  <a:ext uri="{FF2B5EF4-FFF2-40B4-BE49-F238E27FC236}">
                    <a16:creationId xmlns:a16="http://schemas.microsoft.com/office/drawing/2014/main" id="{E4D7ABC7-2D4B-2D9F-1255-91686BA71EA9}"/>
                  </a:ext>
                </a:extLst>
              </p:cNvPr>
              <p:cNvSpPr/>
              <p:nvPr/>
            </p:nvSpPr>
            <p:spPr>
              <a:xfrm>
                <a:off x="5985879" y="3391018"/>
                <a:ext cx="588656" cy="206355"/>
              </a:xfrm>
              <a:custGeom>
                <a:avLst/>
                <a:gdLst>
                  <a:gd name="connsiteX0" fmla="*/ 559550 w 588656"/>
                  <a:gd name="connsiteY0" fmla="*/ 118323 h 206355"/>
                  <a:gd name="connsiteX1" fmla="*/ 57000 w 588656"/>
                  <a:gd name="connsiteY1" fmla="*/ 947 h 206355"/>
                  <a:gd name="connsiteX2" fmla="*/ 48450 w 588656"/>
                  <a:gd name="connsiteY2" fmla="*/ 0 h 206355"/>
                  <a:gd name="connsiteX3" fmla="*/ 11400 w 588656"/>
                  <a:gd name="connsiteY3" fmla="*/ 28398 h 206355"/>
                  <a:gd name="connsiteX4" fmla="*/ 11400 w 588656"/>
                  <a:gd name="connsiteY4" fmla="*/ 26504 h 206355"/>
                  <a:gd name="connsiteX5" fmla="*/ 0 w 588656"/>
                  <a:gd name="connsiteY5" fmla="*/ 71940 h 206355"/>
                  <a:gd name="connsiteX6" fmla="*/ 2850 w 588656"/>
                  <a:gd name="connsiteY6" fmla="*/ 71940 h 206355"/>
                  <a:gd name="connsiteX7" fmla="*/ 575700 w 588656"/>
                  <a:gd name="connsiteY7" fmla="*/ 206355 h 206355"/>
                  <a:gd name="connsiteX8" fmla="*/ 587100 w 588656"/>
                  <a:gd name="connsiteY8" fmla="*/ 162812 h 206355"/>
                  <a:gd name="connsiteX9" fmla="*/ 583300 w 588656"/>
                  <a:gd name="connsiteY9" fmla="*/ 134415 h 206355"/>
                  <a:gd name="connsiteX10" fmla="*/ 559550 w 588656"/>
                  <a:gd name="connsiteY10" fmla="*/ 118323 h 20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88656" h="206355">
                    <a:moveTo>
                      <a:pt x="559550" y="118323"/>
                    </a:moveTo>
                    <a:lnTo>
                      <a:pt x="57000" y="947"/>
                    </a:lnTo>
                    <a:cubicBezTo>
                      <a:pt x="54150" y="0"/>
                      <a:pt x="66500" y="0"/>
                      <a:pt x="48450" y="0"/>
                    </a:cubicBezTo>
                    <a:cubicBezTo>
                      <a:pt x="30400" y="0"/>
                      <a:pt x="15200" y="10412"/>
                      <a:pt x="11400" y="28398"/>
                    </a:cubicBezTo>
                    <a:lnTo>
                      <a:pt x="11400" y="26504"/>
                    </a:lnTo>
                    <a:lnTo>
                      <a:pt x="0" y="71940"/>
                    </a:lnTo>
                    <a:lnTo>
                      <a:pt x="2850" y="71940"/>
                    </a:lnTo>
                    <a:lnTo>
                      <a:pt x="575700" y="206355"/>
                    </a:lnTo>
                    <a:lnTo>
                      <a:pt x="587100" y="162812"/>
                    </a:lnTo>
                    <a:cubicBezTo>
                      <a:pt x="589950" y="153347"/>
                      <a:pt x="589000" y="142934"/>
                      <a:pt x="583300" y="134415"/>
                    </a:cubicBezTo>
                    <a:cubicBezTo>
                      <a:pt x="577600" y="126842"/>
                      <a:pt x="569050" y="121163"/>
                      <a:pt x="559550" y="118323"/>
                    </a:cubicBezTo>
                    <a:close/>
                  </a:path>
                </a:pathLst>
              </a:custGeom>
              <a:solidFill>
                <a:srgbClr val="FFFFFF"/>
              </a:solidFill>
              <a:ln w="9450" cap="flat">
                <a:noFill/>
                <a:prstDash val="solid"/>
                <a:miter/>
              </a:ln>
            </p:spPr>
            <p:txBody>
              <a:bodyPr rtlCol="0" anchor="ctr"/>
              <a:lstStyle/>
              <a:p>
                <a:endParaRPr lang="en-GB"/>
              </a:p>
            </p:txBody>
          </p:sp>
          <p:sp>
            <p:nvSpPr>
              <p:cNvPr id="52" name="Freeform 51">
                <a:extLst>
                  <a:ext uri="{FF2B5EF4-FFF2-40B4-BE49-F238E27FC236}">
                    <a16:creationId xmlns:a16="http://schemas.microsoft.com/office/drawing/2014/main" id="{AB308E02-7345-3FCB-A2AB-CAAD4931764F}"/>
                  </a:ext>
                </a:extLst>
              </p:cNvPr>
              <p:cNvSpPr/>
              <p:nvPr/>
            </p:nvSpPr>
            <p:spPr>
              <a:xfrm>
                <a:off x="5756123" y="2538146"/>
                <a:ext cx="1161705" cy="1481403"/>
              </a:xfrm>
              <a:custGeom>
                <a:avLst/>
                <a:gdLst>
                  <a:gd name="connsiteX0" fmla="*/ 1079055 w 1161705"/>
                  <a:gd name="connsiteY0" fmla="*/ 456253 h 1481403"/>
                  <a:gd name="connsiteX1" fmla="*/ 1161706 w 1161705"/>
                  <a:gd name="connsiteY1" fmla="*/ 216768 h 1481403"/>
                  <a:gd name="connsiteX2" fmla="*/ 1161706 w 1161705"/>
                  <a:gd name="connsiteY2" fmla="*/ 204462 h 1481403"/>
                  <a:gd name="connsiteX3" fmla="*/ 1153155 w 1161705"/>
                  <a:gd name="connsiteY3" fmla="*/ 195943 h 1481403"/>
                  <a:gd name="connsiteX4" fmla="*/ 999255 w 1161705"/>
                  <a:gd name="connsiteY4" fmla="*/ 134415 h 1481403"/>
                  <a:gd name="connsiteX5" fmla="*/ 983105 w 1161705"/>
                  <a:gd name="connsiteY5" fmla="*/ 138201 h 1481403"/>
                  <a:gd name="connsiteX6" fmla="*/ 875755 w 1161705"/>
                  <a:gd name="connsiteY6" fmla="*/ 266937 h 1481403"/>
                  <a:gd name="connsiteX7" fmla="*/ 843455 w 1161705"/>
                  <a:gd name="connsiteY7" fmla="*/ 257471 h 1481403"/>
                  <a:gd name="connsiteX8" fmla="*/ 797855 w 1161705"/>
                  <a:gd name="connsiteY8" fmla="*/ 247058 h 1481403"/>
                  <a:gd name="connsiteX9" fmla="*/ 811155 w 1161705"/>
                  <a:gd name="connsiteY9" fmla="*/ 195943 h 1481403"/>
                  <a:gd name="connsiteX10" fmla="*/ 802605 w 1161705"/>
                  <a:gd name="connsiteY10" fmla="*/ 150507 h 1481403"/>
                  <a:gd name="connsiteX11" fmla="*/ 763655 w 1161705"/>
                  <a:gd name="connsiteY11" fmla="*/ 123056 h 1481403"/>
                  <a:gd name="connsiteX12" fmla="*/ 701905 w 1161705"/>
                  <a:gd name="connsiteY12" fmla="*/ 107911 h 1481403"/>
                  <a:gd name="connsiteX13" fmla="*/ 655355 w 1161705"/>
                  <a:gd name="connsiteY13" fmla="*/ 114537 h 1481403"/>
                  <a:gd name="connsiteX14" fmla="*/ 627805 w 1161705"/>
                  <a:gd name="connsiteY14" fmla="*/ 151453 h 1481403"/>
                  <a:gd name="connsiteX15" fmla="*/ 616405 w 1161705"/>
                  <a:gd name="connsiteY15" fmla="*/ 203516 h 1481403"/>
                  <a:gd name="connsiteX16" fmla="*/ 541355 w 1161705"/>
                  <a:gd name="connsiteY16" fmla="*/ 189317 h 1481403"/>
                  <a:gd name="connsiteX17" fmla="*/ 502405 w 1161705"/>
                  <a:gd name="connsiteY17" fmla="*/ 24611 h 1481403"/>
                  <a:gd name="connsiteX18" fmla="*/ 490055 w 1161705"/>
                  <a:gd name="connsiteY18" fmla="*/ 13252 h 1481403"/>
                  <a:gd name="connsiteX19" fmla="*/ 324755 w 1161705"/>
                  <a:gd name="connsiteY19" fmla="*/ 0 h 1481403"/>
                  <a:gd name="connsiteX20" fmla="*/ 313355 w 1161705"/>
                  <a:gd name="connsiteY20" fmla="*/ 3786 h 1481403"/>
                  <a:gd name="connsiteX21" fmla="*/ 306705 w 1161705"/>
                  <a:gd name="connsiteY21" fmla="*/ 15145 h 1481403"/>
                  <a:gd name="connsiteX22" fmla="*/ 272505 w 1161705"/>
                  <a:gd name="connsiteY22" fmla="*/ 263150 h 1481403"/>
                  <a:gd name="connsiteX23" fmla="*/ 173705 w 1161705"/>
                  <a:gd name="connsiteY23" fmla="*/ 428802 h 1481403"/>
                  <a:gd name="connsiteX24" fmla="*/ 123355 w 1161705"/>
                  <a:gd name="connsiteY24" fmla="*/ 643677 h 1481403"/>
                  <a:gd name="connsiteX25" fmla="*/ 102455 w 1161705"/>
                  <a:gd name="connsiteY25" fmla="*/ 731709 h 1481403"/>
                  <a:gd name="connsiteX26" fmla="*/ 99605 w 1161705"/>
                  <a:gd name="connsiteY26" fmla="*/ 744015 h 1481403"/>
                  <a:gd name="connsiteX27" fmla="*/ 4605 w 1161705"/>
                  <a:gd name="connsiteY27" fmla="*/ 1144420 h 1481403"/>
                  <a:gd name="connsiteX28" fmla="*/ 4605 w 1161705"/>
                  <a:gd name="connsiteY28" fmla="*/ 1146313 h 1481403"/>
                  <a:gd name="connsiteX29" fmla="*/ 120505 w 1161705"/>
                  <a:gd name="connsiteY29" fmla="*/ 1335630 h 1481403"/>
                  <a:gd name="connsiteX30" fmla="*/ 723755 w 1161705"/>
                  <a:gd name="connsiteY30" fmla="*/ 1477618 h 1481403"/>
                  <a:gd name="connsiteX31" fmla="*/ 759855 w 1161705"/>
                  <a:gd name="connsiteY31" fmla="*/ 1481404 h 1481403"/>
                  <a:gd name="connsiteX32" fmla="*/ 842505 w 1161705"/>
                  <a:gd name="connsiteY32" fmla="*/ 1457739 h 1481403"/>
                  <a:gd name="connsiteX33" fmla="*/ 912805 w 1161705"/>
                  <a:gd name="connsiteY33" fmla="*/ 1360241 h 1481403"/>
                  <a:gd name="connsiteX34" fmla="*/ 912805 w 1161705"/>
                  <a:gd name="connsiteY34" fmla="*/ 1356455 h 1481403"/>
                  <a:gd name="connsiteX35" fmla="*/ 1007805 w 1161705"/>
                  <a:gd name="connsiteY35" fmla="*/ 956050 h 1481403"/>
                  <a:gd name="connsiteX36" fmla="*/ 1081905 w 1161705"/>
                  <a:gd name="connsiteY36" fmla="*/ 639891 h 1481403"/>
                  <a:gd name="connsiteX37" fmla="*/ 1073355 w 1161705"/>
                  <a:gd name="connsiteY37" fmla="*/ 462880 h 1481403"/>
                  <a:gd name="connsiteX38" fmla="*/ 1079055 w 1161705"/>
                  <a:gd name="connsiteY38" fmla="*/ 456253 h 1481403"/>
                  <a:gd name="connsiteX39" fmla="*/ 654405 w 1161705"/>
                  <a:gd name="connsiteY39" fmla="*/ 158080 h 1481403"/>
                  <a:gd name="connsiteX40" fmla="*/ 655355 w 1161705"/>
                  <a:gd name="connsiteY40" fmla="*/ 158080 h 1481403"/>
                  <a:gd name="connsiteX41" fmla="*/ 670555 w 1161705"/>
                  <a:gd name="connsiteY41" fmla="*/ 138201 h 1481403"/>
                  <a:gd name="connsiteX42" fmla="*/ 696205 w 1161705"/>
                  <a:gd name="connsiteY42" fmla="*/ 134415 h 1481403"/>
                  <a:gd name="connsiteX43" fmla="*/ 757955 w 1161705"/>
                  <a:gd name="connsiteY43" fmla="*/ 149560 h 1481403"/>
                  <a:gd name="connsiteX44" fmla="*/ 779805 w 1161705"/>
                  <a:gd name="connsiteY44" fmla="*/ 164706 h 1481403"/>
                  <a:gd name="connsiteX45" fmla="*/ 783605 w 1161705"/>
                  <a:gd name="connsiteY45" fmla="*/ 188370 h 1481403"/>
                  <a:gd name="connsiteX46" fmla="*/ 771255 w 1161705"/>
                  <a:gd name="connsiteY46" fmla="*/ 239486 h 1481403"/>
                  <a:gd name="connsiteX47" fmla="*/ 642055 w 1161705"/>
                  <a:gd name="connsiteY47" fmla="*/ 209195 h 1481403"/>
                  <a:gd name="connsiteX48" fmla="*/ 654405 w 1161705"/>
                  <a:gd name="connsiteY48" fmla="*/ 158080 h 1481403"/>
                  <a:gd name="connsiteX49" fmla="*/ 326655 w 1161705"/>
                  <a:gd name="connsiteY49" fmla="*/ 83299 h 1481403"/>
                  <a:gd name="connsiteX50" fmla="*/ 352305 w 1161705"/>
                  <a:gd name="connsiteY50" fmla="*/ 199729 h 1481403"/>
                  <a:gd name="connsiteX51" fmla="*/ 358005 w 1161705"/>
                  <a:gd name="connsiteY51" fmla="*/ 208248 h 1481403"/>
                  <a:gd name="connsiteX52" fmla="*/ 318105 w 1161705"/>
                  <a:gd name="connsiteY52" fmla="*/ 229073 h 1481403"/>
                  <a:gd name="connsiteX53" fmla="*/ 318105 w 1161705"/>
                  <a:gd name="connsiteY53" fmla="*/ 229073 h 1481403"/>
                  <a:gd name="connsiteX54" fmla="*/ 305755 w 1161705"/>
                  <a:gd name="connsiteY54" fmla="*/ 236646 h 1481403"/>
                  <a:gd name="connsiteX55" fmla="*/ 326655 w 1161705"/>
                  <a:gd name="connsiteY55" fmla="*/ 83299 h 1481403"/>
                  <a:gd name="connsiteX56" fmla="*/ 845355 w 1161705"/>
                  <a:gd name="connsiteY56" fmla="*/ 1023257 h 1481403"/>
                  <a:gd name="connsiteX57" fmla="*/ 780755 w 1161705"/>
                  <a:gd name="connsiteY57" fmla="*/ 1293980 h 1481403"/>
                  <a:gd name="connsiteX58" fmla="*/ 750355 w 1161705"/>
                  <a:gd name="connsiteY58" fmla="*/ 1334683 h 1481403"/>
                  <a:gd name="connsiteX59" fmla="*/ 716155 w 1161705"/>
                  <a:gd name="connsiteY59" fmla="*/ 1344149 h 1481403"/>
                  <a:gd name="connsiteX60" fmla="*/ 700955 w 1161705"/>
                  <a:gd name="connsiteY60" fmla="*/ 1343202 h 1481403"/>
                  <a:gd name="connsiteX61" fmla="*/ 198405 w 1161705"/>
                  <a:gd name="connsiteY61" fmla="*/ 1225826 h 1481403"/>
                  <a:gd name="connsiteX62" fmla="*/ 149005 w 1161705"/>
                  <a:gd name="connsiteY62" fmla="*/ 1146313 h 1481403"/>
                  <a:gd name="connsiteX63" fmla="*/ 213605 w 1161705"/>
                  <a:gd name="connsiteY63" fmla="*/ 876537 h 1481403"/>
                  <a:gd name="connsiteX64" fmla="*/ 293405 w 1161705"/>
                  <a:gd name="connsiteY64" fmla="*/ 827314 h 1481403"/>
                  <a:gd name="connsiteX65" fmla="*/ 795955 w 1161705"/>
                  <a:gd name="connsiteY65" fmla="*/ 943744 h 1481403"/>
                  <a:gd name="connsiteX66" fmla="*/ 836805 w 1161705"/>
                  <a:gd name="connsiteY66" fmla="*/ 974035 h 1481403"/>
                  <a:gd name="connsiteX67" fmla="*/ 845355 w 1161705"/>
                  <a:gd name="connsiteY67" fmla="*/ 1023257 h 1481403"/>
                  <a:gd name="connsiteX68" fmla="*/ 467255 w 1161705"/>
                  <a:gd name="connsiteY68" fmla="*/ 563217 h 1481403"/>
                  <a:gd name="connsiteX69" fmla="*/ 494805 w 1161705"/>
                  <a:gd name="connsiteY69" fmla="*/ 447734 h 1481403"/>
                  <a:gd name="connsiteX70" fmla="*/ 501455 w 1161705"/>
                  <a:gd name="connsiteY70" fmla="*/ 439215 h 1481403"/>
                  <a:gd name="connsiteX71" fmla="*/ 512855 w 1161705"/>
                  <a:gd name="connsiteY71" fmla="*/ 439215 h 1481403"/>
                  <a:gd name="connsiteX72" fmla="*/ 796905 w 1161705"/>
                  <a:gd name="connsiteY72" fmla="*/ 506422 h 1481403"/>
                  <a:gd name="connsiteX73" fmla="*/ 796905 w 1161705"/>
                  <a:gd name="connsiteY73" fmla="*/ 506422 h 1481403"/>
                  <a:gd name="connsiteX74" fmla="*/ 808305 w 1161705"/>
                  <a:gd name="connsiteY74" fmla="*/ 509262 h 1481403"/>
                  <a:gd name="connsiteX75" fmla="*/ 808305 w 1161705"/>
                  <a:gd name="connsiteY75" fmla="*/ 520621 h 1481403"/>
                  <a:gd name="connsiteX76" fmla="*/ 780755 w 1161705"/>
                  <a:gd name="connsiteY76" fmla="*/ 636104 h 1481403"/>
                  <a:gd name="connsiteX77" fmla="*/ 767455 w 1161705"/>
                  <a:gd name="connsiteY77" fmla="*/ 647463 h 1481403"/>
                  <a:gd name="connsiteX78" fmla="*/ 764605 w 1161705"/>
                  <a:gd name="connsiteY78" fmla="*/ 647463 h 1481403"/>
                  <a:gd name="connsiteX79" fmla="*/ 478655 w 1161705"/>
                  <a:gd name="connsiteY79" fmla="*/ 579309 h 1481403"/>
                  <a:gd name="connsiteX80" fmla="*/ 467255 w 1161705"/>
                  <a:gd name="connsiteY80" fmla="*/ 563217 h 1481403"/>
                  <a:gd name="connsiteX81" fmla="*/ 1006855 w 1161705"/>
                  <a:gd name="connsiteY81" fmla="*/ 639891 h 1481403"/>
                  <a:gd name="connsiteX82" fmla="*/ 958405 w 1161705"/>
                  <a:gd name="connsiteY82" fmla="*/ 842460 h 1481403"/>
                  <a:gd name="connsiteX83" fmla="*/ 945105 w 1161705"/>
                  <a:gd name="connsiteY83" fmla="*/ 853819 h 1481403"/>
                  <a:gd name="connsiteX84" fmla="*/ 942255 w 1161705"/>
                  <a:gd name="connsiteY84" fmla="*/ 853819 h 1481403"/>
                  <a:gd name="connsiteX85" fmla="*/ 930855 w 1161705"/>
                  <a:gd name="connsiteY85" fmla="*/ 837727 h 1481403"/>
                  <a:gd name="connsiteX86" fmla="*/ 979305 w 1161705"/>
                  <a:gd name="connsiteY86" fmla="*/ 635158 h 1481403"/>
                  <a:gd name="connsiteX87" fmla="*/ 807355 w 1161705"/>
                  <a:gd name="connsiteY87" fmla="*/ 358755 h 1481403"/>
                  <a:gd name="connsiteX88" fmla="*/ 549905 w 1161705"/>
                  <a:gd name="connsiteY88" fmla="*/ 298174 h 1481403"/>
                  <a:gd name="connsiteX89" fmla="*/ 375105 w 1161705"/>
                  <a:gd name="connsiteY89" fmla="*/ 326571 h 1481403"/>
                  <a:gd name="connsiteX90" fmla="*/ 271555 w 1161705"/>
                  <a:gd name="connsiteY90" fmla="*/ 468559 h 1481403"/>
                  <a:gd name="connsiteX91" fmla="*/ 222155 w 1161705"/>
                  <a:gd name="connsiteY91" fmla="*/ 674914 h 1481403"/>
                  <a:gd name="connsiteX92" fmla="*/ 206005 w 1161705"/>
                  <a:gd name="connsiteY92" fmla="*/ 686273 h 1481403"/>
                  <a:gd name="connsiteX93" fmla="*/ 206955 w 1161705"/>
                  <a:gd name="connsiteY93" fmla="*/ 686273 h 1481403"/>
                  <a:gd name="connsiteX94" fmla="*/ 197455 w 1161705"/>
                  <a:gd name="connsiteY94" fmla="*/ 667342 h 1481403"/>
                  <a:gd name="connsiteX95" fmla="*/ 246855 w 1161705"/>
                  <a:gd name="connsiteY95" fmla="*/ 460986 h 1481403"/>
                  <a:gd name="connsiteX96" fmla="*/ 362755 w 1161705"/>
                  <a:gd name="connsiteY96" fmla="*/ 301014 h 1481403"/>
                  <a:gd name="connsiteX97" fmla="*/ 557505 w 1161705"/>
                  <a:gd name="connsiteY97" fmla="*/ 269776 h 1481403"/>
                  <a:gd name="connsiteX98" fmla="*/ 814955 w 1161705"/>
                  <a:gd name="connsiteY98" fmla="*/ 330358 h 1481403"/>
                  <a:gd name="connsiteX99" fmla="*/ 975505 w 1161705"/>
                  <a:gd name="connsiteY99" fmla="*/ 445841 h 1481403"/>
                  <a:gd name="connsiteX100" fmla="*/ 1006855 w 1161705"/>
                  <a:gd name="connsiteY100" fmla="*/ 639891 h 1481403"/>
                  <a:gd name="connsiteX101" fmla="*/ 1059105 w 1161705"/>
                  <a:gd name="connsiteY101" fmla="*/ 427856 h 1481403"/>
                  <a:gd name="connsiteX102" fmla="*/ 1059105 w 1161705"/>
                  <a:gd name="connsiteY102" fmla="*/ 427856 h 1481403"/>
                  <a:gd name="connsiteX103" fmla="*/ 1026805 w 1161705"/>
                  <a:gd name="connsiteY103" fmla="*/ 375794 h 1481403"/>
                  <a:gd name="connsiteX104" fmla="*/ 1112305 w 1161705"/>
                  <a:gd name="connsiteY104" fmla="*/ 273563 h 1481403"/>
                  <a:gd name="connsiteX105" fmla="*/ 1059105 w 1161705"/>
                  <a:gd name="connsiteY105" fmla="*/ 427856 h 14814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1161705" h="1481403">
                    <a:moveTo>
                      <a:pt x="1079055" y="456253"/>
                    </a:moveTo>
                    <a:lnTo>
                      <a:pt x="1161706" y="216768"/>
                    </a:lnTo>
                    <a:lnTo>
                      <a:pt x="1161706" y="204462"/>
                    </a:lnTo>
                    <a:cubicBezTo>
                      <a:pt x="1161706" y="200676"/>
                      <a:pt x="1157905" y="197836"/>
                      <a:pt x="1153155" y="195943"/>
                    </a:cubicBezTo>
                    <a:lnTo>
                      <a:pt x="999255" y="134415"/>
                    </a:lnTo>
                    <a:cubicBezTo>
                      <a:pt x="993555" y="131575"/>
                      <a:pt x="986905" y="134415"/>
                      <a:pt x="983105" y="138201"/>
                    </a:cubicBezTo>
                    <a:lnTo>
                      <a:pt x="875755" y="266937"/>
                    </a:lnTo>
                    <a:cubicBezTo>
                      <a:pt x="865305" y="263150"/>
                      <a:pt x="854855" y="260311"/>
                      <a:pt x="843455" y="257471"/>
                    </a:cubicBezTo>
                    <a:lnTo>
                      <a:pt x="797855" y="247058"/>
                    </a:lnTo>
                    <a:lnTo>
                      <a:pt x="811155" y="195943"/>
                    </a:lnTo>
                    <a:cubicBezTo>
                      <a:pt x="814955" y="180798"/>
                      <a:pt x="811155" y="164706"/>
                      <a:pt x="802605" y="150507"/>
                    </a:cubicBezTo>
                    <a:cubicBezTo>
                      <a:pt x="793105" y="137255"/>
                      <a:pt x="778855" y="126842"/>
                      <a:pt x="763655" y="123056"/>
                    </a:cubicBezTo>
                    <a:lnTo>
                      <a:pt x="701905" y="107911"/>
                    </a:lnTo>
                    <a:cubicBezTo>
                      <a:pt x="685755" y="104124"/>
                      <a:pt x="668655" y="107911"/>
                      <a:pt x="655355" y="114537"/>
                    </a:cubicBezTo>
                    <a:cubicBezTo>
                      <a:pt x="640155" y="123056"/>
                      <a:pt x="630655" y="136308"/>
                      <a:pt x="627805" y="151453"/>
                    </a:cubicBezTo>
                    <a:lnTo>
                      <a:pt x="616405" y="203516"/>
                    </a:lnTo>
                    <a:lnTo>
                      <a:pt x="541355" y="189317"/>
                    </a:lnTo>
                    <a:lnTo>
                      <a:pt x="502405" y="24611"/>
                    </a:lnTo>
                    <a:cubicBezTo>
                      <a:pt x="502405" y="18932"/>
                      <a:pt x="495755" y="13252"/>
                      <a:pt x="490055" y="13252"/>
                    </a:cubicBezTo>
                    <a:lnTo>
                      <a:pt x="324755" y="0"/>
                    </a:lnTo>
                    <a:cubicBezTo>
                      <a:pt x="320955" y="0"/>
                      <a:pt x="316205" y="0"/>
                      <a:pt x="313355" y="3786"/>
                    </a:cubicBezTo>
                    <a:cubicBezTo>
                      <a:pt x="309555" y="6626"/>
                      <a:pt x="306705" y="9466"/>
                      <a:pt x="306705" y="15145"/>
                    </a:cubicBezTo>
                    <a:lnTo>
                      <a:pt x="272505" y="263150"/>
                    </a:lnTo>
                    <a:cubicBezTo>
                      <a:pt x="223105" y="306693"/>
                      <a:pt x="188905" y="363488"/>
                      <a:pt x="173705" y="428802"/>
                    </a:cubicBezTo>
                    <a:lnTo>
                      <a:pt x="123355" y="643677"/>
                    </a:lnTo>
                    <a:lnTo>
                      <a:pt x="102455" y="731709"/>
                    </a:lnTo>
                    <a:lnTo>
                      <a:pt x="99605" y="744015"/>
                    </a:lnTo>
                    <a:lnTo>
                      <a:pt x="4605" y="1144420"/>
                    </a:lnTo>
                    <a:lnTo>
                      <a:pt x="4605" y="1146313"/>
                    </a:lnTo>
                    <a:cubicBezTo>
                      <a:pt x="-16295" y="1231506"/>
                      <a:pt x="35955" y="1314805"/>
                      <a:pt x="120505" y="1335630"/>
                    </a:cubicBezTo>
                    <a:lnTo>
                      <a:pt x="723755" y="1477618"/>
                    </a:lnTo>
                    <a:cubicBezTo>
                      <a:pt x="736105" y="1480457"/>
                      <a:pt x="748455" y="1481404"/>
                      <a:pt x="759855" y="1481404"/>
                    </a:cubicBezTo>
                    <a:cubicBezTo>
                      <a:pt x="788355" y="1481404"/>
                      <a:pt x="815905" y="1472885"/>
                      <a:pt x="842505" y="1457739"/>
                    </a:cubicBezTo>
                    <a:cubicBezTo>
                      <a:pt x="878605" y="1435968"/>
                      <a:pt x="903305" y="1401891"/>
                      <a:pt x="912805" y="1360241"/>
                    </a:cubicBezTo>
                    <a:lnTo>
                      <a:pt x="912805" y="1356455"/>
                    </a:lnTo>
                    <a:lnTo>
                      <a:pt x="1007805" y="956050"/>
                    </a:lnTo>
                    <a:lnTo>
                      <a:pt x="1081905" y="639891"/>
                    </a:lnTo>
                    <a:cubicBezTo>
                      <a:pt x="1095206" y="579309"/>
                      <a:pt x="1091405" y="519675"/>
                      <a:pt x="1073355" y="462880"/>
                    </a:cubicBezTo>
                    <a:cubicBezTo>
                      <a:pt x="1076206" y="462880"/>
                      <a:pt x="1077155" y="459093"/>
                      <a:pt x="1079055" y="456253"/>
                    </a:cubicBezTo>
                    <a:close/>
                    <a:moveTo>
                      <a:pt x="654405" y="158080"/>
                    </a:moveTo>
                    <a:lnTo>
                      <a:pt x="655355" y="158080"/>
                    </a:lnTo>
                    <a:cubicBezTo>
                      <a:pt x="657255" y="149560"/>
                      <a:pt x="662005" y="141988"/>
                      <a:pt x="670555" y="138201"/>
                    </a:cubicBezTo>
                    <a:cubicBezTo>
                      <a:pt x="679105" y="134415"/>
                      <a:pt x="688605" y="132522"/>
                      <a:pt x="696205" y="134415"/>
                    </a:cubicBezTo>
                    <a:lnTo>
                      <a:pt x="757955" y="149560"/>
                    </a:lnTo>
                    <a:cubicBezTo>
                      <a:pt x="767455" y="152400"/>
                      <a:pt x="774105" y="156186"/>
                      <a:pt x="779805" y="164706"/>
                    </a:cubicBezTo>
                    <a:cubicBezTo>
                      <a:pt x="785505" y="171332"/>
                      <a:pt x="786455" y="179851"/>
                      <a:pt x="783605" y="188370"/>
                    </a:cubicBezTo>
                    <a:lnTo>
                      <a:pt x="771255" y="239486"/>
                    </a:lnTo>
                    <a:lnTo>
                      <a:pt x="642055" y="209195"/>
                    </a:lnTo>
                    <a:lnTo>
                      <a:pt x="654405" y="158080"/>
                    </a:lnTo>
                    <a:close/>
                    <a:moveTo>
                      <a:pt x="326655" y="83299"/>
                    </a:moveTo>
                    <a:lnTo>
                      <a:pt x="352305" y="199729"/>
                    </a:lnTo>
                    <a:cubicBezTo>
                      <a:pt x="352305" y="203516"/>
                      <a:pt x="355155" y="206355"/>
                      <a:pt x="358005" y="208248"/>
                    </a:cubicBezTo>
                    <a:cubicBezTo>
                      <a:pt x="344705" y="213928"/>
                      <a:pt x="330455" y="220554"/>
                      <a:pt x="318105" y="229073"/>
                    </a:cubicBezTo>
                    <a:lnTo>
                      <a:pt x="318105" y="229073"/>
                    </a:lnTo>
                    <a:cubicBezTo>
                      <a:pt x="314305" y="230966"/>
                      <a:pt x="309555" y="233806"/>
                      <a:pt x="305755" y="236646"/>
                    </a:cubicBezTo>
                    <a:lnTo>
                      <a:pt x="326655" y="83299"/>
                    </a:lnTo>
                    <a:close/>
                    <a:moveTo>
                      <a:pt x="845355" y="1023257"/>
                    </a:moveTo>
                    <a:lnTo>
                      <a:pt x="780755" y="1293980"/>
                    </a:lnTo>
                    <a:cubicBezTo>
                      <a:pt x="776005" y="1311019"/>
                      <a:pt x="765555" y="1325217"/>
                      <a:pt x="750355" y="1334683"/>
                    </a:cubicBezTo>
                    <a:cubicBezTo>
                      <a:pt x="740855" y="1341309"/>
                      <a:pt x="728505" y="1344149"/>
                      <a:pt x="716155" y="1344149"/>
                    </a:cubicBezTo>
                    <a:cubicBezTo>
                      <a:pt x="703805" y="1344149"/>
                      <a:pt x="706655" y="1344149"/>
                      <a:pt x="700955" y="1343202"/>
                    </a:cubicBezTo>
                    <a:lnTo>
                      <a:pt x="198405" y="1225826"/>
                    </a:lnTo>
                    <a:cubicBezTo>
                      <a:pt x="162305" y="1217307"/>
                      <a:pt x="140455" y="1182283"/>
                      <a:pt x="149005" y="1146313"/>
                    </a:cubicBezTo>
                    <a:lnTo>
                      <a:pt x="213605" y="876537"/>
                    </a:lnTo>
                    <a:cubicBezTo>
                      <a:pt x="222155" y="840567"/>
                      <a:pt x="257305" y="818795"/>
                      <a:pt x="293405" y="827314"/>
                    </a:cubicBezTo>
                    <a:lnTo>
                      <a:pt x="795955" y="943744"/>
                    </a:lnTo>
                    <a:cubicBezTo>
                      <a:pt x="813055" y="948477"/>
                      <a:pt x="828255" y="958890"/>
                      <a:pt x="836805" y="974035"/>
                    </a:cubicBezTo>
                    <a:cubicBezTo>
                      <a:pt x="845355" y="989180"/>
                      <a:pt x="849155" y="1007165"/>
                      <a:pt x="845355" y="1023257"/>
                    </a:cubicBezTo>
                    <a:close/>
                    <a:moveTo>
                      <a:pt x="467255" y="563217"/>
                    </a:moveTo>
                    <a:lnTo>
                      <a:pt x="494805" y="447734"/>
                    </a:lnTo>
                    <a:cubicBezTo>
                      <a:pt x="494805" y="444894"/>
                      <a:pt x="498605" y="439215"/>
                      <a:pt x="501455" y="439215"/>
                    </a:cubicBezTo>
                    <a:lnTo>
                      <a:pt x="512855" y="439215"/>
                    </a:lnTo>
                    <a:lnTo>
                      <a:pt x="796905" y="506422"/>
                    </a:lnTo>
                    <a:lnTo>
                      <a:pt x="796905" y="506422"/>
                    </a:lnTo>
                    <a:cubicBezTo>
                      <a:pt x="796905" y="506422"/>
                      <a:pt x="805455" y="506422"/>
                      <a:pt x="808305" y="509262"/>
                    </a:cubicBezTo>
                    <a:lnTo>
                      <a:pt x="808305" y="520621"/>
                    </a:lnTo>
                    <a:lnTo>
                      <a:pt x="780755" y="636104"/>
                    </a:lnTo>
                    <a:cubicBezTo>
                      <a:pt x="780755" y="643677"/>
                      <a:pt x="774105" y="647463"/>
                      <a:pt x="767455" y="647463"/>
                    </a:cubicBezTo>
                    <a:lnTo>
                      <a:pt x="764605" y="647463"/>
                    </a:lnTo>
                    <a:lnTo>
                      <a:pt x="478655" y="579309"/>
                    </a:lnTo>
                    <a:cubicBezTo>
                      <a:pt x="470105" y="578363"/>
                      <a:pt x="467255" y="571737"/>
                      <a:pt x="467255" y="563217"/>
                    </a:cubicBezTo>
                    <a:close/>
                    <a:moveTo>
                      <a:pt x="1006855" y="639891"/>
                    </a:moveTo>
                    <a:lnTo>
                      <a:pt x="958405" y="842460"/>
                    </a:lnTo>
                    <a:cubicBezTo>
                      <a:pt x="958405" y="850032"/>
                      <a:pt x="951755" y="853819"/>
                      <a:pt x="945105" y="853819"/>
                    </a:cubicBezTo>
                    <a:lnTo>
                      <a:pt x="942255" y="853819"/>
                    </a:lnTo>
                    <a:cubicBezTo>
                      <a:pt x="933705" y="852872"/>
                      <a:pt x="930855" y="846246"/>
                      <a:pt x="930855" y="837727"/>
                    </a:cubicBezTo>
                    <a:lnTo>
                      <a:pt x="979305" y="635158"/>
                    </a:lnTo>
                    <a:cubicBezTo>
                      <a:pt x="1007805" y="512102"/>
                      <a:pt x="930855" y="387153"/>
                      <a:pt x="807355" y="358755"/>
                    </a:cubicBezTo>
                    <a:lnTo>
                      <a:pt x="549905" y="298174"/>
                    </a:lnTo>
                    <a:cubicBezTo>
                      <a:pt x="489105" y="283975"/>
                      <a:pt x="427355" y="293441"/>
                      <a:pt x="375105" y="326571"/>
                    </a:cubicBezTo>
                    <a:cubicBezTo>
                      <a:pt x="322855" y="357809"/>
                      <a:pt x="284855" y="407978"/>
                      <a:pt x="271555" y="468559"/>
                    </a:cubicBezTo>
                    <a:lnTo>
                      <a:pt x="222155" y="674914"/>
                    </a:lnTo>
                    <a:cubicBezTo>
                      <a:pt x="222155" y="683434"/>
                      <a:pt x="214555" y="687220"/>
                      <a:pt x="206005" y="686273"/>
                    </a:cubicBezTo>
                    <a:lnTo>
                      <a:pt x="206955" y="686273"/>
                    </a:lnTo>
                    <a:cubicBezTo>
                      <a:pt x="200305" y="682487"/>
                      <a:pt x="194605" y="675861"/>
                      <a:pt x="197455" y="667342"/>
                    </a:cubicBezTo>
                    <a:lnTo>
                      <a:pt x="246855" y="460986"/>
                    </a:lnTo>
                    <a:cubicBezTo>
                      <a:pt x="262055" y="393779"/>
                      <a:pt x="303855" y="336984"/>
                      <a:pt x="362755" y="301014"/>
                    </a:cubicBezTo>
                    <a:cubicBezTo>
                      <a:pt x="419755" y="265990"/>
                      <a:pt x="490055" y="253684"/>
                      <a:pt x="557505" y="269776"/>
                    </a:cubicBezTo>
                    <a:lnTo>
                      <a:pt x="814955" y="330358"/>
                    </a:lnTo>
                    <a:cubicBezTo>
                      <a:pt x="882405" y="345503"/>
                      <a:pt x="939405" y="387153"/>
                      <a:pt x="975505" y="445841"/>
                    </a:cubicBezTo>
                    <a:cubicBezTo>
                      <a:pt x="1010655" y="502636"/>
                      <a:pt x="1023005" y="572683"/>
                      <a:pt x="1006855" y="639891"/>
                    </a:cubicBezTo>
                    <a:close/>
                    <a:moveTo>
                      <a:pt x="1059105" y="427856"/>
                    </a:moveTo>
                    <a:lnTo>
                      <a:pt x="1059105" y="427856"/>
                    </a:lnTo>
                    <a:cubicBezTo>
                      <a:pt x="1050555" y="409871"/>
                      <a:pt x="1039155" y="392832"/>
                      <a:pt x="1026805" y="375794"/>
                    </a:cubicBezTo>
                    <a:cubicBezTo>
                      <a:pt x="1014455" y="358755"/>
                      <a:pt x="1112305" y="273563"/>
                      <a:pt x="1112305" y="273563"/>
                    </a:cubicBezTo>
                    <a:lnTo>
                      <a:pt x="1059105" y="427856"/>
                    </a:lnTo>
                    <a:close/>
                  </a:path>
                </a:pathLst>
              </a:custGeom>
              <a:solidFill>
                <a:srgbClr val="FFFFFF"/>
              </a:solidFill>
              <a:ln w="9450" cap="flat">
                <a:noFill/>
                <a:prstDash val="solid"/>
                <a:miter/>
              </a:ln>
            </p:spPr>
            <p:txBody>
              <a:bodyPr rtlCol="0" anchor="ctr"/>
              <a:lstStyle/>
              <a:p>
                <a:endParaRPr lang="en-GB"/>
              </a:p>
            </p:txBody>
          </p:sp>
        </p:grpSp>
        <p:grpSp>
          <p:nvGrpSpPr>
            <p:cNvPr id="45" name="Graphic 3">
              <a:extLst>
                <a:ext uri="{FF2B5EF4-FFF2-40B4-BE49-F238E27FC236}">
                  <a16:creationId xmlns:a16="http://schemas.microsoft.com/office/drawing/2014/main" id="{DE66EF34-AA7A-CB67-FF53-E3577FBA273A}"/>
                </a:ext>
              </a:extLst>
            </p:cNvPr>
            <p:cNvGrpSpPr/>
            <p:nvPr/>
          </p:nvGrpSpPr>
          <p:grpSpPr>
            <a:xfrm>
              <a:off x="5713373" y="2495550"/>
              <a:ext cx="1161705" cy="1481403"/>
              <a:chOff x="5713373" y="2495550"/>
              <a:chExt cx="1161705" cy="1481403"/>
            </a:xfrm>
            <a:solidFill>
              <a:srgbClr val="889FAF"/>
            </a:solidFill>
          </p:grpSpPr>
          <p:sp>
            <p:nvSpPr>
              <p:cNvPr id="47" name="Freeform 46">
                <a:extLst>
                  <a:ext uri="{FF2B5EF4-FFF2-40B4-BE49-F238E27FC236}">
                    <a16:creationId xmlns:a16="http://schemas.microsoft.com/office/drawing/2014/main" id="{9858715F-A324-3358-BB68-BD635522EDC4}"/>
                  </a:ext>
                </a:extLst>
              </p:cNvPr>
              <p:cNvSpPr/>
              <p:nvPr/>
            </p:nvSpPr>
            <p:spPr>
              <a:xfrm>
                <a:off x="5888915" y="3448759"/>
                <a:ext cx="622313" cy="362199"/>
              </a:xfrm>
              <a:custGeom>
                <a:avLst/>
                <a:gdLst>
                  <a:gd name="connsiteX0" fmla="*/ 573864 w 622313"/>
                  <a:gd name="connsiteY0" fmla="*/ 167545 h 362199"/>
                  <a:gd name="connsiteX1" fmla="*/ 560564 w 622313"/>
                  <a:gd name="connsiteY1" fmla="*/ 178904 h 362199"/>
                  <a:gd name="connsiteX2" fmla="*/ 557714 w 622313"/>
                  <a:gd name="connsiteY2" fmla="*/ 178904 h 362199"/>
                  <a:gd name="connsiteX3" fmla="*/ 546314 w 622313"/>
                  <a:gd name="connsiteY3" fmla="*/ 162812 h 362199"/>
                  <a:gd name="connsiteX4" fmla="*/ 555814 w 622313"/>
                  <a:gd name="connsiteY4" fmla="*/ 120216 h 362199"/>
                  <a:gd name="connsiteX5" fmla="*/ 47564 w 622313"/>
                  <a:gd name="connsiteY5" fmla="*/ 0 h 362199"/>
                  <a:gd name="connsiteX6" fmla="*/ 1014 w 622313"/>
                  <a:gd name="connsiteY6" fmla="*/ 198783 h 362199"/>
                  <a:gd name="connsiteX7" fmla="*/ 1014 w 622313"/>
                  <a:gd name="connsiteY7" fmla="*/ 198783 h 362199"/>
                  <a:gd name="connsiteX8" fmla="*/ 29514 w 622313"/>
                  <a:gd name="connsiteY8" fmla="*/ 244219 h 362199"/>
                  <a:gd name="connsiteX9" fmla="*/ 531114 w 622313"/>
                  <a:gd name="connsiteY9" fmla="*/ 360649 h 362199"/>
                  <a:gd name="connsiteX10" fmla="*/ 559614 w 622313"/>
                  <a:gd name="connsiteY10" fmla="*/ 356862 h 362199"/>
                  <a:gd name="connsiteX11" fmla="*/ 575764 w 622313"/>
                  <a:gd name="connsiteY11" fmla="*/ 333198 h 362199"/>
                  <a:gd name="connsiteX12" fmla="*/ 622314 w 622313"/>
                  <a:gd name="connsiteY12" fmla="*/ 134415 h 362199"/>
                  <a:gd name="connsiteX13" fmla="*/ 583364 w 622313"/>
                  <a:gd name="connsiteY13" fmla="*/ 124949 h 362199"/>
                  <a:gd name="connsiteX14" fmla="*/ 573864 w 622313"/>
                  <a:gd name="connsiteY14" fmla="*/ 167545 h 3621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622313" h="362199">
                    <a:moveTo>
                      <a:pt x="573864" y="167545"/>
                    </a:moveTo>
                    <a:cubicBezTo>
                      <a:pt x="573864" y="175118"/>
                      <a:pt x="567214" y="178904"/>
                      <a:pt x="560564" y="178904"/>
                    </a:cubicBezTo>
                    <a:lnTo>
                      <a:pt x="557714" y="178904"/>
                    </a:lnTo>
                    <a:cubicBezTo>
                      <a:pt x="549164" y="178904"/>
                      <a:pt x="546314" y="171332"/>
                      <a:pt x="546314" y="162812"/>
                    </a:cubicBezTo>
                    <a:lnTo>
                      <a:pt x="555814" y="120216"/>
                    </a:lnTo>
                    <a:lnTo>
                      <a:pt x="47564" y="0"/>
                    </a:lnTo>
                    <a:lnTo>
                      <a:pt x="1014" y="198783"/>
                    </a:lnTo>
                    <a:lnTo>
                      <a:pt x="1014" y="198783"/>
                    </a:lnTo>
                    <a:cubicBezTo>
                      <a:pt x="-3736" y="219608"/>
                      <a:pt x="8614" y="240432"/>
                      <a:pt x="29514" y="244219"/>
                    </a:cubicBezTo>
                    <a:lnTo>
                      <a:pt x="531114" y="360649"/>
                    </a:lnTo>
                    <a:cubicBezTo>
                      <a:pt x="540614" y="363488"/>
                      <a:pt x="551064" y="362542"/>
                      <a:pt x="559614" y="356862"/>
                    </a:cubicBezTo>
                    <a:cubicBezTo>
                      <a:pt x="567214" y="351183"/>
                      <a:pt x="572914" y="342663"/>
                      <a:pt x="575764" y="333198"/>
                    </a:cubicBezTo>
                    <a:lnTo>
                      <a:pt x="622314" y="134415"/>
                    </a:lnTo>
                    <a:lnTo>
                      <a:pt x="583364" y="124949"/>
                    </a:lnTo>
                    <a:lnTo>
                      <a:pt x="573864" y="167545"/>
                    </a:lnTo>
                    <a:close/>
                  </a:path>
                </a:pathLst>
              </a:custGeom>
              <a:solidFill>
                <a:schemeClr val="accent3"/>
              </a:solidFill>
              <a:ln w="9450" cap="flat">
                <a:noFill/>
                <a:prstDash val="solid"/>
                <a:miter/>
              </a:ln>
            </p:spPr>
            <p:txBody>
              <a:bodyPr rtlCol="0" anchor="ctr"/>
              <a:lstStyle/>
              <a:p>
                <a:endParaRPr lang="en-GB"/>
              </a:p>
            </p:txBody>
          </p:sp>
          <p:sp>
            <p:nvSpPr>
              <p:cNvPr id="48" name="Freeform 47">
                <a:extLst>
                  <a:ext uri="{FF2B5EF4-FFF2-40B4-BE49-F238E27FC236}">
                    <a16:creationId xmlns:a16="http://schemas.microsoft.com/office/drawing/2014/main" id="{2CD3D884-FCA0-CCD3-F7AA-8E94DD8C7A0F}"/>
                  </a:ext>
                </a:extLst>
              </p:cNvPr>
              <p:cNvSpPr/>
              <p:nvPr/>
            </p:nvSpPr>
            <p:spPr>
              <a:xfrm>
                <a:off x="5943129" y="3348422"/>
                <a:ext cx="588656" cy="206355"/>
              </a:xfrm>
              <a:custGeom>
                <a:avLst/>
                <a:gdLst>
                  <a:gd name="connsiteX0" fmla="*/ 559550 w 588656"/>
                  <a:gd name="connsiteY0" fmla="*/ 118323 h 206355"/>
                  <a:gd name="connsiteX1" fmla="*/ 57000 w 588656"/>
                  <a:gd name="connsiteY1" fmla="*/ 947 h 206355"/>
                  <a:gd name="connsiteX2" fmla="*/ 48450 w 588656"/>
                  <a:gd name="connsiteY2" fmla="*/ 0 h 206355"/>
                  <a:gd name="connsiteX3" fmla="*/ 11400 w 588656"/>
                  <a:gd name="connsiteY3" fmla="*/ 28398 h 206355"/>
                  <a:gd name="connsiteX4" fmla="*/ 11400 w 588656"/>
                  <a:gd name="connsiteY4" fmla="*/ 26504 h 206355"/>
                  <a:gd name="connsiteX5" fmla="*/ 0 w 588656"/>
                  <a:gd name="connsiteY5" fmla="*/ 71940 h 206355"/>
                  <a:gd name="connsiteX6" fmla="*/ 2850 w 588656"/>
                  <a:gd name="connsiteY6" fmla="*/ 71940 h 206355"/>
                  <a:gd name="connsiteX7" fmla="*/ 575700 w 588656"/>
                  <a:gd name="connsiteY7" fmla="*/ 206355 h 206355"/>
                  <a:gd name="connsiteX8" fmla="*/ 587100 w 588656"/>
                  <a:gd name="connsiteY8" fmla="*/ 162812 h 206355"/>
                  <a:gd name="connsiteX9" fmla="*/ 583300 w 588656"/>
                  <a:gd name="connsiteY9" fmla="*/ 134415 h 206355"/>
                  <a:gd name="connsiteX10" fmla="*/ 559550 w 588656"/>
                  <a:gd name="connsiteY10" fmla="*/ 118323 h 20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88656" h="206355">
                    <a:moveTo>
                      <a:pt x="559550" y="118323"/>
                    </a:moveTo>
                    <a:lnTo>
                      <a:pt x="57000" y="947"/>
                    </a:lnTo>
                    <a:cubicBezTo>
                      <a:pt x="54150" y="0"/>
                      <a:pt x="66500" y="0"/>
                      <a:pt x="48450" y="0"/>
                    </a:cubicBezTo>
                    <a:cubicBezTo>
                      <a:pt x="30400" y="0"/>
                      <a:pt x="15200" y="10412"/>
                      <a:pt x="11400" y="28398"/>
                    </a:cubicBezTo>
                    <a:lnTo>
                      <a:pt x="11400" y="26504"/>
                    </a:lnTo>
                    <a:lnTo>
                      <a:pt x="0" y="71940"/>
                    </a:lnTo>
                    <a:lnTo>
                      <a:pt x="2850" y="71940"/>
                    </a:lnTo>
                    <a:lnTo>
                      <a:pt x="575700" y="206355"/>
                    </a:lnTo>
                    <a:lnTo>
                      <a:pt x="587100" y="162812"/>
                    </a:lnTo>
                    <a:cubicBezTo>
                      <a:pt x="589950" y="153347"/>
                      <a:pt x="589000" y="142934"/>
                      <a:pt x="583300" y="134415"/>
                    </a:cubicBezTo>
                    <a:cubicBezTo>
                      <a:pt x="577600" y="126842"/>
                      <a:pt x="569050" y="121163"/>
                      <a:pt x="559550" y="118323"/>
                    </a:cubicBezTo>
                    <a:close/>
                  </a:path>
                </a:pathLst>
              </a:custGeom>
              <a:solidFill>
                <a:schemeClr val="accent3"/>
              </a:solidFill>
              <a:ln w="9450" cap="flat">
                <a:noFill/>
                <a:prstDash val="solid"/>
                <a:miter/>
              </a:ln>
            </p:spPr>
            <p:txBody>
              <a:bodyPr rtlCol="0" anchor="ctr"/>
              <a:lstStyle/>
              <a:p>
                <a:endParaRPr lang="en-GB"/>
              </a:p>
            </p:txBody>
          </p:sp>
          <p:sp>
            <p:nvSpPr>
              <p:cNvPr id="49" name="Freeform 48">
                <a:extLst>
                  <a:ext uri="{FF2B5EF4-FFF2-40B4-BE49-F238E27FC236}">
                    <a16:creationId xmlns:a16="http://schemas.microsoft.com/office/drawing/2014/main" id="{C2EB0BBA-53CB-78CD-FE88-B7A3DB14BC6B}"/>
                  </a:ext>
                </a:extLst>
              </p:cNvPr>
              <p:cNvSpPr/>
              <p:nvPr/>
            </p:nvSpPr>
            <p:spPr>
              <a:xfrm>
                <a:off x="5713373" y="2495550"/>
                <a:ext cx="1161705" cy="1481403"/>
              </a:xfrm>
              <a:custGeom>
                <a:avLst/>
                <a:gdLst>
                  <a:gd name="connsiteX0" fmla="*/ 1079055 w 1161705"/>
                  <a:gd name="connsiteY0" fmla="*/ 456253 h 1481403"/>
                  <a:gd name="connsiteX1" fmla="*/ 1161706 w 1161705"/>
                  <a:gd name="connsiteY1" fmla="*/ 216768 h 1481403"/>
                  <a:gd name="connsiteX2" fmla="*/ 1161706 w 1161705"/>
                  <a:gd name="connsiteY2" fmla="*/ 204462 h 1481403"/>
                  <a:gd name="connsiteX3" fmla="*/ 1153155 w 1161705"/>
                  <a:gd name="connsiteY3" fmla="*/ 195943 h 1481403"/>
                  <a:gd name="connsiteX4" fmla="*/ 999255 w 1161705"/>
                  <a:gd name="connsiteY4" fmla="*/ 134415 h 1481403"/>
                  <a:gd name="connsiteX5" fmla="*/ 983105 w 1161705"/>
                  <a:gd name="connsiteY5" fmla="*/ 138201 h 1481403"/>
                  <a:gd name="connsiteX6" fmla="*/ 875755 w 1161705"/>
                  <a:gd name="connsiteY6" fmla="*/ 266937 h 1481403"/>
                  <a:gd name="connsiteX7" fmla="*/ 843455 w 1161705"/>
                  <a:gd name="connsiteY7" fmla="*/ 257471 h 1481403"/>
                  <a:gd name="connsiteX8" fmla="*/ 797855 w 1161705"/>
                  <a:gd name="connsiteY8" fmla="*/ 247058 h 1481403"/>
                  <a:gd name="connsiteX9" fmla="*/ 811155 w 1161705"/>
                  <a:gd name="connsiteY9" fmla="*/ 195943 h 1481403"/>
                  <a:gd name="connsiteX10" fmla="*/ 802605 w 1161705"/>
                  <a:gd name="connsiteY10" fmla="*/ 150507 h 1481403"/>
                  <a:gd name="connsiteX11" fmla="*/ 763655 w 1161705"/>
                  <a:gd name="connsiteY11" fmla="*/ 123056 h 1481403"/>
                  <a:gd name="connsiteX12" fmla="*/ 701905 w 1161705"/>
                  <a:gd name="connsiteY12" fmla="*/ 107911 h 1481403"/>
                  <a:gd name="connsiteX13" fmla="*/ 655355 w 1161705"/>
                  <a:gd name="connsiteY13" fmla="*/ 114537 h 1481403"/>
                  <a:gd name="connsiteX14" fmla="*/ 627805 w 1161705"/>
                  <a:gd name="connsiteY14" fmla="*/ 151453 h 1481403"/>
                  <a:gd name="connsiteX15" fmla="*/ 616405 w 1161705"/>
                  <a:gd name="connsiteY15" fmla="*/ 203516 h 1481403"/>
                  <a:gd name="connsiteX16" fmla="*/ 541355 w 1161705"/>
                  <a:gd name="connsiteY16" fmla="*/ 189317 h 1481403"/>
                  <a:gd name="connsiteX17" fmla="*/ 502405 w 1161705"/>
                  <a:gd name="connsiteY17" fmla="*/ 24611 h 1481403"/>
                  <a:gd name="connsiteX18" fmla="*/ 490055 w 1161705"/>
                  <a:gd name="connsiteY18" fmla="*/ 13252 h 1481403"/>
                  <a:gd name="connsiteX19" fmla="*/ 324755 w 1161705"/>
                  <a:gd name="connsiteY19" fmla="*/ 0 h 1481403"/>
                  <a:gd name="connsiteX20" fmla="*/ 313355 w 1161705"/>
                  <a:gd name="connsiteY20" fmla="*/ 3786 h 1481403"/>
                  <a:gd name="connsiteX21" fmla="*/ 306705 w 1161705"/>
                  <a:gd name="connsiteY21" fmla="*/ 15145 h 1481403"/>
                  <a:gd name="connsiteX22" fmla="*/ 272505 w 1161705"/>
                  <a:gd name="connsiteY22" fmla="*/ 263150 h 1481403"/>
                  <a:gd name="connsiteX23" fmla="*/ 173705 w 1161705"/>
                  <a:gd name="connsiteY23" fmla="*/ 428802 h 1481403"/>
                  <a:gd name="connsiteX24" fmla="*/ 123355 w 1161705"/>
                  <a:gd name="connsiteY24" fmla="*/ 643677 h 1481403"/>
                  <a:gd name="connsiteX25" fmla="*/ 102455 w 1161705"/>
                  <a:gd name="connsiteY25" fmla="*/ 731709 h 1481403"/>
                  <a:gd name="connsiteX26" fmla="*/ 99605 w 1161705"/>
                  <a:gd name="connsiteY26" fmla="*/ 744015 h 1481403"/>
                  <a:gd name="connsiteX27" fmla="*/ 4605 w 1161705"/>
                  <a:gd name="connsiteY27" fmla="*/ 1144420 h 1481403"/>
                  <a:gd name="connsiteX28" fmla="*/ 4605 w 1161705"/>
                  <a:gd name="connsiteY28" fmla="*/ 1146313 h 1481403"/>
                  <a:gd name="connsiteX29" fmla="*/ 120505 w 1161705"/>
                  <a:gd name="connsiteY29" fmla="*/ 1335630 h 1481403"/>
                  <a:gd name="connsiteX30" fmla="*/ 723755 w 1161705"/>
                  <a:gd name="connsiteY30" fmla="*/ 1477618 h 1481403"/>
                  <a:gd name="connsiteX31" fmla="*/ 759855 w 1161705"/>
                  <a:gd name="connsiteY31" fmla="*/ 1481404 h 1481403"/>
                  <a:gd name="connsiteX32" fmla="*/ 842505 w 1161705"/>
                  <a:gd name="connsiteY32" fmla="*/ 1457739 h 1481403"/>
                  <a:gd name="connsiteX33" fmla="*/ 912805 w 1161705"/>
                  <a:gd name="connsiteY33" fmla="*/ 1360241 h 1481403"/>
                  <a:gd name="connsiteX34" fmla="*/ 912805 w 1161705"/>
                  <a:gd name="connsiteY34" fmla="*/ 1356455 h 1481403"/>
                  <a:gd name="connsiteX35" fmla="*/ 1007805 w 1161705"/>
                  <a:gd name="connsiteY35" fmla="*/ 956050 h 1481403"/>
                  <a:gd name="connsiteX36" fmla="*/ 1081905 w 1161705"/>
                  <a:gd name="connsiteY36" fmla="*/ 639891 h 1481403"/>
                  <a:gd name="connsiteX37" fmla="*/ 1073355 w 1161705"/>
                  <a:gd name="connsiteY37" fmla="*/ 462880 h 1481403"/>
                  <a:gd name="connsiteX38" fmla="*/ 1079055 w 1161705"/>
                  <a:gd name="connsiteY38" fmla="*/ 456253 h 1481403"/>
                  <a:gd name="connsiteX39" fmla="*/ 654405 w 1161705"/>
                  <a:gd name="connsiteY39" fmla="*/ 158080 h 1481403"/>
                  <a:gd name="connsiteX40" fmla="*/ 655355 w 1161705"/>
                  <a:gd name="connsiteY40" fmla="*/ 158080 h 1481403"/>
                  <a:gd name="connsiteX41" fmla="*/ 670555 w 1161705"/>
                  <a:gd name="connsiteY41" fmla="*/ 138201 h 1481403"/>
                  <a:gd name="connsiteX42" fmla="*/ 696205 w 1161705"/>
                  <a:gd name="connsiteY42" fmla="*/ 134415 h 1481403"/>
                  <a:gd name="connsiteX43" fmla="*/ 757955 w 1161705"/>
                  <a:gd name="connsiteY43" fmla="*/ 149560 h 1481403"/>
                  <a:gd name="connsiteX44" fmla="*/ 779805 w 1161705"/>
                  <a:gd name="connsiteY44" fmla="*/ 164706 h 1481403"/>
                  <a:gd name="connsiteX45" fmla="*/ 783605 w 1161705"/>
                  <a:gd name="connsiteY45" fmla="*/ 188370 h 1481403"/>
                  <a:gd name="connsiteX46" fmla="*/ 771255 w 1161705"/>
                  <a:gd name="connsiteY46" fmla="*/ 239486 h 1481403"/>
                  <a:gd name="connsiteX47" fmla="*/ 642055 w 1161705"/>
                  <a:gd name="connsiteY47" fmla="*/ 209195 h 1481403"/>
                  <a:gd name="connsiteX48" fmla="*/ 654405 w 1161705"/>
                  <a:gd name="connsiteY48" fmla="*/ 158080 h 1481403"/>
                  <a:gd name="connsiteX49" fmla="*/ 326655 w 1161705"/>
                  <a:gd name="connsiteY49" fmla="*/ 83299 h 1481403"/>
                  <a:gd name="connsiteX50" fmla="*/ 352305 w 1161705"/>
                  <a:gd name="connsiteY50" fmla="*/ 199729 h 1481403"/>
                  <a:gd name="connsiteX51" fmla="*/ 358005 w 1161705"/>
                  <a:gd name="connsiteY51" fmla="*/ 208248 h 1481403"/>
                  <a:gd name="connsiteX52" fmla="*/ 318105 w 1161705"/>
                  <a:gd name="connsiteY52" fmla="*/ 229073 h 1481403"/>
                  <a:gd name="connsiteX53" fmla="*/ 318105 w 1161705"/>
                  <a:gd name="connsiteY53" fmla="*/ 229073 h 1481403"/>
                  <a:gd name="connsiteX54" fmla="*/ 305755 w 1161705"/>
                  <a:gd name="connsiteY54" fmla="*/ 236646 h 1481403"/>
                  <a:gd name="connsiteX55" fmla="*/ 326655 w 1161705"/>
                  <a:gd name="connsiteY55" fmla="*/ 83299 h 1481403"/>
                  <a:gd name="connsiteX56" fmla="*/ 845355 w 1161705"/>
                  <a:gd name="connsiteY56" fmla="*/ 1023257 h 1481403"/>
                  <a:gd name="connsiteX57" fmla="*/ 780755 w 1161705"/>
                  <a:gd name="connsiteY57" fmla="*/ 1293980 h 1481403"/>
                  <a:gd name="connsiteX58" fmla="*/ 750355 w 1161705"/>
                  <a:gd name="connsiteY58" fmla="*/ 1334683 h 1481403"/>
                  <a:gd name="connsiteX59" fmla="*/ 716155 w 1161705"/>
                  <a:gd name="connsiteY59" fmla="*/ 1344149 h 1481403"/>
                  <a:gd name="connsiteX60" fmla="*/ 700955 w 1161705"/>
                  <a:gd name="connsiteY60" fmla="*/ 1343202 h 1481403"/>
                  <a:gd name="connsiteX61" fmla="*/ 198405 w 1161705"/>
                  <a:gd name="connsiteY61" fmla="*/ 1225826 h 1481403"/>
                  <a:gd name="connsiteX62" fmla="*/ 149005 w 1161705"/>
                  <a:gd name="connsiteY62" fmla="*/ 1146313 h 1481403"/>
                  <a:gd name="connsiteX63" fmla="*/ 213605 w 1161705"/>
                  <a:gd name="connsiteY63" fmla="*/ 876537 h 1481403"/>
                  <a:gd name="connsiteX64" fmla="*/ 293405 w 1161705"/>
                  <a:gd name="connsiteY64" fmla="*/ 827314 h 1481403"/>
                  <a:gd name="connsiteX65" fmla="*/ 795955 w 1161705"/>
                  <a:gd name="connsiteY65" fmla="*/ 943744 h 1481403"/>
                  <a:gd name="connsiteX66" fmla="*/ 836805 w 1161705"/>
                  <a:gd name="connsiteY66" fmla="*/ 974035 h 1481403"/>
                  <a:gd name="connsiteX67" fmla="*/ 845355 w 1161705"/>
                  <a:gd name="connsiteY67" fmla="*/ 1023257 h 1481403"/>
                  <a:gd name="connsiteX68" fmla="*/ 467255 w 1161705"/>
                  <a:gd name="connsiteY68" fmla="*/ 563217 h 1481403"/>
                  <a:gd name="connsiteX69" fmla="*/ 494805 w 1161705"/>
                  <a:gd name="connsiteY69" fmla="*/ 447734 h 1481403"/>
                  <a:gd name="connsiteX70" fmla="*/ 501455 w 1161705"/>
                  <a:gd name="connsiteY70" fmla="*/ 439215 h 1481403"/>
                  <a:gd name="connsiteX71" fmla="*/ 512855 w 1161705"/>
                  <a:gd name="connsiteY71" fmla="*/ 439215 h 1481403"/>
                  <a:gd name="connsiteX72" fmla="*/ 796905 w 1161705"/>
                  <a:gd name="connsiteY72" fmla="*/ 506422 h 1481403"/>
                  <a:gd name="connsiteX73" fmla="*/ 796905 w 1161705"/>
                  <a:gd name="connsiteY73" fmla="*/ 506422 h 1481403"/>
                  <a:gd name="connsiteX74" fmla="*/ 808305 w 1161705"/>
                  <a:gd name="connsiteY74" fmla="*/ 509262 h 1481403"/>
                  <a:gd name="connsiteX75" fmla="*/ 808305 w 1161705"/>
                  <a:gd name="connsiteY75" fmla="*/ 520621 h 1481403"/>
                  <a:gd name="connsiteX76" fmla="*/ 780755 w 1161705"/>
                  <a:gd name="connsiteY76" fmla="*/ 636104 h 1481403"/>
                  <a:gd name="connsiteX77" fmla="*/ 767455 w 1161705"/>
                  <a:gd name="connsiteY77" fmla="*/ 647463 h 1481403"/>
                  <a:gd name="connsiteX78" fmla="*/ 764605 w 1161705"/>
                  <a:gd name="connsiteY78" fmla="*/ 647463 h 1481403"/>
                  <a:gd name="connsiteX79" fmla="*/ 478655 w 1161705"/>
                  <a:gd name="connsiteY79" fmla="*/ 579309 h 1481403"/>
                  <a:gd name="connsiteX80" fmla="*/ 467255 w 1161705"/>
                  <a:gd name="connsiteY80" fmla="*/ 563217 h 1481403"/>
                  <a:gd name="connsiteX81" fmla="*/ 1006855 w 1161705"/>
                  <a:gd name="connsiteY81" fmla="*/ 639891 h 1481403"/>
                  <a:gd name="connsiteX82" fmla="*/ 958405 w 1161705"/>
                  <a:gd name="connsiteY82" fmla="*/ 842460 h 1481403"/>
                  <a:gd name="connsiteX83" fmla="*/ 945105 w 1161705"/>
                  <a:gd name="connsiteY83" fmla="*/ 853819 h 1481403"/>
                  <a:gd name="connsiteX84" fmla="*/ 942255 w 1161705"/>
                  <a:gd name="connsiteY84" fmla="*/ 853819 h 1481403"/>
                  <a:gd name="connsiteX85" fmla="*/ 930855 w 1161705"/>
                  <a:gd name="connsiteY85" fmla="*/ 837727 h 1481403"/>
                  <a:gd name="connsiteX86" fmla="*/ 979305 w 1161705"/>
                  <a:gd name="connsiteY86" fmla="*/ 635158 h 1481403"/>
                  <a:gd name="connsiteX87" fmla="*/ 807355 w 1161705"/>
                  <a:gd name="connsiteY87" fmla="*/ 358755 h 1481403"/>
                  <a:gd name="connsiteX88" fmla="*/ 549905 w 1161705"/>
                  <a:gd name="connsiteY88" fmla="*/ 298174 h 1481403"/>
                  <a:gd name="connsiteX89" fmla="*/ 375105 w 1161705"/>
                  <a:gd name="connsiteY89" fmla="*/ 326571 h 1481403"/>
                  <a:gd name="connsiteX90" fmla="*/ 271555 w 1161705"/>
                  <a:gd name="connsiteY90" fmla="*/ 468559 h 1481403"/>
                  <a:gd name="connsiteX91" fmla="*/ 222155 w 1161705"/>
                  <a:gd name="connsiteY91" fmla="*/ 674914 h 1481403"/>
                  <a:gd name="connsiteX92" fmla="*/ 206005 w 1161705"/>
                  <a:gd name="connsiteY92" fmla="*/ 686273 h 1481403"/>
                  <a:gd name="connsiteX93" fmla="*/ 206955 w 1161705"/>
                  <a:gd name="connsiteY93" fmla="*/ 686273 h 1481403"/>
                  <a:gd name="connsiteX94" fmla="*/ 197455 w 1161705"/>
                  <a:gd name="connsiteY94" fmla="*/ 667342 h 1481403"/>
                  <a:gd name="connsiteX95" fmla="*/ 246855 w 1161705"/>
                  <a:gd name="connsiteY95" fmla="*/ 460986 h 1481403"/>
                  <a:gd name="connsiteX96" fmla="*/ 362755 w 1161705"/>
                  <a:gd name="connsiteY96" fmla="*/ 301014 h 1481403"/>
                  <a:gd name="connsiteX97" fmla="*/ 557505 w 1161705"/>
                  <a:gd name="connsiteY97" fmla="*/ 269776 h 1481403"/>
                  <a:gd name="connsiteX98" fmla="*/ 814955 w 1161705"/>
                  <a:gd name="connsiteY98" fmla="*/ 330358 h 1481403"/>
                  <a:gd name="connsiteX99" fmla="*/ 975505 w 1161705"/>
                  <a:gd name="connsiteY99" fmla="*/ 445841 h 1481403"/>
                  <a:gd name="connsiteX100" fmla="*/ 1006855 w 1161705"/>
                  <a:gd name="connsiteY100" fmla="*/ 639891 h 1481403"/>
                  <a:gd name="connsiteX101" fmla="*/ 1059105 w 1161705"/>
                  <a:gd name="connsiteY101" fmla="*/ 427856 h 1481403"/>
                  <a:gd name="connsiteX102" fmla="*/ 1059105 w 1161705"/>
                  <a:gd name="connsiteY102" fmla="*/ 427856 h 1481403"/>
                  <a:gd name="connsiteX103" fmla="*/ 1026805 w 1161705"/>
                  <a:gd name="connsiteY103" fmla="*/ 375794 h 1481403"/>
                  <a:gd name="connsiteX104" fmla="*/ 1112305 w 1161705"/>
                  <a:gd name="connsiteY104" fmla="*/ 273563 h 1481403"/>
                  <a:gd name="connsiteX105" fmla="*/ 1059105 w 1161705"/>
                  <a:gd name="connsiteY105" fmla="*/ 427856 h 14814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1161705" h="1481403">
                    <a:moveTo>
                      <a:pt x="1079055" y="456253"/>
                    </a:moveTo>
                    <a:lnTo>
                      <a:pt x="1161706" y="216768"/>
                    </a:lnTo>
                    <a:lnTo>
                      <a:pt x="1161706" y="204462"/>
                    </a:lnTo>
                    <a:cubicBezTo>
                      <a:pt x="1161706" y="200676"/>
                      <a:pt x="1157905" y="197836"/>
                      <a:pt x="1153155" y="195943"/>
                    </a:cubicBezTo>
                    <a:lnTo>
                      <a:pt x="999255" y="134415"/>
                    </a:lnTo>
                    <a:cubicBezTo>
                      <a:pt x="993555" y="131575"/>
                      <a:pt x="986905" y="134415"/>
                      <a:pt x="983105" y="138201"/>
                    </a:cubicBezTo>
                    <a:lnTo>
                      <a:pt x="875755" y="266937"/>
                    </a:lnTo>
                    <a:cubicBezTo>
                      <a:pt x="865305" y="263150"/>
                      <a:pt x="854855" y="260311"/>
                      <a:pt x="843455" y="257471"/>
                    </a:cubicBezTo>
                    <a:lnTo>
                      <a:pt x="797855" y="247058"/>
                    </a:lnTo>
                    <a:lnTo>
                      <a:pt x="811155" y="195943"/>
                    </a:lnTo>
                    <a:cubicBezTo>
                      <a:pt x="814955" y="180798"/>
                      <a:pt x="811155" y="164706"/>
                      <a:pt x="802605" y="150507"/>
                    </a:cubicBezTo>
                    <a:cubicBezTo>
                      <a:pt x="793105" y="137255"/>
                      <a:pt x="778855" y="126842"/>
                      <a:pt x="763655" y="123056"/>
                    </a:cubicBezTo>
                    <a:lnTo>
                      <a:pt x="701905" y="107911"/>
                    </a:lnTo>
                    <a:cubicBezTo>
                      <a:pt x="685755" y="104124"/>
                      <a:pt x="668655" y="107911"/>
                      <a:pt x="655355" y="114537"/>
                    </a:cubicBezTo>
                    <a:cubicBezTo>
                      <a:pt x="640155" y="123056"/>
                      <a:pt x="630655" y="136308"/>
                      <a:pt x="627805" y="151453"/>
                    </a:cubicBezTo>
                    <a:lnTo>
                      <a:pt x="616405" y="203516"/>
                    </a:lnTo>
                    <a:lnTo>
                      <a:pt x="541355" y="189317"/>
                    </a:lnTo>
                    <a:lnTo>
                      <a:pt x="502405" y="24611"/>
                    </a:lnTo>
                    <a:cubicBezTo>
                      <a:pt x="502405" y="18932"/>
                      <a:pt x="495755" y="13252"/>
                      <a:pt x="490055" y="13252"/>
                    </a:cubicBezTo>
                    <a:lnTo>
                      <a:pt x="324755" y="0"/>
                    </a:lnTo>
                    <a:cubicBezTo>
                      <a:pt x="320955" y="0"/>
                      <a:pt x="316205" y="0"/>
                      <a:pt x="313355" y="3786"/>
                    </a:cubicBezTo>
                    <a:cubicBezTo>
                      <a:pt x="309555" y="6626"/>
                      <a:pt x="306705" y="9466"/>
                      <a:pt x="306705" y="15145"/>
                    </a:cubicBezTo>
                    <a:lnTo>
                      <a:pt x="272505" y="263150"/>
                    </a:lnTo>
                    <a:cubicBezTo>
                      <a:pt x="223105" y="306693"/>
                      <a:pt x="188905" y="363488"/>
                      <a:pt x="173705" y="428802"/>
                    </a:cubicBezTo>
                    <a:lnTo>
                      <a:pt x="123355" y="643677"/>
                    </a:lnTo>
                    <a:lnTo>
                      <a:pt x="102455" y="731709"/>
                    </a:lnTo>
                    <a:lnTo>
                      <a:pt x="99605" y="744015"/>
                    </a:lnTo>
                    <a:lnTo>
                      <a:pt x="4605" y="1144420"/>
                    </a:lnTo>
                    <a:lnTo>
                      <a:pt x="4605" y="1146313"/>
                    </a:lnTo>
                    <a:cubicBezTo>
                      <a:pt x="-16295" y="1231506"/>
                      <a:pt x="35955" y="1314805"/>
                      <a:pt x="120505" y="1335630"/>
                    </a:cubicBezTo>
                    <a:lnTo>
                      <a:pt x="723755" y="1477618"/>
                    </a:lnTo>
                    <a:cubicBezTo>
                      <a:pt x="736105" y="1480457"/>
                      <a:pt x="748455" y="1481404"/>
                      <a:pt x="759855" y="1481404"/>
                    </a:cubicBezTo>
                    <a:cubicBezTo>
                      <a:pt x="788355" y="1481404"/>
                      <a:pt x="815905" y="1472885"/>
                      <a:pt x="842505" y="1457739"/>
                    </a:cubicBezTo>
                    <a:cubicBezTo>
                      <a:pt x="878605" y="1435968"/>
                      <a:pt x="903305" y="1401891"/>
                      <a:pt x="912805" y="1360241"/>
                    </a:cubicBezTo>
                    <a:lnTo>
                      <a:pt x="912805" y="1356455"/>
                    </a:lnTo>
                    <a:lnTo>
                      <a:pt x="1007805" y="956050"/>
                    </a:lnTo>
                    <a:lnTo>
                      <a:pt x="1081905" y="639891"/>
                    </a:lnTo>
                    <a:cubicBezTo>
                      <a:pt x="1095206" y="579309"/>
                      <a:pt x="1091405" y="519675"/>
                      <a:pt x="1073355" y="462880"/>
                    </a:cubicBezTo>
                    <a:cubicBezTo>
                      <a:pt x="1076206" y="462880"/>
                      <a:pt x="1077155" y="459093"/>
                      <a:pt x="1079055" y="456253"/>
                    </a:cubicBezTo>
                    <a:close/>
                    <a:moveTo>
                      <a:pt x="654405" y="158080"/>
                    </a:moveTo>
                    <a:lnTo>
                      <a:pt x="655355" y="158080"/>
                    </a:lnTo>
                    <a:cubicBezTo>
                      <a:pt x="657255" y="149560"/>
                      <a:pt x="662005" y="141988"/>
                      <a:pt x="670555" y="138201"/>
                    </a:cubicBezTo>
                    <a:cubicBezTo>
                      <a:pt x="679105" y="134415"/>
                      <a:pt x="688605" y="132522"/>
                      <a:pt x="696205" y="134415"/>
                    </a:cubicBezTo>
                    <a:lnTo>
                      <a:pt x="757955" y="149560"/>
                    </a:lnTo>
                    <a:cubicBezTo>
                      <a:pt x="767455" y="152400"/>
                      <a:pt x="774105" y="156186"/>
                      <a:pt x="779805" y="164706"/>
                    </a:cubicBezTo>
                    <a:cubicBezTo>
                      <a:pt x="785505" y="171332"/>
                      <a:pt x="786455" y="179851"/>
                      <a:pt x="783605" y="188370"/>
                    </a:cubicBezTo>
                    <a:lnTo>
                      <a:pt x="771255" y="239486"/>
                    </a:lnTo>
                    <a:lnTo>
                      <a:pt x="642055" y="209195"/>
                    </a:lnTo>
                    <a:lnTo>
                      <a:pt x="654405" y="158080"/>
                    </a:lnTo>
                    <a:close/>
                    <a:moveTo>
                      <a:pt x="326655" y="83299"/>
                    </a:moveTo>
                    <a:lnTo>
                      <a:pt x="352305" y="199729"/>
                    </a:lnTo>
                    <a:cubicBezTo>
                      <a:pt x="352305" y="203516"/>
                      <a:pt x="355155" y="206355"/>
                      <a:pt x="358005" y="208248"/>
                    </a:cubicBezTo>
                    <a:cubicBezTo>
                      <a:pt x="344705" y="213928"/>
                      <a:pt x="330455" y="220554"/>
                      <a:pt x="318105" y="229073"/>
                    </a:cubicBezTo>
                    <a:lnTo>
                      <a:pt x="318105" y="229073"/>
                    </a:lnTo>
                    <a:cubicBezTo>
                      <a:pt x="314305" y="230966"/>
                      <a:pt x="309555" y="233806"/>
                      <a:pt x="305755" y="236646"/>
                    </a:cubicBezTo>
                    <a:lnTo>
                      <a:pt x="326655" y="83299"/>
                    </a:lnTo>
                    <a:close/>
                    <a:moveTo>
                      <a:pt x="845355" y="1023257"/>
                    </a:moveTo>
                    <a:lnTo>
                      <a:pt x="780755" y="1293980"/>
                    </a:lnTo>
                    <a:cubicBezTo>
                      <a:pt x="776005" y="1311019"/>
                      <a:pt x="765555" y="1325217"/>
                      <a:pt x="750355" y="1334683"/>
                    </a:cubicBezTo>
                    <a:cubicBezTo>
                      <a:pt x="740855" y="1341309"/>
                      <a:pt x="728505" y="1344149"/>
                      <a:pt x="716155" y="1344149"/>
                    </a:cubicBezTo>
                    <a:cubicBezTo>
                      <a:pt x="703805" y="1344149"/>
                      <a:pt x="706655" y="1344149"/>
                      <a:pt x="700955" y="1343202"/>
                    </a:cubicBezTo>
                    <a:lnTo>
                      <a:pt x="198405" y="1225826"/>
                    </a:lnTo>
                    <a:cubicBezTo>
                      <a:pt x="162305" y="1217307"/>
                      <a:pt x="140455" y="1182283"/>
                      <a:pt x="149005" y="1146313"/>
                    </a:cubicBezTo>
                    <a:lnTo>
                      <a:pt x="213605" y="876537"/>
                    </a:lnTo>
                    <a:cubicBezTo>
                      <a:pt x="222155" y="840567"/>
                      <a:pt x="257305" y="818795"/>
                      <a:pt x="293405" y="827314"/>
                    </a:cubicBezTo>
                    <a:lnTo>
                      <a:pt x="795955" y="943744"/>
                    </a:lnTo>
                    <a:cubicBezTo>
                      <a:pt x="813055" y="948477"/>
                      <a:pt x="828255" y="958890"/>
                      <a:pt x="836805" y="974035"/>
                    </a:cubicBezTo>
                    <a:cubicBezTo>
                      <a:pt x="845355" y="989180"/>
                      <a:pt x="849155" y="1007165"/>
                      <a:pt x="845355" y="1023257"/>
                    </a:cubicBezTo>
                    <a:close/>
                    <a:moveTo>
                      <a:pt x="467255" y="563217"/>
                    </a:moveTo>
                    <a:lnTo>
                      <a:pt x="494805" y="447734"/>
                    </a:lnTo>
                    <a:cubicBezTo>
                      <a:pt x="494805" y="444894"/>
                      <a:pt x="498605" y="439215"/>
                      <a:pt x="501455" y="439215"/>
                    </a:cubicBezTo>
                    <a:lnTo>
                      <a:pt x="512855" y="439215"/>
                    </a:lnTo>
                    <a:lnTo>
                      <a:pt x="796905" y="506422"/>
                    </a:lnTo>
                    <a:lnTo>
                      <a:pt x="796905" y="506422"/>
                    </a:lnTo>
                    <a:cubicBezTo>
                      <a:pt x="796905" y="506422"/>
                      <a:pt x="805455" y="506422"/>
                      <a:pt x="808305" y="509262"/>
                    </a:cubicBezTo>
                    <a:lnTo>
                      <a:pt x="808305" y="520621"/>
                    </a:lnTo>
                    <a:lnTo>
                      <a:pt x="780755" y="636104"/>
                    </a:lnTo>
                    <a:cubicBezTo>
                      <a:pt x="780755" y="643677"/>
                      <a:pt x="774105" y="647463"/>
                      <a:pt x="767455" y="647463"/>
                    </a:cubicBezTo>
                    <a:lnTo>
                      <a:pt x="764605" y="647463"/>
                    </a:lnTo>
                    <a:lnTo>
                      <a:pt x="478655" y="579309"/>
                    </a:lnTo>
                    <a:cubicBezTo>
                      <a:pt x="470105" y="578363"/>
                      <a:pt x="467255" y="571737"/>
                      <a:pt x="467255" y="563217"/>
                    </a:cubicBezTo>
                    <a:close/>
                    <a:moveTo>
                      <a:pt x="1006855" y="639891"/>
                    </a:moveTo>
                    <a:lnTo>
                      <a:pt x="958405" y="842460"/>
                    </a:lnTo>
                    <a:cubicBezTo>
                      <a:pt x="958405" y="850032"/>
                      <a:pt x="951755" y="853819"/>
                      <a:pt x="945105" y="853819"/>
                    </a:cubicBezTo>
                    <a:lnTo>
                      <a:pt x="942255" y="853819"/>
                    </a:lnTo>
                    <a:cubicBezTo>
                      <a:pt x="933705" y="852872"/>
                      <a:pt x="930855" y="846246"/>
                      <a:pt x="930855" y="837727"/>
                    </a:cubicBezTo>
                    <a:lnTo>
                      <a:pt x="979305" y="635158"/>
                    </a:lnTo>
                    <a:cubicBezTo>
                      <a:pt x="1007805" y="512102"/>
                      <a:pt x="930855" y="387153"/>
                      <a:pt x="807355" y="358755"/>
                    </a:cubicBezTo>
                    <a:lnTo>
                      <a:pt x="549905" y="298174"/>
                    </a:lnTo>
                    <a:cubicBezTo>
                      <a:pt x="489105" y="283975"/>
                      <a:pt x="427355" y="293441"/>
                      <a:pt x="375105" y="326571"/>
                    </a:cubicBezTo>
                    <a:cubicBezTo>
                      <a:pt x="322855" y="357809"/>
                      <a:pt x="284855" y="407978"/>
                      <a:pt x="271555" y="468559"/>
                    </a:cubicBezTo>
                    <a:lnTo>
                      <a:pt x="222155" y="674914"/>
                    </a:lnTo>
                    <a:cubicBezTo>
                      <a:pt x="222155" y="683434"/>
                      <a:pt x="214555" y="687220"/>
                      <a:pt x="206005" y="686273"/>
                    </a:cubicBezTo>
                    <a:lnTo>
                      <a:pt x="206955" y="686273"/>
                    </a:lnTo>
                    <a:cubicBezTo>
                      <a:pt x="200305" y="682487"/>
                      <a:pt x="194605" y="675861"/>
                      <a:pt x="197455" y="667342"/>
                    </a:cubicBezTo>
                    <a:lnTo>
                      <a:pt x="246855" y="460986"/>
                    </a:lnTo>
                    <a:cubicBezTo>
                      <a:pt x="262055" y="393779"/>
                      <a:pt x="303855" y="336984"/>
                      <a:pt x="362755" y="301014"/>
                    </a:cubicBezTo>
                    <a:cubicBezTo>
                      <a:pt x="419755" y="265990"/>
                      <a:pt x="490055" y="253684"/>
                      <a:pt x="557505" y="269776"/>
                    </a:cubicBezTo>
                    <a:lnTo>
                      <a:pt x="814955" y="330358"/>
                    </a:lnTo>
                    <a:cubicBezTo>
                      <a:pt x="882405" y="345503"/>
                      <a:pt x="939405" y="387153"/>
                      <a:pt x="975505" y="445841"/>
                    </a:cubicBezTo>
                    <a:cubicBezTo>
                      <a:pt x="1010655" y="502636"/>
                      <a:pt x="1023005" y="572683"/>
                      <a:pt x="1006855" y="639891"/>
                    </a:cubicBezTo>
                    <a:close/>
                    <a:moveTo>
                      <a:pt x="1059105" y="427856"/>
                    </a:moveTo>
                    <a:lnTo>
                      <a:pt x="1059105" y="427856"/>
                    </a:lnTo>
                    <a:cubicBezTo>
                      <a:pt x="1050555" y="409871"/>
                      <a:pt x="1039155" y="392832"/>
                      <a:pt x="1026805" y="375794"/>
                    </a:cubicBezTo>
                    <a:cubicBezTo>
                      <a:pt x="1014455" y="358755"/>
                      <a:pt x="1112305" y="273563"/>
                      <a:pt x="1112305" y="273563"/>
                    </a:cubicBezTo>
                    <a:lnTo>
                      <a:pt x="1059105" y="427856"/>
                    </a:lnTo>
                    <a:close/>
                  </a:path>
                </a:pathLst>
              </a:custGeom>
              <a:solidFill>
                <a:schemeClr val="accent3"/>
              </a:solidFill>
              <a:ln w="9450" cap="flat">
                <a:noFill/>
                <a:prstDash val="solid"/>
                <a:miter/>
              </a:ln>
            </p:spPr>
            <p:txBody>
              <a:bodyPr rtlCol="0" anchor="ctr"/>
              <a:lstStyle/>
              <a:p>
                <a:endParaRPr lang="en-GB"/>
              </a:p>
            </p:txBody>
          </p:sp>
        </p:grpSp>
        <p:sp>
          <p:nvSpPr>
            <p:cNvPr id="46" name="Freeform 45">
              <a:extLst>
                <a:ext uri="{FF2B5EF4-FFF2-40B4-BE49-F238E27FC236}">
                  <a16:creationId xmlns:a16="http://schemas.microsoft.com/office/drawing/2014/main" id="{36CCEA1E-0AA4-C87D-5A90-C8E0CABAAD93}"/>
                </a:ext>
              </a:extLst>
            </p:cNvPr>
            <p:cNvSpPr/>
            <p:nvPr/>
          </p:nvSpPr>
          <p:spPr>
            <a:xfrm>
              <a:off x="5889929" y="3647542"/>
              <a:ext cx="950" cy="946"/>
            </a:xfrm>
            <a:custGeom>
              <a:avLst/>
              <a:gdLst>
                <a:gd name="connsiteX0" fmla="*/ 950 w 950"/>
                <a:gd name="connsiteY0" fmla="*/ 0 h 946"/>
                <a:gd name="connsiteX1" fmla="*/ 0 w 950"/>
                <a:gd name="connsiteY1" fmla="*/ 0 h 946"/>
                <a:gd name="connsiteX2" fmla="*/ 0 w 950"/>
                <a:gd name="connsiteY2" fmla="*/ 947 h 946"/>
                <a:gd name="connsiteX3" fmla="*/ 950 w 950"/>
                <a:gd name="connsiteY3" fmla="*/ 0 h 946"/>
              </a:gdLst>
              <a:ahLst/>
              <a:cxnLst>
                <a:cxn ang="0">
                  <a:pos x="connsiteX0" y="connsiteY0"/>
                </a:cxn>
                <a:cxn ang="0">
                  <a:pos x="connsiteX1" y="connsiteY1"/>
                </a:cxn>
                <a:cxn ang="0">
                  <a:pos x="connsiteX2" y="connsiteY2"/>
                </a:cxn>
                <a:cxn ang="0">
                  <a:pos x="connsiteX3" y="connsiteY3"/>
                </a:cxn>
              </a:cxnLst>
              <a:rect l="l" t="t" r="r" b="b"/>
              <a:pathLst>
                <a:path w="950" h="946">
                  <a:moveTo>
                    <a:pt x="950" y="0"/>
                  </a:moveTo>
                  <a:lnTo>
                    <a:pt x="0" y="0"/>
                  </a:lnTo>
                  <a:lnTo>
                    <a:pt x="0" y="947"/>
                  </a:lnTo>
                  <a:lnTo>
                    <a:pt x="950" y="0"/>
                  </a:lnTo>
                  <a:close/>
                </a:path>
              </a:pathLst>
            </a:custGeom>
            <a:solidFill>
              <a:srgbClr val="FFFFFF"/>
            </a:solidFill>
            <a:ln w="9450" cap="flat">
              <a:noFill/>
              <a:prstDash val="solid"/>
              <a:miter/>
            </a:ln>
          </p:spPr>
          <p:txBody>
            <a:bodyPr rtlCol="0" anchor="ctr"/>
            <a:lstStyle/>
            <a:p>
              <a:endParaRPr lang="en-GB"/>
            </a:p>
          </p:txBody>
        </p:sp>
      </p:grpSp>
      <p:grpSp>
        <p:nvGrpSpPr>
          <p:cNvPr id="53" name="Group 52">
            <a:extLst>
              <a:ext uri="{FF2B5EF4-FFF2-40B4-BE49-F238E27FC236}">
                <a16:creationId xmlns:a16="http://schemas.microsoft.com/office/drawing/2014/main" id="{75A82FF7-A9A6-DCDD-C6BB-C0EA13BF4DD9}"/>
              </a:ext>
            </a:extLst>
          </p:cNvPr>
          <p:cNvGrpSpPr/>
          <p:nvPr userDrawn="1"/>
        </p:nvGrpSpPr>
        <p:grpSpPr>
          <a:xfrm rot="523368">
            <a:off x="10854169" y="4270374"/>
            <a:ext cx="836944" cy="1058986"/>
            <a:chOff x="5713373" y="2495550"/>
            <a:chExt cx="1204455" cy="1523999"/>
          </a:xfrm>
        </p:grpSpPr>
        <p:sp>
          <p:nvSpPr>
            <p:cNvPr id="54" name="Freeform 53">
              <a:extLst>
                <a:ext uri="{FF2B5EF4-FFF2-40B4-BE49-F238E27FC236}">
                  <a16:creationId xmlns:a16="http://schemas.microsoft.com/office/drawing/2014/main" id="{F84472A8-2D74-D1DF-EFF6-7BD9B17DBFF0}"/>
                </a:ext>
              </a:extLst>
            </p:cNvPr>
            <p:cNvSpPr/>
            <p:nvPr/>
          </p:nvSpPr>
          <p:spPr>
            <a:xfrm>
              <a:off x="5756928" y="2707584"/>
              <a:ext cx="1001300" cy="1194588"/>
            </a:xfrm>
            <a:custGeom>
              <a:avLst/>
              <a:gdLst>
                <a:gd name="connsiteX0" fmla="*/ 442700 w 1001300"/>
                <a:gd name="connsiteY0" fmla="*/ 0 h 1194588"/>
                <a:gd name="connsiteX1" fmla="*/ 201400 w 1001300"/>
                <a:gd name="connsiteY1" fmla="*/ 104124 h 1194588"/>
                <a:gd name="connsiteX2" fmla="*/ 0 w 1001300"/>
                <a:gd name="connsiteY2" fmla="*/ 981607 h 1194588"/>
                <a:gd name="connsiteX3" fmla="*/ 72200 w 1001300"/>
                <a:gd name="connsiteY3" fmla="*/ 1060174 h 1194588"/>
                <a:gd name="connsiteX4" fmla="*/ 645050 w 1001300"/>
                <a:gd name="connsiteY4" fmla="*/ 1194589 h 1194588"/>
                <a:gd name="connsiteX5" fmla="*/ 802750 w 1001300"/>
                <a:gd name="connsiteY5" fmla="*/ 1160512 h 1194588"/>
                <a:gd name="connsiteX6" fmla="*/ 1001300 w 1001300"/>
                <a:gd name="connsiteY6" fmla="*/ 389046 h 1194588"/>
                <a:gd name="connsiteX7" fmla="*/ 982300 w 1001300"/>
                <a:gd name="connsiteY7" fmla="*/ 227180 h 1194588"/>
                <a:gd name="connsiteX8" fmla="*/ 883500 w 1001300"/>
                <a:gd name="connsiteY8" fmla="*/ 93712 h 1194588"/>
                <a:gd name="connsiteX9" fmla="*/ 442700 w 1001300"/>
                <a:gd name="connsiteY9" fmla="*/ 0 h 119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01300" h="1194588">
                  <a:moveTo>
                    <a:pt x="442700" y="0"/>
                  </a:moveTo>
                  <a:lnTo>
                    <a:pt x="201400" y="104124"/>
                  </a:lnTo>
                  <a:lnTo>
                    <a:pt x="0" y="981607"/>
                  </a:lnTo>
                  <a:lnTo>
                    <a:pt x="72200" y="1060174"/>
                  </a:lnTo>
                  <a:lnTo>
                    <a:pt x="645050" y="1194589"/>
                  </a:lnTo>
                  <a:lnTo>
                    <a:pt x="802750" y="1160512"/>
                  </a:lnTo>
                  <a:lnTo>
                    <a:pt x="1001300" y="389046"/>
                  </a:lnTo>
                  <a:lnTo>
                    <a:pt x="982300" y="227180"/>
                  </a:lnTo>
                  <a:lnTo>
                    <a:pt x="883500" y="93712"/>
                  </a:lnTo>
                  <a:lnTo>
                    <a:pt x="442700" y="0"/>
                  </a:lnTo>
                  <a:close/>
                </a:path>
              </a:pathLst>
            </a:custGeom>
            <a:solidFill>
              <a:srgbClr val="FFFFFF"/>
            </a:solidFill>
            <a:ln w="9450" cap="flat">
              <a:noFill/>
              <a:prstDash val="solid"/>
              <a:miter/>
            </a:ln>
          </p:spPr>
          <p:txBody>
            <a:bodyPr rtlCol="0" anchor="ctr"/>
            <a:lstStyle/>
            <a:p>
              <a:endParaRPr lang="en-GB"/>
            </a:p>
          </p:txBody>
        </p:sp>
        <p:grpSp>
          <p:nvGrpSpPr>
            <p:cNvPr id="55" name="Graphic 3">
              <a:extLst>
                <a:ext uri="{FF2B5EF4-FFF2-40B4-BE49-F238E27FC236}">
                  <a16:creationId xmlns:a16="http://schemas.microsoft.com/office/drawing/2014/main" id="{8CDBEAE4-07E4-FFED-4159-8DA51A15B17A}"/>
                </a:ext>
              </a:extLst>
            </p:cNvPr>
            <p:cNvGrpSpPr/>
            <p:nvPr/>
          </p:nvGrpSpPr>
          <p:grpSpPr>
            <a:xfrm>
              <a:off x="5756123" y="2538146"/>
              <a:ext cx="1161705" cy="1481403"/>
              <a:chOff x="5756123" y="2538146"/>
              <a:chExt cx="1161705" cy="1481403"/>
            </a:xfrm>
            <a:solidFill>
              <a:srgbClr val="FFFFFF"/>
            </a:solidFill>
          </p:grpSpPr>
          <p:sp>
            <p:nvSpPr>
              <p:cNvPr id="61" name="Freeform 60">
                <a:extLst>
                  <a:ext uri="{FF2B5EF4-FFF2-40B4-BE49-F238E27FC236}">
                    <a16:creationId xmlns:a16="http://schemas.microsoft.com/office/drawing/2014/main" id="{AD0B17F0-9F86-BD93-42AC-1A81024C50E1}"/>
                  </a:ext>
                </a:extLst>
              </p:cNvPr>
              <p:cNvSpPr/>
              <p:nvPr/>
            </p:nvSpPr>
            <p:spPr>
              <a:xfrm>
                <a:off x="5931665" y="3491356"/>
                <a:ext cx="622313" cy="362199"/>
              </a:xfrm>
              <a:custGeom>
                <a:avLst/>
                <a:gdLst>
                  <a:gd name="connsiteX0" fmla="*/ 573864 w 622313"/>
                  <a:gd name="connsiteY0" fmla="*/ 167545 h 362199"/>
                  <a:gd name="connsiteX1" fmla="*/ 560564 w 622313"/>
                  <a:gd name="connsiteY1" fmla="*/ 178904 h 362199"/>
                  <a:gd name="connsiteX2" fmla="*/ 557714 w 622313"/>
                  <a:gd name="connsiteY2" fmla="*/ 178904 h 362199"/>
                  <a:gd name="connsiteX3" fmla="*/ 546314 w 622313"/>
                  <a:gd name="connsiteY3" fmla="*/ 162812 h 362199"/>
                  <a:gd name="connsiteX4" fmla="*/ 555814 w 622313"/>
                  <a:gd name="connsiteY4" fmla="*/ 120216 h 362199"/>
                  <a:gd name="connsiteX5" fmla="*/ 47564 w 622313"/>
                  <a:gd name="connsiteY5" fmla="*/ 0 h 362199"/>
                  <a:gd name="connsiteX6" fmla="*/ 1014 w 622313"/>
                  <a:gd name="connsiteY6" fmla="*/ 198783 h 362199"/>
                  <a:gd name="connsiteX7" fmla="*/ 1014 w 622313"/>
                  <a:gd name="connsiteY7" fmla="*/ 198783 h 362199"/>
                  <a:gd name="connsiteX8" fmla="*/ 29514 w 622313"/>
                  <a:gd name="connsiteY8" fmla="*/ 244219 h 362199"/>
                  <a:gd name="connsiteX9" fmla="*/ 531114 w 622313"/>
                  <a:gd name="connsiteY9" fmla="*/ 360649 h 362199"/>
                  <a:gd name="connsiteX10" fmla="*/ 559614 w 622313"/>
                  <a:gd name="connsiteY10" fmla="*/ 356862 h 362199"/>
                  <a:gd name="connsiteX11" fmla="*/ 575764 w 622313"/>
                  <a:gd name="connsiteY11" fmla="*/ 333198 h 362199"/>
                  <a:gd name="connsiteX12" fmla="*/ 622314 w 622313"/>
                  <a:gd name="connsiteY12" fmla="*/ 134415 h 362199"/>
                  <a:gd name="connsiteX13" fmla="*/ 583364 w 622313"/>
                  <a:gd name="connsiteY13" fmla="*/ 124949 h 362199"/>
                  <a:gd name="connsiteX14" fmla="*/ 573864 w 622313"/>
                  <a:gd name="connsiteY14" fmla="*/ 167545 h 3621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622313" h="362199">
                    <a:moveTo>
                      <a:pt x="573864" y="167545"/>
                    </a:moveTo>
                    <a:cubicBezTo>
                      <a:pt x="573864" y="175118"/>
                      <a:pt x="567214" y="178904"/>
                      <a:pt x="560564" y="178904"/>
                    </a:cubicBezTo>
                    <a:lnTo>
                      <a:pt x="557714" y="178904"/>
                    </a:lnTo>
                    <a:cubicBezTo>
                      <a:pt x="549164" y="178904"/>
                      <a:pt x="546314" y="171332"/>
                      <a:pt x="546314" y="162812"/>
                    </a:cubicBezTo>
                    <a:lnTo>
                      <a:pt x="555814" y="120216"/>
                    </a:lnTo>
                    <a:lnTo>
                      <a:pt x="47564" y="0"/>
                    </a:lnTo>
                    <a:lnTo>
                      <a:pt x="1014" y="198783"/>
                    </a:lnTo>
                    <a:lnTo>
                      <a:pt x="1014" y="198783"/>
                    </a:lnTo>
                    <a:cubicBezTo>
                      <a:pt x="-3736" y="219607"/>
                      <a:pt x="8614" y="240432"/>
                      <a:pt x="29514" y="244219"/>
                    </a:cubicBezTo>
                    <a:lnTo>
                      <a:pt x="531114" y="360649"/>
                    </a:lnTo>
                    <a:cubicBezTo>
                      <a:pt x="540614" y="363488"/>
                      <a:pt x="551064" y="362542"/>
                      <a:pt x="559614" y="356862"/>
                    </a:cubicBezTo>
                    <a:cubicBezTo>
                      <a:pt x="567214" y="351183"/>
                      <a:pt x="572914" y="342663"/>
                      <a:pt x="575764" y="333198"/>
                    </a:cubicBezTo>
                    <a:lnTo>
                      <a:pt x="622314" y="134415"/>
                    </a:lnTo>
                    <a:lnTo>
                      <a:pt x="583364" y="124949"/>
                    </a:lnTo>
                    <a:lnTo>
                      <a:pt x="573864" y="167545"/>
                    </a:lnTo>
                    <a:close/>
                  </a:path>
                </a:pathLst>
              </a:custGeom>
              <a:solidFill>
                <a:srgbClr val="FFFFFF"/>
              </a:solidFill>
              <a:ln w="9450" cap="flat">
                <a:noFill/>
                <a:prstDash val="solid"/>
                <a:miter/>
              </a:ln>
            </p:spPr>
            <p:txBody>
              <a:bodyPr rtlCol="0" anchor="ctr"/>
              <a:lstStyle/>
              <a:p>
                <a:endParaRPr lang="en-GB"/>
              </a:p>
            </p:txBody>
          </p:sp>
          <p:sp>
            <p:nvSpPr>
              <p:cNvPr id="62" name="Freeform 61">
                <a:extLst>
                  <a:ext uri="{FF2B5EF4-FFF2-40B4-BE49-F238E27FC236}">
                    <a16:creationId xmlns:a16="http://schemas.microsoft.com/office/drawing/2014/main" id="{61C60E2F-8A42-9C5F-EF48-A9008E142BC6}"/>
                  </a:ext>
                </a:extLst>
              </p:cNvPr>
              <p:cNvSpPr/>
              <p:nvPr/>
            </p:nvSpPr>
            <p:spPr>
              <a:xfrm>
                <a:off x="5985879" y="3391018"/>
                <a:ext cx="588656" cy="206355"/>
              </a:xfrm>
              <a:custGeom>
                <a:avLst/>
                <a:gdLst>
                  <a:gd name="connsiteX0" fmla="*/ 559550 w 588656"/>
                  <a:gd name="connsiteY0" fmla="*/ 118323 h 206355"/>
                  <a:gd name="connsiteX1" fmla="*/ 57000 w 588656"/>
                  <a:gd name="connsiteY1" fmla="*/ 947 h 206355"/>
                  <a:gd name="connsiteX2" fmla="*/ 48450 w 588656"/>
                  <a:gd name="connsiteY2" fmla="*/ 0 h 206355"/>
                  <a:gd name="connsiteX3" fmla="*/ 11400 w 588656"/>
                  <a:gd name="connsiteY3" fmla="*/ 28398 h 206355"/>
                  <a:gd name="connsiteX4" fmla="*/ 11400 w 588656"/>
                  <a:gd name="connsiteY4" fmla="*/ 26504 h 206355"/>
                  <a:gd name="connsiteX5" fmla="*/ 0 w 588656"/>
                  <a:gd name="connsiteY5" fmla="*/ 71940 h 206355"/>
                  <a:gd name="connsiteX6" fmla="*/ 2850 w 588656"/>
                  <a:gd name="connsiteY6" fmla="*/ 71940 h 206355"/>
                  <a:gd name="connsiteX7" fmla="*/ 575700 w 588656"/>
                  <a:gd name="connsiteY7" fmla="*/ 206355 h 206355"/>
                  <a:gd name="connsiteX8" fmla="*/ 587100 w 588656"/>
                  <a:gd name="connsiteY8" fmla="*/ 162812 h 206355"/>
                  <a:gd name="connsiteX9" fmla="*/ 583300 w 588656"/>
                  <a:gd name="connsiteY9" fmla="*/ 134415 h 206355"/>
                  <a:gd name="connsiteX10" fmla="*/ 559550 w 588656"/>
                  <a:gd name="connsiteY10" fmla="*/ 118323 h 20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88656" h="206355">
                    <a:moveTo>
                      <a:pt x="559550" y="118323"/>
                    </a:moveTo>
                    <a:lnTo>
                      <a:pt x="57000" y="947"/>
                    </a:lnTo>
                    <a:cubicBezTo>
                      <a:pt x="54150" y="0"/>
                      <a:pt x="66500" y="0"/>
                      <a:pt x="48450" y="0"/>
                    </a:cubicBezTo>
                    <a:cubicBezTo>
                      <a:pt x="30400" y="0"/>
                      <a:pt x="15200" y="10412"/>
                      <a:pt x="11400" y="28398"/>
                    </a:cubicBezTo>
                    <a:lnTo>
                      <a:pt x="11400" y="26504"/>
                    </a:lnTo>
                    <a:lnTo>
                      <a:pt x="0" y="71940"/>
                    </a:lnTo>
                    <a:lnTo>
                      <a:pt x="2850" y="71940"/>
                    </a:lnTo>
                    <a:lnTo>
                      <a:pt x="575700" y="206355"/>
                    </a:lnTo>
                    <a:lnTo>
                      <a:pt x="587100" y="162812"/>
                    </a:lnTo>
                    <a:cubicBezTo>
                      <a:pt x="589950" y="153347"/>
                      <a:pt x="589000" y="142934"/>
                      <a:pt x="583300" y="134415"/>
                    </a:cubicBezTo>
                    <a:cubicBezTo>
                      <a:pt x="577600" y="126842"/>
                      <a:pt x="569050" y="121163"/>
                      <a:pt x="559550" y="118323"/>
                    </a:cubicBezTo>
                    <a:close/>
                  </a:path>
                </a:pathLst>
              </a:custGeom>
              <a:solidFill>
                <a:srgbClr val="FFFFFF"/>
              </a:solidFill>
              <a:ln w="9450" cap="flat">
                <a:noFill/>
                <a:prstDash val="solid"/>
                <a:miter/>
              </a:ln>
            </p:spPr>
            <p:txBody>
              <a:bodyPr rtlCol="0" anchor="ctr"/>
              <a:lstStyle/>
              <a:p>
                <a:endParaRPr lang="en-GB"/>
              </a:p>
            </p:txBody>
          </p:sp>
          <p:sp>
            <p:nvSpPr>
              <p:cNvPr id="63" name="Freeform 62">
                <a:extLst>
                  <a:ext uri="{FF2B5EF4-FFF2-40B4-BE49-F238E27FC236}">
                    <a16:creationId xmlns:a16="http://schemas.microsoft.com/office/drawing/2014/main" id="{06980176-B580-AEAC-20BB-ECD66D8D6E62}"/>
                  </a:ext>
                </a:extLst>
              </p:cNvPr>
              <p:cNvSpPr/>
              <p:nvPr/>
            </p:nvSpPr>
            <p:spPr>
              <a:xfrm>
                <a:off x="5756123" y="2538146"/>
                <a:ext cx="1161705" cy="1481403"/>
              </a:xfrm>
              <a:custGeom>
                <a:avLst/>
                <a:gdLst>
                  <a:gd name="connsiteX0" fmla="*/ 1079055 w 1161705"/>
                  <a:gd name="connsiteY0" fmla="*/ 456253 h 1481403"/>
                  <a:gd name="connsiteX1" fmla="*/ 1161706 w 1161705"/>
                  <a:gd name="connsiteY1" fmla="*/ 216768 h 1481403"/>
                  <a:gd name="connsiteX2" fmla="*/ 1161706 w 1161705"/>
                  <a:gd name="connsiteY2" fmla="*/ 204462 h 1481403"/>
                  <a:gd name="connsiteX3" fmla="*/ 1153155 w 1161705"/>
                  <a:gd name="connsiteY3" fmla="*/ 195943 h 1481403"/>
                  <a:gd name="connsiteX4" fmla="*/ 999255 w 1161705"/>
                  <a:gd name="connsiteY4" fmla="*/ 134415 h 1481403"/>
                  <a:gd name="connsiteX5" fmla="*/ 983105 w 1161705"/>
                  <a:gd name="connsiteY5" fmla="*/ 138201 h 1481403"/>
                  <a:gd name="connsiteX6" fmla="*/ 875755 w 1161705"/>
                  <a:gd name="connsiteY6" fmla="*/ 266937 h 1481403"/>
                  <a:gd name="connsiteX7" fmla="*/ 843455 w 1161705"/>
                  <a:gd name="connsiteY7" fmla="*/ 257471 h 1481403"/>
                  <a:gd name="connsiteX8" fmla="*/ 797855 w 1161705"/>
                  <a:gd name="connsiteY8" fmla="*/ 247058 h 1481403"/>
                  <a:gd name="connsiteX9" fmla="*/ 811155 w 1161705"/>
                  <a:gd name="connsiteY9" fmla="*/ 195943 h 1481403"/>
                  <a:gd name="connsiteX10" fmla="*/ 802605 w 1161705"/>
                  <a:gd name="connsiteY10" fmla="*/ 150507 h 1481403"/>
                  <a:gd name="connsiteX11" fmla="*/ 763655 w 1161705"/>
                  <a:gd name="connsiteY11" fmla="*/ 123056 h 1481403"/>
                  <a:gd name="connsiteX12" fmla="*/ 701905 w 1161705"/>
                  <a:gd name="connsiteY12" fmla="*/ 107911 h 1481403"/>
                  <a:gd name="connsiteX13" fmla="*/ 655355 w 1161705"/>
                  <a:gd name="connsiteY13" fmla="*/ 114537 h 1481403"/>
                  <a:gd name="connsiteX14" fmla="*/ 627805 w 1161705"/>
                  <a:gd name="connsiteY14" fmla="*/ 151453 h 1481403"/>
                  <a:gd name="connsiteX15" fmla="*/ 616405 w 1161705"/>
                  <a:gd name="connsiteY15" fmla="*/ 203516 h 1481403"/>
                  <a:gd name="connsiteX16" fmla="*/ 541355 w 1161705"/>
                  <a:gd name="connsiteY16" fmla="*/ 189317 h 1481403"/>
                  <a:gd name="connsiteX17" fmla="*/ 502405 w 1161705"/>
                  <a:gd name="connsiteY17" fmla="*/ 24611 h 1481403"/>
                  <a:gd name="connsiteX18" fmla="*/ 490055 w 1161705"/>
                  <a:gd name="connsiteY18" fmla="*/ 13252 h 1481403"/>
                  <a:gd name="connsiteX19" fmla="*/ 324755 w 1161705"/>
                  <a:gd name="connsiteY19" fmla="*/ 0 h 1481403"/>
                  <a:gd name="connsiteX20" fmla="*/ 313355 w 1161705"/>
                  <a:gd name="connsiteY20" fmla="*/ 3786 h 1481403"/>
                  <a:gd name="connsiteX21" fmla="*/ 306705 w 1161705"/>
                  <a:gd name="connsiteY21" fmla="*/ 15145 h 1481403"/>
                  <a:gd name="connsiteX22" fmla="*/ 272505 w 1161705"/>
                  <a:gd name="connsiteY22" fmla="*/ 263150 h 1481403"/>
                  <a:gd name="connsiteX23" fmla="*/ 173705 w 1161705"/>
                  <a:gd name="connsiteY23" fmla="*/ 428802 h 1481403"/>
                  <a:gd name="connsiteX24" fmla="*/ 123355 w 1161705"/>
                  <a:gd name="connsiteY24" fmla="*/ 643677 h 1481403"/>
                  <a:gd name="connsiteX25" fmla="*/ 102455 w 1161705"/>
                  <a:gd name="connsiteY25" fmla="*/ 731709 h 1481403"/>
                  <a:gd name="connsiteX26" fmla="*/ 99605 w 1161705"/>
                  <a:gd name="connsiteY26" fmla="*/ 744015 h 1481403"/>
                  <a:gd name="connsiteX27" fmla="*/ 4605 w 1161705"/>
                  <a:gd name="connsiteY27" fmla="*/ 1144420 h 1481403"/>
                  <a:gd name="connsiteX28" fmla="*/ 4605 w 1161705"/>
                  <a:gd name="connsiteY28" fmla="*/ 1146313 h 1481403"/>
                  <a:gd name="connsiteX29" fmla="*/ 120505 w 1161705"/>
                  <a:gd name="connsiteY29" fmla="*/ 1335630 h 1481403"/>
                  <a:gd name="connsiteX30" fmla="*/ 723755 w 1161705"/>
                  <a:gd name="connsiteY30" fmla="*/ 1477618 h 1481403"/>
                  <a:gd name="connsiteX31" fmla="*/ 759855 w 1161705"/>
                  <a:gd name="connsiteY31" fmla="*/ 1481404 h 1481403"/>
                  <a:gd name="connsiteX32" fmla="*/ 842505 w 1161705"/>
                  <a:gd name="connsiteY32" fmla="*/ 1457739 h 1481403"/>
                  <a:gd name="connsiteX33" fmla="*/ 912805 w 1161705"/>
                  <a:gd name="connsiteY33" fmla="*/ 1360241 h 1481403"/>
                  <a:gd name="connsiteX34" fmla="*/ 912805 w 1161705"/>
                  <a:gd name="connsiteY34" fmla="*/ 1356455 h 1481403"/>
                  <a:gd name="connsiteX35" fmla="*/ 1007805 w 1161705"/>
                  <a:gd name="connsiteY35" fmla="*/ 956050 h 1481403"/>
                  <a:gd name="connsiteX36" fmla="*/ 1081905 w 1161705"/>
                  <a:gd name="connsiteY36" fmla="*/ 639891 h 1481403"/>
                  <a:gd name="connsiteX37" fmla="*/ 1073355 w 1161705"/>
                  <a:gd name="connsiteY37" fmla="*/ 462880 h 1481403"/>
                  <a:gd name="connsiteX38" fmla="*/ 1079055 w 1161705"/>
                  <a:gd name="connsiteY38" fmla="*/ 456253 h 1481403"/>
                  <a:gd name="connsiteX39" fmla="*/ 654405 w 1161705"/>
                  <a:gd name="connsiteY39" fmla="*/ 158080 h 1481403"/>
                  <a:gd name="connsiteX40" fmla="*/ 655355 w 1161705"/>
                  <a:gd name="connsiteY40" fmla="*/ 158080 h 1481403"/>
                  <a:gd name="connsiteX41" fmla="*/ 670555 w 1161705"/>
                  <a:gd name="connsiteY41" fmla="*/ 138201 h 1481403"/>
                  <a:gd name="connsiteX42" fmla="*/ 696205 w 1161705"/>
                  <a:gd name="connsiteY42" fmla="*/ 134415 h 1481403"/>
                  <a:gd name="connsiteX43" fmla="*/ 757955 w 1161705"/>
                  <a:gd name="connsiteY43" fmla="*/ 149560 h 1481403"/>
                  <a:gd name="connsiteX44" fmla="*/ 779805 w 1161705"/>
                  <a:gd name="connsiteY44" fmla="*/ 164706 h 1481403"/>
                  <a:gd name="connsiteX45" fmla="*/ 783605 w 1161705"/>
                  <a:gd name="connsiteY45" fmla="*/ 188370 h 1481403"/>
                  <a:gd name="connsiteX46" fmla="*/ 771255 w 1161705"/>
                  <a:gd name="connsiteY46" fmla="*/ 239486 h 1481403"/>
                  <a:gd name="connsiteX47" fmla="*/ 642055 w 1161705"/>
                  <a:gd name="connsiteY47" fmla="*/ 209195 h 1481403"/>
                  <a:gd name="connsiteX48" fmla="*/ 654405 w 1161705"/>
                  <a:gd name="connsiteY48" fmla="*/ 158080 h 1481403"/>
                  <a:gd name="connsiteX49" fmla="*/ 326655 w 1161705"/>
                  <a:gd name="connsiteY49" fmla="*/ 83299 h 1481403"/>
                  <a:gd name="connsiteX50" fmla="*/ 352305 w 1161705"/>
                  <a:gd name="connsiteY50" fmla="*/ 199729 h 1481403"/>
                  <a:gd name="connsiteX51" fmla="*/ 358005 w 1161705"/>
                  <a:gd name="connsiteY51" fmla="*/ 208248 h 1481403"/>
                  <a:gd name="connsiteX52" fmla="*/ 318105 w 1161705"/>
                  <a:gd name="connsiteY52" fmla="*/ 229073 h 1481403"/>
                  <a:gd name="connsiteX53" fmla="*/ 318105 w 1161705"/>
                  <a:gd name="connsiteY53" fmla="*/ 229073 h 1481403"/>
                  <a:gd name="connsiteX54" fmla="*/ 305755 w 1161705"/>
                  <a:gd name="connsiteY54" fmla="*/ 236646 h 1481403"/>
                  <a:gd name="connsiteX55" fmla="*/ 326655 w 1161705"/>
                  <a:gd name="connsiteY55" fmla="*/ 83299 h 1481403"/>
                  <a:gd name="connsiteX56" fmla="*/ 845355 w 1161705"/>
                  <a:gd name="connsiteY56" fmla="*/ 1023257 h 1481403"/>
                  <a:gd name="connsiteX57" fmla="*/ 780755 w 1161705"/>
                  <a:gd name="connsiteY57" fmla="*/ 1293980 h 1481403"/>
                  <a:gd name="connsiteX58" fmla="*/ 750355 w 1161705"/>
                  <a:gd name="connsiteY58" fmla="*/ 1334683 h 1481403"/>
                  <a:gd name="connsiteX59" fmla="*/ 716155 w 1161705"/>
                  <a:gd name="connsiteY59" fmla="*/ 1344149 h 1481403"/>
                  <a:gd name="connsiteX60" fmla="*/ 700955 w 1161705"/>
                  <a:gd name="connsiteY60" fmla="*/ 1343202 h 1481403"/>
                  <a:gd name="connsiteX61" fmla="*/ 198405 w 1161705"/>
                  <a:gd name="connsiteY61" fmla="*/ 1225826 h 1481403"/>
                  <a:gd name="connsiteX62" fmla="*/ 149005 w 1161705"/>
                  <a:gd name="connsiteY62" fmla="*/ 1146313 h 1481403"/>
                  <a:gd name="connsiteX63" fmla="*/ 213605 w 1161705"/>
                  <a:gd name="connsiteY63" fmla="*/ 876537 h 1481403"/>
                  <a:gd name="connsiteX64" fmla="*/ 293405 w 1161705"/>
                  <a:gd name="connsiteY64" fmla="*/ 827314 h 1481403"/>
                  <a:gd name="connsiteX65" fmla="*/ 795955 w 1161705"/>
                  <a:gd name="connsiteY65" fmla="*/ 943744 h 1481403"/>
                  <a:gd name="connsiteX66" fmla="*/ 836805 w 1161705"/>
                  <a:gd name="connsiteY66" fmla="*/ 974035 h 1481403"/>
                  <a:gd name="connsiteX67" fmla="*/ 845355 w 1161705"/>
                  <a:gd name="connsiteY67" fmla="*/ 1023257 h 1481403"/>
                  <a:gd name="connsiteX68" fmla="*/ 467255 w 1161705"/>
                  <a:gd name="connsiteY68" fmla="*/ 563217 h 1481403"/>
                  <a:gd name="connsiteX69" fmla="*/ 494805 w 1161705"/>
                  <a:gd name="connsiteY69" fmla="*/ 447734 h 1481403"/>
                  <a:gd name="connsiteX70" fmla="*/ 501455 w 1161705"/>
                  <a:gd name="connsiteY70" fmla="*/ 439215 h 1481403"/>
                  <a:gd name="connsiteX71" fmla="*/ 512855 w 1161705"/>
                  <a:gd name="connsiteY71" fmla="*/ 439215 h 1481403"/>
                  <a:gd name="connsiteX72" fmla="*/ 796905 w 1161705"/>
                  <a:gd name="connsiteY72" fmla="*/ 506422 h 1481403"/>
                  <a:gd name="connsiteX73" fmla="*/ 796905 w 1161705"/>
                  <a:gd name="connsiteY73" fmla="*/ 506422 h 1481403"/>
                  <a:gd name="connsiteX74" fmla="*/ 808305 w 1161705"/>
                  <a:gd name="connsiteY74" fmla="*/ 509262 h 1481403"/>
                  <a:gd name="connsiteX75" fmla="*/ 808305 w 1161705"/>
                  <a:gd name="connsiteY75" fmla="*/ 520621 h 1481403"/>
                  <a:gd name="connsiteX76" fmla="*/ 780755 w 1161705"/>
                  <a:gd name="connsiteY76" fmla="*/ 636104 h 1481403"/>
                  <a:gd name="connsiteX77" fmla="*/ 767455 w 1161705"/>
                  <a:gd name="connsiteY77" fmla="*/ 647463 h 1481403"/>
                  <a:gd name="connsiteX78" fmla="*/ 764605 w 1161705"/>
                  <a:gd name="connsiteY78" fmla="*/ 647463 h 1481403"/>
                  <a:gd name="connsiteX79" fmla="*/ 478655 w 1161705"/>
                  <a:gd name="connsiteY79" fmla="*/ 579309 h 1481403"/>
                  <a:gd name="connsiteX80" fmla="*/ 467255 w 1161705"/>
                  <a:gd name="connsiteY80" fmla="*/ 563217 h 1481403"/>
                  <a:gd name="connsiteX81" fmla="*/ 1006855 w 1161705"/>
                  <a:gd name="connsiteY81" fmla="*/ 639891 h 1481403"/>
                  <a:gd name="connsiteX82" fmla="*/ 958405 w 1161705"/>
                  <a:gd name="connsiteY82" fmla="*/ 842460 h 1481403"/>
                  <a:gd name="connsiteX83" fmla="*/ 945105 w 1161705"/>
                  <a:gd name="connsiteY83" fmla="*/ 853819 h 1481403"/>
                  <a:gd name="connsiteX84" fmla="*/ 942255 w 1161705"/>
                  <a:gd name="connsiteY84" fmla="*/ 853819 h 1481403"/>
                  <a:gd name="connsiteX85" fmla="*/ 930855 w 1161705"/>
                  <a:gd name="connsiteY85" fmla="*/ 837727 h 1481403"/>
                  <a:gd name="connsiteX86" fmla="*/ 979305 w 1161705"/>
                  <a:gd name="connsiteY86" fmla="*/ 635158 h 1481403"/>
                  <a:gd name="connsiteX87" fmla="*/ 807355 w 1161705"/>
                  <a:gd name="connsiteY87" fmla="*/ 358755 h 1481403"/>
                  <a:gd name="connsiteX88" fmla="*/ 549905 w 1161705"/>
                  <a:gd name="connsiteY88" fmla="*/ 298174 h 1481403"/>
                  <a:gd name="connsiteX89" fmla="*/ 375105 w 1161705"/>
                  <a:gd name="connsiteY89" fmla="*/ 326571 h 1481403"/>
                  <a:gd name="connsiteX90" fmla="*/ 271555 w 1161705"/>
                  <a:gd name="connsiteY90" fmla="*/ 468559 h 1481403"/>
                  <a:gd name="connsiteX91" fmla="*/ 222155 w 1161705"/>
                  <a:gd name="connsiteY91" fmla="*/ 674914 h 1481403"/>
                  <a:gd name="connsiteX92" fmla="*/ 206005 w 1161705"/>
                  <a:gd name="connsiteY92" fmla="*/ 686273 h 1481403"/>
                  <a:gd name="connsiteX93" fmla="*/ 206955 w 1161705"/>
                  <a:gd name="connsiteY93" fmla="*/ 686273 h 1481403"/>
                  <a:gd name="connsiteX94" fmla="*/ 197455 w 1161705"/>
                  <a:gd name="connsiteY94" fmla="*/ 667342 h 1481403"/>
                  <a:gd name="connsiteX95" fmla="*/ 246855 w 1161705"/>
                  <a:gd name="connsiteY95" fmla="*/ 460986 h 1481403"/>
                  <a:gd name="connsiteX96" fmla="*/ 362755 w 1161705"/>
                  <a:gd name="connsiteY96" fmla="*/ 301014 h 1481403"/>
                  <a:gd name="connsiteX97" fmla="*/ 557505 w 1161705"/>
                  <a:gd name="connsiteY97" fmla="*/ 269776 h 1481403"/>
                  <a:gd name="connsiteX98" fmla="*/ 814955 w 1161705"/>
                  <a:gd name="connsiteY98" fmla="*/ 330358 h 1481403"/>
                  <a:gd name="connsiteX99" fmla="*/ 975505 w 1161705"/>
                  <a:gd name="connsiteY99" fmla="*/ 445841 h 1481403"/>
                  <a:gd name="connsiteX100" fmla="*/ 1006855 w 1161705"/>
                  <a:gd name="connsiteY100" fmla="*/ 639891 h 1481403"/>
                  <a:gd name="connsiteX101" fmla="*/ 1059105 w 1161705"/>
                  <a:gd name="connsiteY101" fmla="*/ 427856 h 1481403"/>
                  <a:gd name="connsiteX102" fmla="*/ 1059105 w 1161705"/>
                  <a:gd name="connsiteY102" fmla="*/ 427856 h 1481403"/>
                  <a:gd name="connsiteX103" fmla="*/ 1026805 w 1161705"/>
                  <a:gd name="connsiteY103" fmla="*/ 375794 h 1481403"/>
                  <a:gd name="connsiteX104" fmla="*/ 1112305 w 1161705"/>
                  <a:gd name="connsiteY104" fmla="*/ 273563 h 1481403"/>
                  <a:gd name="connsiteX105" fmla="*/ 1059105 w 1161705"/>
                  <a:gd name="connsiteY105" fmla="*/ 427856 h 14814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1161705" h="1481403">
                    <a:moveTo>
                      <a:pt x="1079055" y="456253"/>
                    </a:moveTo>
                    <a:lnTo>
                      <a:pt x="1161706" y="216768"/>
                    </a:lnTo>
                    <a:lnTo>
                      <a:pt x="1161706" y="204462"/>
                    </a:lnTo>
                    <a:cubicBezTo>
                      <a:pt x="1161706" y="200676"/>
                      <a:pt x="1157905" y="197836"/>
                      <a:pt x="1153155" y="195943"/>
                    </a:cubicBezTo>
                    <a:lnTo>
                      <a:pt x="999255" y="134415"/>
                    </a:lnTo>
                    <a:cubicBezTo>
                      <a:pt x="993555" y="131575"/>
                      <a:pt x="986905" y="134415"/>
                      <a:pt x="983105" y="138201"/>
                    </a:cubicBezTo>
                    <a:lnTo>
                      <a:pt x="875755" y="266937"/>
                    </a:lnTo>
                    <a:cubicBezTo>
                      <a:pt x="865305" y="263150"/>
                      <a:pt x="854855" y="260311"/>
                      <a:pt x="843455" y="257471"/>
                    </a:cubicBezTo>
                    <a:lnTo>
                      <a:pt x="797855" y="247058"/>
                    </a:lnTo>
                    <a:lnTo>
                      <a:pt x="811155" y="195943"/>
                    </a:lnTo>
                    <a:cubicBezTo>
                      <a:pt x="814955" y="180798"/>
                      <a:pt x="811155" y="164706"/>
                      <a:pt x="802605" y="150507"/>
                    </a:cubicBezTo>
                    <a:cubicBezTo>
                      <a:pt x="793105" y="137255"/>
                      <a:pt x="778855" y="126842"/>
                      <a:pt x="763655" y="123056"/>
                    </a:cubicBezTo>
                    <a:lnTo>
                      <a:pt x="701905" y="107911"/>
                    </a:lnTo>
                    <a:cubicBezTo>
                      <a:pt x="685755" y="104124"/>
                      <a:pt x="668655" y="107911"/>
                      <a:pt x="655355" y="114537"/>
                    </a:cubicBezTo>
                    <a:cubicBezTo>
                      <a:pt x="640155" y="123056"/>
                      <a:pt x="630655" y="136308"/>
                      <a:pt x="627805" y="151453"/>
                    </a:cubicBezTo>
                    <a:lnTo>
                      <a:pt x="616405" y="203516"/>
                    </a:lnTo>
                    <a:lnTo>
                      <a:pt x="541355" y="189317"/>
                    </a:lnTo>
                    <a:lnTo>
                      <a:pt x="502405" y="24611"/>
                    </a:lnTo>
                    <a:cubicBezTo>
                      <a:pt x="502405" y="18932"/>
                      <a:pt x="495755" y="13252"/>
                      <a:pt x="490055" y="13252"/>
                    </a:cubicBezTo>
                    <a:lnTo>
                      <a:pt x="324755" y="0"/>
                    </a:lnTo>
                    <a:cubicBezTo>
                      <a:pt x="320955" y="0"/>
                      <a:pt x="316205" y="0"/>
                      <a:pt x="313355" y="3786"/>
                    </a:cubicBezTo>
                    <a:cubicBezTo>
                      <a:pt x="309555" y="6626"/>
                      <a:pt x="306705" y="9466"/>
                      <a:pt x="306705" y="15145"/>
                    </a:cubicBezTo>
                    <a:lnTo>
                      <a:pt x="272505" y="263150"/>
                    </a:lnTo>
                    <a:cubicBezTo>
                      <a:pt x="223105" y="306693"/>
                      <a:pt x="188905" y="363488"/>
                      <a:pt x="173705" y="428802"/>
                    </a:cubicBezTo>
                    <a:lnTo>
                      <a:pt x="123355" y="643677"/>
                    </a:lnTo>
                    <a:lnTo>
                      <a:pt x="102455" y="731709"/>
                    </a:lnTo>
                    <a:lnTo>
                      <a:pt x="99605" y="744015"/>
                    </a:lnTo>
                    <a:lnTo>
                      <a:pt x="4605" y="1144420"/>
                    </a:lnTo>
                    <a:lnTo>
                      <a:pt x="4605" y="1146313"/>
                    </a:lnTo>
                    <a:cubicBezTo>
                      <a:pt x="-16295" y="1231506"/>
                      <a:pt x="35955" y="1314805"/>
                      <a:pt x="120505" y="1335630"/>
                    </a:cubicBezTo>
                    <a:lnTo>
                      <a:pt x="723755" y="1477618"/>
                    </a:lnTo>
                    <a:cubicBezTo>
                      <a:pt x="736105" y="1480457"/>
                      <a:pt x="748455" y="1481404"/>
                      <a:pt x="759855" y="1481404"/>
                    </a:cubicBezTo>
                    <a:cubicBezTo>
                      <a:pt x="788355" y="1481404"/>
                      <a:pt x="815905" y="1472885"/>
                      <a:pt x="842505" y="1457739"/>
                    </a:cubicBezTo>
                    <a:cubicBezTo>
                      <a:pt x="878605" y="1435968"/>
                      <a:pt x="903305" y="1401891"/>
                      <a:pt x="912805" y="1360241"/>
                    </a:cubicBezTo>
                    <a:lnTo>
                      <a:pt x="912805" y="1356455"/>
                    </a:lnTo>
                    <a:lnTo>
                      <a:pt x="1007805" y="956050"/>
                    </a:lnTo>
                    <a:lnTo>
                      <a:pt x="1081905" y="639891"/>
                    </a:lnTo>
                    <a:cubicBezTo>
                      <a:pt x="1095206" y="579309"/>
                      <a:pt x="1091405" y="519675"/>
                      <a:pt x="1073355" y="462880"/>
                    </a:cubicBezTo>
                    <a:cubicBezTo>
                      <a:pt x="1076206" y="462880"/>
                      <a:pt x="1077155" y="459093"/>
                      <a:pt x="1079055" y="456253"/>
                    </a:cubicBezTo>
                    <a:close/>
                    <a:moveTo>
                      <a:pt x="654405" y="158080"/>
                    </a:moveTo>
                    <a:lnTo>
                      <a:pt x="655355" y="158080"/>
                    </a:lnTo>
                    <a:cubicBezTo>
                      <a:pt x="657255" y="149560"/>
                      <a:pt x="662005" y="141988"/>
                      <a:pt x="670555" y="138201"/>
                    </a:cubicBezTo>
                    <a:cubicBezTo>
                      <a:pt x="679105" y="134415"/>
                      <a:pt x="688605" y="132522"/>
                      <a:pt x="696205" y="134415"/>
                    </a:cubicBezTo>
                    <a:lnTo>
                      <a:pt x="757955" y="149560"/>
                    </a:lnTo>
                    <a:cubicBezTo>
                      <a:pt x="767455" y="152400"/>
                      <a:pt x="774105" y="156186"/>
                      <a:pt x="779805" y="164706"/>
                    </a:cubicBezTo>
                    <a:cubicBezTo>
                      <a:pt x="785505" y="171332"/>
                      <a:pt x="786455" y="179851"/>
                      <a:pt x="783605" y="188370"/>
                    </a:cubicBezTo>
                    <a:lnTo>
                      <a:pt x="771255" y="239486"/>
                    </a:lnTo>
                    <a:lnTo>
                      <a:pt x="642055" y="209195"/>
                    </a:lnTo>
                    <a:lnTo>
                      <a:pt x="654405" y="158080"/>
                    </a:lnTo>
                    <a:close/>
                    <a:moveTo>
                      <a:pt x="326655" y="83299"/>
                    </a:moveTo>
                    <a:lnTo>
                      <a:pt x="352305" y="199729"/>
                    </a:lnTo>
                    <a:cubicBezTo>
                      <a:pt x="352305" y="203516"/>
                      <a:pt x="355155" y="206355"/>
                      <a:pt x="358005" y="208248"/>
                    </a:cubicBezTo>
                    <a:cubicBezTo>
                      <a:pt x="344705" y="213928"/>
                      <a:pt x="330455" y="220554"/>
                      <a:pt x="318105" y="229073"/>
                    </a:cubicBezTo>
                    <a:lnTo>
                      <a:pt x="318105" y="229073"/>
                    </a:lnTo>
                    <a:cubicBezTo>
                      <a:pt x="314305" y="230966"/>
                      <a:pt x="309555" y="233806"/>
                      <a:pt x="305755" y="236646"/>
                    </a:cubicBezTo>
                    <a:lnTo>
                      <a:pt x="326655" y="83299"/>
                    </a:lnTo>
                    <a:close/>
                    <a:moveTo>
                      <a:pt x="845355" y="1023257"/>
                    </a:moveTo>
                    <a:lnTo>
                      <a:pt x="780755" y="1293980"/>
                    </a:lnTo>
                    <a:cubicBezTo>
                      <a:pt x="776005" y="1311019"/>
                      <a:pt x="765555" y="1325217"/>
                      <a:pt x="750355" y="1334683"/>
                    </a:cubicBezTo>
                    <a:cubicBezTo>
                      <a:pt x="740855" y="1341309"/>
                      <a:pt x="728505" y="1344149"/>
                      <a:pt x="716155" y="1344149"/>
                    </a:cubicBezTo>
                    <a:cubicBezTo>
                      <a:pt x="703805" y="1344149"/>
                      <a:pt x="706655" y="1344149"/>
                      <a:pt x="700955" y="1343202"/>
                    </a:cubicBezTo>
                    <a:lnTo>
                      <a:pt x="198405" y="1225826"/>
                    </a:lnTo>
                    <a:cubicBezTo>
                      <a:pt x="162305" y="1217307"/>
                      <a:pt x="140455" y="1182283"/>
                      <a:pt x="149005" y="1146313"/>
                    </a:cubicBezTo>
                    <a:lnTo>
                      <a:pt x="213605" y="876537"/>
                    </a:lnTo>
                    <a:cubicBezTo>
                      <a:pt x="222155" y="840567"/>
                      <a:pt x="257305" y="818795"/>
                      <a:pt x="293405" y="827314"/>
                    </a:cubicBezTo>
                    <a:lnTo>
                      <a:pt x="795955" y="943744"/>
                    </a:lnTo>
                    <a:cubicBezTo>
                      <a:pt x="813055" y="948477"/>
                      <a:pt x="828255" y="958890"/>
                      <a:pt x="836805" y="974035"/>
                    </a:cubicBezTo>
                    <a:cubicBezTo>
                      <a:pt x="845355" y="989180"/>
                      <a:pt x="849155" y="1007165"/>
                      <a:pt x="845355" y="1023257"/>
                    </a:cubicBezTo>
                    <a:close/>
                    <a:moveTo>
                      <a:pt x="467255" y="563217"/>
                    </a:moveTo>
                    <a:lnTo>
                      <a:pt x="494805" y="447734"/>
                    </a:lnTo>
                    <a:cubicBezTo>
                      <a:pt x="494805" y="444894"/>
                      <a:pt x="498605" y="439215"/>
                      <a:pt x="501455" y="439215"/>
                    </a:cubicBezTo>
                    <a:lnTo>
                      <a:pt x="512855" y="439215"/>
                    </a:lnTo>
                    <a:lnTo>
                      <a:pt x="796905" y="506422"/>
                    </a:lnTo>
                    <a:lnTo>
                      <a:pt x="796905" y="506422"/>
                    </a:lnTo>
                    <a:cubicBezTo>
                      <a:pt x="796905" y="506422"/>
                      <a:pt x="805455" y="506422"/>
                      <a:pt x="808305" y="509262"/>
                    </a:cubicBezTo>
                    <a:lnTo>
                      <a:pt x="808305" y="520621"/>
                    </a:lnTo>
                    <a:lnTo>
                      <a:pt x="780755" y="636104"/>
                    </a:lnTo>
                    <a:cubicBezTo>
                      <a:pt x="780755" y="643677"/>
                      <a:pt x="774105" y="647463"/>
                      <a:pt x="767455" y="647463"/>
                    </a:cubicBezTo>
                    <a:lnTo>
                      <a:pt x="764605" y="647463"/>
                    </a:lnTo>
                    <a:lnTo>
                      <a:pt x="478655" y="579309"/>
                    </a:lnTo>
                    <a:cubicBezTo>
                      <a:pt x="470105" y="578363"/>
                      <a:pt x="467255" y="571737"/>
                      <a:pt x="467255" y="563217"/>
                    </a:cubicBezTo>
                    <a:close/>
                    <a:moveTo>
                      <a:pt x="1006855" y="639891"/>
                    </a:moveTo>
                    <a:lnTo>
                      <a:pt x="958405" y="842460"/>
                    </a:lnTo>
                    <a:cubicBezTo>
                      <a:pt x="958405" y="850032"/>
                      <a:pt x="951755" y="853819"/>
                      <a:pt x="945105" y="853819"/>
                    </a:cubicBezTo>
                    <a:lnTo>
                      <a:pt x="942255" y="853819"/>
                    </a:lnTo>
                    <a:cubicBezTo>
                      <a:pt x="933705" y="852872"/>
                      <a:pt x="930855" y="846246"/>
                      <a:pt x="930855" y="837727"/>
                    </a:cubicBezTo>
                    <a:lnTo>
                      <a:pt x="979305" y="635158"/>
                    </a:lnTo>
                    <a:cubicBezTo>
                      <a:pt x="1007805" y="512102"/>
                      <a:pt x="930855" y="387153"/>
                      <a:pt x="807355" y="358755"/>
                    </a:cubicBezTo>
                    <a:lnTo>
                      <a:pt x="549905" y="298174"/>
                    </a:lnTo>
                    <a:cubicBezTo>
                      <a:pt x="489105" y="283975"/>
                      <a:pt x="427355" y="293441"/>
                      <a:pt x="375105" y="326571"/>
                    </a:cubicBezTo>
                    <a:cubicBezTo>
                      <a:pt x="322855" y="357809"/>
                      <a:pt x="284855" y="407978"/>
                      <a:pt x="271555" y="468559"/>
                    </a:cubicBezTo>
                    <a:lnTo>
                      <a:pt x="222155" y="674914"/>
                    </a:lnTo>
                    <a:cubicBezTo>
                      <a:pt x="222155" y="683434"/>
                      <a:pt x="214555" y="687220"/>
                      <a:pt x="206005" y="686273"/>
                    </a:cubicBezTo>
                    <a:lnTo>
                      <a:pt x="206955" y="686273"/>
                    </a:lnTo>
                    <a:cubicBezTo>
                      <a:pt x="200305" y="682487"/>
                      <a:pt x="194605" y="675861"/>
                      <a:pt x="197455" y="667342"/>
                    </a:cubicBezTo>
                    <a:lnTo>
                      <a:pt x="246855" y="460986"/>
                    </a:lnTo>
                    <a:cubicBezTo>
                      <a:pt x="262055" y="393779"/>
                      <a:pt x="303855" y="336984"/>
                      <a:pt x="362755" y="301014"/>
                    </a:cubicBezTo>
                    <a:cubicBezTo>
                      <a:pt x="419755" y="265990"/>
                      <a:pt x="490055" y="253684"/>
                      <a:pt x="557505" y="269776"/>
                    </a:cubicBezTo>
                    <a:lnTo>
                      <a:pt x="814955" y="330358"/>
                    </a:lnTo>
                    <a:cubicBezTo>
                      <a:pt x="882405" y="345503"/>
                      <a:pt x="939405" y="387153"/>
                      <a:pt x="975505" y="445841"/>
                    </a:cubicBezTo>
                    <a:cubicBezTo>
                      <a:pt x="1010655" y="502636"/>
                      <a:pt x="1023005" y="572683"/>
                      <a:pt x="1006855" y="639891"/>
                    </a:cubicBezTo>
                    <a:close/>
                    <a:moveTo>
                      <a:pt x="1059105" y="427856"/>
                    </a:moveTo>
                    <a:lnTo>
                      <a:pt x="1059105" y="427856"/>
                    </a:lnTo>
                    <a:cubicBezTo>
                      <a:pt x="1050555" y="409871"/>
                      <a:pt x="1039155" y="392832"/>
                      <a:pt x="1026805" y="375794"/>
                    </a:cubicBezTo>
                    <a:cubicBezTo>
                      <a:pt x="1014455" y="358755"/>
                      <a:pt x="1112305" y="273563"/>
                      <a:pt x="1112305" y="273563"/>
                    </a:cubicBezTo>
                    <a:lnTo>
                      <a:pt x="1059105" y="427856"/>
                    </a:lnTo>
                    <a:close/>
                  </a:path>
                </a:pathLst>
              </a:custGeom>
              <a:solidFill>
                <a:srgbClr val="FFFFFF"/>
              </a:solidFill>
              <a:ln w="9450" cap="flat">
                <a:noFill/>
                <a:prstDash val="solid"/>
                <a:miter/>
              </a:ln>
            </p:spPr>
            <p:txBody>
              <a:bodyPr rtlCol="0" anchor="ctr"/>
              <a:lstStyle/>
              <a:p>
                <a:endParaRPr lang="en-GB"/>
              </a:p>
            </p:txBody>
          </p:sp>
        </p:grpSp>
        <p:grpSp>
          <p:nvGrpSpPr>
            <p:cNvPr id="56" name="Graphic 3">
              <a:extLst>
                <a:ext uri="{FF2B5EF4-FFF2-40B4-BE49-F238E27FC236}">
                  <a16:creationId xmlns:a16="http://schemas.microsoft.com/office/drawing/2014/main" id="{BDAD836F-55B0-3E51-9409-3C30A5C167CF}"/>
                </a:ext>
              </a:extLst>
            </p:cNvPr>
            <p:cNvGrpSpPr/>
            <p:nvPr/>
          </p:nvGrpSpPr>
          <p:grpSpPr>
            <a:xfrm>
              <a:off x="5713373" y="2495550"/>
              <a:ext cx="1161705" cy="1481403"/>
              <a:chOff x="5713373" y="2495550"/>
              <a:chExt cx="1161705" cy="1481403"/>
            </a:xfrm>
            <a:solidFill>
              <a:srgbClr val="889FAF"/>
            </a:solidFill>
          </p:grpSpPr>
          <p:sp>
            <p:nvSpPr>
              <p:cNvPr id="58" name="Freeform 57">
                <a:extLst>
                  <a:ext uri="{FF2B5EF4-FFF2-40B4-BE49-F238E27FC236}">
                    <a16:creationId xmlns:a16="http://schemas.microsoft.com/office/drawing/2014/main" id="{F0AD4A28-DC14-2FA0-4C12-23AC83F6C299}"/>
                  </a:ext>
                </a:extLst>
              </p:cNvPr>
              <p:cNvSpPr/>
              <p:nvPr/>
            </p:nvSpPr>
            <p:spPr>
              <a:xfrm>
                <a:off x="5888915" y="3448759"/>
                <a:ext cx="622313" cy="362199"/>
              </a:xfrm>
              <a:custGeom>
                <a:avLst/>
                <a:gdLst>
                  <a:gd name="connsiteX0" fmla="*/ 573864 w 622313"/>
                  <a:gd name="connsiteY0" fmla="*/ 167545 h 362199"/>
                  <a:gd name="connsiteX1" fmla="*/ 560564 w 622313"/>
                  <a:gd name="connsiteY1" fmla="*/ 178904 h 362199"/>
                  <a:gd name="connsiteX2" fmla="*/ 557714 w 622313"/>
                  <a:gd name="connsiteY2" fmla="*/ 178904 h 362199"/>
                  <a:gd name="connsiteX3" fmla="*/ 546314 w 622313"/>
                  <a:gd name="connsiteY3" fmla="*/ 162812 h 362199"/>
                  <a:gd name="connsiteX4" fmla="*/ 555814 w 622313"/>
                  <a:gd name="connsiteY4" fmla="*/ 120216 h 362199"/>
                  <a:gd name="connsiteX5" fmla="*/ 47564 w 622313"/>
                  <a:gd name="connsiteY5" fmla="*/ 0 h 362199"/>
                  <a:gd name="connsiteX6" fmla="*/ 1014 w 622313"/>
                  <a:gd name="connsiteY6" fmla="*/ 198783 h 362199"/>
                  <a:gd name="connsiteX7" fmla="*/ 1014 w 622313"/>
                  <a:gd name="connsiteY7" fmla="*/ 198783 h 362199"/>
                  <a:gd name="connsiteX8" fmla="*/ 29514 w 622313"/>
                  <a:gd name="connsiteY8" fmla="*/ 244219 h 362199"/>
                  <a:gd name="connsiteX9" fmla="*/ 531114 w 622313"/>
                  <a:gd name="connsiteY9" fmla="*/ 360649 h 362199"/>
                  <a:gd name="connsiteX10" fmla="*/ 559614 w 622313"/>
                  <a:gd name="connsiteY10" fmla="*/ 356862 h 362199"/>
                  <a:gd name="connsiteX11" fmla="*/ 575764 w 622313"/>
                  <a:gd name="connsiteY11" fmla="*/ 333198 h 362199"/>
                  <a:gd name="connsiteX12" fmla="*/ 622314 w 622313"/>
                  <a:gd name="connsiteY12" fmla="*/ 134415 h 362199"/>
                  <a:gd name="connsiteX13" fmla="*/ 583364 w 622313"/>
                  <a:gd name="connsiteY13" fmla="*/ 124949 h 362199"/>
                  <a:gd name="connsiteX14" fmla="*/ 573864 w 622313"/>
                  <a:gd name="connsiteY14" fmla="*/ 167545 h 3621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622313" h="362199">
                    <a:moveTo>
                      <a:pt x="573864" y="167545"/>
                    </a:moveTo>
                    <a:cubicBezTo>
                      <a:pt x="573864" y="175118"/>
                      <a:pt x="567214" y="178904"/>
                      <a:pt x="560564" y="178904"/>
                    </a:cubicBezTo>
                    <a:lnTo>
                      <a:pt x="557714" y="178904"/>
                    </a:lnTo>
                    <a:cubicBezTo>
                      <a:pt x="549164" y="178904"/>
                      <a:pt x="546314" y="171332"/>
                      <a:pt x="546314" y="162812"/>
                    </a:cubicBezTo>
                    <a:lnTo>
                      <a:pt x="555814" y="120216"/>
                    </a:lnTo>
                    <a:lnTo>
                      <a:pt x="47564" y="0"/>
                    </a:lnTo>
                    <a:lnTo>
                      <a:pt x="1014" y="198783"/>
                    </a:lnTo>
                    <a:lnTo>
                      <a:pt x="1014" y="198783"/>
                    </a:lnTo>
                    <a:cubicBezTo>
                      <a:pt x="-3736" y="219608"/>
                      <a:pt x="8614" y="240432"/>
                      <a:pt x="29514" y="244219"/>
                    </a:cubicBezTo>
                    <a:lnTo>
                      <a:pt x="531114" y="360649"/>
                    </a:lnTo>
                    <a:cubicBezTo>
                      <a:pt x="540614" y="363488"/>
                      <a:pt x="551064" y="362542"/>
                      <a:pt x="559614" y="356862"/>
                    </a:cubicBezTo>
                    <a:cubicBezTo>
                      <a:pt x="567214" y="351183"/>
                      <a:pt x="572914" y="342663"/>
                      <a:pt x="575764" y="333198"/>
                    </a:cubicBezTo>
                    <a:lnTo>
                      <a:pt x="622314" y="134415"/>
                    </a:lnTo>
                    <a:lnTo>
                      <a:pt x="583364" y="124949"/>
                    </a:lnTo>
                    <a:lnTo>
                      <a:pt x="573864" y="167545"/>
                    </a:lnTo>
                    <a:close/>
                  </a:path>
                </a:pathLst>
              </a:custGeom>
              <a:solidFill>
                <a:schemeClr val="accent3"/>
              </a:solidFill>
              <a:ln w="9450" cap="flat">
                <a:noFill/>
                <a:prstDash val="solid"/>
                <a:miter/>
              </a:ln>
            </p:spPr>
            <p:txBody>
              <a:bodyPr rtlCol="0" anchor="ctr"/>
              <a:lstStyle/>
              <a:p>
                <a:endParaRPr lang="en-GB"/>
              </a:p>
            </p:txBody>
          </p:sp>
          <p:sp>
            <p:nvSpPr>
              <p:cNvPr id="59" name="Freeform 58">
                <a:extLst>
                  <a:ext uri="{FF2B5EF4-FFF2-40B4-BE49-F238E27FC236}">
                    <a16:creationId xmlns:a16="http://schemas.microsoft.com/office/drawing/2014/main" id="{03940C2E-FB9A-BEDB-57F4-2F9A142F8C4B}"/>
                  </a:ext>
                </a:extLst>
              </p:cNvPr>
              <p:cNvSpPr/>
              <p:nvPr/>
            </p:nvSpPr>
            <p:spPr>
              <a:xfrm>
                <a:off x="5943129" y="3348422"/>
                <a:ext cx="588656" cy="206355"/>
              </a:xfrm>
              <a:custGeom>
                <a:avLst/>
                <a:gdLst>
                  <a:gd name="connsiteX0" fmla="*/ 559550 w 588656"/>
                  <a:gd name="connsiteY0" fmla="*/ 118323 h 206355"/>
                  <a:gd name="connsiteX1" fmla="*/ 57000 w 588656"/>
                  <a:gd name="connsiteY1" fmla="*/ 947 h 206355"/>
                  <a:gd name="connsiteX2" fmla="*/ 48450 w 588656"/>
                  <a:gd name="connsiteY2" fmla="*/ 0 h 206355"/>
                  <a:gd name="connsiteX3" fmla="*/ 11400 w 588656"/>
                  <a:gd name="connsiteY3" fmla="*/ 28398 h 206355"/>
                  <a:gd name="connsiteX4" fmla="*/ 11400 w 588656"/>
                  <a:gd name="connsiteY4" fmla="*/ 26504 h 206355"/>
                  <a:gd name="connsiteX5" fmla="*/ 0 w 588656"/>
                  <a:gd name="connsiteY5" fmla="*/ 71940 h 206355"/>
                  <a:gd name="connsiteX6" fmla="*/ 2850 w 588656"/>
                  <a:gd name="connsiteY6" fmla="*/ 71940 h 206355"/>
                  <a:gd name="connsiteX7" fmla="*/ 575700 w 588656"/>
                  <a:gd name="connsiteY7" fmla="*/ 206355 h 206355"/>
                  <a:gd name="connsiteX8" fmla="*/ 587100 w 588656"/>
                  <a:gd name="connsiteY8" fmla="*/ 162812 h 206355"/>
                  <a:gd name="connsiteX9" fmla="*/ 583300 w 588656"/>
                  <a:gd name="connsiteY9" fmla="*/ 134415 h 206355"/>
                  <a:gd name="connsiteX10" fmla="*/ 559550 w 588656"/>
                  <a:gd name="connsiteY10" fmla="*/ 118323 h 20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88656" h="206355">
                    <a:moveTo>
                      <a:pt x="559550" y="118323"/>
                    </a:moveTo>
                    <a:lnTo>
                      <a:pt x="57000" y="947"/>
                    </a:lnTo>
                    <a:cubicBezTo>
                      <a:pt x="54150" y="0"/>
                      <a:pt x="66500" y="0"/>
                      <a:pt x="48450" y="0"/>
                    </a:cubicBezTo>
                    <a:cubicBezTo>
                      <a:pt x="30400" y="0"/>
                      <a:pt x="15200" y="10412"/>
                      <a:pt x="11400" y="28398"/>
                    </a:cubicBezTo>
                    <a:lnTo>
                      <a:pt x="11400" y="26504"/>
                    </a:lnTo>
                    <a:lnTo>
                      <a:pt x="0" y="71940"/>
                    </a:lnTo>
                    <a:lnTo>
                      <a:pt x="2850" y="71940"/>
                    </a:lnTo>
                    <a:lnTo>
                      <a:pt x="575700" y="206355"/>
                    </a:lnTo>
                    <a:lnTo>
                      <a:pt x="587100" y="162812"/>
                    </a:lnTo>
                    <a:cubicBezTo>
                      <a:pt x="589950" y="153347"/>
                      <a:pt x="589000" y="142934"/>
                      <a:pt x="583300" y="134415"/>
                    </a:cubicBezTo>
                    <a:cubicBezTo>
                      <a:pt x="577600" y="126842"/>
                      <a:pt x="569050" y="121163"/>
                      <a:pt x="559550" y="118323"/>
                    </a:cubicBezTo>
                    <a:close/>
                  </a:path>
                </a:pathLst>
              </a:custGeom>
              <a:solidFill>
                <a:schemeClr val="accent3"/>
              </a:solidFill>
              <a:ln w="9450" cap="flat">
                <a:noFill/>
                <a:prstDash val="solid"/>
                <a:miter/>
              </a:ln>
            </p:spPr>
            <p:txBody>
              <a:bodyPr rtlCol="0" anchor="ctr"/>
              <a:lstStyle/>
              <a:p>
                <a:endParaRPr lang="en-GB"/>
              </a:p>
            </p:txBody>
          </p:sp>
          <p:sp>
            <p:nvSpPr>
              <p:cNvPr id="60" name="Freeform 59">
                <a:extLst>
                  <a:ext uri="{FF2B5EF4-FFF2-40B4-BE49-F238E27FC236}">
                    <a16:creationId xmlns:a16="http://schemas.microsoft.com/office/drawing/2014/main" id="{E040AB0C-FDF8-E62E-88D7-5279CBD8B0AA}"/>
                  </a:ext>
                </a:extLst>
              </p:cNvPr>
              <p:cNvSpPr/>
              <p:nvPr/>
            </p:nvSpPr>
            <p:spPr>
              <a:xfrm>
                <a:off x="5713373" y="2495550"/>
                <a:ext cx="1161705" cy="1481403"/>
              </a:xfrm>
              <a:custGeom>
                <a:avLst/>
                <a:gdLst>
                  <a:gd name="connsiteX0" fmla="*/ 1079055 w 1161705"/>
                  <a:gd name="connsiteY0" fmla="*/ 456253 h 1481403"/>
                  <a:gd name="connsiteX1" fmla="*/ 1161706 w 1161705"/>
                  <a:gd name="connsiteY1" fmla="*/ 216768 h 1481403"/>
                  <a:gd name="connsiteX2" fmla="*/ 1161706 w 1161705"/>
                  <a:gd name="connsiteY2" fmla="*/ 204462 h 1481403"/>
                  <a:gd name="connsiteX3" fmla="*/ 1153155 w 1161705"/>
                  <a:gd name="connsiteY3" fmla="*/ 195943 h 1481403"/>
                  <a:gd name="connsiteX4" fmla="*/ 999255 w 1161705"/>
                  <a:gd name="connsiteY4" fmla="*/ 134415 h 1481403"/>
                  <a:gd name="connsiteX5" fmla="*/ 983105 w 1161705"/>
                  <a:gd name="connsiteY5" fmla="*/ 138201 h 1481403"/>
                  <a:gd name="connsiteX6" fmla="*/ 875755 w 1161705"/>
                  <a:gd name="connsiteY6" fmla="*/ 266937 h 1481403"/>
                  <a:gd name="connsiteX7" fmla="*/ 843455 w 1161705"/>
                  <a:gd name="connsiteY7" fmla="*/ 257471 h 1481403"/>
                  <a:gd name="connsiteX8" fmla="*/ 797855 w 1161705"/>
                  <a:gd name="connsiteY8" fmla="*/ 247058 h 1481403"/>
                  <a:gd name="connsiteX9" fmla="*/ 811155 w 1161705"/>
                  <a:gd name="connsiteY9" fmla="*/ 195943 h 1481403"/>
                  <a:gd name="connsiteX10" fmla="*/ 802605 w 1161705"/>
                  <a:gd name="connsiteY10" fmla="*/ 150507 h 1481403"/>
                  <a:gd name="connsiteX11" fmla="*/ 763655 w 1161705"/>
                  <a:gd name="connsiteY11" fmla="*/ 123056 h 1481403"/>
                  <a:gd name="connsiteX12" fmla="*/ 701905 w 1161705"/>
                  <a:gd name="connsiteY12" fmla="*/ 107911 h 1481403"/>
                  <a:gd name="connsiteX13" fmla="*/ 655355 w 1161705"/>
                  <a:gd name="connsiteY13" fmla="*/ 114537 h 1481403"/>
                  <a:gd name="connsiteX14" fmla="*/ 627805 w 1161705"/>
                  <a:gd name="connsiteY14" fmla="*/ 151453 h 1481403"/>
                  <a:gd name="connsiteX15" fmla="*/ 616405 w 1161705"/>
                  <a:gd name="connsiteY15" fmla="*/ 203516 h 1481403"/>
                  <a:gd name="connsiteX16" fmla="*/ 541355 w 1161705"/>
                  <a:gd name="connsiteY16" fmla="*/ 189317 h 1481403"/>
                  <a:gd name="connsiteX17" fmla="*/ 502405 w 1161705"/>
                  <a:gd name="connsiteY17" fmla="*/ 24611 h 1481403"/>
                  <a:gd name="connsiteX18" fmla="*/ 490055 w 1161705"/>
                  <a:gd name="connsiteY18" fmla="*/ 13252 h 1481403"/>
                  <a:gd name="connsiteX19" fmla="*/ 324755 w 1161705"/>
                  <a:gd name="connsiteY19" fmla="*/ 0 h 1481403"/>
                  <a:gd name="connsiteX20" fmla="*/ 313355 w 1161705"/>
                  <a:gd name="connsiteY20" fmla="*/ 3786 h 1481403"/>
                  <a:gd name="connsiteX21" fmla="*/ 306705 w 1161705"/>
                  <a:gd name="connsiteY21" fmla="*/ 15145 h 1481403"/>
                  <a:gd name="connsiteX22" fmla="*/ 272505 w 1161705"/>
                  <a:gd name="connsiteY22" fmla="*/ 263150 h 1481403"/>
                  <a:gd name="connsiteX23" fmla="*/ 173705 w 1161705"/>
                  <a:gd name="connsiteY23" fmla="*/ 428802 h 1481403"/>
                  <a:gd name="connsiteX24" fmla="*/ 123355 w 1161705"/>
                  <a:gd name="connsiteY24" fmla="*/ 643677 h 1481403"/>
                  <a:gd name="connsiteX25" fmla="*/ 102455 w 1161705"/>
                  <a:gd name="connsiteY25" fmla="*/ 731709 h 1481403"/>
                  <a:gd name="connsiteX26" fmla="*/ 99605 w 1161705"/>
                  <a:gd name="connsiteY26" fmla="*/ 744015 h 1481403"/>
                  <a:gd name="connsiteX27" fmla="*/ 4605 w 1161705"/>
                  <a:gd name="connsiteY27" fmla="*/ 1144420 h 1481403"/>
                  <a:gd name="connsiteX28" fmla="*/ 4605 w 1161705"/>
                  <a:gd name="connsiteY28" fmla="*/ 1146313 h 1481403"/>
                  <a:gd name="connsiteX29" fmla="*/ 120505 w 1161705"/>
                  <a:gd name="connsiteY29" fmla="*/ 1335630 h 1481403"/>
                  <a:gd name="connsiteX30" fmla="*/ 723755 w 1161705"/>
                  <a:gd name="connsiteY30" fmla="*/ 1477618 h 1481403"/>
                  <a:gd name="connsiteX31" fmla="*/ 759855 w 1161705"/>
                  <a:gd name="connsiteY31" fmla="*/ 1481404 h 1481403"/>
                  <a:gd name="connsiteX32" fmla="*/ 842505 w 1161705"/>
                  <a:gd name="connsiteY32" fmla="*/ 1457739 h 1481403"/>
                  <a:gd name="connsiteX33" fmla="*/ 912805 w 1161705"/>
                  <a:gd name="connsiteY33" fmla="*/ 1360241 h 1481403"/>
                  <a:gd name="connsiteX34" fmla="*/ 912805 w 1161705"/>
                  <a:gd name="connsiteY34" fmla="*/ 1356455 h 1481403"/>
                  <a:gd name="connsiteX35" fmla="*/ 1007805 w 1161705"/>
                  <a:gd name="connsiteY35" fmla="*/ 956050 h 1481403"/>
                  <a:gd name="connsiteX36" fmla="*/ 1081905 w 1161705"/>
                  <a:gd name="connsiteY36" fmla="*/ 639891 h 1481403"/>
                  <a:gd name="connsiteX37" fmla="*/ 1073355 w 1161705"/>
                  <a:gd name="connsiteY37" fmla="*/ 462880 h 1481403"/>
                  <a:gd name="connsiteX38" fmla="*/ 1079055 w 1161705"/>
                  <a:gd name="connsiteY38" fmla="*/ 456253 h 1481403"/>
                  <a:gd name="connsiteX39" fmla="*/ 654405 w 1161705"/>
                  <a:gd name="connsiteY39" fmla="*/ 158080 h 1481403"/>
                  <a:gd name="connsiteX40" fmla="*/ 655355 w 1161705"/>
                  <a:gd name="connsiteY40" fmla="*/ 158080 h 1481403"/>
                  <a:gd name="connsiteX41" fmla="*/ 670555 w 1161705"/>
                  <a:gd name="connsiteY41" fmla="*/ 138201 h 1481403"/>
                  <a:gd name="connsiteX42" fmla="*/ 696205 w 1161705"/>
                  <a:gd name="connsiteY42" fmla="*/ 134415 h 1481403"/>
                  <a:gd name="connsiteX43" fmla="*/ 757955 w 1161705"/>
                  <a:gd name="connsiteY43" fmla="*/ 149560 h 1481403"/>
                  <a:gd name="connsiteX44" fmla="*/ 779805 w 1161705"/>
                  <a:gd name="connsiteY44" fmla="*/ 164706 h 1481403"/>
                  <a:gd name="connsiteX45" fmla="*/ 783605 w 1161705"/>
                  <a:gd name="connsiteY45" fmla="*/ 188370 h 1481403"/>
                  <a:gd name="connsiteX46" fmla="*/ 771255 w 1161705"/>
                  <a:gd name="connsiteY46" fmla="*/ 239486 h 1481403"/>
                  <a:gd name="connsiteX47" fmla="*/ 642055 w 1161705"/>
                  <a:gd name="connsiteY47" fmla="*/ 209195 h 1481403"/>
                  <a:gd name="connsiteX48" fmla="*/ 654405 w 1161705"/>
                  <a:gd name="connsiteY48" fmla="*/ 158080 h 1481403"/>
                  <a:gd name="connsiteX49" fmla="*/ 326655 w 1161705"/>
                  <a:gd name="connsiteY49" fmla="*/ 83299 h 1481403"/>
                  <a:gd name="connsiteX50" fmla="*/ 352305 w 1161705"/>
                  <a:gd name="connsiteY50" fmla="*/ 199729 h 1481403"/>
                  <a:gd name="connsiteX51" fmla="*/ 358005 w 1161705"/>
                  <a:gd name="connsiteY51" fmla="*/ 208248 h 1481403"/>
                  <a:gd name="connsiteX52" fmla="*/ 318105 w 1161705"/>
                  <a:gd name="connsiteY52" fmla="*/ 229073 h 1481403"/>
                  <a:gd name="connsiteX53" fmla="*/ 318105 w 1161705"/>
                  <a:gd name="connsiteY53" fmla="*/ 229073 h 1481403"/>
                  <a:gd name="connsiteX54" fmla="*/ 305755 w 1161705"/>
                  <a:gd name="connsiteY54" fmla="*/ 236646 h 1481403"/>
                  <a:gd name="connsiteX55" fmla="*/ 326655 w 1161705"/>
                  <a:gd name="connsiteY55" fmla="*/ 83299 h 1481403"/>
                  <a:gd name="connsiteX56" fmla="*/ 845355 w 1161705"/>
                  <a:gd name="connsiteY56" fmla="*/ 1023257 h 1481403"/>
                  <a:gd name="connsiteX57" fmla="*/ 780755 w 1161705"/>
                  <a:gd name="connsiteY57" fmla="*/ 1293980 h 1481403"/>
                  <a:gd name="connsiteX58" fmla="*/ 750355 w 1161705"/>
                  <a:gd name="connsiteY58" fmla="*/ 1334683 h 1481403"/>
                  <a:gd name="connsiteX59" fmla="*/ 716155 w 1161705"/>
                  <a:gd name="connsiteY59" fmla="*/ 1344149 h 1481403"/>
                  <a:gd name="connsiteX60" fmla="*/ 700955 w 1161705"/>
                  <a:gd name="connsiteY60" fmla="*/ 1343202 h 1481403"/>
                  <a:gd name="connsiteX61" fmla="*/ 198405 w 1161705"/>
                  <a:gd name="connsiteY61" fmla="*/ 1225826 h 1481403"/>
                  <a:gd name="connsiteX62" fmla="*/ 149005 w 1161705"/>
                  <a:gd name="connsiteY62" fmla="*/ 1146313 h 1481403"/>
                  <a:gd name="connsiteX63" fmla="*/ 213605 w 1161705"/>
                  <a:gd name="connsiteY63" fmla="*/ 876537 h 1481403"/>
                  <a:gd name="connsiteX64" fmla="*/ 293405 w 1161705"/>
                  <a:gd name="connsiteY64" fmla="*/ 827314 h 1481403"/>
                  <a:gd name="connsiteX65" fmla="*/ 795955 w 1161705"/>
                  <a:gd name="connsiteY65" fmla="*/ 943744 h 1481403"/>
                  <a:gd name="connsiteX66" fmla="*/ 836805 w 1161705"/>
                  <a:gd name="connsiteY66" fmla="*/ 974035 h 1481403"/>
                  <a:gd name="connsiteX67" fmla="*/ 845355 w 1161705"/>
                  <a:gd name="connsiteY67" fmla="*/ 1023257 h 1481403"/>
                  <a:gd name="connsiteX68" fmla="*/ 467255 w 1161705"/>
                  <a:gd name="connsiteY68" fmla="*/ 563217 h 1481403"/>
                  <a:gd name="connsiteX69" fmla="*/ 494805 w 1161705"/>
                  <a:gd name="connsiteY69" fmla="*/ 447734 h 1481403"/>
                  <a:gd name="connsiteX70" fmla="*/ 501455 w 1161705"/>
                  <a:gd name="connsiteY70" fmla="*/ 439215 h 1481403"/>
                  <a:gd name="connsiteX71" fmla="*/ 512855 w 1161705"/>
                  <a:gd name="connsiteY71" fmla="*/ 439215 h 1481403"/>
                  <a:gd name="connsiteX72" fmla="*/ 796905 w 1161705"/>
                  <a:gd name="connsiteY72" fmla="*/ 506422 h 1481403"/>
                  <a:gd name="connsiteX73" fmla="*/ 796905 w 1161705"/>
                  <a:gd name="connsiteY73" fmla="*/ 506422 h 1481403"/>
                  <a:gd name="connsiteX74" fmla="*/ 808305 w 1161705"/>
                  <a:gd name="connsiteY74" fmla="*/ 509262 h 1481403"/>
                  <a:gd name="connsiteX75" fmla="*/ 808305 w 1161705"/>
                  <a:gd name="connsiteY75" fmla="*/ 520621 h 1481403"/>
                  <a:gd name="connsiteX76" fmla="*/ 780755 w 1161705"/>
                  <a:gd name="connsiteY76" fmla="*/ 636104 h 1481403"/>
                  <a:gd name="connsiteX77" fmla="*/ 767455 w 1161705"/>
                  <a:gd name="connsiteY77" fmla="*/ 647463 h 1481403"/>
                  <a:gd name="connsiteX78" fmla="*/ 764605 w 1161705"/>
                  <a:gd name="connsiteY78" fmla="*/ 647463 h 1481403"/>
                  <a:gd name="connsiteX79" fmla="*/ 478655 w 1161705"/>
                  <a:gd name="connsiteY79" fmla="*/ 579309 h 1481403"/>
                  <a:gd name="connsiteX80" fmla="*/ 467255 w 1161705"/>
                  <a:gd name="connsiteY80" fmla="*/ 563217 h 1481403"/>
                  <a:gd name="connsiteX81" fmla="*/ 1006855 w 1161705"/>
                  <a:gd name="connsiteY81" fmla="*/ 639891 h 1481403"/>
                  <a:gd name="connsiteX82" fmla="*/ 958405 w 1161705"/>
                  <a:gd name="connsiteY82" fmla="*/ 842460 h 1481403"/>
                  <a:gd name="connsiteX83" fmla="*/ 945105 w 1161705"/>
                  <a:gd name="connsiteY83" fmla="*/ 853819 h 1481403"/>
                  <a:gd name="connsiteX84" fmla="*/ 942255 w 1161705"/>
                  <a:gd name="connsiteY84" fmla="*/ 853819 h 1481403"/>
                  <a:gd name="connsiteX85" fmla="*/ 930855 w 1161705"/>
                  <a:gd name="connsiteY85" fmla="*/ 837727 h 1481403"/>
                  <a:gd name="connsiteX86" fmla="*/ 979305 w 1161705"/>
                  <a:gd name="connsiteY86" fmla="*/ 635158 h 1481403"/>
                  <a:gd name="connsiteX87" fmla="*/ 807355 w 1161705"/>
                  <a:gd name="connsiteY87" fmla="*/ 358755 h 1481403"/>
                  <a:gd name="connsiteX88" fmla="*/ 549905 w 1161705"/>
                  <a:gd name="connsiteY88" fmla="*/ 298174 h 1481403"/>
                  <a:gd name="connsiteX89" fmla="*/ 375105 w 1161705"/>
                  <a:gd name="connsiteY89" fmla="*/ 326571 h 1481403"/>
                  <a:gd name="connsiteX90" fmla="*/ 271555 w 1161705"/>
                  <a:gd name="connsiteY90" fmla="*/ 468559 h 1481403"/>
                  <a:gd name="connsiteX91" fmla="*/ 222155 w 1161705"/>
                  <a:gd name="connsiteY91" fmla="*/ 674914 h 1481403"/>
                  <a:gd name="connsiteX92" fmla="*/ 206005 w 1161705"/>
                  <a:gd name="connsiteY92" fmla="*/ 686273 h 1481403"/>
                  <a:gd name="connsiteX93" fmla="*/ 206955 w 1161705"/>
                  <a:gd name="connsiteY93" fmla="*/ 686273 h 1481403"/>
                  <a:gd name="connsiteX94" fmla="*/ 197455 w 1161705"/>
                  <a:gd name="connsiteY94" fmla="*/ 667342 h 1481403"/>
                  <a:gd name="connsiteX95" fmla="*/ 246855 w 1161705"/>
                  <a:gd name="connsiteY95" fmla="*/ 460986 h 1481403"/>
                  <a:gd name="connsiteX96" fmla="*/ 362755 w 1161705"/>
                  <a:gd name="connsiteY96" fmla="*/ 301014 h 1481403"/>
                  <a:gd name="connsiteX97" fmla="*/ 557505 w 1161705"/>
                  <a:gd name="connsiteY97" fmla="*/ 269776 h 1481403"/>
                  <a:gd name="connsiteX98" fmla="*/ 814955 w 1161705"/>
                  <a:gd name="connsiteY98" fmla="*/ 330358 h 1481403"/>
                  <a:gd name="connsiteX99" fmla="*/ 975505 w 1161705"/>
                  <a:gd name="connsiteY99" fmla="*/ 445841 h 1481403"/>
                  <a:gd name="connsiteX100" fmla="*/ 1006855 w 1161705"/>
                  <a:gd name="connsiteY100" fmla="*/ 639891 h 1481403"/>
                  <a:gd name="connsiteX101" fmla="*/ 1059105 w 1161705"/>
                  <a:gd name="connsiteY101" fmla="*/ 427856 h 1481403"/>
                  <a:gd name="connsiteX102" fmla="*/ 1059105 w 1161705"/>
                  <a:gd name="connsiteY102" fmla="*/ 427856 h 1481403"/>
                  <a:gd name="connsiteX103" fmla="*/ 1026805 w 1161705"/>
                  <a:gd name="connsiteY103" fmla="*/ 375794 h 1481403"/>
                  <a:gd name="connsiteX104" fmla="*/ 1112305 w 1161705"/>
                  <a:gd name="connsiteY104" fmla="*/ 273563 h 1481403"/>
                  <a:gd name="connsiteX105" fmla="*/ 1059105 w 1161705"/>
                  <a:gd name="connsiteY105" fmla="*/ 427856 h 14814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1161705" h="1481403">
                    <a:moveTo>
                      <a:pt x="1079055" y="456253"/>
                    </a:moveTo>
                    <a:lnTo>
                      <a:pt x="1161706" y="216768"/>
                    </a:lnTo>
                    <a:lnTo>
                      <a:pt x="1161706" y="204462"/>
                    </a:lnTo>
                    <a:cubicBezTo>
                      <a:pt x="1161706" y="200676"/>
                      <a:pt x="1157905" y="197836"/>
                      <a:pt x="1153155" y="195943"/>
                    </a:cubicBezTo>
                    <a:lnTo>
                      <a:pt x="999255" y="134415"/>
                    </a:lnTo>
                    <a:cubicBezTo>
                      <a:pt x="993555" y="131575"/>
                      <a:pt x="986905" y="134415"/>
                      <a:pt x="983105" y="138201"/>
                    </a:cubicBezTo>
                    <a:lnTo>
                      <a:pt x="875755" y="266937"/>
                    </a:lnTo>
                    <a:cubicBezTo>
                      <a:pt x="865305" y="263150"/>
                      <a:pt x="854855" y="260311"/>
                      <a:pt x="843455" y="257471"/>
                    </a:cubicBezTo>
                    <a:lnTo>
                      <a:pt x="797855" y="247058"/>
                    </a:lnTo>
                    <a:lnTo>
                      <a:pt x="811155" y="195943"/>
                    </a:lnTo>
                    <a:cubicBezTo>
                      <a:pt x="814955" y="180798"/>
                      <a:pt x="811155" y="164706"/>
                      <a:pt x="802605" y="150507"/>
                    </a:cubicBezTo>
                    <a:cubicBezTo>
                      <a:pt x="793105" y="137255"/>
                      <a:pt x="778855" y="126842"/>
                      <a:pt x="763655" y="123056"/>
                    </a:cubicBezTo>
                    <a:lnTo>
                      <a:pt x="701905" y="107911"/>
                    </a:lnTo>
                    <a:cubicBezTo>
                      <a:pt x="685755" y="104124"/>
                      <a:pt x="668655" y="107911"/>
                      <a:pt x="655355" y="114537"/>
                    </a:cubicBezTo>
                    <a:cubicBezTo>
                      <a:pt x="640155" y="123056"/>
                      <a:pt x="630655" y="136308"/>
                      <a:pt x="627805" y="151453"/>
                    </a:cubicBezTo>
                    <a:lnTo>
                      <a:pt x="616405" y="203516"/>
                    </a:lnTo>
                    <a:lnTo>
                      <a:pt x="541355" y="189317"/>
                    </a:lnTo>
                    <a:lnTo>
                      <a:pt x="502405" y="24611"/>
                    </a:lnTo>
                    <a:cubicBezTo>
                      <a:pt x="502405" y="18932"/>
                      <a:pt x="495755" y="13252"/>
                      <a:pt x="490055" y="13252"/>
                    </a:cubicBezTo>
                    <a:lnTo>
                      <a:pt x="324755" y="0"/>
                    </a:lnTo>
                    <a:cubicBezTo>
                      <a:pt x="320955" y="0"/>
                      <a:pt x="316205" y="0"/>
                      <a:pt x="313355" y="3786"/>
                    </a:cubicBezTo>
                    <a:cubicBezTo>
                      <a:pt x="309555" y="6626"/>
                      <a:pt x="306705" y="9466"/>
                      <a:pt x="306705" y="15145"/>
                    </a:cubicBezTo>
                    <a:lnTo>
                      <a:pt x="272505" y="263150"/>
                    </a:lnTo>
                    <a:cubicBezTo>
                      <a:pt x="223105" y="306693"/>
                      <a:pt x="188905" y="363488"/>
                      <a:pt x="173705" y="428802"/>
                    </a:cubicBezTo>
                    <a:lnTo>
                      <a:pt x="123355" y="643677"/>
                    </a:lnTo>
                    <a:lnTo>
                      <a:pt x="102455" y="731709"/>
                    </a:lnTo>
                    <a:lnTo>
                      <a:pt x="99605" y="744015"/>
                    </a:lnTo>
                    <a:lnTo>
                      <a:pt x="4605" y="1144420"/>
                    </a:lnTo>
                    <a:lnTo>
                      <a:pt x="4605" y="1146313"/>
                    </a:lnTo>
                    <a:cubicBezTo>
                      <a:pt x="-16295" y="1231506"/>
                      <a:pt x="35955" y="1314805"/>
                      <a:pt x="120505" y="1335630"/>
                    </a:cubicBezTo>
                    <a:lnTo>
                      <a:pt x="723755" y="1477618"/>
                    </a:lnTo>
                    <a:cubicBezTo>
                      <a:pt x="736105" y="1480457"/>
                      <a:pt x="748455" y="1481404"/>
                      <a:pt x="759855" y="1481404"/>
                    </a:cubicBezTo>
                    <a:cubicBezTo>
                      <a:pt x="788355" y="1481404"/>
                      <a:pt x="815905" y="1472885"/>
                      <a:pt x="842505" y="1457739"/>
                    </a:cubicBezTo>
                    <a:cubicBezTo>
                      <a:pt x="878605" y="1435968"/>
                      <a:pt x="903305" y="1401891"/>
                      <a:pt x="912805" y="1360241"/>
                    </a:cubicBezTo>
                    <a:lnTo>
                      <a:pt x="912805" y="1356455"/>
                    </a:lnTo>
                    <a:lnTo>
                      <a:pt x="1007805" y="956050"/>
                    </a:lnTo>
                    <a:lnTo>
                      <a:pt x="1081905" y="639891"/>
                    </a:lnTo>
                    <a:cubicBezTo>
                      <a:pt x="1095206" y="579309"/>
                      <a:pt x="1091405" y="519675"/>
                      <a:pt x="1073355" y="462880"/>
                    </a:cubicBezTo>
                    <a:cubicBezTo>
                      <a:pt x="1076206" y="462880"/>
                      <a:pt x="1077155" y="459093"/>
                      <a:pt x="1079055" y="456253"/>
                    </a:cubicBezTo>
                    <a:close/>
                    <a:moveTo>
                      <a:pt x="654405" y="158080"/>
                    </a:moveTo>
                    <a:lnTo>
                      <a:pt x="655355" y="158080"/>
                    </a:lnTo>
                    <a:cubicBezTo>
                      <a:pt x="657255" y="149560"/>
                      <a:pt x="662005" y="141988"/>
                      <a:pt x="670555" y="138201"/>
                    </a:cubicBezTo>
                    <a:cubicBezTo>
                      <a:pt x="679105" y="134415"/>
                      <a:pt x="688605" y="132522"/>
                      <a:pt x="696205" y="134415"/>
                    </a:cubicBezTo>
                    <a:lnTo>
                      <a:pt x="757955" y="149560"/>
                    </a:lnTo>
                    <a:cubicBezTo>
                      <a:pt x="767455" y="152400"/>
                      <a:pt x="774105" y="156186"/>
                      <a:pt x="779805" y="164706"/>
                    </a:cubicBezTo>
                    <a:cubicBezTo>
                      <a:pt x="785505" y="171332"/>
                      <a:pt x="786455" y="179851"/>
                      <a:pt x="783605" y="188370"/>
                    </a:cubicBezTo>
                    <a:lnTo>
                      <a:pt x="771255" y="239486"/>
                    </a:lnTo>
                    <a:lnTo>
                      <a:pt x="642055" y="209195"/>
                    </a:lnTo>
                    <a:lnTo>
                      <a:pt x="654405" y="158080"/>
                    </a:lnTo>
                    <a:close/>
                    <a:moveTo>
                      <a:pt x="326655" y="83299"/>
                    </a:moveTo>
                    <a:lnTo>
                      <a:pt x="352305" y="199729"/>
                    </a:lnTo>
                    <a:cubicBezTo>
                      <a:pt x="352305" y="203516"/>
                      <a:pt x="355155" y="206355"/>
                      <a:pt x="358005" y="208248"/>
                    </a:cubicBezTo>
                    <a:cubicBezTo>
                      <a:pt x="344705" y="213928"/>
                      <a:pt x="330455" y="220554"/>
                      <a:pt x="318105" y="229073"/>
                    </a:cubicBezTo>
                    <a:lnTo>
                      <a:pt x="318105" y="229073"/>
                    </a:lnTo>
                    <a:cubicBezTo>
                      <a:pt x="314305" y="230966"/>
                      <a:pt x="309555" y="233806"/>
                      <a:pt x="305755" y="236646"/>
                    </a:cubicBezTo>
                    <a:lnTo>
                      <a:pt x="326655" y="83299"/>
                    </a:lnTo>
                    <a:close/>
                    <a:moveTo>
                      <a:pt x="845355" y="1023257"/>
                    </a:moveTo>
                    <a:lnTo>
                      <a:pt x="780755" y="1293980"/>
                    </a:lnTo>
                    <a:cubicBezTo>
                      <a:pt x="776005" y="1311019"/>
                      <a:pt x="765555" y="1325217"/>
                      <a:pt x="750355" y="1334683"/>
                    </a:cubicBezTo>
                    <a:cubicBezTo>
                      <a:pt x="740855" y="1341309"/>
                      <a:pt x="728505" y="1344149"/>
                      <a:pt x="716155" y="1344149"/>
                    </a:cubicBezTo>
                    <a:cubicBezTo>
                      <a:pt x="703805" y="1344149"/>
                      <a:pt x="706655" y="1344149"/>
                      <a:pt x="700955" y="1343202"/>
                    </a:cubicBezTo>
                    <a:lnTo>
                      <a:pt x="198405" y="1225826"/>
                    </a:lnTo>
                    <a:cubicBezTo>
                      <a:pt x="162305" y="1217307"/>
                      <a:pt x="140455" y="1182283"/>
                      <a:pt x="149005" y="1146313"/>
                    </a:cubicBezTo>
                    <a:lnTo>
                      <a:pt x="213605" y="876537"/>
                    </a:lnTo>
                    <a:cubicBezTo>
                      <a:pt x="222155" y="840567"/>
                      <a:pt x="257305" y="818795"/>
                      <a:pt x="293405" y="827314"/>
                    </a:cubicBezTo>
                    <a:lnTo>
                      <a:pt x="795955" y="943744"/>
                    </a:lnTo>
                    <a:cubicBezTo>
                      <a:pt x="813055" y="948477"/>
                      <a:pt x="828255" y="958890"/>
                      <a:pt x="836805" y="974035"/>
                    </a:cubicBezTo>
                    <a:cubicBezTo>
                      <a:pt x="845355" y="989180"/>
                      <a:pt x="849155" y="1007165"/>
                      <a:pt x="845355" y="1023257"/>
                    </a:cubicBezTo>
                    <a:close/>
                    <a:moveTo>
                      <a:pt x="467255" y="563217"/>
                    </a:moveTo>
                    <a:lnTo>
                      <a:pt x="494805" y="447734"/>
                    </a:lnTo>
                    <a:cubicBezTo>
                      <a:pt x="494805" y="444894"/>
                      <a:pt x="498605" y="439215"/>
                      <a:pt x="501455" y="439215"/>
                    </a:cubicBezTo>
                    <a:lnTo>
                      <a:pt x="512855" y="439215"/>
                    </a:lnTo>
                    <a:lnTo>
                      <a:pt x="796905" y="506422"/>
                    </a:lnTo>
                    <a:lnTo>
                      <a:pt x="796905" y="506422"/>
                    </a:lnTo>
                    <a:cubicBezTo>
                      <a:pt x="796905" y="506422"/>
                      <a:pt x="805455" y="506422"/>
                      <a:pt x="808305" y="509262"/>
                    </a:cubicBezTo>
                    <a:lnTo>
                      <a:pt x="808305" y="520621"/>
                    </a:lnTo>
                    <a:lnTo>
                      <a:pt x="780755" y="636104"/>
                    </a:lnTo>
                    <a:cubicBezTo>
                      <a:pt x="780755" y="643677"/>
                      <a:pt x="774105" y="647463"/>
                      <a:pt x="767455" y="647463"/>
                    </a:cubicBezTo>
                    <a:lnTo>
                      <a:pt x="764605" y="647463"/>
                    </a:lnTo>
                    <a:lnTo>
                      <a:pt x="478655" y="579309"/>
                    </a:lnTo>
                    <a:cubicBezTo>
                      <a:pt x="470105" y="578363"/>
                      <a:pt x="467255" y="571737"/>
                      <a:pt x="467255" y="563217"/>
                    </a:cubicBezTo>
                    <a:close/>
                    <a:moveTo>
                      <a:pt x="1006855" y="639891"/>
                    </a:moveTo>
                    <a:lnTo>
                      <a:pt x="958405" y="842460"/>
                    </a:lnTo>
                    <a:cubicBezTo>
                      <a:pt x="958405" y="850032"/>
                      <a:pt x="951755" y="853819"/>
                      <a:pt x="945105" y="853819"/>
                    </a:cubicBezTo>
                    <a:lnTo>
                      <a:pt x="942255" y="853819"/>
                    </a:lnTo>
                    <a:cubicBezTo>
                      <a:pt x="933705" y="852872"/>
                      <a:pt x="930855" y="846246"/>
                      <a:pt x="930855" y="837727"/>
                    </a:cubicBezTo>
                    <a:lnTo>
                      <a:pt x="979305" y="635158"/>
                    </a:lnTo>
                    <a:cubicBezTo>
                      <a:pt x="1007805" y="512102"/>
                      <a:pt x="930855" y="387153"/>
                      <a:pt x="807355" y="358755"/>
                    </a:cubicBezTo>
                    <a:lnTo>
                      <a:pt x="549905" y="298174"/>
                    </a:lnTo>
                    <a:cubicBezTo>
                      <a:pt x="489105" y="283975"/>
                      <a:pt x="427355" y="293441"/>
                      <a:pt x="375105" y="326571"/>
                    </a:cubicBezTo>
                    <a:cubicBezTo>
                      <a:pt x="322855" y="357809"/>
                      <a:pt x="284855" y="407978"/>
                      <a:pt x="271555" y="468559"/>
                    </a:cubicBezTo>
                    <a:lnTo>
                      <a:pt x="222155" y="674914"/>
                    </a:lnTo>
                    <a:cubicBezTo>
                      <a:pt x="222155" y="683434"/>
                      <a:pt x="214555" y="687220"/>
                      <a:pt x="206005" y="686273"/>
                    </a:cubicBezTo>
                    <a:lnTo>
                      <a:pt x="206955" y="686273"/>
                    </a:lnTo>
                    <a:cubicBezTo>
                      <a:pt x="200305" y="682487"/>
                      <a:pt x="194605" y="675861"/>
                      <a:pt x="197455" y="667342"/>
                    </a:cubicBezTo>
                    <a:lnTo>
                      <a:pt x="246855" y="460986"/>
                    </a:lnTo>
                    <a:cubicBezTo>
                      <a:pt x="262055" y="393779"/>
                      <a:pt x="303855" y="336984"/>
                      <a:pt x="362755" y="301014"/>
                    </a:cubicBezTo>
                    <a:cubicBezTo>
                      <a:pt x="419755" y="265990"/>
                      <a:pt x="490055" y="253684"/>
                      <a:pt x="557505" y="269776"/>
                    </a:cubicBezTo>
                    <a:lnTo>
                      <a:pt x="814955" y="330358"/>
                    </a:lnTo>
                    <a:cubicBezTo>
                      <a:pt x="882405" y="345503"/>
                      <a:pt x="939405" y="387153"/>
                      <a:pt x="975505" y="445841"/>
                    </a:cubicBezTo>
                    <a:cubicBezTo>
                      <a:pt x="1010655" y="502636"/>
                      <a:pt x="1023005" y="572683"/>
                      <a:pt x="1006855" y="639891"/>
                    </a:cubicBezTo>
                    <a:close/>
                    <a:moveTo>
                      <a:pt x="1059105" y="427856"/>
                    </a:moveTo>
                    <a:lnTo>
                      <a:pt x="1059105" y="427856"/>
                    </a:lnTo>
                    <a:cubicBezTo>
                      <a:pt x="1050555" y="409871"/>
                      <a:pt x="1039155" y="392832"/>
                      <a:pt x="1026805" y="375794"/>
                    </a:cubicBezTo>
                    <a:cubicBezTo>
                      <a:pt x="1014455" y="358755"/>
                      <a:pt x="1112305" y="273563"/>
                      <a:pt x="1112305" y="273563"/>
                    </a:cubicBezTo>
                    <a:lnTo>
                      <a:pt x="1059105" y="427856"/>
                    </a:lnTo>
                    <a:close/>
                  </a:path>
                </a:pathLst>
              </a:custGeom>
              <a:solidFill>
                <a:schemeClr val="accent3"/>
              </a:solidFill>
              <a:ln w="9450" cap="flat">
                <a:noFill/>
                <a:prstDash val="solid"/>
                <a:miter/>
              </a:ln>
            </p:spPr>
            <p:txBody>
              <a:bodyPr rtlCol="0" anchor="ctr"/>
              <a:lstStyle/>
              <a:p>
                <a:endParaRPr lang="en-GB"/>
              </a:p>
            </p:txBody>
          </p:sp>
        </p:grpSp>
        <p:sp>
          <p:nvSpPr>
            <p:cNvPr id="57" name="Freeform 56">
              <a:extLst>
                <a:ext uri="{FF2B5EF4-FFF2-40B4-BE49-F238E27FC236}">
                  <a16:creationId xmlns:a16="http://schemas.microsoft.com/office/drawing/2014/main" id="{ACE986F1-EF7E-5005-ED6F-911AC849F62C}"/>
                </a:ext>
              </a:extLst>
            </p:cNvPr>
            <p:cNvSpPr/>
            <p:nvPr/>
          </p:nvSpPr>
          <p:spPr>
            <a:xfrm>
              <a:off x="5889929" y="3647542"/>
              <a:ext cx="950" cy="946"/>
            </a:xfrm>
            <a:custGeom>
              <a:avLst/>
              <a:gdLst>
                <a:gd name="connsiteX0" fmla="*/ 950 w 950"/>
                <a:gd name="connsiteY0" fmla="*/ 0 h 946"/>
                <a:gd name="connsiteX1" fmla="*/ 0 w 950"/>
                <a:gd name="connsiteY1" fmla="*/ 0 h 946"/>
                <a:gd name="connsiteX2" fmla="*/ 0 w 950"/>
                <a:gd name="connsiteY2" fmla="*/ 947 h 946"/>
                <a:gd name="connsiteX3" fmla="*/ 950 w 950"/>
                <a:gd name="connsiteY3" fmla="*/ 0 h 946"/>
              </a:gdLst>
              <a:ahLst/>
              <a:cxnLst>
                <a:cxn ang="0">
                  <a:pos x="connsiteX0" y="connsiteY0"/>
                </a:cxn>
                <a:cxn ang="0">
                  <a:pos x="connsiteX1" y="connsiteY1"/>
                </a:cxn>
                <a:cxn ang="0">
                  <a:pos x="connsiteX2" y="connsiteY2"/>
                </a:cxn>
                <a:cxn ang="0">
                  <a:pos x="connsiteX3" y="connsiteY3"/>
                </a:cxn>
              </a:cxnLst>
              <a:rect l="l" t="t" r="r" b="b"/>
              <a:pathLst>
                <a:path w="950" h="946">
                  <a:moveTo>
                    <a:pt x="950" y="0"/>
                  </a:moveTo>
                  <a:lnTo>
                    <a:pt x="0" y="0"/>
                  </a:lnTo>
                  <a:lnTo>
                    <a:pt x="0" y="947"/>
                  </a:lnTo>
                  <a:lnTo>
                    <a:pt x="950" y="0"/>
                  </a:lnTo>
                  <a:close/>
                </a:path>
              </a:pathLst>
            </a:custGeom>
            <a:solidFill>
              <a:srgbClr val="FFFFFF"/>
            </a:solidFill>
            <a:ln w="9450" cap="flat">
              <a:noFill/>
              <a:prstDash val="solid"/>
              <a:miter/>
            </a:ln>
          </p:spPr>
          <p:txBody>
            <a:bodyPr rtlCol="0" anchor="ctr"/>
            <a:lstStyle/>
            <a:p>
              <a:endParaRPr lang="en-GB"/>
            </a:p>
          </p:txBody>
        </p:sp>
      </p:grpSp>
      <p:grpSp>
        <p:nvGrpSpPr>
          <p:cNvPr id="448" name="Group 447">
            <a:extLst>
              <a:ext uri="{FF2B5EF4-FFF2-40B4-BE49-F238E27FC236}">
                <a16:creationId xmlns:a16="http://schemas.microsoft.com/office/drawing/2014/main" id="{CF51C49E-0559-F257-79E9-955FE724EF55}"/>
              </a:ext>
            </a:extLst>
          </p:cNvPr>
          <p:cNvGrpSpPr/>
          <p:nvPr userDrawn="1"/>
        </p:nvGrpSpPr>
        <p:grpSpPr>
          <a:xfrm rot="19048606">
            <a:off x="10873197" y="1753865"/>
            <a:ext cx="836944" cy="1058986"/>
            <a:chOff x="5713373" y="2495550"/>
            <a:chExt cx="1204455" cy="1523999"/>
          </a:xfrm>
        </p:grpSpPr>
        <p:sp>
          <p:nvSpPr>
            <p:cNvPr id="449" name="Freeform 448">
              <a:extLst>
                <a:ext uri="{FF2B5EF4-FFF2-40B4-BE49-F238E27FC236}">
                  <a16:creationId xmlns:a16="http://schemas.microsoft.com/office/drawing/2014/main" id="{C95BE5F8-1E82-659A-EAB7-AEE7E5A8928A}"/>
                </a:ext>
              </a:extLst>
            </p:cNvPr>
            <p:cNvSpPr/>
            <p:nvPr/>
          </p:nvSpPr>
          <p:spPr>
            <a:xfrm>
              <a:off x="5756928" y="2707584"/>
              <a:ext cx="1001300" cy="1194588"/>
            </a:xfrm>
            <a:custGeom>
              <a:avLst/>
              <a:gdLst>
                <a:gd name="connsiteX0" fmla="*/ 442700 w 1001300"/>
                <a:gd name="connsiteY0" fmla="*/ 0 h 1194588"/>
                <a:gd name="connsiteX1" fmla="*/ 201400 w 1001300"/>
                <a:gd name="connsiteY1" fmla="*/ 104124 h 1194588"/>
                <a:gd name="connsiteX2" fmla="*/ 0 w 1001300"/>
                <a:gd name="connsiteY2" fmla="*/ 981607 h 1194588"/>
                <a:gd name="connsiteX3" fmla="*/ 72200 w 1001300"/>
                <a:gd name="connsiteY3" fmla="*/ 1060174 h 1194588"/>
                <a:gd name="connsiteX4" fmla="*/ 645050 w 1001300"/>
                <a:gd name="connsiteY4" fmla="*/ 1194589 h 1194588"/>
                <a:gd name="connsiteX5" fmla="*/ 802750 w 1001300"/>
                <a:gd name="connsiteY5" fmla="*/ 1160512 h 1194588"/>
                <a:gd name="connsiteX6" fmla="*/ 1001300 w 1001300"/>
                <a:gd name="connsiteY6" fmla="*/ 389046 h 1194588"/>
                <a:gd name="connsiteX7" fmla="*/ 982300 w 1001300"/>
                <a:gd name="connsiteY7" fmla="*/ 227180 h 1194588"/>
                <a:gd name="connsiteX8" fmla="*/ 883500 w 1001300"/>
                <a:gd name="connsiteY8" fmla="*/ 93712 h 1194588"/>
                <a:gd name="connsiteX9" fmla="*/ 442700 w 1001300"/>
                <a:gd name="connsiteY9" fmla="*/ 0 h 119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01300" h="1194588">
                  <a:moveTo>
                    <a:pt x="442700" y="0"/>
                  </a:moveTo>
                  <a:lnTo>
                    <a:pt x="201400" y="104124"/>
                  </a:lnTo>
                  <a:lnTo>
                    <a:pt x="0" y="981607"/>
                  </a:lnTo>
                  <a:lnTo>
                    <a:pt x="72200" y="1060174"/>
                  </a:lnTo>
                  <a:lnTo>
                    <a:pt x="645050" y="1194589"/>
                  </a:lnTo>
                  <a:lnTo>
                    <a:pt x="802750" y="1160512"/>
                  </a:lnTo>
                  <a:lnTo>
                    <a:pt x="1001300" y="389046"/>
                  </a:lnTo>
                  <a:lnTo>
                    <a:pt x="982300" y="227180"/>
                  </a:lnTo>
                  <a:lnTo>
                    <a:pt x="883500" y="93712"/>
                  </a:lnTo>
                  <a:lnTo>
                    <a:pt x="442700" y="0"/>
                  </a:lnTo>
                  <a:close/>
                </a:path>
              </a:pathLst>
            </a:custGeom>
            <a:solidFill>
              <a:srgbClr val="FFFFFF"/>
            </a:solidFill>
            <a:ln w="9450" cap="flat">
              <a:noFill/>
              <a:prstDash val="solid"/>
              <a:miter/>
            </a:ln>
          </p:spPr>
          <p:txBody>
            <a:bodyPr rtlCol="0" anchor="ctr"/>
            <a:lstStyle/>
            <a:p>
              <a:endParaRPr lang="en-GB"/>
            </a:p>
          </p:txBody>
        </p:sp>
        <p:grpSp>
          <p:nvGrpSpPr>
            <p:cNvPr id="450" name="Graphic 3">
              <a:extLst>
                <a:ext uri="{FF2B5EF4-FFF2-40B4-BE49-F238E27FC236}">
                  <a16:creationId xmlns:a16="http://schemas.microsoft.com/office/drawing/2014/main" id="{465658DD-FA36-7402-0F8C-FC85380C9C89}"/>
                </a:ext>
              </a:extLst>
            </p:cNvPr>
            <p:cNvGrpSpPr/>
            <p:nvPr/>
          </p:nvGrpSpPr>
          <p:grpSpPr>
            <a:xfrm>
              <a:off x="5756123" y="2538146"/>
              <a:ext cx="1161705" cy="1481403"/>
              <a:chOff x="5756123" y="2538146"/>
              <a:chExt cx="1161705" cy="1481403"/>
            </a:xfrm>
            <a:solidFill>
              <a:srgbClr val="FFFFFF"/>
            </a:solidFill>
          </p:grpSpPr>
          <p:sp>
            <p:nvSpPr>
              <p:cNvPr id="456" name="Freeform 455">
                <a:extLst>
                  <a:ext uri="{FF2B5EF4-FFF2-40B4-BE49-F238E27FC236}">
                    <a16:creationId xmlns:a16="http://schemas.microsoft.com/office/drawing/2014/main" id="{DB80CA65-52DF-0583-B4AE-0AA74F43F867}"/>
                  </a:ext>
                </a:extLst>
              </p:cNvPr>
              <p:cNvSpPr/>
              <p:nvPr/>
            </p:nvSpPr>
            <p:spPr>
              <a:xfrm>
                <a:off x="5931665" y="3491356"/>
                <a:ext cx="622313" cy="362199"/>
              </a:xfrm>
              <a:custGeom>
                <a:avLst/>
                <a:gdLst>
                  <a:gd name="connsiteX0" fmla="*/ 573864 w 622313"/>
                  <a:gd name="connsiteY0" fmla="*/ 167545 h 362199"/>
                  <a:gd name="connsiteX1" fmla="*/ 560564 w 622313"/>
                  <a:gd name="connsiteY1" fmla="*/ 178904 h 362199"/>
                  <a:gd name="connsiteX2" fmla="*/ 557714 w 622313"/>
                  <a:gd name="connsiteY2" fmla="*/ 178904 h 362199"/>
                  <a:gd name="connsiteX3" fmla="*/ 546314 w 622313"/>
                  <a:gd name="connsiteY3" fmla="*/ 162812 h 362199"/>
                  <a:gd name="connsiteX4" fmla="*/ 555814 w 622313"/>
                  <a:gd name="connsiteY4" fmla="*/ 120216 h 362199"/>
                  <a:gd name="connsiteX5" fmla="*/ 47564 w 622313"/>
                  <a:gd name="connsiteY5" fmla="*/ 0 h 362199"/>
                  <a:gd name="connsiteX6" fmla="*/ 1014 w 622313"/>
                  <a:gd name="connsiteY6" fmla="*/ 198783 h 362199"/>
                  <a:gd name="connsiteX7" fmla="*/ 1014 w 622313"/>
                  <a:gd name="connsiteY7" fmla="*/ 198783 h 362199"/>
                  <a:gd name="connsiteX8" fmla="*/ 29514 w 622313"/>
                  <a:gd name="connsiteY8" fmla="*/ 244219 h 362199"/>
                  <a:gd name="connsiteX9" fmla="*/ 531114 w 622313"/>
                  <a:gd name="connsiteY9" fmla="*/ 360649 h 362199"/>
                  <a:gd name="connsiteX10" fmla="*/ 559614 w 622313"/>
                  <a:gd name="connsiteY10" fmla="*/ 356862 h 362199"/>
                  <a:gd name="connsiteX11" fmla="*/ 575764 w 622313"/>
                  <a:gd name="connsiteY11" fmla="*/ 333198 h 362199"/>
                  <a:gd name="connsiteX12" fmla="*/ 622314 w 622313"/>
                  <a:gd name="connsiteY12" fmla="*/ 134415 h 362199"/>
                  <a:gd name="connsiteX13" fmla="*/ 583364 w 622313"/>
                  <a:gd name="connsiteY13" fmla="*/ 124949 h 362199"/>
                  <a:gd name="connsiteX14" fmla="*/ 573864 w 622313"/>
                  <a:gd name="connsiteY14" fmla="*/ 167545 h 3621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622313" h="362199">
                    <a:moveTo>
                      <a:pt x="573864" y="167545"/>
                    </a:moveTo>
                    <a:cubicBezTo>
                      <a:pt x="573864" y="175118"/>
                      <a:pt x="567214" y="178904"/>
                      <a:pt x="560564" y="178904"/>
                    </a:cubicBezTo>
                    <a:lnTo>
                      <a:pt x="557714" y="178904"/>
                    </a:lnTo>
                    <a:cubicBezTo>
                      <a:pt x="549164" y="178904"/>
                      <a:pt x="546314" y="171332"/>
                      <a:pt x="546314" y="162812"/>
                    </a:cubicBezTo>
                    <a:lnTo>
                      <a:pt x="555814" y="120216"/>
                    </a:lnTo>
                    <a:lnTo>
                      <a:pt x="47564" y="0"/>
                    </a:lnTo>
                    <a:lnTo>
                      <a:pt x="1014" y="198783"/>
                    </a:lnTo>
                    <a:lnTo>
                      <a:pt x="1014" y="198783"/>
                    </a:lnTo>
                    <a:cubicBezTo>
                      <a:pt x="-3736" y="219607"/>
                      <a:pt x="8614" y="240432"/>
                      <a:pt x="29514" y="244219"/>
                    </a:cubicBezTo>
                    <a:lnTo>
                      <a:pt x="531114" y="360649"/>
                    </a:lnTo>
                    <a:cubicBezTo>
                      <a:pt x="540614" y="363488"/>
                      <a:pt x="551064" y="362542"/>
                      <a:pt x="559614" y="356862"/>
                    </a:cubicBezTo>
                    <a:cubicBezTo>
                      <a:pt x="567214" y="351183"/>
                      <a:pt x="572914" y="342663"/>
                      <a:pt x="575764" y="333198"/>
                    </a:cubicBezTo>
                    <a:lnTo>
                      <a:pt x="622314" y="134415"/>
                    </a:lnTo>
                    <a:lnTo>
                      <a:pt x="583364" y="124949"/>
                    </a:lnTo>
                    <a:lnTo>
                      <a:pt x="573864" y="167545"/>
                    </a:lnTo>
                    <a:close/>
                  </a:path>
                </a:pathLst>
              </a:custGeom>
              <a:solidFill>
                <a:srgbClr val="FFFFFF"/>
              </a:solidFill>
              <a:ln w="9450" cap="flat">
                <a:noFill/>
                <a:prstDash val="solid"/>
                <a:miter/>
              </a:ln>
            </p:spPr>
            <p:txBody>
              <a:bodyPr rtlCol="0" anchor="ctr"/>
              <a:lstStyle/>
              <a:p>
                <a:endParaRPr lang="en-GB"/>
              </a:p>
            </p:txBody>
          </p:sp>
          <p:sp>
            <p:nvSpPr>
              <p:cNvPr id="457" name="Freeform 456">
                <a:extLst>
                  <a:ext uri="{FF2B5EF4-FFF2-40B4-BE49-F238E27FC236}">
                    <a16:creationId xmlns:a16="http://schemas.microsoft.com/office/drawing/2014/main" id="{8BAC7BD6-F0E1-D1DC-255A-F1F62E9D7030}"/>
                  </a:ext>
                </a:extLst>
              </p:cNvPr>
              <p:cNvSpPr/>
              <p:nvPr/>
            </p:nvSpPr>
            <p:spPr>
              <a:xfrm>
                <a:off x="5985879" y="3391018"/>
                <a:ext cx="588656" cy="206355"/>
              </a:xfrm>
              <a:custGeom>
                <a:avLst/>
                <a:gdLst>
                  <a:gd name="connsiteX0" fmla="*/ 559550 w 588656"/>
                  <a:gd name="connsiteY0" fmla="*/ 118323 h 206355"/>
                  <a:gd name="connsiteX1" fmla="*/ 57000 w 588656"/>
                  <a:gd name="connsiteY1" fmla="*/ 947 h 206355"/>
                  <a:gd name="connsiteX2" fmla="*/ 48450 w 588656"/>
                  <a:gd name="connsiteY2" fmla="*/ 0 h 206355"/>
                  <a:gd name="connsiteX3" fmla="*/ 11400 w 588656"/>
                  <a:gd name="connsiteY3" fmla="*/ 28398 h 206355"/>
                  <a:gd name="connsiteX4" fmla="*/ 11400 w 588656"/>
                  <a:gd name="connsiteY4" fmla="*/ 26504 h 206355"/>
                  <a:gd name="connsiteX5" fmla="*/ 0 w 588656"/>
                  <a:gd name="connsiteY5" fmla="*/ 71940 h 206355"/>
                  <a:gd name="connsiteX6" fmla="*/ 2850 w 588656"/>
                  <a:gd name="connsiteY6" fmla="*/ 71940 h 206355"/>
                  <a:gd name="connsiteX7" fmla="*/ 575700 w 588656"/>
                  <a:gd name="connsiteY7" fmla="*/ 206355 h 206355"/>
                  <a:gd name="connsiteX8" fmla="*/ 587100 w 588656"/>
                  <a:gd name="connsiteY8" fmla="*/ 162812 h 206355"/>
                  <a:gd name="connsiteX9" fmla="*/ 583300 w 588656"/>
                  <a:gd name="connsiteY9" fmla="*/ 134415 h 206355"/>
                  <a:gd name="connsiteX10" fmla="*/ 559550 w 588656"/>
                  <a:gd name="connsiteY10" fmla="*/ 118323 h 20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88656" h="206355">
                    <a:moveTo>
                      <a:pt x="559550" y="118323"/>
                    </a:moveTo>
                    <a:lnTo>
                      <a:pt x="57000" y="947"/>
                    </a:lnTo>
                    <a:cubicBezTo>
                      <a:pt x="54150" y="0"/>
                      <a:pt x="66500" y="0"/>
                      <a:pt x="48450" y="0"/>
                    </a:cubicBezTo>
                    <a:cubicBezTo>
                      <a:pt x="30400" y="0"/>
                      <a:pt x="15200" y="10412"/>
                      <a:pt x="11400" y="28398"/>
                    </a:cubicBezTo>
                    <a:lnTo>
                      <a:pt x="11400" y="26504"/>
                    </a:lnTo>
                    <a:lnTo>
                      <a:pt x="0" y="71940"/>
                    </a:lnTo>
                    <a:lnTo>
                      <a:pt x="2850" y="71940"/>
                    </a:lnTo>
                    <a:lnTo>
                      <a:pt x="575700" y="206355"/>
                    </a:lnTo>
                    <a:lnTo>
                      <a:pt x="587100" y="162812"/>
                    </a:lnTo>
                    <a:cubicBezTo>
                      <a:pt x="589950" y="153347"/>
                      <a:pt x="589000" y="142934"/>
                      <a:pt x="583300" y="134415"/>
                    </a:cubicBezTo>
                    <a:cubicBezTo>
                      <a:pt x="577600" y="126842"/>
                      <a:pt x="569050" y="121163"/>
                      <a:pt x="559550" y="118323"/>
                    </a:cubicBezTo>
                    <a:close/>
                  </a:path>
                </a:pathLst>
              </a:custGeom>
              <a:solidFill>
                <a:srgbClr val="FFFFFF"/>
              </a:solidFill>
              <a:ln w="9450" cap="flat">
                <a:noFill/>
                <a:prstDash val="solid"/>
                <a:miter/>
              </a:ln>
            </p:spPr>
            <p:txBody>
              <a:bodyPr rtlCol="0" anchor="ctr"/>
              <a:lstStyle/>
              <a:p>
                <a:endParaRPr lang="en-GB"/>
              </a:p>
            </p:txBody>
          </p:sp>
          <p:sp>
            <p:nvSpPr>
              <p:cNvPr id="458" name="Freeform 457">
                <a:extLst>
                  <a:ext uri="{FF2B5EF4-FFF2-40B4-BE49-F238E27FC236}">
                    <a16:creationId xmlns:a16="http://schemas.microsoft.com/office/drawing/2014/main" id="{1C14446C-85C1-A99D-89F6-C0E0FF49C00E}"/>
                  </a:ext>
                </a:extLst>
              </p:cNvPr>
              <p:cNvSpPr/>
              <p:nvPr/>
            </p:nvSpPr>
            <p:spPr>
              <a:xfrm>
                <a:off x="5756123" y="2538146"/>
                <a:ext cx="1161705" cy="1481403"/>
              </a:xfrm>
              <a:custGeom>
                <a:avLst/>
                <a:gdLst>
                  <a:gd name="connsiteX0" fmla="*/ 1079055 w 1161705"/>
                  <a:gd name="connsiteY0" fmla="*/ 456253 h 1481403"/>
                  <a:gd name="connsiteX1" fmla="*/ 1161706 w 1161705"/>
                  <a:gd name="connsiteY1" fmla="*/ 216768 h 1481403"/>
                  <a:gd name="connsiteX2" fmla="*/ 1161706 w 1161705"/>
                  <a:gd name="connsiteY2" fmla="*/ 204462 h 1481403"/>
                  <a:gd name="connsiteX3" fmla="*/ 1153155 w 1161705"/>
                  <a:gd name="connsiteY3" fmla="*/ 195943 h 1481403"/>
                  <a:gd name="connsiteX4" fmla="*/ 999255 w 1161705"/>
                  <a:gd name="connsiteY4" fmla="*/ 134415 h 1481403"/>
                  <a:gd name="connsiteX5" fmla="*/ 983105 w 1161705"/>
                  <a:gd name="connsiteY5" fmla="*/ 138201 h 1481403"/>
                  <a:gd name="connsiteX6" fmla="*/ 875755 w 1161705"/>
                  <a:gd name="connsiteY6" fmla="*/ 266937 h 1481403"/>
                  <a:gd name="connsiteX7" fmla="*/ 843455 w 1161705"/>
                  <a:gd name="connsiteY7" fmla="*/ 257471 h 1481403"/>
                  <a:gd name="connsiteX8" fmla="*/ 797855 w 1161705"/>
                  <a:gd name="connsiteY8" fmla="*/ 247058 h 1481403"/>
                  <a:gd name="connsiteX9" fmla="*/ 811155 w 1161705"/>
                  <a:gd name="connsiteY9" fmla="*/ 195943 h 1481403"/>
                  <a:gd name="connsiteX10" fmla="*/ 802605 w 1161705"/>
                  <a:gd name="connsiteY10" fmla="*/ 150507 h 1481403"/>
                  <a:gd name="connsiteX11" fmla="*/ 763655 w 1161705"/>
                  <a:gd name="connsiteY11" fmla="*/ 123056 h 1481403"/>
                  <a:gd name="connsiteX12" fmla="*/ 701905 w 1161705"/>
                  <a:gd name="connsiteY12" fmla="*/ 107911 h 1481403"/>
                  <a:gd name="connsiteX13" fmla="*/ 655355 w 1161705"/>
                  <a:gd name="connsiteY13" fmla="*/ 114537 h 1481403"/>
                  <a:gd name="connsiteX14" fmla="*/ 627805 w 1161705"/>
                  <a:gd name="connsiteY14" fmla="*/ 151453 h 1481403"/>
                  <a:gd name="connsiteX15" fmla="*/ 616405 w 1161705"/>
                  <a:gd name="connsiteY15" fmla="*/ 203516 h 1481403"/>
                  <a:gd name="connsiteX16" fmla="*/ 541355 w 1161705"/>
                  <a:gd name="connsiteY16" fmla="*/ 189317 h 1481403"/>
                  <a:gd name="connsiteX17" fmla="*/ 502405 w 1161705"/>
                  <a:gd name="connsiteY17" fmla="*/ 24611 h 1481403"/>
                  <a:gd name="connsiteX18" fmla="*/ 490055 w 1161705"/>
                  <a:gd name="connsiteY18" fmla="*/ 13252 h 1481403"/>
                  <a:gd name="connsiteX19" fmla="*/ 324755 w 1161705"/>
                  <a:gd name="connsiteY19" fmla="*/ 0 h 1481403"/>
                  <a:gd name="connsiteX20" fmla="*/ 313355 w 1161705"/>
                  <a:gd name="connsiteY20" fmla="*/ 3786 h 1481403"/>
                  <a:gd name="connsiteX21" fmla="*/ 306705 w 1161705"/>
                  <a:gd name="connsiteY21" fmla="*/ 15145 h 1481403"/>
                  <a:gd name="connsiteX22" fmla="*/ 272505 w 1161705"/>
                  <a:gd name="connsiteY22" fmla="*/ 263150 h 1481403"/>
                  <a:gd name="connsiteX23" fmla="*/ 173705 w 1161705"/>
                  <a:gd name="connsiteY23" fmla="*/ 428802 h 1481403"/>
                  <a:gd name="connsiteX24" fmla="*/ 123355 w 1161705"/>
                  <a:gd name="connsiteY24" fmla="*/ 643677 h 1481403"/>
                  <a:gd name="connsiteX25" fmla="*/ 102455 w 1161705"/>
                  <a:gd name="connsiteY25" fmla="*/ 731709 h 1481403"/>
                  <a:gd name="connsiteX26" fmla="*/ 99605 w 1161705"/>
                  <a:gd name="connsiteY26" fmla="*/ 744015 h 1481403"/>
                  <a:gd name="connsiteX27" fmla="*/ 4605 w 1161705"/>
                  <a:gd name="connsiteY27" fmla="*/ 1144420 h 1481403"/>
                  <a:gd name="connsiteX28" fmla="*/ 4605 w 1161705"/>
                  <a:gd name="connsiteY28" fmla="*/ 1146313 h 1481403"/>
                  <a:gd name="connsiteX29" fmla="*/ 120505 w 1161705"/>
                  <a:gd name="connsiteY29" fmla="*/ 1335630 h 1481403"/>
                  <a:gd name="connsiteX30" fmla="*/ 723755 w 1161705"/>
                  <a:gd name="connsiteY30" fmla="*/ 1477618 h 1481403"/>
                  <a:gd name="connsiteX31" fmla="*/ 759855 w 1161705"/>
                  <a:gd name="connsiteY31" fmla="*/ 1481404 h 1481403"/>
                  <a:gd name="connsiteX32" fmla="*/ 842505 w 1161705"/>
                  <a:gd name="connsiteY32" fmla="*/ 1457739 h 1481403"/>
                  <a:gd name="connsiteX33" fmla="*/ 912805 w 1161705"/>
                  <a:gd name="connsiteY33" fmla="*/ 1360241 h 1481403"/>
                  <a:gd name="connsiteX34" fmla="*/ 912805 w 1161705"/>
                  <a:gd name="connsiteY34" fmla="*/ 1356455 h 1481403"/>
                  <a:gd name="connsiteX35" fmla="*/ 1007805 w 1161705"/>
                  <a:gd name="connsiteY35" fmla="*/ 956050 h 1481403"/>
                  <a:gd name="connsiteX36" fmla="*/ 1081905 w 1161705"/>
                  <a:gd name="connsiteY36" fmla="*/ 639891 h 1481403"/>
                  <a:gd name="connsiteX37" fmla="*/ 1073355 w 1161705"/>
                  <a:gd name="connsiteY37" fmla="*/ 462880 h 1481403"/>
                  <a:gd name="connsiteX38" fmla="*/ 1079055 w 1161705"/>
                  <a:gd name="connsiteY38" fmla="*/ 456253 h 1481403"/>
                  <a:gd name="connsiteX39" fmla="*/ 654405 w 1161705"/>
                  <a:gd name="connsiteY39" fmla="*/ 158080 h 1481403"/>
                  <a:gd name="connsiteX40" fmla="*/ 655355 w 1161705"/>
                  <a:gd name="connsiteY40" fmla="*/ 158080 h 1481403"/>
                  <a:gd name="connsiteX41" fmla="*/ 670555 w 1161705"/>
                  <a:gd name="connsiteY41" fmla="*/ 138201 h 1481403"/>
                  <a:gd name="connsiteX42" fmla="*/ 696205 w 1161705"/>
                  <a:gd name="connsiteY42" fmla="*/ 134415 h 1481403"/>
                  <a:gd name="connsiteX43" fmla="*/ 757955 w 1161705"/>
                  <a:gd name="connsiteY43" fmla="*/ 149560 h 1481403"/>
                  <a:gd name="connsiteX44" fmla="*/ 779805 w 1161705"/>
                  <a:gd name="connsiteY44" fmla="*/ 164706 h 1481403"/>
                  <a:gd name="connsiteX45" fmla="*/ 783605 w 1161705"/>
                  <a:gd name="connsiteY45" fmla="*/ 188370 h 1481403"/>
                  <a:gd name="connsiteX46" fmla="*/ 771255 w 1161705"/>
                  <a:gd name="connsiteY46" fmla="*/ 239486 h 1481403"/>
                  <a:gd name="connsiteX47" fmla="*/ 642055 w 1161705"/>
                  <a:gd name="connsiteY47" fmla="*/ 209195 h 1481403"/>
                  <a:gd name="connsiteX48" fmla="*/ 654405 w 1161705"/>
                  <a:gd name="connsiteY48" fmla="*/ 158080 h 1481403"/>
                  <a:gd name="connsiteX49" fmla="*/ 326655 w 1161705"/>
                  <a:gd name="connsiteY49" fmla="*/ 83299 h 1481403"/>
                  <a:gd name="connsiteX50" fmla="*/ 352305 w 1161705"/>
                  <a:gd name="connsiteY50" fmla="*/ 199729 h 1481403"/>
                  <a:gd name="connsiteX51" fmla="*/ 358005 w 1161705"/>
                  <a:gd name="connsiteY51" fmla="*/ 208248 h 1481403"/>
                  <a:gd name="connsiteX52" fmla="*/ 318105 w 1161705"/>
                  <a:gd name="connsiteY52" fmla="*/ 229073 h 1481403"/>
                  <a:gd name="connsiteX53" fmla="*/ 318105 w 1161705"/>
                  <a:gd name="connsiteY53" fmla="*/ 229073 h 1481403"/>
                  <a:gd name="connsiteX54" fmla="*/ 305755 w 1161705"/>
                  <a:gd name="connsiteY54" fmla="*/ 236646 h 1481403"/>
                  <a:gd name="connsiteX55" fmla="*/ 326655 w 1161705"/>
                  <a:gd name="connsiteY55" fmla="*/ 83299 h 1481403"/>
                  <a:gd name="connsiteX56" fmla="*/ 845355 w 1161705"/>
                  <a:gd name="connsiteY56" fmla="*/ 1023257 h 1481403"/>
                  <a:gd name="connsiteX57" fmla="*/ 780755 w 1161705"/>
                  <a:gd name="connsiteY57" fmla="*/ 1293980 h 1481403"/>
                  <a:gd name="connsiteX58" fmla="*/ 750355 w 1161705"/>
                  <a:gd name="connsiteY58" fmla="*/ 1334683 h 1481403"/>
                  <a:gd name="connsiteX59" fmla="*/ 716155 w 1161705"/>
                  <a:gd name="connsiteY59" fmla="*/ 1344149 h 1481403"/>
                  <a:gd name="connsiteX60" fmla="*/ 700955 w 1161705"/>
                  <a:gd name="connsiteY60" fmla="*/ 1343202 h 1481403"/>
                  <a:gd name="connsiteX61" fmla="*/ 198405 w 1161705"/>
                  <a:gd name="connsiteY61" fmla="*/ 1225826 h 1481403"/>
                  <a:gd name="connsiteX62" fmla="*/ 149005 w 1161705"/>
                  <a:gd name="connsiteY62" fmla="*/ 1146313 h 1481403"/>
                  <a:gd name="connsiteX63" fmla="*/ 213605 w 1161705"/>
                  <a:gd name="connsiteY63" fmla="*/ 876537 h 1481403"/>
                  <a:gd name="connsiteX64" fmla="*/ 293405 w 1161705"/>
                  <a:gd name="connsiteY64" fmla="*/ 827314 h 1481403"/>
                  <a:gd name="connsiteX65" fmla="*/ 795955 w 1161705"/>
                  <a:gd name="connsiteY65" fmla="*/ 943744 h 1481403"/>
                  <a:gd name="connsiteX66" fmla="*/ 836805 w 1161705"/>
                  <a:gd name="connsiteY66" fmla="*/ 974035 h 1481403"/>
                  <a:gd name="connsiteX67" fmla="*/ 845355 w 1161705"/>
                  <a:gd name="connsiteY67" fmla="*/ 1023257 h 1481403"/>
                  <a:gd name="connsiteX68" fmla="*/ 467255 w 1161705"/>
                  <a:gd name="connsiteY68" fmla="*/ 563217 h 1481403"/>
                  <a:gd name="connsiteX69" fmla="*/ 494805 w 1161705"/>
                  <a:gd name="connsiteY69" fmla="*/ 447734 h 1481403"/>
                  <a:gd name="connsiteX70" fmla="*/ 501455 w 1161705"/>
                  <a:gd name="connsiteY70" fmla="*/ 439215 h 1481403"/>
                  <a:gd name="connsiteX71" fmla="*/ 512855 w 1161705"/>
                  <a:gd name="connsiteY71" fmla="*/ 439215 h 1481403"/>
                  <a:gd name="connsiteX72" fmla="*/ 796905 w 1161705"/>
                  <a:gd name="connsiteY72" fmla="*/ 506422 h 1481403"/>
                  <a:gd name="connsiteX73" fmla="*/ 796905 w 1161705"/>
                  <a:gd name="connsiteY73" fmla="*/ 506422 h 1481403"/>
                  <a:gd name="connsiteX74" fmla="*/ 808305 w 1161705"/>
                  <a:gd name="connsiteY74" fmla="*/ 509262 h 1481403"/>
                  <a:gd name="connsiteX75" fmla="*/ 808305 w 1161705"/>
                  <a:gd name="connsiteY75" fmla="*/ 520621 h 1481403"/>
                  <a:gd name="connsiteX76" fmla="*/ 780755 w 1161705"/>
                  <a:gd name="connsiteY76" fmla="*/ 636104 h 1481403"/>
                  <a:gd name="connsiteX77" fmla="*/ 767455 w 1161705"/>
                  <a:gd name="connsiteY77" fmla="*/ 647463 h 1481403"/>
                  <a:gd name="connsiteX78" fmla="*/ 764605 w 1161705"/>
                  <a:gd name="connsiteY78" fmla="*/ 647463 h 1481403"/>
                  <a:gd name="connsiteX79" fmla="*/ 478655 w 1161705"/>
                  <a:gd name="connsiteY79" fmla="*/ 579309 h 1481403"/>
                  <a:gd name="connsiteX80" fmla="*/ 467255 w 1161705"/>
                  <a:gd name="connsiteY80" fmla="*/ 563217 h 1481403"/>
                  <a:gd name="connsiteX81" fmla="*/ 1006855 w 1161705"/>
                  <a:gd name="connsiteY81" fmla="*/ 639891 h 1481403"/>
                  <a:gd name="connsiteX82" fmla="*/ 958405 w 1161705"/>
                  <a:gd name="connsiteY82" fmla="*/ 842460 h 1481403"/>
                  <a:gd name="connsiteX83" fmla="*/ 945105 w 1161705"/>
                  <a:gd name="connsiteY83" fmla="*/ 853819 h 1481403"/>
                  <a:gd name="connsiteX84" fmla="*/ 942255 w 1161705"/>
                  <a:gd name="connsiteY84" fmla="*/ 853819 h 1481403"/>
                  <a:gd name="connsiteX85" fmla="*/ 930855 w 1161705"/>
                  <a:gd name="connsiteY85" fmla="*/ 837727 h 1481403"/>
                  <a:gd name="connsiteX86" fmla="*/ 979305 w 1161705"/>
                  <a:gd name="connsiteY86" fmla="*/ 635158 h 1481403"/>
                  <a:gd name="connsiteX87" fmla="*/ 807355 w 1161705"/>
                  <a:gd name="connsiteY87" fmla="*/ 358755 h 1481403"/>
                  <a:gd name="connsiteX88" fmla="*/ 549905 w 1161705"/>
                  <a:gd name="connsiteY88" fmla="*/ 298174 h 1481403"/>
                  <a:gd name="connsiteX89" fmla="*/ 375105 w 1161705"/>
                  <a:gd name="connsiteY89" fmla="*/ 326571 h 1481403"/>
                  <a:gd name="connsiteX90" fmla="*/ 271555 w 1161705"/>
                  <a:gd name="connsiteY90" fmla="*/ 468559 h 1481403"/>
                  <a:gd name="connsiteX91" fmla="*/ 222155 w 1161705"/>
                  <a:gd name="connsiteY91" fmla="*/ 674914 h 1481403"/>
                  <a:gd name="connsiteX92" fmla="*/ 206005 w 1161705"/>
                  <a:gd name="connsiteY92" fmla="*/ 686273 h 1481403"/>
                  <a:gd name="connsiteX93" fmla="*/ 206955 w 1161705"/>
                  <a:gd name="connsiteY93" fmla="*/ 686273 h 1481403"/>
                  <a:gd name="connsiteX94" fmla="*/ 197455 w 1161705"/>
                  <a:gd name="connsiteY94" fmla="*/ 667342 h 1481403"/>
                  <a:gd name="connsiteX95" fmla="*/ 246855 w 1161705"/>
                  <a:gd name="connsiteY95" fmla="*/ 460986 h 1481403"/>
                  <a:gd name="connsiteX96" fmla="*/ 362755 w 1161705"/>
                  <a:gd name="connsiteY96" fmla="*/ 301014 h 1481403"/>
                  <a:gd name="connsiteX97" fmla="*/ 557505 w 1161705"/>
                  <a:gd name="connsiteY97" fmla="*/ 269776 h 1481403"/>
                  <a:gd name="connsiteX98" fmla="*/ 814955 w 1161705"/>
                  <a:gd name="connsiteY98" fmla="*/ 330358 h 1481403"/>
                  <a:gd name="connsiteX99" fmla="*/ 975505 w 1161705"/>
                  <a:gd name="connsiteY99" fmla="*/ 445841 h 1481403"/>
                  <a:gd name="connsiteX100" fmla="*/ 1006855 w 1161705"/>
                  <a:gd name="connsiteY100" fmla="*/ 639891 h 1481403"/>
                  <a:gd name="connsiteX101" fmla="*/ 1059105 w 1161705"/>
                  <a:gd name="connsiteY101" fmla="*/ 427856 h 1481403"/>
                  <a:gd name="connsiteX102" fmla="*/ 1059105 w 1161705"/>
                  <a:gd name="connsiteY102" fmla="*/ 427856 h 1481403"/>
                  <a:gd name="connsiteX103" fmla="*/ 1026805 w 1161705"/>
                  <a:gd name="connsiteY103" fmla="*/ 375794 h 1481403"/>
                  <a:gd name="connsiteX104" fmla="*/ 1112305 w 1161705"/>
                  <a:gd name="connsiteY104" fmla="*/ 273563 h 1481403"/>
                  <a:gd name="connsiteX105" fmla="*/ 1059105 w 1161705"/>
                  <a:gd name="connsiteY105" fmla="*/ 427856 h 14814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1161705" h="1481403">
                    <a:moveTo>
                      <a:pt x="1079055" y="456253"/>
                    </a:moveTo>
                    <a:lnTo>
                      <a:pt x="1161706" y="216768"/>
                    </a:lnTo>
                    <a:lnTo>
                      <a:pt x="1161706" y="204462"/>
                    </a:lnTo>
                    <a:cubicBezTo>
                      <a:pt x="1161706" y="200676"/>
                      <a:pt x="1157905" y="197836"/>
                      <a:pt x="1153155" y="195943"/>
                    </a:cubicBezTo>
                    <a:lnTo>
                      <a:pt x="999255" y="134415"/>
                    </a:lnTo>
                    <a:cubicBezTo>
                      <a:pt x="993555" y="131575"/>
                      <a:pt x="986905" y="134415"/>
                      <a:pt x="983105" y="138201"/>
                    </a:cubicBezTo>
                    <a:lnTo>
                      <a:pt x="875755" y="266937"/>
                    </a:lnTo>
                    <a:cubicBezTo>
                      <a:pt x="865305" y="263150"/>
                      <a:pt x="854855" y="260311"/>
                      <a:pt x="843455" y="257471"/>
                    </a:cubicBezTo>
                    <a:lnTo>
                      <a:pt x="797855" y="247058"/>
                    </a:lnTo>
                    <a:lnTo>
                      <a:pt x="811155" y="195943"/>
                    </a:lnTo>
                    <a:cubicBezTo>
                      <a:pt x="814955" y="180798"/>
                      <a:pt x="811155" y="164706"/>
                      <a:pt x="802605" y="150507"/>
                    </a:cubicBezTo>
                    <a:cubicBezTo>
                      <a:pt x="793105" y="137255"/>
                      <a:pt x="778855" y="126842"/>
                      <a:pt x="763655" y="123056"/>
                    </a:cubicBezTo>
                    <a:lnTo>
                      <a:pt x="701905" y="107911"/>
                    </a:lnTo>
                    <a:cubicBezTo>
                      <a:pt x="685755" y="104124"/>
                      <a:pt x="668655" y="107911"/>
                      <a:pt x="655355" y="114537"/>
                    </a:cubicBezTo>
                    <a:cubicBezTo>
                      <a:pt x="640155" y="123056"/>
                      <a:pt x="630655" y="136308"/>
                      <a:pt x="627805" y="151453"/>
                    </a:cubicBezTo>
                    <a:lnTo>
                      <a:pt x="616405" y="203516"/>
                    </a:lnTo>
                    <a:lnTo>
                      <a:pt x="541355" y="189317"/>
                    </a:lnTo>
                    <a:lnTo>
                      <a:pt x="502405" y="24611"/>
                    </a:lnTo>
                    <a:cubicBezTo>
                      <a:pt x="502405" y="18932"/>
                      <a:pt x="495755" y="13252"/>
                      <a:pt x="490055" y="13252"/>
                    </a:cubicBezTo>
                    <a:lnTo>
                      <a:pt x="324755" y="0"/>
                    </a:lnTo>
                    <a:cubicBezTo>
                      <a:pt x="320955" y="0"/>
                      <a:pt x="316205" y="0"/>
                      <a:pt x="313355" y="3786"/>
                    </a:cubicBezTo>
                    <a:cubicBezTo>
                      <a:pt x="309555" y="6626"/>
                      <a:pt x="306705" y="9466"/>
                      <a:pt x="306705" y="15145"/>
                    </a:cubicBezTo>
                    <a:lnTo>
                      <a:pt x="272505" y="263150"/>
                    </a:lnTo>
                    <a:cubicBezTo>
                      <a:pt x="223105" y="306693"/>
                      <a:pt x="188905" y="363488"/>
                      <a:pt x="173705" y="428802"/>
                    </a:cubicBezTo>
                    <a:lnTo>
                      <a:pt x="123355" y="643677"/>
                    </a:lnTo>
                    <a:lnTo>
                      <a:pt x="102455" y="731709"/>
                    </a:lnTo>
                    <a:lnTo>
                      <a:pt x="99605" y="744015"/>
                    </a:lnTo>
                    <a:lnTo>
                      <a:pt x="4605" y="1144420"/>
                    </a:lnTo>
                    <a:lnTo>
                      <a:pt x="4605" y="1146313"/>
                    </a:lnTo>
                    <a:cubicBezTo>
                      <a:pt x="-16295" y="1231506"/>
                      <a:pt x="35955" y="1314805"/>
                      <a:pt x="120505" y="1335630"/>
                    </a:cubicBezTo>
                    <a:lnTo>
                      <a:pt x="723755" y="1477618"/>
                    </a:lnTo>
                    <a:cubicBezTo>
                      <a:pt x="736105" y="1480457"/>
                      <a:pt x="748455" y="1481404"/>
                      <a:pt x="759855" y="1481404"/>
                    </a:cubicBezTo>
                    <a:cubicBezTo>
                      <a:pt x="788355" y="1481404"/>
                      <a:pt x="815905" y="1472885"/>
                      <a:pt x="842505" y="1457739"/>
                    </a:cubicBezTo>
                    <a:cubicBezTo>
                      <a:pt x="878605" y="1435968"/>
                      <a:pt x="903305" y="1401891"/>
                      <a:pt x="912805" y="1360241"/>
                    </a:cubicBezTo>
                    <a:lnTo>
                      <a:pt x="912805" y="1356455"/>
                    </a:lnTo>
                    <a:lnTo>
                      <a:pt x="1007805" y="956050"/>
                    </a:lnTo>
                    <a:lnTo>
                      <a:pt x="1081905" y="639891"/>
                    </a:lnTo>
                    <a:cubicBezTo>
                      <a:pt x="1095206" y="579309"/>
                      <a:pt x="1091405" y="519675"/>
                      <a:pt x="1073355" y="462880"/>
                    </a:cubicBezTo>
                    <a:cubicBezTo>
                      <a:pt x="1076206" y="462880"/>
                      <a:pt x="1077155" y="459093"/>
                      <a:pt x="1079055" y="456253"/>
                    </a:cubicBezTo>
                    <a:close/>
                    <a:moveTo>
                      <a:pt x="654405" y="158080"/>
                    </a:moveTo>
                    <a:lnTo>
                      <a:pt x="655355" y="158080"/>
                    </a:lnTo>
                    <a:cubicBezTo>
                      <a:pt x="657255" y="149560"/>
                      <a:pt x="662005" y="141988"/>
                      <a:pt x="670555" y="138201"/>
                    </a:cubicBezTo>
                    <a:cubicBezTo>
                      <a:pt x="679105" y="134415"/>
                      <a:pt x="688605" y="132522"/>
                      <a:pt x="696205" y="134415"/>
                    </a:cubicBezTo>
                    <a:lnTo>
                      <a:pt x="757955" y="149560"/>
                    </a:lnTo>
                    <a:cubicBezTo>
                      <a:pt x="767455" y="152400"/>
                      <a:pt x="774105" y="156186"/>
                      <a:pt x="779805" y="164706"/>
                    </a:cubicBezTo>
                    <a:cubicBezTo>
                      <a:pt x="785505" y="171332"/>
                      <a:pt x="786455" y="179851"/>
                      <a:pt x="783605" y="188370"/>
                    </a:cubicBezTo>
                    <a:lnTo>
                      <a:pt x="771255" y="239486"/>
                    </a:lnTo>
                    <a:lnTo>
                      <a:pt x="642055" y="209195"/>
                    </a:lnTo>
                    <a:lnTo>
                      <a:pt x="654405" y="158080"/>
                    </a:lnTo>
                    <a:close/>
                    <a:moveTo>
                      <a:pt x="326655" y="83299"/>
                    </a:moveTo>
                    <a:lnTo>
                      <a:pt x="352305" y="199729"/>
                    </a:lnTo>
                    <a:cubicBezTo>
                      <a:pt x="352305" y="203516"/>
                      <a:pt x="355155" y="206355"/>
                      <a:pt x="358005" y="208248"/>
                    </a:cubicBezTo>
                    <a:cubicBezTo>
                      <a:pt x="344705" y="213928"/>
                      <a:pt x="330455" y="220554"/>
                      <a:pt x="318105" y="229073"/>
                    </a:cubicBezTo>
                    <a:lnTo>
                      <a:pt x="318105" y="229073"/>
                    </a:lnTo>
                    <a:cubicBezTo>
                      <a:pt x="314305" y="230966"/>
                      <a:pt x="309555" y="233806"/>
                      <a:pt x="305755" y="236646"/>
                    </a:cubicBezTo>
                    <a:lnTo>
                      <a:pt x="326655" y="83299"/>
                    </a:lnTo>
                    <a:close/>
                    <a:moveTo>
                      <a:pt x="845355" y="1023257"/>
                    </a:moveTo>
                    <a:lnTo>
                      <a:pt x="780755" y="1293980"/>
                    </a:lnTo>
                    <a:cubicBezTo>
                      <a:pt x="776005" y="1311019"/>
                      <a:pt x="765555" y="1325217"/>
                      <a:pt x="750355" y="1334683"/>
                    </a:cubicBezTo>
                    <a:cubicBezTo>
                      <a:pt x="740855" y="1341309"/>
                      <a:pt x="728505" y="1344149"/>
                      <a:pt x="716155" y="1344149"/>
                    </a:cubicBezTo>
                    <a:cubicBezTo>
                      <a:pt x="703805" y="1344149"/>
                      <a:pt x="706655" y="1344149"/>
                      <a:pt x="700955" y="1343202"/>
                    </a:cubicBezTo>
                    <a:lnTo>
                      <a:pt x="198405" y="1225826"/>
                    </a:lnTo>
                    <a:cubicBezTo>
                      <a:pt x="162305" y="1217307"/>
                      <a:pt x="140455" y="1182283"/>
                      <a:pt x="149005" y="1146313"/>
                    </a:cubicBezTo>
                    <a:lnTo>
                      <a:pt x="213605" y="876537"/>
                    </a:lnTo>
                    <a:cubicBezTo>
                      <a:pt x="222155" y="840567"/>
                      <a:pt x="257305" y="818795"/>
                      <a:pt x="293405" y="827314"/>
                    </a:cubicBezTo>
                    <a:lnTo>
                      <a:pt x="795955" y="943744"/>
                    </a:lnTo>
                    <a:cubicBezTo>
                      <a:pt x="813055" y="948477"/>
                      <a:pt x="828255" y="958890"/>
                      <a:pt x="836805" y="974035"/>
                    </a:cubicBezTo>
                    <a:cubicBezTo>
                      <a:pt x="845355" y="989180"/>
                      <a:pt x="849155" y="1007165"/>
                      <a:pt x="845355" y="1023257"/>
                    </a:cubicBezTo>
                    <a:close/>
                    <a:moveTo>
                      <a:pt x="467255" y="563217"/>
                    </a:moveTo>
                    <a:lnTo>
                      <a:pt x="494805" y="447734"/>
                    </a:lnTo>
                    <a:cubicBezTo>
                      <a:pt x="494805" y="444894"/>
                      <a:pt x="498605" y="439215"/>
                      <a:pt x="501455" y="439215"/>
                    </a:cubicBezTo>
                    <a:lnTo>
                      <a:pt x="512855" y="439215"/>
                    </a:lnTo>
                    <a:lnTo>
                      <a:pt x="796905" y="506422"/>
                    </a:lnTo>
                    <a:lnTo>
                      <a:pt x="796905" y="506422"/>
                    </a:lnTo>
                    <a:cubicBezTo>
                      <a:pt x="796905" y="506422"/>
                      <a:pt x="805455" y="506422"/>
                      <a:pt x="808305" y="509262"/>
                    </a:cubicBezTo>
                    <a:lnTo>
                      <a:pt x="808305" y="520621"/>
                    </a:lnTo>
                    <a:lnTo>
                      <a:pt x="780755" y="636104"/>
                    </a:lnTo>
                    <a:cubicBezTo>
                      <a:pt x="780755" y="643677"/>
                      <a:pt x="774105" y="647463"/>
                      <a:pt x="767455" y="647463"/>
                    </a:cubicBezTo>
                    <a:lnTo>
                      <a:pt x="764605" y="647463"/>
                    </a:lnTo>
                    <a:lnTo>
                      <a:pt x="478655" y="579309"/>
                    </a:lnTo>
                    <a:cubicBezTo>
                      <a:pt x="470105" y="578363"/>
                      <a:pt x="467255" y="571737"/>
                      <a:pt x="467255" y="563217"/>
                    </a:cubicBezTo>
                    <a:close/>
                    <a:moveTo>
                      <a:pt x="1006855" y="639891"/>
                    </a:moveTo>
                    <a:lnTo>
                      <a:pt x="958405" y="842460"/>
                    </a:lnTo>
                    <a:cubicBezTo>
                      <a:pt x="958405" y="850032"/>
                      <a:pt x="951755" y="853819"/>
                      <a:pt x="945105" y="853819"/>
                    </a:cubicBezTo>
                    <a:lnTo>
                      <a:pt x="942255" y="853819"/>
                    </a:lnTo>
                    <a:cubicBezTo>
                      <a:pt x="933705" y="852872"/>
                      <a:pt x="930855" y="846246"/>
                      <a:pt x="930855" y="837727"/>
                    </a:cubicBezTo>
                    <a:lnTo>
                      <a:pt x="979305" y="635158"/>
                    </a:lnTo>
                    <a:cubicBezTo>
                      <a:pt x="1007805" y="512102"/>
                      <a:pt x="930855" y="387153"/>
                      <a:pt x="807355" y="358755"/>
                    </a:cubicBezTo>
                    <a:lnTo>
                      <a:pt x="549905" y="298174"/>
                    </a:lnTo>
                    <a:cubicBezTo>
                      <a:pt x="489105" y="283975"/>
                      <a:pt x="427355" y="293441"/>
                      <a:pt x="375105" y="326571"/>
                    </a:cubicBezTo>
                    <a:cubicBezTo>
                      <a:pt x="322855" y="357809"/>
                      <a:pt x="284855" y="407978"/>
                      <a:pt x="271555" y="468559"/>
                    </a:cubicBezTo>
                    <a:lnTo>
                      <a:pt x="222155" y="674914"/>
                    </a:lnTo>
                    <a:cubicBezTo>
                      <a:pt x="222155" y="683434"/>
                      <a:pt x="214555" y="687220"/>
                      <a:pt x="206005" y="686273"/>
                    </a:cubicBezTo>
                    <a:lnTo>
                      <a:pt x="206955" y="686273"/>
                    </a:lnTo>
                    <a:cubicBezTo>
                      <a:pt x="200305" y="682487"/>
                      <a:pt x="194605" y="675861"/>
                      <a:pt x="197455" y="667342"/>
                    </a:cubicBezTo>
                    <a:lnTo>
                      <a:pt x="246855" y="460986"/>
                    </a:lnTo>
                    <a:cubicBezTo>
                      <a:pt x="262055" y="393779"/>
                      <a:pt x="303855" y="336984"/>
                      <a:pt x="362755" y="301014"/>
                    </a:cubicBezTo>
                    <a:cubicBezTo>
                      <a:pt x="419755" y="265990"/>
                      <a:pt x="490055" y="253684"/>
                      <a:pt x="557505" y="269776"/>
                    </a:cubicBezTo>
                    <a:lnTo>
                      <a:pt x="814955" y="330358"/>
                    </a:lnTo>
                    <a:cubicBezTo>
                      <a:pt x="882405" y="345503"/>
                      <a:pt x="939405" y="387153"/>
                      <a:pt x="975505" y="445841"/>
                    </a:cubicBezTo>
                    <a:cubicBezTo>
                      <a:pt x="1010655" y="502636"/>
                      <a:pt x="1023005" y="572683"/>
                      <a:pt x="1006855" y="639891"/>
                    </a:cubicBezTo>
                    <a:close/>
                    <a:moveTo>
                      <a:pt x="1059105" y="427856"/>
                    </a:moveTo>
                    <a:lnTo>
                      <a:pt x="1059105" y="427856"/>
                    </a:lnTo>
                    <a:cubicBezTo>
                      <a:pt x="1050555" y="409871"/>
                      <a:pt x="1039155" y="392832"/>
                      <a:pt x="1026805" y="375794"/>
                    </a:cubicBezTo>
                    <a:cubicBezTo>
                      <a:pt x="1014455" y="358755"/>
                      <a:pt x="1112305" y="273563"/>
                      <a:pt x="1112305" y="273563"/>
                    </a:cubicBezTo>
                    <a:lnTo>
                      <a:pt x="1059105" y="427856"/>
                    </a:lnTo>
                    <a:close/>
                  </a:path>
                </a:pathLst>
              </a:custGeom>
              <a:solidFill>
                <a:srgbClr val="FFFFFF"/>
              </a:solidFill>
              <a:ln w="9450" cap="flat">
                <a:noFill/>
                <a:prstDash val="solid"/>
                <a:miter/>
              </a:ln>
            </p:spPr>
            <p:txBody>
              <a:bodyPr rtlCol="0" anchor="ctr"/>
              <a:lstStyle/>
              <a:p>
                <a:endParaRPr lang="en-GB"/>
              </a:p>
            </p:txBody>
          </p:sp>
        </p:grpSp>
        <p:grpSp>
          <p:nvGrpSpPr>
            <p:cNvPr id="451" name="Graphic 3">
              <a:extLst>
                <a:ext uri="{FF2B5EF4-FFF2-40B4-BE49-F238E27FC236}">
                  <a16:creationId xmlns:a16="http://schemas.microsoft.com/office/drawing/2014/main" id="{9A29EBB9-D0AA-E82F-5EFC-12A6131C0020}"/>
                </a:ext>
              </a:extLst>
            </p:cNvPr>
            <p:cNvGrpSpPr/>
            <p:nvPr/>
          </p:nvGrpSpPr>
          <p:grpSpPr>
            <a:xfrm>
              <a:off x="5713373" y="2495550"/>
              <a:ext cx="1161705" cy="1481403"/>
              <a:chOff x="5713373" y="2495550"/>
              <a:chExt cx="1161705" cy="1481403"/>
            </a:xfrm>
            <a:solidFill>
              <a:srgbClr val="889FAF"/>
            </a:solidFill>
          </p:grpSpPr>
          <p:sp>
            <p:nvSpPr>
              <p:cNvPr id="453" name="Freeform 452">
                <a:extLst>
                  <a:ext uri="{FF2B5EF4-FFF2-40B4-BE49-F238E27FC236}">
                    <a16:creationId xmlns:a16="http://schemas.microsoft.com/office/drawing/2014/main" id="{489FF9C8-C00A-6677-1710-12CAFF81B7A2}"/>
                  </a:ext>
                </a:extLst>
              </p:cNvPr>
              <p:cNvSpPr/>
              <p:nvPr/>
            </p:nvSpPr>
            <p:spPr>
              <a:xfrm>
                <a:off x="5888915" y="3448759"/>
                <a:ext cx="622313" cy="362199"/>
              </a:xfrm>
              <a:custGeom>
                <a:avLst/>
                <a:gdLst>
                  <a:gd name="connsiteX0" fmla="*/ 573864 w 622313"/>
                  <a:gd name="connsiteY0" fmla="*/ 167545 h 362199"/>
                  <a:gd name="connsiteX1" fmla="*/ 560564 w 622313"/>
                  <a:gd name="connsiteY1" fmla="*/ 178904 h 362199"/>
                  <a:gd name="connsiteX2" fmla="*/ 557714 w 622313"/>
                  <a:gd name="connsiteY2" fmla="*/ 178904 h 362199"/>
                  <a:gd name="connsiteX3" fmla="*/ 546314 w 622313"/>
                  <a:gd name="connsiteY3" fmla="*/ 162812 h 362199"/>
                  <a:gd name="connsiteX4" fmla="*/ 555814 w 622313"/>
                  <a:gd name="connsiteY4" fmla="*/ 120216 h 362199"/>
                  <a:gd name="connsiteX5" fmla="*/ 47564 w 622313"/>
                  <a:gd name="connsiteY5" fmla="*/ 0 h 362199"/>
                  <a:gd name="connsiteX6" fmla="*/ 1014 w 622313"/>
                  <a:gd name="connsiteY6" fmla="*/ 198783 h 362199"/>
                  <a:gd name="connsiteX7" fmla="*/ 1014 w 622313"/>
                  <a:gd name="connsiteY7" fmla="*/ 198783 h 362199"/>
                  <a:gd name="connsiteX8" fmla="*/ 29514 w 622313"/>
                  <a:gd name="connsiteY8" fmla="*/ 244219 h 362199"/>
                  <a:gd name="connsiteX9" fmla="*/ 531114 w 622313"/>
                  <a:gd name="connsiteY9" fmla="*/ 360649 h 362199"/>
                  <a:gd name="connsiteX10" fmla="*/ 559614 w 622313"/>
                  <a:gd name="connsiteY10" fmla="*/ 356862 h 362199"/>
                  <a:gd name="connsiteX11" fmla="*/ 575764 w 622313"/>
                  <a:gd name="connsiteY11" fmla="*/ 333198 h 362199"/>
                  <a:gd name="connsiteX12" fmla="*/ 622314 w 622313"/>
                  <a:gd name="connsiteY12" fmla="*/ 134415 h 362199"/>
                  <a:gd name="connsiteX13" fmla="*/ 583364 w 622313"/>
                  <a:gd name="connsiteY13" fmla="*/ 124949 h 362199"/>
                  <a:gd name="connsiteX14" fmla="*/ 573864 w 622313"/>
                  <a:gd name="connsiteY14" fmla="*/ 167545 h 3621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622313" h="362199">
                    <a:moveTo>
                      <a:pt x="573864" y="167545"/>
                    </a:moveTo>
                    <a:cubicBezTo>
                      <a:pt x="573864" y="175118"/>
                      <a:pt x="567214" y="178904"/>
                      <a:pt x="560564" y="178904"/>
                    </a:cubicBezTo>
                    <a:lnTo>
                      <a:pt x="557714" y="178904"/>
                    </a:lnTo>
                    <a:cubicBezTo>
                      <a:pt x="549164" y="178904"/>
                      <a:pt x="546314" y="171332"/>
                      <a:pt x="546314" y="162812"/>
                    </a:cubicBezTo>
                    <a:lnTo>
                      <a:pt x="555814" y="120216"/>
                    </a:lnTo>
                    <a:lnTo>
                      <a:pt x="47564" y="0"/>
                    </a:lnTo>
                    <a:lnTo>
                      <a:pt x="1014" y="198783"/>
                    </a:lnTo>
                    <a:lnTo>
                      <a:pt x="1014" y="198783"/>
                    </a:lnTo>
                    <a:cubicBezTo>
                      <a:pt x="-3736" y="219608"/>
                      <a:pt x="8614" y="240432"/>
                      <a:pt x="29514" y="244219"/>
                    </a:cubicBezTo>
                    <a:lnTo>
                      <a:pt x="531114" y="360649"/>
                    </a:lnTo>
                    <a:cubicBezTo>
                      <a:pt x="540614" y="363488"/>
                      <a:pt x="551064" y="362542"/>
                      <a:pt x="559614" y="356862"/>
                    </a:cubicBezTo>
                    <a:cubicBezTo>
                      <a:pt x="567214" y="351183"/>
                      <a:pt x="572914" y="342663"/>
                      <a:pt x="575764" y="333198"/>
                    </a:cubicBezTo>
                    <a:lnTo>
                      <a:pt x="622314" y="134415"/>
                    </a:lnTo>
                    <a:lnTo>
                      <a:pt x="583364" y="124949"/>
                    </a:lnTo>
                    <a:lnTo>
                      <a:pt x="573864" y="167545"/>
                    </a:lnTo>
                    <a:close/>
                  </a:path>
                </a:pathLst>
              </a:custGeom>
              <a:solidFill>
                <a:schemeClr val="accent5"/>
              </a:solidFill>
              <a:ln w="9450" cap="flat">
                <a:noFill/>
                <a:prstDash val="solid"/>
                <a:miter/>
              </a:ln>
            </p:spPr>
            <p:txBody>
              <a:bodyPr rtlCol="0" anchor="ctr"/>
              <a:lstStyle/>
              <a:p>
                <a:endParaRPr lang="en-GB"/>
              </a:p>
            </p:txBody>
          </p:sp>
          <p:sp>
            <p:nvSpPr>
              <p:cNvPr id="454" name="Freeform 453">
                <a:extLst>
                  <a:ext uri="{FF2B5EF4-FFF2-40B4-BE49-F238E27FC236}">
                    <a16:creationId xmlns:a16="http://schemas.microsoft.com/office/drawing/2014/main" id="{983CFBC1-4D29-87EA-A908-4E6C03D19887}"/>
                  </a:ext>
                </a:extLst>
              </p:cNvPr>
              <p:cNvSpPr/>
              <p:nvPr/>
            </p:nvSpPr>
            <p:spPr>
              <a:xfrm>
                <a:off x="5943129" y="3348422"/>
                <a:ext cx="588656" cy="206355"/>
              </a:xfrm>
              <a:custGeom>
                <a:avLst/>
                <a:gdLst>
                  <a:gd name="connsiteX0" fmla="*/ 559550 w 588656"/>
                  <a:gd name="connsiteY0" fmla="*/ 118323 h 206355"/>
                  <a:gd name="connsiteX1" fmla="*/ 57000 w 588656"/>
                  <a:gd name="connsiteY1" fmla="*/ 947 h 206355"/>
                  <a:gd name="connsiteX2" fmla="*/ 48450 w 588656"/>
                  <a:gd name="connsiteY2" fmla="*/ 0 h 206355"/>
                  <a:gd name="connsiteX3" fmla="*/ 11400 w 588656"/>
                  <a:gd name="connsiteY3" fmla="*/ 28398 h 206355"/>
                  <a:gd name="connsiteX4" fmla="*/ 11400 w 588656"/>
                  <a:gd name="connsiteY4" fmla="*/ 26504 h 206355"/>
                  <a:gd name="connsiteX5" fmla="*/ 0 w 588656"/>
                  <a:gd name="connsiteY5" fmla="*/ 71940 h 206355"/>
                  <a:gd name="connsiteX6" fmla="*/ 2850 w 588656"/>
                  <a:gd name="connsiteY6" fmla="*/ 71940 h 206355"/>
                  <a:gd name="connsiteX7" fmla="*/ 575700 w 588656"/>
                  <a:gd name="connsiteY7" fmla="*/ 206355 h 206355"/>
                  <a:gd name="connsiteX8" fmla="*/ 587100 w 588656"/>
                  <a:gd name="connsiteY8" fmla="*/ 162812 h 206355"/>
                  <a:gd name="connsiteX9" fmla="*/ 583300 w 588656"/>
                  <a:gd name="connsiteY9" fmla="*/ 134415 h 206355"/>
                  <a:gd name="connsiteX10" fmla="*/ 559550 w 588656"/>
                  <a:gd name="connsiteY10" fmla="*/ 118323 h 20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88656" h="206355">
                    <a:moveTo>
                      <a:pt x="559550" y="118323"/>
                    </a:moveTo>
                    <a:lnTo>
                      <a:pt x="57000" y="947"/>
                    </a:lnTo>
                    <a:cubicBezTo>
                      <a:pt x="54150" y="0"/>
                      <a:pt x="66500" y="0"/>
                      <a:pt x="48450" y="0"/>
                    </a:cubicBezTo>
                    <a:cubicBezTo>
                      <a:pt x="30400" y="0"/>
                      <a:pt x="15200" y="10412"/>
                      <a:pt x="11400" y="28398"/>
                    </a:cubicBezTo>
                    <a:lnTo>
                      <a:pt x="11400" y="26504"/>
                    </a:lnTo>
                    <a:lnTo>
                      <a:pt x="0" y="71940"/>
                    </a:lnTo>
                    <a:lnTo>
                      <a:pt x="2850" y="71940"/>
                    </a:lnTo>
                    <a:lnTo>
                      <a:pt x="575700" y="206355"/>
                    </a:lnTo>
                    <a:lnTo>
                      <a:pt x="587100" y="162812"/>
                    </a:lnTo>
                    <a:cubicBezTo>
                      <a:pt x="589950" y="153347"/>
                      <a:pt x="589000" y="142934"/>
                      <a:pt x="583300" y="134415"/>
                    </a:cubicBezTo>
                    <a:cubicBezTo>
                      <a:pt x="577600" y="126842"/>
                      <a:pt x="569050" y="121163"/>
                      <a:pt x="559550" y="118323"/>
                    </a:cubicBezTo>
                    <a:close/>
                  </a:path>
                </a:pathLst>
              </a:custGeom>
              <a:solidFill>
                <a:schemeClr val="accent5"/>
              </a:solidFill>
              <a:ln w="9450" cap="flat">
                <a:noFill/>
                <a:prstDash val="solid"/>
                <a:miter/>
              </a:ln>
            </p:spPr>
            <p:txBody>
              <a:bodyPr rtlCol="0" anchor="ctr"/>
              <a:lstStyle/>
              <a:p>
                <a:endParaRPr lang="en-GB"/>
              </a:p>
            </p:txBody>
          </p:sp>
          <p:sp>
            <p:nvSpPr>
              <p:cNvPr id="455" name="Freeform 454">
                <a:extLst>
                  <a:ext uri="{FF2B5EF4-FFF2-40B4-BE49-F238E27FC236}">
                    <a16:creationId xmlns:a16="http://schemas.microsoft.com/office/drawing/2014/main" id="{0485FD56-F6E7-995C-748F-66F99880F2B0}"/>
                  </a:ext>
                </a:extLst>
              </p:cNvPr>
              <p:cNvSpPr/>
              <p:nvPr/>
            </p:nvSpPr>
            <p:spPr>
              <a:xfrm>
                <a:off x="5713373" y="2495550"/>
                <a:ext cx="1161705" cy="1481403"/>
              </a:xfrm>
              <a:custGeom>
                <a:avLst/>
                <a:gdLst>
                  <a:gd name="connsiteX0" fmla="*/ 1079055 w 1161705"/>
                  <a:gd name="connsiteY0" fmla="*/ 456253 h 1481403"/>
                  <a:gd name="connsiteX1" fmla="*/ 1161706 w 1161705"/>
                  <a:gd name="connsiteY1" fmla="*/ 216768 h 1481403"/>
                  <a:gd name="connsiteX2" fmla="*/ 1161706 w 1161705"/>
                  <a:gd name="connsiteY2" fmla="*/ 204462 h 1481403"/>
                  <a:gd name="connsiteX3" fmla="*/ 1153155 w 1161705"/>
                  <a:gd name="connsiteY3" fmla="*/ 195943 h 1481403"/>
                  <a:gd name="connsiteX4" fmla="*/ 999255 w 1161705"/>
                  <a:gd name="connsiteY4" fmla="*/ 134415 h 1481403"/>
                  <a:gd name="connsiteX5" fmla="*/ 983105 w 1161705"/>
                  <a:gd name="connsiteY5" fmla="*/ 138201 h 1481403"/>
                  <a:gd name="connsiteX6" fmla="*/ 875755 w 1161705"/>
                  <a:gd name="connsiteY6" fmla="*/ 266937 h 1481403"/>
                  <a:gd name="connsiteX7" fmla="*/ 843455 w 1161705"/>
                  <a:gd name="connsiteY7" fmla="*/ 257471 h 1481403"/>
                  <a:gd name="connsiteX8" fmla="*/ 797855 w 1161705"/>
                  <a:gd name="connsiteY8" fmla="*/ 247058 h 1481403"/>
                  <a:gd name="connsiteX9" fmla="*/ 811155 w 1161705"/>
                  <a:gd name="connsiteY9" fmla="*/ 195943 h 1481403"/>
                  <a:gd name="connsiteX10" fmla="*/ 802605 w 1161705"/>
                  <a:gd name="connsiteY10" fmla="*/ 150507 h 1481403"/>
                  <a:gd name="connsiteX11" fmla="*/ 763655 w 1161705"/>
                  <a:gd name="connsiteY11" fmla="*/ 123056 h 1481403"/>
                  <a:gd name="connsiteX12" fmla="*/ 701905 w 1161705"/>
                  <a:gd name="connsiteY12" fmla="*/ 107911 h 1481403"/>
                  <a:gd name="connsiteX13" fmla="*/ 655355 w 1161705"/>
                  <a:gd name="connsiteY13" fmla="*/ 114537 h 1481403"/>
                  <a:gd name="connsiteX14" fmla="*/ 627805 w 1161705"/>
                  <a:gd name="connsiteY14" fmla="*/ 151453 h 1481403"/>
                  <a:gd name="connsiteX15" fmla="*/ 616405 w 1161705"/>
                  <a:gd name="connsiteY15" fmla="*/ 203516 h 1481403"/>
                  <a:gd name="connsiteX16" fmla="*/ 541355 w 1161705"/>
                  <a:gd name="connsiteY16" fmla="*/ 189317 h 1481403"/>
                  <a:gd name="connsiteX17" fmla="*/ 502405 w 1161705"/>
                  <a:gd name="connsiteY17" fmla="*/ 24611 h 1481403"/>
                  <a:gd name="connsiteX18" fmla="*/ 490055 w 1161705"/>
                  <a:gd name="connsiteY18" fmla="*/ 13252 h 1481403"/>
                  <a:gd name="connsiteX19" fmla="*/ 324755 w 1161705"/>
                  <a:gd name="connsiteY19" fmla="*/ 0 h 1481403"/>
                  <a:gd name="connsiteX20" fmla="*/ 313355 w 1161705"/>
                  <a:gd name="connsiteY20" fmla="*/ 3786 h 1481403"/>
                  <a:gd name="connsiteX21" fmla="*/ 306705 w 1161705"/>
                  <a:gd name="connsiteY21" fmla="*/ 15145 h 1481403"/>
                  <a:gd name="connsiteX22" fmla="*/ 272505 w 1161705"/>
                  <a:gd name="connsiteY22" fmla="*/ 263150 h 1481403"/>
                  <a:gd name="connsiteX23" fmla="*/ 173705 w 1161705"/>
                  <a:gd name="connsiteY23" fmla="*/ 428802 h 1481403"/>
                  <a:gd name="connsiteX24" fmla="*/ 123355 w 1161705"/>
                  <a:gd name="connsiteY24" fmla="*/ 643677 h 1481403"/>
                  <a:gd name="connsiteX25" fmla="*/ 102455 w 1161705"/>
                  <a:gd name="connsiteY25" fmla="*/ 731709 h 1481403"/>
                  <a:gd name="connsiteX26" fmla="*/ 99605 w 1161705"/>
                  <a:gd name="connsiteY26" fmla="*/ 744015 h 1481403"/>
                  <a:gd name="connsiteX27" fmla="*/ 4605 w 1161705"/>
                  <a:gd name="connsiteY27" fmla="*/ 1144420 h 1481403"/>
                  <a:gd name="connsiteX28" fmla="*/ 4605 w 1161705"/>
                  <a:gd name="connsiteY28" fmla="*/ 1146313 h 1481403"/>
                  <a:gd name="connsiteX29" fmla="*/ 120505 w 1161705"/>
                  <a:gd name="connsiteY29" fmla="*/ 1335630 h 1481403"/>
                  <a:gd name="connsiteX30" fmla="*/ 723755 w 1161705"/>
                  <a:gd name="connsiteY30" fmla="*/ 1477618 h 1481403"/>
                  <a:gd name="connsiteX31" fmla="*/ 759855 w 1161705"/>
                  <a:gd name="connsiteY31" fmla="*/ 1481404 h 1481403"/>
                  <a:gd name="connsiteX32" fmla="*/ 842505 w 1161705"/>
                  <a:gd name="connsiteY32" fmla="*/ 1457739 h 1481403"/>
                  <a:gd name="connsiteX33" fmla="*/ 912805 w 1161705"/>
                  <a:gd name="connsiteY33" fmla="*/ 1360241 h 1481403"/>
                  <a:gd name="connsiteX34" fmla="*/ 912805 w 1161705"/>
                  <a:gd name="connsiteY34" fmla="*/ 1356455 h 1481403"/>
                  <a:gd name="connsiteX35" fmla="*/ 1007805 w 1161705"/>
                  <a:gd name="connsiteY35" fmla="*/ 956050 h 1481403"/>
                  <a:gd name="connsiteX36" fmla="*/ 1081905 w 1161705"/>
                  <a:gd name="connsiteY36" fmla="*/ 639891 h 1481403"/>
                  <a:gd name="connsiteX37" fmla="*/ 1073355 w 1161705"/>
                  <a:gd name="connsiteY37" fmla="*/ 462880 h 1481403"/>
                  <a:gd name="connsiteX38" fmla="*/ 1079055 w 1161705"/>
                  <a:gd name="connsiteY38" fmla="*/ 456253 h 1481403"/>
                  <a:gd name="connsiteX39" fmla="*/ 654405 w 1161705"/>
                  <a:gd name="connsiteY39" fmla="*/ 158080 h 1481403"/>
                  <a:gd name="connsiteX40" fmla="*/ 655355 w 1161705"/>
                  <a:gd name="connsiteY40" fmla="*/ 158080 h 1481403"/>
                  <a:gd name="connsiteX41" fmla="*/ 670555 w 1161705"/>
                  <a:gd name="connsiteY41" fmla="*/ 138201 h 1481403"/>
                  <a:gd name="connsiteX42" fmla="*/ 696205 w 1161705"/>
                  <a:gd name="connsiteY42" fmla="*/ 134415 h 1481403"/>
                  <a:gd name="connsiteX43" fmla="*/ 757955 w 1161705"/>
                  <a:gd name="connsiteY43" fmla="*/ 149560 h 1481403"/>
                  <a:gd name="connsiteX44" fmla="*/ 779805 w 1161705"/>
                  <a:gd name="connsiteY44" fmla="*/ 164706 h 1481403"/>
                  <a:gd name="connsiteX45" fmla="*/ 783605 w 1161705"/>
                  <a:gd name="connsiteY45" fmla="*/ 188370 h 1481403"/>
                  <a:gd name="connsiteX46" fmla="*/ 771255 w 1161705"/>
                  <a:gd name="connsiteY46" fmla="*/ 239486 h 1481403"/>
                  <a:gd name="connsiteX47" fmla="*/ 642055 w 1161705"/>
                  <a:gd name="connsiteY47" fmla="*/ 209195 h 1481403"/>
                  <a:gd name="connsiteX48" fmla="*/ 654405 w 1161705"/>
                  <a:gd name="connsiteY48" fmla="*/ 158080 h 1481403"/>
                  <a:gd name="connsiteX49" fmla="*/ 326655 w 1161705"/>
                  <a:gd name="connsiteY49" fmla="*/ 83299 h 1481403"/>
                  <a:gd name="connsiteX50" fmla="*/ 352305 w 1161705"/>
                  <a:gd name="connsiteY50" fmla="*/ 199729 h 1481403"/>
                  <a:gd name="connsiteX51" fmla="*/ 358005 w 1161705"/>
                  <a:gd name="connsiteY51" fmla="*/ 208248 h 1481403"/>
                  <a:gd name="connsiteX52" fmla="*/ 318105 w 1161705"/>
                  <a:gd name="connsiteY52" fmla="*/ 229073 h 1481403"/>
                  <a:gd name="connsiteX53" fmla="*/ 318105 w 1161705"/>
                  <a:gd name="connsiteY53" fmla="*/ 229073 h 1481403"/>
                  <a:gd name="connsiteX54" fmla="*/ 305755 w 1161705"/>
                  <a:gd name="connsiteY54" fmla="*/ 236646 h 1481403"/>
                  <a:gd name="connsiteX55" fmla="*/ 326655 w 1161705"/>
                  <a:gd name="connsiteY55" fmla="*/ 83299 h 1481403"/>
                  <a:gd name="connsiteX56" fmla="*/ 845355 w 1161705"/>
                  <a:gd name="connsiteY56" fmla="*/ 1023257 h 1481403"/>
                  <a:gd name="connsiteX57" fmla="*/ 780755 w 1161705"/>
                  <a:gd name="connsiteY57" fmla="*/ 1293980 h 1481403"/>
                  <a:gd name="connsiteX58" fmla="*/ 750355 w 1161705"/>
                  <a:gd name="connsiteY58" fmla="*/ 1334683 h 1481403"/>
                  <a:gd name="connsiteX59" fmla="*/ 716155 w 1161705"/>
                  <a:gd name="connsiteY59" fmla="*/ 1344149 h 1481403"/>
                  <a:gd name="connsiteX60" fmla="*/ 700955 w 1161705"/>
                  <a:gd name="connsiteY60" fmla="*/ 1343202 h 1481403"/>
                  <a:gd name="connsiteX61" fmla="*/ 198405 w 1161705"/>
                  <a:gd name="connsiteY61" fmla="*/ 1225826 h 1481403"/>
                  <a:gd name="connsiteX62" fmla="*/ 149005 w 1161705"/>
                  <a:gd name="connsiteY62" fmla="*/ 1146313 h 1481403"/>
                  <a:gd name="connsiteX63" fmla="*/ 213605 w 1161705"/>
                  <a:gd name="connsiteY63" fmla="*/ 876537 h 1481403"/>
                  <a:gd name="connsiteX64" fmla="*/ 293405 w 1161705"/>
                  <a:gd name="connsiteY64" fmla="*/ 827314 h 1481403"/>
                  <a:gd name="connsiteX65" fmla="*/ 795955 w 1161705"/>
                  <a:gd name="connsiteY65" fmla="*/ 943744 h 1481403"/>
                  <a:gd name="connsiteX66" fmla="*/ 836805 w 1161705"/>
                  <a:gd name="connsiteY66" fmla="*/ 974035 h 1481403"/>
                  <a:gd name="connsiteX67" fmla="*/ 845355 w 1161705"/>
                  <a:gd name="connsiteY67" fmla="*/ 1023257 h 1481403"/>
                  <a:gd name="connsiteX68" fmla="*/ 467255 w 1161705"/>
                  <a:gd name="connsiteY68" fmla="*/ 563217 h 1481403"/>
                  <a:gd name="connsiteX69" fmla="*/ 494805 w 1161705"/>
                  <a:gd name="connsiteY69" fmla="*/ 447734 h 1481403"/>
                  <a:gd name="connsiteX70" fmla="*/ 501455 w 1161705"/>
                  <a:gd name="connsiteY70" fmla="*/ 439215 h 1481403"/>
                  <a:gd name="connsiteX71" fmla="*/ 512855 w 1161705"/>
                  <a:gd name="connsiteY71" fmla="*/ 439215 h 1481403"/>
                  <a:gd name="connsiteX72" fmla="*/ 796905 w 1161705"/>
                  <a:gd name="connsiteY72" fmla="*/ 506422 h 1481403"/>
                  <a:gd name="connsiteX73" fmla="*/ 796905 w 1161705"/>
                  <a:gd name="connsiteY73" fmla="*/ 506422 h 1481403"/>
                  <a:gd name="connsiteX74" fmla="*/ 808305 w 1161705"/>
                  <a:gd name="connsiteY74" fmla="*/ 509262 h 1481403"/>
                  <a:gd name="connsiteX75" fmla="*/ 808305 w 1161705"/>
                  <a:gd name="connsiteY75" fmla="*/ 520621 h 1481403"/>
                  <a:gd name="connsiteX76" fmla="*/ 780755 w 1161705"/>
                  <a:gd name="connsiteY76" fmla="*/ 636104 h 1481403"/>
                  <a:gd name="connsiteX77" fmla="*/ 767455 w 1161705"/>
                  <a:gd name="connsiteY77" fmla="*/ 647463 h 1481403"/>
                  <a:gd name="connsiteX78" fmla="*/ 764605 w 1161705"/>
                  <a:gd name="connsiteY78" fmla="*/ 647463 h 1481403"/>
                  <a:gd name="connsiteX79" fmla="*/ 478655 w 1161705"/>
                  <a:gd name="connsiteY79" fmla="*/ 579309 h 1481403"/>
                  <a:gd name="connsiteX80" fmla="*/ 467255 w 1161705"/>
                  <a:gd name="connsiteY80" fmla="*/ 563217 h 1481403"/>
                  <a:gd name="connsiteX81" fmla="*/ 1006855 w 1161705"/>
                  <a:gd name="connsiteY81" fmla="*/ 639891 h 1481403"/>
                  <a:gd name="connsiteX82" fmla="*/ 958405 w 1161705"/>
                  <a:gd name="connsiteY82" fmla="*/ 842460 h 1481403"/>
                  <a:gd name="connsiteX83" fmla="*/ 945105 w 1161705"/>
                  <a:gd name="connsiteY83" fmla="*/ 853819 h 1481403"/>
                  <a:gd name="connsiteX84" fmla="*/ 942255 w 1161705"/>
                  <a:gd name="connsiteY84" fmla="*/ 853819 h 1481403"/>
                  <a:gd name="connsiteX85" fmla="*/ 930855 w 1161705"/>
                  <a:gd name="connsiteY85" fmla="*/ 837727 h 1481403"/>
                  <a:gd name="connsiteX86" fmla="*/ 979305 w 1161705"/>
                  <a:gd name="connsiteY86" fmla="*/ 635158 h 1481403"/>
                  <a:gd name="connsiteX87" fmla="*/ 807355 w 1161705"/>
                  <a:gd name="connsiteY87" fmla="*/ 358755 h 1481403"/>
                  <a:gd name="connsiteX88" fmla="*/ 549905 w 1161705"/>
                  <a:gd name="connsiteY88" fmla="*/ 298174 h 1481403"/>
                  <a:gd name="connsiteX89" fmla="*/ 375105 w 1161705"/>
                  <a:gd name="connsiteY89" fmla="*/ 326571 h 1481403"/>
                  <a:gd name="connsiteX90" fmla="*/ 271555 w 1161705"/>
                  <a:gd name="connsiteY90" fmla="*/ 468559 h 1481403"/>
                  <a:gd name="connsiteX91" fmla="*/ 222155 w 1161705"/>
                  <a:gd name="connsiteY91" fmla="*/ 674914 h 1481403"/>
                  <a:gd name="connsiteX92" fmla="*/ 206005 w 1161705"/>
                  <a:gd name="connsiteY92" fmla="*/ 686273 h 1481403"/>
                  <a:gd name="connsiteX93" fmla="*/ 206955 w 1161705"/>
                  <a:gd name="connsiteY93" fmla="*/ 686273 h 1481403"/>
                  <a:gd name="connsiteX94" fmla="*/ 197455 w 1161705"/>
                  <a:gd name="connsiteY94" fmla="*/ 667342 h 1481403"/>
                  <a:gd name="connsiteX95" fmla="*/ 246855 w 1161705"/>
                  <a:gd name="connsiteY95" fmla="*/ 460986 h 1481403"/>
                  <a:gd name="connsiteX96" fmla="*/ 362755 w 1161705"/>
                  <a:gd name="connsiteY96" fmla="*/ 301014 h 1481403"/>
                  <a:gd name="connsiteX97" fmla="*/ 557505 w 1161705"/>
                  <a:gd name="connsiteY97" fmla="*/ 269776 h 1481403"/>
                  <a:gd name="connsiteX98" fmla="*/ 814955 w 1161705"/>
                  <a:gd name="connsiteY98" fmla="*/ 330358 h 1481403"/>
                  <a:gd name="connsiteX99" fmla="*/ 975505 w 1161705"/>
                  <a:gd name="connsiteY99" fmla="*/ 445841 h 1481403"/>
                  <a:gd name="connsiteX100" fmla="*/ 1006855 w 1161705"/>
                  <a:gd name="connsiteY100" fmla="*/ 639891 h 1481403"/>
                  <a:gd name="connsiteX101" fmla="*/ 1059105 w 1161705"/>
                  <a:gd name="connsiteY101" fmla="*/ 427856 h 1481403"/>
                  <a:gd name="connsiteX102" fmla="*/ 1059105 w 1161705"/>
                  <a:gd name="connsiteY102" fmla="*/ 427856 h 1481403"/>
                  <a:gd name="connsiteX103" fmla="*/ 1026805 w 1161705"/>
                  <a:gd name="connsiteY103" fmla="*/ 375794 h 1481403"/>
                  <a:gd name="connsiteX104" fmla="*/ 1112305 w 1161705"/>
                  <a:gd name="connsiteY104" fmla="*/ 273563 h 1481403"/>
                  <a:gd name="connsiteX105" fmla="*/ 1059105 w 1161705"/>
                  <a:gd name="connsiteY105" fmla="*/ 427856 h 14814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1161705" h="1481403">
                    <a:moveTo>
                      <a:pt x="1079055" y="456253"/>
                    </a:moveTo>
                    <a:lnTo>
                      <a:pt x="1161706" y="216768"/>
                    </a:lnTo>
                    <a:lnTo>
                      <a:pt x="1161706" y="204462"/>
                    </a:lnTo>
                    <a:cubicBezTo>
                      <a:pt x="1161706" y="200676"/>
                      <a:pt x="1157905" y="197836"/>
                      <a:pt x="1153155" y="195943"/>
                    </a:cubicBezTo>
                    <a:lnTo>
                      <a:pt x="999255" y="134415"/>
                    </a:lnTo>
                    <a:cubicBezTo>
                      <a:pt x="993555" y="131575"/>
                      <a:pt x="986905" y="134415"/>
                      <a:pt x="983105" y="138201"/>
                    </a:cubicBezTo>
                    <a:lnTo>
                      <a:pt x="875755" y="266937"/>
                    </a:lnTo>
                    <a:cubicBezTo>
                      <a:pt x="865305" y="263150"/>
                      <a:pt x="854855" y="260311"/>
                      <a:pt x="843455" y="257471"/>
                    </a:cubicBezTo>
                    <a:lnTo>
                      <a:pt x="797855" y="247058"/>
                    </a:lnTo>
                    <a:lnTo>
                      <a:pt x="811155" y="195943"/>
                    </a:lnTo>
                    <a:cubicBezTo>
                      <a:pt x="814955" y="180798"/>
                      <a:pt x="811155" y="164706"/>
                      <a:pt x="802605" y="150507"/>
                    </a:cubicBezTo>
                    <a:cubicBezTo>
                      <a:pt x="793105" y="137255"/>
                      <a:pt x="778855" y="126842"/>
                      <a:pt x="763655" y="123056"/>
                    </a:cubicBezTo>
                    <a:lnTo>
                      <a:pt x="701905" y="107911"/>
                    </a:lnTo>
                    <a:cubicBezTo>
                      <a:pt x="685755" y="104124"/>
                      <a:pt x="668655" y="107911"/>
                      <a:pt x="655355" y="114537"/>
                    </a:cubicBezTo>
                    <a:cubicBezTo>
                      <a:pt x="640155" y="123056"/>
                      <a:pt x="630655" y="136308"/>
                      <a:pt x="627805" y="151453"/>
                    </a:cubicBezTo>
                    <a:lnTo>
                      <a:pt x="616405" y="203516"/>
                    </a:lnTo>
                    <a:lnTo>
                      <a:pt x="541355" y="189317"/>
                    </a:lnTo>
                    <a:lnTo>
                      <a:pt x="502405" y="24611"/>
                    </a:lnTo>
                    <a:cubicBezTo>
                      <a:pt x="502405" y="18932"/>
                      <a:pt x="495755" y="13252"/>
                      <a:pt x="490055" y="13252"/>
                    </a:cubicBezTo>
                    <a:lnTo>
                      <a:pt x="324755" y="0"/>
                    </a:lnTo>
                    <a:cubicBezTo>
                      <a:pt x="320955" y="0"/>
                      <a:pt x="316205" y="0"/>
                      <a:pt x="313355" y="3786"/>
                    </a:cubicBezTo>
                    <a:cubicBezTo>
                      <a:pt x="309555" y="6626"/>
                      <a:pt x="306705" y="9466"/>
                      <a:pt x="306705" y="15145"/>
                    </a:cubicBezTo>
                    <a:lnTo>
                      <a:pt x="272505" y="263150"/>
                    </a:lnTo>
                    <a:cubicBezTo>
                      <a:pt x="223105" y="306693"/>
                      <a:pt x="188905" y="363488"/>
                      <a:pt x="173705" y="428802"/>
                    </a:cubicBezTo>
                    <a:lnTo>
                      <a:pt x="123355" y="643677"/>
                    </a:lnTo>
                    <a:lnTo>
                      <a:pt x="102455" y="731709"/>
                    </a:lnTo>
                    <a:lnTo>
                      <a:pt x="99605" y="744015"/>
                    </a:lnTo>
                    <a:lnTo>
                      <a:pt x="4605" y="1144420"/>
                    </a:lnTo>
                    <a:lnTo>
                      <a:pt x="4605" y="1146313"/>
                    </a:lnTo>
                    <a:cubicBezTo>
                      <a:pt x="-16295" y="1231506"/>
                      <a:pt x="35955" y="1314805"/>
                      <a:pt x="120505" y="1335630"/>
                    </a:cubicBezTo>
                    <a:lnTo>
                      <a:pt x="723755" y="1477618"/>
                    </a:lnTo>
                    <a:cubicBezTo>
                      <a:pt x="736105" y="1480457"/>
                      <a:pt x="748455" y="1481404"/>
                      <a:pt x="759855" y="1481404"/>
                    </a:cubicBezTo>
                    <a:cubicBezTo>
                      <a:pt x="788355" y="1481404"/>
                      <a:pt x="815905" y="1472885"/>
                      <a:pt x="842505" y="1457739"/>
                    </a:cubicBezTo>
                    <a:cubicBezTo>
                      <a:pt x="878605" y="1435968"/>
                      <a:pt x="903305" y="1401891"/>
                      <a:pt x="912805" y="1360241"/>
                    </a:cubicBezTo>
                    <a:lnTo>
                      <a:pt x="912805" y="1356455"/>
                    </a:lnTo>
                    <a:lnTo>
                      <a:pt x="1007805" y="956050"/>
                    </a:lnTo>
                    <a:lnTo>
                      <a:pt x="1081905" y="639891"/>
                    </a:lnTo>
                    <a:cubicBezTo>
                      <a:pt x="1095206" y="579309"/>
                      <a:pt x="1091405" y="519675"/>
                      <a:pt x="1073355" y="462880"/>
                    </a:cubicBezTo>
                    <a:cubicBezTo>
                      <a:pt x="1076206" y="462880"/>
                      <a:pt x="1077155" y="459093"/>
                      <a:pt x="1079055" y="456253"/>
                    </a:cubicBezTo>
                    <a:close/>
                    <a:moveTo>
                      <a:pt x="654405" y="158080"/>
                    </a:moveTo>
                    <a:lnTo>
                      <a:pt x="655355" y="158080"/>
                    </a:lnTo>
                    <a:cubicBezTo>
                      <a:pt x="657255" y="149560"/>
                      <a:pt x="662005" y="141988"/>
                      <a:pt x="670555" y="138201"/>
                    </a:cubicBezTo>
                    <a:cubicBezTo>
                      <a:pt x="679105" y="134415"/>
                      <a:pt x="688605" y="132522"/>
                      <a:pt x="696205" y="134415"/>
                    </a:cubicBezTo>
                    <a:lnTo>
                      <a:pt x="757955" y="149560"/>
                    </a:lnTo>
                    <a:cubicBezTo>
                      <a:pt x="767455" y="152400"/>
                      <a:pt x="774105" y="156186"/>
                      <a:pt x="779805" y="164706"/>
                    </a:cubicBezTo>
                    <a:cubicBezTo>
                      <a:pt x="785505" y="171332"/>
                      <a:pt x="786455" y="179851"/>
                      <a:pt x="783605" y="188370"/>
                    </a:cubicBezTo>
                    <a:lnTo>
                      <a:pt x="771255" y="239486"/>
                    </a:lnTo>
                    <a:lnTo>
                      <a:pt x="642055" y="209195"/>
                    </a:lnTo>
                    <a:lnTo>
                      <a:pt x="654405" y="158080"/>
                    </a:lnTo>
                    <a:close/>
                    <a:moveTo>
                      <a:pt x="326655" y="83299"/>
                    </a:moveTo>
                    <a:lnTo>
                      <a:pt x="352305" y="199729"/>
                    </a:lnTo>
                    <a:cubicBezTo>
                      <a:pt x="352305" y="203516"/>
                      <a:pt x="355155" y="206355"/>
                      <a:pt x="358005" y="208248"/>
                    </a:cubicBezTo>
                    <a:cubicBezTo>
                      <a:pt x="344705" y="213928"/>
                      <a:pt x="330455" y="220554"/>
                      <a:pt x="318105" y="229073"/>
                    </a:cubicBezTo>
                    <a:lnTo>
                      <a:pt x="318105" y="229073"/>
                    </a:lnTo>
                    <a:cubicBezTo>
                      <a:pt x="314305" y="230966"/>
                      <a:pt x="309555" y="233806"/>
                      <a:pt x="305755" y="236646"/>
                    </a:cubicBezTo>
                    <a:lnTo>
                      <a:pt x="326655" y="83299"/>
                    </a:lnTo>
                    <a:close/>
                    <a:moveTo>
                      <a:pt x="845355" y="1023257"/>
                    </a:moveTo>
                    <a:lnTo>
                      <a:pt x="780755" y="1293980"/>
                    </a:lnTo>
                    <a:cubicBezTo>
                      <a:pt x="776005" y="1311019"/>
                      <a:pt x="765555" y="1325217"/>
                      <a:pt x="750355" y="1334683"/>
                    </a:cubicBezTo>
                    <a:cubicBezTo>
                      <a:pt x="740855" y="1341309"/>
                      <a:pt x="728505" y="1344149"/>
                      <a:pt x="716155" y="1344149"/>
                    </a:cubicBezTo>
                    <a:cubicBezTo>
                      <a:pt x="703805" y="1344149"/>
                      <a:pt x="706655" y="1344149"/>
                      <a:pt x="700955" y="1343202"/>
                    </a:cubicBezTo>
                    <a:lnTo>
                      <a:pt x="198405" y="1225826"/>
                    </a:lnTo>
                    <a:cubicBezTo>
                      <a:pt x="162305" y="1217307"/>
                      <a:pt x="140455" y="1182283"/>
                      <a:pt x="149005" y="1146313"/>
                    </a:cubicBezTo>
                    <a:lnTo>
                      <a:pt x="213605" y="876537"/>
                    </a:lnTo>
                    <a:cubicBezTo>
                      <a:pt x="222155" y="840567"/>
                      <a:pt x="257305" y="818795"/>
                      <a:pt x="293405" y="827314"/>
                    </a:cubicBezTo>
                    <a:lnTo>
                      <a:pt x="795955" y="943744"/>
                    </a:lnTo>
                    <a:cubicBezTo>
                      <a:pt x="813055" y="948477"/>
                      <a:pt x="828255" y="958890"/>
                      <a:pt x="836805" y="974035"/>
                    </a:cubicBezTo>
                    <a:cubicBezTo>
                      <a:pt x="845355" y="989180"/>
                      <a:pt x="849155" y="1007165"/>
                      <a:pt x="845355" y="1023257"/>
                    </a:cubicBezTo>
                    <a:close/>
                    <a:moveTo>
                      <a:pt x="467255" y="563217"/>
                    </a:moveTo>
                    <a:lnTo>
                      <a:pt x="494805" y="447734"/>
                    </a:lnTo>
                    <a:cubicBezTo>
                      <a:pt x="494805" y="444894"/>
                      <a:pt x="498605" y="439215"/>
                      <a:pt x="501455" y="439215"/>
                    </a:cubicBezTo>
                    <a:lnTo>
                      <a:pt x="512855" y="439215"/>
                    </a:lnTo>
                    <a:lnTo>
                      <a:pt x="796905" y="506422"/>
                    </a:lnTo>
                    <a:lnTo>
                      <a:pt x="796905" y="506422"/>
                    </a:lnTo>
                    <a:cubicBezTo>
                      <a:pt x="796905" y="506422"/>
                      <a:pt x="805455" y="506422"/>
                      <a:pt x="808305" y="509262"/>
                    </a:cubicBezTo>
                    <a:lnTo>
                      <a:pt x="808305" y="520621"/>
                    </a:lnTo>
                    <a:lnTo>
                      <a:pt x="780755" y="636104"/>
                    </a:lnTo>
                    <a:cubicBezTo>
                      <a:pt x="780755" y="643677"/>
                      <a:pt x="774105" y="647463"/>
                      <a:pt x="767455" y="647463"/>
                    </a:cubicBezTo>
                    <a:lnTo>
                      <a:pt x="764605" y="647463"/>
                    </a:lnTo>
                    <a:lnTo>
                      <a:pt x="478655" y="579309"/>
                    </a:lnTo>
                    <a:cubicBezTo>
                      <a:pt x="470105" y="578363"/>
                      <a:pt x="467255" y="571737"/>
                      <a:pt x="467255" y="563217"/>
                    </a:cubicBezTo>
                    <a:close/>
                    <a:moveTo>
                      <a:pt x="1006855" y="639891"/>
                    </a:moveTo>
                    <a:lnTo>
                      <a:pt x="958405" y="842460"/>
                    </a:lnTo>
                    <a:cubicBezTo>
                      <a:pt x="958405" y="850032"/>
                      <a:pt x="951755" y="853819"/>
                      <a:pt x="945105" y="853819"/>
                    </a:cubicBezTo>
                    <a:lnTo>
                      <a:pt x="942255" y="853819"/>
                    </a:lnTo>
                    <a:cubicBezTo>
                      <a:pt x="933705" y="852872"/>
                      <a:pt x="930855" y="846246"/>
                      <a:pt x="930855" y="837727"/>
                    </a:cubicBezTo>
                    <a:lnTo>
                      <a:pt x="979305" y="635158"/>
                    </a:lnTo>
                    <a:cubicBezTo>
                      <a:pt x="1007805" y="512102"/>
                      <a:pt x="930855" y="387153"/>
                      <a:pt x="807355" y="358755"/>
                    </a:cubicBezTo>
                    <a:lnTo>
                      <a:pt x="549905" y="298174"/>
                    </a:lnTo>
                    <a:cubicBezTo>
                      <a:pt x="489105" y="283975"/>
                      <a:pt x="427355" y="293441"/>
                      <a:pt x="375105" y="326571"/>
                    </a:cubicBezTo>
                    <a:cubicBezTo>
                      <a:pt x="322855" y="357809"/>
                      <a:pt x="284855" y="407978"/>
                      <a:pt x="271555" y="468559"/>
                    </a:cubicBezTo>
                    <a:lnTo>
                      <a:pt x="222155" y="674914"/>
                    </a:lnTo>
                    <a:cubicBezTo>
                      <a:pt x="222155" y="683434"/>
                      <a:pt x="214555" y="687220"/>
                      <a:pt x="206005" y="686273"/>
                    </a:cubicBezTo>
                    <a:lnTo>
                      <a:pt x="206955" y="686273"/>
                    </a:lnTo>
                    <a:cubicBezTo>
                      <a:pt x="200305" y="682487"/>
                      <a:pt x="194605" y="675861"/>
                      <a:pt x="197455" y="667342"/>
                    </a:cubicBezTo>
                    <a:lnTo>
                      <a:pt x="246855" y="460986"/>
                    </a:lnTo>
                    <a:cubicBezTo>
                      <a:pt x="262055" y="393779"/>
                      <a:pt x="303855" y="336984"/>
                      <a:pt x="362755" y="301014"/>
                    </a:cubicBezTo>
                    <a:cubicBezTo>
                      <a:pt x="419755" y="265990"/>
                      <a:pt x="490055" y="253684"/>
                      <a:pt x="557505" y="269776"/>
                    </a:cubicBezTo>
                    <a:lnTo>
                      <a:pt x="814955" y="330358"/>
                    </a:lnTo>
                    <a:cubicBezTo>
                      <a:pt x="882405" y="345503"/>
                      <a:pt x="939405" y="387153"/>
                      <a:pt x="975505" y="445841"/>
                    </a:cubicBezTo>
                    <a:cubicBezTo>
                      <a:pt x="1010655" y="502636"/>
                      <a:pt x="1023005" y="572683"/>
                      <a:pt x="1006855" y="639891"/>
                    </a:cubicBezTo>
                    <a:close/>
                    <a:moveTo>
                      <a:pt x="1059105" y="427856"/>
                    </a:moveTo>
                    <a:lnTo>
                      <a:pt x="1059105" y="427856"/>
                    </a:lnTo>
                    <a:cubicBezTo>
                      <a:pt x="1050555" y="409871"/>
                      <a:pt x="1039155" y="392832"/>
                      <a:pt x="1026805" y="375794"/>
                    </a:cubicBezTo>
                    <a:cubicBezTo>
                      <a:pt x="1014455" y="358755"/>
                      <a:pt x="1112305" y="273563"/>
                      <a:pt x="1112305" y="273563"/>
                    </a:cubicBezTo>
                    <a:lnTo>
                      <a:pt x="1059105" y="427856"/>
                    </a:lnTo>
                    <a:close/>
                  </a:path>
                </a:pathLst>
              </a:custGeom>
              <a:solidFill>
                <a:schemeClr val="accent5"/>
              </a:solidFill>
              <a:ln w="9450" cap="flat">
                <a:noFill/>
                <a:prstDash val="solid"/>
                <a:miter/>
              </a:ln>
            </p:spPr>
            <p:txBody>
              <a:bodyPr rtlCol="0" anchor="ctr"/>
              <a:lstStyle/>
              <a:p>
                <a:endParaRPr lang="en-GB"/>
              </a:p>
            </p:txBody>
          </p:sp>
        </p:grpSp>
        <p:sp>
          <p:nvSpPr>
            <p:cNvPr id="452" name="Freeform 451">
              <a:extLst>
                <a:ext uri="{FF2B5EF4-FFF2-40B4-BE49-F238E27FC236}">
                  <a16:creationId xmlns:a16="http://schemas.microsoft.com/office/drawing/2014/main" id="{227F74AB-412E-6A72-E772-90A6201B7EBD}"/>
                </a:ext>
              </a:extLst>
            </p:cNvPr>
            <p:cNvSpPr/>
            <p:nvPr/>
          </p:nvSpPr>
          <p:spPr>
            <a:xfrm>
              <a:off x="5889929" y="3647542"/>
              <a:ext cx="950" cy="946"/>
            </a:xfrm>
            <a:custGeom>
              <a:avLst/>
              <a:gdLst>
                <a:gd name="connsiteX0" fmla="*/ 950 w 950"/>
                <a:gd name="connsiteY0" fmla="*/ 0 h 946"/>
                <a:gd name="connsiteX1" fmla="*/ 0 w 950"/>
                <a:gd name="connsiteY1" fmla="*/ 0 h 946"/>
                <a:gd name="connsiteX2" fmla="*/ 0 w 950"/>
                <a:gd name="connsiteY2" fmla="*/ 947 h 946"/>
                <a:gd name="connsiteX3" fmla="*/ 950 w 950"/>
                <a:gd name="connsiteY3" fmla="*/ 0 h 946"/>
              </a:gdLst>
              <a:ahLst/>
              <a:cxnLst>
                <a:cxn ang="0">
                  <a:pos x="connsiteX0" y="connsiteY0"/>
                </a:cxn>
                <a:cxn ang="0">
                  <a:pos x="connsiteX1" y="connsiteY1"/>
                </a:cxn>
                <a:cxn ang="0">
                  <a:pos x="connsiteX2" y="connsiteY2"/>
                </a:cxn>
                <a:cxn ang="0">
                  <a:pos x="connsiteX3" y="connsiteY3"/>
                </a:cxn>
              </a:cxnLst>
              <a:rect l="l" t="t" r="r" b="b"/>
              <a:pathLst>
                <a:path w="950" h="946">
                  <a:moveTo>
                    <a:pt x="950" y="0"/>
                  </a:moveTo>
                  <a:lnTo>
                    <a:pt x="0" y="0"/>
                  </a:lnTo>
                  <a:lnTo>
                    <a:pt x="0" y="947"/>
                  </a:lnTo>
                  <a:lnTo>
                    <a:pt x="950" y="0"/>
                  </a:lnTo>
                  <a:close/>
                </a:path>
              </a:pathLst>
            </a:custGeom>
            <a:solidFill>
              <a:srgbClr val="FFFFFF"/>
            </a:solidFill>
            <a:ln w="9450" cap="flat">
              <a:noFill/>
              <a:prstDash val="solid"/>
              <a:miter/>
            </a:ln>
          </p:spPr>
          <p:txBody>
            <a:bodyPr rtlCol="0" anchor="ctr"/>
            <a:lstStyle/>
            <a:p>
              <a:endParaRPr lang="en-GB"/>
            </a:p>
          </p:txBody>
        </p:sp>
      </p:grpSp>
      <p:grpSp>
        <p:nvGrpSpPr>
          <p:cNvPr id="459" name="Group 458">
            <a:extLst>
              <a:ext uri="{FF2B5EF4-FFF2-40B4-BE49-F238E27FC236}">
                <a16:creationId xmlns:a16="http://schemas.microsoft.com/office/drawing/2014/main" id="{E7D54706-2B52-9BCF-98E0-D01EF1562401}"/>
              </a:ext>
            </a:extLst>
          </p:cNvPr>
          <p:cNvGrpSpPr/>
          <p:nvPr userDrawn="1"/>
        </p:nvGrpSpPr>
        <p:grpSpPr>
          <a:xfrm>
            <a:off x="7907692" y="5533638"/>
            <a:ext cx="1373453" cy="1129227"/>
            <a:chOff x="8337955" y="559071"/>
            <a:chExt cx="1996101" cy="1641157"/>
          </a:xfrm>
        </p:grpSpPr>
        <p:sp>
          <p:nvSpPr>
            <p:cNvPr id="460" name="Freeform 459">
              <a:extLst>
                <a:ext uri="{FF2B5EF4-FFF2-40B4-BE49-F238E27FC236}">
                  <a16:creationId xmlns:a16="http://schemas.microsoft.com/office/drawing/2014/main" id="{AEF18010-E9B4-857C-7AC6-FCE2AE0C7AD5}"/>
                </a:ext>
              </a:extLst>
            </p:cNvPr>
            <p:cNvSpPr/>
            <p:nvPr/>
          </p:nvSpPr>
          <p:spPr>
            <a:xfrm>
              <a:off x="8348235" y="559071"/>
              <a:ext cx="1985821" cy="1641157"/>
            </a:xfrm>
            <a:custGeom>
              <a:avLst/>
              <a:gdLst>
                <a:gd name="connsiteX0" fmla="*/ 1605897 w 1985821"/>
                <a:gd name="connsiteY0" fmla="*/ 3810 h 1641157"/>
                <a:gd name="connsiteX1" fmla="*/ 1488162 w 1985821"/>
                <a:gd name="connsiteY1" fmla="*/ 0 h 1641157"/>
                <a:gd name="connsiteX2" fmla="*/ 1488162 w 1985821"/>
                <a:gd name="connsiteY2" fmla="*/ 0 h 1641157"/>
                <a:gd name="connsiteX3" fmla="*/ 1291620 w 1985821"/>
                <a:gd name="connsiteY3" fmla="*/ 96203 h 1641157"/>
                <a:gd name="connsiteX4" fmla="*/ 880497 w 1985821"/>
                <a:gd name="connsiteY4" fmla="*/ 422910 h 1641157"/>
                <a:gd name="connsiteX5" fmla="*/ 880497 w 1985821"/>
                <a:gd name="connsiteY5" fmla="*/ 422910 h 1641157"/>
                <a:gd name="connsiteX6" fmla="*/ 822579 w 1985821"/>
                <a:gd name="connsiteY6" fmla="*/ 442913 h 1641157"/>
                <a:gd name="connsiteX7" fmla="*/ 822579 w 1985821"/>
                <a:gd name="connsiteY7" fmla="*/ 442913 h 1641157"/>
                <a:gd name="connsiteX8" fmla="*/ 298468 w 1985821"/>
                <a:gd name="connsiteY8" fmla="*/ 437198 h 1641157"/>
                <a:gd name="connsiteX9" fmla="*/ 84836 w 1985821"/>
                <a:gd name="connsiteY9" fmla="*/ 481013 h 1641157"/>
                <a:gd name="connsiteX10" fmla="*/ 84836 w 1985821"/>
                <a:gd name="connsiteY10" fmla="*/ 481013 h 1641157"/>
                <a:gd name="connsiteX11" fmla="*/ 6979 w 1985821"/>
                <a:gd name="connsiteY11" fmla="*/ 552450 h 1641157"/>
                <a:gd name="connsiteX12" fmla="*/ 1282 w 1985821"/>
                <a:gd name="connsiteY12" fmla="*/ 574358 h 1641157"/>
                <a:gd name="connsiteX13" fmla="*/ 360184 w 1985821"/>
                <a:gd name="connsiteY13" fmla="*/ 1626870 h 1641157"/>
                <a:gd name="connsiteX14" fmla="*/ 380123 w 1985821"/>
                <a:gd name="connsiteY14" fmla="*/ 1641158 h 1641157"/>
                <a:gd name="connsiteX15" fmla="*/ 1255540 w 1985821"/>
                <a:gd name="connsiteY15" fmla="*/ 1610678 h 1641157"/>
                <a:gd name="connsiteX16" fmla="*/ 1977142 w 1985821"/>
                <a:gd name="connsiteY16" fmla="*/ 1092518 h 1641157"/>
                <a:gd name="connsiteX17" fmla="*/ 1984738 w 1985821"/>
                <a:gd name="connsiteY17" fmla="*/ 1068705 h 1641157"/>
                <a:gd name="connsiteX18" fmla="*/ 1625836 w 1985821"/>
                <a:gd name="connsiteY18" fmla="*/ 16193 h 1641157"/>
                <a:gd name="connsiteX19" fmla="*/ 1607796 w 1985821"/>
                <a:gd name="connsiteY19" fmla="*/ 1905 h 1641157"/>
                <a:gd name="connsiteX20" fmla="*/ 1605897 w 1985821"/>
                <a:gd name="connsiteY20" fmla="*/ 3810 h 1641157"/>
                <a:gd name="connsiteX21" fmla="*/ 456081 w 1985821"/>
                <a:gd name="connsiteY21" fmla="*/ 1526858 h 1641157"/>
                <a:gd name="connsiteX22" fmla="*/ 469374 w 1985821"/>
                <a:gd name="connsiteY22" fmla="*/ 1526858 h 1641157"/>
                <a:gd name="connsiteX23" fmla="*/ 456081 w 1985821"/>
                <a:gd name="connsiteY23" fmla="*/ 1526858 h 16411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985821" h="1641157">
                  <a:moveTo>
                    <a:pt x="1605897" y="3810"/>
                  </a:moveTo>
                  <a:lnTo>
                    <a:pt x="1488162" y="0"/>
                  </a:lnTo>
                  <a:lnTo>
                    <a:pt x="1488162" y="0"/>
                  </a:lnTo>
                  <a:cubicBezTo>
                    <a:pt x="1482465" y="1905"/>
                    <a:pt x="1421698" y="29528"/>
                    <a:pt x="1291620" y="96203"/>
                  </a:cubicBezTo>
                  <a:cubicBezTo>
                    <a:pt x="1071342" y="209550"/>
                    <a:pt x="885244" y="418148"/>
                    <a:pt x="880497" y="422910"/>
                  </a:cubicBezTo>
                  <a:lnTo>
                    <a:pt x="880497" y="422910"/>
                  </a:lnTo>
                  <a:lnTo>
                    <a:pt x="822579" y="442913"/>
                  </a:lnTo>
                  <a:lnTo>
                    <a:pt x="822579" y="442913"/>
                  </a:lnTo>
                  <a:cubicBezTo>
                    <a:pt x="815932" y="441960"/>
                    <a:pt x="541534" y="391478"/>
                    <a:pt x="298468" y="437198"/>
                  </a:cubicBezTo>
                  <a:cubicBezTo>
                    <a:pt x="146552" y="465773"/>
                    <a:pt x="91482" y="479108"/>
                    <a:pt x="84836" y="481013"/>
                  </a:cubicBezTo>
                  <a:lnTo>
                    <a:pt x="84836" y="481013"/>
                  </a:lnTo>
                  <a:lnTo>
                    <a:pt x="6979" y="552450"/>
                  </a:lnTo>
                  <a:cubicBezTo>
                    <a:pt x="332" y="558165"/>
                    <a:pt x="-1567" y="566738"/>
                    <a:pt x="1282" y="574358"/>
                  </a:cubicBezTo>
                  <a:lnTo>
                    <a:pt x="360184" y="1626870"/>
                  </a:lnTo>
                  <a:cubicBezTo>
                    <a:pt x="363032" y="1635443"/>
                    <a:pt x="371578" y="1641158"/>
                    <a:pt x="380123" y="1641158"/>
                  </a:cubicBezTo>
                  <a:cubicBezTo>
                    <a:pt x="496908" y="1637348"/>
                    <a:pt x="1255540" y="1610678"/>
                    <a:pt x="1255540" y="1610678"/>
                  </a:cubicBezTo>
                  <a:cubicBezTo>
                    <a:pt x="1255540" y="1610678"/>
                    <a:pt x="1880295" y="1162050"/>
                    <a:pt x="1977142" y="1092518"/>
                  </a:cubicBezTo>
                  <a:cubicBezTo>
                    <a:pt x="1984738" y="1086803"/>
                    <a:pt x="1987586" y="1077278"/>
                    <a:pt x="1984738" y="1068705"/>
                  </a:cubicBezTo>
                  <a:lnTo>
                    <a:pt x="1625836" y="16193"/>
                  </a:lnTo>
                  <a:cubicBezTo>
                    <a:pt x="1622987" y="8573"/>
                    <a:pt x="1615391" y="2858"/>
                    <a:pt x="1607796" y="1905"/>
                  </a:cubicBezTo>
                  <a:lnTo>
                    <a:pt x="1605897" y="3810"/>
                  </a:lnTo>
                  <a:close/>
                  <a:moveTo>
                    <a:pt x="456081" y="1526858"/>
                  </a:moveTo>
                  <a:lnTo>
                    <a:pt x="469374" y="1526858"/>
                  </a:lnTo>
                  <a:lnTo>
                    <a:pt x="456081" y="1526858"/>
                  </a:lnTo>
                  <a:close/>
                </a:path>
              </a:pathLst>
            </a:custGeom>
            <a:solidFill>
              <a:srgbClr val="FFFFFF"/>
            </a:solidFill>
            <a:ln w="9480" cap="flat">
              <a:noFill/>
              <a:prstDash val="solid"/>
              <a:miter/>
            </a:ln>
          </p:spPr>
          <p:txBody>
            <a:bodyPr rtlCol="0" anchor="ctr"/>
            <a:lstStyle/>
            <a:p>
              <a:endParaRPr lang="en-GB"/>
            </a:p>
          </p:txBody>
        </p:sp>
        <p:sp>
          <p:nvSpPr>
            <p:cNvPr id="461" name="Freeform 460">
              <a:extLst>
                <a:ext uri="{FF2B5EF4-FFF2-40B4-BE49-F238E27FC236}">
                  <a16:creationId xmlns:a16="http://schemas.microsoft.com/office/drawing/2014/main" id="{4F8A572E-6335-0AD1-3B7B-890094AA5758}"/>
                </a:ext>
              </a:extLst>
            </p:cNvPr>
            <p:cNvSpPr/>
            <p:nvPr/>
          </p:nvSpPr>
          <p:spPr>
            <a:xfrm>
              <a:off x="8337955" y="562881"/>
              <a:ext cx="1875011" cy="1547812"/>
            </a:xfrm>
            <a:custGeom>
              <a:avLst/>
              <a:gdLst>
                <a:gd name="connsiteX0" fmla="*/ 1520279 w 1875011"/>
                <a:gd name="connsiteY0" fmla="*/ 4762 h 1547812"/>
                <a:gd name="connsiteX1" fmla="*/ 1409191 w 1875011"/>
                <a:gd name="connsiteY1" fmla="*/ 0 h 1547812"/>
                <a:gd name="connsiteX2" fmla="*/ 1409191 w 1875011"/>
                <a:gd name="connsiteY2" fmla="*/ 0 h 1547812"/>
                <a:gd name="connsiteX3" fmla="*/ 1223093 w 1875011"/>
                <a:gd name="connsiteY3" fmla="*/ 90488 h 1547812"/>
                <a:gd name="connsiteX4" fmla="*/ 832859 w 1875011"/>
                <a:gd name="connsiteY4" fmla="*/ 398145 h 1547812"/>
                <a:gd name="connsiteX5" fmla="*/ 832859 w 1875011"/>
                <a:gd name="connsiteY5" fmla="*/ 398145 h 1547812"/>
                <a:gd name="connsiteX6" fmla="*/ 806273 w 1875011"/>
                <a:gd name="connsiteY6" fmla="*/ 407670 h 1547812"/>
                <a:gd name="connsiteX7" fmla="*/ 805324 w 1875011"/>
                <a:gd name="connsiteY7" fmla="*/ 407670 h 1547812"/>
                <a:gd name="connsiteX8" fmla="*/ 778738 w 1875011"/>
                <a:gd name="connsiteY8" fmla="*/ 417195 h 1547812"/>
                <a:gd name="connsiteX9" fmla="*/ 778738 w 1875011"/>
                <a:gd name="connsiteY9" fmla="*/ 417195 h 1547812"/>
                <a:gd name="connsiteX10" fmla="*/ 283112 w 1875011"/>
                <a:gd name="connsiteY10" fmla="*/ 409575 h 1547812"/>
                <a:gd name="connsiteX11" fmla="*/ 80873 w 1875011"/>
                <a:gd name="connsiteY11" fmla="*/ 449580 h 1547812"/>
                <a:gd name="connsiteX12" fmla="*/ 80873 w 1875011"/>
                <a:gd name="connsiteY12" fmla="*/ 449580 h 1547812"/>
                <a:gd name="connsiteX13" fmla="*/ 6814 w 1875011"/>
                <a:gd name="connsiteY13" fmla="*/ 517208 h 1547812"/>
                <a:gd name="connsiteX14" fmla="*/ 1117 w 1875011"/>
                <a:gd name="connsiteY14" fmla="*/ 538163 h 1547812"/>
                <a:gd name="connsiteX15" fmla="*/ 336283 w 1875011"/>
                <a:gd name="connsiteY15" fmla="*/ 1534478 h 1547812"/>
                <a:gd name="connsiteX16" fmla="*/ 355272 w 1875011"/>
                <a:gd name="connsiteY16" fmla="*/ 1547813 h 1547812"/>
                <a:gd name="connsiteX17" fmla="*/ 1182266 w 1875011"/>
                <a:gd name="connsiteY17" fmla="*/ 1523048 h 1547812"/>
                <a:gd name="connsiteX18" fmla="*/ 1866838 w 1875011"/>
                <a:gd name="connsiteY18" fmla="*/ 1036320 h 1547812"/>
                <a:gd name="connsiteX19" fmla="*/ 1874434 w 1875011"/>
                <a:gd name="connsiteY19" fmla="*/ 1014413 h 1547812"/>
                <a:gd name="connsiteX20" fmla="*/ 1540218 w 1875011"/>
                <a:gd name="connsiteY20" fmla="*/ 18098 h 1547812"/>
                <a:gd name="connsiteX21" fmla="*/ 1523128 w 1875011"/>
                <a:gd name="connsiteY21" fmla="*/ 4762 h 1547812"/>
                <a:gd name="connsiteX22" fmla="*/ 1520279 w 1875011"/>
                <a:gd name="connsiteY22" fmla="*/ 4762 h 1547812"/>
                <a:gd name="connsiteX23" fmla="*/ 960088 w 1875011"/>
                <a:gd name="connsiteY23" fmla="*/ 492443 h 1547812"/>
                <a:gd name="connsiteX24" fmla="*/ 1300001 w 1875011"/>
                <a:gd name="connsiteY24" fmla="*/ 250508 h 1547812"/>
                <a:gd name="connsiteX25" fmla="*/ 1331334 w 1875011"/>
                <a:gd name="connsiteY25" fmla="*/ 256223 h 1547812"/>
                <a:gd name="connsiteX26" fmla="*/ 1325637 w 1875011"/>
                <a:gd name="connsiteY26" fmla="*/ 287655 h 1547812"/>
                <a:gd name="connsiteX27" fmla="*/ 985724 w 1875011"/>
                <a:gd name="connsiteY27" fmla="*/ 529590 h 1547812"/>
                <a:gd name="connsiteX28" fmla="*/ 980027 w 1875011"/>
                <a:gd name="connsiteY28" fmla="*/ 532448 h 1547812"/>
                <a:gd name="connsiteX29" fmla="*/ 955341 w 1875011"/>
                <a:gd name="connsiteY29" fmla="*/ 523875 h 1547812"/>
                <a:gd name="connsiteX30" fmla="*/ 961038 w 1875011"/>
                <a:gd name="connsiteY30" fmla="*/ 492443 h 1547812"/>
                <a:gd name="connsiteX31" fmla="*/ 960088 w 1875011"/>
                <a:gd name="connsiteY31" fmla="*/ 492443 h 1547812"/>
                <a:gd name="connsiteX32" fmla="*/ 995219 w 1875011"/>
                <a:gd name="connsiteY32" fmla="*/ 595313 h 1547812"/>
                <a:gd name="connsiteX33" fmla="*/ 1335132 w 1875011"/>
                <a:gd name="connsiteY33" fmla="*/ 353378 h 1547812"/>
                <a:gd name="connsiteX34" fmla="*/ 1366464 w 1875011"/>
                <a:gd name="connsiteY34" fmla="*/ 359093 h 1547812"/>
                <a:gd name="connsiteX35" fmla="*/ 1360767 w 1875011"/>
                <a:gd name="connsiteY35" fmla="*/ 390525 h 1547812"/>
                <a:gd name="connsiteX36" fmla="*/ 1020855 w 1875011"/>
                <a:gd name="connsiteY36" fmla="*/ 632460 h 1547812"/>
                <a:gd name="connsiteX37" fmla="*/ 1015158 w 1875011"/>
                <a:gd name="connsiteY37" fmla="*/ 635318 h 1547812"/>
                <a:gd name="connsiteX38" fmla="*/ 990472 w 1875011"/>
                <a:gd name="connsiteY38" fmla="*/ 626745 h 1547812"/>
                <a:gd name="connsiteX39" fmla="*/ 996169 w 1875011"/>
                <a:gd name="connsiteY39" fmla="*/ 595313 h 1547812"/>
                <a:gd name="connsiteX40" fmla="*/ 995219 w 1875011"/>
                <a:gd name="connsiteY40" fmla="*/ 595313 h 1547812"/>
                <a:gd name="connsiteX41" fmla="*/ 1029400 w 1875011"/>
                <a:gd name="connsiteY41" fmla="*/ 698183 h 1547812"/>
                <a:gd name="connsiteX42" fmla="*/ 1369313 w 1875011"/>
                <a:gd name="connsiteY42" fmla="*/ 456248 h 1547812"/>
                <a:gd name="connsiteX43" fmla="*/ 1400645 w 1875011"/>
                <a:gd name="connsiteY43" fmla="*/ 461963 h 1547812"/>
                <a:gd name="connsiteX44" fmla="*/ 1394949 w 1875011"/>
                <a:gd name="connsiteY44" fmla="*/ 493395 h 1547812"/>
                <a:gd name="connsiteX45" fmla="*/ 1055036 w 1875011"/>
                <a:gd name="connsiteY45" fmla="*/ 735330 h 1547812"/>
                <a:gd name="connsiteX46" fmla="*/ 1049339 w 1875011"/>
                <a:gd name="connsiteY46" fmla="*/ 738188 h 1547812"/>
                <a:gd name="connsiteX47" fmla="*/ 1024653 w 1875011"/>
                <a:gd name="connsiteY47" fmla="*/ 729615 h 1547812"/>
                <a:gd name="connsiteX48" fmla="*/ 1030350 w 1875011"/>
                <a:gd name="connsiteY48" fmla="*/ 698183 h 1547812"/>
                <a:gd name="connsiteX49" fmla="*/ 1029400 w 1875011"/>
                <a:gd name="connsiteY49" fmla="*/ 698183 h 1547812"/>
                <a:gd name="connsiteX50" fmla="*/ 1063581 w 1875011"/>
                <a:gd name="connsiteY50" fmla="*/ 801053 h 1547812"/>
                <a:gd name="connsiteX51" fmla="*/ 1403494 w 1875011"/>
                <a:gd name="connsiteY51" fmla="*/ 559118 h 1547812"/>
                <a:gd name="connsiteX52" fmla="*/ 1434827 w 1875011"/>
                <a:gd name="connsiteY52" fmla="*/ 564833 h 1547812"/>
                <a:gd name="connsiteX53" fmla="*/ 1429130 w 1875011"/>
                <a:gd name="connsiteY53" fmla="*/ 596265 h 1547812"/>
                <a:gd name="connsiteX54" fmla="*/ 1089217 w 1875011"/>
                <a:gd name="connsiteY54" fmla="*/ 838200 h 1547812"/>
                <a:gd name="connsiteX55" fmla="*/ 1083520 w 1875011"/>
                <a:gd name="connsiteY55" fmla="*/ 841058 h 1547812"/>
                <a:gd name="connsiteX56" fmla="*/ 1058834 w 1875011"/>
                <a:gd name="connsiteY56" fmla="*/ 832485 h 1547812"/>
                <a:gd name="connsiteX57" fmla="*/ 1064531 w 1875011"/>
                <a:gd name="connsiteY57" fmla="*/ 801053 h 1547812"/>
                <a:gd name="connsiteX58" fmla="*/ 1063581 w 1875011"/>
                <a:gd name="connsiteY58" fmla="*/ 801053 h 1547812"/>
                <a:gd name="connsiteX59" fmla="*/ 1098712 w 1875011"/>
                <a:gd name="connsiteY59" fmla="*/ 904875 h 1547812"/>
                <a:gd name="connsiteX60" fmla="*/ 1438625 w 1875011"/>
                <a:gd name="connsiteY60" fmla="*/ 662940 h 1547812"/>
                <a:gd name="connsiteX61" fmla="*/ 1469957 w 1875011"/>
                <a:gd name="connsiteY61" fmla="*/ 668655 h 1547812"/>
                <a:gd name="connsiteX62" fmla="*/ 1464260 w 1875011"/>
                <a:gd name="connsiteY62" fmla="*/ 700088 h 1547812"/>
                <a:gd name="connsiteX63" fmla="*/ 1124348 w 1875011"/>
                <a:gd name="connsiteY63" fmla="*/ 942023 h 1547812"/>
                <a:gd name="connsiteX64" fmla="*/ 1118651 w 1875011"/>
                <a:gd name="connsiteY64" fmla="*/ 944880 h 1547812"/>
                <a:gd name="connsiteX65" fmla="*/ 1093965 w 1875011"/>
                <a:gd name="connsiteY65" fmla="*/ 936308 h 1547812"/>
                <a:gd name="connsiteX66" fmla="*/ 1099661 w 1875011"/>
                <a:gd name="connsiteY66" fmla="*/ 904875 h 1547812"/>
                <a:gd name="connsiteX67" fmla="*/ 1098712 w 1875011"/>
                <a:gd name="connsiteY67" fmla="*/ 904875 h 1547812"/>
                <a:gd name="connsiteX68" fmla="*/ 1132893 w 1875011"/>
                <a:gd name="connsiteY68" fmla="*/ 1007745 h 1547812"/>
                <a:gd name="connsiteX69" fmla="*/ 1472806 w 1875011"/>
                <a:gd name="connsiteY69" fmla="*/ 765810 h 1547812"/>
                <a:gd name="connsiteX70" fmla="*/ 1504138 w 1875011"/>
                <a:gd name="connsiteY70" fmla="*/ 771525 h 1547812"/>
                <a:gd name="connsiteX71" fmla="*/ 1498442 w 1875011"/>
                <a:gd name="connsiteY71" fmla="*/ 802958 h 1547812"/>
                <a:gd name="connsiteX72" fmla="*/ 1158529 w 1875011"/>
                <a:gd name="connsiteY72" fmla="*/ 1044893 h 1547812"/>
                <a:gd name="connsiteX73" fmla="*/ 1152832 w 1875011"/>
                <a:gd name="connsiteY73" fmla="*/ 1047750 h 1547812"/>
                <a:gd name="connsiteX74" fmla="*/ 1128146 w 1875011"/>
                <a:gd name="connsiteY74" fmla="*/ 1039178 h 1547812"/>
                <a:gd name="connsiteX75" fmla="*/ 1133843 w 1875011"/>
                <a:gd name="connsiteY75" fmla="*/ 1007745 h 1547812"/>
                <a:gd name="connsiteX76" fmla="*/ 1132893 w 1875011"/>
                <a:gd name="connsiteY76" fmla="*/ 1007745 h 1547812"/>
                <a:gd name="connsiteX77" fmla="*/ 1168024 w 1875011"/>
                <a:gd name="connsiteY77" fmla="*/ 1110615 h 1547812"/>
                <a:gd name="connsiteX78" fmla="*/ 1507936 w 1875011"/>
                <a:gd name="connsiteY78" fmla="*/ 868680 h 1547812"/>
                <a:gd name="connsiteX79" fmla="*/ 1539269 w 1875011"/>
                <a:gd name="connsiteY79" fmla="*/ 874395 h 1547812"/>
                <a:gd name="connsiteX80" fmla="*/ 1533572 w 1875011"/>
                <a:gd name="connsiteY80" fmla="*/ 905828 h 1547812"/>
                <a:gd name="connsiteX81" fmla="*/ 1193660 w 1875011"/>
                <a:gd name="connsiteY81" fmla="*/ 1147763 h 1547812"/>
                <a:gd name="connsiteX82" fmla="*/ 1187963 w 1875011"/>
                <a:gd name="connsiteY82" fmla="*/ 1150620 h 1547812"/>
                <a:gd name="connsiteX83" fmla="*/ 1163276 w 1875011"/>
                <a:gd name="connsiteY83" fmla="*/ 1142048 h 1547812"/>
                <a:gd name="connsiteX84" fmla="*/ 1168973 w 1875011"/>
                <a:gd name="connsiteY84" fmla="*/ 1110615 h 1547812"/>
                <a:gd name="connsiteX85" fmla="*/ 1168024 w 1875011"/>
                <a:gd name="connsiteY85" fmla="*/ 1110615 h 1547812"/>
                <a:gd name="connsiteX86" fmla="*/ 295455 w 1875011"/>
                <a:gd name="connsiteY86" fmla="*/ 605790 h 1547812"/>
                <a:gd name="connsiteX87" fmla="*/ 317293 w 1875011"/>
                <a:gd name="connsiteY87" fmla="*/ 582930 h 1547812"/>
                <a:gd name="connsiteX88" fmla="*/ 734113 w 1875011"/>
                <a:gd name="connsiteY88" fmla="*/ 568643 h 1547812"/>
                <a:gd name="connsiteX89" fmla="*/ 756901 w 1875011"/>
                <a:gd name="connsiteY89" fmla="*/ 590550 h 1547812"/>
                <a:gd name="connsiteX90" fmla="*/ 741709 w 1875011"/>
                <a:gd name="connsiteY90" fmla="*/ 612458 h 1547812"/>
                <a:gd name="connsiteX91" fmla="*/ 735063 w 1875011"/>
                <a:gd name="connsiteY91" fmla="*/ 613410 h 1547812"/>
                <a:gd name="connsiteX92" fmla="*/ 318243 w 1875011"/>
                <a:gd name="connsiteY92" fmla="*/ 627698 h 1547812"/>
                <a:gd name="connsiteX93" fmla="*/ 295455 w 1875011"/>
                <a:gd name="connsiteY93" fmla="*/ 605790 h 1547812"/>
                <a:gd name="connsiteX94" fmla="*/ 295455 w 1875011"/>
                <a:gd name="connsiteY94" fmla="*/ 605790 h 1547812"/>
                <a:gd name="connsiteX95" fmla="*/ 329636 w 1875011"/>
                <a:gd name="connsiteY95" fmla="*/ 708660 h 1547812"/>
                <a:gd name="connsiteX96" fmla="*/ 351474 w 1875011"/>
                <a:gd name="connsiteY96" fmla="*/ 685800 h 1547812"/>
                <a:gd name="connsiteX97" fmla="*/ 768294 w 1875011"/>
                <a:gd name="connsiteY97" fmla="*/ 671513 h 1547812"/>
                <a:gd name="connsiteX98" fmla="*/ 791082 w 1875011"/>
                <a:gd name="connsiteY98" fmla="*/ 693420 h 1547812"/>
                <a:gd name="connsiteX99" fmla="*/ 775890 w 1875011"/>
                <a:gd name="connsiteY99" fmla="*/ 715328 h 1547812"/>
                <a:gd name="connsiteX100" fmla="*/ 769244 w 1875011"/>
                <a:gd name="connsiteY100" fmla="*/ 716280 h 1547812"/>
                <a:gd name="connsiteX101" fmla="*/ 352424 w 1875011"/>
                <a:gd name="connsiteY101" fmla="*/ 730568 h 1547812"/>
                <a:gd name="connsiteX102" fmla="*/ 329636 w 1875011"/>
                <a:gd name="connsiteY102" fmla="*/ 708660 h 1547812"/>
                <a:gd name="connsiteX103" fmla="*/ 329636 w 1875011"/>
                <a:gd name="connsiteY103" fmla="*/ 708660 h 1547812"/>
                <a:gd name="connsiteX104" fmla="*/ 364767 w 1875011"/>
                <a:gd name="connsiteY104" fmla="*/ 811530 h 1547812"/>
                <a:gd name="connsiteX105" fmla="*/ 386605 w 1875011"/>
                <a:gd name="connsiteY105" fmla="*/ 788670 h 1547812"/>
                <a:gd name="connsiteX106" fmla="*/ 803425 w 1875011"/>
                <a:gd name="connsiteY106" fmla="*/ 774383 h 1547812"/>
                <a:gd name="connsiteX107" fmla="*/ 826212 w 1875011"/>
                <a:gd name="connsiteY107" fmla="*/ 796290 h 1547812"/>
                <a:gd name="connsiteX108" fmla="*/ 811021 w 1875011"/>
                <a:gd name="connsiteY108" fmla="*/ 818198 h 1547812"/>
                <a:gd name="connsiteX109" fmla="*/ 804374 w 1875011"/>
                <a:gd name="connsiteY109" fmla="*/ 819150 h 1547812"/>
                <a:gd name="connsiteX110" fmla="*/ 387554 w 1875011"/>
                <a:gd name="connsiteY110" fmla="*/ 833438 h 1547812"/>
                <a:gd name="connsiteX111" fmla="*/ 364767 w 1875011"/>
                <a:gd name="connsiteY111" fmla="*/ 811530 h 1547812"/>
                <a:gd name="connsiteX112" fmla="*/ 364767 w 1875011"/>
                <a:gd name="connsiteY112" fmla="*/ 811530 h 1547812"/>
                <a:gd name="connsiteX113" fmla="*/ 398948 w 1875011"/>
                <a:gd name="connsiteY113" fmla="*/ 915353 h 1547812"/>
                <a:gd name="connsiteX114" fmla="*/ 420786 w 1875011"/>
                <a:gd name="connsiteY114" fmla="*/ 892493 h 1547812"/>
                <a:gd name="connsiteX115" fmla="*/ 837606 w 1875011"/>
                <a:gd name="connsiteY115" fmla="*/ 878205 h 1547812"/>
                <a:gd name="connsiteX116" fmla="*/ 860393 w 1875011"/>
                <a:gd name="connsiteY116" fmla="*/ 900113 h 1547812"/>
                <a:gd name="connsiteX117" fmla="*/ 845202 w 1875011"/>
                <a:gd name="connsiteY117" fmla="*/ 922020 h 1547812"/>
                <a:gd name="connsiteX118" fmla="*/ 838555 w 1875011"/>
                <a:gd name="connsiteY118" fmla="*/ 922973 h 1547812"/>
                <a:gd name="connsiteX119" fmla="*/ 421735 w 1875011"/>
                <a:gd name="connsiteY119" fmla="*/ 937260 h 1547812"/>
                <a:gd name="connsiteX120" fmla="*/ 398948 w 1875011"/>
                <a:gd name="connsiteY120" fmla="*/ 915353 h 1547812"/>
                <a:gd name="connsiteX121" fmla="*/ 398948 w 1875011"/>
                <a:gd name="connsiteY121" fmla="*/ 915353 h 1547812"/>
                <a:gd name="connsiteX122" fmla="*/ 434079 w 1875011"/>
                <a:gd name="connsiteY122" fmla="*/ 1018223 h 1547812"/>
                <a:gd name="connsiteX123" fmla="*/ 455917 w 1875011"/>
                <a:gd name="connsiteY123" fmla="*/ 995363 h 1547812"/>
                <a:gd name="connsiteX124" fmla="*/ 872737 w 1875011"/>
                <a:gd name="connsiteY124" fmla="*/ 981075 h 1547812"/>
                <a:gd name="connsiteX125" fmla="*/ 895524 w 1875011"/>
                <a:gd name="connsiteY125" fmla="*/ 1002983 h 1547812"/>
                <a:gd name="connsiteX126" fmla="*/ 880332 w 1875011"/>
                <a:gd name="connsiteY126" fmla="*/ 1024890 h 1547812"/>
                <a:gd name="connsiteX127" fmla="*/ 873686 w 1875011"/>
                <a:gd name="connsiteY127" fmla="*/ 1025843 h 1547812"/>
                <a:gd name="connsiteX128" fmla="*/ 456866 w 1875011"/>
                <a:gd name="connsiteY128" fmla="*/ 1040130 h 1547812"/>
                <a:gd name="connsiteX129" fmla="*/ 434079 w 1875011"/>
                <a:gd name="connsiteY129" fmla="*/ 1018223 h 1547812"/>
                <a:gd name="connsiteX130" fmla="*/ 434079 w 1875011"/>
                <a:gd name="connsiteY130" fmla="*/ 1018223 h 1547812"/>
                <a:gd name="connsiteX131" fmla="*/ 468260 w 1875011"/>
                <a:gd name="connsiteY131" fmla="*/ 1121093 h 1547812"/>
                <a:gd name="connsiteX132" fmla="*/ 490098 w 1875011"/>
                <a:gd name="connsiteY132" fmla="*/ 1098233 h 1547812"/>
                <a:gd name="connsiteX133" fmla="*/ 906918 w 1875011"/>
                <a:gd name="connsiteY133" fmla="*/ 1083945 h 1547812"/>
                <a:gd name="connsiteX134" fmla="*/ 929705 w 1875011"/>
                <a:gd name="connsiteY134" fmla="*/ 1105853 h 1547812"/>
                <a:gd name="connsiteX135" fmla="*/ 914514 w 1875011"/>
                <a:gd name="connsiteY135" fmla="*/ 1127760 h 1547812"/>
                <a:gd name="connsiteX136" fmla="*/ 907867 w 1875011"/>
                <a:gd name="connsiteY136" fmla="*/ 1128713 h 1547812"/>
                <a:gd name="connsiteX137" fmla="*/ 491047 w 1875011"/>
                <a:gd name="connsiteY137" fmla="*/ 1143000 h 1547812"/>
                <a:gd name="connsiteX138" fmla="*/ 468260 w 1875011"/>
                <a:gd name="connsiteY138" fmla="*/ 1121093 h 1547812"/>
                <a:gd name="connsiteX139" fmla="*/ 468260 w 1875011"/>
                <a:gd name="connsiteY139" fmla="*/ 1121093 h 1547812"/>
                <a:gd name="connsiteX140" fmla="*/ 503390 w 1875011"/>
                <a:gd name="connsiteY140" fmla="*/ 1223963 h 1547812"/>
                <a:gd name="connsiteX141" fmla="*/ 525228 w 1875011"/>
                <a:gd name="connsiteY141" fmla="*/ 1201103 h 1547812"/>
                <a:gd name="connsiteX142" fmla="*/ 942048 w 1875011"/>
                <a:gd name="connsiteY142" fmla="*/ 1186815 h 1547812"/>
                <a:gd name="connsiteX143" fmla="*/ 964836 w 1875011"/>
                <a:gd name="connsiteY143" fmla="*/ 1208723 h 1547812"/>
                <a:gd name="connsiteX144" fmla="*/ 949644 w 1875011"/>
                <a:gd name="connsiteY144" fmla="*/ 1230630 h 1547812"/>
                <a:gd name="connsiteX145" fmla="*/ 942998 w 1875011"/>
                <a:gd name="connsiteY145" fmla="*/ 1231583 h 1547812"/>
                <a:gd name="connsiteX146" fmla="*/ 526178 w 1875011"/>
                <a:gd name="connsiteY146" fmla="*/ 1245870 h 1547812"/>
                <a:gd name="connsiteX147" fmla="*/ 503390 w 1875011"/>
                <a:gd name="connsiteY147" fmla="*/ 1223963 h 1547812"/>
                <a:gd name="connsiteX148" fmla="*/ 503390 w 1875011"/>
                <a:gd name="connsiteY148" fmla="*/ 1223963 h 1547812"/>
                <a:gd name="connsiteX149" fmla="*/ 832859 w 1875011"/>
                <a:gd name="connsiteY149" fmla="*/ 398145 h 1547812"/>
                <a:gd name="connsiteX150" fmla="*/ 1167074 w 1875011"/>
                <a:gd name="connsiteY150" fmla="*/ 1391603 h 1547812"/>
                <a:gd name="connsiteX151" fmla="*/ 1728215 w 1875011"/>
                <a:gd name="connsiteY151" fmla="*/ 989648 h 1547812"/>
                <a:gd name="connsiteX152" fmla="*/ 1734861 w 1875011"/>
                <a:gd name="connsiteY152" fmla="*/ 967740 h 1547812"/>
                <a:gd name="connsiteX153" fmla="*/ 1421534 w 1875011"/>
                <a:gd name="connsiteY153" fmla="*/ 32385 h 1547812"/>
                <a:gd name="connsiteX154" fmla="*/ 1497492 w 1875011"/>
                <a:gd name="connsiteY154" fmla="*/ 38100 h 1547812"/>
                <a:gd name="connsiteX155" fmla="*/ 1514583 w 1875011"/>
                <a:gd name="connsiteY155" fmla="*/ 51435 h 1547812"/>
                <a:gd name="connsiteX156" fmla="*/ 1835506 w 1875011"/>
                <a:gd name="connsiteY156" fmla="*/ 1005840 h 1547812"/>
                <a:gd name="connsiteX157" fmla="*/ 1822213 w 1875011"/>
                <a:gd name="connsiteY157" fmla="*/ 1030605 h 1547812"/>
                <a:gd name="connsiteX158" fmla="*/ 1166125 w 1875011"/>
                <a:gd name="connsiteY158" fmla="*/ 1480185 h 1547812"/>
                <a:gd name="connsiteX159" fmla="*/ 372363 w 1875011"/>
                <a:gd name="connsiteY159" fmla="*/ 1520190 h 1547812"/>
                <a:gd name="connsiteX160" fmla="*/ 353373 w 1875011"/>
                <a:gd name="connsiteY160" fmla="*/ 1506855 h 1547812"/>
                <a:gd name="connsiteX161" fmla="*/ 32450 w 1875011"/>
                <a:gd name="connsiteY161" fmla="*/ 552450 h 1547812"/>
                <a:gd name="connsiteX162" fmla="*/ 38147 w 1875011"/>
                <a:gd name="connsiteY162" fmla="*/ 531495 h 1547812"/>
                <a:gd name="connsiteX163" fmla="*/ 95116 w 1875011"/>
                <a:gd name="connsiteY163" fmla="*/ 481013 h 1547812"/>
                <a:gd name="connsiteX164" fmla="*/ 410342 w 1875011"/>
                <a:gd name="connsiteY164" fmla="*/ 1416368 h 1547812"/>
                <a:gd name="connsiteX165" fmla="*/ 429331 w 1875011"/>
                <a:gd name="connsiteY165" fmla="*/ 1429703 h 1547812"/>
                <a:gd name="connsiteX166" fmla="*/ 1112954 w 1875011"/>
                <a:gd name="connsiteY166" fmla="*/ 1411605 h 1547812"/>
                <a:gd name="connsiteX167" fmla="*/ 778738 w 1875011"/>
                <a:gd name="connsiteY167" fmla="*/ 417195 h 15478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Lst>
              <a:rect l="l" t="t" r="r" b="b"/>
              <a:pathLst>
                <a:path w="1875011" h="1547812">
                  <a:moveTo>
                    <a:pt x="1520279" y="4762"/>
                  </a:moveTo>
                  <a:lnTo>
                    <a:pt x="1409191" y="0"/>
                  </a:lnTo>
                  <a:lnTo>
                    <a:pt x="1409191" y="0"/>
                  </a:lnTo>
                  <a:cubicBezTo>
                    <a:pt x="1403494" y="1905"/>
                    <a:pt x="1346525" y="27623"/>
                    <a:pt x="1223093" y="90488"/>
                  </a:cubicBezTo>
                  <a:cubicBezTo>
                    <a:pt x="1015158" y="197168"/>
                    <a:pt x="837606" y="393383"/>
                    <a:pt x="832859" y="398145"/>
                  </a:cubicBezTo>
                  <a:lnTo>
                    <a:pt x="832859" y="398145"/>
                  </a:lnTo>
                  <a:lnTo>
                    <a:pt x="806273" y="407670"/>
                  </a:lnTo>
                  <a:lnTo>
                    <a:pt x="805324" y="407670"/>
                  </a:lnTo>
                  <a:lnTo>
                    <a:pt x="778738" y="417195"/>
                  </a:lnTo>
                  <a:lnTo>
                    <a:pt x="778738" y="417195"/>
                  </a:lnTo>
                  <a:cubicBezTo>
                    <a:pt x="773042" y="416243"/>
                    <a:pt x="512885" y="367665"/>
                    <a:pt x="283112" y="409575"/>
                  </a:cubicBezTo>
                  <a:cubicBezTo>
                    <a:pt x="139741" y="435293"/>
                    <a:pt x="87520" y="448628"/>
                    <a:pt x="80873" y="449580"/>
                  </a:cubicBezTo>
                  <a:lnTo>
                    <a:pt x="80873" y="449580"/>
                  </a:lnTo>
                  <a:lnTo>
                    <a:pt x="6814" y="517208"/>
                  </a:lnTo>
                  <a:cubicBezTo>
                    <a:pt x="1117" y="521970"/>
                    <a:pt x="-1731" y="530543"/>
                    <a:pt x="1117" y="538163"/>
                  </a:cubicBezTo>
                  <a:lnTo>
                    <a:pt x="336283" y="1534478"/>
                  </a:lnTo>
                  <a:cubicBezTo>
                    <a:pt x="339131" y="1542098"/>
                    <a:pt x="346727" y="1547813"/>
                    <a:pt x="355272" y="1547813"/>
                  </a:cubicBezTo>
                  <a:cubicBezTo>
                    <a:pt x="465411" y="1544955"/>
                    <a:pt x="1182266" y="1523048"/>
                    <a:pt x="1182266" y="1523048"/>
                  </a:cubicBezTo>
                  <a:cubicBezTo>
                    <a:pt x="1182266" y="1523048"/>
                    <a:pt x="1774739" y="1101090"/>
                    <a:pt x="1866838" y="1036320"/>
                  </a:cubicBezTo>
                  <a:cubicBezTo>
                    <a:pt x="1873485" y="1031558"/>
                    <a:pt x="1876333" y="1022033"/>
                    <a:pt x="1874434" y="1014413"/>
                  </a:cubicBezTo>
                  <a:lnTo>
                    <a:pt x="1540218" y="18098"/>
                  </a:lnTo>
                  <a:cubicBezTo>
                    <a:pt x="1537370" y="10478"/>
                    <a:pt x="1530724" y="5715"/>
                    <a:pt x="1523128" y="4762"/>
                  </a:cubicBezTo>
                  <a:lnTo>
                    <a:pt x="1520279" y="4762"/>
                  </a:lnTo>
                  <a:close/>
                  <a:moveTo>
                    <a:pt x="960088" y="492443"/>
                  </a:moveTo>
                  <a:lnTo>
                    <a:pt x="1300001" y="250508"/>
                  </a:lnTo>
                  <a:cubicBezTo>
                    <a:pt x="1309496" y="243840"/>
                    <a:pt x="1323738" y="245745"/>
                    <a:pt x="1331334" y="256223"/>
                  </a:cubicBezTo>
                  <a:cubicBezTo>
                    <a:pt x="1337980" y="266700"/>
                    <a:pt x="1336081" y="280035"/>
                    <a:pt x="1325637" y="287655"/>
                  </a:cubicBezTo>
                  <a:lnTo>
                    <a:pt x="985724" y="529590"/>
                  </a:lnTo>
                  <a:cubicBezTo>
                    <a:pt x="983825" y="530543"/>
                    <a:pt x="981926" y="531495"/>
                    <a:pt x="980027" y="532448"/>
                  </a:cubicBezTo>
                  <a:cubicBezTo>
                    <a:pt x="970533" y="535305"/>
                    <a:pt x="961038" y="532448"/>
                    <a:pt x="955341" y="523875"/>
                  </a:cubicBezTo>
                  <a:cubicBezTo>
                    <a:pt x="948695" y="513398"/>
                    <a:pt x="950594" y="500063"/>
                    <a:pt x="961038" y="492443"/>
                  </a:cubicBezTo>
                  <a:lnTo>
                    <a:pt x="960088" y="492443"/>
                  </a:lnTo>
                  <a:close/>
                  <a:moveTo>
                    <a:pt x="995219" y="595313"/>
                  </a:moveTo>
                  <a:lnTo>
                    <a:pt x="1335132" y="353378"/>
                  </a:lnTo>
                  <a:cubicBezTo>
                    <a:pt x="1344626" y="346710"/>
                    <a:pt x="1358868" y="348615"/>
                    <a:pt x="1366464" y="359093"/>
                  </a:cubicBezTo>
                  <a:cubicBezTo>
                    <a:pt x="1373111" y="369570"/>
                    <a:pt x="1371212" y="382905"/>
                    <a:pt x="1360767" y="390525"/>
                  </a:cubicBezTo>
                  <a:lnTo>
                    <a:pt x="1020855" y="632460"/>
                  </a:lnTo>
                  <a:cubicBezTo>
                    <a:pt x="1018956" y="633413"/>
                    <a:pt x="1017057" y="634365"/>
                    <a:pt x="1015158" y="635318"/>
                  </a:cubicBezTo>
                  <a:cubicBezTo>
                    <a:pt x="1005663" y="638175"/>
                    <a:pt x="996169" y="635318"/>
                    <a:pt x="990472" y="626745"/>
                  </a:cubicBezTo>
                  <a:cubicBezTo>
                    <a:pt x="983825" y="616268"/>
                    <a:pt x="985724" y="602933"/>
                    <a:pt x="996169" y="595313"/>
                  </a:cubicBezTo>
                  <a:lnTo>
                    <a:pt x="995219" y="595313"/>
                  </a:lnTo>
                  <a:close/>
                  <a:moveTo>
                    <a:pt x="1029400" y="698183"/>
                  </a:moveTo>
                  <a:lnTo>
                    <a:pt x="1369313" y="456248"/>
                  </a:lnTo>
                  <a:cubicBezTo>
                    <a:pt x="1378807" y="449580"/>
                    <a:pt x="1393050" y="451485"/>
                    <a:pt x="1400645" y="461963"/>
                  </a:cubicBezTo>
                  <a:cubicBezTo>
                    <a:pt x="1407292" y="472440"/>
                    <a:pt x="1405393" y="485775"/>
                    <a:pt x="1394949" y="493395"/>
                  </a:cubicBezTo>
                  <a:lnTo>
                    <a:pt x="1055036" y="735330"/>
                  </a:lnTo>
                  <a:cubicBezTo>
                    <a:pt x="1053137" y="736283"/>
                    <a:pt x="1051238" y="737235"/>
                    <a:pt x="1049339" y="738188"/>
                  </a:cubicBezTo>
                  <a:cubicBezTo>
                    <a:pt x="1039844" y="741045"/>
                    <a:pt x="1030350" y="738188"/>
                    <a:pt x="1024653" y="729615"/>
                  </a:cubicBezTo>
                  <a:cubicBezTo>
                    <a:pt x="1018006" y="719138"/>
                    <a:pt x="1019905" y="705803"/>
                    <a:pt x="1030350" y="698183"/>
                  </a:cubicBezTo>
                  <a:lnTo>
                    <a:pt x="1029400" y="698183"/>
                  </a:lnTo>
                  <a:close/>
                  <a:moveTo>
                    <a:pt x="1063581" y="801053"/>
                  </a:moveTo>
                  <a:lnTo>
                    <a:pt x="1403494" y="559118"/>
                  </a:lnTo>
                  <a:cubicBezTo>
                    <a:pt x="1412989" y="552450"/>
                    <a:pt x="1427231" y="554355"/>
                    <a:pt x="1434827" y="564833"/>
                  </a:cubicBezTo>
                  <a:cubicBezTo>
                    <a:pt x="1441473" y="575310"/>
                    <a:pt x="1439574" y="588645"/>
                    <a:pt x="1429130" y="596265"/>
                  </a:cubicBezTo>
                  <a:lnTo>
                    <a:pt x="1089217" y="838200"/>
                  </a:lnTo>
                  <a:cubicBezTo>
                    <a:pt x="1087318" y="839153"/>
                    <a:pt x="1085419" y="840105"/>
                    <a:pt x="1083520" y="841058"/>
                  </a:cubicBezTo>
                  <a:cubicBezTo>
                    <a:pt x="1074026" y="843915"/>
                    <a:pt x="1064531" y="841058"/>
                    <a:pt x="1058834" y="832485"/>
                  </a:cubicBezTo>
                  <a:cubicBezTo>
                    <a:pt x="1052188" y="822008"/>
                    <a:pt x="1054087" y="808673"/>
                    <a:pt x="1064531" y="801053"/>
                  </a:cubicBezTo>
                  <a:lnTo>
                    <a:pt x="1063581" y="801053"/>
                  </a:lnTo>
                  <a:close/>
                  <a:moveTo>
                    <a:pt x="1098712" y="904875"/>
                  </a:moveTo>
                  <a:lnTo>
                    <a:pt x="1438625" y="662940"/>
                  </a:lnTo>
                  <a:cubicBezTo>
                    <a:pt x="1449069" y="656273"/>
                    <a:pt x="1462361" y="658178"/>
                    <a:pt x="1469957" y="668655"/>
                  </a:cubicBezTo>
                  <a:cubicBezTo>
                    <a:pt x="1476604" y="679133"/>
                    <a:pt x="1474705" y="692468"/>
                    <a:pt x="1464260" y="700088"/>
                  </a:cubicBezTo>
                  <a:lnTo>
                    <a:pt x="1124348" y="942023"/>
                  </a:lnTo>
                  <a:cubicBezTo>
                    <a:pt x="1122449" y="942975"/>
                    <a:pt x="1120550" y="943928"/>
                    <a:pt x="1118651" y="944880"/>
                  </a:cubicBezTo>
                  <a:cubicBezTo>
                    <a:pt x="1109156" y="947738"/>
                    <a:pt x="1099661" y="944880"/>
                    <a:pt x="1093965" y="936308"/>
                  </a:cubicBezTo>
                  <a:cubicBezTo>
                    <a:pt x="1087318" y="925830"/>
                    <a:pt x="1089217" y="912495"/>
                    <a:pt x="1099661" y="904875"/>
                  </a:cubicBezTo>
                  <a:lnTo>
                    <a:pt x="1098712" y="904875"/>
                  </a:lnTo>
                  <a:close/>
                  <a:moveTo>
                    <a:pt x="1132893" y="1007745"/>
                  </a:moveTo>
                  <a:lnTo>
                    <a:pt x="1472806" y="765810"/>
                  </a:lnTo>
                  <a:cubicBezTo>
                    <a:pt x="1482300" y="759143"/>
                    <a:pt x="1496542" y="761048"/>
                    <a:pt x="1504138" y="771525"/>
                  </a:cubicBezTo>
                  <a:cubicBezTo>
                    <a:pt x="1510785" y="782003"/>
                    <a:pt x="1508886" y="795338"/>
                    <a:pt x="1498442" y="802958"/>
                  </a:cubicBezTo>
                  <a:lnTo>
                    <a:pt x="1158529" y="1044893"/>
                  </a:lnTo>
                  <a:cubicBezTo>
                    <a:pt x="1156630" y="1045845"/>
                    <a:pt x="1154731" y="1046798"/>
                    <a:pt x="1152832" y="1047750"/>
                  </a:cubicBezTo>
                  <a:cubicBezTo>
                    <a:pt x="1143337" y="1050608"/>
                    <a:pt x="1133843" y="1047750"/>
                    <a:pt x="1128146" y="1039178"/>
                  </a:cubicBezTo>
                  <a:cubicBezTo>
                    <a:pt x="1121499" y="1028700"/>
                    <a:pt x="1123398" y="1015365"/>
                    <a:pt x="1133843" y="1007745"/>
                  </a:cubicBezTo>
                  <a:lnTo>
                    <a:pt x="1132893" y="1007745"/>
                  </a:lnTo>
                  <a:close/>
                  <a:moveTo>
                    <a:pt x="1168024" y="1110615"/>
                  </a:moveTo>
                  <a:lnTo>
                    <a:pt x="1507936" y="868680"/>
                  </a:lnTo>
                  <a:cubicBezTo>
                    <a:pt x="1517431" y="862013"/>
                    <a:pt x="1531673" y="863918"/>
                    <a:pt x="1539269" y="874395"/>
                  </a:cubicBezTo>
                  <a:cubicBezTo>
                    <a:pt x="1545915" y="884873"/>
                    <a:pt x="1544016" y="898208"/>
                    <a:pt x="1533572" y="905828"/>
                  </a:cubicBezTo>
                  <a:lnTo>
                    <a:pt x="1193660" y="1147763"/>
                  </a:lnTo>
                  <a:cubicBezTo>
                    <a:pt x="1191761" y="1148715"/>
                    <a:pt x="1189862" y="1149668"/>
                    <a:pt x="1187963" y="1150620"/>
                  </a:cubicBezTo>
                  <a:cubicBezTo>
                    <a:pt x="1178468" y="1153478"/>
                    <a:pt x="1168973" y="1150620"/>
                    <a:pt x="1163276" y="1142048"/>
                  </a:cubicBezTo>
                  <a:cubicBezTo>
                    <a:pt x="1156630" y="1131570"/>
                    <a:pt x="1158529" y="1118235"/>
                    <a:pt x="1168973" y="1110615"/>
                  </a:cubicBezTo>
                  <a:lnTo>
                    <a:pt x="1168024" y="1110615"/>
                  </a:lnTo>
                  <a:close/>
                  <a:moveTo>
                    <a:pt x="295455" y="605790"/>
                  </a:moveTo>
                  <a:cubicBezTo>
                    <a:pt x="295455" y="593408"/>
                    <a:pt x="304950" y="582930"/>
                    <a:pt x="317293" y="582930"/>
                  </a:cubicBezTo>
                  <a:lnTo>
                    <a:pt x="734113" y="568643"/>
                  </a:lnTo>
                  <a:cubicBezTo>
                    <a:pt x="746456" y="568643"/>
                    <a:pt x="756901" y="578168"/>
                    <a:pt x="756901" y="590550"/>
                  </a:cubicBezTo>
                  <a:cubicBezTo>
                    <a:pt x="756901" y="601028"/>
                    <a:pt x="751204" y="609600"/>
                    <a:pt x="741709" y="612458"/>
                  </a:cubicBezTo>
                  <a:cubicBezTo>
                    <a:pt x="732214" y="615315"/>
                    <a:pt x="737911" y="613410"/>
                    <a:pt x="735063" y="613410"/>
                  </a:cubicBezTo>
                  <a:lnTo>
                    <a:pt x="318243" y="627698"/>
                  </a:lnTo>
                  <a:cubicBezTo>
                    <a:pt x="305899" y="627698"/>
                    <a:pt x="295455" y="618173"/>
                    <a:pt x="295455" y="605790"/>
                  </a:cubicBezTo>
                  <a:lnTo>
                    <a:pt x="295455" y="605790"/>
                  </a:lnTo>
                  <a:close/>
                  <a:moveTo>
                    <a:pt x="329636" y="708660"/>
                  </a:moveTo>
                  <a:cubicBezTo>
                    <a:pt x="329636" y="696278"/>
                    <a:pt x="339131" y="685800"/>
                    <a:pt x="351474" y="685800"/>
                  </a:cubicBezTo>
                  <a:lnTo>
                    <a:pt x="768294" y="671513"/>
                  </a:lnTo>
                  <a:cubicBezTo>
                    <a:pt x="780637" y="671513"/>
                    <a:pt x="791082" y="681038"/>
                    <a:pt x="791082" y="693420"/>
                  </a:cubicBezTo>
                  <a:cubicBezTo>
                    <a:pt x="791082" y="703898"/>
                    <a:pt x="785385" y="712470"/>
                    <a:pt x="775890" y="715328"/>
                  </a:cubicBezTo>
                  <a:cubicBezTo>
                    <a:pt x="766395" y="718185"/>
                    <a:pt x="772092" y="716280"/>
                    <a:pt x="769244" y="716280"/>
                  </a:cubicBezTo>
                  <a:lnTo>
                    <a:pt x="352424" y="730568"/>
                  </a:lnTo>
                  <a:cubicBezTo>
                    <a:pt x="340080" y="730568"/>
                    <a:pt x="329636" y="721043"/>
                    <a:pt x="329636" y="708660"/>
                  </a:cubicBezTo>
                  <a:lnTo>
                    <a:pt x="329636" y="708660"/>
                  </a:lnTo>
                  <a:close/>
                  <a:moveTo>
                    <a:pt x="364767" y="811530"/>
                  </a:moveTo>
                  <a:cubicBezTo>
                    <a:pt x="364767" y="799148"/>
                    <a:pt x="374262" y="788670"/>
                    <a:pt x="386605" y="788670"/>
                  </a:cubicBezTo>
                  <a:lnTo>
                    <a:pt x="803425" y="774383"/>
                  </a:lnTo>
                  <a:cubicBezTo>
                    <a:pt x="815768" y="774383"/>
                    <a:pt x="826212" y="783908"/>
                    <a:pt x="826212" y="796290"/>
                  </a:cubicBezTo>
                  <a:cubicBezTo>
                    <a:pt x="826212" y="806768"/>
                    <a:pt x="820515" y="815340"/>
                    <a:pt x="811021" y="818198"/>
                  </a:cubicBezTo>
                  <a:cubicBezTo>
                    <a:pt x="801526" y="821055"/>
                    <a:pt x="807223" y="819150"/>
                    <a:pt x="804374" y="819150"/>
                  </a:cubicBezTo>
                  <a:lnTo>
                    <a:pt x="387554" y="833438"/>
                  </a:lnTo>
                  <a:cubicBezTo>
                    <a:pt x="375211" y="833438"/>
                    <a:pt x="364767" y="823913"/>
                    <a:pt x="364767" y="811530"/>
                  </a:cubicBezTo>
                  <a:lnTo>
                    <a:pt x="364767" y="811530"/>
                  </a:lnTo>
                  <a:close/>
                  <a:moveTo>
                    <a:pt x="398948" y="915353"/>
                  </a:moveTo>
                  <a:cubicBezTo>
                    <a:pt x="398948" y="902970"/>
                    <a:pt x="408443" y="892493"/>
                    <a:pt x="420786" y="892493"/>
                  </a:cubicBezTo>
                  <a:lnTo>
                    <a:pt x="837606" y="878205"/>
                  </a:lnTo>
                  <a:cubicBezTo>
                    <a:pt x="849949" y="878205"/>
                    <a:pt x="860393" y="887730"/>
                    <a:pt x="860393" y="900113"/>
                  </a:cubicBezTo>
                  <a:cubicBezTo>
                    <a:pt x="860393" y="910590"/>
                    <a:pt x="854697" y="919163"/>
                    <a:pt x="845202" y="922020"/>
                  </a:cubicBezTo>
                  <a:cubicBezTo>
                    <a:pt x="835707" y="924878"/>
                    <a:pt x="841404" y="922973"/>
                    <a:pt x="838555" y="922973"/>
                  </a:cubicBezTo>
                  <a:lnTo>
                    <a:pt x="421735" y="937260"/>
                  </a:lnTo>
                  <a:cubicBezTo>
                    <a:pt x="409392" y="937260"/>
                    <a:pt x="398948" y="927735"/>
                    <a:pt x="398948" y="915353"/>
                  </a:cubicBezTo>
                  <a:lnTo>
                    <a:pt x="398948" y="915353"/>
                  </a:lnTo>
                  <a:close/>
                  <a:moveTo>
                    <a:pt x="434079" y="1018223"/>
                  </a:moveTo>
                  <a:cubicBezTo>
                    <a:pt x="434079" y="1005840"/>
                    <a:pt x="443573" y="995363"/>
                    <a:pt x="455917" y="995363"/>
                  </a:cubicBezTo>
                  <a:lnTo>
                    <a:pt x="872737" y="981075"/>
                  </a:lnTo>
                  <a:cubicBezTo>
                    <a:pt x="885080" y="981075"/>
                    <a:pt x="895524" y="990600"/>
                    <a:pt x="895524" y="1002983"/>
                  </a:cubicBezTo>
                  <a:cubicBezTo>
                    <a:pt x="895524" y="1013460"/>
                    <a:pt x="889827" y="1022033"/>
                    <a:pt x="880332" y="1024890"/>
                  </a:cubicBezTo>
                  <a:cubicBezTo>
                    <a:pt x="870838" y="1027748"/>
                    <a:pt x="876535" y="1025843"/>
                    <a:pt x="873686" y="1025843"/>
                  </a:cubicBezTo>
                  <a:lnTo>
                    <a:pt x="456866" y="1040130"/>
                  </a:lnTo>
                  <a:cubicBezTo>
                    <a:pt x="444523" y="1040130"/>
                    <a:pt x="434079" y="1030605"/>
                    <a:pt x="434079" y="1018223"/>
                  </a:cubicBezTo>
                  <a:lnTo>
                    <a:pt x="434079" y="1018223"/>
                  </a:lnTo>
                  <a:close/>
                  <a:moveTo>
                    <a:pt x="468260" y="1121093"/>
                  </a:moveTo>
                  <a:cubicBezTo>
                    <a:pt x="468260" y="1108710"/>
                    <a:pt x="477755" y="1098233"/>
                    <a:pt x="490098" y="1098233"/>
                  </a:cubicBezTo>
                  <a:lnTo>
                    <a:pt x="906918" y="1083945"/>
                  </a:lnTo>
                  <a:cubicBezTo>
                    <a:pt x="919261" y="1083945"/>
                    <a:pt x="929705" y="1093470"/>
                    <a:pt x="929705" y="1105853"/>
                  </a:cubicBezTo>
                  <a:cubicBezTo>
                    <a:pt x="929705" y="1116330"/>
                    <a:pt x="924008" y="1124903"/>
                    <a:pt x="914514" y="1127760"/>
                  </a:cubicBezTo>
                  <a:cubicBezTo>
                    <a:pt x="905019" y="1130618"/>
                    <a:pt x="910716" y="1128713"/>
                    <a:pt x="907867" y="1128713"/>
                  </a:cubicBezTo>
                  <a:lnTo>
                    <a:pt x="491047" y="1143000"/>
                  </a:lnTo>
                  <a:cubicBezTo>
                    <a:pt x="478704" y="1143000"/>
                    <a:pt x="468260" y="1133475"/>
                    <a:pt x="468260" y="1121093"/>
                  </a:cubicBezTo>
                  <a:lnTo>
                    <a:pt x="468260" y="1121093"/>
                  </a:lnTo>
                  <a:close/>
                  <a:moveTo>
                    <a:pt x="503390" y="1223963"/>
                  </a:moveTo>
                  <a:cubicBezTo>
                    <a:pt x="503390" y="1211580"/>
                    <a:pt x="512885" y="1201103"/>
                    <a:pt x="525228" y="1201103"/>
                  </a:cubicBezTo>
                  <a:lnTo>
                    <a:pt x="942048" y="1186815"/>
                  </a:lnTo>
                  <a:cubicBezTo>
                    <a:pt x="954392" y="1186815"/>
                    <a:pt x="964836" y="1196340"/>
                    <a:pt x="964836" y="1208723"/>
                  </a:cubicBezTo>
                  <a:cubicBezTo>
                    <a:pt x="964836" y="1219200"/>
                    <a:pt x="959139" y="1227773"/>
                    <a:pt x="949644" y="1230630"/>
                  </a:cubicBezTo>
                  <a:cubicBezTo>
                    <a:pt x="940149" y="1233488"/>
                    <a:pt x="945846" y="1231583"/>
                    <a:pt x="942998" y="1231583"/>
                  </a:cubicBezTo>
                  <a:lnTo>
                    <a:pt x="526178" y="1245870"/>
                  </a:lnTo>
                  <a:cubicBezTo>
                    <a:pt x="513835" y="1245870"/>
                    <a:pt x="503390" y="1236345"/>
                    <a:pt x="503390" y="1223963"/>
                  </a:cubicBezTo>
                  <a:lnTo>
                    <a:pt x="503390" y="1223963"/>
                  </a:lnTo>
                  <a:close/>
                  <a:moveTo>
                    <a:pt x="832859" y="398145"/>
                  </a:moveTo>
                  <a:lnTo>
                    <a:pt x="1167074" y="1391603"/>
                  </a:lnTo>
                  <a:lnTo>
                    <a:pt x="1728215" y="989648"/>
                  </a:lnTo>
                  <a:cubicBezTo>
                    <a:pt x="1734861" y="984885"/>
                    <a:pt x="1737710" y="975360"/>
                    <a:pt x="1734861" y="967740"/>
                  </a:cubicBezTo>
                  <a:lnTo>
                    <a:pt x="1421534" y="32385"/>
                  </a:lnTo>
                  <a:lnTo>
                    <a:pt x="1497492" y="38100"/>
                  </a:lnTo>
                  <a:cubicBezTo>
                    <a:pt x="1505088" y="38100"/>
                    <a:pt x="1512684" y="43815"/>
                    <a:pt x="1514583" y="51435"/>
                  </a:cubicBezTo>
                  <a:lnTo>
                    <a:pt x="1835506" y="1005840"/>
                  </a:lnTo>
                  <a:cubicBezTo>
                    <a:pt x="1838354" y="1014413"/>
                    <a:pt x="1828859" y="1025843"/>
                    <a:pt x="1822213" y="1030605"/>
                  </a:cubicBezTo>
                  <a:cubicBezTo>
                    <a:pt x="1736760" y="1090613"/>
                    <a:pt x="1167074" y="1482090"/>
                    <a:pt x="1166125" y="1480185"/>
                  </a:cubicBezTo>
                  <a:cubicBezTo>
                    <a:pt x="1074975" y="1484948"/>
                    <a:pt x="475856" y="1516380"/>
                    <a:pt x="372363" y="1520190"/>
                  </a:cubicBezTo>
                  <a:cubicBezTo>
                    <a:pt x="363817" y="1520190"/>
                    <a:pt x="356222" y="1515428"/>
                    <a:pt x="353373" y="1506855"/>
                  </a:cubicBezTo>
                  <a:lnTo>
                    <a:pt x="32450" y="552450"/>
                  </a:lnTo>
                  <a:cubicBezTo>
                    <a:pt x="29602" y="544830"/>
                    <a:pt x="32450" y="536258"/>
                    <a:pt x="38147" y="531495"/>
                  </a:cubicBezTo>
                  <a:lnTo>
                    <a:pt x="95116" y="481013"/>
                  </a:lnTo>
                  <a:lnTo>
                    <a:pt x="410342" y="1416368"/>
                  </a:lnTo>
                  <a:cubicBezTo>
                    <a:pt x="413190" y="1423988"/>
                    <a:pt x="420786" y="1429703"/>
                    <a:pt x="429331" y="1429703"/>
                  </a:cubicBezTo>
                  <a:lnTo>
                    <a:pt x="1112954" y="1411605"/>
                  </a:lnTo>
                  <a:lnTo>
                    <a:pt x="778738" y="417195"/>
                  </a:lnTo>
                </a:path>
              </a:pathLst>
            </a:custGeom>
            <a:solidFill>
              <a:schemeClr val="accent3">
                <a:lumMod val="40000"/>
                <a:lumOff val="60000"/>
              </a:schemeClr>
            </a:solidFill>
            <a:ln w="9480" cap="flat">
              <a:noFill/>
              <a:prstDash val="solid"/>
              <a:miter/>
            </a:ln>
          </p:spPr>
          <p:txBody>
            <a:bodyPr rtlCol="0" anchor="ctr"/>
            <a:lstStyle/>
            <a:p>
              <a:endParaRPr lang="en-GB"/>
            </a:p>
          </p:txBody>
        </p:sp>
      </p:grpSp>
      <p:grpSp>
        <p:nvGrpSpPr>
          <p:cNvPr id="462" name="Group 461">
            <a:extLst>
              <a:ext uri="{FF2B5EF4-FFF2-40B4-BE49-F238E27FC236}">
                <a16:creationId xmlns:a16="http://schemas.microsoft.com/office/drawing/2014/main" id="{027B53D2-28AE-0D52-4492-2229EC3E3F6E}"/>
              </a:ext>
            </a:extLst>
          </p:cNvPr>
          <p:cNvGrpSpPr/>
          <p:nvPr userDrawn="1"/>
        </p:nvGrpSpPr>
        <p:grpSpPr>
          <a:xfrm>
            <a:off x="2630475" y="3870483"/>
            <a:ext cx="1373453" cy="1129227"/>
            <a:chOff x="8337955" y="559071"/>
            <a:chExt cx="1996101" cy="1641157"/>
          </a:xfrm>
        </p:grpSpPr>
        <p:sp>
          <p:nvSpPr>
            <p:cNvPr id="463" name="Freeform 462">
              <a:extLst>
                <a:ext uri="{FF2B5EF4-FFF2-40B4-BE49-F238E27FC236}">
                  <a16:creationId xmlns:a16="http://schemas.microsoft.com/office/drawing/2014/main" id="{189D704A-DD16-9F50-943A-EFBCAC76A99A}"/>
                </a:ext>
              </a:extLst>
            </p:cNvPr>
            <p:cNvSpPr/>
            <p:nvPr/>
          </p:nvSpPr>
          <p:spPr>
            <a:xfrm>
              <a:off x="8348235" y="559071"/>
              <a:ext cx="1985821" cy="1641157"/>
            </a:xfrm>
            <a:custGeom>
              <a:avLst/>
              <a:gdLst>
                <a:gd name="connsiteX0" fmla="*/ 1605897 w 1985821"/>
                <a:gd name="connsiteY0" fmla="*/ 3810 h 1641157"/>
                <a:gd name="connsiteX1" fmla="*/ 1488162 w 1985821"/>
                <a:gd name="connsiteY1" fmla="*/ 0 h 1641157"/>
                <a:gd name="connsiteX2" fmla="*/ 1488162 w 1985821"/>
                <a:gd name="connsiteY2" fmla="*/ 0 h 1641157"/>
                <a:gd name="connsiteX3" fmla="*/ 1291620 w 1985821"/>
                <a:gd name="connsiteY3" fmla="*/ 96203 h 1641157"/>
                <a:gd name="connsiteX4" fmla="*/ 880497 w 1985821"/>
                <a:gd name="connsiteY4" fmla="*/ 422910 h 1641157"/>
                <a:gd name="connsiteX5" fmla="*/ 880497 w 1985821"/>
                <a:gd name="connsiteY5" fmla="*/ 422910 h 1641157"/>
                <a:gd name="connsiteX6" fmla="*/ 822579 w 1985821"/>
                <a:gd name="connsiteY6" fmla="*/ 442913 h 1641157"/>
                <a:gd name="connsiteX7" fmla="*/ 822579 w 1985821"/>
                <a:gd name="connsiteY7" fmla="*/ 442913 h 1641157"/>
                <a:gd name="connsiteX8" fmla="*/ 298468 w 1985821"/>
                <a:gd name="connsiteY8" fmla="*/ 437198 h 1641157"/>
                <a:gd name="connsiteX9" fmla="*/ 84836 w 1985821"/>
                <a:gd name="connsiteY9" fmla="*/ 481013 h 1641157"/>
                <a:gd name="connsiteX10" fmla="*/ 84836 w 1985821"/>
                <a:gd name="connsiteY10" fmla="*/ 481013 h 1641157"/>
                <a:gd name="connsiteX11" fmla="*/ 6979 w 1985821"/>
                <a:gd name="connsiteY11" fmla="*/ 552450 h 1641157"/>
                <a:gd name="connsiteX12" fmla="*/ 1282 w 1985821"/>
                <a:gd name="connsiteY12" fmla="*/ 574358 h 1641157"/>
                <a:gd name="connsiteX13" fmla="*/ 360184 w 1985821"/>
                <a:gd name="connsiteY13" fmla="*/ 1626870 h 1641157"/>
                <a:gd name="connsiteX14" fmla="*/ 380123 w 1985821"/>
                <a:gd name="connsiteY14" fmla="*/ 1641158 h 1641157"/>
                <a:gd name="connsiteX15" fmla="*/ 1255540 w 1985821"/>
                <a:gd name="connsiteY15" fmla="*/ 1610678 h 1641157"/>
                <a:gd name="connsiteX16" fmla="*/ 1977142 w 1985821"/>
                <a:gd name="connsiteY16" fmla="*/ 1092518 h 1641157"/>
                <a:gd name="connsiteX17" fmla="*/ 1984738 w 1985821"/>
                <a:gd name="connsiteY17" fmla="*/ 1068705 h 1641157"/>
                <a:gd name="connsiteX18" fmla="*/ 1625836 w 1985821"/>
                <a:gd name="connsiteY18" fmla="*/ 16193 h 1641157"/>
                <a:gd name="connsiteX19" fmla="*/ 1607796 w 1985821"/>
                <a:gd name="connsiteY19" fmla="*/ 1905 h 1641157"/>
                <a:gd name="connsiteX20" fmla="*/ 1605897 w 1985821"/>
                <a:gd name="connsiteY20" fmla="*/ 3810 h 1641157"/>
                <a:gd name="connsiteX21" fmla="*/ 456081 w 1985821"/>
                <a:gd name="connsiteY21" fmla="*/ 1526858 h 1641157"/>
                <a:gd name="connsiteX22" fmla="*/ 469374 w 1985821"/>
                <a:gd name="connsiteY22" fmla="*/ 1526858 h 1641157"/>
                <a:gd name="connsiteX23" fmla="*/ 456081 w 1985821"/>
                <a:gd name="connsiteY23" fmla="*/ 1526858 h 16411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985821" h="1641157">
                  <a:moveTo>
                    <a:pt x="1605897" y="3810"/>
                  </a:moveTo>
                  <a:lnTo>
                    <a:pt x="1488162" y="0"/>
                  </a:lnTo>
                  <a:lnTo>
                    <a:pt x="1488162" y="0"/>
                  </a:lnTo>
                  <a:cubicBezTo>
                    <a:pt x="1482465" y="1905"/>
                    <a:pt x="1421698" y="29528"/>
                    <a:pt x="1291620" y="96203"/>
                  </a:cubicBezTo>
                  <a:cubicBezTo>
                    <a:pt x="1071342" y="209550"/>
                    <a:pt x="885244" y="418148"/>
                    <a:pt x="880497" y="422910"/>
                  </a:cubicBezTo>
                  <a:lnTo>
                    <a:pt x="880497" y="422910"/>
                  </a:lnTo>
                  <a:lnTo>
                    <a:pt x="822579" y="442913"/>
                  </a:lnTo>
                  <a:lnTo>
                    <a:pt x="822579" y="442913"/>
                  </a:lnTo>
                  <a:cubicBezTo>
                    <a:pt x="815932" y="441960"/>
                    <a:pt x="541534" y="391478"/>
                    <a:pt x="298468" y="437198"/>
                  </a:cubicBezTo>
                  <a:cubicBezTo>
                    <a:pt x="146552" y="465773"/>
                    <a:pt x="91482" y="479108"/>
                    <a:pt x="84836" y="481013"/>
                  </a:cubicBezTo>
                  <a:lnTo>
                    <a:pt x="84836" y="481013"/>
                  </a:lnTo>
                  <a:lnTo>
                    <a:pt x="6979" y="552450"/>
                  </a:lnTo>
                  <a:cubicBezTo>
                    <a:pt x="332" y="558165"/>
                    <a:pt x="-1567" y="566738"/>
                    <a:pt x="1282" y="574358"/>
                  </a:cubicBezTo>
                  <a:lnTo>
                    <a:pt x="360184" y="1626870"/>
                  </a:lnTo>
                  <a:cubicBezTo>
                    <a:pt x="363032" y="1635443"/>
                    <a:pt x="371578" y="1641158"/>
                    <a:pt x="380123" y="1641158"/>
                  </a:cubicBezTo>
                  <a:cubicBezTo>
                    <a:pt x="496908" y="1637348"/>
                    <a:pt x="1255540" y="1610678"/>
                    <a:pt x="1255540" y="1610678"/>
                  </a:cubicBezTo>
                  <a:cubicBezTo>
                    <a:pt x="1255540" y="1610678"/>
                    <a:pt x="1880295" y="1162050"/>
                    <a:pt x="1977142" y="1092518"/>
                  </a:cubicBezTo>
                  <a:cubicBezTo>
                    <a:pt x="1984738" y="1086803"/>
                    <a:pt x="1987586" y="1077278"/>
                    <a:pt x="1984738" y="1068705"/>
                  </a:cubicBezTo>
                  <a:lnTo>
                    <a:pt x="1625836" y="16193"/>
                  </a:lnTo>
                  <a:cubicBezTo>
                    <a:pt x="1622987" y="8573"/>
                    <a:pt x="1615391" y="2858"/>
                    <a:pt x="1607796" y="1905"/>
                  </a:cubicBezTo>
                  <a:lnTo>
                    <a:pt x="1605897" y="3810"/>
                  </a:lnTo>
                  <a:close/>
                  <a:moveTo>
                    <a:pt x="456081" y="1526858"/>
                  </a:moveTo>
                  <a:lnTo>
                    <a:pt x="469374" y="1526858"/>
                  </a:lnTo>
                  <a:lnTo>
                    <a:pt x="456081" y="1526858"/>
                  </a:lnTo>
                  <a:close/>
                </a:path>
              </a:pathLst>
            </a:custGeom>
            <a:solidFill>
              <a:srgbClr val="FFFFFF"/>
            </a:solidFill>
            <a:ln w="9480" cap="flat">
              <a:noFill/>
              <a:prstDash val="solid"/>
              <a:miter/>
            </a:ln>
          </p:spPr>
          <p:txBody>
            <a:bodyPr rtlCol="0" anchor="ctr"/>
            <a:lstStyle/>
            <a:p>
              <a:endParaRPr lang="en-GB"/>
            </a:p>
          </p:txBody>
        </p:sp>
        <p:sp>
          <p:nvSpPr>
            <p:cNvPr id="464" name="Freeform 463">
              <a:extLst>
                <a:ext uri="{FF2B5EF4-FFF2-40B4-BE49-F238E27FC236}">
                  <a16:creationId xmlns:a16="http://schemas.microsoft.com/office/drawing/2014/main" id="{03D72771-28D4-8C38-3F80-100CBF50096C}"/>
                </a:ext>
              </a:extLst>
            </p:cNvPr>
            <p:cNvSpPr/>
            <p:nvPr/>
          </p:nvSpPr>
          <p:spPr>
            <a:xfrm>
              <a:off x="8337955" y="562881"/>
              <a:ext cx="1875011" cy="1547812"/>
            </a:xfrm>
            <a:custGeom>
              <a:avLst/>
              <a:gdLst>
                <a:gd name="connsiteX0" fmla="*/ 1520279 w 1875011"/>
                <a:gd name="connsiteY0" fmla="*/ 4762 h 1547812"/>
                <a:gd name="connsiteX1" fmla="*/ 1409191 w 1875011"/>
                <a:gd name="connsiteY1" fmla="*/ 0 h 1547812"/>
                <a:gd name="connsiteX2" fmla="*/ 1409191 w 1875011"/>
                <a:gd name="connsiteY2" fmla="*/ 0 h 1547812"/>
                <a:gd name="connsiteX3" fmla="*/ 1223093 w 1875011"/>
                <a:gd name="connsiteY3" fmla="*/ 90488 h 1547812"/>
                <a:gd name="connsiteX4" fmla="*/ 832859 w 1875011"/>
                <a:gd name="connsiteY4" fmla="*/ 398145 h 1547812"/>
                <a:gd name="connsiteX5" fmla="*/ 832859 w 1875011"/>
                <a:gd name="connsiteY5" fmla="*/ 398145 h 1547812"/>
                <a:gd name="connsiteX6" fmla="*/ 806273 w 1875011"/>
                <a:gd name="connsiteY6" fmla="*/ 407670 h 1547812"/>
                <a:gd name="connsiteX7" fmla="*/ 805324 w 1875011"/>
                <a:gd name="connsiteY7" fmla="*/ 407670 h 1547812"/>
                <a:gd name="connsiteX8" fmla="*/ 778738 w 1875011"/>
                <a:gd name="connsiteY8" fmla="*/ 417195 h 1547812"/>
                <a:gd name="connsiteX9" fmla="*/ 778738 w 1875011"/>
                <a:gd name="connsiteY9" fmla="*/ 417195 h 1547812"/>
                <a:gd name="connsiteX10" fmla="*/ 283112 w 1875011"/>
                <a:gd name="connsiteY10" fmla="*/ 409575 h 1547812"/>
                <a:gd name="connsiteX11" fmla="*/ 80873 w 1875011"/>
                <a:gd name="connsiteY11" fmla="*/ 449580 h 1547812"/>
                <a:gd name="connsiteX12" fmla="*/ 80873 w 1875011"/>
                <a:gd name="connsiteY12" fmla="*/ 449580 h 1547812"/>
                <a:gd name="connsiteX13" fmla="*/ 6814 w 1875011"/>
                <a:gd name="connsiteY13" fmla="*/ 517208 h 1547812"/>
                <a:gd name="connsiteX14" fmla="*/ 1117 w 1875011"/>
                <a:gd name="connsiteY14" fmla="*/ 538163 h 1547812"/>
                <a:gd name="connsiteX15" fmla="*/ 336283 w 1875011"/>
                <a:gd name="connsiteY15" fmla="*/ 1534478 h 1547812"/>
                <a:gd name="connsiteX16" fmla="*/ 355272 w 1875011"/>
                <a:gd name="connsiteY16" fmla="*/ 1547813 h 1547812"/>
                <a:gd name="connsiteX17" fmla="*/ 1182266 w 1875011"/>
                <a:gd name="connsiteY17" fmla="*/ 1523048 h 1547812"/>
                <a:gd name="connsiteX18" fmla="*/ 1866838 w 1875011"/>
                <a:gd name="connsiteY18" fmla="*/ 1036320 h 1547812"/>
                <a:gd name="connsiteX19" fmla="*/ 1874434 w 1875011"/>
                <a:gd name="connsiteY19" fmla="*/ 1014413 h 1547812"/>
                <a:gd name="connsiteX20" fmla="*/ 1540218 w 1875011"/>
                <a:gd name="connsiteY20" fmla="*/ 18098 h 1547812"/>
                <a:gd name="connsiteX21" fmla="*/ 1523128 w 1875011"/>
                <a:gd name="connsiteY21" fmla="*/ 4762 h 1547812"/>
                <a:gd name="connsiteX22" fmla="*/ 1520279 w 1875011"/>
                <a:gd name="connsiteY22" fmla="*/ 4762 h 1547812"/>
                <a:gd name="connsiteX23" fmla="*/ 960088 w 1875011"/>
                <a:gd name="connsiteY23" fmla="*/ 492443 h 1547812"/>
                <a:gd name="connsiteX24" fmla="*/ 1300001 w 1875011"/>
                <a:gd name="connsiteY24" fmla="*/ 250508 h 1547812"/>
                <a:gd name="connsiteX25" fmla="*/ 1331334 w 1875011"/>
                <a:gd name="connsiteY25" fmla="*/ 256223 h 1547812"/>
                <a:gd name="connsiteX26" fmla="*/ 1325637 w 1875011"/>
                <a:gd name="connsiteY26" fmla="*/ 287655 h 1547812"/>
                <a:gd name="connsiteX27" fmla="*/ 985724 w 1875011"/>
                <a:gd name="connsiteY27" fmla="*/ 529590 h 1547812"/>
                <a:gd name="connsiteX28" fmla="*/ 980027 w 1875011"/>
                <a:gd name="connsiteY28" fmla="*/ 532448 h 1547812"/>
                <a:gd name="connsiteX29" fmla="*/ 955341 w 1875011"/>
                <a:gd name="connsiteY29" fmla="*/ 523875 h 1547812"/>
                <a:gd name="connsiteX30" fmla="*/ 961038 w 1875011"/>
                <a:gd name="connsiteY30" fmla="*/ 492443 h 1547812"/>
                <a:gd name="connsiteX31" fmla="*/ 960088 w 1875011"/>
                <a:gd name="connsiteY31" fmla="*/ 492443 h 1547812"/>
                <a:gd name="connsiteX32" fmla="*/ 995219 w 1875011"/>
                <a:gd name="connsiteY32" fmla="*/ 595313 h 1547812"/>
                <a:gd name="connsiteX33" fmla="*/ 1335132 w 1875011"/>
                <a:gd name="connsiteY33" fmla="*/ 353378 h 1547812"/>
                <a:gd name="connsiteX34" fmla="*/ 1366464 w 1875011"/>
                <a:gd name="connsiteY34" fmla="*/ 359093 h 1547812"/>
                <a:gd name="connsiteX35" fmla="*/ 1360767 w 1875011"/>
                <a:gd name="connsiteY35" fmla="*/ 390525 h 1547812"/>
                <a:gd name="connsiteX36" fmla="*/ 1020855 w 1875011"/>
                <a:gd name="connsiteY36" fmla="*/ 632460 h 1547812"/>
                <a:gd name="connsiteX37" fmla="*/ 1015158 w 1875011"/>
                <a:gd name="connsiteY37" fmla="*/ 635318 h 1547812"/>
                <a:gd name="connsiteX38" fmla="*/ 990472 w 1875011"/>
                <a:gd name="connsiteY38" fmla="*/ 626745 h 1547812"/>
                <a:gd name="connsiteX39" fmla="*/ 996169 w 1875011"/>
                <a:gd name="connsiteY39" fmla="*/ 595313 h 1547812"/>
                <a:gd name="connsiteX40" fmla="*/ 995219 w 1875011"/>
                <a:gd name="connsiteY40" fmla="*/ 595313 h 1547812"/>
                <a:gd name="connsiteX41" fmla="*/ 1029400 w 1875011"/>
                <a:gd name="connsiteY41" fmla="*/ 698183 h 1547812"/>
                <a:gd name="connsiteX42" fmla="*/ 1369313 w 1875011"/>
                <a:gd name="connsiteY42" fmla="*/ 456248 h 1547812"/>
                <a:gd name="connsiteX43" fmla="*/ 1400645 w 1875011"/>
                <a:gd name="connsiteY43" fmla="*/ 461963 h 1547812"/>
                <a:gd name="connsiteX44" fmla="*/ 1394949 w 1875011"/>
                <a:gd name="connsiteY44" fmla="*/ 493395 h 1547812"/>
                <a:gd name="connsiteX45" fmla="*/ 1055036 w 1875011"/>
                <a:gd name="connsiteY45" fmla="*/ 735330 h 1547812"/>
                <a:gd name="connsiteX46" fmla="*/ 1049339 w 1875011"/>
                <a:gd name="connsiteY46" fmla="*/ 738188 h 1547812"/>
                <a:gd name="connsiteX47" fmla="*/ 1024653 w 1875011"/>
                <a:gd name="connsiteY47" fmla="*/ 729615 h 1547812"/>
                <a:gd name="connsiteX48" fmla="*/ 1030350 w 1875011"/>
                <a:gd name="connsiteY48" fmla="*/ 698183 h 1547812"/>
                <a:gd name="connsiteX49" fmla="*/ 1029400 w 1875011"/>
                <a:gd name="connsiteY49" fmla="*/ 698183 h 1547812"/>
                <a:gd name="connsiteX50" fmla="*/ 1063581 w 1875011"/>
                <a:gd name="connsiteY50" fmla="*/ 801053 h 1547812"/>
                <a:gd name="connsiteX51" fmla="*/ 1403494 w 1875011"/>
                <a:gd name="connsiteY51" fmla="*/ 559118 h 1547812"/>
                <a:gd name="connsiteX52" fmla="*/ 1434827 w 1875011"/>
                <a:gd name="connsiteY52" fmla="*/ 564833 h 1547812"/>
                <a:gd name="connsiteX53" fmla="*/ 1429130 w 1875011"/>
                <a:gd name="connsiteY53" fmla="*/ 596265 h 1547812"/>
                <a:gd name="connsiteX54" fmla="*/ 1089217 w 1875011"/>
                <a:gd name="connsiteY54" fmla="*/ 838200 h 1547812"/>
                <a:gd name="connsiteX55" fmla="*/ 1083520 w 1875011"/>
                <a:gd name="connsiteY55" fmla="*/ 841058 h 1547812"/>
                <a:gd name="connsiteX56" fmla="*/ 1058834 w 1875011"/>
                <a:gd name="connsiteY56" fmla="*/ 832485 h 1547812"/>
                <a:gd name="connsiteX57" fmla="*/ 1064531 w 1875011"/>
                <a:gd name="connsiteY57" fmla="*/ 801053 h 1547812"/>
                <a:gd name="connsiteX58" fmla="*/ 1063581 w 1875011"/>
                <a:gd name="connsiteY58" fmla="*/ 801053 h 1547812"/>
                <a:gd name="connsiteX59" fmla="*/ 1098712 w 1875011"/>
                <a:gd name="connsiteY59" fmla="*/ 904875 h 1547812"/>
                <a:gd name="connsiteX60" fmla="*/ 1438625 w 1875011"/>
                <a:gd name="connsiteY60" fmla="*/ 662940 h 1547812"/>
                <a:gd name="connsiteX61" fmla="*/ 1469957 w 1875011"/>
                <a:gd name="connsiteY61" fmla="*/ 668655 h 1547812"/>
                <a:gd name="connsiteX62" fmla="*/ 1464260 w 1875011"/>
                <a:gd name="connsiteY62" fmla="*/ 700088 h 1547812"/>
                <a:gd name="connsiteX63" fmla="*/ 1124348 w 1875011"/>
                <a:gd name="connsiteY63" fmla="*/ 942023 h 1547812"/>
                <a:gd name="connsiteX64" fmla="*/ 1118651 w 1875011"/>
                <a:gd name="connsiteY64" fmla="*/ 944880 h 1547812"/>
                <a:gd name="connsiteX65" fmla="*/ 1093965 w 1875011"/>
                <a:gd name="connsiteY65" fmla="*/ 936308 h 1547812"/>
                <a:gd name="connsiteX66" fmla="*/ 1099661 w 1875011"/>
                <a:gd name="connsiteY66" fmla="*/ 904875 h 1547812"/>
                <a:gd name="connsiteX67" fmla="*/ 1098712 w 1875011"/>
                <a:gd name="connsiteY67" fmla="*/ 904875 h 1547812"/>
                <a:gd name="connsiteX68" fmla="*/ 1132893 w 1875011"/>
                <a:gd name="connsiteY68" fmla="*/ 1007745 h 1547812"/>
                <a:gd name="connsiteX69" fmla="*/ 1472806 w 1875011"/>
                <a:gd name="connsiteY69" fmla="*/ 765810 h 1547812"/>
                <a:gd name="connsiteX70" fmla="*/ 1504138 w 1875011"/>
                <a:gd name="connsiteY70" fmla="*/ 771525 h 1547812"/>
                <a:gd name="connsiteX71" fmla="*/ 1498442 w 1875011"/>
                <a:gd name="connsiteY71" fmla="*/ 802958 h 1547812"/>
                <a:gd name="connsiteX72" fmla="*/ 1158529 w 1875011"/>
                <a:gd name="connsiteY72" fmla="*/ 1044893 h 1547812"/>
                <a:gd name="connsiteX73" fmla="*/ 1152832 w 1875011"/>
                <a:gd name="connsiteY73" fmla="*/ 1047750 h 1547812"/>
                <a:gd name="connsiteX74" fmla="*/ 1128146 w 1875011"/>
                <a:gd name="connsiteY74" fmla="*/ 1039178 h 1547812"/>
                <a:gd name="connsiteX75" fmla="*/ 1133843 w 1875011"/>
                <a:gd name="connsiteY75" fmla="*/ 1007745 h 1547812"/>
                <a:gd name="connsiteX76" fmla="*/ 1132893 w 1875011"/>
                <a:gd name="connsiteY76" fmla="*/ 1007745 h 1547812"/>
                <a:gd name="connsiteX77" fmla="*/ 1168024 w 1875011"/>
                <a:gd name="connsiteY77" fmla="*/ 1110615 h 1547812"/>
                <a:gd name="connsiteX78" fmla="*/ 1507936 w 1875011"/>
                <a:gd name="connsiteY78" fmla="*/ 868680 h 1547812"/>
                <a:gd name="connsiteX79" fmla="*/ 1539269 w 1875011"/>
                <a:gd name="connsiteY79" fmla="*/ 874395 h 1547812"/>
                <a:gd name="connsiteX80" fmla="*/ 1533572 w 1875011"/>
                <a:gd name="connsiteY80" fmla="*/ 905828 h 1547812"/>
                <a:gd name="connsiteX81" fmla="*/ 1193660 w 1875011"/>
                <a:gd name="connsiteY81" fmla="*/ 1147763 h 1547812"/>
                <a:gd name="connsiteX82" fmla="*/ 1187963 w 1875011"/>
                <a:gd name="connsiteY82" fmla="*/ 1150620 h 1547812"/>
                <a:gd name="connsiteX83" fmla="*/ 1163276 w 1875011"/>
                <a:gd name="connsiteY83" fmla="*/ 1142048 h 1547812"/>
                <a:gd name="connsiteX84" fmla="*/ 1168973 w 1875011"/>
                <a:gd name="connsiteY84" fmla="*/ 1110615 h 1547812"/>
                <a:gd name="connsiteX85" fmla="*/ 1168024 w 1875011"/>
                <a:gd name="connsiteY85" fmla="*/ 1110615 h 1547812"/>
                <a:gd name="connsiteX86" fmla="*/ 295455 w 1875011"/>
                <a:gd name="connsiteY86" fmla="*/ 605790 h 1547812"/>
                <a:gd name="connsiteX87" fmla="*/ 317293 w 1875011"/>
                <a:gd name="connsiteY87" fmla="*/ 582930 h 1547812"/>
                <a:gd name="connsiteX88" fmla="*/ 734113 w 1875011"/>
                <a:gd name="connsiteY88" fmla="*/ 568643 h 1547812"/>
                <a:gd name="connsiteX89" fmla="*/ 756901 w 1875011"/>
                <a:gd name="connsiteY89" fmla="*/ 590550 h 1547812"/>
                <a:gd name="connsiteX90" fmla="*/ 741709 w 1875011"/>
                <a:gd name="connsiteY90" fmla="*/ 612458 h 1547812"/>
                <a:gd name="connsiteX91" fmla="*/ 735063 w 1875011"/>
                <a:gd name="connsiteY91" fmla="*/ 613410 h 1547812"/>
                <a:gd name="connsiteX92" fmla="*/ 318243 w 1875011"/>
                <a:gd name="connsiteY92" fmla="*/ 627698 h 1547812"/>
                <a:gd name="connsiteX93" fmla="*/ 295455 w 1875011"/>
                <a:gd name="connsiteY93" fmla="*/ 605790 h 1547812"/>
                <a:gd name="connsiteX94" fmla="*/ 295455 w 1875011"/>
                <a:gd name="connsiteY94" fmla="*/ 605790 h 1547812"/>
                <a:gd name="connsiteX95" fmla="*/ 329636 w 1875011"/>
                <a:gd name="connsiteY95" fmla="*/ 708660 h 1547812"/>
                <a:gd name="connsiteX96" fmla="*/ 351474 w 1875011"/>
                <a:gd name="connsiteY96" fmla="*/ 685800 h 1547812"/>
                <a:gd name="connsiteX97" fmla="*/ 768294 w 1875011"/>
                <a:gd name="connsiteY97" fmla="*/ 671513 h 1547812"/>
                <a:gd name="connsiteX98" fmla="*/ 791082 w 1875011"/>
                <a:gd name="connsiteY98" fmla="*/ 693420 h 1547812"/>
                <a:gd name="connsiteX99" fmla="*/ 775890 w 1875011"/>
                <a:gd name="connsiteY99" fmla="*/ 715328 h 1547812"/>
                <a:gd name="connsiteX100" fmla="*/ 769244 w 1875011"/>
                <a:gd name="connsiteY100" fmla="*/ 716280 h 1547812"/>
                <a:gd name="connsiteX101" fmla="*/ 352424 w 1875011"/>
                <a:gd name="connsiteY101" fmla="*/ 730568 h 1547812"/>
                <a:gd name="connsiteX102" fmla="*/ 329636 w 1875011"/>
                <a:gd name="connsiteY102" fmla="*/ 708660 h 1547812"/>
                <a:gd name="connsiteX103" fmla="*/ 329636 w 1875011"/>
                <a:gd name="connsiteY103" fmla="*/ 708660 h 1547812"/>
                <a:gd name="connsiteX104" fmla="*/ 364767 w 1875011"/>
                <a:gd name="connsiteY104" fmla="*/ 811530 h 1547812"/>
                <a:gd name="connsiteX105" fmla="*/ 386605 w 1875011"/>
                <a:gd name="connsiteY105" fmla="*/ 788670 h 1547812"/>
                <a:gd name="connsiteX106" fmla="*/ 803425 w 1875011"/>
                <a:gd name="connsiteY106" fmla="*/ 774383 h 1547812"/>
                <a:gd name="connsiteX107" fmla="*/ 826212 w 1875011"/>
                <a:gd name="connsiteY107" fmla="*/ 796290 h 1547812"/>
                <a:gd name="connsiteX108" fmla="*/ 811021 w 1875011"/>
                <a:gd name="connsiteY108" fmla="*/ 818198 h 1547812"/>
                <a:gd name="connsiteX109" fmla="*/ 804374 w 1875011"/>
                <a:gd name="connsiteY109" fmla="*/ 819150 h 1547812"/>
                <a:gd name="connsiteX110" fmla="*/ 387554 w 1875011"/>
                <a:gd name="connsiteY110" fmla="*/ 833438 h 1547812"/>
                <a:gd name="connsiteX111" fmla="*/ 364767 w 1875011"/>
                <a:gd name="connsiteY111" fmla="*/ 811530 h 1547812"/>
                <a:gd name="connsiteX112" fmla="*/ 364767 w 1875011"/>
                <a:gd name="connsiteY112" fmla="*/ 811530 h 1547812"/>
                <a:gd name="connsiteX113" fmla="*/ 398948 w 1875011"/>
                <a:gd name="connsiteY113" fmla="*/ 915353 h 1547812"/>
                <a:gd name="connsiteX114" fmla="*/ 420786 w 1875011"/>
                <a:gd name="connsiteY114" fmla="*/ 892493 h 1547812"/>
                <a:gd name="connsiteX115" fmla="*/ 837606 w 1875011"/>
                <a:gd name="connsiteY115" fmla="*/ 878205 h 1547812"/>
                <a:gd name="connsiteX116" fmla="*/ 860393 w 1875011"/>
                <a:gd name="connsiteY116" fmla="*/ 900113 h 1547812"/>
                <a:gd name="connsiteX117" fmla="*/ 845202 w 1875011"/>
                <a:gd name="connsiteY117" fmla="*/ 922020 h 1547812"/>
                <a:gd name="connsiteX118" fmla="*/ 838555 w 1875011"/>
                <a:gd name="connsiteY118" fmla="*/ 922973 h 1547812"/>
                <a:gd name="connsiteX119" fmla="*/ 421735 w 1875011"/>
                <a:gd name="connsiteY119" fmla="*/ 937260 h 1547812"/>
                <a:gd name="connsiteX120" fmla="*/ 398948 w 1875011"/>
                <a:gd name="connsiteY120" fmla="*/ 915353 h 1547812"/>
                <a:gd name="connsiteX121" fmla="*/ 398948 w 1875011"/>
                <a:gd name="connsiteY121" fmla="*/ 915353 h 1547812"/>
                <a:gd name="connsiteX122" fmla="*/ 434079 w 1875011"/>
                <a:gd name="connsiteY122" fmla="*/ 1018223 h 1547812"/>
                <a:gd name="connsiteX123" fmla="*/ 455917 w 1875011"/>
                <a:gd name="connsiteY123" fmla="*/ 995363 h 1547812"/>
                <a:gd name="connsiteX124" fmla="*/ 872737 w 1875011"/>
                <a:gd name="connsiteY124" fmla="*/ 981075 h 1547812"/>
                <a:gd name="connsiteX125" fmla="*/ 895524 w 1875011"/>
                <a:gd name="connsiteY125" fmla="*/ 1002983 h 1547812"/>
                <a:gd name="connsiteX126" fmla="*/ 880332 w 1875011"/>
                <a:gd name="connsiteY126" fmla="*/ 1024890 h 1547812"/>
                <a:gd name="connsiteX127" fmla="*/ 873686 w 1875011"/>
                <a:gd name="connsiteY127" fmla="*/ 1025843 h 1547812"/>
                <a:gd name="connsiteX128" fmla="*/ 456866 w 1875011"/>
                <a:gd name="connsiteY128" fmla="*/ 1040130 h 1547812"/>
                <a:gd name="connsiteX129" fmla="*/ 434079 w 1875011"/>
                <a:gd name="connsiteY129" fmla="*/ 1018223 h 1547812"/>
                <a:gd name="connsiteX130" fmla="*/ 434079 w 1875011"/>
                <a:gd name="connsiteY130" fmla="*/ 1018223 h 1547812"/>
                <a:gd name="connsiteX131" fmla="*/ 468260 w 1875011"/>
                <a:gd name="connsiteY131" fmla="*/ 1121093 h 1547812"/>
                <a:gd name="connsiteX132" fmla="*/ 490098 w 1875011"/>
                <a:gd name="connsiteY132" fmla="*/ 1098233 h 1547812"/>
                <a:gd name="connsiteX133" fmla="*/ 906918 w 1875011"/>
                <a:gd name="connsiteY133" fmla="*/ 1083945 h 1547812"/>
                <a:gd name="connsiteX134" fmla="*/ 929705 w 1875011"/>
                <a:gd name="connsiteY134" fmla="*/ 1105853 h 1547812"/>
                <a:gd name="connsiteX135" fmla="*/ 914514 w 1875011"/>
                <a:gd name="connsiteY135" fmla="*/ 1127760 h 1547812"/>
                <a:gd name="connsiteX136" fmla="*/ 907867 w 1875011"/>
                <a:gd name="connsiteY136" fmla="*/ 1128713 h 1547812"/>
                <a:gd name="connsiteX137" fmla="*/ 491047 w 1875011"/>
                <a:gd name="connsiteY137" fmla="*/ 1143000 h 1547812"/>
                <a:gd name="connsiteX138" fmla="*/ 468260 w 1875011"/>
                <a:gd name="connsiteY138" fmla="*/ 1121093 h 1547812"/>
                <a:gd name="connsiteX139" fmla="*/ 468260 w 1875011"/>
                <a:gd name="connsiteY139" fmla="*/ 1121093 h 1547812"/>
                <a:gd name="connsiteX140" fmla="*/ 503390 w 1875011"/>
                <a:gd name="connsiteY140" fmla="*/ 1223963 h 1547812"/>
                <a:gd name="connsiteX141" fmla="*/ 525228 w 1875011"/>
                <a:gd name="connsiteY141" fmla="*/ 1201103 h 1547812"/>
                <a:gd name="connsiteX142" fmla="*/ 942048 w 1875011"/>
                <a:gd name="connsiteY142" fmla="*/ 1186815 h 1547812"/>
                <a:gd name="connsiteX143" fmla="*/ 964836 w 1875011"/>
                <a:gd name="connsiteY143" fmla="*/ 1208723 h 1547812"/>
                <a:gd name="connsiteX144" fmla="*/ 949644 w 1875011"/>
                <a:gd name="connsiteY144" fmla="*/ 1230630 h 1547812"/>
                <a:gd name="connsiteX145" fmla="*/ 942998 w 1875011"/>
                <a:gd name="connsiteY145" fmla="*/ 1231583 h 1547812"/>
                <a:gd name="connsiteX146" fmla="*/ 526178 w 1875011"/>
                <a:gd name="connsiteY146" fmla="*/ 1245870 h 1547812"/>
                <a:gd name="connsiteX147" fmla="*/ 503390 w 1875011"/>
                <a:gd name="connsiteY147" fmla="*/ 1223963 h 1547812"/>
                <a:gd name="connsiteX148" fmla="*/ 503390 w 1875011"/>
                <a:gd name="connsiteY148" fmla="*/ 1223963 h 1547812"/>
                <a:gd name="connsiteX149" fmla="*/ 832859 w 1875011"/>
                <a:gd name="connsiteY149" fmla="*/ 398145 h 1547812"/>
                <a:gd name="connsiteX150" fmla="*/ 1167074 w 1875011"/>
                <a:gd name="connsiteY150" fmla="*/ 1391603 h 1547812"/>
                <a:gd name="connsiteX151" fmla="*/ 1728215 w 1875011"/>
                <a:gd name="connsiteY151" fmla="*/ 989648 h 1547812"/>
                <a:gd name="connsiteX152" fmla="*/ 1734861 w 1875011"/>
                <a:gd name="connsiteY152" fmla="*/ 967740 h 1547812"/>
                <a:gd name="connsiteX153" fmla="*/ 1421534 w 1875011"/>
                <a:gd name="connsiteY153" fmla="*/ 32385 h 1547812"/>
                <a:gd name="connsiteX154" fmla="*/ 1497492 w 1875011"/>
                <a:gd name="connsiteY154" fmla="*/ 38100 h 1547812"/>
                <a:gd name="connsiteX155" fmla="*/ 1514583 w 1875011"/>
                <a:gd name="connsiteY155" fmla="*/ 51435 h 1547812"/>
                <a:gd name="connsiteX156" fmla="*/ 1835506 w 1875011"/>
                <a:gd name="connsiteY156" fmla="*/ 1005840 h 1547812"/>
                <a:gd name="connsiteX157" fmla="*/ 1822213 w 1875011"/>
                <a:gd name="connsiteY157" fmla="*/ 1030605 h 1547812"/>
                <a:gd name="connsiteX158" fmla="*/ 1166125 w 1875011"/>
                <a:gd name="connsiteY158" fmla="*/ 1480185 h 1547812"/>
                <a:gd name="connsiteX159" fmla="*/ 372363 w 1875011"/>
                <a:gd name="connsiteY159" fmla="*/ 1520190 h 1547812"/>
                <a:gd name="connsiteX160" fmla="*/ 353373 w 1875011"/>
                <a:gd name="connsiteY160" fmla="*/ 1506855 h 1547812"/>
                <a:gd name="connsiteX161" fmla="*/ 32450 w 1875011"/>
                <a:gd name="connsiteY161" fmla="*/ 552450 h 1547812"/>
                <a:gd name="connsiteX162" fmla="*/ 38147 w 1875011"/>
                <a:gd name="connsiteY162" fmla="*/ 531495 h 1547812"/>
                <a:gd name="connsiteX163" fmla="*/ 95116 w 1875011"/>
                <a:gd name="connsiteY163" fmla="*/ 481013 h 1547812"/>
                <a:gd name="connsiteX164" fmla="*/ 410342 w 1875011"/>
                <a:gd name="connsiteY164" fmla="*/ 1416368 h 1547812"/>
                <a:gd name="connsiteX165" fmla="*/ 429331 w 1875011"/>
                <a:gd name="connsiteY165" fmla="*/ 1429703 h 1547812"/>
                <a:gd name="connsiteX166" fmla="*/ 1112954 w 1875011"/>
                <a:gd name="connsiteY166" fmla="*/ 1411605 h 1547812"/>
                <a:gd name="connsiteX167" fmla="*/ 778738 w 1875011"/>
                <a:gd name="connsiteY167" fmla="*/ 417195 h 15478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Lst>
              <a:rect l="l" t="t" r="r" b="b"/>
              <a:pathLst>
                <a:path w="1875011" h="1547812">
                  <a:moveTo>
                    <a:pt x="1520279" y="4762"/>
                  </a:moveTo>
                  <a:lnTo>
                    <a:pt x="1409191" y="0"/>
                  </a:lnTo>
                  <a:lnTo>
                    <a:pt x="1409191" y="0"/>
                  </a:lnTo>
                  <a:cubicBezTo>
                    <a:pt x="1403494" y="1905"/>
                    <a:pt x="1346525" y="27623"/>
                    <a:pt x="1223093" y="90488"/>
                  </a:cubicBezTo>
                  <a:cubicBezTo>
                    <a:pt x="1015158" y="197168"/>
                    <a:pt x="837606" y="393383"/>
                    <a:pt x="832859" y="398145"/>
                  </a:cubicBezTo>
                  <a:lnTo>
                    <a:pt x="832859" y="398145"/>
                  </a:lnTo>
                  <a:lnTo>
                    <a:pt x="806273" y="407670"/>
                  </a:lnTo>
                  <a:lnTo>
                    <a:pt x="805324" y="407670"/>
                  </a:lnTo>
                  <a:lnTo>
                    <a:pt x="778738" y="417195"/>
                  </a:lnTo>
                  <a:lnTo>
                    <a:pt x="778738" y="417195"/>
                  </a:lnTo>
                  <a:cubicBezTo>
                    <a:pt x="773042" y="416243"/>
                    <a:pt x="512885" y="367665"/>
                    <a:pt x="283112" y="409575"/>
                  </a:cubicBezTo>
                  <a:cubicBezTo>
                    <a:pt x="139741" y="435293"/>
                    <a:pt x="87520" y="448628"/>
                    <a:pt x="80873" y="449580"/>
                  </a:cubicBezTo>
                  <a:lnTo>
                    <a:pt x="80873" y="449580"/>
                  </a:lnTo>
                  <a:lnTo>
                    <a:pt x="6814" y="517208"/>
                  </a:lnTo>
                  <a:cubicBezTo>
                    <a:pt x="1117" y="521970"/>
                    <a:pt x="-1731" y="530543"/>
                    <a:pt x="1117" y="538163"/>
                  </a:cubicBezTo>
                  <a:lnTo>
                    <a:pt x="336283" y="1534478"/>
                  </a:lnTo>
                  <a:cubicBezTo>
                    <a:pt x="339131" y="1542098"/>
                    <a:pt x="346727" y="1547813"/>
                    <a:pt x="355272" y="1547813"/>
                  </a:cubicBezTo>
                  <a:cubicBezTo>
                    <a:pt x="465411" y="1544955"/>
                    <a:pt x="1182266" y="1523048"/>
                    <a:pt x="1182266" y="1523048"/>
                  </a:cubicBezTo>
                  <a:cubicBezTo>
                    <a:pt x="1182266" y="1523048"/>
                    <a:pt x="1774739" y="1101090"/>
                    <a:pt x="1866838" y="1036320"/>
                  </a:cubicBezTo>
                  <a:cubicBezTo>
                    <a:pt x="1873485" y="1031558"/>
                    <a:pt x="1876333" y="1022033"/>
                    <a:pt x="1874434" y="1014413"/>
                  </a:cubicBezTo>
                  <a:lnTo>
                    <a:pt x="1540218" y="18098"/>
                  </a:lnTo>
                  <a:cubicBezTo>
                    <a:pt x="1537370" y="10478"/>
                    <a:pt x="1530724" y="5715"/>
                    <a:pt x="1523128" y="4762"/>
                  </a:cubicBezTo>
                  <a:lnTo>
                    <a:pt x="1520279" y="4762"/>
                  </a:lnTo>
                  <a:close/>
                  <a:moveTo>
                    <a:pt x="960088" y="492443"/>
                  </a:moveTo>
                  <a:lnTo>
                    <a:pt x="1300001" y="250508"/>
                  </a:lnTo>
                  <a:cubicBezTo>
                    <a:pt x="1309496" y="243840"/>
                    <a:pt x="1323738" y="245745"/>
                    <a:pt x="1331334" y="256223"/>
                  </a:cubicBezTo>
                  <a:cubicBezTo>
                    <a:pt x="1337980" y="266700"/>
                    <a:pt x="1336081" y="280035"/>
                    <a:pt x="1325637" y="287655"/>
                  </a:cubicBezTo>
                  <a:lnTo>
                    <a:pt x="985724" y="529590"/>
                  </a:lnTo>
                  <a:cubicBezTo>
                    <a:pt x="983825" y="530543"/>
                    <a:pt x="981926" y="531495"/>
                    <a:pt x="980027" y="532448"/>
                  </a:cubicBezTo>
                  <a:cubicBezTo>
                    <a:pt x="970533" y="535305"/>
                    <a:pt x="961038" y="532448"/>
                    <a:pt x="955341" y="523875"/>
                  </a:cubicBezTo>
                  <a:cubicBezTo>
                    <a:pt x="948695" y="513398"/>
                    <a:pt x="950594" y="500063"/>
                    <a:pt x="961038" y="492443"/>
                  </a:cubicBezTo>
                  <a:lnTo>
                    <a:pt x="960088" y="492443"/>
                  </a:lnTo>
                  <a:close/>
                  <a:moveTo>
                    <a:pt x="995219" y="595313"/>
                  </a:moveTo>
                  <a:lnTo>
                    <a:pt x="1335132" y="353378"/>
                  </a:lnTo>
                  <a:cubicBezTo>
                    <a:pt x="1344626" y="346710"/>
                    <a:pt x="1358868" y="348615"/>
                    <a:pt x="1366464" y="359093"/>
                  </a:cubicBezTo>
                  <a:cubicBezTo>
                    <a:pt x="1373111" y="369570"/>
                    <a:pt x="1371212" y="382905"/>
                    <a:pt x="1360767" y="390525"/>
                  </a:cubicBezTo>
                  <a:lnTo>
                    <a:pt x="1020855" y="632460"/>
                  </a:lnTo>
                  <a:cubicBezTo>
                    <a:pt x="1018956" y="633413"/>
                    <a:pt x="1017057" y="634365"/>
                    <a:pt x="1015158" y="635318"/>
                  </a:cubicBezTo>
                  <a:cubicBezTo>
                    <a:pt x="1005663" y="638175"/>
                    <a:pt x="996169" y="635318"/>
                    <a:pt x="990472" y="626745"/>
                  </a:cubicBezTo>
                  <a:cubicBezTo>
                    <a:pt x="983825" y="616268"/>
                    <a:pt x="985724" y="602933"/>
                    <a:pt x="996169" y="595313"/>
                  </a:cubicBezTo>
                  <a:lnTo>
                    <a:pt x="995219" y="595313"/>
                  </a:lnTo>
                  <a:close/>
                  <a:moveTo>
                    <a:pt x="1029400" y="698183"/>
                  </a:moveTo>
                  <a:lnTo>
                    <a:pt x="1369313" y="456248"/>
                  </a:lnTo>
                  <a:cubicBezTo>
                    <a:pt x="1378807" y="449580"/>
                    <a:pt x="1393050" y="451485"/>
                    <a:pt x="1400645" y="461963"/>
                  </a:cubicBezTo>
                  <a:cubicBezTo>
                    <a:pt x="1407292" y="472440"/>
                    <a:pt x="1405393" y="485775"/>
                    <a:pt x="1394949" y="493395"/>
                  </a:cubicBezTo>
                  <a:lnTo>
                    <a:pt x="1055036" y="735330"/>
                  </a:lnTo>
                  <a:cubicBezTo>
                    <a:pt x="1053137" y="736283"/>
                    <a:pt x="1051238" y="737235"/>
                    <a:pt x="1049339" y="738188"/>
                  </a:cubicBezTo>
                  <a:cubicBezTo>
                    <a:pt x="1039844" y="741045"/>
                    <a:pt x="1030350" y="738188"/>
                    <a:pt x="1024653" y="729615"/>
                  </a:cubicBezTo>
                  <a:cubicBezTo>
                    <a:pt x="1018006" y="719138"/>
                    <a:pt x="1019905" y="705803"/>
                    <a:pt x="1030350" y="698183"/>
                  </a:cubicBezTo>
                  <a:lnTo>
                    <a:pt x="1029400" y="698183"/>
                  </a:lnTo>
                  <a:close/>
                  <a:moveTo>
                    <a:pt x="1063581" y="801053"/>
                  </a:moveTo>
                  <a:lnTo>
                    <a:pt x="1403494" y="559118"/>
                  </a:lnTo>
                  <a:cubicBezTo>
                    <a:pt x="1412989" y="552450"/>
                    <a:pt x="1427231" y="554355"/>
                    <a:pt x="1434827" y="564833"/>
                  </a:cubicBezTo>
                  <a:cubicBezTo>
                    <a:pt x="1441473" y="575310"/>
                    <a:pt x="1439574" y="588645"/>
                    <a:pt x="1429130" y="596265"/>
                  </a:cubicBezTo>
                  <a:lnTo>
                    <a:pt x="1089217" y="838200"/>
                  </a:lnTo>
                  <a:cubicBezTo>
                    <a:pt x="1087318" y="839153"/>
                    <a:pt x="1085419" y="840105"/>
                    <a:pt x="1083520" y="841058"/>
                  </a:cubicBezTo>
                  <a:cubicBezTo>
                    <a:pt x="1074026" y="843915"/>
                    <a:pt x="1064531" y="841058"/>
                    <a:pt x="1058834" y="832485"/>
                  </a:cubicBezTo>
                  <a:cubicBezTo>
                    <a:pt x="1052188" y="822008"/>
                    <a:pt x="1054087" y="808673"/>
                    <a:pt x="1064531" y="801053"/>
                  </a:cubicBezTo>
                  <a:lnTo>
                    <a:pt x="1063581" y="801053"/>
                  </a:lnTo>
                  <a:close/>
                  <a:moveTo>
                    <a:pt x="1098712" y="904875"/>
                  </a:moveTo>
                  <a:lnTo>
                    <a:pt x="1438625" y="662940"/>
                  </a:lnTo>
                  <a:cubicBezTo>
                    <a:pt x="1449069" y="656273"/>
                    <a:pt x="1462361" y="658178"/>
                    <a:pt x="1469957" y="668655"/>
                  </a:cubicBezTo>
                  <a:cubicBezTo>
                    <a:pt x="1476604" y="679133"/>
                    <a:pt x="1474705" y="692468"/>
                    <a:pt x="1464260" y="700088"/>
                  </a:cubicBezTo>
                  <a:lnTo>
                    <a:pt x="1124348" y="942023"/>
                  </a:lnTo>
                  <a:cubicBezTo>
                    <a:pt x="1122449" y="942975"/>
                    <a:pt x="1120550" y="943928"/>
                    <a:pt x="1118651" y="944880"/>
                  </a:cubicBezTo>
                  <a:cubicBezTo>
                    <a:pt x="1109156" y="947738"/>
                    <a:pt x="1099661" y="944880"/>
                    <a:pt x="1093965" y="936308"/>
                  </a:cubicBezTo>
                  <a:cubicBezTo>
                    <a:pt x="1087318" y="925830"/>
                    <a:pt x="1089217" y="912495"/>
                    <a:pt x="1099661" y="904875"/>
                  </a:cubicBezTo>
                  <a:lnTo>
                    <a:pt x="1098712" y="904875"/>
                  </a:lnTo>
                  <a:close/>
                  <a:moveTo>
                    <a:pt x="1132893" y="1007745"/>
                  </a:moveTo>
                  <a:lnTo>
                    <a:pt x="1472806" y="765810"/>
                  </a:lnTo>
                  <a:cubicBezTo>
                    <a:pt x="1482300" y="759143"/>
                    <a:pt x="1496542" y="761048"/>
                    <a:pt x="1504138" y="771525"/>
                  </a:cubicBezTo>
                  <a:cubicBezTo>
                    <a:pt x="1510785" y="782003"/>
                    <a:pt x="1508886" y="795338"/>
                    <a:pt x="1498442" y="802958"/>
                  </a:cubicBezTo>
                  <a:lnTo>
                    <a:pt x="1158529" y="1044893"/>
                  </a:lnTo>
                  <a:cubicBezTo>
                    <a:pt x="1156630" y="1045845"/>
                    <a:pt x="1154731" y="1046798"/>
                    <a:pt x="1152832" y="1047750"/>
                  </a:cubicBezTo>
                  <a:cubicBezTo>
                    <a:pt x="1143337" y="1050608"/>
                    <a:pt x="1133843" y="1047750"/>
                    <a:pt x="1128146" y="1039178"/>
                  </a:cubicBezTo>
                  <a:cubicBezTo>
                    <a:pt x="1121499" y="1028700"/>
                    <a:pt x="1123398" y="1015365"/>
                    <a:pt x="1133843" y="1007745"/>
                  </a:cubicBezTo>
                  <a:lnTo>
                    <a:pt x="1132893" y="1007745"/>
                  </a:lnTo>
                  <a:close/>
                  <a:moveTo>
                    <a:pt x="1168024" y="1110615"/>
                  </a:moveTo>
                  <a:lnTo>
                    <a:pt x="1507936" y="868680"/>
                  </a:lnTo>
                  <a:cubicBezTo>
                    <a:pt x="1517431" y="862013"/>
                    <a:pt x="1531673" y="863918"/>
                    <a:pt x="1539269" y="874395"/>
                  </a:cubicBezTo>
                  <a:cubicBezTo>
                    <a:pt x="1545915" y="884873"/>
                    <a:pt x="1544016" y="898208"/>
                    <a:pt x="1533572" y="905828"/>
                  </a:cubicBezTo>
                  <a:lnTo>
                    <a:pt x="1193660" y="1147763"/>
                  </a:lnTo>
                  <a:cubicBezTo>
                    <a:pt x="1191761" y="1148715"/>
                    <a:pt x="1189862" y="1149668"/>
                    <a:pt x="1187963" y="1150620"/>
                  </a:cubicBezTo>
                  <a:cubicBezTo>
                    <a:pt x="1178468" y="1153478"/>
                    <a:pt x="1168973" y="1150620"/>
                    <a:pt x="1163276" y="1142048"/>
                  </a:cubicBezTo>
                  <a:cubicBezTo>
                    <a:pt x="1156630" y="1131570"/>
                    <a:pt x="1158529" y="1118235"/>
                    <a:pt x="1168973" y="1110615"/>
                  </a:cubicBezTo>
                  <a:lnTo>
                    <a:pt x="1168024" y="1110615"/>
                  </a:lnTo>
                  <a:close/>
                  <a:moveTo>
                    <a:pt x="295455" y="605790"/>
                  </a:moveTo>
                  <a:cubicBezTo>
                    <a:pt x="295455" y="593408"/>
                    <a:pt x="304950" y="582930"/>
                    <a:pt x="317293" y="582930"/>
                  </a:cubicBezTo>
                  <a:lnTo>
                    <a:pt x="734113" y="568643"/>
                  </a:lnTo>
                  <a:cubicBezTo>
                    <a:pt x="746456" y="568643"/>
                    <a:pt x="756901" y="578168"/>
                    <a:pt x="756901" y="590550"/>
                  </a:cubicBezTo>
                  <a:cubicBezTo>
                    <a:pt x="756901" y="601028"/>
                    <a:pt x="751204" y="609600"/>
                    <a:pt x="741709" y="612458"/>
                  </a:cubicBezTo>
                  <a:cubicBezTo>
                    <a:pt x="732214" y="615315"/>
                    <a:pt x="737911" y="613410"/>
                    <a:pt x="735063" y="613410"/>
                  </a:cubicBezTo>
                  <a:lnTo>
                    <a:pt x="318243" y="627698"/>
                  </a:lnTo>
                  <a:cubicBezTo>
                    <a:pt x="305899" y="627698"/>
                    <a:pt x="295455" y="618173"/>
                    <a:pt x="295455" y="605790"/>
                  </a:cubicBezTo>
                  <a:lnTo>
                    <a:pt x="295455" y="605790"/>
                  </a:lnTo>
                  <a:close/>
                  <a:moveTo>
                    <a:pt x="329636" y="708660"/>
                  </a:moveTo>
                  <a:cubicBezTo>
                    <a:pt x="329636" y="696278"/>
                    <a:pt x="339131" y="685800"/>
                    <a:pt x="351474" y="685800"/>
                  </a:cubicBezTo>
                  <a:lnTo>
                    <a:pt x="768294" y="671513"/>
                  </a:lnTo>
                  <a:cubicBezTo>
                    <a:pt x="780637" y="671513"/>
                    <a:pt x="791082" y="681038"/>
                    <a:pt x="791082" y="693420"/>
                  </a:cubicBezTo>
                  <a:cubicBezTo>
                    <a:pt x="791082" y="703898"/>
                    <a:pt x="785385" y="712470"/>
                    <a:pt x="775890" y="715328"/>
                  </a:cubicBezTo>
                  <a:cubicBezTo>
                    <a:pt x="766395" y="718185"/>
                    <a:pt x="772092" y="716280"/>
                    <a:pt x="769244" y="716280"/>
                  </a:cubicBezTo>
                  <a:lnTo>
                    <a:pt x="352424" y="730568"/>
                  </a:lnTo>
                  <a:cubicBezTo>
                    <a:pt x="340080" y="730568"/>
                    <a:pt x="329636" y="721043"/>
                    <a:pt x="329636" y="708660"/>
                  </a:cubicBezTo>
                  <a:lnTo>
                    <a:pt x="329636" y="708660"/>
                  </a:lnTo>
                  <a:close/>
                  <a:moveTo>
                    <a:pt x="364767" y="811530"/>
                  </a:moveTo>
                  <a:cubicBezTo>
                    <a:pt x="364767" y="799148"/>
                    <a:pt x="374262" y="788670"/>
                    <a:pt x="386605" y="788670"/>
                  </a:cubicBezTo>
                  <a:lnTo>
                    <a:pt x="803425" y="774383"/>
                  </a:lnTo>
                  <a:cubicBezTo>
                    <a:pt x="815768" y="774383"/>
                    <a:pt x="826212" y="783908"/>
                    <a:pt x="826212" y="796290"/>
                  </a:cubicBezTo>
                  <a:cubicBezTo>
                    <a:pt x="826212" y="806768"/>
                    <a:pt x="820515" y="815340"/>
                    <a:pt x="811021" y="818198"/>
                  </a:cubicBezTo>
                  <a:cubicBezTo>
                    <a:pt x="801526" y="821055"/>
                    <a:pt x="807223" y="819150"/>
                    <a:pt x="804374" y="819150"/>
                  </a:cubicBezTo>
                  <a:lnTo>
                    <a:pt x="387554" y="833438"/>
                  </a:lnTo>
                  <a:cubicBezTo>
                    <a:pt x="375211" y="833438"/>
                    <a:pt x="364767" y="823913"/>
                    <a:pt x="364767" y="811530"/>
                  </a:cubicBezTo>
                  <a:lnTo>
                    <a:pt x="364767" y="811530"/>
                  </a:lnTo>
                  <a:close/>
                  <a:moveTo>
                    <a:pt x="398948" y="915353"/>
                  </a:moveTo>
                  <a:cubicBezTo>
                    <a:pt x="398948" y="902970"/>
                    <a:pt x="408443" y="892493"/>
                    <a:pt x="420786" y="892493"/>
                  </a:cubicBezTo>
                  <a:lnTo>
                    <a:pt x="837606" y="878205"/>
                  </a:lnTo>
                  <a:cubicBezTo>
                    <a:pt x="849949" y="878205"/>
                    <a:pt x="860393" y="887730"/>
                    <a:pt x="860393" y="900113"/>
                  </a:cubicBezTo>
                  <a:cubicBezTo>
                    <a:pt x="860393" y="910590"/>
                    <a:pt x="854697" y="919163"/>
                    <a:pt x="845202" y="922020"/>
                  </a:cubicBezTo>
                  <a:cubicBezTo>
                    <a:pt x="835707" y="924878"/>
                    <a:pt x="841404" y="922973"/>
                    <a:pt x="838555" y="922973"/>
                  </a:cubicBezTo>
                  <a:lnTo>
                    <a:pt x="421735" y="937260"/>
                  </a:lnTo>
                  <a:cubicBezTo>
                    <a:pt x="409392" y="937260"/>
                    <a:pt x="398948" y="927735"/>
                    <a:pt x="398948" y="915353"/>
                  </a:cubicBezTo>
                  <a:lnTo>
                    <a:pt x="398948" y="915353"/>
                  </a:lnTo>
                  <a:close/>
                  <a:moveTo>
                    <a:pt x="434079" y="1018223"/>
                  </a:moveTo>
                  <a:cubicBezTo>
                    <a:pt x="434079" y="1005840"/>
                    <a:pt x="443573" y="995363"/>
                    <a:pt x="455917" y="995363"/>
                  </a:cubicBezTo>
                  <a:lnTo>
                    <a:pt x="872737" y="981075"/>
                  </a:lnTo>
                  <a:cubicBezTo>
                    <a:pt x="885080" y="981075"/>
                    <a:pt x="895524" y="990600"/>
                    <a:pt x="895524" y="1002983"/>
                  </a:cubicBezTo>
                  <a:cubicBezTo>
                    <a:pt x="895524" y="1013460"/>
                    <a:pt x="889827" y="1022033"/>
                    <a:pt x="880332" y="1024890"/>
                  </a:cubicBezTo>
                  <a:cubicBezTo>
                    <a:pt x="870838" y="1027748"/>
                    <a:pt x="876535" y="1025843"/>
                    <a:pt x="873686" y="1025843"/>
                  </a:cubicBezTo>
                  <a:lnTo>
                    <a:pt x="456866" y="1040130"/>
                  </a:lnTo>
                  <a:cubicBezTo>
                    <a:pt x="444523" y="1040130"/>
                    <a:pt x="434079" y="1030605"/>
                    <a:pt x="434079" y="1018223"/>
                  </a:cubicBezTo>
                  <a:lnTo>
                    <a:pt x="434079" y="1018223"/>
                  </a:lnTo>
                  <a:close/>
                  <a:moveTo>
                    <a:pt x="468260" y="1121093"/>
                  </a:moveTo>
                  <a:cubicBezTo>
                    <a:pt x="468260" y="1108710"/>
                    <a:pt x="477755" y="1098233"/>
                    <a:pt x="490098" y="1098233"/>
                  </a:cubicBezTo>
                  <a:lnTo>
                    <a:pt x="906918" y="1083945"/>
                  </a:lnTo>
                  <a:cubicBezTo>
                    <a:pt x="919261" y="1083945"/>
                    <a:pt x="929705" y="1093470"/>
                    <a:pt x="929705" y="1105853"/>
                  </a:cubicBezTo>
                  <a:cubicBezTo>
                    <a:pt x="929705" y="1116330"/>
                    <a:pt x="924008" y="1124903"/>
                    <a:pt x="914514" y="1127760"/>
                  </a:cubicBezTo>
                  <a:cubicBezTo>
                    <a:pt x="905019" y="1130618"/>
                    <a:pt x="910716" y="1128713"/>
                    <a:pt x="907867" y="1128713"/>
                  </a:cubicBezTo>
                  <a:lnTo>
                    <a:pt x="491047" y="1143000"/>
                  </a:lnTo>
                  <a:cubicBezTo>
                    <a:pt x="478704" y="1143000"/>
                    <a:pt x="468260" y="1133475"/>
                    <a:pt x="468260" y="1121093"/>
                  </a:cubicBezTo>
                  <a:lnTo>
                    <a:pt x="468260" y="1121093"/>
                  </a:lnTo>
                  <a:close/>
                  <a:moveTo>
                    <a:pt x="503390" y="1223963"/>
                  </a:moveTo>
                  <a:cubicBezTo>
                    <a:pt x="503390" y="1211580"/>
                    <a:pt x="512885" y="1201103"/>
                    <a:pt x="525228" y="1201103"/>
                  </a:cubicBezTo>
                  <a:lnTo>
                    <a:pt x="942048" y="1186815"/>
                  </a:lnTo>
                  <a:cubicBezTo>
                    <a:pt x="954392" y="1186815"/>
                    <a:pt x="964836" y="1196340"/>
                    <a:pt x="964836" y="1208723"/>
                  </a:cubicBezTo>
                  <a:cubicBezTo>
                    <a:pt x="964836" y="1219200"/>
                    <a:pt x="959139" y="1227773"/>
                    <a:pt x="949644" y="1230630"/>
                  </a:cubicBezTo>
                  <a:cubicBezTo>
                    <a:pt x="940149" y="1233488"/>
                    <a:pt x="945846" y="1231583"/>
                    <a:pt x="942998" y="1231583"/>
                  </a:cubicBezTo>
                  <a:lnTo>
                    <a:pt x="526178" y="1245870"/>
                  </a:lnTo>
                  <a:cubicBezTo>
                    <a:pt x="513835" y="1245870"/>
                    <a:pt x="503390" y="1236345"/>
                    <a:pt x="503390" y="1223963"/>
                  </a:cubicBezTo>
                  <a:lnTo>
                    <a:pt x="503390" y="1223963"/>
                  </a:lnTo>
                  <a:close/>
                  <a:moveTo>
                    <a:pt x="832859" y="398145"/>
                  </a:moveTo>
                  <a:lnTo>
                    <a:pt x="1167074" y="1391603"/>
                  </a:lnTo>
                  <a:lnTo>
                    <a:pt x="1728215" y="989648"/>
                  </a:lnTo>
                  <a:cubicBezTo>
                    <a:pt x="1734861" y="984885"/>
                    <a:pt x="1737710" y="975360"/>
                    <a:pt x="1734861" y="967740"/>
                  </a:cubicBezTo>
                  <a:lnTo>
                    <a:pt x="1421534" y="32385"/>
                  </a:lnTo>
                  <a:lnTo>
                    <a:pt x="1497492" y="38100"/>
                  </a:lnTo>
                  <a:cubicBezTo>
                    <a:pt x="1505088" y="38100"/>
                    <a:pt x="1512684" y="43815"/>
                    <a:pt x="1514583" y="51435"/>
                  </a:cubicBezTo>
                  <a:lnTo>
                    <a:pt x="1835506" y="1005840"/>
                  </a:lnTo>
                  <a:cubicBezTo>
                    <a:pt x="1838354" y="1014413"/>
                    <a:pt x="1828859" y="1025843"/>
                    <a:pt x="1822213" y="1030605"/>
                  </a:cubicBezTo>
                  <a:cubicBezTo>
                    <a:pt x="1736760" y="1090613"/>
                    <a:pt x="1167074" y="1482090"/>
                    <a:pt x="1166125" y="1480185"/>
                  </a:cubicBezTo>
                  <a:cubicBezTo>
                    <a:pt x="1074975" y="1484948"/>
                    <a:pt x="475856" y="1516380"/>
                    <a:pt x="372363" y="1520190"/>
                  </a:cubicBezTo>
                  <a:cubicBezTo>
                    <a:pt x="363817" y="1520190"/>
                    <a:pt x="356222" y="1515428"/>
                    <a:pt x="353373" y="1506855"/>
                  </a:cubicBezTo>
                  <a:lnTo>
                    <a:pt x="32450" y="552450"/>
                  </a:lnTo>
                  <a:cubicBezTo>
                    <a:pt x="29602" y="544830"/>
                    <a:pt x="32450" y="536258"/>
                    <a:pt x="38147" y="531495"/>
                  </a:cubicBezTo>
                  <a:lnTo>
                    <a:pt x="95116" y="481013"/>
                  </a:lnTo>
                  <a:lnTo>
                    <a:pt x="410342" y="1416368"/>
                  </a:lnTo>
                  <a:cubicBezTo>
                    <a:pt x="413190" y="1423988"/>
                    <a:pt x="420786" y="1429703"/>
                    <a:pt x="429331" y="1429703"/>
                  </a:cubicBezTo>
                  <a:lnTo>
                    <a:pt x="1112954" y="1411605"/>
                  </a:lnTo>
                  <a:lnTo>
                    <a:pt x="778738" y="417195"/>
                  </a:lnTo>
                </a:path>
              </a:pathLst>
            </a:custGeom>
            <a:solidFill>
              <a:schemeClr val="accent3">
                <a:lumMod val="40000"/>
                <a:lumOff val="60000"/>
              </a:schemeClr>
            </a:solidFill>
            <a:ln w="9480" cap="flat">
              <a:noFill/>
              <a:prstDash val="solid"/>
              <a:miter/>
            </a:ln>
          </p:spPr>
          <p:txBody>
            <a:bodyPr rtlCol="0" anchor="ctr"/>
            <a:lstStyle/>
            <a:p>
              <a:endParaRPr lang="en-GB"/>
            </a:p>
          </p:txBody>
        </p:sp>
      </p:grpSp>
      <p:grpSp>
        <p:nvGrpSpPr>
          <p:cNvPr id="465" name="Group 464">
            <a:extLst>
              <a:ext uri="{FF2B5EF4-FFF2-40B4-BE49-F238E27FC236}">
                <a16:creationId xmlns:a16="http://schemas.microsoft.com/office/drawing/2014/main" id="{EFAD3611-B903-0E35-5D7B-3F77342BB92A}"/>
              </a:ext>
            </a:extLst>
          </p:cNvPr>
          <p:cNvGrpSpPr/>
          <p:nvPr userDrawn="1"/>
        </p:nvGrpSpPr>
        <p:grpSpPr>
          <a:xfrm rot="2523440">
            <a:off x="1744636" y="1263390"/>
            <a:ext cx="1373453" cy="1129227"/>
            <a:chOff x="8337955" y="559071"/>
            <a:chExt cx="1996101" cy="1641157"/>
          </a:xfrm>
        </p:grpSpPr>
        <p:sp>
          <p:nvSpPr>
            <p:cNvPr id="466" name="Freeform 465">
              <a:extLst>
                <a:ext uri="{FF2B5EF4-FFF2-40B4-BE49-F238E27FC236}">
                  <a16:creationId xmlns:a16="http://schemas.microsoft.com/office/drawing/2014/main" id="{1B0CBB89-DF13-EC60-590B-380FAB8ED112}"/>
                </a:ext>
              </a:extLst>
            </p:cNvPr>
            <p:cNvSpPr/>
            <p:nvPr/>
          </p:nvSpPr>
          <p:spPr>
            <a:xfrm>
              <a:off x="8348235" y="559071"/>
              <a:ext cx="1985821" cy="1641157"/>
            </a:xfrm>
            <a:custGeom>
              <a:avLst/>
              <a:gdLst>
                <a:gd name="connsiteX0" fmla="*/ 1605897 w 1985821"/>
                <a:gd name="connsiteY0" fmla="*/ 3810 h 1641157"/>
                <a:gd name="connsiteX1" fmla="*/ 1488162 w 1985821"/>
                <a:gd name="connsiteY1" fmla="*/ 0 h 1641157"/>
                <a:gd name="connsiteX2" fmla="*/ 1488162 w 1985821"/>
                <a:gd name="connsiteY2" fmla="*/ 0 h 1641157"/>
                <a:gd name="connsiteX3" fmla="*/ 1291620 w 1985821"/>
                <a:gd name="connsiteY3" fmla="*/ 96203 h 1641157"/>
                <a:gd name="connsiteX4" fmla="*/ 880497 w 1985821"/>
                <a:gd name="connsiteY4" fmla="*/ 422910 h 1641157"/>
                <a:gd name="connsiteX5" fmla="*/ 880497 w 1985821"/>
                <a:gd name="connsiteY5" fmla="*/ 422910 h 1641157"/>
                <a:gd name="connsiteX6" fmla="*/ 822579 w 1985821"/>
                <a:gd name="connsiteY6" fmla="*/ 442913 h 1641157"/>
                <a:gd name="connsiteX7" fmla="*/ 822579 w 1985821"/>
                <a:gd name="connsiteY7" fmla="*/ 442913 h 1641157"/>
                <a:gd name="connsiteX8" fmla="*/ 298468 w 1985821"/>
                <a:gd name="connsiteY8" fmla="*/ 437198 h 1641157"/>
                <a:gd name="connsiteX9" fmla="*/ 84836 w 1985821"/>
                <a:gd name="connsiteY9" fmla="*/ 481013 h 1641157"/>
                <a:gd name="connsiteX10" fmla="*/ 84836 w 1985821"/>
                <a:gd name="connsiteY10" fmla="*/ 481013 h 1641157"/>
                <a:gd name="connsiteX11" fmla="*/ 6979 w 1985821"/>
                <a:gd name="connsiteY11" fmla="*/ 552450 h 1641157"/>
                <a:gd name="connsiteX12" fmla="*/ 1282 w 1985821"/>
                <a:gd name="connsiteY12" fmla="*/ 574358 h 1641157"/>
                <a:gd name="connsiteX13" fmla="*/ 360184 w 1985821"/>
                <a:gd name="connsiteY13" fmla="*/ 1626870 h 1641157"/>
                <a:gd name="connsiteX14" fmla="*/ 380123 w 1985821"/>
                <a:gd name="connsiteY14" fmla="*/ 1641158 h 1641157"/>
                <a:gd name="connsiteX15" fmla="*/ 1255540 w 1985821"/>
                <a:gd name="connsiteY15" fmla="*/ 1610678 h 1641157"/>
                <a:gd name="connsiteX16" fmla="*/ 1977142 w 1985821"/>
                <a:gd name="connsiteY16" fmla="*/ 1092518 h 1641157"/>
                <a:gd name="connsiteX17" fmla="*/ 1984738 w 1985821"/>
                <a:gd name="connsiteY17" fmla="*/ 1068705 h 1641157"/>
                <a:gd name="connsiteX18" fmla="*/ 1625836 w 1985821"/>
                <a:gd name="connsiteY18" fmla="*/ 16193 h 1641157"/>
                <a:gd name="connsiteX19" fmla="*/ 1607796 w 1985821"/>
                <a:gd name="connsiteY19" fmla="*/ 1905 h 1641157"/>
                <a:gd name="connsiteX20" fmla="*/ 1605897 w 1985821"/>
                <a:gd name="connsiteY20" fmla="*/ 3810 h 1641157"/>
                <a:gd name="connsiteX21" fmla="*/ 456081 w 1985821"/>
                <a:gd name="connsiteY21" fmla="*/ 1526858 h 1641157"/>
                <a:gd name="connsiteX22" fmla="*/ 469374 w 1985821"/>
                <a:gd name="connsiteY22" fmla="*/ 1526858 h 1641157"/>
                <a:gd name="connsiteX23" fmla="*/ 456081 w 1985821"/>
                <a:gd name="connsiteY23" fmla="*/ 1526858 h 16411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985821" h="1641157">
                  <a:moveTo>
                    <a:pt x="1605897" y="3810"/>
                  </a:moveTo>
                  <a:lnTo>
                    <a:pt x="1488162" y="0"/>
                  </a:lnTo>
                  <a:lnTo>
                    <a:pt x="1488162" y="0"/>
                  </a:lnTo>
                  <a:cubicBezTo>
                    <a:pt x="1482465" y="1905"/>
                    <a:pt x="1421698" y="29528"/>
                    <a:pt x="1291620" y="96203"/>
                  </a:cubicBezTo>
                  <a:cubicBezTo>
                    <a:pt x="1071342" y="209550"/>
                    <a:pt x="885244" y="418148"/>
                    <a:pt x="880497" y="422910"/>
                  </a:cubicBezTo>
                  <a:lnTo>
                    <a:pt x="880497" y="422910"/>
                  </a:lnTo>
                  <a:lnTo>
                    <a:pt x="822579" y="442913"/>
                  </a:lnTo>
                  <a:lnTo>
                    <a:pt x="822579" y="442913"/>
                  </a:lnTo>
                  <a:cubicBezTo>
                    <a:pt x="815932" y="441960"/>
                    <a:pt x="541534" y="391478"/>
                    <a:pt x="298468" y="437198"/>
                  </a:cubicBezTo>
                  <a:cubicBezTo>
                    <a:pt x="146552" y="465773"/>
                    <a:pt x="91482" y="479108"/>
                    <a:pt x="84836" y="481013"/>
                  </a:cubicBezTo>
                  <a:lnTo>
                    <a:pt x="84836" y="481013"/>
                  </a:lnTo>
                  <a:lnTo>
                    <a:pt x="6979" y="552450"/>
                  </a:lnTo>
                  <a:cubicBezTo>
                    <a:pt x="332" y="558165"/>
                    <a:pt x="-1567" y="566738"/>
                    <a:pt x="1282" y="574358"/>
                  </a:cubicBezTo>
                  <a:lnTo>
                    <a:pt x="360184" y="1626870"/>
                  </a:lnTo>
                  <a:cubicBezTo>
                    <a:pt x="363032" y="1635443"/>
                    <a:pt x="371578" y="1641158"/>
                    <a:pt x="380123" y="1641158"/>
                  </a:cubicBezTo>
                  <a:cubicBezTo>
                    <a:pt x="496908" y="1637348"/>
                    <a:pt x="1255540" y="1610678"/>
                    <a:pt x="1255540" y="1610678"/>
                  </a:cubicBezTo>
                  <a:cubicBezTo>
                    <a:pt x="1255540" y="1610678"/>
                    <a:pt x="1880295" y="1162050"/>
                    <a:pt x="1977142" y="1092518"/>
                  </a:cubicBezTo>
                  <a:cubicBezTo>
                    <a:pt x="1984738" y="1086803"/>
                    <a:pt x="1987586" y="1077278"/>
                    <a:pt x="1984738" y="1068705"/>
                  </a:cubicBezTo>
                  <a:lnTo>
                    <a:pt x="1625836" y="16193"/>
                  </a:lnTo>
                  <a:cubicBezTo>
                    <a:pt x="1622987" y="8573"/>
                    <a:pt x="1615391" y="2858"/>
                    <a:pt x="1607796" y="1905"/>
                  </a:cubicBezTo>
                  <a:lnTo>
                    <a:pt x="1605897" y="3810"/>
                  </a:lnTo>
                  <a:close/>
                  <a:moveTo>
                    <a:pt x="456081" y="1526858"/>
                  </a:moveTo>
                  <a:lnTo>
                    <a:pt x="469374" y="1526858"/>
                  </a:lnTo>
                  <a:lnTo>
                    <a:pt x="456081" y="1526858"/>
                  </a:lnTo>
                  <a:close/>
                </a:path>
              </a:pathLst>
            </a:custGeom>
            <a:solidFill>
              <a:srgbClr val="FFFFFF"/>
            </a:solidFill>
            <a:ln w="9480" cap="flat">
              <a:noFill/>
              <a:prstDash val="solid"/>
              <a:miter/>
            </a:ln>
          </p:spPr>
          <p:txBody>
            <a:bodyPr rtlCol="0" anchor="ctr"/>
            <a:lstStyle/>
            <a:p>
              <a:endParaRPr lang="en-GB"/>
            </a:p>
          </p:txBody>
        </p:sp>
        <p:sp>
          <p:nvSpPr>
            <p:cNvPr id="467" name="Freeform 466">
              <a:extLst>
                <a:ext uri="{FF2B5EF4-FFF2-40B4-BE49-F238E27FC236}">
                  <a16:creationId xmlns:a16="http://schemas.microsoft.com/office/drawing/2014/main" id="{8CFC0914-C2C5-3AFE-1203-A49DC53FA854}"/>
                </a:ext>
              </a:extLst>
            </p:cNvPr>
            <p:cNvSpPr/>
            <p:nvPr/>
          </p:nvSpPr>
          <p:spPr>
            <a:xfrm>
              <a:off x="8337955" y="562881"/>
              <a:ext cx="1875011" cy="1547812"/>
            </a:xfrm>
            <a:custGeom>
              <a:avLst/>
              <a:gdLst>
                <a:gd name="connsiteX0" fmla="*/ 1520279 w 1875011"/>
                <a:gd name="connsiteY0" fmla="*/ 4762 h 1547812"/>
                <a:gd name="connsiteX1" fmla="*/ 1409191 w 1875011"/>
                <a:gd name="connsiteY1" fmla="*/ 0 h 1547812"/>
                <a:gd name="connsiteX2" fmla="*/ 1409191 w 1875011"/>
                <a:gd name="connsiteY2" fmla="*/ 0 h 1547812"/>
                <a:gd name="connsiteX3" fmla="*/ 1223093 w 1875011"/>
                <a:gd name="connsiteY3" fmla="*/ 90488 h 1547812"/>
                <a:gd name="connsiteX4" fmla="*/ 832859 w 1875011"/>
                <a:gd name="connsiteY4" fmla="*/ 398145 h 1547812"/>
                <a:gd name="connsiteX5" fmla="*/ 832859 w 1875011"/>
                <a:gd name="connsiteY5" fmla="*/ 398145 h 1547812"/>
                <a:gd name="connsiteX6" fmla="*/ 806273 w 1875011"/>
                <a:gd name="connsiteY6" fmla="*/ 407670 h 1547812"/>
                <a:gd name="connsiteX7" fmla="*/ 805324 w 1875011"/>
                <a:gd name="connsiteY7" fmla="*/ 407670 h 1547812"/>
                <a:gd name="connsiteX8" fmla="*/ 778738 w 1875011"/>
                <a:gd name="connsiteY8" fmla="*/ 417195 h 1547812"/>
                <a:gd name="connsiteX9" fmla="*/ 778738 w 1875011"/>
                <a:gd name="connsiteY9" fmla="*/ 417195 h 1547812"/>
                <a:gd name="connsiteX10" fmla="*/ 283112 w 1875011"/>
                <a:gd name="connsiteY10" fmla="*/ 409575 h 1547812"/>
                <a:gd name="connsiteX11" fmla="*/ 80873 w 1875011"/>
                <a:gd name="connsiteY11" fmla="*/ 449580 h 1547812"/>
                <a:gd name="connsiteX12" fmla="*/ 80873 w 1875011"/>
                <a:gd name="connsiteY12" fmla="*/ 449580 h 1547812"/>
                <a:gd name="connsiteX13" fmla="*/ 6814 w 1875011"/>
                <a:gd name="connsiteY13" fmla="*/ 517208 h 1547812"/>
                <a:gd name="connsiteX14" fmla="*/ 1117 w 1875011"/>
                <a:gd name="connsiteY14" fmla="*/ 538163 h 1547812"/>
                <a:gd name="connsiteX15" fmla="*/ 336283 w 1875011"/>
                <a:gd name="connsiteY15" fmla="*/ 1534478 h 1547812"/>
                <a:gd name="connsiteX16" fmla="*/ 355272 w 1875011"/>
                <a:gd name="connsiteY16" fmla="*/ 1547813 h 1547812"/>
                <a:gd name="connsiteX17" fmla="*/ 1182266 w 1875011"/>
                <a:gd name="connsiteY17" fmla="*/ 1523048 h 1547812"/>
                <a:gd name="connsiteX18" fmla="*/ 1866838 w 1875011"/>
                <a:gd name="connsiteY18" fmla="*/ 1036320 h 1547812"/>
                <a:gd name="connsiteX19" fmla="*/ 1874434 w 1875011"/>
                <a:gd name="connsiteY19" fmla="*/ 1014413 h 1547812"/>
                <a:gd name="connsiteX20" fmla="*/ 1540218 w 1875011"/>
                <a:gd name="connsiteY20" fmla="*/ 18098 h 1547812"/>
                <a:gd name="connsiteX21" fmla="*/ 1523128 w 1875011"/>
                <a:gd name="connsiteY21" fmla="*/ 4762 h 1547812"/>
                <a:gd name="connsiteX22" fmla="*/ 1520279 w 1875011"/>
                <a:gd name="connsiteY22" fmla="*/ 4762 h 1547812"/>
                <a:gd name="connsiteX23" fmla="*/ 960088 w 1875011"/>
                <a:gd name="connsiteY23" fmla="*/ 492443 h 1547812"/>
                <a:gd name="connsiteX24" fmla="*/ 1300001 w 1875011"/>
                <a:gd name="connsiteY24" fmla="*/ 250508 h 1547812"/>
                <a:gd name="connsiteX25" fmla="*/ 1331334 w 1875011"/>
                <a:gd name="connsiteY25" fmla="*/ 256223 h 1547812"/>
                <a:gd name="connsiteX26" fmla="*/ 1325637 w 1875011"/>
                <a:gd name="connsiteY26" fmla="*/ 287655 h 1547812"/>
                <a:gd name="connsiteX27" fmla="*/ 985724 w 1875011"/>
                <a:gd name="connsiteY27" fmla="*/ 529590 h 1547812"/>
                <a:gd name="connsiteX28" fmla="*/ 980027 w 1875011"/>
                <a:gd name="connsiteY28" fmla="*/ 532448 h 1547812"/>
                <a:gd name="connsiteX29" fmla="*/ 955341 w 1875011"/>
                <a:gd name="connsiteY29" fmla="*/ 523875 h 1547812"/>
                <a:gd name="connsiteX30" fmla="*/ 961038 w 1875011"/>
                <a:gd name="connsiteY30" fmla="*/ 492443 h 1547812"/>
                <a:gd name="connsiteX31" fmla="*/ 960088 w 1875011"/>
                <a:gd name="connsiteY31" fmla="*/ 492443 h 1547812"/>
                <a:gd name="connsiteX32" fmla="*/ 995219 w 1875011"/>
                <a:gd name="connsiteY32" fmla="*/ 595313 h 1547812"/>
                <a:gd name="connsiteX33" fmla="*/ 1335132 w 1875011"/>
                <a:gd name="connsiteY33" fmla="*/ 353378 h 1547812"/>
                <a:gd name="connsiteX34" fmla="*/ 1366464 w 1875011"/>
                <a:gd name="connsiteY34" fmla="*/ 359093 h 1547812"/>
                <a:gd name="connsiteX35" fmla="*/ 1360767 w 1875011"/>
                <a:gd name="connsiteY35" fmla="*/ 390525 h 1547812"/>
                <a:gd name="connsiteX36" fmla="*/ 1020855 w 1875011"/>
                <a:gd name="connsiteY36" fmla="*/ 632460 h 1547812"/>
                <a:gd name="connsiteX37" fmla="*/ 1015158 w 1875011"/>
                <a:gd name="connsiteY37" fmla="*/ 635318 h 1547812"/>
                <a:gd name="connsiteX38" fmla="*/ 990472 w 1875011"/>
                <a:gd name="connsiteY38" fmla="*/ 626745 h 1547812"/>
                <a:gd name="connsiteX39" fmla="*/ 996169 w 1875011"/>
                <a:gd name="connsiteY39" fmla="*/ 595313 h 1547812"/>
                <a:gd name="connsiteX40" fmla="*/ 995219 w 1875011"/>
                <a:gd name="connsiteY40" fmla="*/ 595313 h 1547812"/>
                <a:gd name="connsiteX41" fmla="*/ 1029400 w 1875011"/>
                <a:gd name="connsiteY41" fmla="*/ 698183 h 1547812"/>
                <a:gd name="connsiteX42" fmla="*/ 1369313 w 1875011"/>
                <a:gd name="connsiteY42" fmla="*/ 456248 h 1547812"/>
                <a:gd name="connsiteX43" fmla="*/ 1400645 w 1875011"/>
                <a:gd name="connsiteY43" fmla="*/ 461963 h 1547812"/>
                <a:gd name="connsiteX44" fmla="*/ 1394949 w 1875011"/>
                <a:gd name="connsiteY44" fmla="*/ 493395 h 1547812"/>
                <a:gd name="connsiteX45" fmla="*/ 1055036 w 1875011"/>
                <a:gd name="connsiteY45" fmla="*/ 735330 h 1547812"/>
                <a:gd name="connsiteX46" fmla="*/ 1049339 w 1875011"/>
                <a:gd name="connsiteY46" fmla="*/ 738188 h 1547812"/>
                <a:gd name="connsiteX47" fmla="*/ 1024653 w 1875011"/>
                <a:gd name="connsiteY47" fmla="*/ 729615 h 1547812"/>
                <a:gd name="connsiteX48" fmla="*/ 1030350 w 1875011"/>
                <a:gd name="connsiteY48" fmla="*/ 698183 h 1547812"/>
                <a:gd name="connsiteX49" fmla="*/ 1029400 w 1875011"/>
                <a:gd name="connsiteY49" fmla="*/ 698183 h 1547812"/>
                <a:gd name="connsiteX50" fmla="*/ 1063581 w 1875011"/>
                <a:gd name="connsiteY50" fmla="*/ 801053 h 1547812"/>
                <a:gd name="connsiteX51" fmla="*/ 1403494 w 1875011"/>
                <a:gd name="connsiteY51" fmla="*/ 559118 h 1547812"/>
                <a:gd name="connsiteX52" fmla="*/ 1434827 w 1875011"/>
                <a:gd name="connsiteY52" fmla="*/ 564833 h 1547812"/>
                <a:gd name="connsiteX53" fmla="*/ 1429130 w 1875011"/>
                <a:gd name="connsiteY53" fmla="*/ 596265 h 1547812"/>
                <a:gd name="connsiteX54" fmla="*/ 1089217 w 1875011"/>
                <a:gd name="connsiteY54" fmla="*/ 838200 h 1547812"/>
                <a:gd name="connsiteX55" fmla="*/ 1083520 w 1875011"/>
                <a:gd name="connsiteY55" fmla="*/ 841058 h 1547812"/>
                <a:gd name="connsiteX56" fmla="*/ 1058834 w 1875011"/>
                <a:gd name="connsiteY56" fmla="*/ 832485 h 1547812"/>
                <a:gd name="connsiteX57" fmla="*/ 1064531 w 1875011"/>
                <a:gd name="connsiteY57" fmla="*/ 801053 h 1547812"/>
                <a:gd name="connsiteX58" fmla="*/ 1063581 w 1875011"/>
                <a:gd name="connsiteY58" fmla="*/ 801053 h 1547812"/>
                <a:gd name="connsiteX59" fmla="*/ 1098712 w 1875011"/>
                <a:gd name="connsiteY59" fmla="*/ 904875 h 1547812"/>
                <a:gd name="connsiteX60" fmla="*/ 1438625 w 1875011"/>
                <a:gd name="connsiteY60" fmla="*/ 662940 h 1547812"/>
                <a:gd name="connsiteX61" fmla="*/ 1469957 w 1875011"/>
                <a:gd name="connsiteY61" fmla="*/ 668655 h 1547812"/>
                <a:gd name="connsiteX62" fmla="*/ 1464260 w 1875011"/>
                <a:gd name="connsiteY62" fmla="*/ 700088 h 1547812"/>
                <a:gd name="connsiteX63" fmla="*/ 1124348 w 1875011"/>
                <a:gd name="connsiteY63" fmla="*/ 942023 h 1547812"/>
                <a:gd name="connsiteX64" fmla="*/ 1118651 w 1875011"/>
                <a:gd name="connsiteY64" fmla="*/ 944880 h 1547812"/>
                <a:gd name="connsiteX65" fmla="*/ 1093965 w 1875011"/>
                <a:gd name="connsiteY65" fmla="*/ 936308 h 1547812"/>
                <a:gd name="connsiteX66" fmla="*/ 1099661 w 1875011"/>
                <a:gd name="connsiteY66" fmla="*/ 904875 h 1547812"/>
                <a:gd name="connsiteX67" fmla="*/ 1098712 w 1875011"/>
                <a:gd name="connsiteY67" fmla="*/ 904875 h 1547812"/>
                <a:gd name="connsiteX68" fmla="*/ 1132893 w 1875011"/>
                <a:gd name="connsiteY68" fmla="*/ 1007745 h 1547812"/>
                <a:gd name="connsiteX69" fmla="*/ 1472806 w 1875011"/>
                <a:gd name="connsiteY69" fmla="*/ 765810 h 1547812"/>
                <a:gd name="connsiteX70" fmla="*/ 1504138 w 1875011"/>
                <a:gd name="connsiteY70" fmla="*/ 771525 h 1547812"/>
                <a:gd name="connsiteX71" fmla="*/ 1498442 w 1875011"/>
                <a:gd name="connsiteY71" fmla="*/ 802958 h 1547812"/>
                <a:gd name="connsiteX72" fmla="*/ 1158529 w 1875011"/>
                <a:gd name="connsiteY72" fmla="*/ 1044893 h 1547812"/>
                <a:gd name="connsiteX73" fmla="*/ 1152832 w 1875011"/>
                <a:gd name="connsiteY73" fmla="*/ 1047750 h 1547812"/>
                <a:gd name="connsiteX74" fmla="*/ 1128146 w 1875011"/>
                <a:gd name="connsiteY74" fmla="*/ 1039178 h 1547812"/>
                <a:gd name="connsiteX75" fmla="*/ 1133843 w 1875011"/>
                <a:gd name="connsiteY75" fmla="*/ 1007745 h 1547812"/>
                <a:gd name="connsiteX76" fmla="*/ 1132893 w 1875011"/>
                <a:gd name="connsiteY76" fmla="*/ 1007745 h 1547812"/>
                <a:gd name="connsiteX77" fmla="*/ 1168024 w 1875011"/>
                <a:gd name="connsiteY77" fmla="*/ 1110615 h 1547812"/>
                <a:gd name="connsiteX78" fmla="*/ 1507936 w 1875011"/>
                <a:gd name="connsiteY78" fmla="*/ 868680 h 1547812"/>
                <a:gd name="connsiteX79" fmla="*/ 1539269 w 1875011"/>
                <a:gd name="connsiteY79" fmla="*/ 874395 h 1547812"/>
                <a:gd name="connsiteX80" fmla="*/ 1533572 w 1875011"/>
                <a:gd name="connsiteY80" fmla="*/ 905828 h 1547812"/>
                <a:gd name="connsiteX81" fmla="*/ 1193660 w 1875011"/>
                <a:gd name="connsiteY81" fmla="*/ 1147763 h 1547812"/>
                <a:gd name="connsiteX82" fmla="*/ 1187963 w 1875011"/>
                <a:gd name="connsiteY82" fmla="*/ 1150620 h 1547812"/>
                <a:gd name="connsiteX83" fmla="*/ 1163276 w 1875011"/>
                <a:gd name="connsiteY83" fmla="*/ 1142048 h 1547812"/>
                <a:gd name="connsiteX84" fmla="*/ 1168973 w 1875011"/>
                <a:gd name="connsiteY84" fmla="*/ 1110615 h 1547812"/>
                <a:gd name="connsiteX85" fmla="*/ 1168024 w 1875011"/>
                <a:gd name="connsiteY85" fmla="*/ 1110615 h 1547812"/>
                <a:gd name="connsiteX86" fmla="*/ 295455 w 1875011"/>
                <a:gd name="connsiteY86" fmla="*/ 605790 h 1547812"/>
                <a:gd name="connsiteX87" fmla="*/ 317293 w 1875011"/>
                <a:gd name="connsiteY87" fmla="*/ 582930 h 1547812"/>
                <a:gd name="connsiteX88" fmla="*/ 734113 w 1875011"/>
                <a:gd name="connsiteY88" fmla="*/ 568643 h 1547812"/>
                <a:gd name="connsiteX89" fmla="*/ 756901 w 1875011"/>
                <a:gd name="connsiteY89" fmla="*/ 590550 h 1547812"/>
                <a:gd name="connsiteX90" fmla="*/ 741709 w 1875011"/>
                <a:gd name="connsiteY90" fmla="*/ 612458 h 1547812"/>
                <a:gd name="connsiteX91" fmla="*/ 735063 w 1875011"/>
                <a:gd name="connsiteY91" fmla="*/ 613410 h 1547812"/>
                <a:gd name="connsiteX92" fmla="*/ 318243 w 1875011"/>
                <a:gd name="connsiteY92" fmla="*/ 627698 h 1547812"/>
                <a:gd name="connsiteX93" fmla="*/ 295455 w 1875011"/>
                <a:gd name="connsiteY93" fmla="*/ 605790 h 1547812"/>
                <a:gd name="connsiteX94" fmla="*/ 295455 w 1875011"/>
                <a:gd name="connsiteY94" fmla="*/ 605790 h 1547812"/>
                <a:gd name="connsiteX95" fmla="*/ 329636 w 1875011"/>
                <a:gd name="connsiteY95" fmla="*/ 708660 h 1547812"/>
                <a:gd name="connsiteX96" fmla="*/ 351474 w 1875011"/>
                <a:gd name="connsiteY96" fmla="*/ 685800 h 1547812"/>
                <a:gd name="connsiteX97" fmla="*/ 768294 w 1875011"/>
                <a:gd name="connsiteY97" fmla="*/ 671513 h 1547812"/>
                <a:gd name="connsiteX98" fmla="*/ 791082 w 1875011"/>
                <a:gd name="connsiteY98" fmla="*/ 693420 h 1547812"/>
                <a:gd name="connsiteX99" fmla="*/ 775890 w 1875011"/>
                <a:gd name="connsiteY99" fmla="*/ 715328 h 1547812"/>
                <a:gd name="connsiteX100" fmla="*/ 769244 w 1875011"/>
                <a:gd name="connsiteY100" fmla="*/ 716280 h 1547812"/>
                <a:gd name="connsiteX101" fmla="*/ 352424 w 1875011"/>
                <a:gd name="connsiteY101" fmla="*/ 730568 h 1547812"/>
                <a:gd name="connsiteX102" fmla="*/ 329636 w 1875011"/>
                <a:gd name="connsiteY102" fmla="*/ 708660 h 1547812"/>
                <a:gd name="connsiteX103" fmla="*/ 329636 w 1875011"/>
                <a:gd name="connsiteY103" fmla="*/ 708660 h 1547812"/>
                <a:gd name="connsiteX104" fmla="*/ 364767 w 1875011"/>
                <a:gd name="connsiteY104" fmla="*/ 811530 h 1547812"/>
                <a:gd name="connsiteX105" fmla="*/ 386605 w 1875011"/>
                <a:gd name="connsiteY105" fmla="*/ 788670 h 1547812"/>
                <a:gd name="connsiteX106" fmla="*/ 803425 w 1875011"/>
                <a:gd name="connsiteY106" fmla="*/ 774383 h 1547812"/>
                <a:gd name="connsiteX107" fmla="*/ 826212 w 1875011"/>
                <a:gd name="connsiteY107" fmla="*/ 796290 h 1547812"/>
                <a:gd name="connsiteX108" fmla="*/ 811021 w 1875011"/>
                <a:gd name="connsiteY108" fmla="*/ 818198 h 1547812"/>
                <a:gd name="connsiteX109" fmla="*/ 804374 w 1875011"/>
                <a:gd name="connsiteY109" fmla="*/ 819150 h 1547812"/>
                <a:gd name="connsiteX110" fmla="*/ 387554 w 1875011"/>
                <a:gd name="connsiteY110" fmla="*/ 833438 h 1547812"/>
                <a:gd name="connsiteX111" fmla="*/ 364767 w 1875011"/>
                <a:gd name="connsiteY111" fmla="*/ 811530 h 1547812"/>
                <a:gd name="connsiteX112" fmla="*/ 364767 w 1875011"/>
                <a:gd name="connsiteY112" fmla="*/ 811530 h 1547812"/>
                <a:gd name="connsiteX113" fmla="*/ 398948 w 1875011"/>
                <a:gd name="connsiteY113" fmla="*/ 915353 h 1547812"/>
                <a:gd name="connsiteX114" fmla="*/ 420786 w 1875011"/>
                <a:gd name="connsiteY114" fmla="*/ 892493 h 1547812"/>
                <a:gd name="connsiteX115" fmla="*/ 837606 w 1875011"/>
                <a:gd name="connsiteY115" fmla="*/ 878205 h 1547812"/>
                <a:gd name="connsiteX116" fmla="*/ 860393 w 1875011"/>
                <a:gd name="connsiteY116" fmla="*/ 900113 h 1547812"/>
                <a:gd name="connsiteX117" fmla="*/ 845202 w 1875011"/>
                <a:gd name="connsiteY117" fmla="*/ 922020 h 1547812"/>
                <a:gd name="connsiteX118" fmla="*/ 838555 w 1875011"/>
                <a:gd name="connsiteY118" fmla="*/ 922973 h 1547812"/>
                <a:gd name="connsiteX119" fmla="*/ 421735 w 1875011"/>
                <a:gd name="connsiteY119" fmla="*/ 937260 h 1547812"/>
                <a:gd name="connsiteX120" fmla="*/ 398948 w 1875011"/>
                <a:gd name="connsiteY120" fmla="*/ 915353 h 1547812"/>
                <a:gd name="connsiteX121" fmla="*/ 398948 w 1875011"/>
                <a:gd name="connsiteY121" fmla="*/ 915353 h 1547812"/>
                <a:gd name="connsiteX122" fmla="*/ 434079 w 1875011"/>
                <a:gd name="connsiteY122" fmla="*/ 1018223 h 1547812"/>
                <a:gd name="connsiteX123" fmla="*/ 455917 w 1875011"/>
                <a:gd name="connsiteY123" fmla="*/ 995363 h 1547812"/>
                <a:gd name="connsiteX124" fmla="*/ 872737 w 1875011"/>
                <a:gd name="connsiteY124" fmla="*/ 981075 h 1547812"/>
                <a:gd name="connsiteX125" fmla="*/ 895524 w 1875011"/>
                <a:gd name="connsiteY125" fmla="*/ 1002983 h 1547812"/>
                <a:gd name="connsiteX126" fmla="*/ 880332 w 1875011"/>
                <a:gd name="connsiteY126" fmla="*/ 1024890 h 1547812"/>
                <a:gd name="connsiteX127" fmla="*/ 873686 w 1875011"/>
                <a:gd name="connsiteY127" fmla="*/ 1025843 h 1547812"/>
                <a:gd name="connsiteX128" fmla="*/ 456866 w 1875011"/>
                <a:gd name="connsiteY128" fmla="*/ 1040130 h 1547812"/>
                <a:gd name="connsiteX129" fmla="*/ 434079 w 1875011"/>
                <a:gd name="connsiteY129" fmla="*/ 1018223 h 1547812"/>
                <a:gd name="connsiteX130" fmla="*/ 434079 w 1875011"/>
                <a:gd name="connsiteY130" fmla="*/ 1018223 h 1547812"/>
                <a:gd name="connsiteX131" fmla="*/ 468260 w 1875011"/>
                <a:gd name="connsiteY131" fmla="*/ 1121093 h 1547812"/>
                <a:gd name="connsiteX132" fmla="*/ 490098 w 1875011"/>
                <a:gd name="connsiteY132" fmla="*/ 1098233 h 1547812"/>
                <a:gd name="connsiteX133" fmla="*/ 906918 w 1875011"/>
                <a:gd name="connsiteY133" fmla="*/ 1083945 h 1547812"/>
                <a:gd name="connsiteX134" fmla="*/ 929705 w 1875011"/>
                <a:gd name="connsiteY134" fmla="*/ 1105853 h 1547812"/>
                <a:gd name="connsiteX135" fmla="*/ 914514 w 1875011"/>
                <a:gd name="connsiteY135" fmla="*/ 1127760 h 1547812"/>
                <a:gd name="connsiteX136" fmla="*/ 907867 w 1875011"/>
                <a:gd name="connsiteY136" fmla="*/ 1128713 h 1547812"/>
                <a:gd name="connsiteX137" fmla="*/ 491047 w 1875011"/>
                <a:gd name="connsiteY137" fmla="*/ 1143000 h 1547812"/>
                <a:gd name="connsiteX138" fmla="*/ 468260 w 1875011"/>
                <a:gd name="connsiteY138" fmla="*/ 1121093 h 1547812"/>
                <a:gd name="connsiteX139" fmla="*/ 468260 w 1875011"/>
                <a:gd name="connsiteY139" fmla="*/ 1121093 h 1547812"/>
                <a:gd name="connsiteX140" fmla="*/ 503390 w 1875011"/>
                <a:gd name="connsiteY140" fmla="*/ 1223963 h 1547812"/>
                <a:gd name="connsiteX141" fmla="*/ 525228 w 1875011"/>
                <a:gd name="connsiteY141" fmla="*/ 1201103 h 1547812"/>
                <a:gd name="connsiteX142" fmla="*/ 942048 w 1875011"/>
                <a:gd name="connsiteY142" fmla="*/ 1186815 h 1547812"/>
                <a:gd name="connsiteX143" fmla="*/ 964836 w 1875011"/>
                <a:gd name="connsiteY143" fmla="*/ 1208723 h 1547812"/>
                <a:gd name="connsiteX144" fmla="*/ 949644 w 1875011"/>
                <a:gd name="connsiteY144" fmla="*/ 1230630 h 1547812"/>
                <a:gd name="connsiteX145" fmla="*/ 942998 w 1875011"/>
                <a:gd name="connsiteY145" fmla="*/ 1231583 h 1547812"/>
                <a:gd name="connsiteX146" fmla="*/ 526178 w 1875011"/>
                <a:gd name="connsiteY146" fmla="*/ 1245870 h 1547812"/>
                <a:gd name="connsiteX147" fmla="*/ 503390 w 1875011"/>
                <a:gd name="connsiteY147" fmla="*/ 1223963 h 1547812"/>
                <a:gd name="connsiteX148" fmla="*/ 503390 w 1875011"/>
                <a:gd name="connsiteY148" fmla="*/ 1223963 h 1547812"/>
                <a:gd name="connsiteX149" fmla="*/ 832859 w 1875011"/>
                <a:gd name="connsiteY149" fmla="*/ 398145 h 1547812"/>
                <a:gd name="connsiteX150" fmla="*/ 1167074 w 1875011"/>
                <a:gd name="connsiteY150" fmla="*/ 1391603 h 1547812"/>
                <a:gd name="connsiteX151" fmla="*/ 1728215 w 1875011"/>
                <a:gd name="connsiteY151" fmla="*/ 989648 h 1547812"/>
                <a:gd name="connsiteX152" fmla="*/ 1734861 w 1875011"/>
                <a:gd name="connsiteY152" fmla="*/ 967740 h 1547812"/>
                <a:gd name="connsiteX153" fmla="*/ 1421534 w 1875011"/>
                <a:gd name="connsiteY153" fmla="*/ 32385 h 1547812"/>
                <a:gd name="connsiteX154" fmla="*/ 1497492 w 1875011"/>
                <a:gd name="connsiteY154" fmla="*/ 38100 h 1547812"/>
                <a:gd name="connsiteX155" fmla="*/ 1514583 w 1875011"/>
                <a:gd name="connsiteY155" fmla="*/ 51435 h 1547812"/>
                <a:gd name="connsiteX156" fmla="*/ 1835506 w 1875011"/>
                <a:gd name="connsiteY156" fmla="*/ 1005840 h 1547812"/>
                <a:gd name="connsiteX157" fmla="*/ 1822213 w 1875011"/>
                <a:gd name="connsiteY157" fmla="*/ 1030605 h 1547812"/>
                <a:gd name="connsiteX158" fmla="*/ 1166125 w 1875011"/>
                <a:gd name="connsiteY158" fmla="*/ 1480185 h 1547812"/>
                <a:gd name="connsiteX159" fmla="*/ 372363 w 1875011"/>
                <a:gd name="connsiteY159" fmla="*/ 1520190 h 1547812"/>
                <a:gd name="connsiteX160" fmla="*/ 353373 w 1875011"/>
                <a:gd name="connsiteY160" fmla="*/ 1506855 h 1547812"/>
                <a:gd name="connsiteX161" fmla="*/ 32450 w 1875011"/>
                <a:gd name="connsiteY161" fmla="*/ 552450 h 1547812"/>
                <a:gd name="connsiteX162" fmla="*/ 38147 w 1875011"/>
                <a:gd name="connsiteY162" fmla="*/ 531495 h 1547812"/>
                <a:gd name="connsiteX163" fmla="*/ 95116 w 1875011"/>
                <a:gd name="connsiteY163" fmla="*/ 481013 h 1547812"/>
                <a:gd name="connsiteX164" fmla="*/ 410342 w 1875011"/>
                <a:gd name="connsiteY164" fmla="*/ 1416368 h 1547812"/>
                <a:gd name="connsiteX165" fmla="*/ 429331 w 1875011"/>
                <a:gd name="connsiteY165" fmla="*/ 1429703 h 1547812"/>
                <a:gd name="connsiteX166" fmla="*/ 1112954 w 1875011"/>
                <a:gd name="connsiteY166" fmla="*/ 1411605 h 1547812"/>
                <a:gd name="connsiteX167" fmla="*/ 778738 w 1875011"/>
                <a:gd name="connsiteY167" fmla="*/ 417195 h 15478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Lst>
              <a:rect l="l" t="t" r="r" b="b"/>
              <a:pathLst>
                <a:path w="1875011" h="1547812">
                  <a:moveTo>
                    <a:pt x="1520279" y="4762"/>
                  </a:moveTo>
                  <a:lnTo>
                    <a:pt x="1409191" y="0"/>
                  </a:lnTo>
                  <a:lnTo>
                    <a:pt x="1409191" y="0"/>
                  </a:lnTo>
                  <a:cubicBezTo>
                    <a:pt x="1403494" y="1905"/>
                    <a:pt x="1346525" y="27623"/>
                    <a:pt x="1223093" y="90488"/>
                  </a:cubicBezTo>
                  <a:cubicBezTo>
                    <a:pt x="1015158" y="197168"/>
                    <a:pt x="837606" y="393383"/>
                    <a:pt x="832859" y="398145"/>
                  </a:cubicBezTo>
                  <a:lnTo>
                    <a:pt x="832859" y="398145"/>
                  </a:lnTo>
                  <a:lnTo>
                    <a:pt x="806273" y="407670"/>
                  </a:lnTo>
                  <a:lnTo>
                    <a:pt x="805324" y="407670"/>
                  </a:lnTo>
                  <a:lnTo>
                    <a:pt x="778738" y="417195"/>
                  </a:lnTo>
                  <a:lnTo>
                    <a:pt x="778738" y="417195"/>
                  </a:lnTo>
                  <a:cubicBezTo>
                    <a:pt x="773042" y="416243"/>
                    <a:pt x="512885" y="367665"/>
                    <a:pt x="283112" y="409575"/>
                  </a:cubicBezTo>
                  <a:cubicBezTo>
                    <a:pt x="139741" y="435293"/>
                    <a:pt x="87520" y="448628"/>
                    <a:pt x="80873" y="449580"/>
                  </a:cubicBezTo>
                  <a:lnTo>
                    <a:pt x="80873" y="449580"/>
                  </a:lnTo>
                  <a:lnTo>
                    <a:pt x="6814" y="517208"/>
                  </a:lnTo>
                  <a:cubicBezTo>
                    <a:pt x="1117" y="521970"/>
                    <a:pt x="-1731" y="530543"/>
                    <a:pt x="1117" y="538163"/>
                  </a:cubicBezTo>
                  <a:lnTo>
                    <a:pt x="336283" y="1534478"/>
                  </a:lnTo>
                  <a:cubicBezTo>
                    <a:pt x="339131" y="1542098"/>
                    <a:pt x="346727" y="1547813"/>
                    <a:pt x="355272" y="1547813"/>
                  </a:cubicBezTo>
                  <a:cubicBezTo>
                    <a:pt x="465411" y="1544955"/>
                    <a:pt x="1182266" y="1523048"/>
                    <a:pt x="1182266" y="1523048"/>
                  </a:cubicBezTo>
                  <a:cubicBezTo>
                    <a:pt x="1182266" y="1523048"/>
                    <a:pt x="1774739" y="1101090"/>
                    <a:pt x="1866838" y="1036320"/>
                  </a:cubicBezTo>
                  <a:cubicBezTo>
                    <a:pt x="1873485" y="1031558"/>
                    <a:pt x="1876333" y="1022033"/>
                    <a:pt x="1874434" y="1014413"/>
                  </a:cubicBezTo>
                  <a:lnTo>
                    <a:pt x="1540218" y="18098"/>
                  </a:lnTo>
                  <a:cubicBezTo>
                    <a:pt x="1537370" y="10478"/>
                    <a:pt x="1530724" y="5715"/>
                    <a:pt x="1523128" y="4762"/>
                  </a:cubicBezTo>
                  <a:lnTo>
                    <a:pt x="1520279" y="4762"/>
                  </a:lnTo>
                  <a:close/>
                  <a:moveTo>
                    <a:pt x="960088" y="492443"/>
                  </a:moveTo>
                  <a:lnTo>
                    <a:pt x="1300001" y="250508"/>
                  </a:lnTo>
                  <a:cubicBezTo>
                    <a:pt x="1309496" y="243840"/>
                    <a:pt x="1323738" y="245745"/>
                    <a:pt x="1331334" y="256223"/>
                  </a:cubicBezTo>
                  <a:cubicBezTo>
                    <a:pt x="1337980" y="266700"/>
                    <a:pt x="1336081" y="280035"/>
                    <a:pt x="1325637" y="287655"/>
                  </a:cubicBezTo>
                  <a:lnTo>
                    <a:pt x="985724" y="529590"/>
                  </a:lnTo>
                  <a:cubicBezTo>
                    <a:pt x="983825" y="530543"/>
                    <a:pt x="981926" y="531495"/>
                    <a:pt x="980027" y="532448"/>
                  </a:cubicBezTo>
                  <a:cubicBezTo>
                    <a:pt x="970533" y="535305"/>
                    <a:pt x="961038" y="532448"/>
                    <a:pt x="955341" y="523875"/>
                  </a:cubicBezTo>
                  <a:cubicBezTo>
                    <a:pt x="948695" y="513398"/>
                    <a:pt x="950594" y="500063"/>
                    <a:pt x="961038" y="492443"/>
                  </a:cubicBezTo>
                  <a:lnTo>
                    <a:pt x="960088" y="492443"/>
                  </a:lnTo>
                  <a:close/>
                  <a:moveTo>
                    <a:pt x="995219" y="595313"/>
                  </a:moveTo>
                  <a:lnTo>
                    <a:pt x="1335132" y="353378"/>
                  </a:lnTo>
                  <a:cubicBezTo>
                    <a:pt x="1344626" y="346710"/>
                    <a:pt x="1358868" y="348615"/>
                    <a:pt x="1366464" y="359093"/>
                  </a:cubicBezTo>
                  <a:cubicBezTo>
                    <a:pt x="1373111" y="369570"/>
                    <a:pt x="1371212" y="382905"/>
                    <a:pt x="1360767" y="390525"/>
                  </a:cubicBezTo>
                  <a:lnTo>
                    <a:pt x="1020855" y="632460"/>
                  </a:lnTo>
                  <a:cubicBezTo>
                    <a:pt x="1018956" y="633413"/>
                    <a:pt x="1017057" y="634365"/>
                    <a:pt x="1015158" y="635318"/>
                  </a:cubicBezTo>
                  <a:cubicBezTo>
                    <a:pt x="1005663" y="638175"/>
                    <a:pt x="996169" y="635318"/>
                    <a:pt x="990472" y="626745"/>
                  </a:cubicBezTo>
                  <a:cubicBezTo>
                    <a:pt x="983825" y="616268"/>
                    <a:pt x="985724" y="602933"/>
                    <a:pt x="996169" y="595313"/>
                  </a:cubicBezTo>
                  <a:lnTo>
                    <a:pt x="995219" y="595313"/>
                  </a:lnTo>
                  <a:close/>
                  <a:moveTo>
                    <a:pt x="1029400" y="698183"/>
                  </a:moveTo>
                  <a:lnTo>
                    <a:pt x="1369313" y="456248"/>
                  </a:lnTo>
                  <a:cubicBezTo>
                    <a:pt x="1378807" y="449580"/>
                    <a:pt x="1393050" y="451485"/>
                    <a:pt x="1400645" y="461963"/>
                  </a:cubicBezTo>
                  <a:cubicBezTo>
                    <a:pt x="1407292" y="472440"/>
                    <a:pt x="1405393" y="485775"/>
                    <a:pt x="1394949" y="493395"/>
                  </a:cubicBezTo>
                  <a:lnTo>
                    <a:pt x="1055036" y="735330"/>
                  </a:lnTo>
                  <a:cubicBezTo>
                    <a:pt x="1053137" y="736283"/>
                    <a:pt x="1051238" y="737235"/>
                    <a:pt x="1049339" y="738188"/>
                  </a:cubicBezTo>
                  <a:cubicBezTo>
                    <a:pt x="1039844" y="741045"/>
                    <a:pt x="1030350" y="738188"/>
                    <a:pt x="1024653" y="729615"/>
                  </a:cubicBezTo>
                  <a:cubicBezTo>
                    <a:pt x="1018006" y="719138"/>
                    <a:pt x="1019905" y="705803"/>
                    <a:pt x="1030350" y="698183"/>
                  </a:cubicBezTo>
                  <a:lnTo>
                    <a:pt x="1029400" y="698183"/>
                  </a:lnTo>
                  <a:close/>
                  <a:moveTo>
                    <a:pt x="1063581" y="801053"/>
                  </a:moveTo>
                  <a:lnTo>
                    <a:pt x="1403494" y="559118"/>
                  </a:lnTo>
                  <a:cubicBezTo>
                    <a:pt x="1412989" y="552450"/>
                    <a:pt x="1427231" y="554355"/>
                    <a:pt x="1434827" y="564833"/>
                  </a:cubicBezTo>
                  <a:cubicBezTo>
                    <a:pt x="1441473" y="575310"/>
                    <a:pt x="1439574" y="588645"/>
                    <a:pt x="1429130" y="596265"/>
                  </a:cubicBezTo>
                  <a:lnTo>
                    <a:pt x="1089217" y="838200"/>
                  </a:lnTo>
                  <a:cubicBezTo>
                    <a:pt x="1087318" y="839153"/>
                    <a:pt x="1085419" y="840105"/>
                    <a:pt x="1083520" y="841058"/>
                  </a:cubicBezTo>
                  <a:cubicBezTo>
                    <a:pt x="1074026" y="843915"/>
                    <a:pt x="1064531" y="841058"/>
                    <a:pt x="1058834" y="832485"/>
                  </a:cubicBezTo>
                  <a:cubicBezTo>
                    <a:pt x="1052188" y="822008"/>
                    <a:pt x="1054087" y="808673"/>
                    <a:pt x="1064531" y="801053"/>
                  </a:cubicBezTo>
                  <a:lnTo>
                    <a:pt x="1063581" y="801053"/>
                  </a:lnTo>
                  <a:close/>
                  <a:moveTo>
                    <a:pt x="1098712" y="904875"/>
                  </a:moveTo>
                  <a:lnTo>
                    <a:pt x="1438625" y="662940"/>
                  </a:lnTo>
                  <a:cubicBezTo>
                    <a:pt x="1449069" y="656273"/>
                    <a:pt x="1462361" y="658178"/>
                    <a:pt x="1469957" y="668655"/>
                  </a:cubicBezTo>
                  <a:cubicBezTo>
                    <a:pt x="1476604" y="679133"/>
                    <a:pt x="1474705" y="692468"/>
                    <a:pt x="1464260" y="700088"/>
                  </a:cubicBezTo>
                  <a:lnTo>
                    <a:pt x="1124348" y="942023"/>
                  </a:lnTo>
                  <a:cubicBezTo>
                    <a:pt x="1122449" y="942975"/>
                    <a:pt x="1120550" y="943928"/>
                    <a:pt x="1118651" y="944880"/>
                  </a:cubicBezTo>
                  <a:cubicBezTo>
                    <a:pt x="1109156" y="947738"/>
                    <a:pt x="1099661" y="944880"/>
                    <a:pt x="1093965" y="936308"/>
                  </a:cubicBezTo>
                  <a:cubicBezTo>
                    <a:pt x="1087318" y="925830"/>
                    <a:pt x="1089217" y="912495"/>
                    <a:pt x="1099661" y="904875"/>
                  </a:cubicBezTo>
                  <a:lnTo>
                    <a:pt x="1098712" y="904875"/>
                  </a:lnTo>
                  <a:close/>
                  <a:moveTo>
                    <a:pt x="1132893" y="1007745"/>
                  </a:moveTo>
                  <a:lnTo>
                    <a:pt x="1472806" y="765810"/>
                  </a:lnTo>
                  <a:cubicBezTo>
                    <a:pt x="1482300" y="759143"/>
                    <a:pt x="1496542" y="761048"/>
                    <a:pt x="1504138" y="771525"/>
                  </a:cubicBezTo>
                  <a:cubicBezTo>
                    <a:pt x="1510785" y="782003"/>
                    <a:pt x="1508886" y="795338"/>
                    <a:pt x="1498442" y="802958"/>
                  </a:cubicBezTo>
                  <a:lnTo>
                    <a:pt x="1158529" y="1044893"/>
                  </a:lnTo>
                  <a:cubicBezTo>
                    <a:pt x="1156630" y="1045845"/>
                    <a:pt x="1154731" y="1046798"/>
                    <a:pt x="1152832" y="1047750"/>
                  </a:cubicBezTo>
                  <a:cubicBezTo>
                    <a:pt x="1143337" y="1050608"/>
                    <a:pt x="1133843" y="1047750"/>
                    <a:pt x="1128146" y="1039178"/>
                  </a:cubicBezTo>
                  <a:cubicBezTo>
                    <a:pt x="1121499" y="1028700"/>
                    <a:pt x="1123398" y="1015365"/>
                    <a:pt x="1133843" y="1007745"/>
                  </a:cubicBezTo>
                  <a:lnTo>
                    <a:pt x="1132893" y="1007745"/>
                  </a:lnTo>
                  <a:close/>
                  <a:moveTo>
                    <a:pt x="1168024" y="1110615"/>
                  </a:moveTo>
                  <a:lnTo>
                    <a:pt x="1507936" y="868680"/>
                  </a:lnTo>
                  <a:cubicBezTo>
                    <a:pt x="1517431" y="862013"/>
                    <a:pt x="1531673" y="863918"/>
                    <a:pt x="1539269" y="874395"/>
                  </a:cubicBezTo>
                  <a:cubicBezTo>
                    <a:pt x="1545915" y="884873"/>
                    <a:pt x="1544016" y="898208"/>
                    <a:pt x="1533572" y="905828"/>
                  </a:cubicBezTo>
                  <a:lnTo>
                    <a:pt x="1193660" y="1147763"/>
                  </a:lnTo>
                  <a:cubicBezTo>
                    <a:pt x="1191761" y="1148715"/>
                    <a:pt x="1189862" y="1149668"/>
                    <a:pt x="1187963" y="1150620"/>
                  </a:cubicBezTo>
                  <a:cubicBezTo>
                    <a:pt x="1178468" y="1153478"/>
                    <a:pt x="1168973" y="1150620"/>
                    <a:pt x="1163276" y="1142048"/>
                  </a:cubicBezTo>
                  <a:cubicBezTo>
                    <a:pt x="1156630" y="1131570"/>
                    <a:pt x="1158529" y="1118235"/>
                    <a:pt x="1168973" y="1110615"/>
                  </a:cubicBezTo>
                  <a:lnTo>
                    <a:pt x="1168024" y="1110615"/>
                  </a:lnTo>
                  <a:close/>
                  <a:moveTo>
                    <a:pt x="295455" y="605790"/>
                  </a:moveTo>
                  <a:cubicBezTo>
                    <a:pt x="295455" y="593408"/>
                    <a:pt x="304950" y="582930"/>
                    <a:pt x="317293" y="582930"/>
                  </a:cubicBezTo>
                  <a:lnTo>
                    <a:pt x="734113" y="568643"/>
                  </a:lnTo>
                  <a:cubicBezTo>
                    <a:pt x="746456" y="568643"/>
                    <a:pt x="756901" y="578168"/>
                    <a:pt x="756901" y="590550"/>
                  </a:cubicBezTo>
                  <a:cubicBezTo>
                    <a:pt x="756901" y="601028"/>
                    <a:pt x="751204" y="609600"/>
                    <a:pt x="741709" y="612458"/>
                  </a:cubicBezTo>
                  <a:cubicBezTo>
                    <a:pt x="732214" y="615315"/>
                    <a:pt x="737911" y="613410"/>
                    <a:pt x="735063" y="613410"/>
                  </a:cubicBezTo>
                  <a:lnTo>
                    <a:pt x="318243" y="627698"/>
                  </a:lnTo>
                  <a:cubicBezTo>
                    <a:pt x="305899" y="627698"/>
                    <a:pt x="295455" y="618173"/>
                    <a:pt x="295455" y="605790"/>
                  </a:cubicBezTo>
                  <a:lnTo>
                    <a:pt x="295455" y="605790"/>
                  </a:lnTo>
                  <a:close/>
                  <a:moveTo>
                    <a:pt x="329636" y="708660"/>
                  </a:moveTo>
                  <a:cubicBezTo>
                    <a:pt x="329636" y="696278"/>
                    <a:pt x="339131" y="685800"/>
                    <a:pt x="351474" y="685800"/>
                  </a:cubicBezTo>
                  <a:lnTo>
                    <a:pt x="768294" y="671513"/>
                  </a:lnTo>
                  <a:cubicBezTo>
                    <a:pt x="780637" y="671513"/>
                    <a:pt x="791082" y="681038"/>
                    <a:pt x="791082" y="693420"/>
                  </a:cubicBezTo>
                  <a:cubicBezTo>
                    <a:pt x="791082" y="703898"/>
                    <a:pt x="785385" y="712470"/>
                    <a:pt x="775890" y="715328"/>
                  </a:cubicBezTo>
                  <a:cubicBezTo>
                    <a:pt x="766395" y="718185"/>
                    <a:pt x="772092" y="716280"/>
                    <a:pt x="769244" y="716280"/>
                  </a:cubicBezTo>
                  <a:lnTo>
                    <a:pt x="352424" y="730568"/>
                  </a:lnTo>
                  <a:cubicBezTo>
                    <a:pt x="340080" y="730568"/>
                    <a:pt x="329636" y="721043"/>
                    <a:pt x="329636" y="708660"/>
                  </a:cubicBezTo>
                  <a:lnTo>
                    <a:pt x="329636" y="708660"/>
                  </a:lnTo>
                  <a:close/>
                  <a:moveTo>
                    <a:pt x="364767" y="811530"/>
                  </a:moveTo>
                  <a:cubicBezTo>
                    <a:pt x="364767" y="799148"/>
                    <a:pt x="374262" y="788670"/>
                    <a:pt x="386605" y="788670"/>
                  </a:cubicBezTo>
                  <a:lnTo>
                    <a:pt x="803425" y="774383"/>
                  </a:lnTo>
                  <a:cubicBezTo>
                    <a:pt x="815768" y="774383"/>
                    <a:pt x="826212" y="783908"/>
                    <a:pt x="826212" y="796290"/>
                  </a:cubicBezTo>
                  <a:cubicBezTo>
                    <a:pt x="826212" y="806768"/>
                    <a:pt x="820515" y="815340"/>
                    <a:pt x="811021" y="818198"/>
                  </a:cubicBezTo>
                  <a:cubicBezTo>
                    <a:pt x="801526" y="821055"/>
                    <a:pt x="807223" y="819150"/>
                    <a:pt x="804374" y="819150"/>
                  </a:cubicBezTo>
                  <a:lnTo>
                    <a:pt x="387554" y="833438"/>
                  </a:lnTo>
                  <a:cubicBezTo>
                    <a:pt x="375211" y="833438"/>
                    <a:pt x="364767" y="823913"/>
                    <a:pt x="364767" y="811530"/>
                  </a:cubicBezTo>
                  <a:lnTo>
                    <a:pt x="364767" y="811530"/>
                  </a:lnTo>
                  <a:close/>
                  <a:moveTo>
                    <a:pt x="398948" y="915353"/>
                  </a:moveTo>
                  <a:cubicBezTo>
                    <a:pt x="398948" y="902970"/>
                    <a:pt x="408443" y="892493"/>
                    <a:pt x="420786" y="892493"/>
                  </a:cubicBezTo>
                  <a:lnTo>
                    <a:pt x="837606" y="878205"/>
                  </a:lnTo>
                  <a:cubicBezTo>
                    <a:pt x="849949" y="878205"/>
                    <a:pt x="860393" y="887730"/>
                    <a:pt x="860393" y="900113"/>
                  </a:cubicBezTo>
                  <a:cubicBezTo>
                    <a:pt x="860393" y="910590"/>
                    <a:pt x="854697" y="919163"/>
                    <a:pt x="845202" y="922020"/>
                  </a:cubicBezTo>
                  <a:cubicBezTo>
                    <a:pt x="835707" y="924878"/>
                    <a:pt x="841404" y="922973"/>
                    <a:pt x="838555" y="922973"/>
                  </a:cubicBezTo>
                  <a:lnTo>
                    <a:pt x="421735" y="937260"/>
                  </a:lnTo>
                  <a:cubicBezTo>
                    <a:pt x="409392" y="937260"/>
                    <a:pt x="398948" y="927735"/>
                    <a:pt x="398948" y="915353"/>
                  </a:cubicBezTo>
                  <a:lnTo>
                    <a:pt x="398948" y="915353"/>
                  </a:lnTo>
                  <a:close/>
                  <a:moveTo>
                    <a:pt x="434079" y="1018223"/>
                  </a:moveTo>
                  <a:cubicBezTo>
                    <a:pt x="434079" y="1005840"/>
                    <a:pt x="443573" y="995363"/>
                    <a:pt x="455917" y="995363"/>
                  </a:cubicBezTo>
                  <a:lnTo>
                    <a:pt x="872737" y="981075"/>
                  </a:lnTo>
                  <a:cubicBezTo>
                    <a:pt x="885080" y="981075"/>
                    <a:pt x="895524" y="990600"/>
                    <a:pt x="895524" y="1002983"/>
                  </a:cubicBezTo>
                  <a:cubicBezTo>
                    <a:pt x="895524" y="1013460"/>
                    <a:pt x="889827" y="1022033"/>
                    <a:pt x="880332" y="1024890"/>
                  </a:cubicBezTo>
                  <a:cubicBezTo>
                    <a:pt x="870838" y="1027748"/>
                    <a:pt x="876535" y="1025843"/>
                    <a:pt x="873686" y="1025843"/>
                  </a:cubicBezTo>
                  <a:lnTo>
                    <a:pt x="456866" y="1040130"/>
                  </a:lnTo>
                  <a:cubicBezTo>
                    <a:pt x="444523" y="1040130"/>
                    <a:pt x="434079" y="1030605"/>
                    <a:pt x="434079" y="1018223"/>
                  </a:cubicBezTo>
                  <a:lnTo>
                    <a:pt x="434079" y="1018223"/>
                  </a:lnTo>
                  <a:close/>
                  <a:moveTo>
                    <a:pt x="468260" y="1121093"/>
                  </a:moveTo>
                  <a:cubicBezTo>
                    <a:pt x="468260" y="1108710"/>
                    <a:pt x="477755" y="1098233"/>
                    <a:pt x="490098" y="1098233"/>
                  </a:cubicBezTo>
                  <a:lnTo>
                    <a:pt x="906918" y="1083945"/>
                  </a:lnTo>
                  <a:cubicBezTo>
                    <a:pt x="919261" y="1083945"/>
                    <a:pt x="929705" y="1093470"/>
                    <a:pt x="929705" y="1105853"/>
                  </a:cubicBezTo>
                  <a:cubicBezTo>
                    <a:pt x="929705" y="1116330"/>
                    <a:pt x="924008" y="1124903"/>
                    <a:pt x="914514" y="1127760"/>
                  </a:cubicBezTo>
                  <a:cubicBezTo>
                    <a:pt x="905019" y="1130618"/>
                    <a:pt x="910716" y="1128713"/>
                    <a:pt x="907867" y="1128713"/>
                  </a:cubicBezTo>
                  <a:lnTo>
                    <a:pt x="491047" y="1143000"/>
                  </a:lnTo>
                  <a:cubicBezTo>
                    <a:pt x="478704" y="1143000"/>
                    <a:pt x="468260" y="1133475"/>
                    <a:pt x="468260" y="1121093"/>
                  </a:cubicBezTo>
                  <a:lnTo>
                    <a:pt x="468260" y="1121093"/>
                  </a:lnTo>
                  <a:close/>
                  <a:moveTo>
                    <a:pt x="503390" y="1223963"/>
                  </a:moveTo>
                  <a:cubicBezTo>
                    <a:pt x="503390" y="1211580"/>
                    <a:pt x="512885" y="1201103"/>
                    <a:pt x="525228" y="1201103"/>
                  </a:cubicBezTo>
                  <a:lnTo>
                    <a:pt x="942048" y="1186815"/>
                  </a:lnTo>
                  <a:cubicBezTo>
                    <a:pt x="954392" y="1186815"/>
                    <a:pt x="964836" y="1196340"/>
                    <a:pt x="964836" y="1208723"/>
                  </a:cubicBezTo>
                  <a:cubicBezTo>
                    <a:pt x="964836" y="1219200"/>
                    <a:pt x="959139" y="1227773"/>
                    <a:pt x="949644" y="1230630"/>
                  </a:cubicBezTo>
                  <a:cubicBezTo>
                    <a:pt x="940149" y="1233488"/>
                    <a:pt x="945846" y="1231583"/>
                    <a:pt x="942998" y="1231583"/>
                  </a:cubicBezTo>
                  <a:lnTo>
                    <a:pt x="526178" y="1245870"/>
                  </a:lnTo>
                  <a:cubicBezTo>
                    <a:pt x="513835" y="1245870"/>
                    <a:pt x="503390" y="1236345"/>
                    <a:pt x="503390" y="1223963"/>
                  </a:cubicBezTo>
                  <a:lnTo>
                    <a:pt x="503390" y="1223963"/>
                  </a:lnTo>
                  <a:close/>
                  <a:moveTo>
                    <a:pt x="832859" y="398145"/>
                  </a:moveTo>
                  <a:lnTo>
                    <a:pt x="1167074" y="1391603"/>
                  </a:lnTo>
                  <a:lnTo>
                    <a:pt x="1728215" y="989648"/>
                  </a:lnTo>
                  <a:cubicBezTo>
                    <a:pt x="1734861" y="984885"/>
                    <a:pt x="1737710" y="975360"/>
                    <a:pt x="1734861" y="967740"/>
                  </a:cubicBezTo>
                  <a:lnTo>
                    <a:pt x="1421534" y="32385"/>
                  </a:lnTo>
                  <a:lnTo>
                    <a:pt x="1497492" y="38100"/>
                  </a:lnTo>
                  <a:cubicBezTo>
                    <a:pt x="1505088" y="38100"/>
                    <a:pt x="1512684" y="43815"/>
                    <a:pt x="1514583" y="51435"/>
                  </a:cubicBezTo>
                  <a:lnTo>
                    <a:pt x="1835506" y="1005840"/>
                  </a:lnTo>
                  <a:cubicBezTo>
                    <a:pt x="1838354" y="1014413"/>
                    <a:pt x="1828859" y="1025843"/>
                    <a:pt x="1822213" y="1030605"/>
                  </a:cubicBezTo>
                  <a:cubicBezTo>
                    <a:pt x="1736760" y="1090613"/>
                    <a:pt x="1167074" y="1482090"/>
                    <a:pt x="1166125" y="1480185"/>
                  </a:cubicBezTo>
                  <a:cubicBezTo>
                    <a:pt x="1074975" y="1484948"/>
                    <a:pt x="475856" y="1516380"/>
                    <a:pt x="372363" y="1520190"/>
                  </a:cubicBezTo>
                  <a:cubicBezTo>
                    <a:pt x="363817" y="1520190"/>
                    <a:pt x="356222" y="1515428"/>
                    <a:pt x="353373" y="1506855"/>
                  </a:cubicBezTo>
                  <a:lnTo>
                    <a:pt x="32450" y="552450"/>
                  </a:lnTo>
                  <a:cubicBezTo>
                    <a:pt x="29602" y="544830"/>
                    <a:pt x="32450" y="536258"/>
                    <a:pt x="38147" y="531495"/>
                  </a:cubicBezTo>
                  <a:lnTo>
                    <a:pt x="95116" y="481013"/>
                  </a:lnTo>
                  <a:lnTo>
                    <a:pt x="410342" y="1416368"/>
                  </a:lnTo>
                  <a:cubicBezTo>
                    <a:pt x="413190" y="1423988"/>
                    <a:pt x="420786" y="1429703"/>
                    <a:pt x="429331" y="1429703"/>
                  </a:cubicBezTo>
                  <a:lnTo>
                    <a:pt x="1112954" y="1411605"/>
                  </a:lnTo>
                  <a:lnTo>
                    <a:pt x="778738" y="417195"/>
                  </a:lnTo>
                </a:path>
              </a:pathLst>
            </a:custGeom>
            <a:solidFill>
              <a:schemeClr val="accent3"/>
            </a:solidFill>
            <a:ln w="9480" cap="flat">
              <a:noFill/>
              <a:prstDash val="solid"/>
              <a:miter/>
            </a:ln>
          </p:spPr>
          <p:txBody>
            <a:bodyPr rtlCol="0" anchor="ctr"/>
            <a:lstStyle/>
            <a:p>
              <a:endParaRPr lang="en-GB"/>
            </a:p>
          </p:txBody>
        </p:sp>
      </p:grpSp>
      <p:grpSp>
        <p:nvGrpSpPr>
          <p:cNvPr id="468" name="Group 467">
            <a:extLst>
              <a:ext uri="{FF2B5EF4-FFF2-40B4-BE49-F238E27FC236}">
                <a16:creationId xmlns:a16="http://schemas.microsoft.com/office/drawing/2014/main" id="{D6E1B14B-A232-2B4C-C2D5-2A1EE239719F}"/>
              </a:ext>
            </a:extLst>
          </p:cNvPr>
          <p:cNvGrpSpPr/>
          <p:nvPr userDrawn="1"/>
        </p:nvGrpSpPr>
        <p:grpSpPr>
          <a:xfrm rot="2349700">
            <a:off x="23316" y="2955316"/>
            <a:ext cx="1373453" cy="1129227"/>
            <a:chOff x="8337955" y="559071"/>
            <a:chExt cx="1996101" cy="1641157"/>
          </a:xfrm>
        </p:grpSpPr>
        <p:sp>
          <p:nvSpPr>
            <p:cNvPr id="469" name="Freeform 468">
              <a:extLst>
                <a:ext uri="{FF2B5EF4-FFF2-40B4-BE49-F238E27FC236}">
                  <a16:creationId xmlns:a16="http://schemas.microsoft.com/office/drawing/2014/main" id="{5FB127F2-E4A6-D04F-0581-4660AED477F9}"/>
                </a:ext>
              </a:extLst>
            </p:cNvPr>
            <p:cNvSpPr/>
            <p:nvPr/>
          </p:nvSpPr>
          <p:spPr>
            <a:xfrm>
              <a:off x="8348235" y="559071"/>
              <a:ext cx="1985821" cy="1641157"/>
            </a:xfrm>
            <a:custGeom>
              <a:avLst/>
              <a:gdLst>
                <a:gd name="connsiteX0" fmla="*/ 1605897 w 1985821"/>
                <a:gd name="connsiteY0" fmla="*/ 3810 h 1641157"/>
                <a:gd name="connsiteX1" fmla="*/ 1488162 w 1985821"/>
                <a:gd name="connsiteY1" fmla="*/ 0 h 1641157"/>
                <a:gd name="connsiteX2" fmla="*/ 1488162 w 1985821"/>
                <a:gd name="connsiteY2" fmla="*/ 0 h 1641157"/>
                <a:gd name="connsiteX3" fmla="*/ 1291620 w 1985821"/>
                <a:gd name="connsiteY3" fmla="*/ 96203 h 1641157"/>
                <a:gd name="connsiteX4" fmla="*/ 880497 w 1985821"/>
                <a:gd name="connsiteY4" fmla="*/ 422910 h 1641157"/>
                <a:gd name="connsiteX5" fmla="*/ 880497 w 1985821"/>
                <a:gd name="connsiteY5" fmla="*/ 422910 h 1641157"/>
                <a:gd name="connsiteX6" fmla="*/ 822579 w 1985821"/>
                <a:gd name="connsiteY6" fmla="*/ 442913 h 1641157"/>
                <a:gd name="connsiteX7" fmla="*/ 822579 w 1985821"/>
                <a:gd name="connsiteY7" fmla="*/ 442913 h 1641157"/>
                <a:gd name="connsiteX8" fmla="*/ 298468 w 1985821"/>
                <a:gd name="connsiteY8" fmla="*/ 437198 h 1641157"/>
                <a:gd name="connsiteX9" fmla="*/ 84836 w 1985821"/>
                <a:gd name="connsiteY9" fmla="*/ 481013 h 1641157"/>
                <a:gd name="connsiteX10" fmla="*/ 84836 w 1985821"/>
                <a:gd name="connsiteY10" fmla="*/ 481013 h 1641157"/>
                <a:gd name="connsiteX11" fmla="*/ 6979 w 1985821"/>
                <a:gd name="connsiteY11" fmla="*/ 552450 h 1641157"/>
                <a:gd name="connsiteX12" fmla="*/ 1282 w 1985821"/>
                <a:gd name="connsiteY12" fmla="*/ 574358 h 1641157"/>
                <a:gd name="connsiteX13" fmla="*/ 360184 w 1985821"/>
                <a:gd name="connsiteY13" fmla="*/ 1626870 h 1641157"/>
                <a:gd name="connsiteX14" fmla="*/ 380123 w 1985821"/>
                <a:gd name="connsiteY14" fmla="*/ 1641158 h 1641157"/>
                <a:gd name="connsiteX15" fmla="*/ 1255540 w 1985821"/>
                <a:gd name="connsiteY15" fmla="*/ 1610678 h 1641157"/>
                <a:gd name="connsiteX16" fmla="*/ 1977142 w 1985821"/>
                <a:gd name="connsiteY16" fmla="*/ 1092518 h 1641157"/>
                <a:gd name="connsiteX17" fmla="*/ 1984738 w 1985821"/>
                <a:gd name="connsiteY17" fmla="*/ 1068705 h 1641157"/>
                <a:gd name="connsiteX18" fmla="*/ 1625836 w 1985821"/>
                <a:gd name="connsiteY18" fmla="*/ 16193 h 1641157"/>
                <a:gd name="connsiteX19" fmla="*/ 1607796 w 1985821"/>
                <a:gd name="connsiteY19" fmla="*/ 1905 h 1641157"/>
                <a:gd name="connsiteX20" fmla="*/ 1605897 w 1985821"/>
                <a:gd name="connsiteY20" fmla="*/ 3810 h 1641157"/>
                <a:gd name="connsiteX21" fmla="*/ 456081 w 1985821"/>
                <a:gd name="connsiteY21" fmla="*/ 1526858 h 1641157"/>
                <a:gd name="connsiteX22" fmla="*/ 469374 w 1985821"/>
                <a:gd name="connsiteY22" fmla="*/ 1526858 h 1641157"/>
                <a:gd name="connsiteX23" fmla="*/ 456081 w 1985821"/>
                <a:gd name="connsiteY23" fmla="*/ 1526858 h 16411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985821" h="1641157">
                  <a:moveTo>
                    <a:pt x="1605897" y="3810"/>
                  </a:moveTo>
                  <a:lnTo>
                    <a:pt x="1488162" y="0"/>
                  </a:lnTo>
                  <a:lnTo>
                    <a:pt x="1488162" y="0"/>
                  </a:lnTo>
                  <a:cubicBezTo>
                    <a:pt x="1482465" y="1905"/>
                    <a:pt x="1421698" y="29528"/>
                    <a:pt x="1291620" y="96203"/>
                  </a:cubicBezTo>
                  <a:cubicBezTo>
                    <a:pt x="1071342" y="209550"/>
                    <a:pt x="885244" y="418148"/>
                    <a:pt x="880497" y="422910"/>
                  </a:cubicBezTo>
                  <a:lnTo>
                    <a:pt x="880497" y="422910"/>
                  </a:lnTo>
                  <a:lnTo>
                    <a:pt x="822579" y="442913"/>
                  </a:lnTo>
                  <a:lnTo>
                    <a:pt x="822579" y="442913"/>
                  </a:lnTo>
                  <a:cubicBezTo>
                    <a:pt x="815932" y="441960"/>
                    <a:pt x="541534" y="391478"/>
                    <a:pt x="298468" y="437198"/>
                  </a:cubicBezTo>
                  <a:cubicBezTo>
                    <a:pt x="146552" y="465773"/>
                    <a:pt x="91482" y="479108"/>
                    <a:pt x="84836" y="481013"/>
                  </a:cubicBezTo>
                  <a:lnTo>
                    <a:pt x="84836" y="481013"/>
                  </a:lnTo>
                  <a:lnTo>
                    <a:pt x="6979" y="552450"/>
                  </a:lnTo>
                  <a:cubicBezTo>
                    <a:pt x="332" y="558165"/>
                    <a:pt x="-1567" y="566738"/>
                    <a:pt x="1282" y="574358"/>
                  </a:cubicBezTo>
                  <a:lnTo>
                    <a:pt x="360184" y="1626870"/>
                  </a:lnTo>
                  <a:cubicBezTo>
                    <a:pt x="363032" y="1635443"/>
                    <a:pt x="371578" y="1641158"/>
                    <a:pt x="380123" y="1641158"/>
                  </a:cubicBezTo>
                  <a:cubicBezTo>
                    <a:pt x="496908" y="1637348"/>
                    <a:pt x="1255540" y="1610678"/>
                    <a:pt x="1255540" y="1610678"/>
                  </a:cubicBezTo>
                  <a:cubicBezTo>
                    <a:pt x="1255540" y="1610678"/>
                    <a:pt x="1880295" y="1162050"/>
                    <a:pt x="1977142" y="1092518"/>
                  </a:cubicBezTo>
                  <a:cubicBezTo>
                    <a:pt x="1984738" y="1086803"/>
                    <a:pt x="1987586" y="1077278"/>
                    <a:pt x="1984738" y="1068705"/>
                  </a:cubicBezTo>
                  <a:lnTo>
                    <a:pt x="1625836" y="16193"/>
                  </a:lnTo>
                  <a:cubicBezTo>
                    <a:pt x="1622987" y="8573"/>
                    <a:pt x="1615391" y="2858"/>
                    <a:pt x="1607796" y="1905"/>
                  </a:cubicBezTo>
                  <a:lnTo>
                    <a:pt x="1605897" y="3810"/>
                  </a:lnTo>
                  <a:close/>
                  <a:moveTo>
                    <a:pt x="456081" y="1526858"/>
                  </a:moveTo>
                  <a:lnTo>
                    <a:pt x="469374" y="1526858"/>
                  </a:lnTo>
                  <a:lnTo>
                    <a:pt x="456081" y="1526858"/>
                  </a:lnTo>
                  <a:close/>
                </a:path>
              </a:pathLst>
            </a:custGeom>
            <a:solidFill>
              <a:srgbClr val="FFFFFF"/>
            </a:solidFill>
            <a:ln w="9480" cap="flat">
              <a:noFill/>
              <a:prstDash val="solid"/>
              <a:miter/>
            </a:ln>
          </p:spPr>
          <p:txBody>
            <a:bodyPr rtlCol="0" anchor="ctr"/>
            <a:lstStyle/>
            <a:p>
              <a:endParaRPr lang="en-GB"/>
            </a:p>
          </p:txBody>
        </p:sp>
        <p:sp>
          <p:nvSpPr>
            <p:cNvPr id="470" name="Freeform 469">
              <a:extLst>
                <a:ext uri="{FF2B5EF4-FFF2-40B4-BE49-F238E27FC236}">
                  <a16:creationId xmlns:a16="http://schemas.microsoft.com/office/drawing/2014/main" id="{EFD8841A-0516-6CC7-8A59-09A5CBFB67EE}"/>
                </a:ext>
              </a:extLst>
            </p:cNvPr>
            <p:cNvSpPr/>
            <p:nvPr/>
          </p:nvSpPr>
          <p:spPr>
            <a:xfrm>
              <a:off x="8337955" y="562881"/>
              <a:ext cx="1875011" cy="1547812"/>
            </a:xfrm>
            <a:custGeom>
              <a:avLst/>
              <a:gdLst>
                <a:gd name="connsiteX0" fmla="*/ 1520279 w 1875011"/>
                <a:gd name="connsiteY0" fmla="*/ 4762 h 1547812"/>
                <a:gd name="connsiteX1" fmla="*/ 1409191 w 1875011"/>
                <a:gd name="connsiteY1" fmla="*/ 0 h 1547812"/>
                <a:gd name="connsiteX2" fmla="*/ 1409191 w 1875011"/>
                <a:gd name="connsiteY2" fmla="*/ 0 h 1547812"/>
                <a:gd name="connsiteX3" fmla="*/ 1223093 w 1875011"/>
                <a:gd name="connsiteY3" fmla="*/ 90488 h 1547812"/>
                <a:gd name="connsiteX4" fmla="*/ 832859 w 1875011"/>
                <a:gd name="connsiteY4" fmla="*/ 398145 h 1547812"/>
                <a:gd name="connsiteX5" fmla="*/ 832859 w 1875011"/>
                <a:gd name="connsiteY5" fmla="*/ 398145 h 1547812"/>
                <a:gd name="connsiteX6" fmla="*/ 806273 w 1875011"/>
                <a:gd name="connsiteY6" fmla="*/ 407670 h 1547812"/>
                <a:gd name="connsiteX7" fmla="*/ 805324 w 1875011"/>
                <a:gd name="connsiteY7" fmla="*/ 407670 h 1547812"/>
                <a:gd name="connsiteX8" fmla="*/ 778738 w 1875011"/>
                <a:gd name="connsiteY8" fmla="*/ 417195 h 1547812"/>
                <a:gd name="connsiteX9" fmla="*/ 778738 w 1875011"/>
                <a:gd name="connsiteY9" fmla="*/ 417195 h 1547812"/>
                <a:gd name="connsiteX10" fmla="*/ 283112 w 1875011"/>
                <a:gd name="connsiteY10" fmla="*/ 409575 h 1547812"/>
                <a:gd name="connsiteX11" fmla="*/ 80873 w 1875011"/>
                <a:gd name="connsiteY11" fmla="*/ 449580 h 1547812"/>
                <a:gd name="connsiteX12" fmla="*/ 80873 w 1875011"/>
                <a:gd name="connsiteY12" fmla="*/ 449580 h 1547812"/>
                <a:gd name="connsiteX13" fmla="*/ 6814 w 1875011"/>
                <a:gd name="connsiteY13" fmla="*/ 517208 h 1547812"/>
                <a:gd name="connsiteX14" fmla="*/ 1117 w 1875011"/>
                <a:gd name="connsiteY14" fmla="*/ 538163 h 1547812"/>
                <a:gd name="connsiteX15" fmla="*/ 336283 w 1875011"/>
                <a:gd name="connsiteY15" fmla="*/ 1534478 h 1547812"/>
                <a:gd name="connsiteX16" fmla="*/ 355272 w 1875011"/>
                <a:gd name="connsiteY16" fmla="*/ 1547813 h 1547812"/>
                <a:gd name="connsiteX17" fmla="*/ 1182266 w 1875011"/>
                <a:gd name="connsiteY17" fmla="*/ 1523048 h 1547812"/>
                <a:gd name="connsiteX18" fmla="*/ 1866838 w 1875011"/>
                <a:gd name="connsiteY18" fmla="*/ 1036320 h 1547812"/>
                <a:gd name="connsiteX19" fmla="*/ 1874434 w 1875011"/>
                <a:gd name="connsiteY19" fmla="*/ 1014413 h 1547812"/>
                <a:gd name="connsiteX20" fmla="*/ 1540218 w 1875011"/>
                <a:gd name="connsiteY20" fmla="*/ 18098 h 1547812"/>
                <a:gd name="connsiteX21" fmla="*/ 1523128 w 1875011"/>
                <a:gd name="connsiteY21" fmla="*/ 4762 h 1547812"/>
                <a:gd name="connsiteX22" fmla="*/ 1520279 w 1875011"/>
                <a:gd name="connsiteY22" fmla="*/ 4762 h 1547812"/>
                <a:gd name="connsiteX23" fmla="*/ 960088 w 1875011"/>
                <a:gd name="connsiteY23" fmla="*/ 492443 h 1547812"/>
                <a:gd name="connsiteX24" fmla="*/ 1300001 w 1875011"/>
                <a:gd name="connsiteY24" fmla="*/ 250508 h 1547812"/>
                <a:gd name="connsiteX25" fmla="*/ 1331334 w 1875011"/>
                <a:gd name="connsiteY25" fmla="*/ 256223 h 1547812"/>
                <a:gd name="connsiteX26" fmla="*/ 1325637 w 1875011"/>
                <a:gd name="connsiteY26" fmla="*/ 287655 h 1547812"/>
                <a:gd name="connsiteX27" fmla="*/ 985724 w 1875011"/>
                <a:gd name="connsiteY27" fmla="*/ 529590 h 1547812"/>
                <a:gd name="connsiteX28" fmla="*/ 980027 w 1875011"/>
                <a:gd name="connsiteY28" fmla="*/ 532448 h 1547812"/>
                <a:gd name="connsiteX29" fmla="*/ 955341 w 1875011"/>
                <a:gd name="connsiteY29" fmla="*/ 523875 h 1547812"/>
                <a:gd name="connsiteX30" fmla="*/ 961038 w 1875011"/>
                <a:gd name="connsiteY30" fmla="*/ 492443 h 1547812"/>
                <a:gd name="connsiteX31" fmla="*/ 960088 w 1875011"/>
                <a:gd name="connsiteY31" fmla="*/ 492443 h 1547812"/>
                <a:gd name="connsiteX32" fmla="*/ 995219 w 1875011"/>
                <a:gd name="connsiteY32" fmla="*/ 595313 h 1547812"/>
                <a:gd name="connsiteX33" fmla="*/ 1335132 w 1875011"/>
                <a:gd name="connsiteY33" fmla="*/ 353378 h 1547812"/>
                <a:gd name="connsiteX34" fmla="*/ 1366464 w 1875011"/>
                <a:gd name="connsiteY34" fmla="*/ 359093 h 1547812"/>
                <a:gd name="connsiteX35" fmla="*/ 1360767 w 1875011"/>
                <a:gd name="connsiteY35" fmla="*/ 390525 h 1547812"/>
                <a:gd name="connsiteX36" fmla="*/ 1020855 w 1875011"/>
                <a:gd name="connsiteY36" fmla="*/ 632460 h 1547812"/>
                <a:gd name="connsiteX37" fmla="*/ 1015158 w 1875011"/>
                <a:gd name="connsiteY37" fmla="*/ 635318 h 1547812"/>
                <a:gd name="connsiteX38" fmla="*/ 990472 w 1875011"/>
                <a:gd name="connsiteY38" fmla="*/ 626745 h 1547812"/>
                <a:gd name="connsiteX39" fmla="*/ 996169 w 1875011"/>
                <a:gd name="connsiteY39" fmla="*/ 595313 h 1547812"/>
                <a:gd name="connsiteX40" fmla="*/ 995219 w 1875011"/>
                <a:gd name="connsiteY40" fmla="*/ 595313 h 1547812"/>
                <a:gd name="connsiteX41" fmla="*/ 1029400 w 1875011"/>
                <a:gd name="connsiteY41" fmla="*/ 698183 h 1547812"/>
                <a:gd name="connsiteX42" fmla="*/ 1369313 w 1875011"/>
                <a:gd name="connsiteY42" fmla="*/ 456248 h 1547812"/>
                <a:gd name="connsiteX43" fmla="*/ 1400645 w 1875011"/>
                <a:gd name="connsiteY43" fmla="*/ 461963 h 1547812"/>
                <a:gd name="connsiteX44" fmla="*/ 1394949 w 1875011"/>
                <a:gd name="connsiteY44" fmla="*/ 493395 h 1547812"/>
                <a:gd name="connsiteX45" fmla="*/ 1055036 w 1875011"/>
                <a:gd name="connsiteY45" fmla="*/ 735330 h 1547812"/>
                <a:gd name="connsiteX46" fmla="*/ 1049339 w 1875011"/>
                <a:gd name="connsiteY46" fmla="*/ 738188 h 1547812"/>
                <a:gd name="connsiteX47" fmla="*/ 1024653 w 1875011"/>
                <a:gd name="connsiteY47" fmla="*/ 729615 h 1547812"/>
                <a:gd name="connsiteX48" fmla="*/ 1030350 w 1875011"/>
                <a:gd name="connsiteY48" fmla="*/ 698183 h 1547812"/>
                <a:gd name="connsiteX49" fmla="*/ 1029400 w 1875011"/>
                <a:gd name="connsiteY49" fmla="*/ 698183 h 1547812"/>
                <a:gd name="connsiteX50" fmla="*/ 1063581 w 1875011"/>
                <a:gd name="connsiteY50" fmla="*/ 801053 h 1547812"/>
                <a:gd name="connsiteX51" fmla="*/ 1403494 w 1875011"/>
                <a:gd name="connsiteY51" fmla="*/ 559118 h 1547812"/>
                <a:gd name="connsiteX52" fmla="*/ 1434827 w 1875011"/>
                <a:gd name="connsiteY52" fmla="*/ 564833 h 1547812"/>
                <a:gd name="connsiteX53" fmla="*/ 1429130 w 1875011"/>
                <a:gd name="connsiteY53" fmla="*/ 596265 h 1547812"/>
                <a:gd name="connsiteX54" fmla="*/ 1089217 w 1875011"/>
                <a:gd name="connsiteY54" fmla="*/ 838200 h 1547812"/>
                <a:gd name="connsiteX55" fmla="*/ 1083520 w 1875011"/>
                <a:gd name="connsiteY55" fmla="*/ 841058 h 1547812"/>
                <a:gd name="connsiteX56" fmla="*/ 1058834 w 1875011"/>
                <a:gd name="connsiteY56" fmla="*/ 832485 h 1547812"/>
                <a:gd name="connsiteX57" fmla="*/ 1064531 w 1875011"/>
                <a:gd name="connsiteY57" fmla="*/ 801053 h 1547812"/>
                <a:gd name="connsiteX58" fmla="*/ 1063581 w 1875011"/>
                <a:gd name="connsiteY58" fmla="*/ 801053 h 1547812"/>
                <a:gd name="connsiteX59" fmla="*/ 1098712 w 1875011"/>
                <a:gd name="connsiteY59" fmla="*/ 904875 h 1547812"/>
                <a:gd name="connsiteX60" fmla="*/ 1438625 w 1875011"/>
                <a:gd name="connsiteY60" fmla="*/ 662940 h 1547812"/>
                <a:gd name="connsiteX61" fmla="*/ 1469957 w 1875011"/>
                <a:gd name="connsiteY61" fmla="*/ 668655 h 1547812"/>
                <a:gd name="connsiteX62" fmla="*/ 1464260 w 1875011"/>
                <a:gd name="connsiteY62" fmla="*/ 700088 h 1547812"/>
                <a:gd name="connsiteX63" fmla="*/ 1124348 w 1875011"/>
                <a:gd name="connsiteY63" fmla="*/ 942023 h 1547812"/>
                <a:gd name="connsiteX64" fmla="*/ 1118651 w 1875011"/>
                <a:gd name="connsiteY64" fmla="*/ 944880 h 1547812"/>
                <a:gd name="connsiteX65" fmla="*/ 1093965 w 1875011"/>
                <a:gd name="connsiteY65" fmla="*/ 936308 h 1547812"/>
                <a:gd name="connsiteX66" fmla="*/ 1099661 w 1875011"/>
                <a:gd name="connsiteY66" fmla="*/ 904875 h 1547812"/>
                <a:gd name="connsiteX67" fmla="*/ 1098712 w 1875011"/>
                <a:gd name="connsiteY67" fmla="*/ 904875 h 1547812"/>
                <a:gd name="connsiteX68" fmla="*/ 1132893 w 1875011"/>
                <a:gd name="connsiteY68" fmla="*/ 1007745 h 1547812"/>
                <a:gd name="connsiteX69" fmla="*/ 1472806 w 1875011"/>
                <a:gd name="connsiteY69" fmla="*/ 765810 h 1547812"/>
                <a:gd name="connsiteX70" fmla="*/ 1504138 w 1875011"/>
                <a:gd name="connsiteY70" fmla="*/ 771525 h 1547812"/>
                <a:gd name="connsiteX71" fmla="*/ 1498442 w 1875011"/>
                <a:gd name="connsiteY71" fmla="*/ 802958 h 1547812"/>
                <a:gd name="connsiteX72" fmla="*/ 1158529 w 1875011"/>
                <a:gd name="connsiteY72" fmla="*/ 1044893 h 1547812"/>
                <a:gd name="connsiteX73" fmla="*/ 1152832 w 1875011"/>
                <a:gd name="connsiteY73" fmla="*/ 1047750 h 1547812"/>
                <a:gd name="connsiteX74" fmla="*/ 1128146 w 1875011"/>
                <a:gd name="connsiteY74" fmla="*/ 1039178 h 1547812"/>
                <a:gd name="connsiteX75" fmla="*/ 1133843 w 1875011"/>
                <a:gd name="connsiteY75" fmla="*/ 1007745 h 1547812"/>
                <a:gd name="connsiteX76" fmla="*/ 1132893 w 1875011"/>
                <a:gd name="connsiteY76" fmla="*/ 1007745 h 1547812"/>
                <a:gd name="connsiteX77" fmla="*/ 1168024 w 1875011"/>
                <a:gd name="connsiteY77" fmla="*/ 1110615 h 1547812"/>
                <a:gd name="connsiteX78" fmla="*/ 1507936 w 1875011"/>
                <a:gd name="connsiteY78" fmla="*/ 868680 h 1547812"/>
                <a:gd name="connsiteX79" fmla="*/ 1539269 w 1875011"/>
                <a:gd name="connsiteY79" fmla="*/ 874395 h 1547812"/>
                <a:gd name="connsiteX80" fmla="*/ 1533572 w 1875011"/>
                <a:gd name="connsiteY80" fmla="*/ 905828 h 1547812"/>
                <a:gd name="connsiteX81" fmla="*/ 1193660 w 1875011"/>
                <a:gd name="connsiteY81" fmla="*/ 1147763 h 1547812"/>
                <a:gd name="connsiteX82" fmla="*/ 1187963 w 1875011"/>
                <a:gd name="connsiteY82" fmla="*/ 1150620 h 1547812"/>
                <a:gd name="connsiteX83" fmla="*/ 1163276 w 1875011"/>
                <a:gd name="connsiteY83" fmla="*/ 1142048 h 1547812"/>
                <a:gd name="connsiteX84" fmla="*/ 1168973 w 1875011"/>
                <a:gd name="connsiteY84" fmla="*/ 1110615 h 1547812"/>
                <a:gd name="connsiteX85" fmla="*/ 1168024 w 1875011"/>
                <a:gd name="connsiteY85" fmla="*/ 1110615 h 1547812"/>
                <a:gd name="connsiteX86" fmla="*/ 295455 w 1875011"/>
                <a:gd name="connsiteY86" fmla="*/ 605790 h 1547812"/>
                <a:gd name="connsiteX87" fmla="*/ 317293 w 1875011"/>
                <a:gd name="connsiteY87" fmla="*/ 582930 h 1547812"/>
                <a:gd name="connsiteX88" fmla="*/ 734113 w 1875011"/>
                <a:gd name="connsiteY88" fmla="*/ 568643 h 1547812"/>
                <a:gd name="connsiteX89" fmla="*/ 756901 w 1875011"/>
                <a:gd name="connsiteY89" fmla="*/ 590550 h 1547812"/>
                <a:gd name="connsiteX90" fmla="*/ 741709 w 1875011"/>
                <a:gd name="connsiteY90" fmla="*/ 612458 h 1547812"/>
                <a:gd name="connsiteX91" fmla="*/ 735063 w 1875011"/>
                <a:gd name="connsiteY91" fmla="*/ 613410 h 1547812"/>
                <a:gd name="connsiteX92" fmla="*/ 318243 w 1875011"/>
                <a:gd name="connsiteY92" fmla="*/ 627698 h 1547812"/>
                <a:gd name="connsiteX93" fmla="*/ 295455 w 1875011"/>
                <a:gd name="connsiteY93" fmla="*/ 605790 h 1547812"/>
                <a:gd name="connsiteX94" fmla="*/ 295455 w 1875011"/>
                <a:gd name="connsiteY94" fmla="*/ 605790 h 1547812"/>
                <a:gd name="connsiteX95" fmla="*/ 329636 w 1875011"/>
                <a:gd name="connsiteY95" fmla="*/ 708660 h 1547812"/>
                <a:gd name="connsiteX96" fmla="*/ 351474 w 1875011"/>
                <a:gd name="connsiteY96" fmla="*/ 685800 h 1547812"/>
                <a:gd name="connsiteX97" fmla="*/ 768294 w 1875011"/>
                <a:gd name="connsiteY97" fmla="*/ 671513 h 1547812"/>
                <a:gd name="connsiteX98" fmla="*/ 791082 w 1875011"/>
                <a:gd name="connsiteY98" fmla="*/ 693420 h 1547812"/>
                <a:gd name="connsiteX99" fmla="*/ 775890 w 1875011"/>
                <a:gd name="connsiteY99" fmla="*/ 715328 h 1547812"/>
                <a:gd name="connsiteX100" fmla="*/ 769244 w 1875011"/>
                <a:gd name="connsiteY100" fmla="*/ 716280 h 1547812"/>
                <a:gd name="connsiteX101" fmla="*/ 352424 w 1875011"/>
                <a:gd name="connsiteY101" fmla="*/ 730568 h 1547812"/>
                <a:gd name="connsiteX102" fmla="*/ 329636 w 1875011"/>
                <a:gd name="connsiteY102" fmla="*/ 708660 h 1547812"/>
                <a:gd name="connsiteX103" fmla="*/ 329636 w 1875011"/>
                <a:gd name="connsiteY103" fmla="*/ 708660 h 1547812"/>
                <a:gd name="connsiteX104" fmla="*/ 364767 w 1875011"/>
                <a:gd name="connsiteY104" fmla="*/ 811530 h 1547812"/>
                <a:gd name="connsiteX105" fmla="*/ 386605 w 1875011"/>
                <a:gd name="connsiteY105" fmla="*/ 788670 h 1547812"/>
                <a:gd name="connsiteX106" fmla="*/ 803425 w 1875011"/>
                <a:gd name="connsiteY106" fmla="*/ 774383 h 1547812"/>
                <a:gd name="connsiteX107" fmla="*/ 826212 w 1875011"/>
                <a:gd name="connsiteY107" fmla="*/ 796290 h 1547812"/>
                <a:gd name="connsiteX108" fmla="*/ 811021 w 1875011"/>
                <a:gd name="connsiteY108" fmla="*/ 818198 h 1547812"/>
                <a:gd name="connsiteX109" fmla="*/ 804374 w 1875011"/>
                <a:gd name="connsiteY109" fmla="*/ 819150 h 1547812"/>
                <a:gd name="connsiteX110" fmla="*/ 387554 w 1875011"/>
                <a:gd name="connsiteY110" fmla="*/ 833438 h 1547812"/>
                <a:gd name="connsiteX111" fmla="*/ 364767 w 1875011"/>
                <a:gd name="connsiteY111" fmla="*/ 811530 h 1547812"/>
                <a:gd name="connsiteX112" fmla="*/ 364767 w 1875011"/>
                <a:gd name="connsiteY112" fmla="*/ 811530 h 1547812"/>
                <a:gd name="connsiteX113" fmla="*/ 398948 w 1875011"/>
                <a:gd name="connsiteY113" fmla="*/ 915353 h 1547812"/>
                <a:gd name="connsiteX114" fmla="*/ 420786 w 1875011"/>
                <a:gd name="connsiteY114" fmla="*/ 892493 h 1547812"/>
                <a:gd name="connsiteX115" fmla="*/ 837606 w 1875011"/>
                <a:gd name="connsiteY115" fmla="*/ 878205 h 1547812"/>
                <a:gd name="connsiteX116" fmla="*/ 860393 w 1875011"/>
                <a:gd name="connsiteY116" fmla="*/ 900113 h 1547812"/>
                <a:gd name="connsiteX117" fmla="*/ 845202 w 1875011"/>
                <a:gd name="connsiteY117" fmla="*/ 922020 h 1547812"/>
                <a:gd name="connsiteX118" fmla="*/ 838555 w 1875011"/>
                <a:gd name="connsiteY118" fmla="*/ 922973 h 1547812"/>
                <a:gd name="connsiteX119" fmla="*/ 421735 w 1875011"/>
                <a:gd name="connsiteY119" fmla="*/ 937260 h 1547812"/>
                <a:gd name="connsiteX120" fmla="*/ 398948 w 1875011"/>
                <a:gd name="connsiteY120" fmla="*/ 915353 h 1547812"/>
                <a:gd name="connsiteX121" fmla="*/ 398948 w 1875011"/>
                <a:gd name="connsiteY121" fmla="*/ 915353 h 1547812"/>
                <a:gd name="connsiteX122" fmla="*/ 434079 w 1875011"/>
                <a:gd name="connsiteY122" fmla="*/ 1018223 h 1547812"/>
                <a:gd name="connsiteX123" fmla="*/ 455917 w 1875011"/>
                <a:gd name="connsiteY123" fmla="*/ 995363 h 1547812"/>
                <a:gd name="connsiteX124" fmla="*/ 872737 w 1875011"/>
                <a:gd name="connsiteY124" fmla="*/ 981075 h 1547812"/>
                <a:gd name="connsiteX125" fmla="*/ 895524 w 1875011"/>
                <a:gd name="connsiteY125" fmla="*/ 1002983 h 1547812"/>
                <a:gd name="connsiteX126" fmla="*/ 880332 w 1875011"/>
                <a:gd name="connsiteY126" fmla="*/ 1024890 h 1547812"/>
                <a:gd name="connsiteX127" fmla="*/ 873686 w 1875011"/>
                <a:gd name="connsiteY127" fmla="*/ 1025843 h 1547812"/>
                <a:gd name="connsiteX128" fmla="*/ 456866 w 1875011"/>
                <a:gd name="connsiteY128" fmla="*/ 1040130 h 1547812"/>
                <a:gd name="connsiteX129" fmla="*/ 434079 w 1875011"/>
                <a:gd name="connsiteY129" fmla="*/ 1018223 h 1547812"/>
                <a:gd name="connsiteX130" fmla="*/ 434079 w 1875011"/>
                <a:gd name="connsiteY130" fmla="*/ 1018223 h 1547812"/>
                <a:gd name="connsiteX131" fmla="*/ 468260 w 1875011"/>
                <a:gd name="connsiteY131" fmla="*/ 1121093 h 1547812"/>
                <a:gd name="connsiteX132" fmla="*/ 490098 w 1875011"/>
                <a:gd name="connsiteY132" fmla="*/ 1098233 h 1547812"/>
                <a:gd name="connsiteX133" fmla="*/ 906918 w 1875011"/>
                <a:gd name="connsiteY133" fmla="*/ 1083945 h 1547812"/>
                <a:gd name="connsiteX134" fmla="*/ 929705 w 1875011"/>
                <a:gd name="connsiteY134" fmla="*/ 1105853 h 1547812"/>
                <a:gd name="connsiteX135" fmla="*/ 914514 w 1875011"/>
                <a:gd name="connsiteY135" fmla="*/ 1127760 h 1547812"/>
                <a:gd name="connsiteX136" fmla="*/ 907867 w 1875011"/>
                <a:gd name="connsiteY136" fmla="*/ 1128713 h 1547812"/>
                <a:gd name="connsiteX137" fmla="*/ 491047 w 1875011"/>
                <a:gd name="connsiteY137" fmla="*/ 1143000 h 1547812"/>
                <a:gd name="connsiteX138" fmla="*/ 468260 w 1875011"/>
                <a:gd name="connsiteY138" fmla="*/ 1121093 h 1547812"/>
                <a:gd name="connsiteX139" fmla="*/ 468260 w 1875011"/>
                <a:gd name="connsiteY139" fmla="*/ 1121093 h 1547812"/>
                <a:gd name="connsiteX140" fmla="*/ 503390 w 1875011"/>
                <a:gd name="connsiteY140" fmla="*/ 1223963 h 1547812"/>
                <a:gd name="connsiteX141" fmla="*/ 525228 w 1875011"/>
                <a:gd name="connsiteY141" fmla="*/ 1201103 h 1547812"/>
                <a:gd name="connsiteX142" fmla="*/ 942048 w 1875011"/>
                <a:gd name="connsiteY142" fmla="*/ 1186815 h 1547812"/>
                <a:gd name="connsiteX143" fmla="*/ 964836 w 1875011"/>
                <a:gd name="connsiteY143" fmla="*/ 1208723 h 1547812"/>
                <a:gd name="connsiteX144" fmla="*/ 949644 w 1875011"/>
                <a:gd name="connsiteY144" fmla="*/ 1230630 h 1547812"/>
                <a:gd name="connsiteX145" fmla="*/ 942998 w 1875011"/>
                <a:gd name="connsiteY145" fmla="*/ 1231583 h 1547812"/>
                <a:gd name="connsiteX146" fmla="*/ 526178 w 1875011"/>
                <a:gd name="connsiteY146" fmla="*/ 1245870 h 1547812"/>
                <a:gd name="connsiteX147" fmla="*/ 503390 w 1875011"/>
                <a:gd name="connsiteY147" fmla="*/ 1223963 h 1547812"/>
                <a:gd name="connsiteX148" fmla="*/ 503390 w 1875011"/>
                <a:gd name="connsiteY148" fmla="*/ 1223963 h 1547812"/>
                <a:gd name="connsiteX149" fmla="*/ 832859 w 1875011"/>
                <a:gd name="connsiteY149" fmla="*/ 398145 h 1547812"/>
                <a:gd name="connsiteX150" fmla="*/ 1167074 w 1875011"/>
                <a:gd name="connsiteY150" fmla="*/ 1391603 h 1547812"/>
                <a:gd name="connsiteX151" fmla="*/ 1728215 w 1875011"/>
                <a:gd name="connsiteY151" fmla="*/ 989648 h 1547812"/>
                <a:gd name="connsiteX152" fmla="*/ 1734861 w 1875011"/>
                <a:gd name="connsiteY152" fmla="*/ 967740 h 1547812"/>
                <a:gd name="connsiteX153" fmla="*/ 1421534 w 1875011"/>
                <a:gd name="connsiteY153" fmla="*/ 32385 h 1547812"/>
                <a:gd name="connsiteX154" fmla="*/ 1497492 w 1875011"/>
                <a:gd name="connsiteY154" fmla="*/ 38100 h 1547812"/>
                <a:gd name="connsiteX155" fmla="*/ 1514583 w 1875011"/>
                <a:gd name="connsiteY155" fmla="*/ 51435 h 1547812"/>
                <a:gd name="connsiteX156" fmla="*/ 1835506 w 1875011"/>
                <a:gd name="connsiteY156" fmla="*/ 1005840 h 1547812"/>
                <a:gd name="connsiteX157" fmla="*/ 1822213 w 1875011"/>
                <a:gd name="connsiteY157" fmla="*/ 1030605 h 1547812"/>
                <a:gd name="connsiteX158" fmla="*/ 1166125 w 1875011"/>
                <a:gd name="connsiteY158" fmla="*/ 1480185 h 1547812"/>
                <a:gd name="connsiteX159" fmla="*/ 372363 w 1875011"/>
                <a:gd name="connsiteY159" fmla="*/ 1520190 h 1547812"/>
                <a:gd name="connsiteX160" fmla="*/ 353373 w 1875011"/>
                <a:gd name="connsiteY160" fmla="*/ 1506855 h 1547812"/>
                <a:gd name="connsiteX161" fmla="*/ 32450 w 1875011"/>
                <a:gd name="connsiteY161" fmla="*/ 552450 h 1547812"/>
                <a:gd name="connsiteX162" fmla="*/ 38147 w 1875011"/>
                <a:gd name="connsiteY162" fmla="*/ 531495 h 1547812"/>
                <a:gd name="connsiteX163" fmla="*/ 95116 w 1875011"/>
                <a:gd name="connsiteY163" fmla="*/ 481013 h 1547812"/>
                <a:gd name="connsiteX164" fmla="*/ 410342 w 1875011"/>
                <a:gd name="connsiteY164" fmla="*/ 1416368 h 1547812"/>
                <a:gd name="connsiteX165" fmla="*/ 429331 w 1875011"/>
                <a:gd name="connsiteY165" fmla="*/ 1429703 h 1547812"/>
                <a:gd name="connsiteX166" fmla="*/ 1112954 w 1875011"/>
                <a:gd name="connsiteY166" fmla="*/ 1411605 h 1547812"/>
                <a:gd name="connsiteX167" fmla="*/ 778738 w 1875011"/>
                <a:gd name="connsiteY167" fmla="*/ 417195 h 15478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Lst>
              <a:rect l="l" t="t" r="r" b="b"/>
              <a:pathLst>
                <a:path w="1875011" h="1547812">
                  <a:moveTo>
                    <a:pt x="1520279" y="4762"/>
                  </a:moveTo>
                  <a:lnTo>
                    <a:pt x="1409191" y="0"/>
                  </a:lnTo>
                  <a:lnTo>
                    <a:pt x="1409191" y="0"/>
                  </a:lnTo>
                  <a:cubicBezTo>
                    <a:pt x="1403494" y="1905"/>
                    <a:pt x="1346525" y="27623"/>
                    <a:pt x="1223093" y="90488"/>
                  </a:cubicBezTo>
                  <a:cubicBezTo>
                    <a:pt x="1015158" y="197168"/>
                    <a:pt x="837606" y="393383"/>
                    <a:pt x="832859" y="398145"/>
                  </a:cubicBezTo>
                  <a:lnTo>
                    <a:pt x="832859" y="398145"/>
                  </a:lnTo>
                  <a:lnTo>
                    <a:pt x="806273" y="407670"/>
                  </a:lnTo>
                  <a:lnTo>
                    <a:pt x="805324" y="407670"/>
                  </a:lnTo>
                  <a:lnTo>
                    <a:pt x="778738" y="417195"/>
                  </a:lnTo>
                  <a:lnTo>
                    <a:pt x="778738" y="417195"/>
                  </a:lnTo>
                  <a:cubicBezTo>
                    <a:pt x="773042" y="416243"/>
                    <a:pt x="512885" y="367665"/>
                    <a:pt x="283112" y="409575"/>
                  </a:cubicBezTo>
                  <a:cubicBezTo>
                    <a:pt x="139741" y="435293"/>
                    <a:pt x="87520" y="448628"/>
                    <a:pt x="80873" y="449580"/>
                  </a:cubicBezTo>
                  <a:lnTo>
                    <a:pt x="80873" y="449580"/>
                  </a:lnTo>
                  <a:lnTo>
                    <a:pt x="6814" y="517208"/>
                  </a:lnTo>
                  <a:cubicBezTo>
                    <a:pt x="1117" y="521970"/>
                    <a:pt x="-1731" y="530543"/>
                    <a:pt x="1117" y="538163"/>
                  </a:cubicBezTo>
                  <a:lnTo>
                    <a:pt x="336283" y="1534478"/>
                  </a:lnTo>
                  <a:cubicBezTo>
                    <a:pt x="339131" y="1542098"/>
                    <a:pt x="346727" y="1547813"/>
                    <a:pt x="355272" y="1547813"/>
                  </a:cubicBezTo>
                  <a:cubicBezTo>
                    <a:pt x="465411" y="1544955"/>
                    <a:pt x="1182266" y="1523048"/>
                    <a:pt x="1182266" y="1523048"/>
                  </a:cubicBezTo>
                  <a:cubicBezTo>
                    <a:pt x="1182266" y="1523048"/>
                    <a:pt x="1774739" y="1101090"/>
                    <a:pt x="1866838" y="1036320"/>
                  </a:cubicBezTo>
                  <a:cubicBezTo>
                    <a:pt x="1873485" y="1031558"/>
                    <a:pt x="1876333" y="1022033"/>
                    <a:pt x="1874434" y="1014413"/>
                  </a:cubicBezTo>
                  <a:lnTo>
                    <a:pt x="1540218" y="18098"/>
                  </a:lnTo>
                  <a:cubicBezTo>
                    <a:pt x="1537370" y="10478"/>
                    <a:pt x="1530724" y="5715"/>
                    <a:pt x="1523128" y="4762"/>
                  </a:cubicBezTo>
                  <a:lnTo>
                    <a:pt x="1520279" y="4762"/>
                  </a:lnTo>
                  <a:close/>
                  <a:moveTo>
                    <a:pt x="960088" y="492443"/>
                  </a:moveTo>
                  <a:lnTo>
                    <a:pt x="1300001" y="250508"/>
                  </a:lnTo>
                  <a:cubicBezTo>
                    <a:pt x="1309496" y="243840"/>
                    <a:pt x="1323738" y="245745"/>
                    <a:pt x="1331334" y="256223"/>
                  </a:cubicBezTo>
                  <a:cubicBezTo>
                    <a:pt x="1337980" y="266700"/>
                    <a:pt x="1336081" y="280035"/>
                    <a:pt x="1325637" y="287655"/>
                  </a:cubicBezTo>
                  <a:lnTo>
                    <a:pt x="985724" y="529590"/>
                  </a:lnTo>
                  <a:cubicBezTo>
                    <a:pt x="983825" y="530543"/>
                    <a:pt x="981926" y="531495"/>
                    <a:pt x="980027" y="532448"/>
                  </a:cubicBezTo>
                  <a:cubicBezTo>
                    <a:pt x="970533" y="535305"/>
                    <a:pt x="961038" y="532448"/>
                    <a:pt x="955341" y="523875"/>
                  </a:cubicBezTo>
                  <a:cubicBezTo>
                    <a:pt x="948695" y="513398"/>
                    <a:pt x="950594" y="500063"/>
                    <a:pt x="961038" y="492443"/>
                  </a:cubicBezTo>
                  <a:lnTo>
                    <a:pt x="960088" y="492443"/>
                  </a:lnTo>
                  <a:close/>
                  <a:moveTo>
                    <a:pt x="995219" y="595313"/>
                  </a:moveTo>
                  <a:lnTo>
                    <a:pt x="1335132" y="353378"/>
                  </a:lnTo>
                  <a:cubicBezTo>
                    <a:pt x="1344626" y="346710"/>
                    <a:pt x="1358868" y="348615"/>
                    <a:pt x="1366464" y="359093"/>
                  </a:cubicBezTo>
                  <a:cubicBezTo>
                    <a:pt x="1373111" y="369570"/>
                    <a:pt x="1371212" y="382905"/>
                    <a:pt x="1360767" y="390525"/>
                  </a:cubicBezTo>
                  <a:lnTo>
                    <a:pt x="1020855" y="632460"/>
                  </a:lnTo>
                  <a:cubicBezTo>
                    <a:pt x="1018956" y="633413"/>
                    <a:pt x="1017057" y="634365"/>
                    <a:pt x="1015158" y="635318"/>
                  </a:cubicBezTo>
                  <a:cubicBezTo>
                    <a:pt x="1005663" y="638175"/>
                    <a:pt x="996169" y="635318"/>
                    <a:pt x="990472" y="626745"/>
                  </a:cubicBezTo>
                  <a:cubicBezTo>
                    <a:pt x="983825" y="616268"/>
                    <a:pt x="985724" y="602933"/>
                    <a:pt x="996169" y="595313"/>
                  </a:cubicBezTo>
                  <a:lnTo>
                    <a:pt x="995219" y="595313"/>
                  </a:lnTo>
                  <a:close/>
                  <a:moveTo>
                    <a:pt x="1029400" y="698183"/>
                  </a:moveTo>
                  <a:lnTo>
                    <a:pt x="1369313" y="456248"/>
                  </a:lnTo>
                  <a:cubicBezTo>
                    <a:pt x="1378807" y="449580"/>
                    <a:pt x="1393050" y="451485"/>
                    <a:pt x="1400645" y="461963"/>
                  </a:cubicBezTo>
                  <a:cubicBezTo>
                    <a:pt x="1407292" y="472440"/>
                    <a:pt x="1405393" y="485775"/>
                    <a:pt x="1394949" y="493395"/>
                  </a:cubicBezTo>
                  <a:lnTo>
                    <a:pt x="1055036" y="735330"/>
                  </a:lnTo>
                  <a:cubicBezTo>
                    <a:pt x="1053137" y="736283"/>
                    <a:pt x="1051238" y="737235"/>
                    <a:pt x="1049339" y="738188"/>
                  </a:cubicBezTo>
                  <a:cubicBezTo>
                    <a:pt x="1039844" y="741045"/>
                    <a:pt x="1030350" y="738188"/>
                    <a:pt x="1024653" y="729615"/>
                  </a:cubicBezTo>
                  <a:cubicBezTo>
                    <a:pt x="1018006" y="719138"/>
                    <a:pt x="1019905" y="705803"/>
                    <a:pt x="1030350" y="698183"/>
                  </a:cubicBezTo>
                  <a:lnTo>
                    <a:pt x="1029400" y="698183"/>
                  </a:lnTo>
                  <a:close/>
                  <a:moveTo>
                    <a:pt x="1063581" y="801053"/>
                  </a:moveTo>
                  <a:lnTo>
                    <a:pt x="1403494" y="559118"/>
                  </a:lnTo>
                  <a:cubicBezTo>
                    <a:pt x="1412989" y="552450"/>
                    <a:pt x="1427231" y="554355"/>
                    <a:pt x="1434827" y="564833"/>
                  </a:cubicBezTo>
                  <a:cubicBezTo>
                    <a:pt x="1441473" y="575310"/>
                    <a:pt x="1439574" y="588645"/>
                    <a:pt x="1429130" y="596265"/>
                  </a:cubicBezTo>
                  <a:lnTo>
                    <a:pt x="1089217" y="838200"/>
                  </a:lnTo>
                  <a:cubicBezTo>
                    <a:pt x="1087318" y="839153"/>
                    <a:pt x="1085419" y="840105"/>
                    <a:pt x="1083520" y="841058"/>
                  </a:cubicBezTo>
                  <a:cubicBezTo>
                    <a:pt x="1074026" y="843915"/>
                    <a:pt x="1064531" y="841058"/>
                    <a:pt x="1058834" y="832485"/>
                  </a:cubicBezTo>
                  <a:cubicBezTo>
                    <a:pt x="1052188" y="822008"/>
                    <a:pt x="1054087" y="808673"/>
                    <a:pt x="1064531" y="801053"/>
                  </a:cubicBezTo>
                  <a:lnTo>
                    <a:pt x="1063581" y="801053"/>
                  </a:lnTo>
                  <a:close/>
                  <a:moveTo>
                    <a:pt x="1098712" y="904875"/>
                  </a:moveTo>
                  <a:lnTo>
                    <a:pt x="1438625" y="662940"/>
                  </a:lnTo>
                  <a:cubicBezTo>
                    <a:pt x="1449069" y="656273"/>
                    <a:pt x="1462361" y="658178"/>
                    <a:pt x="1469957" y="668655"/>
                  </a:cubicBezTo>
                  <a:cubicBezTo>
                    <a:pt x="1476604" y="679133"/>
                    <a:pt x="1474705" y="692468"/>
                    <a:pt x="1464260" y="700088"/>
                  </a:cubicBezTo>
                  <a:lnTo>
                    <a:pt x="1124348" y="942023"/>
                  </a:lnTo>
                  <a:cubicBezTo>
                    <a:pt x="1122449" y="942975"/>
                    <a:pt x="1120550" y="943928"/>
                    <a:pt x="1118651" y="944880"/>
                  </a:cubicBezTo>
                  <a:cubicBezTo>
                    <a:pt x="1109156" y="947738"/>
                    <a:pt x="1099661" y="944880"/>
                    <a:pt x="1093965" y="936308"/>
                  </a:cubicBezTo>
                  <a:cubicBezTo>
                    <a:pt x="1087318" y="925830"/>
                    <a:pt x="1089217" y="912495"/>
                    <a:pt x="1099661" y="904875"/>
                  </a:cubicBezTo>
                  <a:lnTo>
                    <a:pt x="1098712" y="904875"/>
                  </a:lnTo>
                  <a:close/>
                  <a:moveTo>
                    <a:pt x="1132893" y="1007745"/>
                  </a:moveTo>
                  <a:lnTo>
                    <a:pt x="1472806" y="765810"/>
                  </a:lnTo>
                  <a:cubicBezTo>
                    <a:pt x="1482300" y="759143"/>
                    <a:pt x="1496542" y="761048"/>
                    <a:pt x="1504138" y="771525"/>
                  </a:cubicBezTo>
                  <a:cubicBezTo>
                    <a:pt x="1510785" y="782003"/>
                    <a:pt x="1508886" y="795338"/>
                    <a:pt x="1498442" y="802958"/>
                  </a:cubicBezTo>
                  <a:lnTo>
                    <a:pt x="1158529" y="1044893"/>
                  </a:lnTo>
                  <a:cubicBezTo>
                    <a:pt x="1156630" y="1045845"/>
                    <a:pt x="1154731" y="1046798"/>
                    <a:pt x="1152832" y="1047750"/>
                  </a:cubicBezTo>
                  <a:cubicBezTo>
                    <a:pt x="1143337" y="1050608"/>
                    <a:pt x="1133843" y="1047750"/>
                    <a:pt x="1128146" y="1039178"/>
                  </a:cubicBezTo>
                  <a:cubicBezTo>
                    <a:pt x="1121499" y="1028700"/>
                    <a:pt x="1123398" y="1015365"/>
                    <a:pt x="1133843" y="1007745"/>
                  </a:cubicBezTo>
                  <a:lnTo>
                    <a:pt x="1132893" y="1007745"/>
                  </a:lnTo>
                  <a:close/>
                  <a:moveTo>
                    <a:pt x="1168024" y="1110615"/>
                  </a:moveTo>
                  <a:lnTo>
                    <a:pt x="1507936" y="868680"/>
                  </a:lnTo>
                  <a:cubicBezTo>
                    <a:pt x="1517431" y="862013"/>
                    <a:pt x="1531673" y="863918"/>
                    <a:pt x="1539269" y="874395"/>
                  </a:cubicBezTo>
                  <a:cubicBezTo>
                    <a:pt x="1545915" y="884873"/>
                    <a:pt x="1544016" y="898208"/>
                    <a:pt x="1533572" y="905828"/>
                  </a:cubicBezTo>
                  <a:lnTo>
                    <a:pt x="1193660" y="1147763"/>
                  </a:lnTo>
                  <a:cubicBezTo>
                    <a:pt x="1191761" y="1148715"/>
                    <a:pt x="1189862" y="1149668"/>
                    <a:pt x="1187963" y="1150620"/>
                  </a:cubicBezTo>
                  <a:cubicBezTo>
                    <a:pt x="1178468" y="1153478"/>
                    <a:pt x="1168973" y="1150620"/>
                    <a:pt x="1163276" y="1142048"/>
                  </a:cubicBezTo>
                  <a:cubicBezTo>
                    <a:pt x="1156630" y="1131570"/>
                    <a:pt x="1158529" y="1118235"/>
                    <a:pt x="1168973" y="1110615"/>
                  </a:cubicBezTo>
                  <a:lnTo>
                    <a:pt x="1168024" y="1110615"/>
                  </a:lnTo>
                  <a:close/>
                  <a:moveTo>
                    <a:pt x="295455" y="605790"/>
                  </a:moveTo>
                  <a:cubicBezTo>
                    <a:pt x="295455" y="593408"/>
                    <a:pt x="304950" y="582930"/>
                    <a:pt x="317293" y="582930"/>
                  </a:cubicBezTo>
                  <a:lnTo>
                    <a:pt x="734113" y="568643"/>
                  </a:lnTo>
                  <a:cubicBezTo>
                    <a:pt x="746456" y="568643"/>
                    <a:pt x="756901" y="578168"/>
                    <a:pt x="756901" y="590550"/>
                  </a:cubicBezTo>
                  <a:cubicBezTo>
                    <a:pt x="756901" y="601028"/>
                    <a:pt x="751204" y="609600"/>
                    <a:pt x="741709" y="612458"/>
                  </a:cubicBezTo>
                  <a:cubicBezTo>
                    <a:pt x="732214" y="615315"/>
                    <a:pt x="737911" y="613410"/>
                    <a:pt x="735063" y="613410"/>
                  </a:cubicBezTo>
                  <a:lnTo>
                    <a:pt x="318243" y="627698"/>
                  </a:lnTo>
                  <a:cubicBezTo>
                    <a:pt x="305899" y="627698"/>
                    <a:pt x="295455" y="618173"/>
                    <a:pt x="295455" y="605790"/>
                  </a:cubicBezTo>
                  <a:lnTo>
                    <a:pt x="295455" y="605790"/>
                  </a:lnTo>
                  <a:close/>
                  <a:moveTo>
                    <a:pt x="329636" y="708660"/>
                  </a:moveTo>
                  <a:cubicBezTo>
                    <a:pt x="329636" y="696278"/>
                    <a:pt x="339131" y="685800"/>
                    <a:pt x="351474" y="685800"/>
                  </a:cubicBezTo>
                  <a:lnTo>
                    <a:pt x="768294" y="671513"/>
                  </a:lnTo>
                  <a:cubicBezTo>
                    <a:pt x="780637" y="671513"/>
                    <a:pt x="791082" y="681038"/>
                    <a:pt x="791082" y="693420"/>
                  </a:cubicBezTo>
                  <a:cubicBezTo>
                    <a:pt x="791082" y="703898"/>
                    <a:pt x="785385" y="712470"/>
                    <a:pt x="775890" y="715328"/>
                  </a:cubicBezTo>
                  <a:cubicBezTo>
                    <a:pt x="766395" y="718185"/>
                    <a:pt x="772092" y="716280"/>
                    <a:pt x="769244" y="716280"/>
                  </a:cubicBezTo>
                  <a:lnTo>
                    <a:pt x="352424" y="730568"/>
                  </a:lnTo>
                  <a:cubicBezTo>
                    <a:pt x="340080" y="730568"/>
                    <a:pt x="329636" y="721043"/>
                    <a:pt x="329636" y="708660"/>
                  </a:cubicBezTo>
                  <a:lnTo>
                    <a:pt x="329636" y="708660"/>
                  </a:lnTo>
                  <a:close/>
                  <a:moveTo>
                    <a:pt x="364767" y="811530"/>
                  </a:moveTo>
                  <a:cubicBezTo>
                    <a:pt x="364767" y="799148"/>
                    <a:pt x="374262" y="788670"/>
                    <a:pt x="386605" y="788670"/>
                  </a:cubicBezTo>
                  <a:lnTo>
                    <a:pt x="803425" y="774383"/>
                  </a:lnTo>
                  <a:cubicBezTo>
                    <a:pt x="815768" y="774383"/>
                    <a:pt x="826212" y="783908"/>
                    <a:pt x="826212" y="796290"/>
                  </a:cubicBezTo>
                  <a:cubicBezTo>
                    <a:pt x="826212" y="806768"/>
                    <a:pt x="820515" y="815340"/>
                    <a:pt x="811021" y="818198"/>
                  </a:cubicBezTo>
                  <a:cubicBezTo>
                    <a:pt x="801526" y="821055"/>
                    <a:pt x="807223" y="819150"/>
                    <a:pt x="804374" y="819150"/>
                  </a:cubicBezTo>
                  <a:lnTo>
                    <a:pt x="387554" y="833438"/>
                  </a:lnTo>
                  <a:cubicBezTo>
                    <a:pt x="375211" y="833438"/>
                    <a:pt x="364767" y="823913"/>
                    <a:pt x="364767" y="811530"/>
                  </a:cubicBezTo>
                  <a:lnTo>
                    <a:pt x="364767" y="811530"/>
                  </a:lnTo>
                  <a:close/>
                  <a:moveTo>
                    <a:pt x="398948" y="915353"/>
                  </a:moveTo>
                  <a:cubicBezTo>
                    <a:pt x="398948" y="902970"/>
                    <a:pt x="408443" y="892493"/>
                    <a:pt x="420786" y="892493"/>
                  </a:cubicBezTo>
                  <a:lnTo>
                    <a:pt x="837606" y="878205"/>
                  </a:lnTo>
                  <a:cubicBezTo>
                    <a:pt x="849949" y="878205"/>
                    <a:pt x="860393" y="887730"/>
                    <a:pt x="860393" y="900113"/>
                  </a:cubicBezTo>
                  <a:cubicBezTo>
                    <a:pt x="860393" y="910590"/>
                    <a:pt x="854697" y="919163"/>
                    <a:pt x="845202" y="922020"/>
                  </a:cubicBezTo>
                  <a:cubicBezTo>
                    <a:pt x="835707" y="924878"/>
                    <a:pt x="841404" y="922973"/>
                    <a:pt x="838555" y="922973"/>
                  </a:cubicBezTo>
                  <a:lnTo>
                    <a:pt x="421735" y="937260"/>
                  </a:lnTo>
                  <a:cubicBezTo>
                    <a:pt x="409392" y="937260"/>
                    <a:pt x="398948" y="927735"/>
                    <a:pt x="398948" y="915353"/>
                  </a:cubicBezTo>
                  <a:lnTo>
                    <a:pt x="398948" y="915353"/>
                  </a:lnTo>
                  <a:close/>
                  <a:moveTo>
                    <a:pt x="434079" y="1018223"/>
                  </a:moveTo>
                  <a:cubicBezTo>
                    <a:pt x="434079" y="1005840"/>
                    <a:pt x="443573" y="995363"/>
                    <a:pt x="455917" y="995363"/>
                  </a:cubicBezTo>
                  <a:lnTo>
                    <a:pt x="872737" y="981075"/>
                  </a:lnTo>
                  <a:cubicBezTo>
                    <a:pt x="885080" y="981075"/>
                    <a:pt x="895524" y="990600"/>
                    <a:pt x="895524" y="1002983"/>
                  </a:cubicBezTo>
                  <a:cubicBezTo>
                    <a:pt x="895524" y="1013460"/>
                    <a:pt x="889827" y="1022033"/>
                    <a:pt x="880332" y="1024890"/>
                  </a:cubicBezTo>
                  <a:cubicBezTo>
                    <a:pt x="870838" y="1027748"/>
                    <a:pt x="876535" y="1025843"/>
                    <a:pt x="873686" y="1025843"/>
                  </a:cubicBezTo>
                  <a:lnTo>
                    <a:pt x="456866" y="1040130"/>
                  </a:lnTo>
                  <a:cubicBezTo>
                    <a:pt x="444523" y="1040130"/>
                    <a:pt x="434079" y="1030605"/>
                    <a:pt x="434079" y="1018223"/>
                  </a:cubicBezTo>
                  <a:lnTo>
                    <a:pt x="434079" y="1018223"/>
                  </a:lnTo>
                  <a:close/>
                  <a:moveTo>
                    <a:pt x="468260" y="1121093"/>
                  </a:moveTo>
                  <a:cubicBezTo>
                    <a:pt x="468260" y="1108710"/>
                    <a:pt x="477755" y="1098233"/>
                    <a:pt x="490098" y="1098233"/>
                  </a:cubicBezTo>
                  <a:lnTo>
                    <a:pt x="906918" y="1083945"/>
                  </a:lnTo>
                  <a:cubicBezTo>
                    <a:pt x="919261" y="1083945"/>
                    <a:pt x="929705" y="1093470"/>
                    <a:pt x="929705" y="1105853"/>
                  </a:cubicBezTo>
                  <a:cubicBezTo>
                    <a:pt x="929705" y="1116330"/>
                    <a:pt x="924008" y="1124903"/>
                    <a:pt x="914514" y="1127760"/>
                  </a:cubicBezTo>
                  <a:cubicBezTo>
                    <a:pt x="905019" y="1130618"/>
                    <a:pt x="910716" y="1128713"/>
                    <a:pt x="907867" y="1128713"/>
                  </a:cubicBezTo>
                  <a:lnTo>
                    <a:pt x="491047" y="1143000"/>
                  </a:lnTo>
                  <a:cubicBezTo>
                    <a:pt x="478704" y="1143000"/>
                    <a:pt x="468260" y="1133475"/>
                    <a:pt x="468260" y="1121093"/>
                  </a:cubicBezTo>
                  <a:lnTo>
                    <a:pt x="468260" y="1121093"/>
                  </a:lnTo>
                  <a:close/>
                  <a:moveTo>
                    <a:pt x="503390" y="1223963"/>
                  </a:moveTo>
                  <a:cubicBezTo>
                    <a:pt x="503390" y="1211580"/>
                    <a:pt x="512885" y="1201103"/>
                    <a:pt x="525228" y="1201103"/>
                  </a:cubicBezTo>
                  <a:lnTo>
                    <a:pt x="942048" y="1186815"/>
                  </a:lnTo>
                  <a:cubicBezTo>
                    <a:pt x="954392" y="1186815"/>
                    <a:pt x="964836" y="1196340"/>
                    <a:pt x="964836" y="1208723"/>
                  </a:cubicBezTo>
                  <a:cubicBezTo>
                    <a:pt x="964836" y="1219200"/>
                    <a:pt x="959139" y="1227773"/>
                    <a:pt x="949644" y="1230630"/>
                  </a:cubicBezTo>
                  <a:cubicBezTo>
                    <a:pt x="940149" y="1233488"/>
                    <a:pt x="945846" y="1231583"/>
                    <a:pt x="942998" y="1231583"/>
                  </a:cubicBezTo>
                  <a:lnTo>
                    <a:pt x="526178" y="1245870"/>
                  </a:lnTo>
                  <a:cubicBezTo>
                    <a:pt x="513835" y="1245870"/>
                    <a:pt x="503390" y="1236345"/>
                    <a:pt x="503390" y="1223963"/>
                  </a:cubicBezTo>
                  <a:lnTo>
                    <a:pt x="503390" y="1223963"/>
                  </a:lnTo>
                  <a:close/>
                  <a:moveTo>
                    <a:pt x="832859" y="398145"/>
                  </a:moveTo>
                  <a:lnTo>
                    <a:pt x="1167074" y="1391603"/>
                  </a:lnTo>
                  <a:lnTo>
                    <a:pt x="1728215" y="989648"/>
                  </a:lnTo>
                  <a:cubicBezTo>
                    <a:pt x="1734861" y="984885"/>
                    <a:pt x="1737710" y="975360"/>
                    <a:pt x="1734861" y="967740"/>
                  </a:cubicBezTo>
                  <a:lnTo>
                    <a:pt x="1421534" y="32385"/>
                  </a:lnTo>
                  <a:lnTo>
                    <a:pt x="1497492" y="38100"/>
                  </a:lnTo>
                  <a:cubicBezTo>
                    <a:pt x="1505088" y="38100"/>
                    <a:pt x="1512684" y="43815"/>
                    <a:pt x="1514583" y="51435"/>
                  </a:cubicBezTo>
                  <a:lnTo>
                    <a:pt x="1835506" y="1005840"/>
                  </a:lnTo>
                  <a:cubicBezTo>
                    <a:pt x="1838354" y="1014413"/>
                    <a:pt x="1828859" y="1025843"/>
                    <a:pt x="1822213" y="1030605"/>
                  </a:cubicBezTo>
                  <a:cubicBezTo>
                    <a:pt x="1736760" y="1090613"/>
                    <a:pt x="1167074" y="1482090"/>
                    <a:pt x="1166125" y="1480185"/>
                  </a:cubicBezTo>
                  <a:cubicBezTo>
                    <a:pt x="1074975" y="1484948"/>
                    <a:pt x="475856" y="1516380"/>
                    <a:pt x="372363" y="1520190"/>
                  </a:cubicBezTo>
                  <a:cubicBezTo>
                    <a:pt x="363817" y="1520190"/>
                    <a:pt x="356222" y="1515428"/>
                    <a:pt x="353373" y="1506855"/>
                  </a:cubicBezTo>
                  <a:lnTo>
                    <a:pt x="32450" y="552450"/>
                  </a:lnTo>
                  <a:cubicBezTo>
                    <a:pt x="29602" y="544830"/>
                    <a:pt x="32450" y="536258"/>
                    <a:pt x="38147" y="531495"/>
                  </a:cubicBezTo>
                  <a:lnTo>
                    <a:pt x="95116" y="481013"/>
                  </a:lnTo>
                  <a:lnTo>
                    <a:pt x="410342" y="1416368"/>
                  </a:lnTo>
                  <a:cubicBezTo>
                    <a:pt x="413190" y="1423988"/>
                    <a:pt x="420786" y="1429703"/>
                    <a:pt x="429331" y="1429703"/>
                  </a:cubicBezTo>
                  <a:lnTo>
                    <a:pt x="1112954" y="1411605"/>
                  </a:lnTo>
                  <a:lnTo>
                    <a:pt x="778738" y="417195"/>
                  </a:lnTo>
                </a:path>
              </a:pathLst>
            </a:custGeom>
            <a:solidFill>
              <a:schemeClr val="accent3">
                <a:lumMod val="40000"/>
                <a:lumOff val="60000"/>
              </a:schemeClr>
            </a:solidFill>
            <a:ln w="9480" cap="flat">
              <a:noFill/>
              <a:prstDash val="solid"/>
              <a:miter/>
            </a:ln>
          </p:spPr>
          <p:txBody>
            <a:bodyPr rtlCol="0" anchor="ctr"/>
            <a:lstStyle/>
            <a:p>
              <a:endParaRPr lang="en-GB"/>
            </a:p>
          </p:txBody>
        </p:sp>
      </p:grpSp>
      <p:grpSp>
        <p:nvGrpSpPr>
          <p:cNvPr id="471" name="Group 470">
            <a:extLst>
              <a:ext uri="{FF2B5EF4-FFF2-40B4-BE49-F238E27FC236}">
                <a16:creationId xmlns:a16="http://schemas.microsoft.com/office/drawing/2014/main" id="{75B93D96-6675-A032-8A78-94A40F534A41}"/>
              </a:ext>
            </a:extLst>
          </p:cNvPr>
          <p:cNvGrpSpPr/>
          <p:nvPr userDrawn="1"/>
        </p:nvGrpSpPr>
        <p:grpSpPr>
          <a:xfrm>
            <a:off x="-4" y="-1"/>
            <a:ext cx="1373453" cy="1129227"/>
            <a:chOff x="8337955" y="559071"/>
            <a:chExt cx="1996101" cy="1641157"/>
          </a:xfrm>
        </p:grpSpPr>
        <p:sp>
          <p:nvSpPr>
            <p:cNvPr id="472" name="Freeform 471">
              <a:extLst>
                <a:ext uri="{FF2B5EF4-FFF2-40B4-BE49-F238E27FC236}">
                  <a16:creationId xmlns:a16="http://schemas.microsoft.com/office/drawing/2014/main" id="{C5FE3A5C-01EC-3A02-5513-62EB1E9DC608}"/>
                </a:ext>
              </a:extLst>
            </p:cNvPr>
            <p:cNvSpPr/>
            <p:nvPr/>
          </p:nvSpPr>
          <p:spPr>
            <a:xfrm>
              <a:off x="8348235" y="559071"/>
              <a:ext cx="1985821" cy="1641157"/>
            </a:xfrm>
            <a:custGeom>
              <a:avLst/>
              <a:gdLst>
                <a:gd name="connsiteX0" fmla="*/ 1605897 w 1985821"/>
                <a:gd name="connsiteY0" fmla="*/ 3810 h 1641157"/>
                <a:gd name="connsiteX1" fmla="*/ 1488162 w 1985821"/>
                <a:gd name="connsiteY1" fmla="*/ 0 h 1641157"/>
                <a:gd name="connsiteX2" fmla="*/ 1488162 w 1985821"/>
                <a:gd name="connsiteY2" fmla="*/ 0 h 1641157"/>
                <a:gd name="connsiteX3" fmla="*/ 1291620 w 1985821"/>
                <a:gd name="connsiteY3" fmla="*/ 96203 h 1641157"/>
                <a:gd name="connsiteX4" fmla="*/ 880497 w 1985821"/>
                <a:gd name="connsiteY4" fmla="*/ 422910 h 1641157"/>
                <a:gd name="connsiteX5" fmla="*/ 880497 w 1985821"/>
                <a:gd name="connsiteY5" fmla="*/ 422910 h 1641157"/>
                <a:gd name="connsiteX6" fmla="*/ 822579 w 1985821"/>
                <a:gd name="connsiteY6" fmla="*/ 442913 h 1641157"/>
                <a:gd name="connsiteX7" fmla="*/ 822579 w 1985821"/>
                <a:gd name="connsiteY7" fmla="*/ 442913 h 1641157"/>
                <a:gd name="connsiteX8" fmla="*/ 298468 w 1985821"/>
                <a:gd name="connsiteY8" fmla="*/ 437198 h 1641157"/>
                <a:gd name="connsiteX9" fmla="*/ 84836 w 1985821"/>
                <a:gd name="connsiteY9" fmla="*/ 481013 h 1641157"/>
                <a:gd name="connsiteX10" fmla="*/ 84836 w 1985821"/>
                <a:gd name="connsiteY10" fmla="*/ 481013 h 1641157"/>
                <a:gd name="connsiteX11" fmla="*/ 6979 w 1985821"/>
                <a:gd name="connsiteY11" fmla="*/ 552450 h 1641157"/>
                <a:gd name="connsiteX12" fmla="*/ 1282 w 1985821"/>
                <a:gd name="connsiteY12" fmla="*/ 574358 h 1641157"/>
                <a:gd name="connsiteX13" fmla="*/ 360184 w 1985821"/>
                <a:gd name="connsiteY13" fmla="*/ 1626870 h 1641157"/>
                <a:gd name="connsiteX14" fmla="*/ 380123 w 1985821"/>
                <a:gd name="connsiteY14" fmla="*/ 1641158 h 1641157"/>
                <a:gd name="connsiteX15" fmla="*/ 1255540 w 1985821"/>
                <a:gd name="connsiteY15" fmla="*/ 1610678 h 1641157"/>
                <a:gd name="connsiteX16" fmla="*/ 1977142 w 1985821"/>
                <a:gd name="connsiteY16" fmla="*/ 1092518 h 1641157"/>
                <a:gd name="connsiteX17" fmla="*/ 1984738 w 1985821"/>
                <a:gd name="connsiteY17" fmla="*/ 1068705 h 1641157"/>
                <a:gd name="connsiteX18" fmla="*/ 1625836 w 1985821"/>
                <a:gd name="connsiteY18" fmla="*/ 16193 h 1641157"/>
                <a:gd name="connsiteX19" fmla="*/ 1607796 w 1985821"/>
                <a:gd name="connsiteY19" fmla="*/ 1905 h 1641157"/>
                <a:gd name="connsiteX20" fmla="*/ 1605897 w 1985821"/>
                <a:gd name="connsiteY20" fmla="*/ 3810 h 1641157"/>
                <a:gd name="connsiteX21" fmla="*/ 456081 w 1985821"/>
                <a:gd name="connsiteY21" fmla="*/ 1526858 h 1641157"/>
                <a:gd name="connsiteX22" fmla="*/ 469374 w 1985821"/>
                <a:gd name="connsiteY22" fmla="*/ 1526858 h 1641157"/>
                <a:gd name="connsiteX23" fmla="*/ 456081 w 1985821"/>
                <a:gd name="connsiteY23" fmla="*/ 1526858 h 16411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985821" h="1641157">
                  <a:moveTo>
                    <a:pt x="1605897" y="3810"/>
                  </a:moveTo>
                  <a:lnTo>
                    <a:pt x="1488162" y="0"/>
                  </a:lnTo>
                  <a:lnTo>
                    <a:pt x="1488162" y="0"/>
                  </a:lnTo>
                  <a:cubicBezTo>
                    <a:pt x="1482465" y="1905"/>
                    <a:pt x="1421698" y="29528"/>
                    <a:pt x="1291620" y="96203"/>
                  </a:cubicBezTo>
                  <a:cubicBezTo>
                    <a:pt x="1071342" y="209550"/>
                    <a:pt x="885244" y="418148"/>
                    <a:pt x="880497" y="422910"/>
                  </a:cubicBezTo>
                  <a:lnTo>
                    <a:pt x="880497" y="422910"/>
                  </a:lnTo>
                  <a:lnTo>
                    <a:pt x="822579" y="442913"/>
                  </a:lnTo>
                  <a:lnTo>
                    <a:pt x="822579" y="442913"/>
                  </a:lnTo>
                  <a:cubicBezTo>
                    <a:pt x="815932" y="441960"/>
                    <a:pt x="541534" y="391478"/>
                    <a:pt x="298468" y="437198"/>
                  </a:cubicBezTo>
                  <a:cubicBezTo>
                    <a:pt x="146552" y="465773"/>
                    <a:pt x="91482" y="479108"/>
                    <a:pt x="84836" y="481013"/>
                  </a:cubicBezTo>
                  <a:lnTo>
                    <a:pt x="84836" y="481013"/>
                  </a:lnTo>
                  <a:lnTo>
                    <a:pt x="6979" y="552450"/>
                  </a:lnTo>
                  <a:cubicBezTo>
                    <a:pt x="332" y="558165"/>
                    <a:pt x="-1567" y="566738"/>
                    <a:pt x="1282" y="574358"/>
                  </a:cubicBezTo>
                  <a:lnTo>
                    <a:pt x="360184" y="1626870"/>
                  </a:lnTo>
                  <a:cubicBezTo>
                    <a:pt x="363032" y="1635443"/>
                    <a:pt x="371578" y="1641158"/>
                    <a:pt x="380123" y="1641158"/>
                  </a:cubicBezTo>
                  <a:cubicBezTo>
                    <a:pt x="496908" y="1637348"/>
                    <a:pt x="1255540" y="1610678"/>
                    <a:pt x="1255540" y="1610678"/>
                  </a:cubicBezTo>
                  <a:cubicBezTo>
                    <a:pt x="1255540" y="1610678"/>
                    <a:pt x="1880295" y="1162050"/>
                    <a:pt x="1977142" y="1092518"/>
                  </a:cubicBezTo>
                  <a:cubicBezTo>
                    <a:pt x="1984738" y="1086803"/>
                    <a:pt x="1987586" y="1077278"/>
                    <a:pt x="1984738" y="1068705"/>
                  </a:cubicBezTo>
                  <a:lnTo>
                    <a:pt x="1625836" y="16193"/>
                  </a:lnTo>
                  <a:cubicBezTo>
                    <a:pt x="1622987" y="8573"/>
                    <a:pt x="1615391" y="2858"/>
                    <a:pt x="1607796" y="1905"/>
                  </a:cubicBezTo>
                  <a:lnTo>
                    <a:pt x="1605897" y="3810"/>
                  </a:lnTo>
                  <a:close/>
                  <a:moveTo>
                    <a:pt x="456081" y="1526858"/>
                  </a:moveTo>
                  <a:lnTo>
                    <a:pt x="469374" y="1526858"/>
                  </a:lnTo>
                  <a:lnTo>
                    <a:pt x="456081" y="1526858"/>
                  </a:lnTo>
                  <a:close/>
                </a:path>
              </a:pathLst>
            </a:custGeom>
            <a:solidFill>
              <a:srgbClr val="FFFFFF"/>
            </a:solidFill>
            <a:ln w="9480" cap="flat">
              <a:noFill/>
              <a:prstDash val="solid"/>
              <a:miter/>
            </a:ln>
          </p:spPr>
          <p:txBody>
            <a:bodyPr rtlCol="0" anchor="ctr"/>
            <a:lstStyle/>
            <a:p>
              <a:endParaRPr lang="en-GB"/>
            </a:p>
          </p:txBody>
        </p:sp>
        <p:sp>
          <p:nvSpPr>
            <p:cNvPr id="473" name="Freeform 472">
              <a:extLst>
                <a:ext uri="{FF2B5EF4-FFF2-40B4-BE49-F238E27FC236}">
                  <a16:creationId xmlns:a16="http://schemas.microsoft.com/office/drawing/2014/main" id="{EDEE7BBC-5F32-4BA2-3495-441AF69055B8}"/>
                </a:ext>
              </a:extLst>
            </p:cNvPr>
            <p:cNvSpPr/>
            <p:nvPr/>
          </p:nvSpPr>
          <p:spPr>
            <a:xfrm>
              <a:off x="8337955" y="562881"/>
              <a:ext cx="1875011" cy="1547812"/>
            </a:xfrm>
            <a:custGeom>
              <a:avLst/>
              <a:gdLst>
                <a:gd name="connsiteX0" fmla="*/ 1520279 w 1875011"/>
                <a:gd name="connsiteY0" fmla="*/ 4762 h 1547812"/>
                <a:gd name="connsiteX1" fmla="*/ 1409191 w 1875011"/>
                <a:gd name="connsiteY1" fmla="*/ 0 h 1547812"/>
                <a:gd name="connsiteX2" fmla="*/ 1409191 w 1875011"/>
                <a:gd name="connsiteY2" fmla="*/ 0 h 1547812"/>
                <a:gd name="connsiteX3" fmla="*/ 1223093 w 1875011"/>
                <a:gd name="connsiteY3" fmla="*/ 90488 h 1547812"/>
                <a:gd name="connsiteX4" fmla="*/ 832859 w 1875011"/>
                <a:gd name="connsiteY4" fmla="*/ 398145 h 1547812"/>
                <a:gd name="connsiteX5" fmla="*/ 832859 w 1875011"/>
                <a:gd name="connsiteY5" fmla="*/ 398145 h 1547812"/>
                <a:gd name="connsiteX6" fmla="*/ 806273 w 1875011"/>
                <a:gd name="connsiteY6" fmla="*/ 407670 h 1547812"/>
                <a:gd name="connsiteX7" fmla="*/ 805324 w 1875011"/>
                <a:gd name="connsiteY7" fmla="*/ 407670 h 1547812"/>
                <a:gd name="connsiteX8" fmla="*/ 778738 w 1875011"/>
                <a:gd name="connsiteY8" fmla="*/ 417195 h 1547812"/>
                <a:gd name="connsiteX9" fmla="*/ 778738 w 1875011"/>
                <a:gd name="connsiteY9" fmla="*/ 417195 h 1547812"/>
                <a:gd name="connsiteX10" fmla="*/ 283112 w 1875011"/>
                <a:gd name="connsiteY10" fmla="*/ 409575 h 1547812"/>
                <a:gd name="connsiteX11" fmla="*/ 80873 w 1875011"/>
                <a:gd name="connsiteY11" fmla="*/ 449580 h 1547812"/>
                <a:gd name="connsiteX12" fmla="*/ 80873 w 1875011"/>
                <a:gd name="connsiteY12" fmla="*/ 449580 h 1547812"/>
                <a:gd name="connsiteX13" fmla="*/ 6814 w 1875011"/>
                <a:gd name="connsiteY13" fmla="*/ 517208 h 1547812"/>
                <a:gd name="connsiteX14" fmla="*/ 1117 w 1875011"/>
                <a:gd name="connsiteY14" fmla="*/ 538163 h 1547812"/>
                <a:gd name="connsiteX15" fmla="*/ 336283 w 1875011"/>
                <a:gd name="connsiteY15" fmla="*/ 1534478 h 1547812"/>
                <a:gd name="connsiteX16" fmla="*/ 355272 w 1875011"/>
                <a:gd name="connsiteY16" fmla="*/ 1547813 h 1547812"/>
                <a:gd name="connsiteX17" fmla="*/ 1182266 w 1875011"/>
                <a:gd name="connsiteY17" fmla="*/ 1523048 h 1547812"/>
                <a:gd name="connsiteX18" fmla="*/ 1866838 w 1875011"/>
                <a:gd name="connsiteY18" fmla="*/ 1036320 h 1547812"/>
                <a:gd name="connsiteX19" fmla="*/ 1874434 w 1875011"/>
                <a:gd name="connsiteY19" fmla="*/ 1014413 h 1547812"/>
                <a:gd name="connsiteX20" fmla="*/ 1540218 w 1875011"/>
                <a:gd name="connsiteY20" fmla="*/ 18098 h 1547812"/>
                <a:gd name="connsiteX21" fmla="*/ 1523128 w 1875011"/>
                <a:gd name="connsiteY21" fmla="*/ 4762 h 1547812"/>
                <a:gd name="connsiteX22" fmla="*/ 1520279 w 1875011"/>
                <a:gd name="connsiteY22" fmla="*/ 4762 h 1547812"/>
                <a:gd name="connsiteX23" fmla="*/ 960088 w 1875011"/>
                <a:gd name="connsiteY23" fmla="*/ 492443 h 1547812"/>
                <a:gd name="connsiteX24" fmla="*/ 1300001 w 1875011"/>
                <a:gd name="connsiteY24" fmla="*/ 250508 h 1547812"/>
                <a:gd name="connsiteX25" fmla="*/ 1331334 w 1875011"/>
                <a:gd name="connsiteY25" fmla="*/ 256223 h 1547812"/>
                <a:gd name="connsiteX26" fmla="*/ 1325637 w 1875011"/>
                <a:gd name="connsiteY26" fmla="*/ 287655 h 1547812"/>
                <a:gd name="connsiteX27" fmla="*/ 985724 w 1875011"/>
                <a:gd name="connsiteY27" fmla="*/ 529590 h 1547812"/>
                <a:gd name="connsiteX28" fmla="*/ 980027 w 1875011"/>
                <a:gd name="connsiteY28" fmla="*/ 532448 h 1547812"/>
                <a:gd name="connsiteX29" fmla="*/ 955341 w 1875011"/>
                <a:gd name="connsiteY29" fmla="*/ 523875 h 1547812"/>
                <a:gd name="connsiteX30" fmla="*/ 961038 w 1875011"/>
                <a:gd name="connsiteY30" fmla="*/ 492443 h 1547812"/>
                <a:gd name="connsiteX31" fmla="*/ 960088 w 1875011"/>
                <a:gd name="connsiteY31" fmla="*/ 492443 h 1547812"/>
                <a:gd name="connsiteX32" fmla="*/ 995219 w 1875011"/>
                <a:gd name="connsiteY32" fmla="*/ 595313 h 1547812"/>
                <a:gd name="connsiteX33" fmla="*/ 1335132 w 1875011"/>
                <a:gd name="connsiteY33" fmla="*/ 353378 h 1547812"/>
                <a:gd name="connsiteX34" fmla="*/ 1366464 w 1875011"/>
                <a:gd name="connsiteY34" fmla="*/ 359093 h 1547812"/>
                <a:gd name="connsiteX35" fmla="*/ 1360767 w 1875011"/>
                <a:gd name="connsiteY35" fmla="*/ 390525 h 1547812"/>
                <a:gd name="connsiteX36" fmla="*/ 1020855 w 1875011"/>
                <a:gd name="connsiteY36" fmla="*/ 632460 h 1547812"/>
                <a:gd name="connsiteX37" fmla="*/ 1015158 w 1875011"/>
                <a:gd name="connsiteY37" fmla="*/ 635318 h 1547812"/>
                <a:gd name="connsiteX38" fmla="*/ 990472 w 1875011"/>
                <a:gd name="connsiteY38" fmla="*/ 626745 h 1547812"/>
                <a:gd name="connsiteX39" fmla="*/ 996169 w 1875011"/>
                <a:gd name="connsiteY39" fmla="*/ 595313 h 1547812"/>
                <a:gd name="connsiteX40" fmla="*/ 995219 w 1875011"/>
                <a:gd name="connsiteY40" fmla="*/ 595313 h 1547812"/>
                <a:gd name="connsiteX41" fmla="*/ 1029400 w 1875011"/>
                <a:gd name="connsiteY41" fmla="*/ 698183 h 1547812"/>
                <a:gd name="connsiteX42" fmla="*/ 1369313 w 1875011"/>
                <a:gd name="connsiteY42" fmla="*/ 456248 h 1547812"/>
                <a:gd name="connsiteX43" fmla="*/ 1400645 w 1875011"/>
                <a:gd name="connsiteY43" fmla="*/ 461963 h 1547812"/>
                <a:gd name="connsiteX44" fmla="*/ 1394949 w 1875011"/>
                <a:gd name="connsiteY44" fmla="*/ 493395 h 1547812"/>
                <a:gd name="connsiteX45" fmla="*/ 1055036 w 1875011"/>
                <a:gd name="connsiteY45" fmla="*/ 735330 h 1547812"/>
                <a:gd name="connsiteX46" fmla="*/ 1049339 w 1875011"/>
                <a:gd name="connsiteY46" fmla="*/ 738188 h 1547812"/>
                <a:gd name="connsiteX47" fmla="*/ 1024653 w 1875011"/>
                <a:gd name="connsiteY47" fmla="*/ 729615 h 1547812"/>
                <a:gd name="connsiteX48" fmla="*/ 1030350 w 1875011"/>
                <a:gd name="connsiteY48" fmla="*/ 698183 h 1547812"/>
                <a:gd name="connsiteX49" fmla="*/ 1029400 w 1875011"/>
                <a:gd name="connsiteY49" fmla="*/ 698183 h 1547812"/>
                <a:gd name="connsiteX50" fmla="*/ 1063581 w 1875011"/>
                <a:gd name="connsiteY50" fmla="*/ 801053 h 1547812"/>
                <a:gd name="connsiteX51" fmla="*/ 1403494 w 1875011"/>
                <a:gd name="connsiteY51" fmla="*/ 559118 h 1547812"/>
                <a:gd name="connsiteX52" fmla="*/ 1434827 w 1875011"/>
                <a:gd name="connsiteY52" fmla="*/ 564833 h 1547812"/>
                <a:gd name="connsiteX53" fmla="*/ 1429130 w 1875011"/>
                <a:gd name="connsiteY53" fmla="*/ 596265 h 1547812"/>
                <a:gd name="connsiteX54" fmla="*/ 1089217 w 1875011"/>
                <a:gd name="connsiteY54" fmla="*/ 838200 h 1547812"/>
                <a:gd name="connsiteX55" fmla="*/ 1083520 w 1875011"/>
                <a:gd name="connsiteY55" fmla="*/ 841058 h 1547812"/>
                <a:gd name="connsiteX56" fmla="*/ 1058834 w 1875011"/>
                <a:gd name="connsiteY56" fmla="*/ 832485 h 1547812"/>
                <a:gd name="connsiteX57" fmla="*/ 1064531 w 1875011"/>
                <a:gd name="connsiteY57" fmla="*/ 801053 h 1547812"/>
                <a:gd name="connsiteX58" fmla="*/ 1063581 w 1875011"/>
                <a:gd name="connsiteY58" fmla="*/ 801053 h 1547812"/>
                <a:gd name="connsiteX59" fmla="*/ 1098712 w 1875011"/>
                <a:gd name="connsiteY59" fmla="*/ 904875 h 1547812"/>
                <a:gd name="connsiteX60" fmla="*/ 1438625 w 1875011"/>
                <a:gd name="connsiteY60" fmla="*/ 662940 h 1547812"/>
                <a:gd name="connsiteX61" fmla="*/ 1469957 w 1875011"/>
                <a:gd name="connsiteY61" fmla="*/ 668655 h 1547812"/>
                <a:gd name="connsiteX62" fmla="*/ 1464260 w 1875011"/>
                <a:gd name="connsiteY62" fmla="*/ 700088 h 1547812"/>
                <a:gd name="connsiteX63" fmla="*/ 1124348 w 1875011"/>
                <a:gd name="connsiteY63" fmla="*/ 942023 h 1547812"/>
                <a:gd name="connsiteX64" fmla="*/ 1118651 w 1875011"/>
                <a:gd name="connsiteY64" fmla="*/ 944880 h 1547812"/>
                <a:gd name="connsiteX65" fmla="*/ 1093965 w 1875011"/>
                <a:gd name="connsiteY65" fmla="*/ 936308 h 1547812"/>
                <a:gd name="connsiteX66" fmla="*/ 1099661 w 1875011"/>
                <a:gd name="connsiteY66" fmla="*/ 904875 h 1547812"/>
                <a:gd name="connsiteX67" fmla="*/ 1098712 w 1875011"/>
                <a:gd name="connsiteY67" fmla="*/ 904875 h 1547812"/>
                <a:gd name="connsiteX68" fmla="*/ 1132893 w 1875011"/>
                <a:gd name="connsiteY68" fmla="*/ 1007745 h 1547812"/>
                <a:gd name="connsiteX69" fmla="*/ 1472806 w 1875011"/>
                <a:gd name="connsiteY69" fmla="*/ 765810 h 1547812"/>
                <a:gd name="connsiteX70" fmla="*/ 1504138 w 1875011"/>
                <a:gd name="connsiteY70" fmla="*/ 771525 h 1547812"/>
                <a:gd name="connsiteX71" fmla="*/ 1498442 w 1875011"/>
                <a:gd name="connsiteY71" fmla="*/ 802958 h 1547812"/>
                <a:gd name="connsiteX72" fmla="*/ 1158529 w 1875011"/>
                <a:gd name="connsiteY72" fmla="*/ 1044893 h 1547812"/>
                <a:gd name="connsiteX73" fmla="*/ 1152832 w 1875011"/>
                <a:gd name="connsiteY73" fmla="*/ 1047750 h 1547812"/>
                <a:gd name="connsiteX74" fmla="*/ 1128146 w 1875011"/>
                <a:gd name="connsiteY74" fmla="*/ 1039178 h 1547812"/>
                <a:gd name="connsiteX75" fmla="*/ 1133843 w 1875011"/>
                <a:gd name="connsiteY75" fmla="*/ 1007745 h 1547812"/>
                <a:gd name="connsiteX76" fmla="*/ 1132893 w 1875011"/>
                <a:gd name="connsiteY76" fmla="*/ 1007745 h 1547812"/>
                <a:gd name="connsiteX77" fmla="*/ 1168024 w 1875011"/>
                <a:gd name="connsiteY77" fmla="*/ 1110615 h 1547812"/>
                <a:gd name="connsiteX78" fmla="*/ 1507936 w 1875011"/>
                <a:gd name="connsiteY78" fmla="*/ 868680 h 1547812"/>
                <a:gd name="connsiteX79" fmla="*/ 1539269 w 1875011"/>
                <a:gd name="connsiteY79" fmla="*/ 874395 h 1547812"/>
                <a:gd name="connsiteX80" fmla="*/ 1533572 w 1875011"/>
                <a:gd name="connsiteY80" fmla="*/ 905828 h 1547812"/>
                <a:gd name="connsiteX81" fmla="*/ 1193660 w 1875011"/>
                <a:gd name="connsiteY81" fmla="*/ 1147763 h 1547812"/>
                <a:gd name="connsiteX82" fmla="*/ 1187963 w 1875011"/>
                <a:gd name="connsiteY82" fmla="*/ 1150620 h 1547812"/>
                <a:gd name="connsiteX83" fmla="*/ 1163276 w 1875011"/>
                <a:gd name="connsiteY83" fmla="*/ 1142048 h 1547812"/>
                <a:gd name="connsiteX84" fmla="*/ 1168973 w 1875011"/>
                <a:gd name="connsiteY84" fmla="*/ 1110615 h 1547812"/>
                <a:gd name="connsiteX85" fmla="*/ 1168024 w 1875011"/>
                <a:gd name="connsiteY85" fmla="*/ 1110615 h 1547812"/>
                <a:gd name="connsiteX86" fmla="*/ 295455 w 1875011"/>
                <a:gd name="connsiteY86" fmla="*/ 605790 h 1547812"/>
                <a:gd name="connsiteX87" fmla="*/ 317293 w 1875011"/>
                <a:gd name="connsiteY87" fmla="*/ 582930 h 1547812"/>
                <a:gd name="connsiteX88" fmla="*/ 734113 w 1875011"/>
                <a:gd name="connsiteY88" fmla="*/ 568643 h 1547812"/>
                <a:gd name="connsiteX89" fmla="*/ 756901 w 1875011"/>
                <a:gd name="connsiteY89" fmla="*/ 590550 h 1547812"/>
                <a:gd name="connsiteX90" fmla="*/ 741709 w 1875011"/>
                <a:gd name="connsiteY90" fmla="*/ 612458 h 1547812"/>
                <a:gd name="connsiteX91" fmla="*/ 735063 w 1875011"/>
                <a:gd name="connsiteY91" fmla="*/ 613410 h 1547812"/>
                <a:gd name="connsiteX92" fmla="*/ 318243 w 1875011"/>
                <a:gd name="connsiteY92" fmla="*/ 627698 h 1547812"/>
                <a:gd name="connsiteX93" fmla="*/ 295455 w 1875011"/>
                <a:gd name="connsiteY93" fmla="*/ 605790 h 1547812"/>
                <a:gd name="connsiteX94" fmla="*/ 295455 w 1875011"/>
                <a:gd name="connsiteY94" fmla="*/ 605790 h 1547812"/>
                <a:gd name="connsiteX95" fmla="*/ 329636 w 1875011"/>
                <a:gd name="connsiteY95" fmla="*/ 708660 h 1547812"/>
                <a:gd name="connsiteX96" fmla="*/ 351474 w 1875011"/>
                <a:gd name="connsiteY96" fmla="*/ 685800 h 1547812"/>
                <a:gd name="connsiteX97" fmla="*/ 768294 w 1875011"/>
                <a:gd name="connsiteY97" fmla="*/ 671513 h 1547812"/>
                <a:gd name="connsiteX98" fmla="*/ 791082 w 1875011"/>
                <a:gd name="connsiteY98" fmla="*/ 693420 h 1547812"/>
                <a:gd name="connsiteX99" fmla="*/ 775890 w 1875011"/>
                <a:gd name="connsiteY99" fmla="*/ 715328 h 1547812"/>
                <a:gd name="connsiteX100" fmla="*/ 769244 w 1875011"/>
                <a:gd name="connsiteY100" fmla="*/ 716280 h 1547812"/>
                <a:gd name="connsiteX101" fmla="*/ 352424 w 1875011"/>
                <a:gd name="connsiteY101" fmla="*/ 730568 h 1547812"/>
                <a:gd name="connsiteX102" fmla="*/ 329636 w 1875011"/>
                <a:gd name="connsiteY102" fmla="*/ 708660 h 1547812"/>
                <a:gd name="connsiteX103" fmla="*/ 329636 w 1875011"/>
                <a:gd name="connsiteY103" fmla="*/ 708660 h 1547812"/>
                <a:gd name="connsiteX104" fmla="*/ 364767 w 1875011"/>
                <a:gd name="connsiteY104" fmla="*/ 811530 h 1547812"/>
                <a:gd name="connsiteX105" fmla="*/ 386605 w 1875011"/>
                <a:gd name="connsiteY105" fmla="*/ 788670 h 1547812"/>
                <a:gd name="connsiteX106" fmla="*/ 803425 w 1875011"/>
                <a:gd name="connsiteY106" fmla="*/ 774383 h 1547812"/>
                <a:gd name="connsiteX107" fmla="*/ 826212 w 1875011"/>
                <a:gd name="connsiteY107" fmla="*/ 796290 h 1547812"/>
                <a:gd name="connsiteX108" fmla="*/ 811021 w 1875011"/>
                <a:gd name="connsiteY108" fmla="*/ 818198 h 1547812"/>
                <a:gd name="connsiteX109" fmla="*/ 804374 w 1875011"/>
                <a:gd name="connsiteY109" fmla="*/ 819150 h 1547812"/>
                <a:gd name="connsiteX110" fmla="*/ 387554 w 1875011"/>
                <a:gd name="connsiteY110" fmla="*/ 833438 h 1547812"/>
                <a:gd name="connsiteX111" fmla="*/ 364767 w 1875011"/>
                <a:gd name="connsiteY111" fmla="*/ 811530 h 1547812"/>
                <a:gd name="connsiteX112" fmla="*/ 364767 w 1875011"/>
                <a:gd name="connsiteY112" fmla="*/ 811530 h 1547812"/>
                <a:gd name="connsiteX113" fmla="*/ 398948 w 1875011"/>
                <a:gd name="connsiteY113" fmla="*/ 915353 h 1547812"/>
                <a:gd name="connsiteX114" fmla="*/ 420786 w 1875011"/>
                <a:gd name="connsiteY114" fmla="*/ 892493 h 1547812"/>
                <a:gd name="connsiteX115" fmla="*/ 837606 w 1875011"/>
                <a:gd name="connsiteY115" fmla="*/ 878205 h 1547812"/>
                <a:gd name="connsiteX116" fmla="*/ 860393 w 1875011"/>
                <a:gd name="connsiteY116" fmla="*/ 900113 h 1547812"/>
                <a:gd name="connsiteX117" fmla="*/ 845202 w 1875011"/>
                <a:gd name="connsiteY117" fmla="*/ 922020 h 1547812"/>
                <a:gd name="connsiteX118" fmla="*/ 838555 w 1875011"/>
                <a:gd name="connsiteY118" fmla="*/ 922973 h 1547812"/>
                <a:gd name="connsiteX119" fmla="*/ 421735 w 1875011"/>
                <a:gd name="connsiteY119" fmla="*/ 937260 h 1547812"/>
                <a:gd name="connsiteX120" fmla="*/ 398948 w 1875011"/>
                <a:gd name="connsiteY120" fmla="*/ 915353 h 1547812"/>
                <a:gd name="connsiteX121" fmla="*/ 398948 w 1875011"/>
                <a:gd name="connsiteY121" fmla="*/ 915353 h 1547812"/>
                <a:gd name="connsiteX122" fmla="*/ 434079 w 1875011"/>
                <a:gd name="connsiteY122" fmla="*/ 1018223 h 1547812"/>
                <a:gd name="connsiteX123" fmla="*/ 455917 w 1875011"/>
                <a:gd name="connsiteY123" fmla="*/ 995363 h 1547812"/>
                <a:gd name="connsiteX124" fmla="*/ 872737 w 1875011"/>
                <a:gd name="connsiteY124" fmla="*/ 981075 h 1547812"/>
                <a:gd name="connsiteX125" fmla="*/ 895524 w 1875011"/>
                <a:gd name="connsiteY125" fmla="*/ 1002983 h 1547812"/>
                <a:gd name="connsiteX126" fmla="*/ 880332 w 1875011"/>
                <a:gd name="connsiteY126" fmla="*/ 1024890 h 1547812"/>
                <a:gd name="connsiteX127" fmla="*/ 873686 w 1875011"/>
                <a:gd name="connsiteY127" fmla="*/ 1025843 h 1547812"/>
                <a:gd name="connsiteX128" fmla="*/ 456866 w 1875011"/>
                <a:gd name="connsiteY128" fmla="*/ 1040130 h 1547812"/>
                <a:gd name="connsiteX129" fmla="*/ 434079 w 1875011"/>
                <a:gd name="connsiteY129" fmla="*/ 1018223 h 1547812"/>
                <a:gd name="connsiteX130" fmla="*/ 434079 w 1875011"/>
                <a:gd name="connsiteY130" fmla="*/ 1018223 h 1547812"/>
                <a:gd name="connsiteX131" fmla="*/ 468260 w 1875011"/>
                <a:gd name="connsiteY131" fmla="*/ 1121093 h 1547812"/>
                <a:gd name="connsiteX132" fmla="*/ 490098 w 1875011"/>
                <a:gd name="connsiteY132" fmla="*/ 1098233 h 1547812"/>
                <a:gd name="connsiteX133" fmla="*/ 906918 w 1875011"/>
                <a:gd name="connsiteY133" fmla="*/ 1083945 h 1547812"/>
                <a:gd name="connsiteX134" fmla="*/ 929705 w 1875011"/>
                <a:gd name="connsiteY134" fmla="*/ 1105853 h 1547812"/>
                <a:gd name="connsiteX135" fmla="*/ 914514 w 1875011"/>
                <a:gd name="connsiteY135" fmla="*/ 1127760 h 1547812"/>
                <a:gd name="connsiteX136" fmla="*/ 907867 w 1875011"/>
                <a:gd name="connsiteY136" fmla="*/ 1128713 h 1547812"/>
                <a:gd name="connsiteX137" fmla="*/ 491047 w 1875011"/>
                <a:gd name="connsiteY137" fmla="*/ 1143000 h 1547812"/>
                <a:gd name="connsiteX138" fmla="*/ 468260 w 1875011"/>
                <a:gd name="connsiteY138" fmla="*/ 1121093 h 1547812"/>
                <a:gd name="connsiteX139" fmla="*/ 468260 w 1875011"/>
                <a:gd name="connsiteY139" fmla="*/ 1121093 h 1547812"/>
                <a:gd name="connsiteX140" fmla="*/ 503390 w 1875011"/>
                <a:gd name="connsiteY140" fmla="*/ 1223963 h 1547812"/>
                <a:gd name="connsiteX141" fmla="*/ 525228 w 1875011"/>
                <a:gd name="connsiteY141" fmla="*/ 1201103 h 1547812"/>
                <a:gd name="connsiteX142" fmla="*/ 942048 w 1875011"/>
                <a:gd name="connsiteY142" fmla="*/ 1186815 h 1547812"/>
                <a:gd name="connsiteX143" fmla="*/ 964836 w 1875011"/>
                <a:gd name="connsiteY143" fmla="*/ 1208723 h 1547812"/>
                <a:gd name="connsiteX144" fmla="*/ 949644 w 1875011"/>
                <a:gd name="connsiteY144" fmla="*/ 1230630 h 1547812"/>
                <a:gd name="connsiteX145" fmla="*/ 942998 w 1875011"/>
                <a:gd name="connsiteY145" fmla="*/ 1231583 h 1547812"/>
                <a:gd name="connsiteX146" fmla="*/ 526178 w 1875011"/>
                <a:gd name="connsiteY146" fmla="*/ 1245870 h 1547812"/>
                <a:gd name="connsiteX147" fmla="*/ 503390 w 1875011"/>
                <a:gd name="connsiteY147" fmla="*/ 1223963 h 1547812"/>
                <a:gd name="connsiteX148" fmla="*/ 503390 w 1875011"/>
                <a:gd name="connsiteY148" fmla="*/ 1223963 h 1547812"/>
                <a:gd name="connsiteX149" fmla="*/ 832859 w 1875011"/>
                <a:gd name="connsiteY149" fmla="*/ 398145 h 1547812"/>
                <a:gd name="connsiteX150" fmla="*/ 1167074 w 1875011"/>
                <a:gd name="connsiteY150" fmla="*/ 1391603 h 1547812"/>
                <a:gd name="connsiteX151" fmla="*/ 1728215 w 1875011"/>
                <a:gd name="connsiteY151" fmla="*/ 989648 h 1547812"/>
                <a:gd name="connsiteX152" fmla="*/ 1734861 w 1875011"/>
                <a:gd name="connsiteY152" fmla="*/ 967740 h 1547812"/>
                <a:gd name="connsiteX153" fmla="*/ 1421534 w 1875011"/>
                <a:gd name="connsiteY153" fmla="*/ 32385 h 1547812"/>
                <a:gd name="connsiteX154" fmla="*/ 1497492 w 1875011"/>
                <a:gd name="connsiteY154" fmla="*/ 38100 h 1547812"/>
                <a:gd name="connsiteX155" fmla="*/ 1514583 w 1875011"/>
                <a:gd name="connsiteY155" fmla="*/ 51435 h 1547812"/>
                <a:gd name="connsiteX156" fmla="*/ 1835506 w 1875011"/>
                <a:gd name="connsiteY156" fmla="*/ 1005840 h 1547812"/>
                <a:gd name="connsiteX157" fmla="*/ 1822213 w 1875011"/>
                <a:gd name="connsiteY157" fmla="*/ 1030605 h 1547812"/>
                <a:gd name="connsiteX158" fmla="*/ 1166125 w 1875011"/>
                <a:gd name="connsiteY158" fmla="*/ 1480185 h 1547812"/>
                <a:gd name="connsiteX159" fmla="*/ 372363 w 1875011"/>
                <a:gd name="connsiteY159" fmla="*/ 1520190 h 1547812"/>
                <a:gd name="connsiteX160" fmla="*/ 353373 w 1875011"/>
                <a:gd name="connsiteY160" fmla="*/ 1506855 h 1547812"/>
                <a:gd name="connsiteX161" fmla="*/ 32450 w 1875011"/>
                <a:gd name="connsiteY161" fmla="*/ 552450 h 1547812"/>
                <a:gd name="connsiteX162" fmla="*/ 38147 w 1875011"/>
                <a:gd name="connsiteY162" fmla="*/ 531495 h 1547812"/>
                <a:gd name="connsiteX163" fmla="*/ 95116 w 1875011"/>
                <a:gd name="connsiteY163" fmla="*/ 481013 h 1547812"/>
                <a:gd name="connsiteX164" fmla="*/ 410342 w 1875011"/>
                <a:gd name="connsiteY164" fmla="*/ 1416368 h 1547812"/>
                <a:gd name="connsiteX165" fmla="*/ 429331 w 1875011"/>
                <a:gd name="connsiteY165" fmla="*/ 1429703 h 1547812"/>
                <a:gd name="connsiteX166" fmla="*/ 1112954 w 1875011"/>
                <a:gd name="connsiteY166" fmla="*/ 1411605 h 1547812"/>
                <a:gd name="connsiteX167" fmla="*/ 778738 w 1875011"/>
                <a:gd name="connsiteY167" fmla="*/ 417195 h 15478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Lst>
              <a:rect l="l" t="t" r="r" b="b"/>
              <a:pathLst>
                <a:path w="1875011" h="1547812">
                  <a:moveTo>
                    <a:pt x="1520279" y="4762"/>
                  </a:moveTo>
                  <a:lnTo>
                    <a:pt x="1409191" y="0"/>
                  </a:lnTo>
                  <a:lnTo>
                    <a:pt x="1409191" y="0"/>
                  </a:lnTo>
                  <a:cubicBezTo>
                    <a:pt x="1403494" y="1905"/>
                    <a:pt x="1346525" y="27623"/>
                    <a:pt x="1223093" y="90488"/>
                  </a:cubicBezTo>
                  <a:cubicBezTo>
                    <a:pt x="1015158" y="197168"/>
                    <a:pt x="837606" y="393383"/>
                    <a:pt x="832859" y="398145"/>
                  </a:cubicBezTo>
                  <a:lnTo>
                    <a:pt x="832859" y="398145"/>
                  </a:lnTo>
                  <a:lnTo>
                    <a:pt x="806273" y="407670"/>
                  </a:lnTo>
                  <a:lnTo>
                    <a:pt x="805324" y="407670"/>
                  </a:lnTo>
                  <a:lnTo>
                    <a:pt x="778738" y="417195"/>
                  </a:lnTo>
                  <a:lnTo>
                    <a:pt x="778738" y="417195"/>
                  </a:lnTo>
                  <a:cubicBezTo>
                    <a:pt x="773042" y="416243"/>
                    <a:pt x="512885" y="367665"/>
                    <a:pt x="283112" y="409575"/>
                  </a:cubicBezTo>
                  <a:cubicBezTo>
                    <a:pt x="139741" y="435293"/>
                    <a:pt x="87520" y="448628"/>
                    <a:pt x="80873" y="449580"/>
                  </a:cubicBezTo>
                  <a:lnTo>
                    <a:pt x="80873" y="449580"/>
                  </a:lnTo>
                  <a:lnTo>
                    <a:pt x="6814" y="517208"/>
                  </a:lnTo>
                  <a:cubicBezTo>
                    <a:pt x="1117" y="521970"/>
                    <a:pt x="-1731" y="530543"/>
                    <a:pt x="1117" y="538163"/>
                  </a:cubicBezTo>
                  <a:lnTo>
                    <a:pt x="336283" y="1534478"/>
                  </a:lnTo>
                  <a:cubicBezTo>
                    <a:pt x="339131" y="1542098"/>
                    <a:pt x="346727" y="1547813"/>
                    <a:pt x="355272" y="1547813"/>
                  </a:cubicBezTo>
                  <a:cubicBezTo>
                    <a:pt x="465411" y="1544955"/>
                    <a:pt x="1182266" y="1523048"/>
                    <a:pt x="1182266" y="1523048"/>
                  </a:cubicBezTo>
                  <a:cubicBezTo>
                    <a:pt x="1182266" y="1523048"/>
                    <a:pt x="1774739" y="1101090"/>
                    <a:pt x="1866838" y="1036320"/>
                  </a:cubicBezTo>
                  <a:cubicBezTo>
                    <a:pt x="1873485" y="1031558"/>
                    <a:pt x="1876333" y="1022033"/>
                    <a:pt x="1874434" y="1014413"/>
                  </a:cubicBezTo>
                  <a:lnTo>
                    <a:pt x="1540218" y="18098"/>
                  </a:lnTo>
                  <a:cubicBezTo>
                    <a:pt x="1537370" y="10478"/>
                    <a:pt x="1530724" y="5715"/>
                    <a:pt x="1523128" y="4762"/>
                  </a:cubicBezTo>
                  <a:lnTo>
                    <a:pt x="1520279" y="4762"/>
                  </a:lnTo>
                  <a:close/>
                  <a:moveTo>
                    <a:pt x="960088" y="492443"/>
                  </a:moveTo>
                  <a:lnTo>
                    <a:pt x="1300001" y="250508"/>
                  </a:lnTo>
                  <a:cubicBezTo>
                    <a:pt x="1309496" y="243840"/>
                    <a:pt x="1323738" y="245745"/>
                    <a:pt x="1331334" y="256223"/>
                  </a:cubicBezTo>
                  <a:cubicBezTo>
                    <a:pt x="1337980" y="266700"/>
                    <a:pt x="1336081" y="280035"/>
                    <a:pt x="1325637" y="287655"/>
                  </a:cubicBezTo>
                  <a:lnTo>
                    <a:pt x="985724" y="529590"/>
                  </a:lnTo>
                  <a:cubicBezTo>
                    <a:pt x="983825" y="530543"/>
                    <a:pt x="981926" y="531495"/>
                    <a:pt x="980027" y="532448"/>
                  </a:cubicBezTo>
                  <a:cubicBezTo>
                    <a:pt x="970533" y="535305"/>
                    <a:pt x="961038" y="532448"/>
                    <a:pt x="955341" y="523875"/>
                  </a:cubicBezTo>
                  <a:cubicBezTo>
                    <a:pt x="948695" y="513398"/>
                    <a:pt x="950594" y="500063"/>
                    <a:pt x="961038" y="492443"/>
                  </a:cubicBezTo>
                  <a:lnTo>
                    <a:pt x="960088" y="492443"/>
                  </a:lnTo>
                  <a:close/>
                  <a:moveTo>
                    <a:pt x="995219" y="595313"/>
                  </a:moveTo>
                  <a:lnTo>
                    <a:pt x="1335132" y="353378"/>
                  </a:lnTo>
                  <a:cubicBezTo>
                    <a:pt x="1344626" y="346710"/>
                    <a:pt x="1358868" y="348615"/>
                    <a:pt x="1366464" y="359093"/>
                  </a:cubicBezTo>
                  <a:cubicBezTo>
                    <a:pt x="1373111" y="369570"/>
                    <a:pt x="1371212" y="382905"/>
                    <a:pt x="1360767" y="390525"/>
                  </a:cubicBezTo>
                  <a:lnTo>
                    <a:pt x="1020855" y="632460"/>
                  </a:lnTo>
                  <a:cubicBezTo>
                    <a:pt x="1018956" y="633413"/>
                    <a:pt x="1017057" y="634365"/>
                    <a:pt x="1015158" y="635318"/>
                  </a:cubicBezTo>
                  <a:cubicBezTo>
                    <a:pt x="1005663" y="638175"/>
                    <a:pt x="996169" y="635318"/>
                    <a:pt x="990472" y="626745"/>
                  </a:cubicBezTo>
                  <a:cubicBezTo>
                    <a:pt x="983825" y="616268"/>
                    <a:pt x="985724" y="602933"/>
                    <a:pt x="996169" y="595313"/>
                  </a:cubicBezTo>
                  <a:lnTo>
                    <a:pt x="995219" y="595313"/>
                  </a:lnTo>
                  <a:close/>
                  <a:moveTo>
                    <a:pt x="1029400" y="698183"/>
                  </a:moveTo>
                  <a:lnTo>
                    <a:pt x="1369313" y="456248"/>
                  </a:lnTo>
                  <a:cubicBezTo>
                    <a:pt x="1378807" y="449580"/>
                    <a:pt x="1393050" y="451485"/>
                    <a:pt x="1400645" y="461963"/>
                  </a:cubicBezTo>
                  <a:cubicBezTo>
                    <a:pt x="1407292" y="472440"/>
                    <a:pt x="1405393" y="485775"/>
                    <a:pt x="1394949" y="493395"/>
                  </a:cubicBezTo>
                  <a:lnTo>
                    <a:pt x="1055036" y="735330"/>
                  </a:lnTo>
                  <a:cubicBezTo>
                    <a:pt x="1053137" y="736283"/>
                    <a:pt x="1051238" y="737235"/>
                    <a:pt x="1049339" y="738188"/>
                  </a:cubicBezTo>
                  <a:cubicBezTo>
                    <a:pt x="1039844" y="741045"/>
                    <a:pt x="1030350" y="738188"/>
                    <a:pt x="1024653" y="729615"/>
                  </a:cubicBezTo>
                  <a:cubicBezTo>
                    <a:pt x="1018006" y="719138"/>
                    <a:pt x="1019905" y="705803"/>
                    <a:pt x="1030350" y="698183"/>
                  </a:cubicBezTo>
                  <a:lnTo>
                    <a:pt x="1029400" y="698183"/>
                  </a:lnTo>
                  <a:close/>
                  <a:moveTo>
                    <a:pt x="1063581" y="801053"/>
                  </a:moveTo>
                  <a:lnTo>
                    <a:pt x="1403494" y="559118"/>
                  </a:lnTo>
                  <a:cubicBezTo>
                    <a:pt x="1412989" y="552450"/>
                    <a:pt x="1427231" y="554355"/>
                    <a:pt x="1434827" y="564833"/>
                  </a:cubicBezTo>
                  <a:cubicBezTo>
                    <a:pt x="1441473" y="575310"/>
                    <a:pt x="1439574" y="588645"/>
                    <a:pt x="1429130" y="596265"/>
                  </a:cubicBezTo>
                  <a:lnTo>
                    <a:pt x="1089217" y="838200"/>
                  </a:lnTo>
                  <a:cubicBezTo>
                    <a:pt x="1087318" y="839153"/>
                    <a:pt x="1085419" y="840105"/>
                    <a:pt x="1083520" y="841058"/>
                  </a:cubicBezTo>
                  <a:cubicBezTo>
                    <a:pt x="1074026" y="843915"/>
                    <a:pt x="1064531" y="841058"/>
                    <a:pt x="1058834" y="832485"/>
                  </a:cubicBezTo>
                  <a:cubicBezTo>
                    <a:pt x="1052188" y="822008"/>
                    <a:pt x="1054087" y="808673"/>
                    <a:pt x="1064531" y="801053"/>
                  </a:cubicBezTo>
                  <a:lnTo>
                    <a:pt x="1063581" y="801053"/>
                  </a:lnTo>
                  <a:close/>
                  <a:moveTo>
                    <a:pt x="1098712" y="904875"/>
                  </a:moveTo>
                  <a:lnTo>
                    <a:pt x="1438625" y="662940"/>
                  </a:lnTo>
                  <a:cubicBezTo>
                    <a:pt x="1449069" y="656273"/>
                    <a:pt x="1462361" y="658178"/>
                    <a:pt x="1469957" y="668655"/>
                  </a:cubicBezTo>
                  <a:cubicBezTo>
                    <a:pt x="1476604" y="679133"/>
                    <a:pt x="1474705" y="692468"/>
                    <a:pt x="1464260" y="700088"/>
                  </a:cubicBezTo>
                  <a:lnTo>
                    <a:pt x="1124348" y="942023"/>
                  </a:lnTo>
                  <a:cubicBezTo>
                    <a:pt x="1122449" y="942975"/>
                    <a:pt x="1120550" y="943928"/>
                    <a:pt x="1118651" y="944880"/>
                  </a:cubicBezTo>
                  <a:cubicBezTo>
                    <a:pt x="1109156" y="947738"/>
                    <a:pt x="1099661" y="944880"/>
                    <a:pt x="1093965" y="936308"/>
                  </a:cubicBezTo>
                  <a:cubicBezTo>
                    <a:pt x="1087318" y="925830"/>
                    <a:pt x="1089217" y="912495"/>
                    <a:pt x="1099661" y="904875"/>
                  </a:cubicBezTo>
                  <a:lnTo>
                    <a:pt x="1098712" y="904875"/>
                  </a:lnTo>
                  <a:close/>
                  <a:moveTo>
                    <a:pt x="1132893" y="1007745"/>
                  </a:moveTo>
                  <a:lnTo>
                    <a:pt x="1472806" y="765810"/>
                  </a:lnTo>
                  <a:cubicBezTo>
                    <a:pt x="1482300" y="759143"/>
                    <a:pt x="1496542" y="761048"/>
                    <a:pt x="1504138" y="771525"/>
                  </a:cubicBezTo>
                  <a:cubicBezTo>
                    <a:pt x="1510785" y="782003"/>
                    <a:pt x="1508886" y="795338"/>
                    <a:pt x="1498442" y="802958"/>
                  </a:cubicBezTo>
                  <a:lnTo>
                    <a:pt x="1158529" y="1044893"/>
                  </a:lnTo>
                  <a:cubicBezTo>
                    <a:pt x="1156630" y="1045845"/>
                    <a:pt x="1154731" y="1046798"/>
                    <a:pt x="1152832" y="1047750"/>
                  </a:cubicBezTo>
                  <a:cubicBezTo>
                    <a:pt x="1143337" y="1050608"/>
                    <a:pt x="1133843" y="1047750"/>
                    <a:pt x="1128146" y="1039178"/>
                  </a:cubicBezTo>
                  <a:cubicBezTo>
                    <a:pt x="1121499" y="1028700"/>
                    <a:pt x="1123398" y="1015365"/>
                    <a:pt x="1133843" y="1007745"/>
                  </a:cubicBezTo>
                  <a:lnTo>
                    <a:pt x="1132893" y="1007745"/>
                  </a:lnTo>
                  <a:close/>
                  <a:moveTo>
                    <a:pt x="1168024" y="1110615"/>
                  </a:moveTo>
                  <a:lnTo>
                    <a:pt x="1507936" y="868680"/>
                  </a:lnTo>
                  <a:cubicBezTo>
                    <a:pt x="1517431" y="862013"/>
                    <a:pt x="1531673" y="863918"/>
                    <a:pt x="1539269" y="874395"/>
                  </a:cubicBezTo>
                  <a:cubicBezTo>
                    <a:pt x="1545915" y="884873"/>
                    <a:pt x="1544016" y="898208"/>
                    <a:pt x="1533572" y="905828"/>
                  </a:cubicBezTo>
                  <a:lnTo>
                    <a:pt x="1193660" y="1147763"/>
                  </a:lnTo>
                  <a:cubicBezTo>
                    <a:pt x="1191761" y="1148715"/>
                    <a:pt x="1189862" y="1149668"/>
                    <a:pt x="1187963" y="1150620"/>
                  </a:cubicBezTo>
                  <a:cubicBezTo>
                    <a:pt x="1178468" y="1153478"/>
                    <a:pt x="1168973" y="1150620"/>
                    <a:pt x="1163276" y="1142048"/>
                  </a:cubicBezTo>
                  <a:cubicBezTo>
                    <a:pt x="1156630" y="1131570"/>
                    <a:pt x="1158529" y="1118235"/>
                    <a:pt x="1168973" y="1110615"/>
                  </a:cubicBezTo>
                  <a:lnTo>
                    <a:pt x="1168024" y="1110615"/>
                  </a:lnTo>
                  <a:close/>
                  <a:moveTo>
                    <a:pt x="295455" y="605790"/>
                  </a:moveTo>
                  <a:cubicBezTo>
                    <a:pt x="295455" y="593408"/>
                    <a:pt x="304950" y="582930"/>
                    <a:pt x="317293" y="582930"/>
                  </a:cubicBezTo>
                  <a:lnTo>
                    <a:pt x="734113" y="568643"/>
                  </a:lnTo>
                  <a:cubicBezTo>
                    <a:pt x="746456" y="568643"/>
                    <a:pt x="756901" y="578168"/>
                    <a:pt x="756901" y="590550"/>
                  </a:cubicBezTo>
                  <a:cubicBezTo>
                    <a:pt x="756901" y="601028"/>
                    <a:pt x="751204" y="609600"/>
                    <a:pt x="741709" y="612458"/>
                  </a:cubicBezTo>
                  <a:cubicBezTo>
                    <a:pt x="732214" y="615315"/>
                    <a:pt x="737911" y="613410"/>
                    <a:pt x="735063" y="613410"/>
                  </a:cubicBezTo>
                  <a:lnTo>
                    <a:pt x="318243" y="627698"/>
                  </a:lnTo>
                  <a:cubicBezTo>
                    <a:pt x="305899" y="627698"/>
                    <a:pt x="295455" y="618173"/>
                    <a:pt x="295455" y="605790"/>
                  </a:cubicBezTo>
                  <a:lnTo>
                    <a:pt x="295455" y="605790"/>
                  </a:lnTo>
                  <a:close/>
                  <a:moveTo>
                    <a:pt x="329636" y="708660"/>
                  </a:moveTo>
                  <a:cubicBezTo>
                    <a:pt x="329636" y="696278"/>
                    <a:pt x="339131" y="685800"/>
                    <a:pt x="351474" y="685800"/>
                  </a:cubicBezTo>
                  <a:lnTo>
                    <a:pt x="768294" y="671513"/>
                  </a:lnTo>
                  <a:cubicBezTo>
                    <a:pt x="780637" y="671513"/>
                    <a:pt x="791082" y="681038"/>
                    <a:pt x="791082" y="693420"/>
                  </a:cubicBezTo>
                  <a:cubicBezTo>
                    <a:pt x="791082" y="703898"/>
                    <a:pt x="785385" y="712470"/>
                    <a:pt x="775890" y="715328"/>
                  </a:cubicBezTo>
                  <a:cubicBezTo>
                    <a:pt x="766395" y="718185"/>
                    <a:pt x="772092" y="716280"/>
                    <a:pt x="769244" y="716280"/>
                  </a:cubicBezTo>
                  <a:lnTo>
                    <a:pt x="352424" y="730568"/>
                  </a:lnTo>
                  <a:cubicBezTo>
                    <a:pt x="340080" y="730568"/>
                    <a:pt x="329636" y="721043"/>
                    <a:pt x="329636" y="708660"/>
                  </a:cubicBezTo>
                  <a:lnTo>
                    <a:pt x="329636" y="708660"/>
                  </a:lnTo>
                  <a:close/>
                  <a:moveTo>
                    <a:pt x="364767" y="811530"/>
                  </a:moveTo>
                  <a:cubicBezTo>
                    <a:pt x="364767" y="799148"/>
                    <a:pt x="374262" y="788670"/>
                    <a:pt x="386605" y="788670"/>
                  </a:cubicBezTo>
                  <a:lnTo>
                    <a:pt x="803425" y="774383"/>
                  </a:lnTo>
                  <a:cubicBezTo>
                    <a:pt x="815768" y="774383"/>
                    <a:pt x="826212" y="783908"/>
                    <a:pt x="826212" y="796290"/>
                  </a:cubicBezTo>
                  <a:cubicBezTo>
                    <a:pt x="826212" y="806768"/>
                    <a:pt x="820515" y="815340"/>
                    <a:pt x="811021" y="818198"/>
                  </a:cubicBezTo>
                  <a:cubicBezTo>
                    <a:pt x="801526" y="821055"/>
                    <a:pt x="807223" y="819150"/>
                    <a:pt x="804374" y="819150"/>
                  </a:cubicBezTo>
                  <a:lnTo>
                    <a:pt x="387554" y="833438"/>
                  </a:lnTo>
                  <a:cubicBezTo>
                    <a:pt x="375211" y="833438"/>
                    <a:pt x="364767" y="823913"/>
                    <a:pt x="364767" y="811530"/>
                  </a:cubicBezTo>
                  <a:lnTo>
                    <a:pt x="364767" y="811530"/>
                  </a:lnTo>
                  <a:close/>
                  <a:moveTo>
                    <a:pt x="398948" y="915353"/>
                  </a:moveTo>
                  <a:cubicBezTo>
                    <a:pt x="398948" y="902970"/>
                    <a:pt x="408443" y="892493"/>
                    <a:pt x="420786" y="892493"/>
                  </a:cubicBezTo>
                  <a:lnTo>
                    <a:pt x="837606" y="878205"/>
                  </a:lnTo>
                  <a:cubicBezTo>
                    <a:pt x="849949" y="878205"/>
                    <a:pt x="860393" y="887730"/>
                    <a:pt x="860393" y="900113"/>
                  </a:cubicBezTo>
                  <a:cubicBezTo>
                    <a:pt x="860393" y="910590"/>
                    <a:pt x="854697" y="919163"/>
                    <a:pt x="845202" y="922020"/>
                  </a:cubicBezTo>
                  <a:cubicBezTo>
                    <a:pt x="835707" y="924878"/>
                    <a:pt x="841404" y="922973"/>
                    <a:pt x="838555" y="922973"/>
                  </a:cubicBezTo>
                  <a:lnTo>
                    <a:pt x="421735" y="937260"/>
                  </a:lnTo>
                  <a:cubicBezTo>
                    <a:pt x="409392" y="937260"/>
                    <a:pt x="398948" y="927735"/>
                    <a:pt x="398948" y="915353"/>
                  </a:cubicBezTo>
                  <a:lnTo>
                    <a:pt x="398948" y="915353"/>
                  </a:lnTo>
                  <a:close/>
                  <a:moveTo>
                    <a:pt x="434079" y="1018223"/>
                  </a:moveTo>
                  <a:cubicBezTo>
                    <a:pt x="434079" y="1005840"/>
                    <a:pt x="443573" y="995363"/>
                    <a:pt x="455917" y="995363"/>
                  </a:cubicBezTo>
                  <a:lnTo>
                    <a:pt x="872737" y="981075"/>
                  </a:lnTo>
                  <a:cubicBezTo>
                    <a:pt x="885080" y="981075"/>
                    <a:pt x="895524" y="990600"/>
                    <a:pt x="895524" y="1002983"/>
                  </a:cubicBezTo>
                  <a:cubicBezTo>
                    <a:pt x="895524" y="1013460"/>
                    <a:pt x="889827" y="1022033"/>
                    <a:pt x="880332" y="1024890"/>
                  </a:cubicBezTo>
                  <a:cubicBezTo>
                    <a:pt x="870838" y="1027748"/>
                    <a:pt x="876535" y="1025843"/>
                    <a:pt x="873686" y="1025843"/>
                  </a:cubicBezTo>
                  <a:lnTo>
                    <a:pt x="456866" y="1040130"/>
                  </a:lnTo>
                  <a:cubicBezTo>
                    <a:pt x="444523" y="1040130"/>
                    <a:pt x="434079" y="1030605"/>
                    <a:pt x="434079" y="1018223"/>
                  </a:cubicBezTo>
                  <a:lnTo>
                    <a:pt x="434079" y="1018223"/>
                  </a:lnTo>
                  <a:close/>
                  <a:moveTo>
                    <a:pt x="468260" y="1121093"/>
                  </a:moveTo>
                  <a:cubicBezTo>
                    <a:pt x="468260" y="1108710"/>
                    <a:pt x="477755" y="1098233"/>
                    <a:pt x="490098" y="1098233"/>
                  </a:cubicBezTo>
                  <a:lnTo>
                    <a:pt x="906918" y="1083945"/>
                  </a:lnTo>
                  <a:cubicBezTo>
                    <a:pt x="919261" y="1083945"/>
                    <a:pt x="929705" y="1093470"/>
                    <a:pt x="929705" y="1105853"/>
                  </a:cubicBezTo>
                  <a:cubicBezTo>
                    <a:pt x="929705" y="1116330"/>
                    <a:pt x="924008" y="1124903"/>
                    <a:pt x="914514" y="1127760"/>
                  </a:cubicBezTo>
                  <a:cubicBezTo>
                    <a:pt x="905019" y="1130618"/>
                    <a:pt x="910716" y="1128713"/>
                    <a:pt x="907867" y="1128713"/>
                  </a:cubicBezTo>
                  <a:lnTo>
                    <a:pt x="491047" y="1143000"/>
                  </a:lnTo>
                  <a:cubicBezTo>
                    <a:pt x="478704" y="1143000"/>
                    <a:pt x="468260" y="1133475"/>
                    <a:pt x="468260" y="1121093"/>
                  </a:cubicBezTo>
                  <a:lnTo>
                    <a:pt x="468260" y="1121093"/>
                  </a:lnTo>
                  <a:close/>
                  <a:moveTo>
                    <a:pt x="503390" y="1223963"/>
                  </a:moveTo>
                  <a:cubicBezTo>
                    <a:pt x="503390" y="1211580"/>
                    <a:pt x="512885" y="1201103"/>
                    <a:pt x="525228" y="1201103"/>
                  </a:cubicBezTo>
                  <a:lnTo>
                    <a:pt x="942048" y="1186815"/>
                  </a:lnTo>
                  <a:cubicBezTo>
                    <a:pt x="954392" y="1186815"/>
                    <a:pt x="964836" y="1196340"/>
                    <a:pt x="964836" y="1208723"/>
                  </a:cubicBezTo>
                  <a:cubicBezTo>
                    <a:pt x="964836" y="1219200"/>
                    <a:pt x="959139" y="1227773"/>
                    <a:pt x="949644" y="1230630"/>
                  </a:cubicBezTo>
                  <a:cubicBezTo>
                    <a:pt x="940149" y="1233488"/>
                    <a:pt x="945846" y="1231583"/>
                    <a:pt x="942998" y="1231583"/>
                  </a:cubicBezTo>
                  <a:lnTo>
                    <a:pt x="526178" y="1245870"/>
                  </a:lnTo>
                  <a:cubicBezTo>
                    <a:pt x="513835" y="1245870"/>
                    <a:pt x="503390" y="1236345"/>
                    <a:pt x="503390" y="1223963"/>
                  </a:cubicBezTo>
                  <a:lnTo>
                    <a:pt x="503390" y="1223963"/>
                  </a:lnTo>
                  <a:close/>
                  <a:moveTo>
                    <a:pt x="832859" y="398145"/>
                  </a:moveTo>
                  <a:lnTo>
                    <a:pt x="1167074" y="1391603"/>
                  </a:lnTo>
                  <a:lnTo>
                    <a:pt x="1728215" y="989648"/>
                  </a:lnTo>
                  <a:cubicBezTo>
                    <a:pt x="1734861" y="984885"/>
                    <a:pt x="1737710" y="975360"/>
                    <a:pt x="1734861" y="967740"/>
                  </a:cubicBezTo>
                  <a:lnTo>
                    <a:pt x="1421534" y="32385"/>
                  </a:lnTo>
                  <a:lnTo>
                    <a:pt x="1497492" y="38100"/>
                  </a:lnTo>
                  <a:cubicBezTo>
                    <a:pt x="1505088" y="38100"/>
                    <a:pt x="1512684" y="43815"/>
                    <a:pt x="1514583" y="51435"/>
                  </a:cubicBezTo>
                  <a:lnTo>
                    <a:pt x="1835506" y="1005840"/>
                  </a:lnTo>
                  <a:cubicBezTo>
                    <a:pt x="1838354" y="1014413"/>
                    <a:pt x="1828859" y="1025843"/>
                    <a:pt x="1822213" y="1030605"/>
                  </a:cubicBezTo>
                  <a:cubicBezTo>
                    <a:pt x="1736760" y="1090613"/>
                    <a:pt x="1167074" y="1482090"/>
                    <a:pt x="1166125" y="1480185"/>
                  </a:cubicBezTo>
                  <a:cubicBezTo>
                    <a:pt x="1074975" y="1484948"/>
                    <a:pt x="475856" y="1516380"/>
                    <a:pt x="372363" y="1520190"/>
                  </a:cubicBezTo>
                  <a:cubicBezTo>
                    <a:pt x="363817" y="1520190"/>
                    <a:pt x="356222" y="1515428"/>
                    <a:pt x="353373" y="1506855"/>
                  </a:cubicBezTo>
                  <a:lnTo>
                    <a:pt x="32450" y="552450"/>
                  </a:lnTo>
                  <a:cubicBezTo>
                    <a:pt x="29602" y="544830"/>
                    <a:pt x="32450" y="536258"/>
                    <a:pt x="38147" y="531495"/>
                  </a:cubicBezTo>
                  <a:lnTo>
                    <a:pt x="95116" y="481013"/>
                  </a:lnTo>
                  <a:lnTo>
                    <a:pt x="410342" y="1416368"/>
                  </a:lnTo>
                  <a:cubicBezTo>
                    <a:pt x="413190" y="1423988"/>
                    <a:pt x="420786" y="1429703"/>
                    <a:pt x="429331" y="1429703"/>
                  </a:cubicBezTo>
                  <a:lnTo>
                    <a:pt x="1112954" y="1411605"/>
                  </a:lnTo>
                  <a:lnTo>
                    <a:pt x="778738" y="417195"/>
                  </a:lnTo>
                </a:path>
              </a:pathLst>
            </a:custGeom>
            <a:solidFill>
              <a:schemeClr val="accent3"/>
            </a:solidFill>
            <a:ln w="9480" cap="flat">
              <a:noFill/>
              <a:prstDash val="solid"/>
              <a:miter/>
            </a:ln>
          </p:spPr>
          <p:txBody>
            <a:bodyPr rtlCol="0" anchor="ctr"/>
            <a:lstStyle/>
            <a:p>
              <a:endParaRPr lang="en-GB"/>
            </a:p>
          </p:txBody>
        </p:sp>
      </p:grpSp>
      <p:grpSp>
        <p:nvGrpSpPr>
          <p:cNvPr id="474" name="Group 473">
            <a:extLst>
              <a:ext uri="{FF2B5EF4-FFF2-40B4-BE49-F238E27FC236}">
                <a16:creationId xmlns:a16="http://schemas.microsoft.com/office/drawing/2014/main" id="{03B843B1-98D6-C68B-4963-04E7C09CB666}"/>
              </a:ext>
            </a:extLst>
          </p:cNvPr>
          <p:cNvGrpSpPr/>
          <p:nvPr userDrawn="1"/>
        </p:nvGrpSpPr>
        <p:grpSpPr>
          <a:xfrm rot="19890719">
            <a:off x="5209117" y="42437"/>
            <a:ext cx="748800" cy="769076"/>
            <a:chOff x="6260403" y="898972"/>
            <a:chExt cx="748800" cy="769076"/>
          </a:xfrm>
        </p:grpSpPr>
        <p:sp>
          <p:nvSpPr>
            <p:cNvPr id="475" name="Freeform 474">
              <a:extLst>
                <a:ext uri="{FF2B5EF4-FFF2-40B4-BE49-F238E27FC236}">
                  <a16:creationId xmlns:a16="http://schemas.microsoft.com/office/drawing/2014/main" id="{26F21300-48AE-BDEF-C555-B550BE0DBDDB}"/>
                </a:ext>
              </a:extLst>
            </p:cNvPr>
            <p:cNvSpPr/>
            <p:nvPr/>
          </p:nvSpPr>
          <p:spPr>
            <a:xfrm>
              <a:off x="6303831" y="964592"/>
              <a:ext cx="705372" cy="703456"/>
            </a:xfrm>
            <a:custGeom>
              <a:avLst/>
              <a:gdLst>
                <a:gd name="connsiteX0" fmla="*/ 1015109 w 1015108"/>
                <a:gd name="connsiteY0" fmla="*/ 506176 h 1012352"/>
                <a:gd name="connsiteX1" fmla="*/ 507554 w 1015108"/>
                <a:gd name="connsiteY1" fmla="*/ 1012353 h 1012352"/>
                <a:gd name="connsiteX2" fmla="*/ 0 w 1015108"/>
                <a:gd name="connsiteY2" fmla="*/ 506176 h 1012352"/>
                <a:gd name="connsiteX3" fmla="*/ 507554 w 1015108"/>
                <a:gd name="connsiteY3" fmla="*/ 0 h 1012352"/>
                <a:gd name="connsiteX4" fmla="*/ 1015109 w 1015108"/>
                <a:gd name="connsiteY4" fmla="*/ 506176 h 10123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15108" h="1012352">
                  <a:moveTo>
                    <a:pt x="1015109" y="506176"/>
                  </a:moveTo>
                  <a:cubicBezTo>
                    <a:pt x="1015109" y="785730"/>
                    <a:pt x="787869" y="1012353"/>
                    <a:pt x="507554" y="1012353"/>
                  </a:cubicBezTo>
                  <a:cubicBezTo>
                    <a:pt x="227240" y="1012353"/>
                    <a:pt x="0" y="785730"/>
                    <a:pt x="0" y="506176"/>
                  </a:cubicBezTo>
                  <a:cubicBezTo>
                    <a:pt x="0" y="226623"/>
                    <a:pt x="227240" y="0"/>
                    <a:pt x="507554" y="0"/>
                  </a:cubicBezTo>
                  <a:cubicBezTo>
                    <a:pt x="787869" y="0"/>
                    <a:pt x="1015109" y="226623"/>
                    <a:pt x="1015109" y="506176"/>
                  </a:cubicBezTo>
                  <a:close/>
                </a:path>
              </a:pathLst>
            </a:custGeom>
            <a:solidFill>
              <a:srgbClr val="FFFFFF"/>
            </a:solidFill>
            <a:ln w="9441" cap="flat">
              <a:noFill/>
              <a:prstDash val="solid"/>
              <a:miter/>
            </a:ln>
          </p:spPr>
          <p:txBody>
            <a:bodyPr rtlCol="0" anchor="ctr"/>
            <a:lstStyle/>
            <a:p>
              <a:endParaRPr lang="en-GB"/>
            </a:p>
          </p:txBody>
        </p:sp>
        <p:sp>
          <p:nvSpPr>
            <p:cNvPr id="476" name="Freeform 475">
              <a:extLst>
                <a:ext uri="{FF2B5EF4-FFF2-40B4-BE49-F238E27FC236}">
                  <a16:creationId xmlns:a16="http://schemas.microsoft.com/office/drawing/2014/main" id="{4BBE234E-5CDA-F473-2BA0-4A1F63A75C89}"/>
                </a:ext>
              </a:extLst>
            </p:cNvPr>
            <p:cNvSpPr/>
            <p:nvPr/>
          </p:nvSpPr>
          <p:spPr>
            <a:xfrm>
              <a:off x="6260403" y="898972"/>
              <a:ext cx="725113" cy="723143"/>
            </a:xfrm>
            <a:custGeom>
              <a:avLst/>
              <a:gdLst>
                <a:gd name="connsiteX0" fmla="*/ 493427 w 725113"/>
                <a:gd name="connsiteY0" fmla="*/ 574166 h 723143"/>
                <a:gd name="connsiteX1" fmla="*/ 483425 w 725113"/>
                <a:gd name="connsiteY1" fmla="*/ 589182 h 723143"/>
                <a:gd name="connsiteX2" fmla="*/ 365295 w 725113"/>
                <a:gd name="connsiteY2" fmla="*/ 697026 h 723143"/>
                <a:gd name="connsiteX3" fmla="*/ 342912 w 725113"/>
                <a:gd name="connsiteY3" fmla="*/ 710662 h 723143"/>
                <a:gd name="connsiteX4" fmla="*/ 362556 w 725113"/>
                <a:gd name="connsiteY4" fmla="*/ 712643 h 723143"/>
                <a:gd name="connsiteX5" fmla="*/ 559242 w 725113"/>
                <a:gd name="connsiteY5" fmla="*/ 652604 h 723143"/>
                <a:gd name="connsiteX6" fmla="*/ 580081 w 725113"/>
                <a:gd name="connsiteY6" fmla="*/ 635450 h 723143"/>
                <a:gd name="connsiteX7" fmla="*/ 570342 w 725113"/>
                <a:gd name="connsiteY7" fmla="*/ 626578 h 723143"/>
                <a:gd name="connsiteX8" fmla="*/ 514418 w 725113"/>
                <a:gd name="connsiteY8" fmla="*/ 585668 h 723143"/>
                <a:gd name="connsiteX9" fmla="*/ 193723 w 725113"/>
                <a:gd name="connsiteY9" fmla="*/ 546274 h 723143"/>
                <a:gd name="connsiteX10" fmla="*/ 184804 w 725113"/>
                <a:gd name="connsiteY10" fmla="*/ 548937 h 723143"/>
                <a:gd name="connsiteX11" fmla="*/ 110408 w 725113"/>
                <a:gd name="connsiteY11" fmla="*/ 585246 h 723143"/>
                <a:gd name="connsiteX12" fmla="*/ 99438 w 725113"/>
                <a:gd name="connsiteY12" fmla="*/ 592407 h 723143"/>
                <a:gd name="connsiteX13" fmla="*/ 113751 w 725113"/>
                <a:gd name="connsiteY13" fmla="*/ 609701 h 723143"/>
                <a:gd name="connsiteX14" fmla="*/ 291700 w 725113"/>
                <a:gd name="connsiteY14" fmla="*/ 705498 h 723143"/>
                <a:gd name="connsiteX15" fmla="*/ 313657 w 725113"/>
                <a:gd name="connsiteY15" fmla="*/ 707712 h 723143"/>
                <a:gd name="connsiteX16" fmla="*/ 294510 w 725113"/>
                <a:gd name="connsiteY16" fmla="*/ 690064 h 723143"/>
                <a:gd name="connsiteX17" fmla="*/ 199818 w 725113"/>
                <a:gd name="connsiteY17" fmla="*/ 561102 h 723143"/>
                <a:gd name="connsiteX18" fmla="*/ 354010 w 725113"/>
                <a:gd name="connsiteY18" fmla="*/ 527817 h 723143"/>
                <a:gd name="connsiteX19" fmla="*/ 336663 w 725113"/>
                <a:gd name="connsiteY19" fmla="*/ 702227 h 723143"/>
                <a:gd name="connsiteX20" fmla="*/ 359922 w 725113"/>
                <a:gd name="connsiteY20" fmla="*/ 688038 h 723143"/>
                <a:gd name="connsiteX21" fmla="*/ 475125 w 725113"/>
                <a:gd name="connsiteY21" fmla="*/ 582789 h 723143"/>
                <a:gd name="connsiteX22" fmla="*/ 484225 w 725113"/>
                <a:gd name="connsiteY22" fmla="*/ 569125 h 723143"/>
                <a:gd name="connsiteX23" fmla="*/ 473640 w 725113"/>
                <a:gd name="connsiteY23" fmla="*/ 563325 h 723143"/>
                <a:gd name="connsiteX24" fmla="*/ 425241 w 725113"/>
                <a:gd name="connsiteY24" fmla="*/ 543704 h 723143"/>
                <a:gd name="connsiteX25" fmla="*/ 297698 w 725113"/>
                <a:gd name="connsiteY25" fmla="*/ 525055 h 723143"/>
                <a:gd name="connsiteX26" fmla="*/ 237438 w 725113"/>
                <a:gd name="connsiteY26" fmla="*/ 533224 h 723143"/>
                <a:gd name="connsiteX27" fmla="*/ 203764 w 725113"/>
                <a:gd name="connsiteY27" fmla="*/ 543277 h 723143"/>
                <a:gd name="connsiteX28" fmla="*/ 209196 w 725113"/>
                <a:gd name="connsiteY28" fmla="*/ 556495 h 723143"/>
                <a:gd name="connsiteX29" fmla="*/ 322369 w 725113"/>
                <a:gd name="connsiteY29" fmla="*/ 701554 h 723143"/>
                <a:gd name="connsiteX30" fmla="*/ 325892 w 725113"/>
                <a:gd name="connsiteY30" fmla="*/ 704441 h 723143"/>
                <a:gd name="connsiteX31" fmla="*/ 343570 w 725113"/>
                <a:gd name="connsiteY31" fmla="*/ 526702 h 723143"/>
                <a:gd name="connsiteX32" fmla="*/ 568413 w 725113"/>
                <a:gd name="connsiteY32" fmla="*/ 387700 h 723143"/>
                <a:gd name="connsiteX33" fmla="*/ 552266 w 725113"/>
                <a:gd name="connsiteY33" fmla="*/ 462159 h 723143"/>
                <a:gd name="connsiteX34" fmla="*/ 521923 w 725113"/>
                <a:gd name="connsiteY34" fmla="*/ 531387 h 723143"/>
                <a:gd name="connsiteX35" fmla="*/ 499214 w 725113"/>
                <a:gd name="connsiteY35" fmla="*/ 565479 h 723143"/>
                <a:gd name="connsiteX36" fmla="*/ 520157 w 725113"/>
                <a:gd name="connsiteY36" fmla="*/ 576969 h 723143"/>
                <a:gd name="connsiteX37" fmla="*/ 577588 w 725113"/>
                <a:gd name="connsiteY37" fmla="*/ 619043 h 723143"/>
                <a:gd name="connsiteX38" fmla="*/ 588223 w 725113"/>
                <a:gd name="connsiteY38" fmla="*/ 628747 h 723143"/>
                <a:gd name="connsiteX39" fmla="*/ 611362 w 725113"/>
                <a:gd name="connsiteY39" fmla="*/ 609701 h 723143"/>
                <a:gd name="connsiteX40" fmla="*/ 707420 w 725113"/>
                <a:gd name="connsiteY40" fmla="*/ 432236 h 723143"/>
                <a:gd name="connsiteX41" fmla="*/ 710503 w 725113"/>
                <a:gd name="connsiteY41" fmla="*/ 401832 h 723143"/>
                <a:gd name="connsiteX42" fmla="*/ 369910 w 725113"/>
                <a:gd name="connsiteY42" fmla="*/ 367957 h 723143"/>
                <a:gd name="connsiteX43" fmla="*/ 355046 w 725113"/>
                <a:gd name="connsiteY43" fmla="*/ 517402 h 723143"/>
                <a:gd name="connsiteX44" fmla="*/ 428553 w 725113"/>
                <a:gd name="connsiteY44" fmla="*/ 533809 h 723143"/>
                <a:gd name="connsiteX45" fmla="*/ 478271 w 725113"/>
                <a:gd name="connsiteY45" fmla="*/ 553989 h 723143"/>
                <a:gd name="connsiteX46" fmla="*/ 490015 w 725113"/>
                <a:gd name="connsiteY46" fmla="*/ 560432 h 723143"/>
                <a:gd name="connsiteX47" fmla="*/ 512663 w 725113"/>
                <a:gd name="connsiteY47" fmla="*/ 526423 h 723143"/>
                <a:gd name="connsiteX48" fmla="*/ 542247 w 725113"/>
                <a:gd name="connsiteY48" fmla="*/ 458927 h 723143"/>
                <a:gd name="connsiteX49" fmla="*/ 557921 w 725113"/>
                <a:gd name="connsiteY49" fmla="*/ 386657 h 723143"/>
                <a:gd name="connsiteX50" fmla="*/ 166514 w 725113"/>
                <a:gd name="connsiteY50" fmla="*/ 347727 h 723143"/>
                <a:gd name="connsiteX51" fmla="*/ 167690 w 725113"/>
                <a:gd name="connsiteY51" fmla="*/ 421818 h 723143"/>
                <a:gd name="connsiteX52" fmla="*/ 183448 w 725113"/>
                <a:gd name="connsiteY52" fmla="*/ 493838 h 723143"/>
                <a:gd name="connsiteX53" fmla="*/ 199719 w 725113"/>
                <a:gd name="connsiteY53" fmla="*/ 533433 h 723143"/>
                <a:gd name="connsiteX54" fmla="*/ 218134 w 725113"/>
                <a:gd name="connsiteY54" fmla="*/ 527247 h 723143"/>
                <a:gd name="connsiteX55" fmla="*/ 271734 w 725113"/>
                <a:gd name="connsiteY55" fmla="*/ 516739 h 723143"/>
                <a:gd name="connsiteX56" fmla="*/ 344576 w 725113"/>
                <a:gd name="connsiteY56" fmla="*/ 516581 h 723143"/>
                <a:gd name="connsiteX57" fmla="*/ 359462 w 725113"/>
                <a:gd name="connsiteY57" fmla="*/ 366918 h 723143"/>
                <a:gd name="connsiteX58" fmla="*/ 13475 w 725113"/>
                <a:gd name="connsiteY58" fmla="*/ 332506 h 723143"/>
                <a:gd name="connsiteX59" fmla="*/ 10528 w 725113"/>
                <a:gd name="connsiteY59" fmla="*/ 361571 h 723143"/>
                <a:gd name="connsiteX60" fmla="*/ 70731 w 725113"/>
                <a:gd name="connsiteY60" fmla="*/ 557723 h 723143"/>
                <a:gd name="connsiteX61" fmla="*/ 92724 w 725113"/>
                <a:gd name="connsiteY61" fmla="*/ 584295 h 723143"/>
                <a:gd name="connsiteX62" fmla="*/ 104552 w 725113"/>
                <a:gd name="connsiteY62" fmla="*/ 576567 h 723143"/>
                <a:gd name="connsiteX63" fmla="*/ 171406 w 725113"/>
                <a:gd name="connsiteY63" fmla="*/ 542944 h 723143"/>
                <a:gd name="connsiteX64" fmla="*/ 189813 w 725113"/>
                <a:gd name="connsiteY64" fmla="*/ 536761 h 723143"/>
                <a:gd name="connsiteX65" fmla="*/ 173412 w 725113"/>
                <a:gd name="connsiteY65" fmla="*/ 496857 h 723143"/>
                <a:gd name="connsiteX66" fmla="*/ 157255 w 725113"/>
                <a:gd name="connsiteY66" fmla="*/ 422993 h 723143"/>
                <a:gd name="connsiteX67" fmla="*/ 156050 w 725113"/>
                <a:gd name="connsiteY67" fmla="*/ 346686 h 723143"/>
                <a:gd name="connsiteX68" fmla="*/ 532275 w 725113"/>
                <a:gd name="connsiteY68" fmla="*/ 199699 h 723143"/>
                <a:gd name="connsiteX69" fmla="*/ 504401 w 725113"/>
                <a:gd name="connsiteY69" fmla="*/ 208807 h 723143"/>
                <a:gd name="connsiteX70" fmla="*/ 411972 w 725113"/>
                <a:gd name="connsiteY70" fmla="*/ 219698 h 723143"/>
                <a:gd name="connsiteX71" fmla="*/ 411906 w 725113"/>
                <a:gd name="connsiteY71" fmla="*/ 219698 h 723143"/>
                <a:gd name="connsiteX72" fmla="*/ 384762 w 725113"/>
                <a:gd name="connsiteY72" fmla="*/ 218629 h 723143"/>
                <a:gd name="connsiteX73" fmla="*/ 370952 w 725113"/>
                <a:gd name="connsiteY73" fmla="*/ 357481 h 723143"/>
                <a:gd name="connsiteX74" fmla="*/ 559332 w 725113"/>
                <a:gd name="connsiteY74" fmla="*/ 376217 h 723143"/>
                <a:gd name="connsiteX75" fmla="*/ 558078 w 725113"/>
                <a:gd name="connsiteY75" fmla="*/ 297386 h 723143"/>
                <a:gd name="connsiteX76" fmla="*/ 536634 w 725113"/>
                <a:gd name="connsiteY76" fmla="*/ 208801 h 723143"/>
                <a:gd name="connsiteX77" fmla="*/ 230139 w 725113"/>
                <a:gd name="connsiteY77" fmla="*/ 166623 h 723143"/>
                <a:gd name="connsiteX78" fmla="*/ 184180 w 725113"/>
                <a:gd name="connsiteY78" fmla="*/ 260258 h 723143"/>
                <a:gd name="connsiteX79" fmla="*/ 167487 w 725113"/>
                <a:gd name="connsiteY79" fmla="*/ 337244 h 723143"/>
                <a:gd name="connsiteX80" fmla="*/ 360504 w 725113"/>
                <a:gd name="connsiteY80" fmla="*/ 356442 h 723143"/>
                <a:gd name="connsiteX81" fmla="*/ 374346 w 725113"/>
                <a:gd name="connsiteY81" fmla="*/ 217273 h 723143"/>
                <a:gd name="connsiteX82" fmla="*/ 328633 w 725113"/>
                <a:gd name="connsiteY82" fmla="*/ 209747 h 723143"/>
                <a:gd name="connsiteX83" fmla="*/ 280586 w 725113"/>
                <a:gd name="connsiteY83" fmla="*/ 194006 h 723143"/>
                <a:gd name="connsiteX84" fmla="*/ 642643 w 725113"/>
                <a:gd name="connsiteY84" fmla="*/ 150673 h 723143"/>
                <a:gd name="connsiteX85" fmla="*/ 639868 w 725113"/>
                <a:gd name="connsiteY85" fmla="*/ 152539 h 723143"/>
                <a:gd name="connsiteX86" fmla="*/ 577910 w 725113"/>
                <a:gd name="connsiteY86" fmla="*/ 184788 h 723143"/>
                <a:gd name="connsiteX87" fmla="*/ 542269 w 725113"/>
                <a:gd name="connsiteY87" fmla="*/ 196434 h 723143"/>
                <a:gd name="connsiteX88" fmla="*/ 546537 w 725113"/>
                <a:gd name="connsiteY88" fmla="*/ 205349 h 723143"/>
                <a:gd name="connsiteX89" fmla="*/ 568516 w 725113"/>
                <a:gd name="connsiteY89" fmla="*/ 296209 h 723143"/>
                <a:gd name="connsiteX90" fmla="*/ 569796 w 725113"/>
                <a:gd name="connsiteY90" fmla="*/ 377258 h 723143"/>
                <a:gd name="connsiteX91" fmla="*/ 711565 w 725113"/>
                <a:gd name="connsiteY91" fmla="*/ 391358 h 723143"/>
                <a:gd name="connsiteX92" fmla="*/ 714585 w 725113"/>
                <a:gd name="connsiteY92" fmla="*/ 361571 h 723143"/>
                <a:gd name="connsiteX93" fmla="*/ 667878 w 725113"/>
                <a:gd name="connsiteY93" fmla="*/ 186961 h 723143"/>
                <a:gd name="connsiteX94" fmla="*/ 135113 w 725113"/>
                <a:gd name="connsiteY94" fmla="*/ 94322 h 723143"/>
                <a:gd name="connsiteX95" fmla="*/ 96476 w 725113"/>
                <a:gd name="connsiteY95" fmla="*/ 131947 h 723143"/>
                <a:gd name="connsiteX96" fmla="*/ 17692 w 725113"/>
                <a:gd name="connsiteY96" fmla="*/ 290907 h 723143"/>
                <a:gd name="connsiteX97" fmla="*/ 14537 w 725113"/>
                <a:gd name="connsiteY97" fmla="*/ 322032 h 723143"/>
                <a:gd name="connsiteX98" fmla="*/ 157060 w 725113"/>
                <a:gd name="connsiteY98" fmla="*/ 336207 h 723143"/>
                <a:gd name="connsiteX99" fmla="*/ 174224 w 725113"/>
                <a:gd name="connsiteY99" fmla="*/ 257045 h 723143"/>
                <a:gd name="connsiteX100" fmla="*/ 213598 w 725113"/>
                <a:gd name="connsiteY100" fmla="*/ 172308 h 723143"/>
                <a:gd name="connsiteX101" fmla="*/ 221420 w 725113"/>
                <a:gd name="connsiteY101" fmla="*/ 161891 h 723143"/>
                <a:gd name="connsiteX102" fmla="*/ 202416 w 725113"/>
                <a:gd name="connsiteY102" fmla="*/ 151575 h 723143"/>
                <a:gd name="connsiteX103" fmla="*/ 138436 w 725113"/>
                <a:gd name="connsiteY103" fmla="*/ 97916 h 723143"/>
                <a:gd name="connsiteX104" fmla="*/ 404633 w 725113"/>
                <a:gd name="connsiteY104" fmla="*/ 18844 h 723143"/>
                <a:gd name="connsiteX105" fmla="*/ 385815 w 725113"/>
                <a:gd name="connsiteY105" fmla="*/ 208046 h 723143"/>
                <a:gd name="connsiteX106" fmla="*/ 435130 w 725113"/>
                <a:gd name="connsiteY106" fmla="*/ 208495 h 723143"/>
                <a:gd name="connsiteX107" fmla="*/ 483438 w 725113"/>
                <a:gd name="connsiteY107" fmla="*/ 202519 h 723143"/>
                <a:gd name="connsiteX108" fmla="*/ 527500 w 725113"/>
                <a:gd name="connsiteY108" fmla="*/ 189729 h 723143"/>
                <a:gd name="connsiteX109" fmla="*/ 501328 w 725113"/>
                <a:gd name="connsiteY109" fmla="*/ 135079 h 723143"/>
                <a:gd name="connsiteX110" fmla="*/ 424193 w 725113"/>
                <a:gd name="connsiteY110" fmla="*/ 36887 h 723143"/>
                <a:gd name="connsiteX111" fmla="*/ 417019 w 725113"/>
                <a:gd name="connsiteY111" fmla="*/ 15992 h 723143"/>
                <a:gd name="connsiteX112" fmla="*/ 431260 w 725113"/>
                <a:gd name="connsiteY112" fmla="*/ 29113 h 723143"/>
                <a:gd name="connsiteX113" fmla="*/ 510344 w 725113"/>
                <a:gd name="connsiteY113" fmla="*/ 129755 h 723143"/>
                <a:gd name="connsiteX114" fmla="*/ 537649 w 725113"/>
                <a:gd name="connsiteY114" fmla="*/ 186783 h 723143"/>
                <a:gd name="connsiteX115" fmla="*/ 564331 w 725113"/>
                <a:gd name="connsiteY115" fmla="*/ 179038 h 723143"/>
                <a:gd name="connsiteX116" fmla="*/ 633128 w 725113"/>
                <a:gd name="connsiteY116" fmla="*/ 144349 h 723143"/>
                <a:gd name="connsiteX117" fmla="*/ 636625 w 725113"/>
                <a:gd name="connsiteY117" fmla="*/ 142019 h 723143"/>
                <a:gd name="connsiteX118" fmla="*/ 634098 w 725113"/>
                <a:gd name="connsiteY118" fmla="*/ 138386 h 723143"/>
                <a:gd name="connsiteX119" fmla="*/ 433413 w 725113"/>
                <a:gd name="connsiteY119" fmla="*/ 17645 h 723143"/>
                <a:gd name="connsiteX120" fmla="*/ 394527 w 725113"/>
                <a:gd name="connsiteY120" fmla="*/ 14368 h 723143"/>
                <a:gd name="connsiteX121" fmla="*/ 390722 w 725113"/>
                <a:gd name="connsiteY121" fmla="*/ 16389 h 723143"/>
                <a:gd name="connsiteX122" fmla="*/ 292281 w 725113"/>
                <a:gd name="connsiteY122" fmla="*/ 90860 h 723143"/>
                <a:gd name="connsiteX123" fmla="*/ 236130 w 725113"/>
                <a:gd name="connsiteY123" fmla="*/ 158041 h 723143"/>
                <a:gd name="connsiteX124" fmla="*/ 284412 w 725113"/>
                <a:gd name="connsiteY124" fmla="*/ 184238 h 723143"/>
                <a:gd name="connsiteX125" fmla="*/ 331059 w 725113"/>
                <a:gd name="connsiteY125" fmla="*/ 199516 h 723143"/>
                <a:gd name="connsiteX126" fmla="*/ 375387 w 725113"/>
                <a:gd name="connsiteY126" fmla="*/ 206806 h 723143"/>
                <a:gd name="connsiteX127" fmla="*/ 362556 w 725113"/>
                <a:gd name="connsiteY127" fmla="*/ 10499 h 723143"/>
                <a:gd name="connsiteX128" fmla="*/ 187470 w 725113"/>
                <a:gd name="connsiteY128" fmla="*/ 57080 h 723143"/>
                <a:gd name="connsiteX129" fmla="*/ 143242 w 725113"/>
                <a:gd name="connsiteY129" fmla="*/ 87669 h 723143"/>
                <a:gd name="connsiteX130" fmla="*/ 146273 w 725113"/>
                <a:gd name="connsiteY130" fmla="*/ 90931 h 723143"/>
                <a:gd name="connsiteX131" fmla="*/ 208478 w 725113"/>
                <a:gd name="connsiteY131" fmla="*/ 143037 h 723143"/>
                <a:gd name="connsiteX132" fmla="*/ 227733 w 725113"/>
                <a:gd name="connsiteY132" fmla="*/ 153484 h 723143"/>
                <a:gd name="connsiteX133" fmla="*/ 263902 w 725113"/>
                <a:gd name="connsiteY133" fmla="*/ 105316 h 723143"/>
                <a:gd name="connsiteX134" fmla="*/ 361142 w 725113"/>
                <a:gd name="connsiteY134" fmla="*/ 22178 h 723143"/>
                <a:gd name="connsiteX135" fmla="*/ 377786 w 725113"/>
                <a:gd name="connsiteY135" fmla="*/ 12035 h 723143"/>
                <a:gd name="connsiteX136" fmla="*/ 362556 w 725113"/>
                <a:gd name="connsiteY136" fmla="*/ 0 h 723143"/>
                <a:gd name="connsiteX137" fmla="*/ 393388 w 725113"/>
                <a:gd name="connsiteY137" fmla="*/ 3109 h 723143"/>
                <a:gd name="connsiteX138" fmla="*/ 395784 w 725113"/>
                <a:gd name="connsiteY138" fmla="*/ 1837 h 723143"/>
                <a:gd name="connsiteX139" fmla="*/ 396548 w 725113"/>
                <a:gd name="connsiteY139" fmla="*/ 3428 h 723143"/>
                <a:gd name="connsiteX140" fmla="*/ 400170 w 725113"/>
                <a:gd name="connsiteY140" fmla="*/ 3793 h 723143"/>
                <a:gd name="connsiteX141" fmla="*/ 401246 w 725113"/>
                <a:gd name="connsiteY141" fmla="*/ 2362 h 723143"/>
                <a:gd name="connsiteX142" fmla="*/ 403397 w 725113"/>
                <a:gd name="connsiteY142" fmla="*/ 4119 h 723143"/>
                <a:gd name="connsiteX143" fmla="*/ 435528 w 725113"/>
                <a:gd name="connsiteY143" fmla="*/ 7360 h 723143"/>
                <a:gd name="connsiteX144" fmla="*/ 725113 w 725113"/>
                <a:gd name="connsiteY144" fmla="*/ 361571 h 723143"/>
                <a:gd name="connsiteX145" fmla="*/ 721987 w 725113"/>
                <a:gd name="connsiteY145" fmla="*/ 392395 h 723143"/>
                <a:gd name="connsiteX146" fmla="*/ 722058 w 725113"/>
                <a:gd name="connsiteY146" fmla="*/ 392402 h 723143"/>
                <a:gd name="connsiteX147" fmla="*/ 721016 w 725113"/>
                <a:gd name="connsiteY147" fmla="*/ 402878 h 723143"/>
                <a:gd name="connsiteX148" fmla="*/ 720925 w 725113"/>
                <a:gd name="connsiteY148" fmla="*/ 402869 h 723143"/>
                <a:gd name="connsiteX149" fmla="*/ 717733 w 725113"/>
                <a:gd name="connsiteY149" fmla="*/ 434345 h 723143"/>
                <a:gd name="connsiteX150" fmla="*/ 618797 w 725113"/>
                <a:gd name="connsiteY150" fmla="*/ 617116 h 723143"/>
                <a:gd name="connsiteX151" fmla="*/ 588322 w 725113"/>
                <a:gd name="connsiteY151" fmla="*/ 642203 h 723143"/>
                <a:gd name="connsiteX152" fmla="*/ 587656 w 725113"/>
                <a:gd name="connsiteY152" fmla="*/ 642821 h 723143"/>
                <a:gd name="connsiteX153" fmla="*/ 587656 w 725113"/>
                <a:gd name="connsiteY153" fmla="*/ 642756 h 723143"/>
                <a:gd name="connsiteX154" fmla="*/ 587653 w 725113"/>
                <a:gd name="connsiteY154" fmla="*/ 642753 h 723143"/>
                <a:gd name="connsiteX155" fmla="*/ 565118 w 725113"/>
                <a:gd name="connsiteY155" fmla="*/ 661304 h 723143"/>
                <a:gd name="connsiteX156" fmla="*/ 362556 w 725113"/>
                <a:gd name="connsiteY156" fmla="*/ 723143 h 723143"/>
                <a:gd name="connsiteX157" fmla="*/ 106316 w 725113"/>
                <a:gd name="connsiteY157" fmla="*/ 617116 h 723143"/>
                <a:gd name="connsiteX158" fmla="*/ 90783 w 725113"/>
                <a:gd name="connsiteY158" fmla="*/ 598349 h 723143"/>
                <a:gd name="connsiteX159" fmla="*/ 89356 w 725113"/>
                <a:gd name="connsiteY159" fmla="*/ 599380 h 723143"/>
                <a:gd name="connsiteX160" fmla="*/ 82907 w 725113"/>
                <a:gd name="connsiteY160" fmla="*/ 591112 h 723143"/>
                <a:gd name="connsiteX161" fmla="*/ 84087 w 725113"/>
                <a:gd name="connsiteY161" fmla="*/ 590259 h 723143"/>
                <a:gd name="connsiteX162" fmla="*/ 62007 w 725113"/>
                <a:gd name="connsiteY162" fmla="*/ 563583 h 723143"/>
                <a:gd name="connsiteX163" fmla="*/ 0 w 725113"/>
                <a:gd name="connsiteY163" fmla="*/ 361571 h 723143"/>
                <a:gd name="connsiteX164" fmla="*/ 362556 w 725113"/>
                <a:gd name="connsiteY164" fmla="*/ 0 h 7231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Lst>
              <a:rect l="l" t="t" r="r" b="b"/>
              <a:pathLst>
                <a:path w="725113" h="723143">
                  <a:moveTo>
                    <a:pt x="493427" y="574166"/>
                  </a:moveTo>
                  <a:lnTo>
                    <a:pt x="483425" y="589182"/>
                  </a:lnTo>
                  <a:cubicBezTo>
                    <a:pt x="442392" y="641362"/>
                    <a:pt x="396071" y="676851"/>
                    <a:pt x="365295" y="697026"/>
                  </a:cubicBezTo>
                  <a:lnTo>
                    <a:pt x="342912" y="710662"/>
                  </a:lnTo>
                  <a:lnTo>
                    <a:pt x="362556" y="712643"/>
                  </a:lnTo>
                  <a:cubicBezTo>
                    <a:pt x="435347" y="712643"/>
                    <a:pt x="503049" y="690496"/>
                    <a:pt x="559242" y="652604"/>
                  </a:cubicBezTo>
                  <a:lnTo>
                    <a:pt x="580081" y="635450"/>
                  </a:lnTo>
                  <a:lnTo>
                    <a:pt x="570342" y="626578"/>
                  </a:lnTo>
                  <a:cubicBezTo>
                    <a:pt x="557858" y="615770"/>
                    <a:pt x="538909" y="600806"/>
                    <a:pt x="514418" y="585668"/>
                  </a:cubicBezTo>
                  <a:close/>
                  <a:moveTo>
                    <a:pt x="193723" y="546274"/>
                  </a:moveTo>
                  <a:lnTo>
                    <a:pt x="184804" y="548937"/>
                  </a:lnTo>
                  <a:cubicBezTo>
                    <a:pt x="152700" y="560942"/>
                    <a:pt x="127014" y="575017"/>
                    <a:pt x="110408" y="585246"/>
                  </a:cubicBezTo>
                  <a:lnTo>
                    <a:pt x="99438" y="592407"/>
                  </a:lnTo>
                  <a:lnTo>
                    <a:pt x="113751" y="609701"/>
                  </a:lnTo>
                  <a:cubicBezTo>
                    <a:pt x="161559" y="657378"/>
                    <a:pt x="223015" y="691445"/>
                    <a:pt x="291700" y="705498"/>
                  </a:cubicBezTo>
                  <a:lnTo>
                    <a:pt x="313657" y="707712"/>
                  </a:lnTo>
                  <a:lnTo>
                    <a:pt x="294510" y="690064"/>
                  </a:lnTo>
                  <a:cubicBezTo>
                    <a:pt x="268280" y="664230"/>
                    <a:pt x="229814" y="620335"/>
                    <a:pt x="199818" y="561102"/>
                  </a:cubicBezTo>
                  <a:close/>
                  <a:moveTo>
                    <a:pt x="354010" y="527817"/>
                  </a:moveTo>
                  <a:lnTo>
                    <a:pt x="336663" y="702227"/>
                  </a:lnTo>
                  <a:lnTo>
                    <a:pt x="359922" y="688038"/>
                  </a:lnTo>
                  <a:cubicBezTo>
                    <a:pt x="389942" y="668334"/>
                    <a:pt x="435114" y="633689"/>
                    <a:pt x="475125" y="582789"/>
                  </a:cubicBezTo>
                  <a:lnTo>
                    <a:pt x="484225" y="569125"/>
                  </a:lnTo>
                  <a:lnTo>
                    <a:pt x="473640" y="563325"/>
                  </a:lnTo>
                  <a:cubicBezTo>
                    <a:pt x="458738" y="556165"/>
                    <a:pt x="442567" y="549459"/>
                    <a:pt x="425241" y="543704"/>
                  </a:cubicBezTo>
                  <a:close/>
                  <a:moveTo>
                    <a:pt x="297698" y="525055"/>
                  </a:moveTo>
                  <a:cubicBezTo>
                    <a:pt x="276562" y="526027"/>
                    <a:pt x="256365" y="528997"/>
                    <a:pt x="237438" y="533224"/>
                  </a:cubicBezTo>
                  <a:lnTo>
                    <a:pt x="203764" y="543277"/>
                  </a:lnTo>
                  <a:lnTo>
                    <a:pt x="209196" y="556495"/>
                  </a:lnTo>
                  <a:cubicBezTo>
                    <a:pt x="248194" y="633530"/>
                    <a:pt x="301869" y="684005"/>
                    <a:pt x="322369" y="701554"/>
                  </a:cubicBezTo>
                  <a:lnTo>
                    <a:pt x="325892" y="704441"/>
                  </a:lnTo>
                  <a:lnTo>
                    <a:pt x="343570" y="526702"/>
                  </a:lnTo>
                  <a:close/>
                  <a:moveTo>
                    <a:pt x="568413" y="387700"/>
                  </a:moveTo>
                  <a:lnTo>
                    <a:pt x="552266" y="462159"/>
                  </a:lnTo>
                  <a:cubicBezTo>
                    <a:pt x="544025" y="487174"/>
                    <a:pt x="533654" y="510233"/>
                    <a:pt x="521923" y="531387"/>
                  </a:cubicBezTo>
                  <a:lnTo>
                    <a:pt x="499214" y="565479"/>
                  </a:lnTo>
                  <a:lnTo>
                    <a:pt x="520157" y="576969"/>
                  </a:lnTo>
                  <a:cubicBezTo>
                    <a:pt x="545312" y="592539"/>
                    <a:pt x="564771" y="607929"/>
                    <a:pt x="577588" y="619043"/>
                  </a:cubicBezTo>
                  <a:lnTo>
                    <a:pt x="588223" y="628747"/>
                  </a:lnTo>
                  <a:lnTo>
                    <a:pt x="611362" y="609701"/>
                  </a:lnTo>
                  <a:cubicBezTo>
                    <a:pt x="659169" y="562023"/>
                    <a:pt x="693329" y="500734"/>
                    <a:pt x="707420" y="432236"/>
                  </a:cubicBezTo>
                  <a:lnTo>
                    <a:pt x="710503" y="401832"/>
                  </a:lnTo>
                  <a:close/>
                  <a:moveTo>
                    <a:pt x="369910" y="367957"/>
                  </a:moveTo>
                  <a:lnTo>
                    <a:pt x="355046" y="517402"/>
                  </a:lnTo>
                  <a:lnTo>
                    <a:pt x="428553" y="533809"/>
                  </a:lnTo>
                  <a:cubicBezTo>
                    <a:pt x="446352" y="539728"/>
                    <a:pt x="462965" y="546625"/>
                    <a:pt x="478271" y="553989"/>
                  </a:cubicBezTo>
                  <a:lnTo>
                    <a:pt x="490015" y="560432"/>
                  </a:lnTo>
                  <a:lnTo>
                    <a:pt x="512663" y="526423"/>
                  </a:lnTo>
                  <a:cubicBezTo>
                    <a:pt x="524101" y="505795"/>
                    <a:pt x="534213" y="483313"/>
                    <a:pt x="542247" y="458927"/>
                  </a:cubicBezTo>
                  <a:lnTo>
                    <a:pt x="557921" y="386657"/>
                  </a:lnTo>
                  <a:close/>
                  <a:moveTo>
                    <a:pt x="166514" y="347727"/>
                  </a:moveTo>
                  <a:lnTo>
                    <a:pt x="167690" y="421818"/>
                  </a:lnTo>
                  <a:cubicBezTo>
                    <a:pt x="170779" y="447319"/>
                    <a:pt x="176281" y="471359"/>
                    <a:pt x="183448" y="493838"/>
                  </a:cubicBezTo>
                  <a:lnTo>
                    <a:pt x="199719" y="533433"/>
                  </a:lnTo>
                  <a:lnTo>
                    <a:pt x="218134" y="527247"/>
                  </a:lnTo>
                  <a:cubicBezTo>
                    <a:pt x="234938" y="522694"/>
                    <a:pt x="252888" y="519006"/>
                    <a:pt x="271734" y="516739"/>
                  </a:cubicBezTo>
                  <a:lnTo>
                    <a:pt x="344576" y="516581"/>
                  </a:lnTo>
                  <a:lnTo>
                    <a:pt x="359462" y="366918"/>
                  </a:lnTo>
                  <a:close/>
                  <a:moveTo>
                    <a:pt x="13475" y="332506"/>
                  </a:moveTo>
                  <a:lnTo>
                    <a:pt x="10528" y="361571"/>
                  </a:lnTo>
                  <a:cubicBezTo>
                    <a:pt x="10528" y="434164"/>
                    <a:pt x="32735" y="501682"/>
                    <a:pt x="70731" y="557723"/>
                  </a:cubicBezTo>
                  <a:lnTo>
                    <a:pt x="92724" y="584295"/>
                  </a:lnTo>
                  <a:lnTo>
                    <a:pt x="104552" y="576567"/>
                  </a:lnTo>
                  <a:cubicBezTo>
                    <a:pt x="119928" y="567088"/>
                    <a:pt x="142877" y="554398"/>
                    <a:pt x="171406" y="542944"/>
                  </a:cubicBezTo>
                  <a:lnTo>
                    <a:pt x="189813" y="536761"/>
                  </a:lnTo>
                  <a:lnTo>
                    <a:pt x="173412" y="496857"/>
                  </a:lnTo>
                  <a:cubicBezTo>
                    <a:pt x="166063" y="473806"/>
                    <a:pt x="160421" y="449150"/>
                    <a:pt x="157255" y="422993"/>
                  </a:cubicBezTo>
                  <a:lnTo>
                    <a:pt x="156050" y="346686"/>
                  </a:lnTo>
                  <a:close/>
                  <a:moveTo>
                    <a:pt x="532275" y="199699"/>
                  </a:moveTo>
                  <a:lnTo>
                    <a:pt x="504401" y="208807"/>
                  </a:lnTo>
                  <a:cubicBezTo>
                    <a:pt x="476418" y="215346"/>
                    <a:pt x="445283" y="219698"/>
                    <a:pt x="411972" y="219698"/>
                  </a:cubicBezTo>
                  <a:lnTo>
                    <a:pt x="411906" y="219698"/>
                  </a:lnTo>
                  <a:lnTo>
                    <a:pt x="384762" y="218629"/>
                  </a:lnTo>
                  <a:lnTo>
                    <a:pt x="370952" y="357481"/>
                  </a:lnTo>
                  <a:lnTo>
                    <a:pt x="559332" y="376217"/>
                  </a:lnTo>
                  <a:lnTo>
                    <a:pt x="558078" y="297386"/>
                  </a:lnTo>
                  <a:cubicBezTo>
                    <a:pt x="554214" y="265510"/>
                    <a:pt x="546579" y="235917"/>
                    <a:pt x="536634" y="208801"/>
                  </a:cubicBezTo>
                  <a:close/>
                  <a:moveTo>
                    <a:pt x="230139" y="166623"/>
                  </a:moveTo>
                  <a:lnTo>
                    <a:pt x="184180" y="260258"/>
                  </a:lnTo>
                  <a:lnTo>
                    <a:pt x="167487" y="337244"/>
                  </a:lnTo>
                  <a:lnTo>
                    <a:pt x="360504" y="356442"/>
                  </a:lnTo>
                  <a:lnTo>
                    <a:pt x="374346" y="217273"/>
                  </a:lnTo>
                  <a:lnTo>
                    <a:pt x="328633" y="209747"/>
                  </a:lnTo>
                  <a:cubicBezTo>
                    <a:pt x="311716" y="205523"/>
                    <a:pt x="295669" y="200138"/>
                    <a:pt x="280586" y="194006"/>
                  </a:cubicBezTo>
                  <a:close/>
                  <a:moveTo>
                    <a:pt x="642643" y="150673"/>
                  </a:moveTo>
                  <a:lnTo>
                    <a:pt x="639868" y="152539"/>
                  </a:lnTo>
                  <a:cubicBezTo>
                    <a:pt x="630710" y="158476"/>
                    <a:pt x="608958" y="171660"/>
                    <a:pt x="577910" y="184788"/>
                  </a:cubicBezTo>
                  <a:lnTo>
                    <a:pt x="542269" y="196434"/>
                  </a:lnTo>
                  <a:lnTo>
                    <a:pt x="546537" y="205349"/>
                  </a:lnTo>
                  <a:cubicBezTo>
                    <a:pt x="556732" y="233157"/>
                    <a:pt x="564557" y="263510"/>
                    <a:pt x="568516" y="296209"/>
                  </a:cubicBezTo>
                  <a:lnTo>
                    <a:pt x="569796" y="377258"/>
                  </a:lnTo>
                  <a:lnTo>
                    <a:pt x="711565" y="391358"/>
                  </a:lnTo>
                  <a:lnTo>
                    <a:pt x="714585" y="361571"/>
                  </a:lnTo>
                  <a:cubicBezTo>
                    <a:pt x="714585" y="298052"/>
                    <a:pt x="697582" y="238419"/>
                    <a:pt x="667878" y="186961"/>
                  </a:cubicBezTo>
                  <a:close/>
                  <a:moveTo>
                    <a:pt x="135113" y="94322"/>
                  </a:moveTo>
                  <a:lnTo>
                    <a:pt x="96476" y="131947"/>
                  </a:lnTo>
                  <a:cubicBezTo>
                    <a:pt x="57717" y="176555"/>
                    <a:pt x="30022" y="230971"/>
                    <a:pt x="17692" y="290907"/>
                  </a:cubicBezTo>
                  <a:lnTo>
                    <a:pt x="14537" y="322032"/>
                  </a:lnTo>
                  <a:lnTo>
                    <a:pt x="157060" y="336207"/>
                  </a:lnTo>
                  <a:lnTo>
                    <a:pt x="174224" y="257045"/>
                  </a:lnTo>
                  <a:cubicBezTo>
                    <a:pt x="184523" y="225775"/>
                    <a:pt x="198150" y="197563"/>
                    <a:pt x="213598" y="172308"/>
                  </a:cubicBezTo>
                  <a:lnTo>
                    <a:pt x="221420" y="161891"/>
                  </a:lnTo>
                  <a:lnTo>
                    <a:pt x="202416" y="151575"/>
                  </a:lnTo>
                  <a:cubicBezTo>
                    <a:pt x="169870" y="129201"/>
                    <a:pt x="147696" y="107578"/>
                    <a:pt x="138436" y="97916"/>
                  </a:cubicBezTo>
                  <a:close/>
                  <a:moveTo>
                    <a:pt x="404633" y="18844"/>
                  </a:moveTo>
                  <a:lnTo>
                    <a:pt x="385815" y="208046"/>
                  </a:lnTo>
                  <a:lnTo>
                    <a:pt x="435130" y="208495"/>
                  </a:lnTo>
                  <a:cubicBezTo>
                    <a:pt x="451959" y="207470"/>
                    <a:pt x="468111" y="205369"/>
                    <a:pt x="483438" y="202519"/>
                  </a:cubicBezTo>
                  <a:lnTo>
                    <a:pt x="527500" y="189729"/>
                  </a:lnTo>
                  <a:lnTo>
                    <a:pt x="501328" y="135079"/>
                  </a:lnTo>
                  <a:cubicBezTo>
                    <a:pt x="475119" y="91144"/>
                    <a:pt x="445511" y="57896"/>
                    <a:pt x="424193" y="36887"/>
                  </a:cubicBezTo>
                  <a:close/>
                  <a:moveTo>
                    <a:pt x="417019" y="15992"/>
                  </a:moveTo>
                  <a:lnTo>
                    <a:pt x="431260" y="29113"/>
                  </a:lnTo>
                  <a:cubicBezTo>
                    <a:pt x="453119" y="50637"/>
                    <a:pt x="483475" y="84712"/>
                    <a:pt x="510344" y="129755"/>
                  </a:cubicBezTo>
                  <a:lnTo>
                    <a:pt x="537649" y="186783"/>
                  </a:lnTo>
                  <a:lnTo>
                    <a:pt x="564331" y="179038"/>
                  </a:lnTo>
                  <a:cubicBezTo>
                    <a:pt x="598654" y="165411"/>
                    <a:pt x="622909" y="150913"/>
                    <a:pt x="633128" y="144349"/>
                  </a:cubicBezTo>
                  <a:lnTo>
                    <a:pt x="636625" y="142019"/>
                  </a:lnTo>
                  <a:lnTo>
                    <a:pt x="634098" y="138386"/>
                  </a:lnTo>
                  <a:cubicBezTo>
                    <a:pt x="583839" y="77676"/>
                    <a:pt x="513546" y="34040"/>
                    <a:pt x="433413" y="17645"/>
                  </a:cubicBezTo>
                  <a:close/>
                  <a:moveTo>
                    <a:pt x="394527" y="14368"/>
                  </a:moveTo>
                  <a:lnTo>
                    <a:pt x="390722" y="16389"/>
                  </a:lnTo>
                  <a:cubicBezTo>
                    <a:pt x="373061" y="26275"/>
                    <a:pt x="333476" y="50657"/>
                    <a:pt x="292281" y="90860"/>
                  </a:cubicBezTo>
                  <a:lnTo>
                    <a:pt x="236130" y="158041"/>
                  </a:lnTo>
                  <a:lnTo>
                    <a:pt x="284412" y="184238"/>
                  </a:lnTo>
                  <a:cubicBezTo>
                    <a:pt x="299058" y="190191"/>
                    <a:pt x="314638" y="195418"/>
                    <a:pt x="331059" y="199516"/>
                  </a:cubicBezTo>
                  <a:lnTo>
                    <a:pt x="375387" y="206806"/>
                  </a:lnTo>
                  <a:close/>
                  <a:moveTo>
                    <a:pt x="362556" y="10499"/>
                  </a:moveTo>
                  <a:cubicBezTo>
                    <a:pt x="298864" y="10499"/>
                    <a:pt x="239069" y="27456"/>
                    <a:pt x="187470" y="57080"/>
                  </a:cubicBezTo>
                  <a:lnTo>
                    <a:pt x="143242" y="87669"/>
                  </a:lnTo>
                  <a:lnTo>
                    <a:pt x="146273" y="90931"/>
                  </a:lnTo>
                  <a:cubicBezTo>
                    <a:pt x="155287" y="100308"/>
                    <a:pt x="176851" y="121308"/>
                    <a:pt x="208478" y="143037"/>
                  </a:cubicBezTo>
                  <a:lnTo>
                    <a:pt x="227733" y="153484"/>
                  </a:lnTo>
                  <a:lnTo>
                    <a:pt x="263902" y="105316"/>
                  </a:lnTo>
                  <a:cubicBezTo>
                    <a:pt x="299073" y="66438"/>
                    <a:pt x="335504" y="38990"/>
                    <a:pt x="361142" y="22178"/>
                  </a:cubicBezTo>
                  <a:lnTo>
                    <a:pt x="377786" y="12035"/>
                  </a:lnTo>
                  <a:close/>
                  <a:moveTo>
                    <a:pt x="362556" y="0"/>
                  </a:moveTo>
                  <a:lnTo>
                    <a:pt x="393388" y="3109"/>
                  </a:lnTo>
                  <a:lnTo>
                    <a:pt x="395784" y="1837"/>
                  </a:lnTo>
                  <a:lnTo>
                    <a:pt x="396548" y="3428"/>
                  </a:lnTo>
                  <a:lnTo>
                    <a:pt x="400170" y="3793"/>
                  </a:lnTo>
                  <a:lnTo>
                    <a:pt x="401246" y="2362"/>
                  </a:lnTo>
                  <a:lnTo>
                    <a:pt x="403397" y="4119"/>
                  </a:lnTo>
                  <a:lnTo>
                    <a:pt x="435528" y="7360"/>
                  </a:lnTo>
                  <a:cubicBezTo>
                    <a:pt x="600579" y="41134"/>
                    <a:pt x="725113" y="187135"/>
                    <a:pt x="725113" y="361571"/>
                  </a:cubicBezTo>
                  <a:lnTo>
                    <a:pt x="721987" y="392395"/>
                  </a:lnTo>
                  <a:lnTo>
                    <a:pt x="722058" y="392402"/>
                  </a:lnTo>
                  <a:lnTo>
                    <a:pt x="721016" y="402878"/>
                  </a:lnTo>
                  <a:lnTo>
                    <a:pt x="720925" y="402869"/>
                  </a:lnTo>
                  <a:lnTo>
                    <a:pt x="717733" y="434345"/>
                  </a:lnTo>
                  <a:cubicBezTo>
                    <a:pt x="703219" y="504888"/>
                    <a:pt x="668036" y="568011"/>
                    <a:pt x="618797" y="617116"/>
                  </a:cubicBezTo>
                  <a:lnTo>
                    <a:pt x="588322" y="642203"/>
                  </a:lnTo>
                  <a:lnTo>
                    <a:pt x="587656" y="642821"/>
                  </a:lnTo>
                  <a:lnTo>
                    <a:pt x="587656" y="642756"/>
                  </a:lnTo>
                  <a:lnTo>
                    <a:pt x="587653" y="642753"/>
                  </a:lnTo>
                  <a:lnTo>
                    <a:pt x="565118" y="661304"/>
                  </a:lnTo>
                  <a:cubicBezTo>
                    <a:pt x="507244" y="700331"/>
                    <a:pt x="437519" y="723143"/>
                    <a:pt x="362556" y="723143"/>
                  </a:cubicBezTo>
                  <a:cubicBezTo>
                    <a:pt x="262607" y="723143"/>
                    <a:pt x="171968" y="682589"/>
                    <a:pt x="106316" y="617116"/>
                  </a:cubicBezTo>
                  <a:lnTo>
                    <a:pt x="90783" y="598349"/>
                  </a:lnTo>
                  <a:lnTo>
                    <a:pt x="89356" y="599380"/>
                  </a:lnTo>
                  <a:lnTo>
                    <a:pt x="82907" y="591112"/>
                  </a:lnTo>
                  <a:lnTo>
                    <a:pt x="84087" y="590259"/>
                  </a:lnTo>
                  <a:lnTo>
                    <a:pt x="62007" y="563583"/>
                  </a:lnTo>
                  <a:cubicBezTo>
                    <a:pt x="22873" y="505865"/>
                    <a:pt x="0" y="436330"/>
                    <a:pt x="0" y="361571"/>
                  </a:cubicBezTo>
                  <a:cubicBezTo>
                    <a:pt x="0" y="162215"/>
                    <a:pt x="162657" y="0"/>
                    <a:pt x="362556" y="0"/>
                  </a:cubicBezTo>
                  <a:close/>
                </a:path>
              </a:pathLst>
            </a:custGeom>
            <a:solidFill>
              <a:schemeClr val="accent3"/>
            </a:solidFill>
            <a:ln w="9441" cap="flat">
              <a:noFill/>
              <a:prstDash val="solid"/>
              <a:miter/>
            </a:ln>
          </p:spPr>
          <p:txBody>
            <a:bodyPr rtlCol="0" anchor="ctr"/>
            <a:lstStyle/>
            <a:p>
              <a:endParaRPr lang="en-GB"/>
            </a:p>
          </p:txBody>
        </p:sp>
      </p:grpSp>
      <p:grpSp>
        <p:nvGrpSpPr>
          <p:cNvPr id="477" name="Group 476">
            <a:extLst>
              <a:ext uri="{FF2B5EF4-FFF2-40B4-BE49-F238E27FC236}">
                <a16:creationId xmlns:a16="http://schemas.microsoft.com/office/drawing/2014/main" id="{189253C9-80E4-C173-E374-6E5682F42DDB}"/>
              </a:ext>
            </a:extLst>
          </p:cNvPr>
          <p:cNvGrpSpPr/>
          <p:nvPr userDrawn="1"/>
        </p:nvGrpSpPr>
        <p:grpSpPr>
          <a:xfrm>
            <a:off x="9370694" y="1437105"/>
            <a:ext cx="748800" cy="769076"/>
            <a:chOff x="6260403" y="898972"/>
            <a:chExt cx="748800" cy="769076"/>
          </a:xfrm>
        </p:grpSpPr>
        <p:sp>
          <p:nvSpPr>
            <p:cNvPr id="478" name="Freeform 477">
              <a:extLst>
                <a:ext uri="{FF2B5EF4-FFF2-40B4-BE49-F238E27FC236}">
                  <a16:creationId xmlns:a16="http://schemas.microsoft.com/office/drawing/2014/main" id="{6B5DB3BD-B335-DEFC-E819-34682C4431D0}"/>
                </a:ext>
              </a:extLst>
            </p:cNvPr>
            <p:cNvSpPr/>
            <p:nvPr/>
          </p:nvSpPr>
          <p:spPr>
            <a:xfrm>
              <a:off x="6303831" y="964592"/>
              <a:ext cx="705372" cy="703456"/>
            </a:xfrm>
            <a:custGeom>
              <a:avLst/>
              <a:gdLst>
                <a:gd name="connsiteX0" fmla="*/ 1015109 w 1015108"/>
                <a:gd name="connsiteY0" fmla="*/ 506176 h 1012352"/>
                <a:gd name="connsiteX1" fmla="*/ 507554 w 1015108"/>
                <a:gd name="connsiteY1" fmla="*/ 1012353 h 1012352"/>
                <a:gd name="connsiteX2" fmla="*/ 0 w 1015108"/>
                <a:gd name="connsiteY2" fmla="*/ 506176 h 1012352"/>
                <a:gd name="connsiteX3" fmla="*/ 507554 w 1015108"/>
                <a:gd name="connsiteY3" fmla="*/ 0 h 1012352"/>
                <a:gd name="connsiteX4" fmla="*/ 1015109 w 1015108"/>
                <a:gd name="connsiteY4" fmla="*/ 506176 h 10123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15108" h="1012352">
                  <a:moveTo>
                    <a:pt x="1015109" y="506176"/>
                  </a:moveTo>
                  <a:cubicBezTo>
                    <a:pt x="1015109" y="785730"/>
                    <a:pt x="787869" y="1012353"/>
                    <a:pt x="507554" y="1012353"/>
                  </a:cubicBezTo>
                  <a:cubicBezTo>
                    <a:pt x="227240" y="1012353"/>
                    <a:pt x="0" y="785730"/>
                    <a:pt x="0" y="506176"/>
                  </a:cubicBezTo>
                  <a:cubicBezTo>
                    <a:pt x="0" y="226623"/>
                    <a:pt x="227240" y="0"/>
                    <a:pt x="507554" y="0"/>
                  </a:cubicBezTo>
                  <a:cubicBezTo>
                    <a:pt x="787869" y="0"/>
                    <a:pt x="1015109" y="226623"/>
                    <a:pt x="1015109" y="506176"/>
                  </a:cubicBezTo>
                  <a:close/>
                </a:path>
              </a:pathLst>
            </a:custGeom>
            <a:solidFill>
              <a:srgbClr val="FFFFFF"/>
            </a:solidFill>
            <a:ln w="9441" cap="flat">
              <a:noFill/>
              <a:prstDash val="solid"/>
              <a:miter/>
            </a:ln>
          </p:spPr>
          <p:txBody>
            <a:bodyPr rtlCol="0" anchor="ctr"/>
            <a:lstStyle/>
            <a:p>
              <a:endParaRPr lang="en-GB"/>
            </a:p>
          </p:txBody>
        </p:sp>
        <p:sp>
          <p:nvSpPr>
            <p:cNvPr id="479" name="Freeform 478">
              <a:extLst>
                <a:ext uri="{FF2B5EF4-FFF2-40B4-BE49-F238E27FC236}">
                  <a16:creationId xmlns:a16="http://schemas.microsoft.com/office/drawing/2014/main" id="{15D19BE8-AB5C-519C-2EC7-3971EF46B059}"/>
                </a:ext>
              </a:extLst>
            </p:cNvPr>
            <p:cNvSpPr/>
            <p:nvPr/>
          </p:nvSpPr>
          <p:spPr>
            <a:xfrm>
              <a:off x="6260403" y="898972"/>
              <a:ext cx="725113" cy="723143"/>
            </a:xfrm>
            <a:custGeom>
              <a:avLst/>
              <a:gdLst>
                <a:gd name="connsiteX0" fmla="*/ 493427 w 725113"/>
                <a:gd name="connsiteY0" fmla="*/ 574166 h 723143"/>
                <a:gd name="connsiteX1" fmla="*/ 483425 w 725113"/>
                <a:gd name="connsiteY1" fmla="*/ 589182 h 723143"/>
                <a:gd name="connsiteX2" fmla="*/ 365295 w 725113"/>
                <a:gd name="connsiteY2" fmla="*/ 697026 h 723143"/>
                <a:gd name="connsiteX3" fmla="*/ 342912 w 725113"/>
                <a:gd name="connsiteY3" fmla="*/ 710662 h 723143"/>
                <a:gd name="connsiteX4" fmla="*/ 362556 w 725113"/>
                <a:gd name="connsiteY4" fmla="*/ 712643 h 723143"/>
                <a:gd name="connsiteX5" fmla="*/ 559242 w 725113"/>
                <a:gd name="connsiteY5" fmla="*/ 652604 h 723143"/>
                <a:gd name="connsiteX6" fmla="*/ 580081 w 725113"/>
                <a:gd name="connsiteY6" fmla="*/ 635450 h 723143"/>
                <a:gd name="connsiteX7" fmla="*/ 570342 w 725113"/>
                <a:gd name="connsiteY7" fmla="*/ 626578 h 723143"/>
                <a:gd name="connsiteX8" fmla="*/ 514418 w 725113"/>
                <a:gd name="connsiteY8" fmla="*/ 585668 h 723143"/>
                <a:gd name="connsiteX9" fmla="*/ 193723 w 725113"/>
                <a:gd name="connsiteY9" fmla="*/ 546274 h 723143"/>
                <a:gd name="connsiteX10" fmla="*/ 184804 w 725113"/>
                <a:gd name="connsiteY10" fmla="*/ 548937 h 723143"/>
                <a:gd name="connsiteX11" fmla="*/ 110408 w 725113"/>
                <a:gd name="connsiteY11" fmla="*/ 585246 h 723143"/>
                <a:gd name="connsiteX12" fmla="*/ 99438 w 725113"/>
                <a:gd name="connsiteY12" fmla="*/ 592407 h 723143"/>
                <a:gd name="connsiteX13" fmla="*/ 113751 w 725113"/>
                <a:gd name="connsiteY13" fmla="*/ 609701 h 723143"/>
                <a:gd name="connsiteX14" fmla="*/ 291700 w 725113"/>
                <a:gd name="connsiteY14" fmla="*/ 705498 h 723143"/>
                <a:gd name="connsiteX15" fmla="*/ 313657 w 725113"/>
                <a:gd name="connsiteY15" fmla="*/ 707712 h 723143"/>
                <a:gd name="connsiteX16" fmla="*/ 294510 w 725113"/>
                <a:gd name="connsiteY16" fmla="*/ 690064 h 723143"/>
                <a:gd name="connsiteX17" fmla="*/ 199818 w 725113"/>
                <a:gd name="connsiteY17" fmla="*/ 561102 h 723143"/>
                <a:gd name="connsiteX18" fmla="*/ 354010 w 725113"/>
                <a:gd name="connsiteY18" fmla="*/ 527817 h 723143"/>
                <a:gd name="connsiteX19" fmla="*/ 336663 w 725113"/>
                <a:gd name="connsiteY19" fmla="*/ 702227 h 723143"/>
                <a:gd name="connsiteX20" fmla="*/ 359922 w 725113"/>
                <a:gd name="connsiteY20" fmla="*/ 688038 h 723143"/>
                <a:gd name="connsiteX21" fmla="*/ 475125 w 725113"/>
                <a:gd name="connsiteY21" fmla="*/ 582789 h 723143"/>
                <a:gd name="connsiteX22" fmla="*/ 484225 w 725113"/>
                <a:gd name="connsiteY22" fmla="*/ 569125 h 723143"/>
                <a:gd name="connsiteX23" fmla="*/ 473640 w 725113"/>
                <a:gd name="connsiteY23" fmla="*/ 563325 h 723143"/>
                <a:gd name="connsiteX24" fmla="*/ 425241 w 725113"/>
                <a:gd name="connsiteY24" fmla="*/ 543704 h 723143"/>
                <a:gd name="connsiteX25" fmla="*/ 297698 w 725113"/>
                <a:gd name="connsiteY25" fmla="*/ 525055 h 723143"/>
                <a:gd name="connsiteX26" fmla="*/ 237438 w 725113"/>
                <a:gd name="connsiteY26" fmla="*/ 533224 h 723143"/>
                <a:gd name="connsiteX27" fmla="*/ 203764 w 725113"/>
                <a:gd name="connsiteY27" fmla="*/ 543277 h 723143"/>
                <a:gd name="connsiteX28" fmla="*/ 209196 w 725113"/>
                <a:gd name="connsiteY28" fmla="*/ 556495 h 723143"/>
                <a:gd name="connsiteX29" fmla="*/ 322369 w 725113"/>
                <a:gd name="connsiteY29" fmla="*/ 701554 h 723143"/>
                <a:gd name="connsiteX30" fmla="*/ 325892 w 725113"/>
                <a:gd name="connsiteY30" fmla="*/ 704441 h 723143"/>
                <a:gd name="connsiteX31" fmla="*/ 343570 w 725113"/>
                <a:gd name="connsiteY31" fmla="*/ 526702 h 723143"/>
                <a:gd name="connsiteX32" fmla="*/ 568413 w 725113"/>
                <a:gd name="connsiteY32" fmla="*/ 387700 h 723143"/>
                <a:gd name="connsiteX33" fmla="*/ 552266 w 725113"/>
                <a:gd name="connsiteY33" fmla="*/ 462159 h 723143"/>
                <a:gd name="connsiteX34" fmla="*/ 521923 w 725113"/>
                <a:gd name="connsiteY34" fmla="*/ 531387 h 723143"/>
                <a:gd name="connsiteX35" fmla="*/ 499214 w 725113"/>
                <a:gd name="connsiteY35" fmla="*/ 565479 h 723143"/>
                <a:gd name="connsiteX36" fmla="*/ 520157 w 725113"/>
                <a:gd name="connsiteY36" fmla="*/ 576969 h 723143"/>
                <a:gd name="connsiteX37" fmla="*/ 577588 w 725113"/>
                <a:gd name="connsiteY37" fmla="*/ 619043 h 723143"/>
                <a:gd name="connsiteX38" fmla="*/ 588223 w 725113"/>
                <a:gd name="connsiteY38" fmla="*/ 628747 h 723143"/>
                <a:gd name="connsiteX39" fmla="*/ 611362 w 725113"/>
                <a:gd name="connsiteY39" fmla="*/ 609701 h 723143"/>
                <a:gd name="connsiteX40" fmla="*/ 707420 w 725113"/>
                <a:gd name="connsiteY40" fmla="*/ 432236 h 723143"/>
                <a:gd name="connsiteX41" fmla="*/ 710503 w 725113"/>
                <a:gd name="connsiteY41" fmla="*/ 401832 h 723143"/>
                <a:gd name="connsiteX42" fmla="*/ 369910 w 725113"/>
                <a:gd name="connsiteY42" fmla="*/ 367957 h 723143"/>
                <a:gd name="connsiteX43" fmla="*/ 355046 w 725113"/>
                <a:gd name="connsiteY43" fmla="*/ 517402 h 723143"/>
                <a:gd name="connsiteX44" fmla="*/ 428553 w 725113"/>
                <a:gd name="connsiteY44" fmla="*/ 533809 h 723143"/>
                <a:gd name="connsiteX45" fmla="*/ 478271 w 725113"/>
                <a:gd name="connsiteY45" fmla="*/ 553989 h 723143"/>
                <a:gd name="connsiteX46" fmla="*/ 490015 w 725113"/>
                <a:gd name="connsiteY46" fmla="*/ 560432 h 723143"/>
                <a:gd name="connsiteX47" fmla="*/ 512663 w 725113"/>
                <a:gd name="connsiteY47" fmla="*/ 526423 h 723143"/>
                <a:gd name="connsiteX48" fmla="*/ 542247 w 725113"/>
                <a:gd name="connsiteY48" fmla="*/ 458927 h 723143"/>
                <a:gd name="connsiteX49" fmla="*/ 557921 w 725113"/>
                <a:gd name="connsiteY49" fmla="*/ 386657 h 723143"/>
                <a:gd name="connsiteX50" fmla="*/ 166514 w 725113"/>
                <a:gd name="connsiteY50" fmla="*/ 347727 h 723143"/>
                <a:gd name="connsiteX51" fmla="*/ 167690 w 725113"/>
                <a:gd name="connsiteY51" fmla="*/ 421818 h 723143"/>
                <a:gd name="connsiteX52" fmla="*/ 183448 w 725113"/>
                <a:gd name="connsiteY52" fmla="*/ 493838 h 723143"/>
                <a:gd name="connsiteX53" fmla="*/ 199719 w 725113"/>
                <a:gd name="connsiteY53" fmla="*/ 533433 h 723143"/>
                <a:gd name="connsiteX54" fmla="*/ 218134 w 725113"/>
                <a:gd name="connsiteY54" fmla="*/ 527247 h 723143"/>
                <a:gd name="connsiteX55" fmla="*/ 271734 w 725113"/>
                <a:gd name="connsiteY55" fmla="*/ 516739 h 723143"/>
                <a:gd name="connsiteX56" fmla="*/ 344576 w 725113"/>
                <a:gd name="connsiteY56" fmla="*/ 516581 h 723143"/>
                <a:gd name="connsiteX57" fmla="*/ 359462 w 725113"/>
                <a:gd name="connsiteY57" fmla="*/ 366918 h 723143"/>
                <a:gd name="connsiteX58" fmla="*/ 13475 w 725113"/>
                <a:gd name="connsiteY58" fmla="*/ 332506 h 723143"/>
                <a:gd name="connsiteX59" fmla="*/ 10528 w 725113"/>
                <a:gd name="connsiteY59" fmla="*/ 361571 h 723143"/>
                <a:gd name="connsiteX60" fmla="*/ 70731 w 725113"/>
                <a:gd name="connsiteY60" fmla="*/ 557723 h 723143"/>
                <a:gd name="connsiteX61" fmla="*/ 92724 w 725113"/>
                <a:gd name="connsiteY61" fmla="*/ 584295 h 723143"/>
                <a:gd name="connsiteX62" fmla="*/ 104552 w 725113"/>
                <a:gd name="connsiteY62" fmla="*/ 576567 h 723143"/>
                <a:gd name="connsiteX63" fmla="*/ 171406 w 725113"/>
                <a:gd name="connsiteY63" fmla="*/ 542944 h 723143"/>
                <a:gd name="connsiteX64" fmla="*/ 189813 w 725113"/>
                <a:gd name="connsiteY64" fmla="*/ 536761 h 723143"/>
                <a:gd name="connsiteX65" fmla="*/ 173412 w 725113"/>
                <a:gd name="connsiteY65" fmla="*/ 496857 h 723143"/>
                <a:gd name="connsiteX66" fmla="*/ 157255 w 725113"/>
                <a:gd name="connsiteY66" fmla="*/ 422993 h 723143"/>
                <a:gd name="connsiteX67" fmla="*/ 156050 w 725113"/>
                <a:gd name="connsiteY67" fmla="*/ 346686 h 723143"/>
                <a:gd name="connsiteX68" fmla="*/ 532275 w 725113"/>
                <a:gd name="connsiteY68" fmla="*/ 199699 h 723143"/>
                <a:gd name="connsiteX69" fmla="*/ 504401 w 725113"/>
                <a:gd name="connsiteY69" fmla="*/ 208807 h 723143"/>
                <a:gd name="connsiteX70" fmla="*/ 411972 w 725113"/>
                <a:gd name="connsiteY70" fmla="*/ 219698 h 723143"/>
                <a:gd name="connsiteX71" fmla="*/ 411906 w 725113"/>
                <a:gd name="connsiteY71" fmla="*/ 219698 h 723143"/>
                <a:gd name="connsiteX72" fmla="*/ 384762 w 725113"/>
                <a:gd name="connsiteY72" fmla="*/ 218629 h 723143"/>
                <a:gd name="connsiteX73" fmla="*/ 370952 w 725113"/>
                <a:gd name="connsiteY73" fmla="*/ 357481 h 723143"/>
                <a:gd name="connsiteX74" fmla="*/ 559332 w 725113"/>
                <a:gd name="connsiteY74" fmla="*/ 376217 h 723143"/>
                <a:gd name="connsiteX75" fmla="*/ 558078 w 725113"/>
                <a:gd name="connsiteY75" fmla="*/ 297386 h 723143"/>
                <a:gd name="connsiteX76" fmla="*/ 536634 w 725113"/>
                <a:gd name="connsiteY76" fmla="*/ 208801 h 723143"/>
                <a:gd name="connsiteX77" fmla="*/ 230139 w 725113"/>
                <a:gd name="connsiteY77" fmla="*/ 166623 h 723143"/>
                <a:gd name="connsiteX78" fmla="*/ 184180 w 725113"/>
                <a:gd name="connsiteY78" fmla="*/ 260258 h 723143"/>
                <a:gd name="connsiteX79" fmla="*/ 167487 w 725113"/>
                <a:gd name="connsiteY79" fmla="*/ 337244 h 723143"/>
                <a:gd name="connsiteX80" fmla="*/ 360504 w 725113"/>
                <a:gd name="connsiteY80" fmla="*/ 356442 h 723143"/>
                <a:gd name="connsiteX81" fmla="*/ 374346 w 725113"/>
                <a:gd name="connsiteY81" fmla="*/ 217273 h 723143"/>
                <a:gd name="connsiteX82" fmla="*/ 328633 w 725113"/>
                <a:gd name="connsiteY82" fmla="*/ 209747 h 723143"/>
                <a:gd name="connsiteX83" fmla="*/ 280586 w 725113"/>
                <a:gd name="connsiteY83" fmla="*/ 194006 h 723143"/>
                <a:gd name="connsiteX84" fmla="*/ 642643 w 725113"/>
                <a:gd name="connsiteY84" fmla="*/ 150673 h 723143"/>
                <a:gd name="connsiteX85" fmla="*/ 639868 w 725113"/>
                <a:gd name="connsiteY85" fmla="*/ 152539 h 723143"/>
                <a:gd name="connsiteX86" fmla="*/ 577910 w 725113"/>
                <a:gd name="connsiteY86" fmla="*/ 184788 h 723143"/>
                <a:gd name="connsiteX87" fmla="*/ 542269 w 725113"/>
                <a:gd name="connsiteY87" fmla="*/ 196434 h 723143"/>
                <a:gd name="connsiteX88" fmla="*/ 546537 w 725113"/>
                <a:gd name="connsiteY88" fmla="*/ 205349 h 723143"/>
                <a:gd name="connsiteX89" fmla="*/ 568516 w 725113"/>
                <a:gd name="connsiteY89" fmla="*/ 296209 h 723143"/>
                <a:gd name="connsiteX90" fmla="*/ 569796 w 725113"/>
                <a:gd name="connsiteY90" fmla="*/ 377258 h 723143"/>
                <a:gd name="connsiteX91" fmla="*/ 711565 w 725113"/>
                <a:gd name="connsiteY91" fmla="*/ 391358 h 723143"/>
                <a:gd name="connsiteX92" fmla="*/ 714585 w 725113"/>
                <a:gd name="connsiteY92" fmla="*/ 361571 h 723143"/>
                <a:gd name="connsiteX93" fmla="*/ 667878 w 725113"/>
                <a:gd name="connsiteY93" fmla="*/ 186961 h 723143"/>
                <a:gd name="connsiteX94" fmla="*/ 135113 w 725113"/>
                <a:gd name="connsiteY94" fmla="*/ 94322 h 723143"/>
                <a:gd name="connsiteX95" fmla="*/ 96476 w 725113"/>
                <a:gd name="connsiteY95" fmla="*/ 131947 h 723143"/>
                <a:gd name="connsiteX96" fmla="*/ 17692 w 725113"/>
                <a:gd name="connsiteY96" fmla="*/ 290907 h 723143"/>
                <a:gd name="connsiteX97" fmla="*/ 14537 w 725113"/>
                <a:gd name="connsiteY97" fmla="*/ 322032 h 723143"/>
                <a:gd name="connsiteX98" fmla="*/ 157060 w 725113"/>
                <a:gd name="connsiteY98" fmla="*/ 336207 h 723143"/>
                <a:gd name="connsiteX99" fmla="*/ 174224 w 725113"/>
                <a:gd name="connsiteY99" fmla="*/ 257045 h 723143"/>
                <a:gd name="connsiteX100" fmla="*/ 213598 w 725113"/>
                <a:gd name="connsiteY100" fmla="*/ 172308 h 723143"/>
                <a:gd name="connsiteX101" fmla="*/ 221420 w 725113"/>
                <a:gd name="connsiteY101" fmla="*/ 161891 h 723143"/>
                <a:gd name="connsiteX102" fmla="*/ 202416 w 725113"/>
                <a:gd name="connsiteY102" fmla="*/ 151575 h 723143"/>
                <a:gd name="connsiteX103" fmla="*/ 138436 w 725113"/>
                <a:gd name="connsiteY103" fmla="*/ 97916 h 723143"/>
                <a:gd name="connsiteX104" fmla="*/ 404633 w 725113"/>
                <a:gd name="connsiteY104" fmla="*/ 18844 h 723143"/>
                <a:gd name="connsiteX105" fmla="*/ 385815 w 725113"/>
                <a:gd name="connsiteY105" fmla="*/ 208046 h 723143"/>
                <a:gd name="connsiteX106" fmla="*/ 435130 w 725113"/>
                <a:gd name="connsiteY106" fmla="*/ 208495 h 723143"/>
                <a:gd name="connsiteX107" fmla="*/ 483438 w 725113"/>
                <a:gd name="connsiteY107" fmla="*/ 202519 h 723143"/>
                <a:gd name="connsiteX108" fmla="*/ 527500 w 725113"/>
                <a:gd name="connsiteY108" fmla="*/ 189729 h 723143"/>
                <a:gd name="connsiteX109" fmla="*/ 501328 w 725113"/>
                <a:gd name="connsiteY109" fmla="*/ 135079 h 723143"/>
                <a:gd name="connsiteX110" fmla="*/ 424193 w 725113"/>
                <a:gd name="connsiteY110" fmla="*/ 36887 h 723143"/>
                <a:gd name="connsiteX111" fmla="*/ 417019 w 725113"/>
                <a:gd name="connsiteY111" fmla="*/ 15992 h 723143"/>
                <a:gd name="connsiteX112" fmla="*/ 431260 w 725113"/>
                <a:gd name="connsiteY112" fmla="*/ 29113 h 723143"/>
                <a:gd name="connsiteX113" fmla="*/ 510344 w 725113"/>
                <a:gd name="connsiteY113" fmla="*/ 129755 h 723143"/>
                <a:gd name="connsiteX114" fmla="*/ 537649 w 725113"/>
                <a:gd name="connsiteY114" fmla="*/ 186783 h 723143"/>
                <a:gd name="connsiteX115" fmla="*/ 564331 w 725113"/>
                <a:gd name="connsiteY115" fmla="*/ 179038 h 723143"/>
                <a:gd name="connsiteX116" fmla="*/ 633128 w 725113"/>
                <a:gd name="connsiteY116" fmla="*/ 144349 h 723143"/>
                <a:gd name="connsiteX117" fmla="*/ 636625 w 725113"/>
                <a:gd name="connsiteY117" fmla="*/ 142019 h 723143"/>
                <a:gd name="connsiteX118" fmla="*/ 634098 w 725113"/>
                <a:gd name="connsiteY118" fmla="*/ 138386 h 723143"/>
                <a:gd name="connsiteX119" fmla="*/ 433413 w 725113"/>
                <a:gd name="connsiteY119" fmla="*/ 17645 h 723143"/>
                <a:gd name="connsiteX120" fmla="*/ 394527 w 725113"/>
                <a:gd name="connsiteY120" fmla="*/ 14368 h 723143"/>
                <a:gd name="connsiteX121" fmla="*/ 390722 w 725113"/>
                <a:gd name="connsiteY121" fmla="*/ 16389 h 723143"/>
                <a:gd name="connsiteX122" fmla="*/ 292281 w 725113"/>
                <a:gd name="connsiteY122" fmla="*/ 90860 h 723143"/>
                <a:gd name="connsiteX123" fmla="*/ 236130 w 725113"/>
                <a:gd name="connsiteY123" fmla="*/ 158041 h 723143"/>
                <a:gd name="connsiteX124" fmla="*/ 284412 w 725113"/>
                <a:gd name="connsiteY124" fmla="*/ 184238 h 723143"/>
                <a:gd name="connsiteX125" fmla="*/ 331059 w 725113"/>
                <a:gd name="connsiteY125" fmla="*/ 199516 h 723143"/>
                <a:gd name="connsiteX126" fmla="*/ 375387 w 725113"/>
                <a:gd name="connsiteY126" fmla="*/ 206806 h 723143"/>
                <a:gd name="connsiteX127" fmla="*/ 362556 w 725113"/>
                <a:gd name="connsiteY127" fmla="*/ 10499 h 723143"/>
                <a:gd name="connsiteX128" fmla="*/ 187470 w 725113"/>
                <a:gd name="connsiteY128" fmla="*/ 57080 h 723143"/>
                <a:gd name="connsiteX129" fmla="*/ 143242 w 725113"/>
                <a:gd name="connsiteY129" fmla="*/ 87669 h 723143"/>
                <a:gd name="connsiteX130" fmla="*/ 146273 w 725113"/>
                <a:gd name="connsiteY130" fmla="*/ 90931 h 723143"/>
                <a:gd name="connsiteX131" fmla="*/ 208478 w 725113"/>
                <a:gd name="connsiteY131" fmla="*/ 143037 h 723143"/>
                <a:gd name="connsiteX132" fmla="*/ 227733 w 725113"/>
                <a:gd name="connsiteY132" fmla="*/ 153484 h 723143"/>
                <a:gd name="connsiteX133" fmla="*/ 263902 w 725113"/>
                <a:gd name="connsiteY133" fmla="*/ 105316 h 723143"/>
                <a:gd name="connsiteX134" fmla="*/ 361142 w 725113"/>
                <a:gd name="connsiteY134" fmla="*/ 22178 h 723143"/>
                <a:gd name="connsiteX135" fmla="*/ 377786 w 725113"/>
                <a:gd name="connsiteY135" fmla="*/ 12035 h 723143"/>
                <a:gd name="connsiteX136" fmla="*/ 362556 w 725113"/>
                <a:gd name="connsiteY136" fmla="*/ 0 h 723143"/>
                <a:gd name="connsiteX137" fmla="*/ 393388 w 725113"/>
                <a:gd name="connsiteY137" fmla="*/ 3109 h 723143"/>
                <a:gd name="connsiteX138" fmla="*/ 395784 w 725113"/>
                <a:gd name="connsiteY138" fmla="*/ 1837 h 723143"/>
                <a:gd name="connsiteX139" fmla="*/ 396548 w 725113"/>
                <a:gd name="connsiteY139" fmla="*/ 3428 h 723143"/>
                <a:gd name="connsiteX140" fmla="*/ 400170 w 725113"/>
                <a:gd name="connsiteY140" fmla="*/ 3793 h 723143"/>
                <a:gd name="connsiteX141" fmla="*/ 401246 w 725113"/>
                <a:gd name="connsiteY141" fmla="*/ 2362 h 723143"/>
                <a:gd name="connsiteX142" fmla="*/ 403397 w 725113"/>
                <a:gd name="connsiteY142" fmla="*/ 4119 h 723143"/>
                <a:gd name="connsiteX143" fmla="*/ 435528 w 725113"/>
                <a:gd name="connsiteY143" fmla="*/ 7360 h 723143"/>
                <a:gd name="connsiteX144" fmla="*/ 725113 w 725113"/>
                <a:gd name="connsiteY144" fmla="*/ 361571 h 723143"/>
                <a:gd name="connsiteX145" fmla="*/ 721987 w 725113"/>
                <a:gd name="connsiteY145" fmla="*/ 392395 h 723143"/>
                <a:gd name="connsiteX146" fmla="*/ 722058 w 725113"/>
                <a:gd name="connsiteY146" fmla="*/ 392402 h 723143"/>
                <a:gd name="connsiteX147" fmla="*/ 721016 w 725113"/>
                <a:gd name="connsiteY147" fmla="*/ 402878 h 723143"/>
                <a:gd name="connsiteX148" fmla="*/ 720925 w 725113"/>
                <a:gd name="connsiteY148" fmla="*/ 402869 h 723143"/>
                <a:gd name="connsiteX149" fmla="*/ 717733 w 725113"/>
                <a:gd name="connsiteY149" fmla="*/ 434345 h 723143"/>
                <a:gd name="connsiteX150" fmla="*/ 618797 w 725113"/>
                <a:gd name="connsiteY150" fmla="*/ 617116 h 723143"/>
                <a:gd name="connsiteX151" fmla="*/ 588322 w 725113"/>
                <a:gd name="connsiteY151" fmla="*/ 642203 h 723143"/>
                <a:gd name="connsiteX152" fmla="*/ 587656 w 725113"/>
                <a:gd name="connsiteY152" fmla="*/ 642821 h 723143"/>
                <a:gd name="connsiteX153" fmla="*/ 587656 w 725113"/>
                <a:gd name="connsiteY153" fmla="*/ 642756 h 723143"/>
                <a:gd name="connsiteX154" fmla="*/ 587653 w 725113"/>
                <a:gd name="connsiteY154" fmla="*/ 642753 h 723143"/>
                <a:gd name="connsiteX155" fmla="*/ 565118 w 725113"/>
                <a:gd name="connsiteY155" fmla="*/ 661304 h 723143"/>
                <a:gd name="connsiteX156" fmla="*/ 362556 w 725113"/>
                <a:gd name="connsiteY156" fmla="*/ 723143 h 723143"/>
                <a:gd name="connsiteX157" fmla="*/ 106316 w 725113"/>
                <a:gd name="connsiteY157" fmla="*/ 617116 h 723143"/>
                <a:gd name="connsiteX158" fmla="*/ 90783 w 725113"/>
                <a:gd name="connsiteY158" fmla="*/ 598349 h 723143"/>
                <a:gd name="connsiteX159" fmla="*/ 89356 w 725113"/>
                <a:gd name="connsiteY159" fmla="*/ 599380 h 723143"/>
                <a:gd name="connsiteX160" fmla="*/ 82907 w 725113"/>
                <a:gd name="connsiteY160" fmla="*/ 591112 h 723143"/>
                <a:gd name="connsiteX161" fmla="*/ 84087 w 725113"/>
                <a:gd name="connsiteY161" fmla="*/ 590259 h 723143"/>
                <a:gd name="connsiteX162" fmla="*/ 62007 w 725113"/>
                <a:gd name="connsiteY162" fmla="*/ 563583 h 723143"/>
                <a:gd name="connsiteX163" fmla="*/ 0 w 725113"/>
                <a:gd name="connsiteY163" fmla="*/ 361571 h 723143"/>
                <a:gd name="connsiteX164" fmla="*/ 362556 w 725113"/>
                <a:gd name="connsiteY164" fmla="*/ 0 h 7231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Lst>
              <a:rect l="l" t="t" r="r" b="b"/>
              <a:pathLst>
                <a:path w="725113" h="723143">
                  <a:moveTo>
                    <a:pt x="493427" y="574166"/>
                  </a:moveTo>
                  <a:lnTo>
                    <a:pt x="483425" y="589182"/>
                  </a:lnTo>
                  <a:cubicBezTo>
                    <a:pt x="442392" y="641362"/>
                    <a:pt x="396071" y="676851"/>
                    <a:pt x="365295" y="697026"/>
                  </a:cubicBezTo>
                  <a:lnTo>
                    <a:pt x="342912" y="710662"/>
                  </a:lnTo>
                  <a:lnTo>
                    <a:pt x="362556" y="712643"/>
                  </a:lnTo>
                  <a:cubicBezTo>
                    <a:pt x="435347" y="712643"/>
                    <a:pt x="503049" y="690496"/>
                    <a:pt x="559242" y="652604"/>
                  </a:cubicBezTo>
                  <a:lnTo>
                    <a:pt x="580081" y="635450"/>
                  </a:lnTo>
                  <a:lnTo>
                    <a:pt x="570342" y="626578"/>
                  </a:lnTo>
                  <a:cubicBezTo>
                    <a:pt x="557858" y="615770"/>
                    <a:pt x="538909" y="600806"/>
                    <a:pt x="514418" y="585668"/>
                  </a:cubicBezTo>
                  <a:close/>
                  <a:moveTo>
                    <a:pt x="193723" y="546274"/>
                  </a:moveTo>
                  <a:lnTo>
                    <a:pt x="184804" y="548937"/>
                  </a:lnTo>
                  <a:cubicBezTo>
                    <a:pt x="152700" y="560942"/>
                    <a:pt x="127014" y="575017"/>
                    <a:pt x="110408" y="585246"/>
                  </a:cubicBezTo>
                  <a:lnTo>
                    <a:pt x="99438" y="592407"/>
                  </a:lnTo>
                  <a:lnTo>
                    <a:pt x="113751" y="609701"/>
                  </a:lnTo>
                  <a:cubicBezTo>
                    <a:pt x="161559" y="657378"/>
                    <a:pt x="223015" y="691445"/>
                    <a:pt x="291700" y="705498"/>
                  </a:cubicBezTo>
                  <a:lnTo>
                    <a:pt x="313657" y="707712"/>
                  </a:lnTo>
                  <a:lnTo>
                    <a:pt x="294510" y="690064"/>
                  </a:lnTo>
                  <a:cubicBezTo>
                    <a:pt x="268280" y="664230"/>
                    <a:pt x="229814" y="620335"/>
                    <a:pt x="199818" y="561102"/>
                  </a:cubicBezTo>
                  <a:close/>
                  <a:moveTo>
                    <a:pt x="354010" y="527817"/>
                  </a:moveTo>
                  <a:lnTo>
                    <a:pt x="336663" y="702227"/>
                  </a:lnTo>
                  <a:lnTo>
                    <a:pt x="359922" y="688038"/>
                  </a:lnTo>
                  <a:cubicBezTo>
                    <a:pt x="389942" y="668334"/>
                    <a:pt x="435114" y="633689"/>
                    <a:pt x="475125" y="582789"/>
                  </a:cubicBezTo>
                  <a:lnTo>
                    <a:pt x="484225" y="569125"/>
                  </a:lnTo>
                  <a:lnTo>
                    <a:pt x="473640" y="563325"/>
                  </a:lnTo>
                  <a:cubicBezTo>
                    <a:pt x="458738" y="556165"/>
                    <a:pt x="442567" y="549459"/>
                    <a:pt x="425241" y="543704"/>
                  </a:cubicBezTo>
                  <a:close/>
                  <a:moveTo>
                    <a:pt x="297698" y="525055"/>
                  </a:moveTo>
                  <a:cubicBezTo>
                    <a:pt x="276562" y="526027"/>
                    <a:pt x="256365" y="528997"/>
                    <a:pt x="237438" y="533224"/>
                  </a:cubicBezTo>
                  <a:lnTo>
                    <a:pt x="203764" y="543277"/>
                  </a:lnTo>
                  <a:lnTo>
                    <a:pt x="209196" y="556495"/>
                  </a:lnTo>
                  <a:cubicBezTo>
                    <a:pt x="248194" y="633530"/>
                    <a:pt x="301869" y="684005"/>
                    <a:pt x="322369" y="701554"/>
                  </a:cubicBezTo>
                  <a:lnTo>
                    <a:pt x="325892" y="704441"/>
                  </a:lnTo>
                  <a:lnTo>
                    <a:pt x="343570" y="526702"/>
                  </a:lnTo>
                  <a:close/>
                  <a:moveTo>
                    <a:pt x="568413" y="387700"/>
                  </a:moveTo>
                  <a:lnTo>
                    <a:pt x="552266" y="462159"/>
                  </a:lnTo>
                  <a:cubicBezTo>
                    <a:pt x="544025" y="487174"/>
                    <a:pt x="533654" y="510233"/>
                    <a:pt x="521923" y="531387"/>
                  </a:cubicBezTo>
                  <a:lnTo>
                    <a:pt x="499214" y="565479"/>
                  </a:lnTo>
                  <a:lnTo>
                    <a:pt x="520157" y="576969"/>
                  </a:lnTo>
                  <a:cubicBezTo>
                    <a:pt x="545312" y="592539"/>
                    <a:pt x="564771" y="607929"/>
                    <a:pt x="577588" y="619043"/>
                  </a:cubicBezTo>
                  <a:lnTo>
                    <a:pt x="588223" y="628747"/>
                  </a:lnTo>
                  <a:lnTo>
                    <a:pt x="611362" y="609701"/>
                  </a:lnTo>
                  <a:cubicBezTo>
                    <a:pt x="659169" y="562023"/>
                    <a:pt x="693329" y="500734"/>
                    <a:pt x="707420" y="432236"/>
                  </a:cubicBezTo>
                  <a:lnTo>
                    <a:pt x="710503" y="401832"/>
                  </a:lnTo>
                  <a:close/>
                  <a:moveTo>
                    <a:pt x="369910" y="367957"/>
                  </a:moveTo>
                  <a:lnTo>
                    <a:pt x="355046" y="517402"/>
                  </a:lnTo>
                  <a:lnTo>
                    <a:pt x="428553" y="533809"/>
                  </a:lnTo>
                  <a:cubicBezTo>
                    <a:pt x="446352" y="539728"/>
                    <a:pt x="462965" y="546625"/>
                    <a:pt x="478271" y="553989"/>
                  </a:cubicBezTo>
                  <a:lnTo>
                    <a:pt x="490015" y="560432"/>
                  </a:lnTo>
                  <a:lnTo>
                    <a:pt x="512663" y="526423"/>
                  </a:lnTo>
                  <a:cubicBezTo>
                    <a:pt x="524101" y="505795"/>
                    <a:pt x="534213" y="483313"/>
                    <a:pt x="542247" y="458927"/>
                  </a:cubicBezTo>
                  <a:lnTo>
                    <a:pt x="557921" y="386657"/>
                  </a:lnTo>
                  <a:close/>
                  <a:moveTo>
                    <a:pt x="166514" y="347727"/>
                  </a:moveTo>
                  <a:lnTo>
                    <a:pt x="167690" y="421818"/>
                  </a:lnTo>
                  <a:cubicBezTo>
                    <a:pt x="170779" y="447319"/>
                    <a:pt x="176281" y="471359"/>
                    <a:pt x="183448" y="493838"/>
                  </a:cubicBezTo>
                  <a:lnTo>
                    <a:pt x="199719" y="533433"/>
                  </a:lnTo>
                  <a:lnTo>
                    <a:pt x="218134" y="527247"/>
                  </a:lnTo>
                  <a:cubicBezTo>
                    <a:pt x="234938" y="522694"/>
                    <a:pt x="252888" y="519006"/>
                    <a:pt x="271734" y="516739"/>
                  </a:cubicBezTo>
                  <a:lnTo>
                    <a:pt x="344576" y="516581"/>
                  </a:lnTo>
                  <a:lnTo>
                    <a:pt x="359462" y="366918"/>
                  </a:lnTo>
                  <a:close/>
                  <a:moveTo>
                    <a:pt x="13475" y="332506"/>
                  </a:moveTo>
                  <a:lnTo>
                    <a:pt x="10528" y="361571"/>
                  </a:lnTo>
                  <a:cubicBezTo>
                    <a:pt x="10528" y="434164"/>
                    <a:pt x="32735" y="501682"/>
                    <a:pt x="70731" y="557723"/>
                  </a:cubicBezTo>
                  <a:lnTo>
                    <a:pt x="92724" y="584295"/>
                  </a:lnTo>
                  <a:lnTo>
                    <a:pt x="104552" y="576567"/>
                  </a:lnTo>
                  <a:cubicBezTo>
                    <a:pt x="119928" y="567088"/>
                    <a:pt x="142877" y="554398"/>
                    <a:pt x="171406" y="542944"/>
                  </a:cubicBezTo>
                  <a:lnTo>
                    <a:pt x="189813" y="536761"/>
                  </a:lnTo>
                  <a:lnTo>
                    <a:pt x="173412" y="496857"/>
                  </a:lnTo>
                  <a:cubicBezTo>
                    <a:pt x="166063" y="473806"/>
                    <a:pt x="160421" y="449150"/>
                    <a:pt x="157255" y="422993"/>
                  </a:cubicBezTo>
                  <a:lnTo>
                    <a:pt x="156050" y="346686"/>
                  </a:lnTo>
                  <a:close/>
                  <a:moveTo>
                    <a:pt x="532275" y="199699"/>
                  </a:moveTo>
                  <a:lnTo>
                    <a:pt x="504401" y="208807"/>
                  </a:lnTo>
                  <a:cubicBezTo>
                    <a:pt x="476418" y="215346"/>
                    <a:pt x="445283" y="219698"/>
                    <a:pt x="411972" y="219698"/>
                  </a:cubicBezTo>
                  <a:lnTo>
                    <a:pt x="411906" y="219698"/>
                  </a:lnTo>
                  <a:lnTo>
                    <a:pt x="384762" y="218629"/>
                  </a:lnTo>
                  <a:lnTo>
                    <a:pt x="370952" y="357481"/>
                  </a:lnTo>
                  <a:lnTo>
                    <a:pt x="559332" y="376217"/>
                  </a:lnTo>
                  <a:lnTo>
                    <a:pt x="558078" y="297386"/>
                  </a:lnTo>
                  <a:cubicBezTo>
                    <a:pt x="554214" y="265510"/>
                    <a:pt x="546579" y="235917"/>
                    <a:pt x="536634" y="208801"/>
                  </a:cubicBezTo>
                  <a:close/>
                  <a:moveTo>
                    <a:pt x="230139" y="166623"/>
                  </a:moveTo>
                  <a:lnTo>
                    <a:pt x="184180" y="260258"/>
                  </a:lnTo>
                  <a:lnTo>
                    <a:pt x="167487" y="337244"/>
                  </a:lnTo>
                  <a:lnTo>
                    <a:pt x="360504" y="356442"/>
                  </a:lnTo>
                  <a:lnTo>
                    <a:pt x="374346" y="217273"/>
                  </a:lnTo>
                  <a:lnTo>
                    <a:pt x="328633" y="209747"/>
                  </a:lnTo>
                  <a:cubicBezTo>
                    <a:pt x="311716" y="205523"/>
                    <a:pt x="295669" y="200138"/>
                    <a:pt x="280586" y="194006"/>
                  </a:cubicBezTo>
                  <a:close/>
                  <a:moveTo>
                    <a:pt x="642643" y="150673"/>
                  </a:moveTo>
                  <a:lnTo>
                    <a:pt x="639868" y="152539"/>
                  </a:lnTo>
                  <a:cubicBezTo>
                    <a:pt x="630710" y="158476"/>
                    <a:pt x="608958" y="171660"/>
                    <a:pt x="577910" y="184788"/>
                  </a:cubicBezTo>
                  <a:lnTo>
                    <a:pt x="542269" y="196434"/>
                  </a:lnTo>
                  <a:lnTo>
                    <a:pt x="546537" y="205349"/>
                  </a:lnTo>
                  <a:cubicBezTo>
                    <a:pt x="556732" y="233157"/>
                    <a:pt x="564557" y="263510"/>
                    <a:pt x="568516" y="296209"/>
                  </a:cubicBezTo>
                  <a:lnTo>
                    <a:pt x="569796" y="377258"/>
                  </a:lnTo>
                  <a:lnTo>
                    <a:pt x="711565" y="391358"/>
                  </a:lnTo>
                  <a:lnTo>
                    <a:pt x="714585" y="361571"/>
                  </a:lnTo>
                  <a:cubicBezTo>
                    <a:pt x="714585" y="298052"/>
                    <a:pt x="697582" y="238419"/>
                    <a:pt x="667878" y="186961"/>
                  </a:cubicBezTo>
                  <a:close/>
                  <a:moveTo>
                    <a:pt x="135113" y="94322"/>
                  </a:moveTo>
                  <a:lnTo>
                    <a:pt x="96476" y="131947"/>
                  </a:lnTo>
                  <a:cubicBezTo>
                    <a:pt x="57717" y="176555"/>
                    <a:pt x="30022" y="230971"/>
                    <a:pt x="17692" y="290907"/>
                  </a:cubicBezTo>
                  <a:lnTo>
                    <a:pt x="14537" y="322032"/>
                  </a:lnTo>
                  <a:lnTo>
                    <a:pt x="157060" y="336207"/>
                  </a:lnTo>
                  <a:lnTo>
                    <a:pt x="174224" y="257045"/>
                  </a:lnTo>
                  <a:cubicBezTo>
                    <a:pt x="184523" y="225775"/>
                    <a:pt x="198150" y="197563"/>
                    <a:pt x="213598" y="172308"/>
                  </a:cubicBezTo>
                  <a:lnTo>
                    <a:pt x="221420" y="161891"/>
                  </a:lnTo>
                  <a:lnTo>
                    <a:pt x="202416" y="151575"/>
                  </a:lnTo>
                  <a:cubicBezTo>
                    <a:pt x="169870" y="129201"/>
                    <a:pt x="147696" y="107578"/>
                    <a:pt x="138436" y="97916"/>
                  </a:cubicBezTo>
                  <a:close/>
                  <a:moveTo>
                    <a:pt x="404633" y="18844"/>
                  </a:moveTo>
                  <a:lnTo>
                    <a:pt x="385815" y="208046"/>
                  </a:lnTo>
                  <a:lnTo>
                    <a:pt x="435130" y="208495"/>
                  </a:lnTo>
                  <a:cubicBezTo>
                    <a:pt x="451959" y="207470"/>
                    <a:pt x="468111" y="205369"/>
                    <a:pt x="483438" y="202519"/>
                  </a:cubicBezTo>
                  <a:lnTo>
                    <a:pt x="527500" y="189729"/>
                  </a:lnTo>
                  <a:lnTo>
                    <a:pt x="501328" y="135079"/>
                  </a:lnTo>
                  <a:cubicBezTo>
                    <a:pt x="475119" y="91144"/>
                    <a:pt x="445511" y="57896"/>
                    <a:pt x="424193" y="36887"/>
                  </a:cubicBezTo>
                  <a:close/>
                  <a:moveTo>
                    <a:pt x="417019" y="15992"/>
                  </a:moveTo>
                  <a:lnTo>
                    <a:pt x="431260" y="29113"/>
                  </a:lnTo>
                  <a:cubicBezTo>
                    <a:pt x="453119" y="50637"/>
                    <a:pt x="483475" y="84712"/>
                    <a:pt x="510344" y="129755"/>
                  </a:cubicBezTo>
                  <a:lnTo>
                    <a:pt x="537649" y="186783"/>
                  </a:lnTo>
                  <a:lnTo>
                    <a:pt x="564331" y="179038"/>
                  </a:lnTo>
                  <a:cubicBezTo>
                    <a:pt x="598654" y="165411"/>
                    <a:pt x="622909" y="150913"/>
                    <a:pt x="633128" y="144349"/>
                  </a:cubicBezTo>
                  <a:lnTo>
                    <a:pt x="636625" y="142019"/>
                  </a:lnTo>
                  <a:lnTo>
                    <a:pt x="634098" y="138386"/>
                  </a:lnTo>
                  <a:cubicBezTo>
                    <a:pt x="583839" y="77676"/>
                    <a:pt x="513546" y="34040"/>
                    <a:pt x="433413" y="17645"/>
                  </a:cubicBezTo>
                  <a:close/>
                  <a:moveTo>
                    <a:pt x="394527" y="14368"/>
                  </a:moveTo>
                  <a:lnTo>
                    <a:pt x="390722" y="16389"/>
                  </a:lnTo>
                  <a:cubicBezTo>
                    <a:pt x="373061" y="26275"/>
                    <a:pt x="333476" y="50657"/>
                    <a:pt x="292281" y="90860"/>
                  </a:cubicBezTo>
                  <a:lnTo>
                    <a:pt x="236130" y="158041"/>
                  </a:lnTo>
                  <a:lnTo>
                    <a:pt x="284412" y="184238"/>
                  </a:lnTo>
                  <a:cubicBezTo>
                    <a:pt x="299058" y="190191"/>
                    <a:pt x="314638" y="195418"/>
                    <a:pt x="331059" y="199516"/>
                  </a:cubicBezTo>
                  <a:lnTo>
                    <a:pt x="375387" y="206806"/>
                  </a:lnTo>
                  <a:close/>
                  <a:moveTo>
                    <a:pt x="362556" y="10499"/>
                  </a:moveTo>
                  <a:cubicBezTo>
                    <a:pt x="298864" y="10499"/>
                    <a:pt x="239069" y="27456"/>
                    <a:pt x="187470" y="57080"/>
                  </a:cubicBezTo>
                  <a:lnTo>
                    <a:pt x="143242" y="87669"/>
                  </a:lnTo>
                  <a:lnTo>
                    <a:pt x="146273" y="90931"/>
                  </a:lnTo>
                  <a:cubicBezTo>
                    <a:pt x="155287" y="100308"/>
                    <a:pt x="176851" y="121308"/>
                    <a:pt x="208478" y="143037"/>
                  </a:cubicBezTo>
                  <a:lnTo>
                    <a:pt x="227733" y="153484"/>
                  </a:lnTo>
                  <a:lnTo>
                    <a:pt x="263902" y="105316"/>
                  </a:lnTo>
                  <a:cubicBezTo>
                    <a:pt x="299073" y="66438"/>
                    <a:pt x="335504" y="38990"/>
                    <a:pt x="361142" y="22178"/>
                  </a:cubicBezTo>
                  <a:lnTo>
                    <a:pt x="377786" y="12035"/>
                  </a:lnTo>
                  <a:close/>
                  <a:moveTo>
                    <a:pt x="362556" y="0"/>
                  </a:moveTo>
                  <a:lnTo>
                    <a:pt x="393388" y="3109"/>
                  </a:lnTo>
                  <a:lnTo>
                    <a:pt x="395784" y="1837"/>
                  </a:lnTo>
                  <a:lnTo>
                    <a:pt x="396548" y="3428"/>
                  </a:lnTo>
                  <a:lnTo>
                    <a:pt x="400170" y="3793"/>
                  </a:lnTo>
                  <a:lnTo>
                    <a:pt x="401246" y="2362"/>
                  </a:lnTo>
                  <a:lnTo>
                    <a:pt x="403397" y="4119"/>
                  </a:lnTo>
                  <a:lnTo>
                    <a:pt x="435528" y="7360"/>
                  </a:lnTo>
                  <a:cubicBezTo>
                    <a:pt x="600579" y="41134"/>
                    <a:pt x="725113" y="187135"/>
                    <a:pt x="725113" y="361571"/>
                  </a:cubicBezTo>
                  <a:lnTo>
                    <a:pt x="721987" y="392395"/>
                  </a:lnTo>
                  <a:lnTo>
                    <a:pt x="722058" y="392402"/>
                  </a:lnTo>
                  <a:lnTo>
                    <a:pt x="721016" y="402878"/>
                  </a:lnTo>
                  <a:lnTo>
                    <a:pt x="720925" y="402869"/>
                  </a:lnTo>
                  <a:lnTo>
                    <a:pt x="717733" y="434345"/>
                  </a:lnTo>
                  <a:cubicBezTo>
                    <a:pt x="703219" y="504888"/>
                    <a:pt x="668036" y="568011"/>
                    <a:pt x="618797" y="617116"/>
                  </a:cubicBezTo>
                  <a:lnTo>
                    <a:pt x="588322" y="642203"/>
                  </a:lnTo>
                  <a:lnTo>
                    <a:pt x="587656" y="642821"/>
                  </a:lnTo>
                  <a:lnTo>
                    <a:pt x="587656" y="642756"/>
                  </a:lnTo>
                  <a:lnTo>
                    <a:pt x="587653" y="642753"/>
                  </a:lnTo>
                  <a:lnTo>
                    <a:pt x="565118" y="661304"/>
                  </a:lnTo>
                  <a:cubicBezTo>
                    <a:pt x="507244" y="700331"/>
                    <a:pt x="437519" y="723143"/>
                    <a:pt x="362556" y="723143"/>
                  </a:cubicBezTo>
                  <a:cubicBezTo>
                    <a:pt x="262607" y="723143"/>
                    <a:pt x="171968" y="682589"/>
                    <a:pt x="106316" y="617116"/>
                  </a:cubicBezTo>
                  <a:lnTo>
                    <a:pt x="90783" y="598349"/>
                  </a:lnTo>
                  <a:lnTo>
                    <a:pt x="89356" y="599380"/>
                  </a:lnTo>
                  <a:lnTo>
                    <a:pt x="82907" y="591112"/>
                  </a:lnTo>
                  <a:lnTo>
                    <a:pt x="84087" y="590259"/>
                  </a:lnTo>
                  <a:lnTo>
                    <a:pt x="62007" y="563583"/>
                  </a:lnTo>
                  <a:cubicBezTo>
                    <a:pt x="22873" y="505865"/>
                    <a:pt x="0" y="436330"/>
                    <a:pt x="0" y="361571"/>
                  </a:cubicBezTo>
                  <a:cubicBezTo>
                    <a:pt x="0" y="162215"/>
                    <a:pt x="162657" y="0"/>
                    <a:pt x="362556" y="0"/>
                  </a:cubicBezTo>
                  <a:close/>
                </a:path>
              </a:pathLst>
            </a:custGeom>
            <a:solidFill>
              <a:schemeClr val="accent3"/>
            </a:solidFill>
            <a:ln w="9441" cap="flat">
              <a:noFill/>
              <a:prstDash val="solid"/>
              <a:miter/>
            </a:ln>
          </p:spPr>
          <p:txBody>
            <a:bodyPr rtlCol="0" anchor="ctr"/>
            <a:lstStyle/>
            <a:p>
              <a:endParaRPr lang="en-GB"/>
            </a:p>
          </p:txBody>
        </p:sp>
      </p:grpSp>
      <p:grpSp>
        <p:nvGrpSpPr>
          <p:cNvPr id="480" name="Group 479">
            <a:extLst>
              <a:ext uri="{FF2B5EF4-FFF2-40B4-BE49-F238E27FC236}">
                <a16:creationId xmlns:a16="http://schemas.microsoft.com/office/drawing/2014/main" id="{5CB94F5B-A0B9-968B-F2DA-BB7F9927ABFD}"/>
              </a:ext>
            </a:extLst>
          </p:cNvPr>
          <p:cNvGrpSpPr/>
          <p:nvPr userDrawn="1"/>
        </p:nvGrpSpPr>
        <p:grpSpPr>
          <a:xfrm rot="1334456">
            <a:off x="7850963" y="4584069"/>
            <a:ext cx="748800" cy="769076"/>
            <a:chOff x="6260403" y="898972"/>
            <a:chExt cx="748800" cy="769076"/>
          </a:xfrm>
        </p:grpSpPr>
        <p:sp>
          <p:nvSpPr>
            <p:cNvPr id="481" name="Freeform 480">
              <a:extLst>
                <a:ext uri="{FF2B5EF4-FFF2-40B4-BE49-F238E27FC236}">
                  <a16:creationId xmlns:a16="http://schemas.microsoft.com/office/drawing/2014/main" id="{C5B49F5F-D8BC-EEDE-6E97-12B260C0C0E0}"/>
                </a:ext>
              </a:extLst>
            </p:cNvPr>
            <p:cNvSpPr/>
            <p:nvPr/>
          </p:nvSpPr>
          <p:spPr>
            <a:xfrm>
              <a:off x="6303831" y="964592"/>
              <a:ext cx="705372" cy="703456"/>
            </a:xfrm>
            <a:custGeom>
              <a:avLst/>
              <a:gdLst>
                <a:gd name="connsiteX0" fmla="*/ 1015109 w 1015108"/>
                <a:gd name="connsiteY0" fmla="*/ 506176 h 1012352"/>
                <a:gd name="connsiteX1" fmla="*/ 507554 w 1015108"/>
                <a:gd name="connsiteY1" fmla="*/ 1012353 h 1012352"/>
                <a:gd name="connsiteX2" fmla="*/ 0 w 1015108"/>
                <a:gd name="connsiteY2" fmla="*/ 506176 h 1012352"/>
                <a:gd name="connsiteX3" fmla="*/ 507554 w 1015108"/>
                <a:gd name="connsiteY3" fmla="*/ 0 h 1012352"/>
                <a:gd name="connsiteX4" fmla="*/ 1015109 w 1015108"/>
                <a:gd name="connsiteY4" fmla="*/ 506176 h 10123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15108" h="1012352">
                  <a:moveTo>
                    <a:pt x="1015109" y="506176"/>
                  </a:moveTo>
                  <a:cubicBezTo>
                    <a:pt x="1015109" y="785730"/>
                    <a:pt x="787869" y="1012353"/>
                    <a:pt x="507554" y="1012353"/>
                  </a:cubicBezTo>
                  <a:cubicBezTo>
                    <a:pt x="227240" y="1012353"/>
                    <a:pt x="0" y="785730"/>
                    <a:pt x="0" y="506176"/>
                  </a:cubicBezTo>
                  <a:cubicBezTo>
                    <a:pt x="0" y="226623"/>
                    <a:pt x="227240" y="0"/>
                    <a:pt x="507554" y="0"/>
                  </a:cubicBezTo>
                  <a:cubicBezTo>
                    <a:pt x="787869" y="0"/>
                    <a:pt x="1015109" y="226623"/>
                    <a:pt x="1015109" y="506176"/>
                  </a:cubicBezTo>
                  <a:close/>
                </a:path>
              </a:pathLst>
            </a:custGeom>
            <a:solidFill>
              <a:srgbClr val="FFFFFF"/>
            </a:solidFill>
            <a:ln w="9441" cap="flat">
              <a:noFill/>
              <a:prstDash val="solid"/>
              <a:miter/>
            </a:ln>
          </p:spPr>
          <p:txBody>
            <a:bodyPr rtlCol="0" anchor="ctr"/>
            <a:lstStyle/>
            <a:p>
              <a:endParaRPr lang="en-GB"/>
            </a:p>
          </p:txBody>
        </p:sp>
        <p:sp>
          <p:nvSpPr>
            <p:cNvPr id="482" name="Freeform 481">
              <a:extLst>
                <a:ext uri="{FF2B5EF4-FFF2-40B4-BE49-F238E27FC236}">
                  <a16:creationId xmlns:a16="http://schemas.microsoft.com/office/drawing/2014/main" id="{807F7964-93F4-51A5-012E-052E3E1B6CA7}"/>
                </a:ext>
              </a:extLst>
            </p:cNvPr>
            <p:cNvSpPr/>
            <p:nvPr/>
          </p:nvSpPr>
          <p:spPr>
            <a:xfrm>
              <a:off x="6260403" y="898972"/>
              <a:ext cx="725113" cy="723143"/>
            </a:xfrm>
            <a:custGeom>
              <a:avLst/>
              <a:gdLst>
                <a:gd name="connsiteX0" fmla="*/ 493427 w 725113"/>
                <a:gd name="connsiteY0" fmla="*/ 574166 h 723143"/>
                <a:gd name="connsiteX1" fmla="*/ 483425 w 725113"/>
                <a:gd name="connsiteY1" fmla="*/ 589182 h 723143"/>
                <a:gd name="connsiteX2" fmla="*/ 365295 w 725113"/>
                <a:gd name="connsiteY2" fmla="*/ 697026 h 723143"/>
                <a:gd name="connsiteX3" fmla="*/ 342912 w 725113"/>
                <a:gd name="connsiteY3" fmla="*/ 710662 h 723143"/>
                <a:gd name="connsiteX4" fmla="*/ 362556 w 725113"/>
                <a:gd name="connsiteY4" fmla="*/ 712643 h 723143"/>
                <a:gd name="connsiteX5" fmla="*/ 559242 w 725113"/>
                <a:gd name="connsiteY5" fmla="*/ 652604 h 723143"/>
                <a:gd name="connsiteX6" fmla="*/ 580081 w 725113"/>
                <a:gd name="connsiteY6" fmla="*/ 635450 h 723143"/>
                <a:gd name="connsiteX7" fmla="*/ 570342 w 725113"/>
                <a:gd name="connsiteY7" fmla="*/ 626578 h 723143"/>
                <a:gd name="connsiteX8" fmla="*/ 514418 w 725113"/>
                <a:gd name="connsiteY8" fmla="*/ 585668 h 723143"/>
                <a:gd name="connsiteX9" fmla="*/ 193723 w 725113"/>
                <a:gd name="connsiteY9" fmla="*/ 546274 h 723143"/>
                <a:gd name="connsiteX10" fmla="*/ 184804 w 725113"/>
                <a:gd name="connsiteY10" fmla="*/ 548937 h 723143"/>
                <a:gd name="connsiteX11" fmla="*/ 110408 w 725113"/>
                <a:gd name="connsiteY11" fmla="*/ 585246 h 723143"/>
                <a:gd name="connsiteX12" fmla="*/ 99438 w 725113"/>
                <a:gd name="connsiteY12" fmla="*/ 592407 h 723143"/>
                <a:gd name="connsiteX13" fmla="*/ 113751 w 725113"/>
                <a:gd name="connsiteY13" fmla="*/ 609701 h 723143"/>
                <a:gd name="connsiteX14" fmla="*/ 291700 w 725113"/>
                <a:gd name="connsiteY14" fmla="*/ 705498 h 723143"/>
                <a:gd name="connsiteX15" fmla="*/ 313657 w 725113"/>
                <a:gd name="connsiteY15" fmla="*/ 707712 h 723143"/>
                <a:gd name="connsiteX16" fmla="*/ 294510 w 725113"/>
                <a:gd name="connsiteY16" fmla="*/ 690064 h 723143"/>
                <a:gd name="connsiteX17" fmla="*/ 199818 w 725113"/>
                <a:gd name="connsiteY17" fmla="*/ 561102 h 723143"/>
                <a:gd name="connsiteX18" fmla="*/ 354010 w 725113"/>
                <a:gd name="connsiteY18" fmla="*/ 527817 h 723143"/>
                <a:gd name="connsiteX19" fmla="*/ 336663 w 725113"/>
                <a:gd name="connsiteY19" fmla="*/ 702227 h 723143"/>
                <a:gd name="connsiteX20" fmla="*/ 359922 w 725113"/>
                <a:gd name="connsiteY20" fmla="*/ 688038 h 723143"/>
                <a:gd name="connsiteX21" fmla="*/ 475125 w 725113"/>
                <a:gd name="connsiteY21" fmla="*/ 582789 h 723143"/>
                <a:gd name="connsiteX22" fmla="*/ 484225 w 725113"/>
                <a:gd name="connsiteY22" fmla="*/ 569125 h 723143"/>
                <a:gd name="connsiteX23" fmla="*/ 473640 w 725113"/>
                <a:gd name="connsiteY23" fmla="*/ 563325 h 723143"/>
                <a:gd name="connsiteX24" fmla="*/ 425241 w 725113"/>
                <a:gd name="connsiteY24" fmla="*/ 543704 h 723143"/>
                <a:gd name="connsiteX25" fmla="*/ 297698 w 725113"/>
                <a:gd name="connsiteY25" fmla="*/ 525055 h 723143"/>
                <a:gd name="connsiteX26" fmla="*/ 237438 w 725113"/>
                <a:gd name="connsiteY26" fmla="*/ 533224 h 723143"/>
                <a:gd name="connsiteX27" fmla="*/ 203764 w 725113"/>
                <a:gd name="connsiteY27" fmla="*/ 543277 h 723143"/>
                <a:gd name="connsiteX28" fmla="*/ 209196 w 725113"/>
                <a:gd name="connsiteY28" fmla="*/ 556495 h 723143"/>
                <a:gd name="connsiteX29" fmla="*/ 322369 w 725113"/>
                <a:gd name="connsiteY29" fmla="*/ 701554 h 723143"/>
                <a:gd name="connsiteX30" fmla="*/ 325892 w 725113"/>
                <a:gd name="connsiteY30" fmla="*/ 704441 h 723143"/>
                <a:gd name="connsiteX31" fmla="*/ 343570 w 725113"/>
                <a:gd name="connsiteY31" fmla="*/ 526702 h 723143"/>
                <a:gd name="connsiteX32" fmla="*/ 568413 w 725113"/>
                <a:gd name="connsiteY32" fmla="*/ 387700 h 723143"/>
                <a:gd name="connsiteX33" fmla="*/ 552266 w 725113"/>
                <a:gd name="connsiteY33" fmla="*/ 462159 h 723143"/>
                <a:gd name="connsiteX34" fmla="*/ 521923 w 725113"/>
                <a:gd name="connsiteY34" fmla="*/ 531387 h 723143"/>
                <a:gd name="connsiteX35" fmla="*/ 499214 w 725113"/>
                <a:gd name="connsiteY35" fmla="*/ 565479 h 723143"/>
                <a:gd name="connsiteX36" fmla="*/ 520157 w 725113"/>
                <a:gd name="connsiteY36" fmla="*/ 576969 h 723143"/>
                <a:gd name="connsiteX37" fmla="*/ 577588 w 725113"/>
                <a:gd name="connsiteY37" fmla="*/ 619043 h 723143"/>
                <a:gd name="connsiteX38" fmla="*/ 588223 w 725113"/>
                <a:gd name="connsiteY38" fmla="*/ 628747 h 723143"/>
                <a:gd name="connsiteX39" fmla="*/ 611362 w 725113"/>
                <a:gd name="connsiteY39" fmla="*/ 609701 h 723143"/>
                <a:gd name="connsiteX40" fmla="*/ 707420 w 725113"/>
                <a:gd name="connsiteY40" fmla="*/ 432236 h 723143"/>
                <a:gd name="connsiteX41" fmla="*/ 710503 w 725113"/>
                <a:gd name="connsiteY41" fmla="*/ 401832 h 723143"/>
                <a:gd name="connsiteX42" fmla="*/ 369910 w 725113"/>
                <a:gd name="connsiteY42" fmla="*/ 367957 h 723143"/>
                <a:gd name="connsiteX43" fmla="*/ 355046 w 725113"/>
                <a:gd name="connsiteY43" fmla="*/ 517402 h 723143"/>
                <a:gd name="connsiteX44" fmla="*/ 428553 w 725113"/>
                <a:gd name="connsiteY44" fmla="*/ 533809 h 723143"/>
                <a:gd name="connsiteX45" fmla="*/ 478271 w 725113"/>
                <a:gd name="connsiteY45" fmla="*/ 553989 h 723143"/>
                <a:gd name="connsiteX46" fmla="*/ 490015 w 725113"/>
                <a:gd name="connsiteY46" fmla="*/ 560432 h 723143"/>
                <a:gd name="connsiteX47" fmla="*/ 512663 w 725113"/>
                <a:gd name="connsiteY47" fmla="*/ 526423 h 723143"/>
                <a:gd name="connsiteX48" fmla="*/ 542247 w 725113"/>
                <a:gd name="connsiteY48" fmla="*/ 458927 h 723143"/>
                <a:gd name="connsiteX49" fmla="*/ 557921 w 725113"/>
                <a:gd name="connsiteY49" fmla="*/ 386657 h 723143"/>
                <a:gd name="connsiteX50" fmla="*/ 166514 w 725113"/>
                <a:gd name="connsiteY50" fmla="*/ 347727 h 723143"/>
                <a:gd name="connsiteX51" fmla="*/ 167690 w 725113"/>
                <a:gd name="connsiteY51" fmla="*/ 421818 h 723143"/>
                <a:gd name="connsiteX52" fmla="*/ 183448 w 725113"/>
                <a:gd name="connsiteY52" fmla="*/ 493838 h 723143"/>
                <a:gd name="connsiteX53" fmla="*/ 199719 w 725113"/>
                <a:gd name="connsiteY53" fmla="*/ 533433 h 723143"/>
                <a:gd name="connsiteX54" fmla="*/ 218134 w 725113"/>
                <a:gd name="connsiteY54" fmla="*/ 527247 h 723143"/>
                <a:gd name="connsiteX55" fmla="*/ 271734 w 725113"/>
                <a:gd name="connsiteY55" fmla="*/ 516739 h 723143"/>
                <a:gd name="connsiteX56" fmla="*/ 344576 w 725113"/>
                <a:gd name="connsiteY56" fmla="*/ 516581 h 723143"/>
                <a:gd name="connsiteX57" fmla="*/ 359462 w 725113"/>
                <a:gd name="connsiteY57" fmla="*/ 366918 h 723143"/>
                <a:gd name="connsiteX58" fmla="*/ 13475 w 725113"/>
                <a:gd name="connsiteY58" fmla="*/ 332506 h 723143"/>
                <a:gd name="connsiteX59" fmla="*/ 10528 w 725113"/>
                <a:gd name="connsiteY59" fmla="*/ 361571 h 723143"/>
                <a:gd name="connsiteX60" fmla="*/ 70731 w 725113"/>
                <a:gd name="connsiteY60" fmla="*/ 557723 h 723143"/>
                <a:gd name="connsiteX61" fmla="*/ 92724 w 725113"/>
                <a:gd name="connsiteY61" fmla="*/ 584295 h 723143"/>
                <a:gd name="connsiteX62" fmla="*/ 104552 w 725113"/>
                <a:gd name="connsiteY62" fmla="*/ 576567 h 723143"/>
                <a:gd name="connsiteX63" fmla="*/ 171406 w 725113"/>
                <a:gd name="connsiteY63" fmla="*/ 542944 h 723143"/>
                <a:gd name="connsiteX64" fmla="*/ 189813 w 725113"/>
                <a:gd name="connsiteY64" fmla="*/ 536761 h 723143"/>
                <a:gd name="connsiteX65" fmla="*/ 173412 w 725113"/>
                <a:gd name="connsiteY65" fmla="*/ 496857 h 723143"/>
                <a:gd name="connsiteX66" fmla="*/ 157255 w 725113"/>
                <a:gd name="connsiteY66" fmla="*/ 422993 h 723143"/>
                <a:gd name="connsiteX67" fmla="*/ 156050 w 725113"/>
                <a:gd name="connsiteY67" fmla="*/ 346686 h 723143"/>
                <a:gd name="connsiteX68" fmla="*/ 532275 w 725113"/>
                <a:gd name="connsiteY68" fmla="*/ 199699 h 723143"/>
                <a:gd name="connsiteX69" fmla="*/ 504401 w 725113"/>
                <a:gd name="connsiteY69" fmla="*/ 208807 h 723143"/>
                <a:gd name="connsiteX70" fmla="*/ 411972 w 725113"/>
                <a:gd name="connsiteY70" fmla="*/ 219698 h 723143"/>
                <a:gd name="connsiteX71" fmla="*/ 411906 w 725113"/>
                <a:gd name="connsiteY71" fmla="*/ 219698 h 723143"/>
                <a:gd name="connsiteX72" fmla="*/ 384762 w 725113"/>
                <a:gd name="connsiteY72" fmla="*/ 218629 h 723143"/>
                <a:gd name="connsiteX73" fmla="*/ 370952 w 725113"/>
                <a:gd name="connsiteY73" fmla="*/ 357481 h 723143"/>
                <a:gd name="connsiteX74" fmla="*/ 559332 w 725113"/>
                <a:gd name="connsiteY74" fmla="*/ 376217 h 723143"/>
                <a:gd name="connsiteX75" fmla="*/ 558078 w 725113"/>
                <a:gd name="connsiteY75" fmla="*/ 297386 h 723143"/>
                <a:gd name="connsiteX76" fmla="*/ 536634 w 725113"/>
                <a:gd name="connsiteY76" fmla="*/ 208801 h 723143"/>
                <a:gd name="connsiteX77" fmla="*/ 230139 w 725113"/>
                <a:gd name="connsiteY77" fmla="*/ 166623 h 723143"/>
                <a:gd name="connsiteX78" fmla="*/ 184180 w 725113"/>
                <a:gd name="connsiteY78" fmla="*/ 260258 h 723143"/>
                <a:gd name="connsiteX79" fmla="*/ 167487 w 725113"/>
                <a:gd name="connsiteY79" fmla="*/ 337244 h 723143"/>
                <a:gd name="connsiteX80" fmla="*/ 360504 w 725113"/>
                <a:gd name="connsiteY80" fmla="*/ 356442 h 723143"/>
                <a:gd name="connsiteX81" fmla="*/ 374346 w 725113"/>
                <a:gd name="connsiteY81" fmla="*/ 217273 h 723143"/>
                <a:gd name="connsiteX82" fmla="*/ 328633 w 725113"/>
                <a:gd name="connsiteY82" fmla="*/ 209747 h 723143"/>
                <a:gd name="connsiteX83" fmla="*/ 280586 w 725113"/>
                <a:gd name="connsiteY83" fmla="*/ 194006 h 723143"/>
                <a:gd name="connsiteX84" fmla="*/ 642643 w 725113"/>
                <a:gd name="connsiteY84" fmla="*/ 150673 h 723143"/>
                <a:gd name="connsiteX85" fmla="*/ 639868 w 725113"/>
                <a:gd name="connsiteY85" fmla="*/ 152539 h 723143"/>
                <a:gd name="connsiteX86" fmla="*/ 577910 w 725113"/>
                <a:gd name="connsiteY86" fmla="*/ 184788 h 723143"/>
                <a:gd name="connsiteX87" fmla="*/ 542269 w 725113"/>
                <a:gd name="connsiteY87" fmla="*/ 196434 h 723143"/>
                <a:gd name="connsiteX88" fmla="*/ 546537 w 725113"/>
                <a:gd name="connsiteY88" fmla="*/ 205349 h 723143"/>
                <a:gd name="connsiteX89" fmla="*/ 568516 w 725113"/>
                <a:gd name="connsiteY89" fmla="*/ 296209 h 723143"/>
                <a:gd name="connsiteX90" fmla="*/ 569796 w 725113"/>
                <a:gd name="connsiteY90" fmla="*/ 377258 h 723143"/>
                <a:gd name="connsiteX91" fmla="*/ 711565 w 725113"/>
                <a:gd name="connsiteY91" fmla="*/ 391358 h 723143"/>
                <a:gd name="connsiteX92" fmla="*/ 714585 w 725113"/>
                <a:gd name="connsiteY92" fmla="*/ 361571 h 723143"/>
                <a:gd name="connsiteX93" fmla="*/ 667878 w 725113"/>
                <a:gd name="connsiteY93" fmla="*/ 186961 h 723143"/>
                <a:gd name="connsiteX94" fmla="*/ 135113 w 725113"/>
                <a:gd name="connsiteY94" fmla="*/ 94322 h 723143"/>
                <a:gd name="connsiteX95" fmla="*/ 96476 w 725113"/>
                <a:gd name="connsiteY95" fmla="*/ 131947 h 723143"/>
                <a:gd name="connsiteX96" fmla="*/ 17692 w 725113"/>
                <a:gd name="connsiteY96" fmla="*/ 290907 h 723143"/>
                <a:gd name="connsiteX97" fmla="*/ 14537 w 725113"/>
                <a:gd name="connsiteY97" fmla="*/ 322032 h 723143"/>
                <a:gd name="connsiteX98" fmla="*/ 157060 w 725113"/>
                <a:gd name="connsiteY98" fmla="*/ 336207 h 723143"/>
                <a:gd name="connsiteX99" fmla="*/ 174224 w 725113"/>
                <a:gd name="connsiteY99" fmla="*/ 257045 h 723143"/>
                <a:gd name="connsiteX100" fmla="*/ 213598 w 725113"/>
                <a:gd name="connsiteY100" fmla="*/ 172308 h 723143"/>
                <a:gd name="connsiteX101" fmla="*/ 221420 w 725113"/>
                <a:gd name="connsiteY101" fmla="*/ 161891 h 723143"/>
                <a:gd name="connsiteX102" fmla="*/ 202416 w 725113"/>
                <a:gd name="connsiteY102" fmla="*/ 151575 h 723143"/>
                <a:gd name="connsiteX103" fmla="*/ 138436 w 725113"/>
                <a:gd name="connsiteY103" fmla="*/ 97916 h 723143"/>
                <a:gd name="connsiteX104" fmla="*/ 404633 w 725113"/>
                <a:gd name="connsiteY104" fmla="*/ 18844 h 723143"/>
                <a:gd name="connsiteX105" fmla="*/ 385815 w 725113"/>
                <a:gd name="connsiteY105" fmla="*/ 208046 h 723143"/>
                <a:gd name="connsiteX106" fmla="*/ 435130 w 725113"/>
                <a:gd name="connsiteY106" fmla="*/ 208495 h 723143"/>
                <a:gd name="connsiteX107" fmla="*/ 483438 w 725113"/>
                <a:gd name="connsiteY107" fmla="*/ 202519 h 723143"/>
                <a:gd name="connsiteX108" fmla="*/ 527500 w 725113"/>
                <a:gd name="connsiteY108" fmla="*/ 189729 h 723143"/>
                <a:gd name="connsiteX109" fmla="*/ 501328 w 725113"/>
                <a:gd name="connsiteY109" fmla="*/ 135079 h 723143"/>
                <a:gd name="connsiteX110" fmla="*/ 424193 w 725113"/>
                <a:gd name="connsiteY110" fmla="*/ 36887 h 723143"/>
                <a:gd name="connsiteX111" fmla="*/ 417019 w 725113"/>
                <a:gd name="connsiteY111" fmla="*/ 15992 h 723143"/>
                <a:gd name="connsiteX112" fmla="*/ 431260 w 725113"/>
                <a:gd name="connsiteY112" fmla="*/ 29113 h 723143"/>
                <a:gd name="connsiteX113" fmla="*/ 510344 w 725113"/>
                <a:gd name="connsiteY113" fmla="*/ 129755 h 723143"/>
                <a:gd name="connsiteX114" fmla="*/ 537649 w 725113"/>
                <a:gd name="connsiteY114" fmla="*/ 186783 h 723143"/>
                <a:gd name="connsiteX115" fmla="*/ 564331 w 725113"/>
                <a:gd name="connsiteY115" fmla="*/ 179038 h 723143"/>
                <a:gd name="connsiteX116" fmla="*/ 633128 w 725113"/>
                <a:gd name="connsiteY116" fmla="*/ 144349 h 723143"/>
                <a:gd name="connsiteX117" fmla="*/ 636625 w 725113"/>
                <a:gd name="connsiteY117" fmla="*/ 142019 h 723143"/>
                <a:gd name="connsiteX118" fmla="*/ 634098 w 725113"/>
                <a:gd name="connsiteY118" fmla="*/ 138386 h 723143"/>
                <a:gd name="connsiteX119" fmla="*/ 433413 w 725113"/>
                <a:gd name="connsiteY119" fmla="*/ 17645 h 723143"/>
                <a:gd name="connsiteX120" fmla="*/ 394527 w 725113"/>
                <a:gd name="connsiteY120" fmla="*/ 14368 h 723143"/>
                <a:gd name="connsiteX121" fmla="*/ 390722 w 725113"/>
                <a:gd name="connsiteY121" fmla="*/ 16389 h 723143"/>
                <a:gd name="connsiteX122" fmla="*/ 292281 w 725113"/>
                <a:gd name="connsiteY122" fmla="*/ 90860 h 723143"/>
                <a:gd name="connsiteX123" fmla="*/ 236130 w 725113"/>
                <a:gd name="connsiteY123" fmla="*/ 158041 h 723143"/>
                <a:gd name="connsiteX124" fmla="*/ 284412 w 725113"/>
                <a:gd name="connsiteY124" fmla="*/ 184238 h 723143"/>
                <a:gd name="connsiteX125" fmla="*/ 331059 w 725113"/>
                <a:gd name="connsiteY125" fmla="*/ 199516 h 723143"/>
                <a:gd name="connsiteX126" fmla="*/ 375387 w 725113"/>
                <a:gd name="connsiteY126" fmla="*/ 206806 h 723143"/>
                <a:gd name="connsiteX127" fmla="*/ 362556 w 725113"/>
                <a:gd name="connsiteY127" fmla="*/ 10499 h 723143"/>
                <a:gd name="connsiteX128" fmla="*/ 187470 w 725113"/>
                <a:gd name="connsiteY128" fmla="*/ 57080 h 723143"/>
                <a:gd name="connsiteX129" fmla="*/ 143242 w 725113"/>
                <a:gd name="connsiteY129" fmla="*/ 87669 h 723143"/>
                <a:gd name="connsiteX130" fmla="*/ 146273 w 725113"/>
                <a:gd name="connsiteY130" fmla="*/ 90931 h 723143"/>
                <a:gd name="connsiteX131" fmla="*/ 208478 w 725113"/>
                <a:gd name="connsiteY131" fmla="*/ 143037 h 723143"/>
                <a:gd name="connsiteX132" fmla="*/ 227733 w 725113"/>
                <a:gd name="connsiteY132" fmla="*/ 153484 h 723143"/>
                <a:gd name="connsiteX133" fmla="*/ 263902 w 725113"/>
                <a:gd name="connsiteY133" fmla="*/ 105316 h 723143"/>
                <a:gd name="connsiteX134" fmla="*/ 361142 w 725113"/>
                <a:gd name="connsiteY134" fmla="*/ 22178 h 723143"/>
                <a:gd name="connsiteX135" fmla="*/ 377786 w 725113"/>
                <a:gd name="connsiteY135" fmla="*/ 12035 h 723143"/>
                <a:gd name="connsiteX136" fmla="*/ 362556 w 725113"/>
                <a:gd name="connsiteY136" fmla="*/ 0 h 723143"/>
                <a:gd name="connsiteX137" fmla="*/ 393388 w 725113"/>
                <a:gd name="connsiteY137" fmla="*/ 3109 h 723143"/>
                <a:gd name="connsiteX138" fmla="*/ 395784 w 725113"/>
                <a:gd name="connsiteY138" fmla="*/ 1837 h 723143"/>
                <a:gd name="connsiteX139" fmla="*/ 396548 w 725113"/>
                <a:gd name="connsiteY139" fmla="*/ 3428 h 723143"/>
                <a:gd name="connsiteX140" fmla="*/ 400170 w 725113"/>
                <a:gd name="connsiteY140" fmla="*/ 3793 h 723143"/>
                <a:gd name="connsiteX141" fmla="*/ 401246 w 725113"/>
                <a:gd name="connsiteY141" fmla="*/ 2362 h 723143"/>
                <a:gd name="connsiteX142" fmla="*/ 403397 w 725113"/>
                <a:gd name="connsiteY142" fmla="*/ 4119 h 723143"/>
                <a:gd name="connsiteX143" fmla="*/ 435528 w 725113"/>
                <a:gd name="connsiteY143" fmla="*/ 7360 h 723143"/>
                <a:gd name="connsiteX144" fmla="*/ 725113 w 725113"/>
                <a:gd name="connsiteY144" fmla="*/ 361571 h 723143"/>
                <a:gd name="connsiteX145" fmla="*/ 721987 w 725113"/>
                <a:gd name="connsiteY145" fmla="*/ 392395 h 723143"/>
                <a:gd name="connsiteX146" fmla="*/ 722058 w 725113"/>
                <a:gd name="connsiteY146" fmla="*/ 392402 h 723143"/>
                <a:gd name="connsiteX147" fmla="*/ 721016 w 725113"/>
                <a:gd name="connsiteY147" fmla="*/ 402878 h 723143"/>
                <a:gd name="connsiteX148" fmla="*/ 720925 w 725113"/>
                <a:gd name="connsiteY148" fmla="*/ 402869 h 723143"/>
                <a:gd name="connsiteX149" fmla="*/ 717733 w 725113"/>
                <a:gd name="connsiteY149" fmla="*/ 434345 h 723143"/>
                <a:gd name="connsiteX150" fmla="*/ 618797 w 725113"/>
                <a:gd name="connsiteY150" fmla="*/ 617116 h 723143"/>
                <a:gd name="connsiteX151" fmla="*/ 588322 w 725113"/>
                <a:gd name="connsiteY151" fmla="*/ 642203 h 723143"/>
                <a:gd name="connsiteX152" fmla="*/ 587656 w 725113"/>
                <a:gd name="connsiteY152" fmla="*/ 642821 h 723143"/>
                <a:gd name="connsiteX153" fmla="*/ 587656 w 725113"/>
                <a:gd name="connsiteY153" fmla="*/ 642756 h 723143"/>
                <a:gd name="connsiteX154" fmla="*/ 587653 w 725113"/>
                <a:gd name="connsiteY154" fmla="*/ 642753 h 723143"/>
                <a:gd name="connsiteX155" fmla="*/ 565118 w 725113"/>
                <a:gd name="connsiteY155" fmla="*/ 661304 h 723143"/>
                <a:gd name="connsiteX156" fmla="*/ 362556 w 725113"/>
                <a:gd name="connsiteY156" fmla="*/ 723143 h 723143"/>
                <a:gd name="connsiteX157" fmla="*/ 106316 w 725113"/>
                <a:gd name="connsiteY157" fmla="*/ 617116 h 723143"/>
                <a:gd name="connsiteX158" fmla="*/ 90783 w 725113"/>
                <a:gd name="connsiteY158" fmla="*/ 598349 h 723143"/>
                <a:gd name="connsiteX159" fmla="*/ 89356 w 725113"/>
                <a:gd name="connsiteY159" fmla="*/ 599380 h 723143"/>
                <a:gd name="connsiteX160" fmla="*/ 82907 w 725113"/>
                <a:gd name="connsiteY160" fmla="*/ 591112 h 723143"/>
                <a:gd name="connsiteX161" fmla="*/ 84087 w 725113"/>
                <a:gd name="connsiteY161" fmla="*/ 590259 h 723143"/>
                <a:gd name="connsiteX162" fmla="*/ 62007 w 725113"/>
                <a:gd name="connsiteY162" fmla="*/ 563583 h 723143"/>
                <a:gd name="connsiteX163" fmla="*/ 0 w 725113"/>
                <a:gd name="connsiteY163" fmla="*/ 361571 h 723143"/>
                <a:gd name="connsiteX164" fmla="*/ 362556 w 725113"/>
                <a:gd name="connsiteY164" fmla="*/ 0 h 7231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Lst>
              <a:rect l="l" t="t" r="r" b="b"/>
              <a:pathLst>
                <a:path w="725113" h="723143">
                  <a:moveTo>
                    <a:pt x="493427" y="574166"/>
                  </a:moveTo>
                  <a:lnTo>
                    <a:pt x="483425" y="589182"/>
                  </a:lnTo>
                  <a:cubicBezTo>
                    <a:pt x="442392" y="641362"/>
                    <a:pt x="396071" y="676851"/>
                    <a:pt x="365295" y="697026"/>
                  </a:cubicBezTo>
                  <a:lnTo>
                    <a:pt x="342912" y="710662"/>
                  </a:lnTo>
                  <a:lnTo>
                    <a:pt x="362556" y="712643"/>
                  </a:lnTo>
                  <a:cubicBezTo>
                    <a:pt x="435347" y="712643"/>
                    <a:pt x="503049" y="690496"/>
                    <a:pt x="559242" y="652604"/>
                  </a:cubicBezTo>
                  <a:lnTo>
                    <a:pt x="580081" y="635450"/>
                  </a:lnTo>
                  <a:lnTo>
                    <a:pt x="570342" y="626578"/>
                  </a:lnTo>
                  <a:cubicBezTo>
                    <a:pt x="557858" y="615770"/>
                    <a:pt x="538909" y="600806"/>
                    <a:pt x="514418" y="585668"/>
                  </a:cubicBezTo>
                  <a:close/>
                  <a:moveTo>
                    <a:pt x="193723" y="546274"/>
                  </a:moveTo>
                  <a:lnTo>
                    <a:pt x="184804" y="548937"/>
                  </a:lnTo>
                  <a:cubicBezTo>
                    <a:pt x="152700" y="560942"/>
                    <a:pt x="127014" y="575017"/>
                    <a:pt x="110408" y="585246"/>
                  </a:cubicBezTo>
                  <a:lnTo>
                    <a:pt x="99438" y="592407"/>
                  </a:lnTo>
                  <a:lnTo>
                    <a:pt x="113751" y="609701"/>
                  </a:lnTo>
                  <a:cubicBezTo>
                    <a:pt x="161559" y="657378"/>
                    <a:pt x="223015" y="691445"/>
                    <a:pt x="291700" y="705498"/>
                  </a:cubicBezTo>
                  <a:lnTo>
                    <a:pt x="313657" y="707712"/>
                  </a:lnTo>
                  <a:lnTo>
                    <a:pt x="294510" y="690064"/>
                  </a:lnTo>
                  <a:cubicBezTo>
                    <a:pt x="268280" y="664230"/>
                    <a:pt x="229814" y="620335"/>
                    <a:pt x="199818" y="561102"/>
                  </a:cubicBezTo>
                  <a:close/>
                  <a:moveTo>
                    <a:pt x="354010" y="527817"/>
                  </a:moveTo>
                  <a:lnTo>
                    <a:pt x="336663" y="702227"/>
                  </a:lnTo>
                  <a:lnTo>
                    <a:pt x="359922" y="688038"/>
                  </a:lnTo>
                  <a:cubicBezTo>
                    <a:pt x="389942" y="668334"/>
                    <a:pt x="435114" y="633689"/>
                    <a:pt x="475125" y="582789"/>
                  </a:cubicBezTo>
                  <a:lnTo>
                    <a:pt x="484225" y="569125"/>
                  </a:lnTo>
                  <a:lnTo>
                    <a:pt x="473640" y="563325"/>
                  </a:lnTo>
                  <a:cubicBezTo>
                    <a:pt x="458738" y="556165"/>
                    <a:pt x="442567" y="549459"/>
                    <a:pt x="425241" y="543704"/>
                  </a:cubicBezTo>
                  <a:close/>
                  <a:moveTo>
                    <a:pt x="297698" y="525055"/>
                  </a:moveTo>
                  <a:cubicBezTo>
                    <a:pt x="276562" y="526027"/>
                    <a:pt x="256365" y="528997"/>
                    <a:pt x="237438" y="533224"/>
                  </a:cubicBezTo>
                  <a:lnTo>
                    <a:pt x="203764" y="543277"/>
                  </a:lnTo>
                  <a:lnTo>
                    <a:pt x="209196" y="556495"/>
                  </a:lnTo>
                  <a:cubicBezTo>
                    <a:pt x="248194" y="633530"/>
                    <a:pt x="301869" y="684005"/>
                    <a:pt x="322369" y="701554"/>
                  </a:cubicBezTo>
                  <a:lnTo>
                    <a:pt x="325892" y="704441"/>
                  </a:lnTo>
                  <a:lnTo>
                    <a:pt x="343570" y="526702"/>
                  </a:lnTo>
                  <a:close/>
                  <a:moveTo>
                    <a:pt x="568413" y="387700"/>
                  </a:moveTo>
                  <a:lnTo>
                    <a:pt x="552266" y="462159"/>
                  </a:lnTo>
                  <a:cubicBezTo>
                    <a:pt x="544025" y="487174"/>
                    <a:pt x="533654" y="510233"/>
                    <a:pt x="521923" y="531387"/>
                  </a:cubicBezTo>
                  <a:lnTo>
                    <a:pt x="499214" y="565479"/>
                  </a:lnTo>
                  <a:lnTo>
                    <a:pt x="520157" y="576969"/>
                  </a:lnTo>
                  <a:cubicBezTo>
                    <a:pt x="545312" y="592539"/>
                    <a:pt x="564771" y="607929"/>
                    <a:pt x="577588" y="619043"/>
                  </a:cubicBezTo>
                  <a:lnTo>
                    <a:pt x="588223" y="628747"/>
                  </a:lnTo>
                  <a:lnTo>
                    <a:pt x="611362" y="609701"/>
                  </a:lnTo>
                  <a:cubicBezTo>
                    <a:pt x="659169" y="562023"/>
                    <a:pt x="693329" y="500734"/>
                    <a:pt x="707420" y="432236"/>
                  </a:cubicBezTo>
                  <a:lnTo>
                    <a:pt x="710503" y="401832"/>
                  </a:lnTo>
                  <a:close/>
                  <a:moveTo>
                    <a:pt x="369910" y="367957"/>
                  </a:moveTo>
                  <a:lnTo>
                    <a:pt x="355046" y="517402"/>
                  </a:lnTo>
                  <a:lnTo>
                    <a:pt x="428553" y="533809"/>
                  </a:lnTo>
                  <a:cubicBezTo>
                    <a:pt x="446352" y="539728"/>
                    <a:pt x="462965" y="546625"/>
                    <a:pt x="478271" y="553989"/>
                  </a:cubicBezTo>
                  <a:lnTo>
                    <a:pt x="490015" y="560432"/>
                  </a:lnTo>
                  <a:lnTo>
                    <a:pt x="512663" y="526423"/>
                  </a:lnTo>
                  <a:cubicBezTo>
                    <a:pt x="524101" y="505795"/>
                    <a:pt x="534213" y="483313"/>
                    <a:pt x="542247" y="458927"/>
                  </a:cubicBezTo>
                  <a:lnTo>
                    <a:pt x="557921" y="386657"/>
                  </a:lnTo>
                  <a:close/>
                  <a:moveTo>
                    <a:pt x="166514" y="347727"/>
                  </a:moveTo>
                  <a:lnTo>
                    <a:pt x="167690" y="421818"/>
                  </a:lnTo>
                  <a:cubicBezTo>
                    <a:pt x="170779" y="447319"/>
                    <a:pt x="176281" y="471359"/>
                    <a:pt x="183448" y="493838"/>
                  </a:cubicBezTo>
                  <a:lnTo>
                    <a:pt x="199719" y="533433"/>
                  </a:lnTo>
                  <a:lnTo>
                    <a:pt x="218134" y="527247"/>
                  </a:lnTo>
                  <a:cubicBezTo>
                    <a:pt x="234938" y="522694"/>
                    <a:pt x="252888" y="519006"/>
                    <a:pt x="271734" y="516739"/>
                  </a:cubicBezTo>
                  <a:lnTo>
                    <a:pt x="344576" y="516581"/>
                  </a:lnTo>
                  <a:lnTo>
                    <a:pt x="359462" y="366918"/>
                  </a:lnTo>
                  <a:close/>
                  <a:moveTo>
                    <a:pt x="13475" y="332506"/>
                  </a:moveTo>
                  <a:lnTo>
                    <a:pt x="10528" y="361571"/>
                  </a:lnTo>
                  <a:cubicBezTo>
                    <a:pt x="10528" y="434164"/>
                    <a:pt x="32735" y="501682"/>
                    <a:pt x="70731" y="557723"/>
                  </a:cubicBezTo>
                  <a:lnTo>
                    <a:pt x="92724" y="584295"/>
                  </a:lnTo>
                  <a:lnTo>
                    <a:pt x="104552" y="576567"/>
                  </a:lnTo>
                  <a:cubicBezTo>
                    <a:pt x="119928" y="567088"/>
                    <a:pt x="142877" y="554398"/>
                    <a:pt x="171406" y="542944"/>
                  </a:cubicBezTo>
                  <a:lnTo>
                    <a:pt x="189813" y="536761"/>
                  </a:lnTo>
                  <a:lnTo>
                    <a:pt x="173412" y="496857"/>
                  </a:lnTo>
                  <a:cubicBezTo>
                    <a:pt x="166063" y="473806"/>
                    <a:pt x="160421" y="449150"/>
                    <a:pt x="157255" y="422993"/>
                  </a:cubicBezTo>
                  <a:lnTo>
                    <a:pt x="156050" y="346686"/>
                  </a:lnTo>
                  <a:close/>
                  <a:moveTo>
                    <a:pt x="532275" y="199699"/>
                  </a:moveTo>
                  <a:lnTo>
                    <a:pt x="504401" y="208807"/>
                  </a:lnTo>
                  <a:cubicBezTo>
                    <a:pt x="476418" y="215346"/>
                    <a:pt x="445283" y="219698"/>
                    <a:pt x="411972" y="219698"/>
                  </a:cubicBezTo>
                  <a:lnTo>
                    <a:pt x="411906" y="219698"/>
                  </a:lnTo>
                  <a:lnTo>
                    <a:pt x="384762" y="218629"/>
                  </a:lnTo>
                  <a:lnTo>
                    <a:pt x="370952" y="357481"/>
                  </a:lnTo>
                  <a:lnTo>
                    <a:pt x="559332" y="376217"/>
                  </a:lnTo>
                  <a:lnTo>
                    <a:pt x="558078" y="297386"/>
                  </a:lnTo>
                  <a:cubicBezTo>
                    <a:pt x="554214" y="265510"/>
                    <a:pt x="546579" y="235917"/>
                    <a:pt x="536634" y="208801"/>
                  </a:cubicBezTo>
                  <a:close/>
                  <a:moveTo>
                    <a:pt x="230139" y="166623"/>
                  </a:moveTo>
                  <a:lnTo>
                    <a:pt x="184180" y="260258"/>
                  </a:lnTo>
                  <a:lnTo>
                    <a:pt x="167487" y="337244"/>
                  </a:lnTo>
                  <a:lnTo>
                    <a:pt x="360504" y="356442"/>
                  </a:lnTo>
                  <a:lnTo>
                    <a:pt x="374346" y="217273"/>
                  </a:lnTo>
                  <a:lnTo>
                    <a:pt x="328633" y="209747"/>
                  </a:lnTo>
                  <a:cubicBezTo>
                    <a:pt x="311716" y="205523"/>
                    <a:pt x="295669" y="200138"/>
                    <a:pt x="280586" y="194006"/>
                  </a:cubicBezTo>
                  <a:close/>
                  <a:moveTo>
                    <a:pt x="642643" y="150673"/>
                  </a:moveTo>
                  <a:lnTo>
                    <a:pt x="639868" y="152539"/>
                  </a:lnTo>
                  <a:cubicBezTo>
                    <a:pt x="630710" y="158476"/>
                    <a:pt x="608958" y="171660"/>
                    <a:pt x="577910" y="184788"/>
                  </a:cubicBezTo>
                  <a:lnTo>
                    <a:pt x="542269" y="196434"/>
                  </a:lnTo>
                  <a:lnTo>
                    <a:pt x="546537" y="205349"/>
                  </a:lnTo>
                  <a:cubicBezTo>
                    <a:pt x="556732" y="233157"/>
                    <a:pt x="564557" y="263510"/>
                    <a:pt x="568516" y="296209"/>
                  </a:cubicBezTo>
                  <a:lnTo>
                    <a:pt x="569796" y="377258"/>
                  </a:lnTo>
                  <a:lnTo>
                    <a:pt x="711565" y="391358"/>
                  </a:lnTo>
                  <a:lnTo>
                    <a:pt x="714585" y="361571"/>
                  </a:lnTo>
                  <a:cubicBezTo>
                    <a:pt x="714585" y="298052"/>
                    <a:pt x="697582" y="238419"/>
                    <a:pt x="667878" y="186961"/>
                  </a:cubicBezTo>
                  <a:close/>
                  <a:moveTo>
                    <a:pt x="135113" y="94322"/>
                  </a:moveTo>
                  <a:lnTo>
                    <a:pt x="96476" y="131947"/>
                  </a:lnTo>
                  <a:cubicBezTo>
                    <a:pt x="57717" y="176555"/>
                    <a:pt x="30022" y="230971"/>
                    <a:pt x="17692" y="290907"/>
                  </a:cubicBezTo>
                  <a:lnTo>
                    <a:pt x="14537" y="322032"/>
                  </a:lnTo>
                  <a:lnTo>
                    <a:pt x="157060" y="336207"/>
                  </a:lnTo>
                  <a:lnTo>
                    <a:pt x="174224" y="257045"/>
                  </a:lnTo>
                  <a:cubicBezTo>
                    <a:pt x="184523" y="225775"/>
                    <a:pt x="198150" y="197563"/>
                    <a:pt x="213598" y="172308"/>
                  </a:cubicBezTo>
                  <a:lnTo>
                    <a:pt x="221420" y="161891"/>
                  </a:lnTo>
                  <a:lnTo>
                    <a:pt x="202416" y="151575"/>
                  </a:lnTo>
                  <a:cubicBezTo>
                    <a:pt x="169870" y="129201"/>
                    <a:pt x="147696" y="107578"/>
                    <a:pt x="138436" y="97916"/>
                  </a:cubicBezTo>
                  <a:close/>
                  <a:moveTo>
                    <a:pt x="404633" y="18844"/>
                  </a:moveTo>
                  <a:lnTo>
                    <a:pt x="385815" y="208046"/>
                  </a:lnTo>
                  <a:lnTo>
                    <a:pt x="435130" y="208495"/>
                  </a:lnTo>
                  <a:cubicBezTo>
                    <a:pt x="451959" y="207470"/>
                    <a:pt x="468111" y="205369"/>
                    <a:pt x="483438" y="202519"/>
                  </a:cubicBezTo>
                  <a:lnTo>
                    <a:pt x="527500" y="189729"/>
                  </a:lnTo>
                  <a:lnTo>
                    <a:pt x="501328" y="135079"/>
                  </a:lnTo>
                  <a:cubicBezTo>
                    <a:pt x="475119" y="91144"/>
                    <a:pt x="445511" y="57896"/>
                    <a:pt x="424193" y="36887"/>
                  </a:cubicBezTo>
                  <a:close/>
                  <a:moveTo>
                    <a:pt x="417019" y="15992"/>
                  </a:moveTo>
                  <a:lnTo>
                    <a:pt x="431260" y="29113"/>
                  </a:lnTo>
                  <a:cubicBezTo>
                    <a:pt x="453119" y="50637"/>
                    <a:pt x="483475" y="84712"/>
                    <a:pt x="510344" y="129755"/>
                  </a:cubicBezTo>
                  <a:lnTo>
                    <a:pt x="537649" y="186783"/>
                  </a:lnTo>
                  <a:lnTo>
                    <a:pt x="564331" y="179038"/>
                  </a:lnTo>
                  <a:cubicBezTo>
                    <a:pt x="598654" y="165411"/>
                    <a:pt x="622909" y="150913"/>
                    <a:pt x="633128" y="144349"/>
                  </a:cubicBezTo>
                  <a:lnTo>
                    <a:pt x="636625" y="142019"/>
                  </a:lnTo>
                  <a:lnTo>
                    <a:pt x="634098" y="138386"/>
                  </a:lnTo>
                  <a:cubicBezTo>
                    <a:pt x="583839" y="77676"/>
                    <a:pt x="513546" y="34040"/>
                    <a:pt x="433413" y="17645"/>
                  </a:cubicBezTo>
                  <a:close/>
                  <a:moveTo>
                    <a:pt x="394527" y="14368"/>
                  </a:moveTo>
                  <a:lnTo>
                    <a:pt x="390722" y="16389"/>
                  </a:lnTo>
                  <a:cubicBezTo>
                    <a:pt x="373061" y="26275"/>
                    <a:pt x="333476" y="50657"/>
                    <a:pt x="292281" y="90860"/>
                  </a:cubicBezTo>
                  <a:lnTo>
                    <a:pt x="236130" y="158041"/>
                  </a:lnTo>
                  <a:lnTo>
                    <a:pt x="284412" y="184238"/>
                  </a:lnTo>
                  <a:cubicBezTo>
                    <a:pt x="299058" y="190191"/>
                    <a:pt x="314638" y="195418"/>
                    <a:pt x="331059" y="199516"/>
                  </a:cubicBezTo>
                  <a:lnTo>
                    <a:pt x="375387" y="206806"/>
                  </a:lnTo>
                  <a:close/>
                  <a:moveTo>
                    <a:pt x="362556" y="10499"/>
                  </a:moveTo>
                  <a:cubicBezTo>
                    <a:pt x="298864" y="10499"/>
                    <a:pt x="239069" y="27456"/>
                    <a:pt x="187470" y="57080"/>
                  </a:cubicBezTo>
                  <a:lnTo>
                    <a:pt x="143242" y="87669"/>
                  </a:lnTo>
                  <a:lnTo>
                    <a:pt x="146273" y="90931"/>
                  </a:lnTo>
                  <a:cubicBezTo>
                    <a:pt x="155287" y="100308"/>
                    <a:pt x="176851" y="121308"/>
                    <a:pt x="208478" y="143037"/>
                  </a:cubicBezTo>
                  <a:lnTo>
                    <a:pt x="227733" y="153484"/>
                  </a:lnTo>
                  <a:lnTo>
                    <a:pt x="263902" y="105316"/>
                  </a:lnTo>
                  <a:cubicBezTo>
                    <a:pt x="299073" y="66438"/>
                    <a:pt x="335504" y="38990"/>
                    <a:pt x="361142" y="22178"/>
                  </a:cubicBezTo>
                  <a:lnTo>
                    <a:pt x="377786" y="12035"/>
                  </a:lnTo>
                  <a:close/>
                  <a:moveTo>
                    <a:pt x="362556" y="0"/>
                  </a:moveTo>
                  <a:lnTo>
                    <a:pt x="393388" y="3109"/>
                  </a:lnTo>
                  <a:lnTo>
                    <a:pt x="395784" y="1837"/>
                  </a:lnTo>
                  <a:lnTo>
                    <a:pt x="396548" y="3428"/>
                  </a:lnTo>
                  <a:lnTo>
                    <a:pt x="400170" y="3793"/>
                  </a:lnTo>
                  <a:lnTo>
                    <a:pt x="401246" y="2362"/>
                  </a:lnTo>
                  <a:lnTo>
                    <a:pt x="403397" y="4119"/>
                  </a:lnTo>
                  <a:lnTo>
                    <a:pt x="435528" y="7360"/>
                  </a:lnTo>
                  <a:cubicBezTo>
                    <a:pt x="600579" y="41134"/>
                    <a:pt x="725113" y="187135"/>
                    <a:pt x="725113" y="361571"/>
                  </a:cubicBezTo>
                  <a:lnTo>
                    <a:pt x="721987" y="392395"/>
                  </a:lnTo>
                  <a:lnTo>
                    <a:pt x="722058" y="392402"/>
                  </a:lnTo>
                  <a:lnTo>
                    <a:pt x="721016" y="402878"/>
                  </a:lnTo>
                  <a:lnTo>
                    <a:pt x="720925" y="402869"/>
                  </a:lnTo>
                  <a:lnTo>
                    <a:pt x="717733" y="434345"/>
                  </a:lnTo>
                  <a:cubicBezTo>
                    <a:pt x="703219" y="504888"/>
                    <a:pt x="668036" y="568011"/>
                    <a:pt x="618797" y="617116"/>
                  </a:cubicBezTo>
                  <a:lnTo>
                    <a:pt x="588322" y="642203"/>
                  </a:lnTo>
                  <a:lnTo>
                    <a:pt x="587656" y="642821"/>
                  </a:lnTo>
                  <a:lnTo>
                    <a:pt x="587656" y="642756"/>
                  </a:lnTo>
                  <a:lnTo>
                    <a:pt x="587653" y="642753"/>
                  </a:lnTo>
                  <a:lnTo>
                    <a:pt x="565118" y="661304"/>
                  </a:lnTo>
                  <a:cubicBezTo>
                    <a:pt x="507244" y="700331"/>
                    <a:pt x="437519" y="723143"/>
                    <a:pt x="362556" y="723143"/>
                  </a:cubicBezTo>
                  <a:cubicBezTo>
                    <a:pt x="262607" y="723143"/>
                    <a:pt x="171968" y="682589"/>
                    <a:pt x="106316" y="617116"/>
                  </a:cubicBezTo>
                  <a:lnTo>
                    <a:pt x="90783" y="598349"/>
                  </a:lnTo>
                  <a:lnTo>
                    <a:pt x="89356" y="599380"/>
                  </a:lnTo>
                  <a:lnTo>
                    <a:pt x="82907" y="591112"/>
                  </a:lnTo>
                  <a:lnTo>
                    <a:pt x="84087" y="590259"/>
                  </a:lnTo>
                  <a:lnTo>
                    <a:pt x="62007" y="563583"/>
                  </a:lnTo>
                  <a:cubicBezTo>
                    <a:pt x="22873" y="505865"/>
                    <a:pt x="0" y="436330"/>
                    <a:pt x="0" y="361571"/>
                  </a:cubicBezTo>
                  <a:cubicBezTo>
                    <a:pt x="0" y="162215"/>
                    <a:pt x="162657" y="0"/>
                    <a:pt x="362556" y="0"/>
                  </a:cubicBezTo>
                  <a:close/>
                </a:path>
              </a:pathLst>
            </a:custGeom>
            <a:solidFill>
              <a:schemeClr val="accent3"/>
            </a:solidFill>
            <a:ln w="9441" cap="flat">
              <a:noFill/>
              <a:prstDash val="solid"/>
              <a:miter/>
            </a:ln>
          </p:spPr>
          <p:txBody>
            <a:bodyPr rtlCol="0" anchor="ctr"/>
            <a:lstStyle/>
            <a:p>
              <a:endParaRPr lang="en-GB"/>
            </a:p>
          </p:txBody>
        </p:sp>
      </p:grpSp>
      <p:grpSp>
        <p:nvGrpSpPr>
          <p:cNvPr id="483" name="Group 482">
            <a:extLst>
              <a:ext uri="{FF2B5EF4-FFF2-40B4-BE49-F238E27FC236}">
                <a16:creationId xmlns:a16="http://schemas.microsoft.com/office/drawing/2014/main" id="{A91E4DF8-53E5-9ACF-BFA4-AC8F2749C7BD}"/>
              </a:ext>
            </a:extLst>
          </p:cNvPr>
          <p:cNvGrpSpPr/>
          <p:nvPr userDrawn="1"/>
        </p:nvGrpSpPr>
        <p:grpSpPr>
          <a:xfrm rot="19890719">
            <a:off x="1765128" y="4790423"/>
            <a:ext cx="748800" cy="769076"/>
            <a:chOff x="6260403" y="898972"/>
            <a:chExt cx="748800" cy="769076"/>
          </a:xfrm>
        </p:grpSpPr>
        <p:sp>
          <p:nvSpPr>
            <p:cNvPr id="484" name="Freeform 483">
              <a:extLst>
                <a:ext uri="{FF2B5EF4-FFF2-40B4-BE49-F238E27FC236}">
                  <a16:creationId xmlns:a16="http://schemas.microsoft.com/office/drawing/2014/main" id="{4FE7024E-D4C2-F7E0-18AF-CCC1D375B14E}"/>
                </a:ext>
              </a:extLst>
            </p:cNvPr>
            <p:cNvSpPr/>
            <p:nvPr/>
          </p:nvSpPr>
          <p:spPr>
            <a:xfrm>
              <a:off x="6303831" y="964592"/>
              <a:ext cx="705372" cy="703456"/>
            </a:xfrm>
            <a:custGeom>
              <a:avLst/>
              <a:gdLst>
                <a:gd name="connsiteX0" fmla="*/ 1015109 w 1015108"/>
                <a:gd name="connsiteY0" fmla="*/ 506176 h 1012352"/>
                <a:gd name="connsiteX1" fmla="*/ 507554 w 1015108"/>
                <a:gd name="connsiteY1" fmla="*/ 1012353 h 1012352"/>
                <a:gd name="connsiteX2" fmla="*/ 0 w 1015108"/>
                <a:gd name="connsiteY2" fmla="*/ 506176 h 1012352"/>
                <a:gd name="connsiteX3" fmla="*/ 507554 w 1015108"/>
                <a:gd name="connsiteY3" fmla="*/ 0 h 1012352"/>
                <a:gd name="connsiteX4" fmla="*/ 1015109 w 1015108"/>
                <a:gd name="connsiteY4" fmla="*/ 506176 h 10123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15108" h="1012352">
                  <a:moveTo>
                    <a:pt x="1015109" y="506176"/>
                  </a:moveTo>
                  <a:cubicBezTo>
                    <a:pt x="1015109" y="785730"/>
                    <a:pt x="787869" y="1012353"/>
                    <a:pt x="507554" y="1012353"/>
                  </a:cubicBezTo>
                  <a:cubicBezTo>
                    <a:pt x="227240" y="1012353"/>
                    <a:pt x="0" y="785730"/>
                    <a:pt x="0" y="506176"/>
                  </a:cubicBezTo>
                  <a:cubicBezTo>
                    <a:pt x="0" y="226623"/>
                    <a:pt x="227240" y="0"/>
                    <a:pt x="507554" y="0"/>
                  </a:cubicBezTo>
                  <a:cubicBezTo>
                    <a:pt x="787869" y="0"/>
                    <a:pt x="1015109" y="226623"/>
                    <a:pt x="1015109" y="506176"/>
                  </a:cubicBezTo>
                  <a:close/>
                </a:path>
              </a:pathLst>
            </a:custGeom>
            <a:solidFill>
              <a:srgbClr val="FFFFFF"/>
            </a:solidFill>
            <a:ln w="9441" cap="flat">
              <a:noFill/>
              <a:prstDash val="solid"/>
              <a:miter/>
            </a:ln>
          </p:spPr>
          <p:txBody>
            <a:bodyPr rtlCol="0" anchor="ctr"/>
            <a:lstStyle/>
            <a:p>
              <a:endParaRPr lang="en-GB"/>
            </a:p>
          </p:txBody>
        </p:sp>
        <p:sp>
          <p:nvSpPr>
            <p:cNvPr id="485" name="Freeform 484">
              <a:extLst>
                <a:ext uri="{FF2B5EF4-FFF2-40B4-BE49-F238E27FC236}">
                  <a16:creationId xmlns:a16="http://schemas.microsoft.com/office/drawing/2014/main" id="{C579522D-6C44-2B07-A7E7-F34E1D9D56A6}"/>
                </a:ext>
              </a:extLst>
            </p:cNvPr>
            <p:cNvSpPr/>
            <p:nvPr/>
          </p:nvSpPr>
          <p:spPr>
            <a:xfrm>
              <a:off x="6260403" y="898972"/>
              <a:ext cx="725113" cy="723143"/>
            </a:xfrm>
            <a:custGeom>
              <a:avLst/>
              <a:gdLst>
                <a:gd name="connsiteX0" fmla="*/ 493427 w 725113"/>
                <a:gd name="connsiteY0" fmla="*/ 574166 h 723143"/>
                <a:gd name="connsiteX1" fmla="*/ 483425 w 725113"/>
                <a:gd name="connsiteY1" fmla="*/ 589182 h 723143"/>
                <a:gd name="connsiteX2" fmla="*/ 365295 w 725113"/>
                <a:gd name="connsiteY2" fmla="*/ 697026 h 723143"/>
                <a:gd name="connsiteX3" fmla="*/ 342912 w 725113"/>
                <a:gd name="connsiteY3" fmla="*/ 710662 h 723143"/>
                <a:gd name="connsiteX4" fmla="*/ 362556 w 725113"/>
                <a:gd name="connsiteY4" fmla="*/ 712643 h 723143"/>
                <a:gd name="connsiteX5" fmla="*/ 559242 w 725113"/>
                <a:gd name="connsiteY5" fmla="*/ 652604 h 723143"/>
                <a:gd name="connsiteX6" fmla="*/ 580081 w 725113"/>
                <a:gd name="connsiteY6" fmla="*/ 635450 h 723143"/>
                <a:gd name="connsiteX7" fmla="*/ 570342 w 725113"/>
                <a:gd name="connsiteY7" fmla="*/ 626578 h 723143"/>
                <a:gd name="connsiteX8" fmla="*/ 514418 w 725113"/>
                <a:gd name="connsiteY8" fmla="*/ 585668 h 723143"/>
                <a:gd name="connsiteX9" fmla="*/ 193723 w 725113"/>
                <a:gd name="connsiteY9" fmla="*/ 546274 h 723143"/>
                <a:gd name="connsiteX10" fmla="*/ 184804 w 725113"/>
                <a:gd name="connsiteY10" fmla="*/ 548937 h 723143"/>
                <a:gd name="connsiteX11" fmla="*/ 110408 w 725113"/>
                <a:gd name="connsiteY11" fmla="*/ 585246 h 723143"/>
                <a:gd name="connsiteX12" fmla="*/ 99438 w 725113"/>
                <a:gd name="connsiteY12" fmla="*/ 592407 h 723143"/>
                <a:gd name="connsiteX13" fmla="*/ 113751 w 725113"/>
                <a:gd name="connsiteY13" fmla="*/ 609701 h 723143"/>
                <a:gd name="connsiteX14" fmla="*/ 291700 w 725113"/>
                <a:gd name="connsiteY14" fmla="*/ 705498 h 723143"/>
                <a:gd name="connsiteX15" fmla="*/ 313657 w 725113"/>
                <a:gd name="connsiteY15" fmla="*/ 707712 h 723143"/>
                <a:gd name="connsiteX16" fmla="*/ 294510 w 725113"/>
                <a:gd name="connsiteY16" fmla="*/ 690064 h 723143"/>
                <a:gd name="connsiteX17" fmla="*/ 199818 w 725113"/>
                <a:gd name="connsiteY17" fmla="*/ 561102 h 723143"/>
                <a:gd name="connsiteX18" fmla="*/ 354010 w 725113"/>
                <a:gd name="connsiteY18" fmla="*/ 527817 h 723143"/>
                <a:gd name="connsiteX19" fmla="*/ 336663 w 725113"/>
                <a:gd name="connsiteY19" fmla="*/ 702227 h 723143"/>
                <a:gd name="connsiteX20" fmla="*/ 359922 w 725113"/>
                <a:gd name="connsiteY20" fmla="*/ 688038 h 723143"/>
                <a:gd name="connsiteX21" fmla="*/ 475125 w 725113"/>
                <a:gd name="connsiteY21" fmla="*/ 582789 h 723143"/>
                <a:gd name="connsiteX22" fmla="*/ 484225 w 725113"/>
                <a:gd name="connsiteY22" fmla="*/ 569125 h 723143"/>
                <a:gd name="connsiteX23" fmla="*/ 473640 w 725113"/>
                <a:gd name="connsiteY23" fmla="*/ 563325 h 723143"/>
                <a:gd name="connsiteX24" fmla="*/ 425241 w 725113"/>
                <a:gd name="connsiteY24" fmla="*/ 543704 h 723143"/>
                <a:gd name="connsiteX25" fmla="*/ 297698 w 725113"/>
                <a:gd name="connsiteY25" fmla="*/ 525055 h 723143"/>
                <a:gd name="connsiteX26" fmla="*/ 237438 w 725113"/>
                <a:gd name="connsiteY26" fmla="*/ 533224 h 723143"/>
                <a:gd name="connsiteX27" fmla="*/ 203764 w 725113"/>
                <a:gd name="connsiteY27" fmla="*/ 543277 h 723143"/>
                <a:gd name="connsiteX28" fmla="*/ 209196 w 725113"/>
                <a:gd name="connsiteY28" fmla="*/ 556495 h 723143"/>
                <a:gd name="connsiteX29" fmla="*/ 322369 w 725113"/>
                <a:gd name="connsiteY29" fmla="*/ 701554 h 723143"/>
                <a:gd name="connsiteX30" fmla="*/ 325892 w 725113"/>
                <a:gd name="connsiteY30" fmla="*/ 704441 h 723143"/>
                <a:gd name="connsiteX31" fmla="*/ 343570 w 725113"/>
                <a:gd name="connsiteY31" fmla="*/ 526702 h 723143"/>
                <a:gd name="connsiteX32" fmla="*/ 568413 w 725113"/>
                <a:gd name="connsiteY32" fmla="*/ 387700 h 723143"/>
                <a:gd name="connsiteX33" fmla="*/ 552266 w 725113"/>
                <a:gd name="connsiteY33" fmla="*/ 462159 h 723143"/>
                <a:gd name="connsiteX34" fmla="*/ 521923 w 725113"/>
                <a:gd name="connsiteY34" fmla="*/ 531387 h 723143"/>
                <a:gd name="connsiteX35" fmla="*/ 499214 w 725113"/>
                <a:gd name="connsiteY35" fmla="*/ 565479 h 723143"/>
                <a:gd name="connsiteX36" fmla="*/ 520157 w 725113"/>
                <a:gd name="connsiteY36" fmla="*/ 576969 h 723143"/>
                <a:gd name="connsiteX37" fmla="*/ 577588 w 725113"/>
                <a:gd name="connsiteY37" fmla="*/ 619043 h 723143"/>
                <a:gd name="connsiteX38" fmla="*/ 588223 w 725113"/>
                <a:gd name="connsiteY38" fmla="*/ 628747 h 723143"/>
                <a:gd name="connsiteX39" fmla="*/ 611362 w 725113"/>
                <a:gd name="connsiteY39" fmla="*/ 609701 h 723143"/>
                <a:gd name="connsiteX40" fmla="*/ 707420 w 725113"/>
                <a:gd name="connsiteY40" fmla="*/ 432236 h 723143"/>
                <a:gd name="connsiteX41" fmla="*/ 710503 w 725113"/>
                <a:gd name="connsiteY41" fmla="*/ 401832 h 723143"/>
                <a:gd name="connsiteX42" fmla="*/ 369910 w 725113"/>
                <a:gd name="connsiteY42" fmla="*/ 367957 h 723143"/>
                <a:gd name="connsiteX43" fmla="*/ 355046 w 725113"/>
                <a:gd name="connsiteY43" fmla="*/ 517402 h 723143"/>
                <a:gd name="connsiteX44" fmla="*/ 428553 w 725113"/>
                <a:gd name="connsiteY44" fmla="*/ 533809 h 723143"/>
                <a:gd name="connsiteX45" fmla="*/ 478271 w 725113"/>
                <a:gd name="connsiteY45" fmla="*/ 553989 h 723143"/>
                <a:gd name="connsiteX46" fmla="*/ 490015 w 725113"/>
                <a:gd name="connsiteY46" fmla="*/ 560432 h 723143"/>
                <a:gd name="connsiteX47" fmla="*/ 512663 w 725113"/>
                <a:gd name="connsiteY47" fmla="*/ 526423 h 723143"/>
                <a:gd name="connsiteX48" fmla="*/ 542247 w 725113"/>
                <a:gd name="connsiteY48" fmla="*/ 458927 h 723143"/>
                <a:gd name="connsiteX49" fmla="*/ 557921 w 725113"/>
                <a:gd name="connsiteY49" fmla="*/ 386657 h 723143"/>
                <a:gd name="connsiteX50" fmla="*/ 166514 w 725113"/>
                <a:gd name="connsiteY50" fmla="*/ 347727 h 723143"/>
                <a:gd name="connsiteX51" fmla="*/ 167690 w 725113"/>
                <a:gd name="connsiteY51" fmla="*/ 421818 h 723143"/>
                <a:gd name="connsiteX52" fmla="*/ 183448 w 725113"/>
                <a:gd name="connsiteY52" fmla="*/ 493838 h 723143"/>
                <a:gd name="connsiteX53" fmla="*/ 199719 w 725113"/>
                <a:gd name="connsiteY53" fmla="*/ 533433 h 723143"/>
                <a:gd name="connsiteX54" fmla="*/ 218134 w 725113"/>
                <a:gd name="connsiteY54" fmla="*/ 527247 h 723143"/>
                <a:gd name="connsiteX55" fmla="*/ 271734 w 725113"/>
                <a:gd name="connsiteY55" fmla="*/ 516739 h 723143"/>
                <a:gd name="connsiteX56" fmla="*/ 344576 w 725113"/>
                <a:gd name="connsiteY56" fmla="*/ 516581 h 723143"/>
                <a:gd name="connsiteX57" fmla="*/ 359462 w 725113"/>
                <a:gd name="connsiteY57" fmla="*/ 366918 h 723143"/>
                <a:gd name="connsiteX58" fmla="*/ 13475 w 725113"/>
                <a:gd name="connsiteY58" fmla="*/ 332506 h 723143"/>
                <a:gd name="connsiteX59" fmla="*/ 10528 w 725113"/>
                <a:gd name="connsiteY59" fmla="*/ 361571 h 723143"/>
                <a:gd name="connsiteX60" fmla="*/ 70731 w 725113"/>
                <a:gd name="connsiteY60" fmla="*/ 557723 h 723143"/>
                <a:gd name="connsiteX61" fmla="*/ 92724 w 725113"/>
                <a:gd name="connsiteY61" fmla="*/ 584295 h 723143"/>
                <a:gd name="connsiteX62" fmla="*/ 104552 w 725113"/>
                <a:gd name="connsiteY62" fmla="*/ 576567 h 723143"/>
                <a:gd name="connsiteX63" fmla="*/ 171406 w 725113"/>
                <a:gd name="connsiteY63" fmla="*/ 542944 h 723143"/>
                <a:gd name="connsiteX64" fmla="*/ 189813 w 725113"/>
                <a:gd name="connsiteY64" fmla="*/ 536761 h 723143"/>
                <a:gd name="connsiteX65" fmla="*/ 173412 w 725113"/>
                <a:gd name="connsiteY65" fmla="*/ 496857 h 723143"/>
                <a:gd name="connsiteX66" fmla="*/ 157255 w 725113"/>
                <a:gd name="connsiteY66" fmla="*/ 422993 h 723143"/>
                <a:gd name="connsiteX67" fmla="*/ 156050 w 725113"/>
                <a:gd name="connsiteY67" fmla="*/ 346686 h 723143"/>
                <a:gd name="connsiteX68" fmla="*/ 532275 w 725113"/>
                <a:gd name="connsiteY68" fmla="*/ 199699 h 723143"/>
                <a:gd name="connsiteX69" fmla="*/ 504401 w 725113"/>
                <a:gd name="connsiteY69" fmla="*/ 208807 h 723143"/>
                <a:gd name="connsiteX70" fmla="*/ 411972 w 725113"/>
                <a:gd name="connsiteY70" fmla="*/ 219698 h 723143"/>
                <a:gd name="connsiteX71" fmla="*/ 411906 w 725113"/>
                <a:gd name="connsiteY71" fmla="*/ 219698 h 723143"/>
                <a:gd name="connsiteX72" fmla="*/ 384762 w 725113"/>
                <a:gd name="connsiteY72" fmla="*/ 218629 h 723143"/>
                <a:gd name="connsiteX73" fmla="*/ 370952 w 725113"/>
                <a:gd name="connsiteY73" fmla="*/ 357481 h 723143"/>
                <a:gd name="connsiteX74" fmla="*/ 559332 w 725113"/>
                <a:gd name="connsiteY74" fmla="*/ 376217 h 723143"/>
                <a:gd name="connsiteX75" fmla="*/ 558078 w 725113"/>
                <a:gd name="connsiteY75" fmla="*/ 297386 h 723143"/>
                <a:gd name="connsiteX76" fmla="*/ 536634 w 725113"/>
                <a:gd name="connsiteY76" fmla="*/ 208801 h 723143"/>
                <a:gd name="connsiteX77" fmla="*/ 230139 w 725113"/>
                <a:gd name="connsiteY77" fmla="*/ 166623 h 723143"/>
                <a:gd name="connsiteX78" fmla="*/ 184180 w 725113"/>
                <a:gd name="connsiteY78" fmla="*/ 260258 h 723143"/>
                <a:gd name="connsiteX79" fmla="*/ 167487 w 725113"/>
                <a:gd name="connsiteY79" fmla="*/ 337244 h 723143"/>
                <a:gd name="connsiteX80" fmla="*/ 360504 w 725113"/>
                <a:gd name="connsiteY80" fmla="*/ 356442 h 723143"/>
                <a:gd name="connsiteX81" fmla="*/ 374346 w 725113"/>
                <a:gd name="connsiteY81" fmla="*/ 217273 h 723143"/>
                <a:gd name="connsiteX82" fmla="*/ 328633 w 725113"/>
                <a:gd name="connsiteY82" fmla="*/ 209747 h 723143"/>
                <a:gd name="connsiteX83" fmla="*/ 280586 w 725113"/>
                <a:gd name="connsiteY83" fmla="*/ 194006 h 723143"/>
                <a:gd name="connsiteX84" fmla="*/ 642643 w 725113"/>
                <a:gd name="connsiteY84" fmla="*/ 150673 h 723143"/>
                <a:gd name="connsiteX85" fmla="*/ 639868 w 725113"/>
                <a:gd name="connsiteY85" fmla="*/ 152539 h 723143"/>
                <a:gd name="connsiteX86" fmla="*/ 577910 w 725113"/>
                <a:gd name="connsiteY86" fmla="*/ 184788 h 723143"/>
                <a:gd name="connsiteX87" fmla="*/ 542269 w 725113"/>
                <a:gd name="connsiteY87" fmla="*/ 196434 h 723143"/>
                <a:gd name="connsiteX88" fmla="*/ 546537 w 725113"/>
                <a:gd name="connsiteY88" fmla="*/ 205349 h 723143"/>
                <a:gd name="connsiteX89" fmla="*/ 568516 w 725113"/>
                <a:gd name="connsiteY89" fmla="*/ 296209 h 723143"/>
                <a:gd name="connsiteX90" fmla="*/ 569796 w 725113"/>
                <a:gd name="connsiteY90" fmla="*/ 377258 h 723143"/>
                <a:gd name="connsiteX91" fmla="*/ 711565 w 725113"/>
                <a:gd name="connsiteY91" fmla="*/ 391358 h 723143"/>
                <a:gd name="connsiteX92" fmla="*/ 714585 w 725113"/>
                <a:gd name="connsiteY92" fmla="*/ 361571 h 723143"/>
                <a:gd name="connsiteX93" fmla="*/ 667878 w 725113"/>
                <a:gd name="connsiteY93" fmla="*/ 186961 h 723143"/>
                <a:gd name="connsiteX94" fmla="*/ 135113 w 725113"/>
                <a:gd name="connsiteY94" fmla="*/ 94322 h 723143"/>
                <a:gd name="connsiteX95" fmla="*/ 96476 w 725113"/>
                <a:gd name="connsiteY95" fmla="*/ 131947 h 723143"/>
                <a:gd name="connsiteX96" fmla="*/ 17692 w 725113"/>
                <a:gd name="connsiteY96" fmla="*/ 290907 h 723143"/>
                <a:gd name="connsiteX97" fmla="*/ 14537 w 725113"/>
                <a:gd name="connsiteY97" fmla="*/ 322032 h 723143"/>
                <a:gd name="connsiteX98" fmla="*/ 157060 w 725113"/>
                <a:gd name="connsiteY98" fmla="*/ 336207 h 723143"/>
                <a:gd name="connsiteX99" fmla="*/ 174224 w 725113"/>
                <a:gd name="connsiteY99" fmla="*/ 257045 h 723143"/>
                <a:gd name="connsiteX100" fmla="*/ 213598 w 725113"/>
                <a:gd name="connsiteY100" fmla="*/ 172308 h 723143"/>
                <a:gd name="connsiteX101" fmla="*/ 221420 w 725113"/>
                <a:gd name="connsiteY101" fmla="*/ 161891 h 723143"/>
                <a:gd name="connsiteX102" fmla="*/ 202416 w 725113"/>
                <a:gd name="connsiteY102" fmla="*/ 151575 h 723143"/>
                <a:gd name="connsiteX103" fmla="*/ 138436 w 725113"/>
                <a:gd name="connsiteY103" fmla="*/ 97916 h 723143"/>
                <a:gd name="connsiteX104" fmla="*/ 404633 w 725113"/>
                <a:gd name="connsiteY104" fmla="*/ 18844 h 723143"/>
                <a:gd name="connsiteX105" fmla="*/ 385815 w 725113"/>
                <a:gd name="connsiteY105" fmla="*/ 208046 h 723143"/>
                <a:gd name="connsiteX106" fmla="*/ 435130 w 725113"/>
                <a:gd name="connsiteY106" fmla="*/ 208495 h 723143"/>
                <a:gd name="connsiteX107" fmla="*/ 483438 w 725113"/>
                <a:gd name="connsiteY107" fmla="*/ 202519 h 723143"/>
                <a:gd name="connsiteX108" fmla="*/ 527500 w 725113"/>
                <a:gd name="connsiteY108" fmla="*/ 189729 h 723143"/>
                <a:gd name="connsiteX109" fmla="*/ 501328 w 725113"/>
                <a:gd name="connsiteY109" fmla="*/ 135079 h 723143"/>
                <a:gd name="connsiteX110" fmla="*/ 424193 w 725113"/>
                <a:gd name="connsiteY110" fmla="*/ 36887 h 723143"/>
                <a:gd name="connsiteX111" fmla="*/ 417019 w 725113"/>
                <a:gd name="connsiteY111" fmla="*/ 15992 h 723143"/>
                <a:gd name="connsiteX112" fmla="*/ 431260 w 725113"/>
                <a:gd name="connsiteY112" fmla="*/ 29113 h 723143"/>
                <a:gd name="connsiteX113" fmla="*/ 510344 w 725113"/>
                <a:gd name="connsiteY113" fmla="*/ 129755 h 723143"/>
                <a:gd name="connsiteX114" fmla="*/ 537649 w 725113"/>
                <a:gd name="connsiteY114" fmla="*/ 186783 h 723143"/>
                <a:gd name="connsiteX115" fmla="*/ 564331 w 725113"/>
                <a:gd name="connsiteY115" fmla="*/ 179038 h 723143"/>
                <a:gd name="connsiteX116" fmla="*/ 633128 w 725113"/>
                <a:gd name="connsiteY116" fmla="*/ 144349 h 723143"/>
                <a:gd name="connsiteX117" fmla="*/ 636625 w 725113"/>
                <a:gd name="connsiteY117" fmla="*/ 142019 h 723143"/>
                <a:gd name="connsiteX118" fmla="*/ 634098 w 725113"/>
                <a:gd name="connsiteY118" fmla="*/ 138386 h 723143"/>
                <a:gd name="connsiteX119" fmla="*/ 433413 w 725113"/>
                <a:gd name="connsiteY119" fmla="*/ 17645 h 723143"/>
                <a:gd name="connsiteX120" fmla="*/ 394527 w 725113"/>
                <a:gd name="connsiteY120" fmla="*/ 14368 h 723143"/>
                <a:gd name="connsiteX121" fmla="*/ 390722 w 725113"/>
                <a:gd name="connsiteY121" fmla="*/ 16389 h 723143"/>
                <a:gd name="connsiteX122" fmla="*/ 292281 w 725113"/>
                <a:gd name="connsiteY122" fmla="*/ 90860 h 723143"/>
                <a:gd name="connsiteX123" fmla="*/ 236130 w 725113"/>
                <a:gd name="connsiteY123" fmla="*/ 158041 h 723143"/>
                <a:gd name="connsiteX124" fmla="*/ 284412 w 725113"/>
                <a:gd name="connsiteY124" fmla="*/ 184238 h 723143"/>
                <a:gd name="connsiteX125" fmla="*/ 331059 w 725113"/>
                <a:gd name="connsiteY125" fmla="*/ 199516 h 723143"/>
                <a:gd name="connsiteX126" fmla="*/ 375387 w 725113"/>
                <a:gd name="connsiteY126" fmla="*/ 206806 h 723143"/>
                <a:gd name="connsiteX127" fmla="*/ 362556 w 725113"/>
                <a:gd name="connsiteY127" fmla="*/ 10499 h 723143"/>
                <a:gd name="connsiteX128" fmla="*/ 187470 w 725113"/>
                <a:gd name="connsiteY128" fmla="*/ 57080 h 723143"/>
                <a:gd name="connsiteX129" fmla="*/ 143242 w 725113"/>
                <a:gd name="connsiteY129" fmla="*/ 87669 h 723143"/>
                <a:gd name="connsiteX130" fmla="*/ 146273 w 725113"/>
                <a:gd name="connsiteY130" fmla="*/ 90931 h 723143"/>
                <a:gd name="connsiteX131" fmla="*/ 208478 w 725113"/>
                <a:gd name="connsiteY131" fmla="*/ 143037 h 723143"/>
                <a:gd name="connsiteX132" fmla="*/ 227733 w 725113"/>
                <a:gd name="connsiteY132" fmla="*/ 153484 h 723143"/>
                <a:gd name="connsiteX133" fmla="*/ 263902 w 725113"/>
                <a:gd name="connsiteY133" fmla="*/ 105316 h 723143"/>
                <a:gd name="connsiteX134" fmla="*/ 361142 w 725113"/>
                <a:gd name="connsiteY134" fmla="*/ 22178 h 723143"/>
                <a:gd name="connsiteX135" fmla="*/ 377786 w 725113"/>
                <a:gd name="connsiteY135" fmla="*/ 12035 h 723143"/>
                <a:gd name="connsiteX136" fmla="*/ 362556 w 725113"/>
                <a:gd name="connsiteY136" fmla="*/ 0 h 723143"/>
                <a:gd name="connsiteX137" fmla="*/ 393388 w 725113"/>
                <a:gd name="connsiteY137" fmla="*/ 3109 h 723143"/>
                <a:gd name="connsiteX138" fmla="*/ 395784 w 725113"/>
                <a:gd name="connsiteY138" fmla="*/ 1837 h 723143"/>
                <a:gd name="connsiteX139" fmla="*/ 396548 w 725113"/>
                <a:gd name="connsiteY139" fmla="*/ 3428 h 723143"/>
                <a:gd name="connsiteX140" fmla="*/ 400170 w 725113"/>
                <a:gd name="connsiteY140" fmla="*/ 3793 h 723143"/>
                <a:gd name="connsiteX141" fmla="*/ 401246 w 725113"/>
                <a:gd name="connsiteY141" fmla="*/ 2362 h 723143"/>
                <a:gd name="connsiteX142" fmla="*/ 403397 w 725113"/>
                <a:gd name="connsiteY142" fmla="*/ 4119 h 723143"/>
                <a:gd name="connsiteX143" fmla="*/ 435528 w 725113"/>
                <a:gd name="connsiteY143" fmla="*/ 7360 h 723143"/>
                <a:gd name="connsiteX144" fmla="*/ 725113 w 725113"/>
                <a:gd name="connsiteY144" fmla="*/ 361571 h 723143"/>
                <a:gd name="connsiteX145" fmla="*/ 721987 w 725113"/>
                <a:gd name="connsiteY145" fmla="*/ 392395 h 723143"/>
                <a:gd name="connsiteX146" fmla="*/ 722058 w 725113"/>
                <a:gd name="connsiteY146" fmla="*/ 392402 h 723143"/>
                <a:gd name="connsiteX147" fmla="*/ 721016 w 725113"/>
                <a:gd name="connsiteY147" fmla="*/ 402878 h 723143"/>
                <a:gd name="connsiteX148" fmla="*/ 720925 w 725113"/>
                <a:gd name="connsiteY148" fmla="*/ 402869 h 723143"/>
                <a:gd name="connsiteX149" fmla="*/ 717733 w 725113"/>
                <a:gd name="connsiteY149" fmla="*/ 434345 h 723143"/>
                <a:gd name="connsiteX150" fmla="*/ 618797 w 725113"/>
                <a:gd name="connsiteY150" fmla="*/ 617116 h 723143"/>
                <a:gd name="connsiteX151" fmla="*/ 588322 w 725113"/>
                <a:gd name="connsiteY151" fmla="*/ 642203 h 723143"/>
                <a:gd name="connsiteX152" fmla="*/ 587656 w 725113"/>
                <a:gd name="connsiteY152" fmla="*/ 642821 h 723143"/>
                <a:gd name="connsiteX153" fmla="*/ 587656 w 725113"/>
                <a:gd name="connsiteY153" fmla="*/ 642756 h 723143"/>
                <a:gd name="connsiteX154" fmla="*/ 587653 w 725113"/>
                <a:gd name="connsiteY154" fmla="*/ 642753 h 723143"/>
                <a:gd name="connsiteX155" fmla="*/ 565118 w 725113"/>
                <a:gd name="connsiteY155" fmla="*/ 661304 h 723143"/>
                <a:gd name="connsiteX156" fmla="*/ 362556 w 725113"/>
                <a:gd name="connsiteY156" fmla="*/ 723143 h 723143"/>
                <a:gd name="connsiteX157" fmla="*/ 106316 w 725113"/>
                <a:gd name="connsiteY157" fmla="*/ 617116 h 723143"/>
                <a:gd name="connsiteX158" fmla="*/ 90783 w 725113"/>
                <a:gd name="connsiteY158" fmla="*/ 598349 h 723143"/>
                <a:gd name="connsiteX159" fmla="*/ 89356 w 725113"/>
                <a:gd name="connsiteY159" fmla="*/ 599380 h 723143"/>
                <a:gd name="connsiteX160" fmla="*/ 82907 w 725113"/>
                <a:gd name="connsiteY160" fmla="*/ 591112 h 723143"/>
                <a:gd name="connsiteX161" fmla="*/ 84087 w 725113"/>
                <a:gd name="connsiteY161" fmla="*/ 590259 h 723143"/>
                <a:gd name="connsiteX162" fmla="*/ 62007 w 725113"/>
                <a:gd name="connsiteY162" fmla="*/ 563583 h 723143"/>
                <a:gd name="connsiteX163" fmla="*/ 0 w 725113"/>
                <a:gd name="connsiteY163" fmla="*/ 361571 h 723143"/>
                <a:gd name="connsiteX164" fmla="*/ 362556 w 725113"/>
                <a:gd name="connsiteY164" fmla="*/ 0 h 7231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Lst>
              <a:rect l="l" t="t" r="r" b="b"/>
              <a:pathLst>
                <a:path w="725113" h="723143">
                  <a:moveTo>
                    <a:pt x="493427" y="574166"/>
                  </a:moveTo>
                  <a:lnTo>
                    <a:pt x="483425" y="589182"/>
                  </a:lnTo>
                  <a:cubicBezTo>
                    <a:pt x="442392" y="641362"/>
                    <a:pt x="396071" y="676851"/>
                    <a:pt x="365295" y="697026"/>
                  </a:cubicBezTo>
                  <a:lnTo>
                    <a:pt x="342912" y="710662"/>
                  </a:lnTo>
                  <a:lnTo>
                    <a:pt x="362556" y="712643"/>
                  </a:lnTo>
                  <a:cubicBezTo>
                    <a:pt x="435347" y="712643"/>
                    <a:pt x="503049" y="690496"/>
                    <a:pt x="559242" y="652604"/>
                  </a:cubicBezTo>
                  <a:lnTo>
                    <a:pt x="580081" y="635450"/>
                  </a:lnTo>
                  <a:lnTo>
                    <a:pt x="570342" y="626578"/>
                  </a:lnTo>
                  <a:cubicBezTo>
                    <a:pt x="557858" y="615770"/>
                    <a:pt x="538909" y="600806"/>
                    <a:pt x="514418" y="585668"/>
                  </a:cubicBezTo>
                  <a:close/>
                  <a:moveTo>
                    <a:pt x="193723" y="546274"/>
                  </a:moveTo>
                  <a:lnTo>
                    <a:pt x="184804" y="548937"/>
                  </a:lnTo>
                  <a:cubicBezTo>
                    <a:pt x="152700" y="560942"/>
                    <a:pt x="127014" y="575017"/>
                    <a:pt x="110408" y="585246"/>
                  </a:cubicBezTo>
                  <a:lnTo>
                    <a:pt x="99438" y="592407"/>
                  </a:lnTo>
                  <a:lnTo>
                    <a:pt x="113751" y="609701"/>
                  </a:lnTo>
                  <a:cubicBezTo>
                    <a:pt x="161559" y="657378"/>
                    <a:pt x="223015" y="691445"/>
                    <a:pt x="291700" y="705498"/>
                  </a:cubicBezTo>
                  <a:lnTo>
                    <a:pt x="313657" y="707712"/>
                  </a:lnTo>
                  <a:lnTo>
                    <a:pt x="294510" y="690064"/>
                  </a:lnTo>
                  <a:cubicBezTo>
                    <a:pt x="268280" y="664230"/>
                    <a:pt x="229814" y="620335"/>
                    <a:pt x="199818" y="561102"/>
                  </a:cubicBezTo>
                  <a:close/>
                  <a:moveTo>
                    <a:pt x="354010" y="527817"/>
                  </a:moveTo>
                  <a:lnTo>
                    <a:pt x="336663" y="702227"/>
                  </a:lnTo>
                  <a:lnTo>
                    <a:pt x="359922" y="688038"/>
                  </a:lnTo>
                  <a:cubicBezTo>
                    <a:pt x="389942" y="668334"/>
                    <a:pt x="435114" y="633689"/>
                    <a:pt x="475125" y="582789"/>
                  </a:cubicBezTo>
                  <a:lnTo>
                    <a:pt x="484225" y="569125"/>
                  </a:lnTo>
                  <a:lnTo>
                    <a:pt x="473640" y="563325"/>
                  </a:lnTo>
                  <a:cubicBezTo>
                    <a:pt x="458738" y="556165"/>
                    <a:pt x="442567" y="549459"/>
                    <a:pt x="425241" y="543704"/>
                  </a:cubicBezTo>
                  <a:close/>
                  <a:moveTo>
                    <a:pt x="297698" y="525055"/>
                  </a:moveTo>
                  <a:cubicBezTo>
                    <a:pt x="276562" y="526027"/>
                    <a:pt x="256365" y="528997"/>
                    <a:pt x="237438" y="533224"/>
                  </a:cubicBezTo>
                  <a:lnTo>
                    <a:pt x="203764" y="543277"/>
                  </a:lnTo>
                  <a:lnTo>
                    <a:pt x="209196" y="556495"/>
                  </a:lnTo>
                  <a:cubicBezTo>
                    <a:pt x="248194" y="633530"/>
                    <a:pt x="301869" y="684005"/>
                    <a:pt x="322369" y="701554"/>
                  </a:cubicBezTo>
                  <a:lnTo>
                    <a:pt x="325892" y="704441"/>
                  </a:lnTo>
                  <a:lnTo>
                    <a:pt x="343570" y="526702"/>
                  </a:lnTo>
                  <a:close/>
                  <a:moveTo>
                    <a:pt x="568413" y="387700"/>
                  </a:moveTo>
                  <a:lnTo>
                    <a:pt x="552266" y="462159"/>
                  </a:lnTo>
                  <a:cubicBezTo>
                    <a:pt x="544025" y="487174"/>
                    <a:pt x="533654" y="510233"/>
                    <a:pt x="521923" y="531387"/>
                  </a:cubicBezTo>
                  <a:lnTo>
                    <a:pt x="499214" y="565479"/>
                  </a:lnTo>
                  <a:lnTo>
                    <a:pt x="520157" y="576969"/>
                  </a:lnTo>
                  <a:cubicBezTo>
                    <a:pt x="545312" y="592539"/>
                    <a:pt x="564771" y="607929"/>
                    <a:pt x="577588" y="619043"/>
                  </a:cubicBezTo>
                  <a:lnTo>
                    <a:pt x="588223" y="628747"/>
                  </a:lnTo>
                  <a:lnTo>
                    <a:pt x="611362" y="609701"/>
                  </a:lnTo>
                  <a:cubicBezTo>
                    <a:pt x="659169" y="562023"/>
                    <a:pt x="693329" y="500734"/>
                    <a:pt x="707420" y="432236"/>
                  </a:cubicBezTo>
                  <a:lnTo>
                    <a:pt x="710503" y="401832"/>
                  </a:lnTo>
                  <a:close/>
                  <a:moveTo>
                    <a:pt x="369910" y="367957"/>
                  </a:moveTo>
                  <a:lnTo>
                    <a:pt x="355046" y="517402"/>
                  </a:lnTo>
                  <a:lnTo>
                    <a:pt x="428553" y="533809"/>
                  </a:lnTo>
                  <a:cubicBezTo>
                    <a:pt x="446352" y="539728"/>
                    <a:pt x="462965" y="546625"/>
                    <a:pt x="478271" y="553989"/>
                  </a:cubicBezTo>
                  <a:lnTo>
                    <a:pt x="490015" y="560432"/>
                  </a:lnTo>
                  <a:lnTo>
                    <a:pt x="512663" y="526423"/>
                  </a:lnTo>
                  <a:cubicBezTo>
                    <a:pt x="524101" y="505795"/>
                    <a:pt x="534213" y="483313"/>
                    <a:pt x="542247" y="458927"/>
                  </a:cubicBezTo>
                  <a:lnTo>
                    <a:pt x="557921" y="386657"/>
                  </a:lnTo>
                  <a:close/>
                  <a:moveTo>
                    <a:pt x="166514" y="347727"/>
                  </a:moveTo>
                  <a:lnTo>
                    <a:pt x="167690" y="421818"/>
                  </a:lnTo>
                  <a:cubicBezTo>
                    <a:pt x="170779" y="447319"/>
                    <a:pt x="176281" y="471359"/>
                    <a:pt x="183448" y="493838"/>
                  </a:cubicBezTo>
                  <a:lnTo>
                    <a:pt x="199719" y="533433"/>
                  </a:lnTo>
                  <a:lnTo>
                    <a:pt x="218134" y="527247"/>
                  </a:lnTo>
                  <a:cubicBezTo>
                    <a:pt x="234938" y="522694"/>
                    <a:pt x="252888" y="519006"/>
                    <a:pt x="271734" y="516739"/>
                  </a:cubicBezTo>
                  <a:lnTo>
                    <a:pt x="344576" y="516581"/>
                  </a:lnTo>
                  <a:lnTo>
                    <a:pt x="359462" y="366918"/>
                  </a:lnTo>
                  <a:close/>
                  <a:moveTo>
                    <a:pt x="13475" y="332506"/>
                  </a:moveTo>
                  <a:lnTo>
                    <a:pt x="10528" y="361571"/>
                  </a:lnTo>
                  <a:cubicBezTo>
                    <a:pt x="10528" y="434164"/>
                    <a:pt x="32735" y="501682"/>
                    <a:pt x="70731" y="557723"/>
                  </a:cubicBezTo>
                  <a:lnTo>
                    <a:pt x="92724" y="584295"/>
                  </a:lnTo>
                  <a:lnTo>
                    <a:pt x="104552" y="576567"/>
                  </a:lnTo>
                  <a:cubicBezTo>
                    <a:pt x="119928" y="567088"/>
                    <a:pt x="142877" y="554398"/>
                    <a:pt x="171406" y="542944"/>
                  </a:cubicBezTo>
                  <a:lnTo>
                    <a:pt x="189813" y="536761"/>
                  </a:lnTo>
                  <a:lnTo>
                    <a:pt x="173412" y="496857"/>
                  </a:lnTo>
                  <a:cubicBezTo>
                    <a:pt x="166063" y="473806"/>
                    <a:pt x="160421" y="449150"/>
                    <a:pt x="157255" y="422993"/>
                  </a:cubicBezTo>
                  <a:lnTo>
                    <a:pt x="156050" y="346686"/>
                  </a:lnTo>
                  <a:close/>
                  <a:moveTo>
                    <a:pt x="532275" y="199699"/>
                  </a:moveTo>
                  <a:lnTo>
                    <a:pt x="504401" y="208807"/>
                  </a:lnTo>
                  <a:cubicBezTo>
                    <a:pt x="476418" y="215346"/>
                    <a:pt x="445283" y="219698"/>
                    <a:pt x="411972" y="219698"/>
                  </a:cubicBezTo>
                  <a:lnTo>
                    <a:pt x="411906" y="219698"/>
                  </a:lnTo>
                  <a:lnTo>
                    <a:pt x="384762" y="218629"/>
                  </a:lnTo>
                  <a:lnTo>
                    <a:pt x="370952" y="357481"/>
                  </a:lnTo>
                  <a:lnTo>
                    <a:pt x="559332" y="376217"/>
                  </a:lnTo>
                  <a:lnTo>
                    <a:pt x="558078" y="297386"/>
                  </a:lnTo>
                  <a:cubicBezTo>
                    <a:pt x="554214" y="265510"/>
                    <a:pt x="546579" y="235917"/>
                    <a:pt x="536634" y="208801"/>
                  </a:cubicBezTo>
                  <a:close/>
                  <a:moveTo>
                    <a:pt x="230139" y="166623"/>
                  </a:moveTo>
                  <a:lnTo>
                    <a:pt x="184180" y="260258"/>
                  </a:lnTo>
                  <a:lnTo>
                    <a:pt x="167487" y="337244"/>
                  </a:lnTo>
                  <a:lnTo>
                    <a:pt x="360504" y="356442"/>
                  </a:lnTo>
                  <a:lnTo>
                    <a:pt x="374346" y="217273"/>
                  </a:lnTo>
                  <a:lnTo>
                    <a:pt x="328633" y="209747"/>
                  </a:lnTo>
                  <a:cubicBezTo>
                    <a:pt x="311716" y="205523"/>
                    <a:pt x="295669" y="200138"/>
                    <a:pt x="280586" y="194006"/>
                  </a:cubicBezTo>
                  <a:close/>
                  <a:moveTo>
                    <a:pt x="642643" y="150673"/>
                  </a:moveTo>
                  <a:lnTo>
                    <a:pt x="639868" y="152539"/>
                  </a:lnTo>
                  <a:cubicBezTo>
                    <a:pt x="630710" y="158476"/>
                    <a:pt x="608958" y="171660"/>
                    <a:pt x="577910" y="184788"/>
                  </a:cubicBezTo>
                  <a:lnTo>
                    <a:pt x="542269" y="196434"/>
                  </a:lnTo>
                  <a:lnTo>
                    <a:pt x="546537" y="205349"/>
                  </a:lnTo>
                  <a:cubicBezTo>
                    <a:pt x="556732" y="233157"/>
                    <a:pt x="564557" y="263510"/>
                    <a:pt x="568516" y="296209"/>
                  </a:cubicBezTo>
                  <a:lnTo>
                    <a:pt x="569796" y="377258"/>
                  </a:lnTo>
                  <a:lnTo>
                    <a:pt x="711565" y="391358"/>
                  </a:lnTo>
                  <a:lnTo>
                    <a:pt x="714585" y="361571"/>
                  </a:lnTo>
                  <a:cubicBezTo>
                    <a:pt x="714585" y="298052"/>
                    <a:pt x="697582" y="238419"/>
                    <a:pt x="667878" y="186961"/>
                  </a:cubicBezTo>
                  <a:close/>
                  <a:moveTo>
                    <a:pt x="135113" y="94322"/>
                  </a:moveTo>
                  <a:lnTo>
                    <a:pt x="96476" y="131947"/>
                  </a:lnTo>
                  <a:cubicBezTo>
                    <a:pt x="57717" y="176555"/>
                    <a:pt x="30022" y="230971"/>
                    <a:pt x="17692" y="290907"/>
                  </a:cubicBezTo>
                  <a:lnTo>
                    <a:pt x="14537" y="322032"/>
                  </a:lnTo>
                  <a:lnTo>
                    <a:pt x="157060" y="336207"/>
                  </a:lnTo>
                  <a:lnTo>
                    <a:pt x="174224" y="257045"/>
                  </a:lnTo>
                  <a:cubicBezTo>
                    <a:pt x="184523" y="225775"/>
                    <a:pt x="198150" y="197563"/>
                    <a:pt x="213598" y="172308"/>
                  </a:cubicBezTo>
                  <a:lnTo>
                    <a:pt x="221420" y="161891"/>
                  </a:lnTo>
                  <a:lnTo>
                    <a:pt x="202416" y="151575"/>
                  </a:lnTo>
                  <a:cubicBezTo>
                    <a:pt x="169870" y="129201"/>
                    <a:pt x="147696" y="107578"/>
                    <a:pt x="138436" y="97916"/>
                  </a:cubicBezTo>
                  <a:close/>
                  <a:moveTo>
                    <a:pt x="404633" y="18844"/>
                  </a:moveTo>
                  <a:lnTo>
                    <a:pt x="385815" y="208046"/>
                  </a:lnTo>
                  <a:lnTo>
                    <a:pt x="435130" y="208495"/>
                  </a:lnTo>
                  <a:cubicBezTo>
                    <a:pt x="451959" y="207470"/>
                    <a:pt x="468111" y="205369"/>
                    <a:pt x="483438" y="202519"/>
                  </a:cubicBezTo>
                  <a:lnTo>
                    <a:pt x="527500" y="189729"/>
                  </a:lnTo>
                  <a:lnTo>
                    <a:pt x="501328" y="135079"/>
                  </a:lnTo>
                  <a:cubicBezTo>
                    <a:pt x="475119" y="91144"/>
                    <a:pt x="445511" y="57896"/>
                    <a:pt x="424193" y="36887"/>
                  </a:cubicBezTo>
                  <a:close/>
                  <a:moveTo>
                    <a:pt x="417019" y="15992"/>
                  </a:moveTo>
                  <a:lnTo>
                    <a:pt x="431260" y="29113"/>
                  </a:lnTo>
                  <a:cubicBezTo>
                    <a:pt x="453119" y="50637"/>
                    <a:pt x="483475" y="84712"/>
                    <a:pt x="510344" y="129755"/>
                  </a:cubicBezTo>
                  <a:lnTo>
                    <a:pt x="537649" y="186783"/>
                  </a:lnTo>
                  <a:lnTo>
                    <a:pt x="564331" y="179038"/>
                  </a:lnTo>
                  <a:cubicBezTo>
                    <a:pt x="598654" y="165411"/>
                    <a:pt x="622909" y="150913"/>
                    <a:pt x="633128" y="144349"/>
                  </a:cubicBezTo>
                  <a:lnTo>
                    <a:pt x="636625" y="142019"/>
                  </a:lnTo>
                  <a:lnTo>
                    <a:pt x="634098" y="138386"/>
                  </a:lnTo>
                  <a:cubicBezTo>
                    <a:pt x="583839" y="77676"/>
                    <a:pt x="513546" y="34040"/>
                    <a:pt x="433413" y="17645"/>
                  </a:cubicBezTo>
                  <a:close/>
                  <a:moveTo>
                    <a:pt x="394527" y="14368"/>
                  </a:moveTo>
                  <a:lnTo>
                    <a:pt x="390722" y="16389"/>
                  </a:lnTo>
                  <a:cubicBezTo>
                    <a:pt x="373061" y="26275"/>
                    <a:pt x="333476" y="50657"/>
                    <a:pt x="292281" y="90860"/>
                  </a:cubicBezTo>
                  <a:lnTo>
                    <a:pt x="236130" y="158041"/>
                  </a:lnTo>
                  <a:lnTo>
                    <a:pt x="284412" y="184238"/>
                  </a:lnTo>
                  <a:cubicBezTo>
                    <a:pt x="299058" y="190191"/>
                    <a:pt x="314638" y="195418"/>
                    <a:pt x="331059" y="199516"/>
                  </a:cubicBezTo>
                  <a:lnTo>
                    <a:pt x="375387" y="206806"/>
                  </a:lnTo>
                  <a:close/>
                  <a:moveTo>
                    <a:pt x="362556" y="10499"/>
                  </a:moveTo>
                  <a:cubicBezTo>
                    <a:pt x="298864" y="10499"/>
                    <a:pt x="239069" y="27456"/>
                    <a:pt x="187470" y="57080"/>
                  </a:cubicBezTo>
                  <a:lnTo>
                    <a:pt x="143242" y="87669"/>
                  </a:lnTo>
                  <a:lnTo>
                    <a:pt x="146273" y="90931"/>
                  </a:lnTo>
                  <a:cubicBezTo>
                    <a:pt x="155287" y="100308"/>
                    <a:pt x="176851" y="121308"/>
                    <a:pt x="208478" y="143037"/>
                  </a:cubicBezTo>
                  <a:lnTo>
                    <a:pt x="227733" y="153484"/>
                  </a:lnTo>
                  <a:lnTo>
                    <a:pt x="263902" y="105316"/>
                  </a:lnTo>
                  <a:cubicBezTo>
                    <a:pt x="299073" y="66438"/>
                    <a:pt x="335504" y="38990"/>
                    <a:pt x="361142" y="22178"/>
                  </a:cubicBezTo>
                  <a:lnTo>
                    <a:pt x="377786" y="12035"/>
                  </a:lnTo>
                  <a:close/>
                  <a:moveTo>
                    <a:pt x="362556" y="0"/>
                  </a:moveTo>
                  <a:lnTo>
                    <a:pt x="393388" y="3109"/>
                  </a:lnTo>
                  <a:lnTo>
                    <a:pt x="395784" y="1837"/>
                  </a:lnTo>
                  <a:lnTo>
                    <a:pt x="396548" y="3428"/>
                  </a:lnTo>
                  <a:lnTo>
                    <a:pt x="400170" y="3793"/>
                  </a:lnTo>
                  <a:lnTo>
                    <a:pt x="401246" y="2362"/>
                  </a:lnTo>
                  <a:lnTo>
                    <a:pt x="403397" y="4119"/>
                  </a:lnTo>
                  <a:lnTo>
                    <a:pt x="435528" y="7360"/>
                  </a:lnTo>
                  <a:cubicBezTo>
                    <a:pt x="600579" y="41134"/>
                    <a:pt x="725113" y="187135"/>
                    <a:pt x="725113" y="361571"/>
                  </a:cubicBezTo>
                  <a:lnTo>
                    <a:pt x="721987" y="392395"/>
                  </a:lnTo>
                  <a:lnTo>
                    <a:pt x="722058" y="392402"/>
                  </a:lnTo>
                  <a:lnTo>
                    <a:pt x="721016" y="402878"/>
                  </a:lnTo>
                  <a:lnTo>
                    <a:pt x="720925" y="402869"/>
                  </a:lnTo>
                  <a:lnTo>
                    <a:pt x="717733" y="434345"/>
                  </a:lnTo>
                  <a:cubicBezTo>
                    <a:pt x="703219" y="504888"/>
                    <a:pt x="668036" y="568011"/>
                    <a:pt x="618797" y="617116"/>
                  </a:cubicBezTo>
                  <a:lnTo>
                    <a:pt x="588322" y="642203"/>
                  </a:lnTo>
                  <a:lnTo>
                    <a:pt x="587656" y="642821"/>
                  </a:lnTo>
                  <a:lnTo>
                    <a:pt x="587656" y="642756"/>
                  </a:lnTo>
                  <a:lnTo>
                    <a:pt x="587653" y="642753"/>
                  </a:lnTo>
                  <a:lnTo>
                    <a:pt x="565118" y="661304"/>
                  </a:lnTo>
                  <a:cubicBezTo>
                    <a:pt x="507244" y="700331"/>
                    <a:pt x="437519" y="723143"/>
                    <a:pt x="362556" y="723143"/>
                  </a:cubicBezTo>
                  <a:cubicBezTo>
                    <a:pt x="262607" y="723143"/>
                    <a:pt x="171968" y="682589"/>
                    <a:pt x="106316" y="617116"/>
                  </a:cubicBezTo>
                  <a:lnTo>
                    <a:pt x="90783" y="598349"/>
                  </a:lnTo>
                  <a:lnTo>
                    <a:pt x="89356" y="599380"/>
                  </a:lnTo>
                  <a:lnTo>
                    <a:pt x="82907" y="591112"/>
                  </a:lnTo>
                  <a:lnTo>
                    <a:pt x="84087" y="590259"/>
                  </a:lnTo>
                  <a:lnTo>
                    <a:pt x="62007" y="563583"/>
                  </a:lnTo>
                  <a:cubicBezTo>
                    <a:pt x="22873" y="505865"/>
                    <a:pt x="0" y="436330"/>
                    <a:pt x="0" y="361571"/>
                  </a:cubicBezTo>
                  <a:cubicBezTo>
                    <a:pt x="0" y="162215"/>
                    <a:pt x="162657" y="0"/>
                    <a:pt x="362556" y="0"/>
                  </a:cubicBezTo>
                  <a:close/>
                </a:path>
              </a:pathLst>
            </a:custGeom>
            <a:solidFill>
              <a:schemeClr val="accent3"/>
            </a:solidFill>
            <a:ln w="9441" cap="flat">
              <a:noFill/>
              <a:prstDash val="solid"/>
              <a:miter/>
            </a:ln>
          </p:spPr>
          <p:txBody>
            <a:bodyPr rtlCol="0" anchor="ctr"/>
            <a:lstStyle/>
            <a:p>
              <a:endParaRPr lang="en-GB"/>
            </a:p>
          </p:txBody>
        </p:sp>
      </p:grpSp>
      <p:grpSp>
        <p:nvGrpSpPr>
          <p:cNvPr id="486" name="Group 485">
            <a:extLst>
              <a:ext uri="{FF2B5EF4-FFF2-40B4-BE49-F238E27FC236}">
                <a16:creationId xmlns:a16="http://schemas.microsoft.com/office/drawing/2014/main" id="{2DA84B98-4E06-DA00-9068-8DBD88F8469C}"/>
              </a:ext>
            </a:extLst>
          </p:cNvPr>
          <p:cNvGrpSpPr/>
          <p:nvPr userDrawn="1"/>
        </p:nvGrpSpPr>
        <p:grpSpPr>
          <a:xfrm rot="1334456">
            <a:off x="3378035" y="1010422"/>
            <a:ext cx="748800" cy="769076"/>
            <a:chOff x="6260403" y="898972"/>
            <a:chExt cx="748800" cy="769076"/>
          </a:xfrm>
        </p:grpSpPr>
        <p:sp>
          <p:nvSpPr>
            <p:cNvPr id="487" name="Freeform 486">
              <a:extLst>
                <a:ext uri="{FF2B5EF4-FFF2-40B4-BE49-F238E27FC236}">
                  <a16:creationId xmlns:a16="http://schemas.microsoft.com/office/drawing/2014/main" id="{84F57AE4-89C2-F4D4-F90A-CE94D7AFFB47}"/>
                </a:ext>
              </a:extLst>
            </p:cNvPr>
            <p:cNvSpPr/>
            <p:nvPr/>
          </p:nvSpPr>
          <p:spPr>
            <a:xfrm>
              <a:off x="6303831" y="964592"/>
              <a:ext cx="705372" cy="703456"/>
            </a:xfrm>
            <a:custGeom>
              <a:avLst/>
              <a:gdLst>
                <a:gd name="connsiteX0" fmla="*/ 1015109 w 1015108"/>
                <a:gd name="connsiteY0" fmla="*/ 506176 h 1012352"/>
                <a:gd name="connsiteX1" fmla="*/ 507554 w 1015108"/>
                <a:gd name="connsiteY1" fmla="*/ 1012353 h 1012352"/>
                <a:gd name="connsiteX2" fmla="*/ 0 w 1015108"/>
                <a:gd name="connsiteY2" fmla="*/ 506176 h 1012352"/>
                <a:gd name="connsiteX3" fmla="*/ 507554 w 1015108"/>
                <a:gd name="connsiteY3" fmla="*/ 0 h 1012352"/>
                <a:gd name="connsiteX4" fmla="*/ 1015109 w 1015108"/>
                <a:gd name="connsiteY4" fmla="*/ 506176 h 10123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15108" h="1012352">
                  <a:moveTo>
                    <a:pt x="1015109" y="506176"/>
                  </a:moveTo>
                  <a:cubicBezTo>
                    <a:pt x="1015109" y="785730"/>
                    <a:pt x="787869" y="1012353"/>
                    <a:pt x="507554" y="1012353"/>
                  </a:cubicBezTo>
                  <a:cubicBezTo>
                    <a:pt x="227240" y="1012353"/>
                    <a:pt x="0" y="785730"/>
                    <a:pt x="0" y="506176"/>
                  </a:cubicBezTo>
                  <a:cubicBezTo>
                    <a:pt x="0" y="226623"/>
                    <a:pt x="227240" y="0"/>
                    <a:pt x="507554" y="0"/>
                  </a:cubicBezTo>
                  <a:cubicBezTo>
                    <a:pt x="787869" y="0"/>
                    <a:pt x="1015109" y="226623"/>
                    <a:pt x="1015109" y="506176"/>
                  </a:cubicBezTo>
                  <a:close/>
                </a:path>
              </a:pathLst>
            </a:custGeom>
            <a:solidFill>
              <a:srgbClr val="FFFFFF"/>
            </a:solidFill>
            <a:ln w="9441" cap="flat">
              <a:noFill/>
              <a:prstDash val="solid"/>
              <a:miter/>
            </a:ln>
          </p:spPr>
          <p:txBody>
            <a:bodyPr rtlCol="0" anchor="ctr"/>
            <a:lstStyle/>
            <a:p>
              <a:endParaRPr lang="en-GB"/>
            </a:p>
          </p:txBody>
        </p:sp>
        <p:sp>
          <p:nvSpPr>
            <p:cNvPr id="488" name="Freeform 487">
              <a:extLst>
                <a:ext uri="{FF2B5EF4-FFF2-40B4-BE49-F238E27FC236}">
                  <a16:creationId xmlns:a16="http://schemas.microsoft.com/office/drawing/2014/main" id="{5C5B6B30-3FDC-EF17-422D-C2751F9FAA60}"/>
                </a:ext>
              </a:extLst>
            </p:cNvPr>
            <p:cNvSpPr/>
            <p:nvPr/>
          </p:nvSpPr>
          <p:spPr>
            <a:xfrm>
              <a:off x="6260403" y="898972"/>
              <a:ext cx="725113" cy="723143"/>
            </a:xfrm>
            <a:custGeom>
              <a:avLst/>
              <a:gdLst>
                <a:gd name="connsiteX0" fmla="*/ 493427 w 725113"/>
                <a:gd name="connsiteY0" fmla="*/ 574166 h 723143"/>
                <a:gd name="connsiteX1" fmla="*/ 483425 w 725113"/>
                <a:gd name="connsiteY1" fmla="*/ 589182 h 723143"/>
                <a:gd name="connsiteX2" fmla="*/ 365295 w 725113"/>
                <a:gd name="connsiteY2" fmla="*/ 697026 h 723143"/>
                <a:gd name="connsiteX3" fmla="*/ 342912 w 725113"/>
                <a:gd name="connsiteY3" fmla="*/ 710662 h 723143"/>
                <a:gd name="connsiteX4" fmla="*/ 362556 w 725113"/>
                <a:gd name="connsiteY4" fmla="*/ 712643 h 723143"/>
                <a:gd name="connsiteX5" fmla="*/ 559242 w 725113"/>
                <a:gd name="connsiteY5" fmla="*/ 652604 h 723143"/>
                <a:gd name="connsiteX6" fmla="*/ 580081 w 725113"/>
                <a:gd name="connsiteY6" fmla="*/ 635450 h 723143"/>
                <a:gd name="connsiteX7" fmla="*/ 570342 w 725113"/>
                <a:gd name="connsiteY7" fmla="*/ 626578 h 723143"/>
                <a:gd name="connsiteX8" fmla="*/ 514418 w 725113"/>
                <a:gd name="connsiteY8" fmla="*/ 585668 h 723143"/>
                <a:gd name="connsiteX9" fmla="*/ 193723 w 725113"/>
                <a:gd name="connsiteY9" fmla="*/ 546274 h 723143"/>
                <a:gd name="connsiteX10" fmla="*/ 184804 w 725113"/>
                <a:gd name="connsiteY10" fmla="*/ 548937 h 723143"/>
                <a:gd name="connsiteX11" fmla="*/ 110408 w 725113"/>
                <a:gd name="connsiteY11" fmla="*/ 585246 h 723143"/>
                <a:gd name="connsiteX12" fmla="*/ 99438 w 725113"/>
                <a:gd name="connsiteY12" fmla="*/ 592407 h 723143"/>
                <a:gd name="connsiteX13" fmla="*/ 113751 w 725113"/>
                <a:gd name="connsiteY13" fmla="*/ 609701 h 723143"/>
                <a:gd name="connsiteX14" fmla="*/ 291700 w 725113"/>
                <a:gd name="connsiteY14" fmla="*/ 705498 h 723143"/>
                <a:gd name="connsiteX15" fmla="*/ 313657 w 725113"/>
                <a:gd name="connsiteY15" fmla="*/ 707712 h 723143"/>
                <a:gd name="connsiteX16" fmla="*/ 294510 w 725113"/>
                <a:gd name="connsiteY16" fmla="*/ 690064 h 723143"/>
                <a:gd name="connsiteX17" fmla="*/ 199818 w 725113"/>
                <a:gd name="connsiteY17" fmla="*/ 561102 h 723143"/>
                <a:gd name="connsiteX18" fmla="*/ 354010 w 725113"/>
                <a:gd name="connsiteY18" fmla="*/ 527817 h 723143"/>
                <a:gd name="connsiteX19" fmla="*/ 336663 w 725113"/>
                <a:gd name="connsiteY19" fmla="*/ 702227 h 723143"/>
                <a:gd name="connsiteX20" fmla="*/ 359922 w 725113"/>
                <a:gd name="connsiteY20" fmla="*/ 688038 h 723143"/>
                <a:gd name="connsiteX21" fmla="*/ 475125 w 725113"/>
                <a:gd name="connsiteY21" fmla="*/ 582789 h 723143"/>
                <a:gd name="connsiteX22" fmla="*/ 484225 w 725113"/>
                <a:gd name="connsiteY22" fmla="*/ 569125 h 723143"/>
                <a:gd name="connsiteX23" fmla="*/ 473640 w 725113"/>
                <a:gd name="connsiteY23" fmla="*/ 563325 h 723143"/>
                <a:gd name="connsiteX24" fmla="*/ 425241 w 725113"/>
                <a:gd name="connsiteY24" fmla="*/ 543704 h 723143"/>
                <a:gd name="connsiteX25" fmla="*/ 297698 w 725113"/>
                <a:gd name="connsiteY25" fmla="*/ 525055 h 723143"/>
                <a:gd name="connsiteX26" fmla="*/ 237438 w 725113"/>
                <a:gd name="connsiteY26" fmla="*/ 533224 h 723143"/>
                <a:gd name="connsiteX27" fmla="*/ 203764 w 725113"/>
                <a:gd name="connsiteY27" fmla="*/ 543277 h 723143"/>
                <a:gd name="connsiteX28" fmla="*/ 209196 w 725113"/>
                <a:gd name="connsiteY28" fmla="*/ 556495 h 723143"/>
                <a:gd name="connsiteX29" fmla="*/ 322369 w 725113"/>
                <a:gd name="connsiteY29" fmla="*/ 701554 h 723143"/>
                <a:gd name="connsiteX30" fmla="*/ 325892 w 725113"/>
                <a:gd name="connsiteY30" fmla="*/ 704441 h 723143"/>
                <a:gd name="connsiteX31" fmla="*/ 343570 w 725113"/>
                <a:gd name="connsiteY31" fmla="*/ 526702 h 723143"/>
                <a:gd name="connsiteX32" fmla="*/ 568413 w 725113"/>
                <a:gd name="connsiteY32" fmla="*/ 387700 h 723143"/>
                <a:gd name="connsiteX33" fmla="*/ 552266 w 725113"/>
                <a:gd name="connsiteY33" fmla="*/ 462159 h 723143"/>
                <a:gd name="connsiteX34" fmla="*/ 521923 w 725113"/>
                <a:gd name="connsiteY34" fmla="*/ 531387 h 723143"/>
                <a:gd name="connsiteX35" fmla="*/ 499214 w 725113"/>
                <a:gd name="connsiteY35" fmla="*/ 565479 h 723143"/>
                <a:gd name="connsiteX36" fmla="*/ 520157 w 725113"/>
                <a:gd name="connsiteY36" fmla="*/ 576969 h 723143"/>
                <a:gd name="connsiteX37" fmla="*/ 577588 w 725113"/>
                <a:gd name="connsiteY37" fmla="*/ 619043 h 723143"/>
                <a:gd name="connsiteX38" fmla="*/ 588223 w 725113"/>
                <a:gd name="connsiteY38" fmla="*/ 628747 h 723143"/>
                <a:gd name="connsiteX39" fmla="*/ 611362 w 725113"/>
                <a:gd name="connsiteY39" fmla="*/ 609701 h 723143"/>
                <a:gd name="connsiteX40" fmla="*/ 707420 w 725113"/>
                <a:gd name="connsiteY40" fmla="*/ 432236 h 723143"/>
                <a:gd name="connsiteX41" fmla="*/ 710503 w 725113"/>
                <a:gd name="connsiteY41" fmla="*/ 401832 h 723143"/>
                <a:gd name="connsiteX42" fmla="*/ 369910 w 725113"/>
                <a:gd name="connsiteY42" fmla="*/ 367957 h 723143"/>
                <a:gd name="connsiteX43" fmla="*/ 355046 w 725113"/>
                <a:gd name="connsiteY43" fmla="*/ 517402 h 723143"/>
                <a:gd name="connsiteX44" fmla="*/ 428553 w 725113"/>
                <a:gd name="connsiteY44" fmla="*/ 533809 h 723143"/>
                <a:gd name="connsiteX45" fmla="*/ 478271 w 725113"/>
                <a:gd name="connsiteY45" fmla="*/ 553989 h 723143"/>
                <a:gd name="connsiteX46" fmla="*/ 490015 w 725113"/>
                <a:gd name="connsiteY46" fmla="*/ 560432 h 723143"/>
                <a:gd name="connsiteX47" fmla="*/ 512663 w 725113"/>
                <a:gd name="connsiteY47" fmla="*/ 526423 h 723143"/>
                <a:gd name="connsiteX48" fmla="*/ 542247 w 725113"/>
                <a:gd name="connsiteY48" fmla="*/ 458927 h 723143"/>
                <a:gd name="connsiteX49" fmla="*/ 557921 w 725113"/>
                <a:gd name="connsiteY49" fmla="*/ 386657 h 723143"/>
                <a:gd name="connsiteX50" fmla="*/ 166514 w 725113"/>
                <a:gd name="connsiteY50" fmla="*/ 347727 h 723143"/>
                <a:gd name="connsiteX51" fmla="*/ 167690 w 725113"/>
                <a:gd name="connsiteY51" fmla="*/ 421818 h 723143"/>
                <a:gd name="connsiteX52" fmla="*/ 183448 w 725113"/>
                <a:gd name="connsiteY52" fmla="*/ 493838 h 723143"/>
                <a:gd name="connsiteX53" fmla="*/ 199719 w 725113"/>
                <a:gd name="connsiteY53" fmla="*/ 533433 h 723143"/>
                <a:gd name="connsiteX54" fmla="*/ 218134 w 725113"/>
                <a:gd name="connsiteY54" fmla="*/ 527247 h 723143"/>
                <a:gd name="connsiteX55" fmla="*/ 271734 w 725113"/>
                <a:gd name="connsiteY55" fmla="*/ 516739 h 723143"/>
                <a:gd name="connsiteX56" fmla="*/ 344576 w 725113"/>
                <a:gd name="connsiteY56" fmla="*/ 516581 h 723143"/>
                <a:gd name="connsiteX57" fmla="*/ 359462 w 725113"/>
                <a:gd name="connsiteY57" fmla="*/ 366918 h 723143"/>
                <a:gd name="connsiteX58" fmla="*/ 13475 w 725113"/>
                <a:gd name="connsiteY58" fmla="*/ 332506 h 723143"/>
                <a:gd name="connsiteX59" fmla="*/ 10528 w 725113"/>
                <a:gd name="connsiteY59" fmla="*/ 361571 h 723143"/>
                <a:gd name="connsiteX60" fmla="*/ 70731 w 725113"/>
                <a:gd name="connsiteY60" fmla="*/ 557723 h 723143"/>
                <a:gd name="connsiteX61" fmla="*/ 92724 w 725113"/>
                <a:gd name="connsiteY61" fmla="*/ 584295 h 723143"/>
                <a:gd name="connsiteX62" fmla="*/ 104552 w 725113"/>
                <a:gd name="connsiteY62" fmla="*/ 576567 h 723143"/>
                <a:gd name="connsiteX63" fmla="*/ 171406 w 725113"/>
                <a:gd name="connsiteY63" fmla="*/ 542944 h 723143"/>
                <a:gd name="connsiteX64" fmla="*/ 189813 w 725113"/>
                <a:gd name="connsiteY64" fmla="*/ 536761 h 723143"/>
                <a:gd name="connsiteX65" fmla="*/ 173412 w 725113"/>
                <a:gd name="connsiteY65" fmla="*/ 496857 h 723143"/>
                <a:gd name="connsiteX66" fmla="*/ 157255 w 725113"/>
                <a:gd name="connsiteY66" fmla="*/ 422993 h 723143"/>
                <a:gd name="connsiteX67" fmla="*/ 156050 w 725113"/>
                <a:gd name="connsiteY67" fmla="*/ 346686 h 723143"/>
                <a:gd name="connsiteX68" fmla="*/ 532275 w 725113"/>
                <a:gd name="connsiteY68" fmla="*/ 199699 h 723143"/>
                <a:gd name="connsiteX69" fmla="*/ 504401 w 725113"/>
                <a:gd name="connsiteY69" fmla="*/ 208807 h 723143"/>
                <a:gd name="connsiteX70" fmla="*/ 411972 w 725113"/>
                <a:gd name="connsiteY70" fmla="*/ 219698 h 723143"/>
                <a:gd name="connsiteX71" fmla="*/ 411906 w 725113"/>
                <a:gd name="connsiteY71" fmla="*/ 219698 h 723143"/>
                <a:gd name="connsiteX72" fmla="*/ 384762 w 725113"/>
                <a:gd name="connsiteY72" fmla="*/ 218629 h 723143"/>
                <a:gd name="connsiteX73" fmla="*/ 370952 w 725113"/>
                <a:gd name="connsiteY73" fmla="*/ 357481 h 723143"/>
                <a:gd name="connsiteX74" fmla="*/ 559332 w 725113"/>
                <a:gd name="connsiteY74" fmla="*/ 376217 h 723143"/>
                <a:gd name="connsiteX75" fmla="*/ 558078 w 725113"/>
                <a:gd name="connsiteY75" fmla="*/ 297386 h 723143"/>
                <a:gd name="connsiteX76" fmla="*/ 536634 w 725113"/>
                <a:gd name="connsiteY76" fmla="*/ 208801 h 723143"/>
                <a:gd name="connsiteX77" fmla="*/ 230139 w 725113"/>
                <a:gd name="connsiteY77" fmla="*/ 166623 h 723143"/>
                <a:gd name="connsiteX78" fmla="*/ 184180 w 725113"/>
                <a:gd name="connsiteY78" fmla="*/ 260258 h 723143"/>
                <a:gd name="connsiteX79" fmla="*/ 167487 w 725113"/>
                <a:gd name="connsiteY79" fmla="*/ 337244 h 723143"/>
                <a:gd name="connsiteX80" fmla="*/ 360504 w 725113"/>
                <a:gd name="connsiteY80" fmla="*/ 356442 h 723143"/>
                <a:gd name="connsiteX81" fmla="*/ 374346 w 725113"/>
                <a:gd name="connsiteY81" fmla="*/ 217273 h 723143"/>
                <a:gd name="connsiteX82" fmla="*/ 328633 w 725113"/>
                <a:gd name="connsiteY82" fmla="*/ 209747 h 723143"/>
                <a:gd name="connsiteX83" fmla="*/ 280586 w 725113"/>
                <a:gd name="connsiteY83" fmla="*/ 194006 h 723143"/>
                <a:gd name="connsiteX84" fmla="*/ 642643 w 725113"/>
                <a:gd name="connsiteY84" fmla="*/ 150673 h 723143"/>
                <a:gd name="connsiteX85" fmla="*/ 639868 w 725113"/>
                <a:gd name="connsiteY85" fmla="*/ 152539 h 723143"/>
                <a:gd name="connsiteX86" fmla="*/ 577910 w 725113"/>
                <a:gd name="connsiteY86" fmla="*/ 184788 h 723143"/>
                <a:gd name="connsiteX87" fmla="*/ 542269 w 725113"/>
                <a:gd name="connsiteY87" fmla="*/ 196434 h 723143"/>
                <a:gd name="connsiteX88" fmla="*/ 546537 w 725113"/>
                <a:gd name="connsiteY88" fmla="*/ 205349 h 723143"/>
                <a:gd name="connsiteX89" fmla="*/ 568516 w 725113"/>
                <a:gd name="connsiteY89" fmla="*/ 296209 h 723143"/>
                <a:gd name="connsiteX90" fmla="*/ 569796 w 725113"/>
                <a:gd name="connsiteY90" fmla="*/ 377258 h 723143"/>
                <a:gd name="connsiteX91" fmla="*/ 711565 w 725113"/>
                <a:gd name="connsiteY91" fmla="*/ 391358 h 723143"/>
                <a:gd name="connsiteX92" fmla="*/ 714585 w 725113"/>
                <a:gd name="connsiteY92" fmla="*/ 361571 h 723143"/>
                <a:gd name="connsiteX93" fmla="*/ 667878 w 725113"/>
                <a:gd name="connsiteY93" fmla="*/ 186961 h 723143"/>
                <a:gd name="connsiteX94" fmla="*/ 135113 w 725113"/>
                <a:gd name="connsiteY94" fmla="*/ 94322 h 723143"/>
                <a:gd name="connsiteX95" fmla="*/ 96476 w 725113"/>
                <a:gd name="connsiteY95" fmla="*/ 131947 h 723143"/>
                <a:gd name="connsiteX96" fmla="*/ 17692 w 725113"/>
                <a:gd name="connsiteY96" fmla="*/ 290907 h 723143"/>
                <a:gd name="connsiteX97" fmla="*/ 14537 w 725113"/>
                <a:gd name="connsiteY97" fmla="*/ 322032 h 723143"/>
                <a:gd name="connsiteX98" fmla="*/ 157060 w 725113"/>
                <a:gd name="connsiteY98" fmla="*/ 336207 h 723143"/>
                <a:gd name="connsiteX99" fmla="*/ 174224 w 725113"/>
                <a:gd name="connsiteY99" fmla="*/ 257045 h 723143"/>
                <a:gd name="connsiteX100" fmla="*/ 213598 w 725113"/>
                <a:gd name="connsiteY100" fmla="*/ 172308 h 723143"/>
                <a:gd name="connsiteX101" fmla="*/ 221420 w 725113"/>
                <a:gd name="connsiteY101" fmla="*/ 161891 h 723143"/>
                <a:gd name="connsiteX102" fmla="*/ 202416 w 725113"/>
                <a:gd name="connsiteY102" fmla="*/ 151575 h 723143"/>
                <a:gd name="connsiteX103" fmla="*/ 138436 w 725113"/>
                <a:gd name="connsiteY103" fmla="*/ 97916 h 723143"/>
                <a:gd name="connsiteX104" fmla="*/ 404633 w 725113"/>
                <a:gd name="connsiteY104" fmla="*/ 18844 h 723143"/>
                <a:gd name="connsiteX105" fmla="*/ 385815 w 725113"/>
                <a:gd name="connsiteY105" fmla="*/ 208046 h 723143"/>
                <a:gd name="connsiteX106" fmla="*/ 435130 w 725113"/>
                <a:gd name="connsiteY106" fmla="*/ 208495 h 723143"/>
                <a:gd name="connsiteX107" fmla="*/ 483438 w 725113"/>
                <a:gd name="connsiteY107" fmla="*/ 202519 h 723143"/>
                <a:gd name="connsiteX108" fmla="*/ 527500 w 725113"/>
                <a:gd name="connsiteY108" fmla="*/ 189729 h 723143"/>
                <a:gd name="connsiteX109" fmla="*/ 501328 w 725113"/>
                <a:gd name="connsiteY109" fmla="*/ 135079 h 723143"/>
                <a:gd name="connsiteX110" fmla="*/ 424193 w 725113"/>
                <a:gd name="connsiteY110" fmla="*/ 36887 h 723143"/>
                <a:gd name="connsiteX111" fmla="*/ 417019 w 725113"/>
                <a:gd name="connsiteY111" fmla="*/ 15992 h 723143"/>
                <a:gd name="connsiteX112" fmla="*/ 431260 w 725113"/>
                <a:gd name="connsiteY112" fmla="*/ 29113 h 723143"/>
                <a:gd name="connsiteX113" fmla="*/ 510344 w 725113"/>
                <a:gd name="connsiteY113" fmla="*/ 129755 h 723143"/>
                <a:gd name="connsiteX114" fmla="*/ 537649 w 725113"/>
                <a:gd name="connsiteY114" fmla="*/ 186783 h 723143"/>
                <a:gd name="connsiteX115" fmla="*/ 564331 w 725113"/>
                <a:gd name="connsiteY115" fmla="*/ 179038 h 723143"/>
                <a:gd name="connsiteX116" fmla="*/ 633128 w 725113"/>
                <a:gd name="connsiteY116" fmla="*/ 144349 h 723143"/>
                <a:gd name="connsiteX117" fmla="*/ 636625 w 725113"/>
                <a:gd name="connsiteY117" fmla="*/ 142019 h 723143"/>
                <a:gd name="connsiteX118" fmla="*/ 634098 w 725113"/>
                <a:gd name="connsiteY118" fmla="*/ 138386 h 723143"/>
                <a:gd name="connsiteX119" fmla="*/ 433413 w 725113"/>
                <a:gd name="connsiteY119" fmla="*/ 17645 h 723143"/>
                <a:gd name="connsiteX120" fmla="*/ 394527 w 725113"/>
                <a:gd name="connsiteY120" fmla="*/ 14368 h 723143"/>
                <a:gd name="connsiteX121" fmla="*/ 390722 w 725113"/>
                <a:gd name="connsiteY121" fmla="*/ 16389 h 723143"/>
                <a:gd name="connsiteX122" fmla="*/ 292281 w 725113"/>
                <a:gd name="connsiteY122" fmla="*/ 90860 h 723143"/>
                <a:gd name="connsiteX123" fmla="*/ 236130 w 725113"/>
                <a:gd name="connsiteY123" fmla="*/ 158041 h 723143"/>
                <a:gd name="connsiteX124" fmla="*/ 284412 w 725113"/>
                <a:gd name="connsiteY124" fmla="*/ 184238 h 723143"/>
                <a:gd name="connsiteX125" fmla="*/ 331059 w 725113"/>
                <a:gd name="connsiteY125" fmla="*/ 199516 h 723143"/>
                <a:gd name="connsiteX126" fmla="*/ 375387 w 725113"/>
                <a:gd name="connsiteY126" fmla="*/ 206806 h 723143"/>
                <a:gd name="connsiteX127" fmla="*/ 362556 w 725113"/>
                <a:gd name="connsiteY127" fmla="*/ 10499 h 723143"/>
                <a:gd name="connsiteX128" fmla="*/ 187470 w 725113"/>
                <a:gd name="connsiteY128" fmla="*/ 57080 h 723143"/>
                <a:gd name="connsiteX129" fmla="*/ 143242 w 725113"/>
                <a:gd name="connsiteY129" fmla="*/ 87669 h 723143"/>
                <a:gd name="connsiteX130" fmla="*/ 146273 w 725113"/>
                <a:gd name="connsiteY130" fmla="*/ 90931 h 723143"/>
                <a:gd name="connsiteX131" fmla="*/ 208478 w 725113"/>
                <a:gd name="connsiteY131" fmla="*/ 143037 h 723143"/>
                <a:gd name="connsiteX132" fmla="*/ 227733 w 725113"/>
                <a:gd name="connsiteY132" fmla="*/ 153484 h 723143"/>
                <a:gd name="connsiteX133" fmla="*/ 263902 w 725113"/>
                <a:gd name="connsiteY133" fmla="*/ 105316 h 723143"/>
                <a:gd name="connsiteX134" fmla="*/ 361142 w 725113"/>
                <a:gd name="connsiteY134" fmla="*/ 22178 h 723143"/>
                <a:gd name="connsiteX135" fmla="*/ 377786 w 725113"/>
                <a:gd name="connsiteY135" fmla="*/ 12035 h 723143"/>
                <a:gd name="connsiteX136" fmla="*/ 362556 w 725113"/>
                <a:gd name="connsiteY136" fmla="*/ 0 h 723143"/>
                <a:gd name="connsiteX137" fmla="*/ 393388 w 725113"/>
                <a:gd name="connsiteY137" fmla="*/ 3109 h 723143"/>
                <a:gd name="connsiteX138" fmla="*/ 395784 w 725113"/>
                <a:gd name="connsiteY138" fmla="*/ 1837 h 723143"/>
                <a:gd name="connsiteX139" fmla="*/ 396548 w 725113"/>
                <a:gd name="connsiteY139" fmla="*/ 3428 h 723143"/>
                <a:gd name="connsiteX140" fmla="*/ 400170 w 725113"/>
                <a:gd name="connsiteY140" fmla="*/ 3793 h 723143"/>
                <a:gd name="connsiteX141" fmla="*/ 401246 w 725113"/>
                <a:gd name="connsiteY141" fmla="*/ 2362 h 723143"/>
                <a:gd name="connsiteX142" fmla="*/ 403397 w 725113"/>
                <a:gd name="connsiteY142" fmla="*/ 4119 h 723143"/>
                <a:gd name="connsiteX143" fmla="*/ 435528 w 725113"/>
                <a:gd name="connsiteY143" fmla="*/ 7360 h 723143"/>
                <a:gd name="connsiteX144" fmla="*/ 725113 w 725113"/>
                <a:gd name="connsiteY144" fmla="*/ 361571 h 723143"/>
                <a:gd name="connsiteX145" fmla="*/ 721987 w 725113"/>
                <a:gd name="connsiteY145" fmla="*/ 392395 h 723143"/>
                <a:gd name="connsiteX146" fmla="*/ 722058 w 725113"/>
                <a:gd name="connsiteY146" fmla="*/ 392402 h 723143"/>
                <a:gd name="connsiteX147" fmla="*/ 721016 w 725113"/>
                <a:gd name="connsiteY147" fmla="*/ 402878 h 723143"/>
                <a:gd name="connsiteX148" fmla="*/ 720925 w 725113"/>
                <a:gd name="connsiteY148" fmla="*/ 402869 h 723143"/>
                <a:gd name="connsiteX149" fmla="*/ 717733 w 725113"/>
                <a:gd name="connsiteY149" fmla="*/ 434345 h 723143"/>
                <a:gd name="connsiteX150" fmla="*/ 618797 w 725113"/>
                <a:gd name="connsiteY150" fmla="*/ 617116 h 723143"/>
                <a:gd name="connsiteX151" fmla="*/ 588322 w 725113"/>
                <a:gd name="connsiteY151" fmla="*/ 642203 h 723143"/>
                <a:gd name="connsiteX152" fmla="*/ 587656 w 725113"/>
                <a:gd name="connsiteY152" fmla="*/ 642821 h 723143"/>
                <a:gd name="connsiteX153" fmla="*/ 587656 w 725113"/>
                <a:gd name="connsiteY153" fmla="*/ 642756 h 723143"/>
                <a:gd name="connsiteX154" fmla="*/ 587653 w 725113"/>
                <a:gd name="connsiteY154" fmla="*/ 642753 h 723143"/>
                <a:gd name="connsiteX155" fmla="*/ 565118 w 725113"/>
                <a:gd name="connsiteY155" fmla="*/ 661304 h 723143"/>
                <a:gd name="connsiteX156" fmla="*/ 362556 w 725113"/>
                <a:gd name="connsiteY156" fmla="*/ 723143 h 723143"/>
                <a:gd name="connsiteX157" fmla="*/ 106316 w 725113"/>
                <a:gd name="connsiteY157" fmla="*/ 617116 h 723143"/>
                <a:gd name="connsiteX158" fmla="*/ 90783 w 725113"/>
                <a:gd name="connsiteY158" fmla="*/ 598349 h 723143"/>
                <a:gd name="connsiteX159" fmla="*/ 89356 w 725113"/>
                <a:gd name="connsiteY159" fmla="*/ 599380 h 723143"/>
                <a:gd name="connsiteX160" fmla="*/ 82907 w 725113"/>
                <a:gd name="connsiteY160" fmla="*/ 591112 h 723143"/>
                <a:gd name="connsiteX161" fmla="*/ 84087 w 725113"/>
                <a:gd name="connsiteY161" fmla="*/ 590259 h 723143"/>
                <a:gd name="connsiteX162" fmla="*/ 62007 w 725113"/>
                <a:gd name="connsiteY162" fmla="*/ 563583 h 723143"/>
                <a:gd name="connsiteX163" fmla="*/ 0 w 725113"/>
                <a:gd name="connsiteY163" fmla="*/ 361571 h 723143"/>
                <a:gd name="connsiteX164" fmla="*/ 362556 w 725113"/>
                <a:gd name="connsiteY164" fmla="*/ 0 h 7231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Lst>
              <a:rect l="l" t="t" r="r" b="b"/>
              <a:pathLst>
                <a:path w="725113" h="723143">
                  <a:moveTo>
                    <a:pt x="493427" y="574166"/>
                  </a:moveTo>
                  <a:lnTo>
                    <a:pt x="483425" y="589182"/>
                  </a:lnTo>
                  <a:cubicBezTo>
                    <a:pt x="442392" y="641362"/>
                    <a:pt x="396071" y="676851"/>
                    <a:pt x="365295" y="697026"/>
                  </a:cubicBezTo>
                  <a:lnTo>
                    <a:pt x="342912" y="710662"/>
                  </a:lnTo>
                  <a:lnTo>
                    <a:pt x="362556" y="712643"/>
                  </a:lnTo>
                  <a:cubicBezTo>
                    <a:pt x="435347" y="712643"/>
                    <a:pt x="503049" y="690496"/>
                    <a:pt x="559242" y="652604"/>
                  </a:cubicBezTo>
                  <a:lnTo>
                    <a:pt x="580081" y="635450"/>
                  </a:lnTo>
                  <a:lnTo>
                    <a:pt x="570342" y="626578"/>
                  </a:lnTo>
                  <a:cubicBezTo>
                    <a:pt x="557858" y="615770"/>
                    <a:pt x="538909" y="600806"/>
                    <a:pt x="514418" y="585668"/>
                  </a:cubicBezTo>
                  <a:close/>
                  <a:moveTo>
                    <a:pt x="193723" y="546274"/>
                  </a:moveTo>
                  <a:lnTo>
                    <a:pt x="184804" y="548937"/>
                  </a:lnTo>
                  <a:cubicBezTo>
                    <a:pt x="152700" y="560942"/>
                    <a:pt x="127014" y="575017"/>
                    <a:pt x="110408" y="585246"/>
                  </a:cubicBezTo>
                  <a:lnTo>
                    <a:pt x="99438" y="592407"/>
                  </a:lnTo>
                  <a:lnTo>
                    <a:pt x="113751" y="609701"/>
                  </a:lnTo>
                  <a:cubicBezTo>
                    <a:pt x="161559" y="657378"/>
                    <a:pt x="223015" y="691445"/>
                    <a:pt x="291700" y="705498"/>
                  </a:cubicBezTo>
                  <a:lnTo>
                    <a:pt x="313657" y="707712"/>
                  </a:lnTo>
                  <a:lnTo>
                    <a:pt x="294510" y="690064"/>
                  </a:lnTo>
                  <a:cubicBezTo>
                    <a:pt x="268280" y="664230"/>
                    <a:pt x="229814" y="620335"/>
                    <a:pt x="199818" y="561102"/>
                  </a:cubicBezTo>
                  <a:close/>
                  <a:moveTo>
                    <a:pt x="354010" y="527817"/>
                  </a:moveTo>
                  <a:lnTo>
                    <a:pt x="336663" y="702227"/>
                  </a:lnTo>
                  <a:lnTo>
                    <a:pt x="359922" y="688038"/>
                  </a:lnTo>
                  <a:cubicBezTo>
                    <a:pt x="389942" y="668334"/>
                    <a:pt x="435114" y="633689"/>
                    <a:pt x="475125" y="582789"/>
                  </a:cubicBezTo>
                  <a:lnTo>
                    <a:pt x="484225" y="569125"/>
                  </a:lnTo>
                  <a:lnTo>
                    <a:pt x="473640" y="563325"/>
                  </a:lnTo>
                  <a:cubicBezTo>
                    <a:pt x="458738" y="556165"/>
                    <a:pt x="442567" y="549459"/>
                    <a:pt x="425241" y="543704"/>
                  </a:cubicBezTo>
                  <a:close/>
                  <a:moveTo>
                    <a:pt x="297698" y="525055"/>
                  </a:moveTo>
                  <a:cubicBezTo>
                    <a:pt x="276562" y="526027"/>
                    <a:pt x="256365" y="528997"/>
                    <a:pt x="237438" y="533224"/>
                  </a:cubicBezTo>
                  <a:lnTo>
                    <a:pt x="203764" y="543277"/>
                  </a:lnTo>
                  <a:lnTo>
                    <a:pt x="209196" y="556495"/>
                  </a:lnTo>
                  <a:cubicBezTo>
                    <a:pt x="248194" y="633530"/>
                    <a:pt x="301869" y="684005"/>
                    <a:pt x="322369" y="701554"/>
                  </a:cubicBezTo>
                  <a:lnTo>
                    <a:pt x="325892" y="704441"/>
                  </a:lnTo>
                  <a:lnTo>
                    <a:pt x="343570" y="526702"/>
                  </a:lnTo>
                  <a:close/>
                  <a:moveTo>
                    <a:pt x="568413" y="387700"/>
                  </a:moveTo>
                  <a:lnTo>
                    <a:pt x="552266" y="462159"/>
                  </a:lnTo>
                  <a:cubicBezTo>
                    <a:pt x="544025" y="487174"/>
                    <a:pt x="533654" y="510233"/>
                    <a:pt x="521923" y="531387"/>
                  </a:cubicBezTo>
                  <a:lnTo>
                    <a:pt x="499214" y="565479"/>
                  </a:lnTo>
                  <a:lnTo>
                    <a:pt x="520157" y="576969"/>
                  </a:lnTo>
                  <a:cubicBezTo>
                    <a:pt x="545312" y="592539"/>
                    <a:pt x="564771" y="607929"/>
                    <a:pt x="577588" y="619043"/>
                  </a:cubicBezTo>
                  <a:lnTo>
                    <a:pt x="588223" y="628747"/>
                  </a:lnTo>
                  <a:lnTo>
                    <a:pt x="611362" y="609701"/>
                  </a:lnTo>
                  <a:cubicBezTo>
                    <a:pt x="659169" y="562023"/>
                    <a:pt x="693329" y="500734"/>
                    <a:pt x="707420" y="432236"/>
                  </a:cubicBezTo>
                  <a:lnTo>
                    <a:pt x="710503" y="401832"/>
                  </a:lnTo>
                  <a:close/>
                  <a:moveTo>
                    <a:pt x="369910" y="367957"/>
                  </a:moveTo>
                  <a:lnTo>
                    <a:pt x="355046" y="517402"/>
                  </a:lnTo>
                  <a:lnTo>
                    <a:pt x="428553" y="533809"/>
                  </a:lnTo>
                  <a:cubicBezTo>
                    <a:pt x="446352" y="539728"/>
                    <a:pt x="462965" y="546625"/>
                    <a:pt x="478271" y="553989"/>
                  </a:cubicBezTo>
                  <a:lnTo>
                    <a:pt x="490015" y="560432"/>
                  </a:lnTo>
                  <a:lnTo>
                    <a:pt x="512663" y="526423"/>
                  </a:lnTo>
                  <a:cubicBezTo>
                    <a:pt x="524101" y="505795"/>
                    <a:pt x="534213" y="483313"/>
                    <a:pt x="542247" y="458927"/>
                  </a:cubicBezTo>
                  <a:lnTo>
                    <a:pt x="557921" y="386657"/>
                  </a:lnTo>
                  <a:close/>
                  <a:moveTo>
                    <a:pt x="166514" y="347727"/>
                  </a:moveTo>
                  <a:lnTo>
                    <a:pt x="167690" y="421818"/>
                  </a:lnTo>
                  <a:cubicBezTo>
                    <a:pt x="170779" y="447319"/>
                    <a:pt x="176281" y="471359"/>
                    <a:pt x="183448" y="493838"/>
                  </a:cubicBezTo>
                  <a:lnTo>
                    <a:pt x="199719" y="533433"/>
                  </a:lnTo>
                  <a:lnTo>
                    <a:pt x="218134" y="527247"/>
                  </a:lnTo>
                  <a:cubicBezTo>
                    <a:pt x="234938" y="522694"/>
                    <a:pt x="252888" y="519006"/>
                    <a:pt x="271734" y="516739"/>
                  </a:cubicBezTo>
                  <a:lnTo>
                    <a:pt x="344576" y="516581"/>
                  </a:lnTo>
                  <a:lnTo>
                    <a:pt x="359462" y="366918"/>
                  </a:lnTo>
                  <a:close/>
                  <a:moveTo>
                    <a:pt x="13475" y="332506"/>
                  </a:moveTo>
                  <a:lnTo>
                    <a:pt x="10528" y="361571"/>
                  </a:lnTo>
                  <a:cubicBezTo>
                    <a:pt x="10528" y="434164"/>
                    <a:pt x="32735" y="501682"/>
                    <a:pt x="70731" y="557723"/>
                  </a:cubicBezTo>
                  <a:lnTo>
                    <a:pt x="92724" y="584295"/>
                  </a:lnTo>
                  <a:lnTo>
                    <a:pt x="104552" y="576567"/>
                  </a:lnTo>
                  <a:cubicBezTo>
                    <a:pt x="119928" y="567088"/>
                    <a:pt x="142877" y="554398"/>
                    <a:pt x="171406" y="542944"/>
                  </a:cubicBezTo>
                  <a:lnTo>
                    <a:pt x="189813" y="536761"/>
                  </a:lnTo>
                  <a:lnTo>
                    <a:pt x="173412" y="496857"/>
                  </a:lnTo>
                  <a:cubicBezTo>
                    <a:pt x="166063" y="473806"/>
                    <a:pt x="160421" y="449150"/>
                    <a:pt x="157255" y="422993"/>
                  </a:cubicBezTo>
                  <a:lnTo>
                    <a:pt x="156050" y="346686"/>
                  </a:lnTo>
                  <a:close/>
                  <a:moveTo>
                    <a:pt x="532275" y="199699"/>
                  </a:moveTo>
                  <a:lnTo>
                    <a:pt x="504401" y="208807"/>
                  </a:lnTo>
                  <a:cubicBezTo>
                    <a:pt x="476418" y="215346"/>
                    <a:pt x="445283" y="219698"/>
                    <a:pt x="411972" y="219698"/>
                  </a:cubicBezTo>
                  <a:lnTo>
                    <a:pt x="411906" y="219698"/>
                  </a:lnTo>
                  <a:lnTo>
                    <a:pt x="384762" y="218629"/>
                  </a:lnTo>
                  <a:lnTo>
                    <a:pt x="370952" y="357481"/>
                  </a:lnTo>
                  <a:lnTo>
                    <a:pt x="559332" y="376217"/>
                  </a:lnTo>
                  <a:lnTo>
                    <a:pt x="558078" y="297386"/>
                  </a:lnTo>
                  <a:cubicBezTo>
                    <a:pt x="554214" y="265510"/>
                    <a:pt x="546579" y="235917"/>
                    <a:pt x="536634" y="208801"/>
                  </a:cubicBezTo>
                  <a:close/>
                  <a:moveTo>
                    <a:pt x="230139" y="166623"/>
                  </a:moveTo>
                  <a:lnTo>
                    <a:pt x="184180" y="260258"/>
                  </a:lnTo>
                  <a:lnTo>
                    <a:pt x="167487" y="337244"/>
                  </a:lnTo>
                  <a:lnTo>
                    <a:pt x="360504" y="356442"/>
                  </a:lnTo>
                  <a:lnTo>
                    <a:pt x="374346" y="217273"/>
                  </a:lnTo>
                  <a:lnTo>
                    <a:pt x="328633" y="209747"/>
                  </a:lnTo>
                  <a:cubicBezTo>
                    <a:pt x="311716" y="205523"/>
                    <a:pt x="295669" y="200138"/>
                    <a:pt x="280586" y="194006"/>
                  </a:cubicBezTo>
                  <a:close/>
                  <a:moveTo>
                    <a:pt x="642643" y="150673"/>
                  </a:moveTo>
                  <a:lnTo>
                    <a:pt x="639868" y="152539"/>
                  </a:lnTo>
                  <a:cubicBezTo>
                    <a:pt x="630710" y="158476"/>
                    <a:pt x="608958" y="171660"/>
                    <a:pt x="577910" y="184788"/>
                  </a:cubicBezTo>
                  <a:lnTo>
                    <a:pt x="542269" y="196434"/>
                  </a:lnTo>
                  <a:lnTo>
                    <a:pt x="546537" y="205349"/>
                  </a:lnTo>
                  <a:cubicBezTo>
                    <a:pt x="556732" y="233157"/>
                    <a:pt x="564557" y="263510"/>
                    <a:pt x="568516" y="296209"/>
                  </a:cubicBezTo>
                  <a:lnTo>
                    <a:pt x="569796" y="377258"/>
                  </a:lnTo>
                  <a:lnTo>
                    <a:pt x="711565" y="391358"/>
                  </a:lnTo>
                  <a:lnTo>
                    <a:pt x="714585" y="361571"/>
                  </a:lnTo>
                  <a:cubicBezTo>
                    <a:pt x="714585" y="298052"/>
                    <a:pt x="697582" y="238419"/>
                    <a:pt x="667878" y="186961"/>
                  </a:cubicBezTo>
                  <a:close/>
                  <a:moveTo>
                    <a:pt x="135113" y="94322"/>
                  </a:moveTo>
                  <a:lnTo>
                    <a:pt x="96476" y="131947"/>
                  </a:lnTo>
                  <a:cubicBezTo>
                    <a:pt x="57717" y="176555"/>
                    <a:pt x="30022" y="230971"/>
                    <a:pt x="17692" y="290907"/>
                  </a:cubicBezTo>
                  <a:lnTo>
                    <a:pt x="14537" y="322032"/>
                  </a:lnTo>
                  <a:lnTo>
                    <a:pt x="157060" y="336207"/>
                  </a:lnTo>
                  <a:lnTo>
                    <a:pt x="174224" y="257045"/>
                  </a:lnTo>
                  <a:cubicBezTo>
                    <a:pt x="184523" y="225775"/>
                    <a:pt x="198150" y="197563"/>
                    <a:pt x="213598" y="172308"/>
                  </a:cubicBezTo>
                  <a:lnTo>
                    <a:pt x="221420" y="161891"/>
                  </a:lnTo>
                  <a:lnTo>
                    <a:pt x="202416" y="151575"/>
                  </a:lnTo>
                  <a:cubicBezTo>
                    <a:pt x="169870" y="129201"/>
                    <a:pt x="147696" y="107578"/>
                    <a:pt x="138436" y="97916"/>
                  </a:cubicBezTo>
                  <a:close/>
                  <a:moveTo>
                    <a:pt x="404633" y="18844"/>
                  </a:moveTo>
                  <a:lnTo>
                    <a:pt x="385815" y="208046"/>
                  </a:lnTo>
                  <a:lnTo>
                    <a:pt x="435130" y="208495"/>
                  </a:lnTo>
                  <a:cubicBezTo>
                    <a:pt x="451959" y="207470"/>
                    <a:pt x="468111" y="205369"/>
                    <a:pt x="483438" y="202519"/>
                  </a:cubicBezTo>
                  <a:lnTo>
                    <a:pt x="527500" y="189729"/>
                  </a:lnTo>
                  <a:lnTo>
                    <a:pt x="501328" y="135079"/>
                  </a:lnTo>
                  <a:cubicBezTo>
                    <a:pt x="475119" y="91144"/>
                    <a:pt x="445511" y="57896"/>
                    <a:pt x="424193" y="36887"/>
                  </a:cubicBezTo>
                  <a:close/>
                  <a:moveTo>
                    <a:pt x="417019" y="15992"/>
                  </a:moveTo>
                  <a:lnTo>
                    <a:pt x="431260" y="29113"/>
                  </a:lnTo>
                  <a:cubicBezTo>
                    <a:pt x="453119" y="50637"/>
                    <a:pt x="483475" y="84712"/>
                    <a:pt x="510344" y="129755"/>
                  </a:cubicBezTo>
                  <a:lnTo>
                    <a:pt x="537649" y="186783"/>
                  </a:lnTo>
                  <a:lnTo>
                    <a:pt x="564331" y="179038"/>
                  </a:lnTo>
                  <a:cubicBezTo>
                    <a:pt x="598654" y="165411"/>
                    <a:pt x="622909" y="150913"/>
                    <a:pt x="633128" y="144349"/>
                  </a:cubicBezTo>
                  <a:lnTo>
                    <a:pt x="636625" y="142019"/>
                  </a:lnTo>
                  <a:lnTo>
                    <a:pt x="634098" y="138386"/>
                  </a:lnTo>
                  <a:cubicBezTo>
                    <a:pt x="583839" y="77676"/>
                    <a:pt x="513546" y="34040"/>
                    <a:pt x="433413" y="17645"/>
                  </a:cubicBezTo>
                  <a:close/>
                  <a:moveTo>
                    <a:pt x="394527" y="14368"/>
                  </a:moveTo>
                  <a:lnTo>
                    <a:pt x="390722" y="16389"/>
                  </a:lnTo>
                  <a:cubicBezTo>
                    <a:pt x="373061" y="26275"/>
                    <a:pt x="333476" y="50657"/>
                    <a:pt x="292281" y="90860"/>
                  </a:cubicBezTo>
                  <a:lnTo>
                    <a:pt x="236130" y="158041"/>
                  </a:lnTo>
                  <a:lnTo>
                    <a:pt x="284412" y="184238"/>
                  </a:lnTo>
                  <a:cubicBezTo>
                    <a:pt x="299058" y="190191"/>
                    <a:pt x="314638" y="195418"/>
                    <a:pt x="331059" y="199516"/>
                  </a:cubicBezTo>
                  <a:lnTo>
                    <a:pt x="375387" y="206806"/>
                  </a:lnTo>
                  <a:close/>
                  <a:moveTo>
                    <a:pt x="362556" y="10499"/>
                  </a:moveTo>
                  <a:cubicBezTo>
                    <a:pt x="298864" y="10499"/>
                    <a:pt x="239069" y="27456"/>
                    <a:pt x="187470" y="57080"/>
                  </a:cubicBezTo>
                  <a:lnTo>
                    <a:pt x="143242" y="87669"/>
                  </a:lnTo>
                  <a:lnTo>
                    <a:pt x="146273" y="90931"/>
                  </a:lnTo>
                  <a:cubicBezTo>
                    <a:pt x="155287" y="100308"/>
                    <a:pt x="176851" y="121308"/>
                    <a:pt x="208478" y="143037"/>
                  </a:cubicBezTo>
                  <a:lnTo>
                    <a:pt x="227733" y="153484"/>
                  </a:lnTo>
                  <a:lnTo>
                    <a:pt x="263902" y="105316"/>
                  </a:lnTo>
                  <a:cubicBezTo>
                    <a:pt x="299073" y="66438"/>
                    <a:pt x="335504" y="38990"/>
                    <a:pt x="361142" y="22178"/>
                  </a:cubicBezTo>
                  <a:lnTo>
                    <a:pt x="377786" y="12035"/>
                  </a:lnTo>
                  <a:close/>
                  <a:moveTo>
                    <a:pt x="362556" y="0"/>
                  </a:moveTo>
                  <a:lnTo>
                    <a:pt x="393388" y="3109"/>
                  </a:lnTo>
                  <a:lnTo>
                    <a:pt x="395784" y="1837"/>
                  </a:lnTo>
                  <a:lnTo>
                    <a:pt x="396548" y="3428"/>
                  </a:lnTo>
                  <a:lnTo>
                    <a:pt x="400170" y="3793"/>
                  </a:lnTo>
                  <a:lnTo>
                    <a:pt x="401246" y="2362"/>
                  </a:lnTo>
                  <a:lnTo>
                    <a:pt x="403397" y="4119"/>
                  </a:lnTo>
                  <a:lnTo>
                    <a:pt x="435528" y="7360"/>
                  </a:lnTo>
                  <a:cubicBezTo>
                    <a:pt x="600579" y="41134"/>
                    <a:pt x="725113" y="187135"/>
                    <a:pt x="725113" y="361571"/>
                  </a:cubicBezTo>
                  <a:lnTo>
                    <a:pt x="721987" y="392395"/>
                  </a:lnTo>
                  <a:lnTo>
                    <a:pt x="722058" y="392402"/>
                  </a:lnTo>
                  <a:lnTo>
                    <a:pt x="721016" y="402878"/>
                  </a:lnTo>
                  <a:lnTo>
                    <a:pt x="720925" y="402869"/>
                  </a:lnTo>
                  <a:lnTo>
                    <a:pt x="717733" y="434345"/>
                  </a:lnTo>
                  <a:cubicBezTo>
                    <a:pt x="703219" y="504888"/>
                    <a:pt x="668036" y="568011"/>
                    <a:pt x="618797" y="617116"/>
                  </a:cubicBezTo>
                  <a:lnTo>
                    <a:pt x="588322" y="642203"/>
                  </a:lnTo>
                  <a:lnTo>
                    <a:pt x="587656" y="642821"/>
                  </a:lnTo>
                  <a:lnTo>
                    <a:pt x="587656" y="642756"/>
                  </a:lnTo>
                  <a:lnTo>
                    <a:pt x="587653" y="642753"/>
                  </a:lnTo>
                  <a:lnTo>
                    <a:pt x="565118" y="661304"/>
                  </a:lnTo>
                  <a:cubicBezTo>
                    <a:pt x="507244" y="700331"/>
                    <a:pt x="437519" y="723143"/>
                    <a:pt x="362556" y="723143"/>
                  </a:cubicBezTo>
                  <a:cubicBezTo>
                    <a:pt x="262607" y="723143"/>
                    <a:pt x="171968" y="682589"/>
                    <a:pt x="106316" y="617116"/>
                  </a:cubicBezTo>
                  <a:lnTo>
                    <a:pt x="90783" y="598349"/>
                  </a:lnTo>
                  <a:lnTo>
                    <a:pt x="89356" y="599380"/>
                  </a:lnTo>
                  <a:lnTo>
                    <a:pt x="82907" y="591112"/>
                  </a:lnTo>
                  <a:lnTo>
                    <a:pt x="84087" y="590259"/>
                  </a:lnTo>
                  <a:lnTo>
                    <a:pt x="62007" y="563583"/>
                  </a:lnTo>
                  <a:cubicBezTo>
                    <a:pt x="22873" y="505865"/>
                    <a:pt x="0" y="436330"/>
                    <a:pt x="0" y="361571"/>
                  </a:cubicBezTo>
                  <a:cubicBezTo>
                    <a:pt x="0" y="162215"/>
                    <a:pt x="162657" y="0"/>
                    <a:pt x="362556" y="0"/>
                  </a:cubicBezTo>
                  <a:close/>
                </a:path>
              </a:pathLst>
            </a:custGeom>
            <a:solidFill>
              <a:schemeClr val="accent3"/>
            </a:solidFill>
            <a:ln w="9441" cap="flat">
              <a:noFill/>
              <a:prstDash val="solid"/>
              <a:miter/>
            </a:ln>
          </p:spPr>
          <p:txBody>
            <a:bodyPr rtlCol="0" anchor="ctr"/>
            <a:lstStyle/>
            <a:p>
              <a:endParaRPr lang="en-GB"/>
            </a:p>
          </p:txBody>
        </p:sp>
      </p:grpSp>
      <p:grpSp>
        <p:nvGrpSpPr>
          <p:cNvPr id="489" name="Group 488">
            <a:extLst>
              <a:ext uri="{FF2B5EF4-FFF2-40B4-BE49-F238E27FC236}">
                <a16:creationId xmlns:a16="http://schemas.microsoft.com/office/drawing/2014/main" id="{2FC5D6B3-1B74-481F-A383-4B3AF30A0909}"/>
              </a:ext>
            </a:extLst>
          </p:cNvPr>
          <p:cNvGrpSpPr/>
          <p:nvPr userDrawn="1"/>
        </p:nvGrpSpPr>
        <p:grpSpPr>
          <a:xfrm rot="18724759">
            <a:off x="9700555" y="5321205"/>
            <a:ext cx="776793" cy="938188"/>
            <a:chOff x="8658893" y="3429001"/>
            <a:chExt cx="1292962" cy="1561602"/>
          </a:xfrm>
        </p:grpSpPr>
        <p:sp>
          <p:nvSpPr>
            <p:cNvPr id="490" name="Freeform 489">
              <a:extLst>
                <a:ext uri="{FF2B5EF4-FFF2-40B4-BE49-F238E27FC236}">
                  <a16:creationId xmlns:a16="http://schemas.microsoft.com/office/drawing/2014/main" id="{071350ED-81BF-CED7-B327-DDD532A35D9F}"/>
                </a:ext>
              </a:extLst>
            </p:cNvPr>
            <p:cNvSpPr/>
            <p:nvPr/>
          </p:nvSpPr>
          <p:spPr>
            <a:xfrm>
              <a:off x="8801433" y="3792554"/>
              <a:ext cx="889694" cy="1198049"/>
            </a:xfrm>
            <a:custGeom>
              <a:avLst/>
              <a:gdLst>
                <a:gd name="connsiteX0" fmla="*/ 292317 w 889694"/>
                <a:gd name="connsiteY0" fmla="*/ 1165513 h 1198049"/>
                <a:gd name="connsiteX1" fmla="*/ 322575 w 889694"/>
                <a:gd name="connsiteY1" fmla="*/ 1139890 h 1198049"/>
                <a:gd name="connsiteX2" fmla="*/ 324844 w 889694"/>
                <a:gd name="connsiteY2" fmla="*/ 1136366 h 1198049"/>
                <a:gd name="connsiteX3" fmla="*/ 328626 w 889694"/>
                <a:gd name="connsiteY3" fmla="*/ 1099314 h 1198049"/>
                <a:gd name="connsiteX4" fmla="*/ 325884 w 889694"/>
                <a:gd name="connsiteY4" fmla="*/ 1090075 h 1198049"/>
                <a:gd name="connsiteX5" fmla="*/ 335151 w 889694"/>
                <a:gd name="connsiteY5" fmla="*/ 1087408 h 1198049"/>
                <a:gd name="connsiteX6" fmla="*/ 367772 w 889694"/>
                <a:gd name="connsiteY6" fmla="*/ 1061309 h 1198049"/>
                <a:gd name="connsiteX7" fmla="*/ 370041 w 889694"/>
                <a:gd name="connsiteY7" fmla="*/ 1057690 h 1198049"/>
                <a:gd name="connsiteX8" fmla="*/ 373445 w 889694"/>
                <a:gd name="connsiteY8" fmla="*/ 1018828 h 1198049"/>
                <a:gd name="connsiteX9" fmla="*/ 370041 w 889694"/>
                <a:gd name="connsiteY9" fmla="*/ 1009969 h 1198049"/>
                <a:gd name="connsiteX10" fmla="*/ 378835 w 889694"/>
                <a:gd name="connsiteY10" fmla="*/ 1006540 h 1198049"/>
                <a:gd name="connsiteX11" fmla="*/ 409660 w 889694"/>
                <a:gd name="connsiteY11" fmla="*/ 980728 h 1198049"/>
                <a:gd name="connsiteX12" fmla="*/ 411929 w 889694"/>
                <a:gd name="connsiteY12" fmla="*/ 977108 h 1198049"/>
                <a:gd name="connsiteX13" fmla="*/ 413820 w 889694"/>
                <a:gd name="connsiteY13" fmla="*/ 937198 h 1198049"/>
                <a:gd name="connsiteX14" fmla="*/ 410132 w 889694"/>
                <a:gd name="connsiteY14" fmla="*/ 927483 h 1198049"/>
                <a:gd name="connsiteX15" fmla="*/ 420061 w 889694"/>
                <a:gd name="connsiteY15" fmla="*/ 924626 h 1198049"/>
                <a:gd name="connsiteX16" fmla="*/ 457410 w 889694"/>
                <a:gd name="connsiteY16" fmla="*/ 901480 h 1198049"/>
                <a:gd name="connsiteX17" fmla="*/ 643588 w 889694"/>
                <a:gd name="connsiteY17" fmla="*/ 755652 h 1198049"/>
                <a:gd name="connsiteX18" fmla="*/ 846692 w 889694"/>
                <a:gd name="connsiteY18" fmla="*/ 571153 h 1198049"/>
                <a:gd name="connsiteX19" fmla="*/ 698714 w 889694"/>
                <a:gd name="connsiteY19" fmla="*/ 53755 h 1198049"/>
                <a:gd name="connsiteX20" fmla="*/ 664201 w 889694"/>
                <a:gd name="connsiteY20" fmla="*/ 35086 h 1198049"/>
                <a:gd name="connsiteX21" fmla="*/ 158711 w 889694"/>
                <a:gd name="connsiteY21" fmla="*/ 209488 h 1198049"/>
                <a:gd name="connsiteX22" fmla="*/ 157482 w 889694"/>
                <a:gd name="connsiteY22" fmla="*/ 211489 h 1198049"/>
                <a:gd name="connsiteX23" fmla="*/ 124955 w 889694"/>
                <a:gd name="connsiteY23" fmla="*/ 483332 h 1198049"/>
                <a:gd name="connsiteX24" fmla="*/ 113136 w 889694"/>
                <a:gd name="connsiteY24" fmla="*/ 720600 h 1198049"/>
                <a:gd name="connsiteX25" fmla="*/ 118053 w 889694"/>
                <a:gd name="connsiteY25" fmla="*/ 774512 h 1198049"/>
                <a:gd name="connsiteX26" fmla="*/ 121741 w 889694"/>
                <a:gd name="connsiteY26" fmla="*/ 783275 h 1198049"/>
                <a:gd name="connsiteX27" fmla="*/ 113041 w 889694"/>
                <a:gd name="connsiteY27" fmla="*/ 786989 h 1198049"/>
                <a:gd name="connsiteX28" fmla="*/ 88268 w 889694"/>
                <a:gd name="connsiteY28" fmla="*/ 810230 h 1198049"/>
                <a:gd name="connsiteX29" fmla="*/ 85904 w 889694"/>
                <a:gd name="connsiteY29" fmla="*/ 813945 h 1198049"/>
                <a:gd name="connsiteX30" fmla="*/ 82406 w 889694"/>
                <a:gd name="connsiteY30" fmla="*/ 852807 h 1198049"/>
                <a:gd name="connsiteX31" fmla="*/ 85810 w 889694"/>
                <a:gd name="connsiteY31" fmla="*/ 861665 h 1198049"/>
                <a:gd name="connsiteX32" fmla="*/ 77016 w 889694"/>
                <a:gd name="connsiteY32" fmla="*/ 865094 h 1198049"/>
                <a:gd name="connsiteX33" fmla="*/ 46286 w 889694"/>
                <a:gd name="connsiteY33" fmla="*/ 890907 h 1198049"/>
                <a:gd name="connsiteX34" fmla="*/ 44016 w 889694"/>
                <a:gd name="connsiteY34" fmla="*/ 894527 h 1198049"/>
                <a:gd name="connsiteX35" fmla="*/ 40991 w 889694"/>
                <a:gd name="connsiteY35" fmla="*/ 934341 h 1198049"/>
                <a:gd name="connsiteX36" fmla="*/ 42787 w 889694"/>
                <a:gd name="connsiteY36" fmla="*/ 943009 h 1198049"/>
                <a:gd name="connsiteX37" fmla="*/ 35885 w 889694"/>
                <a:gd name="connsiteY37" fmla="*/ 947105 h 1198049"/>
                <a:gd name="connsiteX38" fmla="*/ 8369 w 889694"/>
                <a:gd name="connsiteY38" fmla="*/ 972251 h 1198049"/>
                <a:gd name="connsiteX39" fmla="*/ 6100 w 889694"/>
                <a:gd name="connsiteY39" fmla="*/ 975870 h 1198049"/>
                <a:gd name="connsiteX40" fmla="*/ 2696 w 889694"/>
                <a:gd name="connsiteY40" fmla="*/ 1014732 h 1198049"/>
                <a:gd name="connsiteX41" fmla="*/ 24538 w 889694"/>
                <a:gd name="connsiteY41" fmla="*/ 1043116 h 1198049"/>
                <a:gd name="connsiteX42" fmla="*/ 30306 w 889694"/>
                <a:gd name="connsiteY42" fmla="*/ 1046927 h 1198049"/>
                <a:gd name="connsiteX43" fmla="*/ 81177 w 889694"/>
                <a:gd name="connsiteY43" fmla="*/ 1072168 h 1198049"/>
                <a:gd name="connsiteX44" fmla="*/ 70870 w 889694"/>
                <a:gd name="connsiteY44" fmla="*/ 1081598 h 1198049"/>
                <a:gd name="connsiteX45" fmla="*/ 58389 w 889694"/>
                <a:gd name="connsiteY45" fmla="*/ 1097123 h 1198049"/>
                <a:gd name="connsiteX46" fmla="*/ 57916 w 889694"/>
                <a:gd name="connsiteY46" fmla="*/ 1098266 h 1198049"/>
                <a:gd name="connsiteX47" fmla="*/ 54228 w 889694"/>
                <a:gd name="connsiteY47" fmla="*/ 1137605 h 1198049"/>
                <a:gd name="connsiteX48" fmla="*/ 76071 w 889694"/>
                <a:gd name="connsiteY48" fmla="*/ 1165989 h 1198049"/>
                <a:gd name="connsiteX49" fmla="*/ 81838 w 889694"/>
                <a:gd name="connsiteY49" fmla="*/ 1169894 h 1198049"/>
                <a:gd name="connsiteX50" fmla="*/ 125050 w 889694"/>
                <a:gd name="connsiteY50" fmla="*/ 1192088 h 1198049"/>
                <a:gd name="connsiteX51" fmla="*/ 164668 w 889694"/>
                <a:gd name="connsiteY51" fmla="*/ 1195612 h 1198049"/>
                <a:gd name="connsiteX52" fmla="*/ 194926 w 889694"/>
                <a:gd name="connsiteY52" fmla="*/ 1169894 h 1198049"/>
                <a:gd name="connsiteX53" fmla="*/ 195493 w 889694"/>
                <a:gd name="connsiteY53" fmla="*/ 1168942 h 1198049"/>
                <a:gd name="connsiteX54" fmla="*/ 200126 w 889694"/>
                <a:gd name="connsiteY54" fmla="*/ 1151225 h 1198049"/>
                <a:gd name="connsiteX55" fmla="*/ 200126 w 889694"/>
                <a:gd name="connsiteY55" fmla="*/ 1135890 h 1198049"/>
                <a:gd name="connsiteX56" fmla="*/ 252699 w 889694"/>
                <a:gd name="connsiteY56" fmla="*/ 1161989 h 1198049"/>
                <a:gd name="connsiteX57" fmla="*/ 292412 w 889694"/>
                <a:gd name="connsiteY57" fmla="*/ 1165608 h 11980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889694" h="1198049">
                  <a:moveTo>
                    <a:pt x="292317" y="1165513"/>
                  </a:moveTo>
                  <a:cubicBezTo>
                    <a:pt x="305460" y="1161322"/>
                    <a:pt x="316240" y="1152273"/>
                    <a:pt x="322575" y="1139890"/>
                  </a:cubicBezTo>
                  <a:lnTo>
                    <a:pt x="324844" y="1136366"/>
                  </a:lnTo>
                  <a:cubicBezTo>
                    <a:pt x="330517" y="1124651"/>
                    <a:pt x="331936" y="1110553"/>
                    <a:pt x="328626" y="1099314"/>
                  </a:cubicBezTo>
                  <a:lnTo>
                    <a:pt x="325884" y="1090075"/>
                  </a:lnTo>
                  <a:lnTo>
                    <a:pt x="335151" y="1087408"/>
                  </a:lnTo>
                  <a:cubicBezTo>
                    <a:pt x="349428" y="1083312"/>
                    <a:pt x="361342" y="1073882"/>
                    <a:pt x="367772" y="1061309"/>
                  </a:cubicBezTo>
                  <a:lnTo>
                    <a:pt x="370041" y="1057690"/>
                  </a:lnTo>
                  <a:cubicBezTo>
                    <a:pt x="376755" y="1044355"/>
                    <a:pt x="377984" y="1030639"/>
                    <a:pt x="373445" y="1018828"/>
                  </a:cubicBezTo>
                  <a:lnTo>
                    <a:pt x="370041" y="1009969"/>
                  </a:lnTo>
                  <a:lnTo>
                    <a:pt x="378835" y="1006540"/>
                  </a:lnTo>
                  <a:cubicBezTo>
                    <a:pt x="393491" y="1000921"/>
                    <a:pt x="403608" y="992444"/>
                    <a:pt x="409660" y="980728"/>
                  </a:cubicBezTo>
                  <a:lnTo>
                    <a:pt x="411929" y="977108"/>
                  </a:lnTo>
                  <a:cubicBezTo>
                    <a:pt x="417981" y="964916"/>
                    <a:pt x="418737" y="950057"/>
                    <a:pt x="413820" y="937198"/>
                  </a:cubicBezTo>
                  <a:lnTo>
                    <a:pt x="410132" y="927483"/>
                  </a:lnTo>
                  <a:lnTo>
                    <a:pt x="420061" y="924626"/>
                  </a:lnTo>
                  <a:cubicBezTo>
                    <a:pt x="435757" y="920149"/>
                    <a:pt x="448333" y="912338"/>
                    <a:pt x="457410" y="901480"/>
                  </a:cubicBezTo>
                  <a:cubicBezTo>
                    <a:pt x="518019" y="828614"/>
                    <a:pt x="580709" y="779560"/>
                    <a:pt x="643588" y="755652"/>
                  </a:cubicBezTo>
                  <a:cubicBezTo>
                    <a:pt x="732186" y="720029"/>
                    <a:pt x="804426" y="654496"/>
                    <a:pt x="846692" y="571153"/>
                  </a:cubicBezTo>
                  <a:cubicBezTo>
                    <a:pt x="941152" y="388463"/>
                    <a:pt x="874774" y="156339"/>
                    <a:pt x="698714" y="53755"/>
                  </a:cubicBezTo>
                  <a:lnTo>
                    <a:pt x="664201" y="35086"/>
                  </a:lnTo>
                  <a:cubicBezTo>
                    <a:pt x="480103" y="-51116"/>
                    <a:pt x="253077" y="26989"/>
                    <a:pt x="158711" y="209488"/>
                  </a:cubicBezTo>
                  <a:lnTo>
                    <a:pt x="157482" y="211489"/>
                  </a:lnTo>
                  <a:cubicBezTo>
                    <a:pt x="114554" y="296452"/>
                    <a:pt x="103019" y="393035"/>
                    <a:pt x="124955" y="483332"/>
                  </a:cubicBezTo>
                  <a:cubicBezTo>
                    <a:pt x="148027" y="571724"/>
                    <a:pt x="127414" y="669927"/>
                    <a:pt x="113136" y="720600"/>
                  </a:cubicBezTo>
                  <a:cubicBezTo>
                    <a:pt x="107935" y="736507"/>
                    <a:pt x="109543" y="754033"/>
                    <a:pt x="118053" y="774512"/>
                  </a:cubicBezTo>
                  <a:lnTo>
                    <a:pt x="121741" y="783275"/>
                  </a:lnTo>
                  <a:lnTo>
                    <a:pt x="113041" y="786989"/>
                  </a:lnTo>
                  <a:cubicBezTo>
                    <a:pt x="101884" y="791656"/>
                    <a:pt x="93563" y="799467"/>
                    <a:pt x="88268" y="810230"/>
                  </a:cubicBezTo>
                  <a:lnTo>
                    <a:pt x="85904" y="813945"/>
                  </a:lnTo>
                  <a:cubicBezTo>
                    <a:pt x="79191" y="827280"/>
                    <a:pt x="77962" y="840996"/>
                    <a:pt x="82406" y="852807"/>
                  </a:cubicBezTo>
                  <a:lnTo>
                    <a:pt x="85810" y="861665"/>
                  </a:lnTo>
                  <a:lnTo>
                    <a:pt x="77016" y="865094"/>
                  </a:lnTo>
                  <a:cubicBezTo>
                    <a:pt x="62360" y="870714"/>
                    <a:pt x="52243" y="879191"/>
                    <a:pt x="46286" y="890907"/>
                  </a:cubicBezTo>
                  <a:lnTo>
                    <a:pt x="44016" y="894527"/>
                  </a:lnTo>
                  <a:cubicBezTo>
                    <a:pt x="37870" y="906814"/>
                    <a:pt x="37776" y="923102"/>
                    <a:pt x="40991" y="934341"/>
                  </a:cubicBezTo>
                  <a:lnTo>
                    <a:pt x="42787" y="943009"/>
                  </a:lnTo>
                  <a:lnTo>
                    <a:pt x="35885" y="947105"/>
                  </a:lnTo>
                  <a:cubicBezTo>
                    <a:pt x="24538" y="950534"/>
                    <a:pt x="15083" y="959201"/>
                    <a:pt x="8369" y="972251"/>
                  </a:cubicBezTo>
                  <a:lnTo>
                    <a:pt x="6100" y="975870"/>
                  </a:lnTo>
                  <a:cubicBezTo>
                    <a:pt x="-613" y="989205"/>
                    <a:pt x="-1843" y="1002921"/>
                    <a:pt x="2696" y="1014732"/>
                  </a:cubicBezTo>
                  <a:cubicBezTo>
                    <a:pt x="6195" y="1026638"/>
                    <a:pt x="13097" y="1035401"/>
                    <a:pt x="24538" y="1043116"/>
                  </a:cubicBezTo>
                  <a:lnTo>
                    <a:pt x="30306" y="1046927"/>
                  </a:lnTo>
                  <a:lnTo>
                    <a:pt x="81177" y="1072168"/>
                  </a:lnTo>
                  <a:lnTo>
                    <a:pt x="70870" y="1081598"/>
                  </a:lnTo>
                  <a:cubicBezTo>
                    <a:pt x="68033" y="1084169"/>
                    <a:pt x="60469" y="1091123"/>
                    <a:pt x="58389" y="1097123"/>
                  </a:cubicBezTo>
                  <a:lnTo>
                    <a:pt x="57916" y="1098266"/>
                  </a:lnTo>
                  <a:cubicBezTo>
                    <a:pt x="51014" y="1111697"/>
                    <a:pt x="49690" y="1125698"/>
                    <a:pt x="54228" y="1137605"/>
                  </a:cubicBezTo>
                  <a:cubicBezTo>
                    <a:pt x="57727" y="1149511"/>
                    <a:pt x="64629" y="1158369"/>
                    <a:pt x="76071" y="1165989"/>
                  </a:cubicBezTo>
                  <a:lnTo>
                    <a:pt x="81838" y="1169894"/>
                  </a:lnTo>
                  <a:lnTo>
                    <a:pt x="125050" y="1192088"/>
                  </a:lnTo>
                  <a:cubicBezTo>
                    <a:pt x="137437" y="1198565"/>
                    <a:pt x="151525" y="1199803"/>
                    <a:pt x="164668" y="1195612"/>
                  </a:cubicBezTo>
                  <a:cubicBezTo>
                    <a:pt x="177811" y="1191421"/>
                    <a:pt x="188591" y="1182372"/>
                    <a:pt x="194926" y="1169894"/>
                  </a:cubicBezTo>
                  <a:lnTo>
                    <a:pt x="195493" y="1168942"/>
                  </a:lnTo>
                  <a:cubicBezTo>
                    <a:pt x="198614" y="1164179"/>
                    <a:pt x="200126" y="1158464"/>
                    <a:pt x="200126" y="1151225"/>
                  </a:cubicBezTo>
                  <a:lnTo>
                    <a:pt x="200126" y="1135890"/>
                  </a:lnTo>
                  <a:cubicBezTo>
                    <a:pt x="200126" y="1135890"/>
                    <a:pt x="252699" y="1161989"/>
                    <a:pt x="252699" y="1161989"/>
                  </a:cubicBezTo>
                  <a:cubicBezTo>
                    <a:pt x="265275" y="1168465"/>
                    <a:pt x="279269" y="1169799"/>
                    <a:pt x="292412" y="1165608"/>
                  </a:cubicBezTo>
                  <a:close/>
                </a:path>
              </a:pathLst>
            </a:custGeom>
            <a:solidFill>
              <a:srgbClr val="FFFFFF"/>
            </a:solidFill>
            <a:ln w="9455" cap="flat">
              <a:noFill/>
              <a:prstDash val="solid"/>
              <a:miter/>
            </a:ln>
          </p:spPr>
          <p:txBody>
            <a:bodyPr rtlCol="0" anchor="ctr"/>
            <a:lstStyle/>
            <a:p>
              <a:endParaRPr lang="en-GB"/>
            </a:p>
          </p:txBody>
        </p:sp>
        <p:sp>
          <p:nvSpPr>
            <p:cNvPr id="491" name="Freeform 490">
              <a:extLst>
                <a:ext uri="{FF2B5EF4-FFF2-40B4-BE49-F238E27FC236}">
                  <a16:creationId xmlns:a16="http://schemas.microsoft.com/office/drawing/2014/main" id="{CE331986-2FF1-E577-4906-D780912B17B1}"/>
                </a:ext>
              </a:extLst>
            </p:cNvPr>
            <p:cNvSpPr/>
            <p:nvPr/>
          </p:nvSpPr>
          <p:spPr>
            <a:xfrm>
              <a:off x="8658893" y="3429001"/>
              <a:ext cx="1292962" cy="1506262"/>
            </a:xfrm>
            <a:custGeom>
              <a:avLst/>
              <a:gdLst>
                <a:gd name="connsiteX0" fmla="*/ 202429 w 1292962"/>
                <a:gd name="connsiteY0" fmla="*/ 1400479 h 1506262"/>
                <a:gd name="connsiteX1" fmla="*/ 189487 w 1292962"/>
                <a:gd name="connsiteY1" fmla="*/ 1402574 h 1506262"/>
                <a:gd name="connsiteX2" fmla="*/ 171238 w 1292962"/>
                <a:gd name="connsiteY2" fmla="*/ 1417052 h 1506262"/>
                <a:gd name="connsiteX3" fmla="*/ 170387 w 1292962"/>
                <a:gd name="connsiteY3" fmla="*/ 1418290 h 1506262"/>
                <a:gd name="connsiteX4" fmla="*/ 170009 w 1292962"/>
                <a:gd name="connsiteY4" fmla="*/ 1419814 h 1506262"/>
                <a:gd name="connsiteX5" fmla="*/ 169914 w 1292962"/>
                <a:gd name="connsiteY5" fmla="*/ 1443817 h 1506262"/>
                <a:gd name="connsiteX6" fmla="*/ 178991 w 1292962"/>
                <a:gd name="connsiteY6" fmla="*/ 1457819 h 1506262"/>
                <a:gd name="connsiteX7" fmla="*/ 184381 w 1292962"/>
                <a:gd name="connsiteY7" fmla="*/ 1462200 h 1506262"/>
                <a:gd name="connsiteX8" fmla="*/ 228538 w 1292962"/>
                <a:gd name="connsiteY8" fmla="*/ 1484965 h 1506262"/>
                <a:gd name="connsiteX9" fmla="*/ 250097 w 1292962"/>
                <a:gd name="connsiteY9" fmla="*/ 1487632 h 1506262"/>
                <a:gd name="connsiteX10" fmla="*/ 271564 w 1292962"/>
                <a:gd name="connsiteY10" fmla="*/ 1469896 h 1506262"/>
                <a:gd name="connsiteX11" fmla="*/ 271561 w 1292962"/>
                <a:gd name="connsiteY11" fmla="*/ 1469916 h 1506262"/>
                <a:gd name="connsiteX12" fmla="*/ 271655 w 1292962"/>
                <a:gd name="connsiteY12" fmla="*/ 1469820 h 1506262"/>
                <a:gd name="connsiteX13" fmla="*/ 271564 w 1292962"/>
                <a:gd name="connsiteY13" fmla="*/ 1469896 h 1506262"/>
                <a:gd name="connsiteX14" fmla="*/ 274775 w 1292962"/>
                <a:gd name="connsiteY14" fmla="*/ 1447175 h 1506262"/>
                <a:gd name="connsiteX15" fmla="*/ 261254 w 1292962"/>
                <a:gd name="connsiteY15" fmla="*/ 1427434 h 1506262"/>
                <a:gd name="connsiteX16" fmla="*/ 215111 w 1292962"/>
                <a:gd name="connsiteY16" fmla="*/ 1403336 h 1506262"/>
                <a:gd name="connsiteX17" fmla="*/ 213315 w 1292962"/>
                <a:gd name="connsiteY17" fmla="*/ 1402669 h 1506262"/>
                <a:gd name="connsiteX18" fmla="*/ 202429 w 1292962"/>
                <a:gd name="connsiteY18" fmla="*/ 1400479 h 1506262"/>
                <a:gd name="connsiteX19" fmla="*/ 141832 w 1292962"/>
                <a:gd name="connsiteY19" fmla="*/ 1276249 h 1506262"/>
                <a:gd name="connsiteX20" fmla="*/ 123110 w 1292962"/>
                <a:gd name="connsiteY20" fmla="*/ 1292465 h 1506262"/>
                <a:gd name="connsiteX21" fmla="*/ 120557 w 1292962"/>
                <a:gd name="connsiteY21" fmla="*/ 1296370 h 1506262"/>
                <a:gd name="connsiteX22" fmla="*/ 120178 w 1292962"/>
                <a:gd name="connsiteY22" fmla="*/ 1297894 h 1506262"/>
                <a:gd name="connsiteX23" fmla="*/ 119517 w 1292962"/>
                <a:gd name="connsiteY23" fmla="*/ 1320087 h 1506262"/>
                <a:gd name="connsiteX24" fmla="*/ 126986 w 1292962"/>
                <a:gd name="connsiteY24" fmla="*/ 1334375 h 1506262"/>
                <a:gd name="connsiteX25" fmla="*/ 134456 w 1292962"/>
                <a:gd name="connsiteY25" fmla="*/ 1340185 h 1506262"/>
                <a:gd name="connsiteX26" fmla="*/ 355714 w 1292962"/>
                <a:gd name="connsiteY26" fmla="*/ 1456676 h 1506262"/>
                <a:gd name="connsiteX27" fmla="*/ 355998 w 1292962"/>
                <a:gd name="connsiteY27" fmla="*/ 1456866 h 1506262"/>
                <a:gd name="connsiteX28" fmla="*/ 381150 w 1292962"/>
                <a:gd name="connsiteY28" fmla="*/ 1458771 h 1506262"/>
                <a:gd name="connsiteX29" fmla="*/ 399966 w 1292962"/>
                <a:gd name="connsiteY29" fmla="*/ 1442579 h 1506262"/>
                <a:gd name="connsiteX30" fmla="*/ 402330 w 1292962"/>
                <a:gd name="connsiteY30" fmla="*/ 1438769 h 1506262"/>
                <a:gd name="connsiteX31" fmla="*/ 390227 w 1292962"/>
                <a:gd name="connsiteY31" fmla="*/ 1395907 h 1506262"/>
                <a:gd name="connsiteX32" fmla="*/ 167078 w 1292962"/>
                <a:gd name="connsiteY32" fmla="*/ 1278178 h 1506262"/>
                <a:gd name="connsiteX33" fmla="*/ 141832 w 1292962"/>
                <a:gd name="connsiteY33" fmla="*/ 1276249 h 1506262"/>
                <a:gd name="connsiteX34" fmla="*/ 180694 w 1292962"/>
                <a:gd name="connsiteY34" fmla="*/ 1193477 h 1506262"/>
                <a:gd name="connsiteX35" fmla="*/ 161972 w 1292962"/>
                <a:gd name="connsiteY35" fmla="*/ 1209693 h 1506262"/>
                <a:gd name="connsiteX36" fmla="*/ 160270 w 1292962"/>
                <a:gd name="connsiteY36" fmla="*/ 1212360 h 1506262"/>
                <a:gd name="connsiteX37" fmla="*/ 157622 w 1292962"/>
                <a:gd name="connsiteY37" fmla="*/ 1233791 h 1506262"/>
                <a:gd name="connsiteX38" fmla="*/ 158379 w 1292962"/>
                <a:gd name="connsiteY38" fmla="*/ 1237315 h 1506262"/>
                <a:gd name="connsiteX39" fmla="*/ 158473 w 1292962"/>
                <a:gd name="connsiteY39" fmla="*/ 1237220 h 1506262"/>
                <a:gd name="connsiteX40" fmla="*/ 166037 w 1292962"/>
                <a:gd name="connsiteY40" fmla="*/ 1251603 h 1506262"/>
                <a:gd name="connsiteX41" fmla="*/ 173413 w 1292962"/>
                <a:gd name="connsiteY41" fmla="*/ 1257413 h 1506262"/>
                <a:gd name="connsiteX42" fmla="*/ 402235 w 1292962"/>
                <a:gd name="connsiteY42" fmla="*/ 1376666 h 1506262"/>
                <a:gd name="connsiteX43" fmla="*/ 446203 w 1292962"/>
                <a:gd name="connsiteY43" fmla="*/ 1362379 h 1506262"/>
                <a:gd name="connsiteX44" fmla="*/ 448756 w 1292962"/>
                <a:gd name="connsiteY44" fmla="*/ 1358473 h 1506262"/>
                <a:gd name="connsiteX45" fmla="*/ 449134 w 1292962"/>
                <a:gd name="connsiteY45" fmla="*/ 1356949 h 1506262"/>
                <a:gd name="connsiteX46" fmla="*/ 449607 w 1292962"/>
                <a:gd name="connsiteY46" fmla="*/ 1333899 h 1506262"/>
                <a:gd name="connsiteX47" fmla="*/ 436370 w 1292962"/>
                <a:gd name="connsiteY47" fmla="*/ 1315706 h 1506262"/>
                <a:gd name="connsiteX48" fmla="*/ 205940 w 1292962"/>
                <a:gd name="connsiteY48" fmla="*/ 1195405 h 1506262"/>
                <a:gd name="connsiteX49" fmla="*/ 180694 w 1292962"/>
                <a:gd name="connsiteY49" fmla="*/ 1193477 h 1506262"/>
                <a:gd name="connsiteX50" fmla="*/ 227309 w 1292962"/>
                <a:gd name="connsiteY50" fmla="*/ 1112157 h 1506262"/>
                <a:gd name="connsiteX51" fmla="*/ 222676 w 1292962"/>
                <a:gd name="connsiteY51" fmla="*/ 1114157 h 1506262"/>
                <a:gd name="connsiteX52" fmla="*/ 204427 w 1292962"/>
                <a:gd name="connsiteY52" fmla="*/ 1128635 h 1506262"/>
                <a:gd name="connsiteX53" fmla="*/ 202347 w 1292962"/>
                <a:gd name="connsiteY53" fmla="*/ 1131778 h 1506262"/>
                <a:gd name="connsiteX54" fmla="*/ 197808 w 1292962"/>
                <a:gd name="connsiteY54" fmla="*/ 1157210 h 1506262"/>
                <a:gd name="connsiteX55" fmla="*/ 197808 w 1292962"/>
                <a:gd name="connsiteY55" fmla="*/ 1157401 h 1506262"/>
                <a:gd name="connsiteX56" fmla="*/ 205278 w 1292962"/>
                <a:gd name="connsiteY56" fmla="*/ 1171688 h 1506262"/>
                <a:gd name="connsiteX57" fmla="*/ 212748 w 1292962"/>
                <a:gd name="connsiteY57" fmla="*/ 1177498 h 1506262"/>
                <a:gd name="connsiteX58" fmla="*/ 441570 w 1292962"/>
                <a:gd name="connsiteY58" fmla="*/ 1296751 h 1506262"/>
                <a:gd name="connsiteX59" fmla="*/ 485538 w 1292962"/>
                <a:gd name="connsiteY59" fmla="*/ 1282464 h 1506262"/>
                <a:gd name="connsiteX60" fmla="*/ 487240 w 1292962"/>
                <a:gd name="connsiteY60" fmla="*/ 1279797 h 1506262"/>
                <a:gd name="connsiteX61" fmla="*/ 477312 w 1292962"/>
                <a:gd name="connsiteY61" fmla="*/ 1236744 h 1506262"/>
                <a:gd name="connsiteX62" fmla="*/ 474002 w 1292962"/>
                <a:gd name="connsiteY62" fmla="*/ 1234553 h 1506262"/>
                <a:gd name="connsiteX63" fmla="*/ 246598 w 1292962"/>
                <a:gd name="connsiteY63" fmla="*/ 1118348 h 1506262"/>
                <a:gd name="connsiteX64" fmla="*/ 240830 w 1292962"/>
                <a:gd name="connsiteY64" fmla="*/ 1114443 h 1506262"/>
                <a:gd name="connsiteX65" fmla="*/ 227309 w 1292962"/>
                <a:gd name="connsiteY65" fmla="*/ 1112157 h 1506262"/>
                <a:gd name="connsiteX66" fmla="*/ 936470 w 1292962"/>
                <a:gd name="connsiteY66" fmla="*/ 1097488 h 1506262"/>
                <a:gd name="connsiteX67" fmla="*/ 941386 w 1292962"/>
                <a:gd name="connsiteY67" fmla="*/ 1100060 h 1506262"/>
                <a:gd name="connsiteX68" fmla="*/ 942616 w 1292962"/>
                <a:gd name="connsiteY68" fmla="*/ 1101488 h 1506262"/>
                <a:gd name="connsiteX69" fmla="*/ 948951 w 1292962"/>
                <a:gd name="connsiteY69" fmla="*/ 1107584 h 1506262"/>
                <a:gd name="connsiteX70" fmla="*/ 951977 w 1292962"/>
                <a:gd name="connsiteY70" fmla="*/ 1110918 h 1506262"/>
                <a:gd name="connsiteX71" fmla="*/ 993202 w 1292962"/>
                <a:gd name="connsiteY71" fmla="*/ 1165020 h 1506262"/>
                <a:gd name="connsiteX72" fmla="*/ 994715 w 1292962"/>
                <a:gd name="connsiteY72" fmla="*/ 1172354 h 1506262"/>
                <a:gd name="connsiteX73" fmla="*/ 992068 w 1292962"/>
                <a:gd name="connsiteY73" fmla="*/ 1177784 h 1506262"/>
                <a:gd name="connsiteX74" fmla="*/ 992068 w 1292962"/>
                <a:gd name="connsiteY74" fmla="*/ 1177974 h 1506262"/>
                <a:gd name="connsiteX75" fmla="*/ 979114 w 1292962"/>
                <a:gd name="connsiteY75" fmla="*/ 1178831 h 1506262"/>
                <a:gd name="connsiteX76" fmla="*/ 975710 w 1292962"/>
                <a:gd name="connsiteY76" fmla="*/ 1176545 h 1506262"/>
                <a:gd name="connsiteX77" fmla="*/ 927581 w 1292962"/>
                <a:gd name="connsiteY77" fmla="*/ 1113299 h 1506262"/>
                <a:gd name="connsiteX78" fmla="*/ 929756 w 1292962"/>
                <a:gd name="connsiteY78" fmla="*/ 1099488 h 1506262"/>
                <a:gd name="connsiteX79" fmla="*/ 936470 w 1292962"/>
                <a:gd name="connsiteY79" fmla="*/ 1097488 h 1506262"/>
                <a:gd name="connsiteX80" fmla="*/ 1051070 w 1292962"/>
                <a:gd name="connsiteY80" fmla="*/ 947279 h 1506262"/>
                <a:gd name="connsiteX81" fmla="*/ 1057311 w 1292962"/>
                <a:gd name="connsiteY81" fmla="*/ 948041 h 1506262"/>
                <a:gd name="connsiteX82" fmla="*/ 1131158 w 1292962"/>
                <a:gd name="connsiteY82" fmla="*/ 986046 h 1506262"/>
                <a:gd name="connsiteX83" fmla="*/ 1132955 w 1292962"/>
                <a:gd name="connsiteY83" fmla="*/ 987189 h 1506262"/>
                <a:gd name="connsiteX84" fmla="*/ 1134468 w 1292962"/>
                <a:gd name="connsiteY84" fmla="*/ 989570 h 1506262"/>
                <a:gd name="connsiteX85" fmla="*/ 1133995 w 1292962"/>
                <a:gd name="connsiteY85" fmla="*/ 998905 h 1506262"/>
                <a:gd name="connsiteX86" fmla="*/ 1128700 w 1292962"/>
                <a:gd name="connsiteY86" fmla="*/ 1003953 h 1506262"/>
                <a:gd name="connsiteX87" fmla="*/ 1122365 w 1292962"/>
                <a:gd name="connsiteY87" fmla="*/ 1002715 h 1506262"/>
                <a:gd name="connsiteX88" fmla="*/ 1049652 w 1292962"/>
                <a:gd name="connsiteY88" fmla="*/ 965281 h 1506262"/>
                <a:gd name="connsiteX89" fmla="*/ 1049747 w 1292962"/>
                <a:gd name="connsiteY89" fmla="*/ 965472 h 1506262"/>
                <a:gd name="connsiteX90" fmla="*/ 1048612 w 1292962"/>
                <a:gd name="connsiteY90" fmla="*/ 964710 h 1506262"/>
                <a:gd name="connsiteX91" fmla="*/ 1045870 w 1292962"/>
                <a:gd name="connsiteY91" fmla="*/ 951661 h 1506262"/>
                <a:gd name="connsiteX92" fmla="*/ 1051070 w 1292962"/>
                <a:gd name="connsiteY92" fmla="*/ 947279 h 1506262"/>
                <a:gd name="connsiteX93" fmla="*/ 436180 w 1292962"/>
                <a:gd name="connsiteY93" fmla="*/ 942802 h 1506262"/>
                <a:gd name="connsiteX94" fmla="*/ 336236 w 1292962"/>
                <a:gd name="connsiteY94" fmla="*/ 1138827 h 1506262"/>
                <a:gd name="connsiteX95" fmla="*/ 405923 w 1292962"/>
                <a:gd name="connsiteY95" fmla="*/ 1176546 h 1506262"/>
                <a:gd name="connsiteX96" fmla="*/ 505867 w 1292962"/>
                <a:gd name="connsiteY96" fmla="*/ 980521 h 1506262"/>
                <a:gd name="connsiteX97" fmla="*/ 594330 w 1292962"/>
                <a:gd name="connsiteY97" fmla="*/ 898221 h 1506262"/>
                <a:gd name="connsiteX98" fmla="*/ 558534 w 1292962"/>
                <a:gd name="connsiteY98" fmla="*/ 919371 h 1506262"/>
                <a:gd name="connsiteX99" fmla="*/ 532437 w 1292962"/>
                <a:gd name="connsiteY99" fmla="*/ 971282 h 1506262"/>
                <a:gd name="connsiteX100" fmla="*/ 569313 w 1292962"/>
                <a:gd name="connsiteY100" fmla="*/ 990141 h 1506262"/>
                <a:gd name="connsiteX101" fmla="*/ 621697 w 1292962"/>
                <a:gd name="connsiteY101" fmla="*/ 993189 h 1506262"/>
                <a:gd name="connsiteX102" fmla="*/ 637109 w 1292962"/>
                <a:gd name="connsiteY102" fmla="*/ 977759 h 1506262"/>
                <a:gd name="connsiteX103" fmla="*/ 620940 w 1292962"/>
                <a:gd name="connsiteY103" fmla="*/ 906798 h 1506262"/>
                <a:gd name="connsiteX104" fmla="*/ 616780 w 1292962"/>
                <a:gd name="connsiteY104" fmla="*/ 904131 h 1506262"/>
                <a:gd name="connsiteX105" fmla="*/ 616875 w 1292962"/>
                <a:gd name="connsiteY105" fmla="*/ 904036 h 1506262"/>
                <a:gd name="connsiteX106" fmla="*/ 594330 w 1292962"/>
                <a:gd name="connsiteY106" fmla="*/ 898221 h 1506262"/>
                <a:gd name="connsiteX107" fmla="*/ 405363 w 1292962"/>
                <a:gd name="connsiteY107" fmla="*/ 802450 h 1506262"/>
                <a:gd name="connsiteX108" fmla="*/ 361577 w 1292962"/>
                <a:gd name="connsiteY108" fmla="*/ 832788 h 1506262"/>
                <a:gd name="connsiteX109" fmla="*/ 357605 w 1292962"/>
                <a:gd name="connsiteY109" fmla="*/ 860982 h 1506262"/>
                <a:gd name="connsiteX110" fmla="*/ 370559 w 1292962"/>
                <a:gd name="connsiteY110" fmla="*/ 883080 h 1506262"/>
                <a:gd name="connsiteX111" fmla="*/ 390132 w 1292962"/>
                <a:gd name="connsiteY111" fmla="*/ 897273 h 1506262"/>
                <a:gd name="connsiteX112" fmla="*/ 426819 w 1292962"/>
                <a:gd name="connsiteY112" fmla="*/ 916037 h 1506262"/>
                <a:gd name="connsiteX113" fmla="*/ 426819 w 1292962"/>
                <a:gd name="connsiteY113" fmla="*/ 916132 h 1506262"/>
                <a:gd name="connsiteX114" fmla="*/ 454051 w 1292962"/>
                <a:gd name="connsiteY114" fmla="*/ 866697 h 1506262"/>
                <a:gd name="connsiteX115" fmla="*/ 454713 w 1292962"/>
                <a:gd name="connsiteY115" fmla="*/ 865269 h 1506262"/>
                <a:gd name="connsiteX116" fmla="*/ 438544 w 1292962"/>
                <a:gd name="connsiteY116" fmla="*/ 811738 h 1506262"/>
                <a:gd name="connsiteX117" fmla="*/ 433911 w 1292962"/>
                <a:gd name="connsiteY117" fmla="*/ 808595 h 1506262"/>
                <a:gd name="connsiteX118" fmla="*/ 430696 w 1292962"/>
                <a:gd name="connsiteY118" fmla="*/ 807166 h 1506262"/>
                <a:gd name="connsiteX119" fmla="*/ 405363 w 1292962"/>
                <a:gd name="connsiteY119" fmla="*/ 802450 h 1506262"/>
                <a:gd name="connsiteX120" fmla="*/ 1119623 w 1292962"/>
                <a:gd name="connsiteY120" fmla="*/ 759446 h 1506262"/>
                <a:gd name="connsiteX121" fmla="*/ 1284337 w 1292962"/>
                <a:gd name="connsiteY121" fmla="*/ 776591 h 1506262"/>
                <a:gd name="connsiteX122" fmla="*/ 1290010 w 1292962"/>
                <a:gd name="connsiteY122" fmla="*/ 779068 h 1506262"/>
                <a:gd name="connsiteX123" fmla="*/ 1292941 w 1292962"/>
                <a:gd name="connsiteY123" fmla="*/ 787545 h 1506262"/>
                <a:gd name="connsiteX124" fmla="*/ 1289916 w 1292962"/>
                <a:gd name="connsiteY124" fmla="*/ 793927 h 1506262"/>
                <a:gd name="connsiteX125" fmla="*/ 1282351 w 1292962"/>
                <a:gd name="connsiteY125" fmla="*/ 796308 h 1506262"/>
                <a:gd name="connsiteX126" fmla="*/ 1282446 w 1292962"/>
                <a:gd name="connsiteY126" fmla="*/ 796403 h 1506262"/>
                <a:gd name="connsiteX127" fmla="*/ 1120852 w 1292962"/>
                <a:gd name="connsiteY127" fmla="*/ 779544 h 1506262"/>
                <a:gd name="connsiteX128" fmla="*/ 1109978 w 1292962"/>
                <a:gd name="connsiteY128" fmla="*/ 772210 h 1506262"/>
                <a:gd name="connsiteX129" fmla="*/ 1109316 w 1292962"/>
                <a:gd name="connsiteY129" fmla="*/ 768304 h 1506262"/>
                <a:gd name="connsiteX130" fmla="*/ 1112342 w 1292962"/>
                <a:gd name="connsiteY130" fmla="*/ 761923 h 1506262"/>
                <a:gd name="connsiteX131" fmla="*/ 1119623 w 1292962"/>
                <a:gd name="connsiteY131" fmla="*/ 759446 h 1506262"/>
                <a:gd name="connsiteX132" fmla="*/ 10779 w 1292962"/>
                <a:gd name="connsiteY132" fmla="*/ 657433 h 1506262"/>
                <a:gd name="connsiteX133" fmla="*/ 90489 w 1292962"/>
                <a:gd name="connsiteY133" fmla="*/ 661528 h 1506262"/>
                <a:gd name="connsiteX134" fmla="*/ 100039 w 1292962"/>
                <a:gd name="connsiteY134" fmla="*/ 671815 h 1506262"/>
                <a:gd name="connsiteX135" fmla="*/ 89165 w 1292962"/>
                <a:gd name="connsiteY135" fmla="*/ 681245 h 1506262"/>
                <a:gd name="connsiteX136" fmla="*/ 89165 w 1292962"/>
                <a:gd name="connsiteY136" fmla="*/ 681340 h 1506262"/>
                <a:gd name="connsiteX137" fmla="*/ 11252 w 1292962"/>
                <a:gd name="connsiteY137" fmla="*/ 677340 h 1506262"/>
                <a:gd name="connsiteX138" fmla="*/ 662 w 1292962"/>
                <a:gd name="connsiteY138" fmla="*/ 670196 h 1506262"/>
                <a:gd name="connsiteX139" fmla="*/ 0 w 1292962"/>
                <a:gd name="connsiteY139" fmla="*/ 666767 h 1506262"/>
                <a:gd name="connsiteX140" fmla="*/ 10779 w 1292962"/>
                <a:gd name="connsiteY140" fmla="*/ 657433 h 1506262"/>
                <a:gd name="connsiteX141" fmla="*/ 1175410 w 1292962"/>
                <a:gd name="connsiteY141" fmla="*/ 511796 h 1506262"/>
                <a:gd name="connsiteX142" fmla="*/ 1187986 w 1292962"/>
                <a:gd name="connsiteY142" fmla="*/ 519892 h 1506262"/>
                <a:gd name="connsiteX143" fmla="*/ 1186662 w 1292962"/>
                <a:gd name="connsiteY143" fmla="*/ 528941 h 1506262"/>
                <a:gd name="connsiteX144" fmla="*/ 1181461 w 1292962"/>
                <a:gd name="connsiteY144" fmla="*/ 533323 h 1506262"/>
                <a:gd name="connsiteX145" fmla="*/ 1106763 w 1292962"/>
                <a:gd name="connsiteY145" fmla="*/ 556659 h 1506262"/>
                <a:gd name="connsiteX146" fmla="*/ 1104872 w 1292962"/>
                <a:gd name="connsiteY146" fmla="*/ 557516 h 1506262"/>
                <a:gd name="connsiteX147" fmla="*/ 1098159 w 1292962"/>
                <a:gd name="connsiteY147" fmla="*/ 555801 h 1506262"/>
                <a:gd name="connsiteX148" fmla="*/ 1095133 w 1292962"/>
                <a:gd name="connsiteY148" fmla="*/ 553706 h 1506262"/>
                <a:gd name="connsiteX149" fmla="*/ 1094944 w 1292962"/>
                <a:gd name="connsiteY149" fmla="*/ 553611 h 1506262"/>
                <a:gd name="connsiteX150" fmla="*/ 1095795 w 1292962"/>
                <a:gd name="connsiteY150" fmla="*/ 552373 h 1506262"/>
                <a:gd name="connsiteX151" fmla="*/ 1093525 w 1292962"/>
                <a:gd name="connsiteY151" fmla="*/ 547515 h 1506262"/>
                <a:gd name="connsiteX152" fmla="*/ 1093525 w 1292962"/>
                <a:gd name="connsiteY152" fmla="*/ 543133 h 1506262"/>
                <a:gd name="connsiteX153" fmla="*/ 1102886 w 1292962"/>
                <a:gd name="connsiteY153" fmla="*/ 534466 h 1506262"/>
                <a:gd name="connsiteX154" fmla="*/ 52572 w 1292962"/>
                <a:gd name="connsiteY154" fmla="*/ 425404 h 1506262"/>
                <a:gd name="connsiteX155" fmla="*/ 58812 w 1292962"/>
                <a:gd name="connsiteY155" fmla="*/ 426166 h 1506262"/>
                <a:gd name="connsiteX156" fmla="*/ 133511 w 1292962"/>
                <a:gd name="connsiteY156" fmla="*/ 464838 h 1506262"/>
                <a:gd name="connsiteX157" fmla="*/ 134267 w 1292962"/>
                <a:gd name="connsiteY157" fmla="*/ 465219 h 1506262"/>
                <a:gd name="connsiteX158" fmla="*/ 136064 w 1292962"/>
                <a:gd name="connsiteY158" fmla="*/ 466362 h 1506262"/>
                <a:gd name="connsiteX159" fmla="*/ 137576 w 1292962"/>
                <a:gd name="connsiteY159" fmla="*/ 468743 h 1506262"/>
                <a:gd name="connsiteX160" fmla="*/ 137104 w 1292962"/>
                <a:gd name="connsiteY160" fmla="*/ 478077 h 1506262"/>
                <a:gd name="connsiteX161" fmla="*/ 131809 w 1292962"/>
                <a:gd name="connsiteY161" fmla="*/ 482554 h 1506262"/>
                <a:gd name="connsiteX162" fmla="*/ 125473 w 1292962"/>
                <a:gd name="connsiteY162" fmla="*/ 481887 h 1506262"/>
                <a:gd name="connsiteX163" fmla="*/ 51248 w 1292962"/>
                <a:gd name="connsiteY163" fmla="*/ 443406 h 1506262"/>
                <a:gd name="connsiteX164" fmla="*/ 51248 w 1292962"/>
                <a:gd name="connsiteY164" fmla="*/ 443597 h 1506262"/>
                <a:gd name="connsiteX165" fmla="*/ 50113 w 1292962"/>
                <a:gd name="connsiteY165" fmla="*/ 442835 h 1506262"/>
                <a:gd name="connsiteX166" fmla="*/ 47371 w 1292962"/>
                <a:gd name="connsiteY166" fmla="*/ 429786 h 1506262"/>
                <a:gd name="connsiteX167" fmla="*/ 52572 w 1292962"/>
                <a:gd name="connsiteY167" fmla="*/ 425404 h 1506262"/>
                <a:gd name="connsiteX168" fmla="*/ 592397 w 1292962"/>
                <a:gd name="connsiteY168" fmla="*/ 414781 h 1506262"/>
                <a:gd name="connsiteX169" fmla="*/ 662166 w 1292962"/>
                <a:gd name="connsiteY169" fmla="*/ 421594 h 1506262"/>
                <a:gd name="connsiteX170" fmla="*/ 662261 w 1292962"/>
                <a:gd name="connsiteY170" fmla="*/ 421594 h 1506262"/>
                <a:gd name="connsiteX171" fmla="*/ 666043 w 1292962"/>
                <a:gd name="connsiteY171" fmla="*/ 423690 h 1506262"/>
                <a:gd name="connsiteX172" fmla="*/ 667556 w 1292962"/>
                <a:gd name="connsiteY172" fmla="*/ 425690 h 1506262"/>
                <a:gd name="connsiteX173" fmla="*/ 668974 w 1292962"/>
                <a:gd name="connsiteY173" fmla="*/ 433310 h 1506262"/>
                <a:gd name="connsiteX174" fmla="*/ 657438 w 1292962"/>
                <a:gd name="connsiteY174" fmla="*/ 440168 h 1506262"/>
                <a:gd name="connsiteX175" fmla="*/ 418026 w 1292962"/>
                <a:gd name="connsiteY175" fmla="*/ 505700 h 1506262"/>
                <a:gd name="connsiteX176" fmla="*/ 406112 w 1292962"/>
                <a:gd name="connsiteY176" fmla="*/ 506652 h 1506262"/>
                <a:gd name="connsiteX177" fmla="*/ 403748 w 1292962"/>
                <a:gd name="connsiteY177" fmla="*/ 505033 h 1506262"/>
                <a:gd name="connsiteX178" fmla="*/ 401478 w 1292962"/>
                <a:gd name="connsiteY178" fmla="*/ 499413 h 1506262"/>
                <a:gd name="connsiteX179" fmla="*/ 404126 w 1292962"/>
                <a:gd name="connsiteY179" fmla="*/ 492270 h 1506262"/>
                <a:gd name="connsiteX180" fmla="*/ 404221 w 1292962"/>
                <a:gd name="connsiteY180" fmla="*/ 492174 h 1506262"/>
                <a:gd name="connsiteX181" fmla="*/ 592397 w 1292962"/>
                <a:gd name="connsiteY181" fmla="*/ 414781 h 1506262"/>
                <a:gd name="connsiteX182" fmla="*/ 627599 w 1292962"/>
                <a:gd name="connsiteY182" fmla="*/ 327768 h 1506262"/>
                <a:gd name="connsiteX183" fmla="*/ 269291 w 1292962"/>
                <a:gd name="connsiteY183" fmla="*/ 522940 h 1506262"/>
                <a:gd name="connsiteX184" fmla="*/ 239128 w 1292962"/>
                <a:gd name="connsiteY184" fmla="*/ 781830 h 1506262"/>
                <a:gd name="connsiteX185" fmla="*/ 227498 w 1292962"/>
                <a:gd name="connsiteY185" fmla="*/ 1029861 h 1506262"/>
                <a:gd name="connsiteX186" fmla="*/ 227309 w 1292962"/>
                <a:gd name="connsiteY186" fmla="*/ 1030051 h 1506262"/>
                <a:gd name="connsiteX187" fmla="*/ 239412 w 1292962"/>
                <a:gd name="connsiteY187" fmla="*/ 1081296 h 1506262"/>
                <a:gd name="connsiteX188" fmla="*/ 245747 w 1292962"/>
                <a:gd name="connsiteY188" fmla="*/ 1086534 h 1506262"/>
                <a:gd name="connsiteX189" fmla="*/ 254257 w 1292962"/>
                <a:gd name="connsiteY189" fmla="*/ 1092249 h 1506262"/>
                <a:gd name="connsiteX190" fmla="*/ 315812 w 1292962"/>
                <a:gd name="connsiteY190" fmla="*/ 1125587 h 1506262"/>
                <a:gd name="connsiteX191" fmla="*/ 415851 w 1292962"/>
                <a:gd name="connsiteY191" fmla="*/ 929372 h 1506262"/>
                <a:gd name="connsiteX192" fmla="*/ 378880 w 1292962"/>
                <a:gd name="connsiteY192" fmla="*/ 910417 h 1506262"/>
                <a:gd name="connsiteX193" fmla="*/ 337182 w 1292962"/>
                <a:gd name="connsiteY193" fmla="*/ 865364 h 1506262"/>
                <a:gd name="connsiteX194" fmla="*/ 340869 w 1292962"/>
                <a:gd name="connsiteY194" fmla="*/ 820025 h 1506262"/>
                <a:gd name="connsiteX195" fmla="*/ 381433 w 1292962"/>
                <a:gd name="connsiteY195" fmla="*/ 782592 h 1506262"/>
                <a:gd name="connsiteX196" fmla="*/ 438166 w 1292962"/>
                <a:gd name="connsiteY196" fmla="*/ 786973 h 1506262"/>
                <a:gd name="connsiteX197" fmla="*/ 469558 w 1292962"/>
                <a:gd name="connsiteY197" fmla="*/ 870412 h 1506262"/>
                <a:gd name="connsiteX198" fmla="*/ 443083 w 1292962"/>
                <a:gd name="connsiteY198" fmla="*/ 922705 h 1506262"/>
                <a:gd name="connsiteX199" fmla="*/ 512770 w 1292962"/>
                <a:gd name="connsiteY199" fmla="*/ 960424 h 1506262"/>
                <a:gd name="connsiteX200" fmla="*/ 539245 w 1292962"/>
                <a:gd name="connsiteY200" fmla="*/ 908322 h 1506262"/>
                <a:gd name="connsiteX201" fmla="*/ 625479 w 1292962"/>
                <a:gd name="connsiteY201" fmla="*/ 885176 h 1506262"/>
                <a:gd name="connsiteX202" fmla="*/ 654886 w 1292962"/>
                <a:gd name="connsiteY202" fmla="*/ 985093 h 1506262"/>
                <a:gd name="connsiteX203" fmla="*/ 654602 w 1292962"/>
                <a:gd name="connsiteY203" fmla="*/ 985570 h 1506262"/>
                <a:gd name="connsiteX204" fmla="*/ 631152 w 1292962"/>
                <a:gd name="connsiteY204" fmla="*/ 1008906 h 1506262"/>
                <a:gd name="connsiteX205" fmla="*/ 558912 w 1292962"/>
                <a:gd name="connsiteY205" fmla="*/ 1005953 h 1506262"/>
                <a:gd name="connsiteX206" fmla="*/ 521942 w 1292962"/>
                <a:gd name="connsiteY206" fmla="*/ 986998 h 1506262"/>
                <a:gd name="connsiteX207" fmla="*/ 422092 w 1292962"/>
                <a:gd name="connsiteY207" fmla="*/ 1182832 h 1506262"/>
                <a:gd name="connsiteX208" fmla="*/ 483269 w 1292962"/>
                <a:gd name="connsiteY208" fmla="*/ 1215789 h 1506262"/>
                <a:gd name="connsiteX209" fmla="*/ 484971 w 1292962"/>
                <a:gd name="connsiteY209" fmla="*/ 1215979 h 1506262"/>
                <a:gd name="connsiteX210" fmla="*/ 537543 w 1292962"/>
                <a:gd name="connsiteY210" fmla="*/ 1196929 h 1506262"/>
                <a:gd name="connsiteX211" fmla="*/ 732704 w 1292962"/>
                <a:gd name="connsiteY211" fmla="*/ 1045005 h 1506262"/>
                <a:gd name="connsiteX212" fmla="*/ 924934 w 1292962"/>
                <a:gd name="connsiteY212" fmla="*/ 869269 h 1506262"/>
                <a:gd name="connsiteX213" fmla="*/ 775727 w 1292962"/>
                <a:gd name="connsiteY213" fmla="*/ 373112 h 1506262"/>
                <a:gd name="connsiteX214" fmla="*/ 777145 w 1292962"/>
                <a:gd name="connsiteY214" fmla="*/ 370921 h 1506262"/>
                <a:gd name="connsiteX215" fmla="*/ 767500 w 1292962"/>
                <a:gd name="connsiteY215" fmla="*/ 366063 h 1506262"/>
                <a:gd name="connsiteX216" fmla="*/ 627599 w 1292962"/>
                <a:gd name="connsiteY216" fmla="*/ 327768 h 1506262"/>
                <a:gd name="connsiteX217" fmla="*/ 616935 w 1292962"/>
                <a:gd name="connsiteY217" fmla="*/ 308519 h 1506262"/>
                <a:gd name="connsiteX218" fmla="*/ 760314 w 1292962"/>
                <a:gd name="connsiteY218" fmla="*/ 343299 h 1506262"/>
                <a:gd name="connsiteX219" fmla="*/ 794827 w 1292962"/>
                <a:gd name="connsiteY219" fmla="*/ 361968 h 1506262"/>
                <a:gd name="connsiteX220" fmla="*/ 942805 w 1292962"/>
                <a:gd name="connsiteY220" fmla="*/ 879366 h 1506262"/>
                <a:gd name="connsiteX221" fmla="*/ 739701 w 1292962"/>
                <a:gd name="connsiteY221" fmla="*/ 1063865 h 1506262"/>
                <a:gd name="connsiteX222" fmla="*/ 553523 w 1292962"/>
                <a:gd name="connsiteY222" fmla="*/ 1209693 h 1506262"/>
                <a:gd name="connsiteX223" fmla="*/ 516174 w 1292962"/>
                <a:gd name="connsiteY223" fmla="*/ 1232838 h 1506262"/>
                <a:gd name="connsiteX224" fmla="*/ 506245 w 1292962"/>
                <a:gd name="connsiteY224" fmla="*/ 1235696 h 1506262"/>
                <a:gd name="connsiteX225" fmla="*/ 509933 w 1292962"/>
                <a:gd name="connsiteY225" fmla="*/ 1245411 h 1506262"/>
                <a:gd name="connsiteX226" fmla="*/ 508042 w 1292962"/>
                <a:gd name="connsiteY226" fmla="*/ 1285321 h 1506262"/>
                <a:gd name="connsiteX227" fmla="*/ 505773 w 1292962"/>
                <a:gd name="connsiteY227" fmla="*/ 1288941 h 1506262"/>
                <a:gd name="connsiteX228" fmla="*/ 474948 w 1292962"/>
                <a:gd name="connsiteY228" fmla="*/ 1314753 h 1506262"/>
                <a:gd name="connsiteX229" fmla="*/ 466154 w 1292962"/>
                <a:gd name="connsiteY229" fmla="*/ 1318182 h 1506262"/>
                <a:gd name="connsiteX230" fmla="*/ 469558 w 1292962"/>
                <a:gd name="connsiteY230" fmla="*/ 1327041 h 1506262"/>
                <a:gd name="connsiteX231" fmla="*/ 466154 w 1292962"/>
                <a:gd name="connsiteY231" fmla="*/ 1365903 h 1506262"/>
                <a:gd name="connsiteX232" fmla="*/ 463885 w 1292962"/>
                <a:gd name="connsiteY232" fmla="*/ 1369522 h 1506262"/>
                <a:gd name="connsiteX233" fmla="*/ 431264 w 1292962"/>
                <a:gd name="connsiteY233" fmla="*/ 1395621 h 1506262"/>
                <a:gd name="connsiteX234" fmla="*/ 421997 w 1292962"/>
                <a:gd name="connsiteY234" fmla="*/ 1398288 h 1506262"/>
                <a:gd name="connsiteX235" fmla="*/ 424739 w 1292962"/>
                <a:gd name="connsiteY235" fmla="*/ 1407527 h 1506262"/>
                <a:gd name="connsiteX236" fmla="*/ 420957 w 1292962"/>
                <a:gd name="connsiteY236" fmla="*/ 1444579 h 1506262"/>
                <a:gd name="connsiteX237" fmla="*/ 418688 w 1292962"/>
                <a:gd name="connsiteY237" fmla="*/ 1448104 h 1506262"/>
                <a:gd name="connsiteX238" fmla="*/ 388430 w 1292962"/>
                <a:gd name="connsiteY238" fmla="*/ 1473726 h 1506262"/>
                <a:gd name="connsiteX239" fmla="*/ 388525 w 1292962"/>
                <a:gd name="connsiteY239" fmla="*/ 1473821 h 1506262"/>
                <a:gd name="connsiteX240" fmla="*/ 348812 w 1292962"/>
                <a:gd name="connsiteY240" fmla="*/ 1470202 h 1506262"/>
                <a:gd name="connsiteX241" fmla="*/ 296239 w 1292962"/>
                <a:gd name="connsiteY241" fmla="*/ 1444103 h 1506262"/>
                <a:gd name="connsiteX242" fmla="*/ 296239 w 1292962"/>
                <a:gd name="connsiteY242" fmla="*/ 1459438 h 1506262"/>
                <a:gd name="connsiteX243" fmla="*/ 291606 w 1292962"/>
                <a:gd name="connsiteY243" fmla="*/ 1477155 h 1506262"/>
                <a:gd name="connsiteX244" fmla="*/ 291039 w 1292962"/>
                <a:gd name="connsiteY244" fmla="*/ 1478107 h 1506262"/>
                <a:gd name="connsiteX245" fmla="*/ 260781 w 1292962"/>
                <a:gd name="connsiteY245" fmla="*/ 1503825 h 1506262"/>
                <a:gd name="connsiteX246" fmla="*/ 221163 w 1292962"/>
                <a:gd name="connsiteY246" fmla="*/ 1500300 h 1506262"/>
                <a:gd name="connsiteX247" fmla="*/ 177951 w 1292962"/>
                <a:gd name="connsiteY247" fmla="*/ 1478107 h 1506262"/>
                <a:gd name="connsiteX248" fmla="*/ 172184 w 1292962"/>
                <a:gd name="connsiteY248" fmla="*/ 1474202 h 1506262"/>
                <a:gd name="connsiteX249" fmla="*/ 150341 w 1292962"/>
                <a:gd name="connsiteY249" fmla="*/ 1445817 h 1506262"/>
                <a:gd name="connsiteX250" fmla="*/ 154029 w 1292962"/>
                <a:gd name="connsiteY250" fmla="*/ 1406479 h 1506262"/>
                <a:gd name="connsiteX251" fmla="*/ 154502 w 1292962"/>
                <a:gd name="connsiteY251" fmla="*/ 1405336 h 1506262"/>
                <a:gd name="connsiteX252" fmla="*/ 166983 w 1292962"/>
                <a:gd name="connsiteY252" fmla="*/ 1389811 h 1506262"/>
                <a:gd name="connsiteX253" fmla="*/ 177290 w 1292962"/>
                <a:gd name="connsiteY253" fmla="*/ 1380381 h 1506262"/>
                <a:gd name="connsiteX254" fmla="*/ 126419 w 1292962"/>
                <a:gd name="connsiteY254" fmla="*/ 1355140 h 1506262"/>
                <a:gd name="connsiteX255" fmla="*/ 120651 w 1292962"/>
                <a:gd name="connsiteY255" fmla="*/ 1351329 h 1506262"/>
                <a:gd name="connsiteX256" fmla="*/ 98809 w 1292962"/>
                <a:gd name="connsiteY256" fmla="*/ 1322945 h 1506262"/>
                <a:gd name="connsiteX257" fmla="*/ 102213 w 1292962"/>
                <a:gd name="connsiteY257" fmla="*/ 1284083 h 1506262"/>
                <a:gd name="connsiteX258" fmla="*/ 104482 w 1292962"/>
                <a:gd name="connsiteY258" fmla="*/ 1280463 h 1506262"/>
                <a:gd name="connsiteX259" fmla="*/ 131998 w 1292962"/>
                <a:gd name="connsiteY259" fmla="*/ 1255317 h 1506262"/>
                <a:gd name="connsiteX260" fmla="*/ 138900 w 1292962"/>
                <a:gd name="connsiteY260" fmla="*/ 1251222 h 1506262"/>
                <a:gd name="connsiteX261" fmla="*/ 137104 w 1292962"/>
                <a:gd name="connsiteY261" fmla="*/ 1242554 h 1506262"/>
                <a:gd name="connsiteX262" fmla="*/ 140129 w 1292962"/>
                <a:gd name="connsiteY262" fmla="*/ 1202739 h 1506262"/>
                <a:gd name="connsiteX263" fmla="*/ 142399 w 1292962"/>
                <a:gd name="connsiteY263" fmla="*/ 1199120 h 1506262"/>
                <a:gd name="connsiteX264" fmla="*/ 173129 w 1292962"/>
                <a:gd name="connsiteY264" fmla="*/ 1173307 h 1506262"/>
                <a:gd name="connsiteX265" fmla="*/ 181923 w 1292962"/>
                <a:gd name="connsiteY265" fmla="*/ 1169878 h 1506262"/>
                <a:gd name="connsiteX266" fmla="*/ 178519 w 1292962"/>
                <a:gd name="connsiteY266" fmla="*/ 1161020 h 1506262"/>
                <a:gd name="connsiteX267" fmla="*/ 182017 w 1292962"/>
                <a:gd name="connsiteY267" fmla="*/ 1122158 h 1506262"/>
                <a:gd name="connsiteX268" fmla="*/ 184381 w 1292962"/>
                <a:gd name="connsiteY268" fmla="*/ 1118443 h 1506262"/>
                <a:gd name="connsiteX269" fmla="*/ 209154 w 1292962"/>
                <a:gd name="connsiteY269" fmla="*/ 1095202 h 1506262"/>
                <a:gd name="connsiteX270" fmla="*/ 217854 w 1292962"/>
                <a:gd name="connsiteY270" fmla="*/ 1091487 h 1506262"/>
                <a:gd name="connsiteX271" fmla="*/ 214166 w 1292962"/>
                <a:gd name="connsiteY271" fmla="*/ 1082724 h 1506262"/>
                <a:gd name="connsiteX272" fmla="*/ 209249 w 1292962"/>
                <a:gd name="connsiteY272" fmla="*/ 1028813 h 1506262"/>
                <a:gd name="connsiteX273" fmla="*/ 221068 w 1292962"/>
                <a:gd name="connsiteY273" fmla="*/ 791545 h 1506262"/>
                <a:gd name="connsiteX274" fmla="*/ 253595 w 1292962"/>
                <a:gd name="connsiteY274" fmla="*/ 519702 h 1506262"/>
                <a:gd name="connsiteX275" fmla="*/ 254824 w 1292962"/>
                <a:gd name="connsiteY275" fmla="*/ 517701 h 1506262"/>
                <a:gd name="connsiteX276" fmla="*/ 616935 w 1292962"/>
                <a:gd name="connsiteY276" fmla="*/ 308519 h 1506262"/>
                <a:gd name="connsiteX277" fmla="*/ 1132671 w 1292962"/>
                <a:gd name="connsiteY277" fmla="*/ 256716 h 1506262"/>
                <a:gd name="connsiteX278" fmla="*/ 1137210 w 1292962"/>
                <a:gd name="connsiteY278" fmla="*/ 259098 h 1506262"/>
                <a:gd name="connsiteX279" fmla="*/ 1138723 w 1292962"/>
                <a:gd name="connsiteY279" fmla="*/ 260907 h 1506262"/>
                <a:gd name="connsiteX280" fmla="*/ 1141276 w 1292962"/>
                <a:gd name="connsiteY280" fmla="*/ 269766 h 1506262"/>
                <a:gd name="connsiteX281" fmla="*/ 1137683 w 1292962"/>
                <a:gd name="connsiteY281" fmla="*/ 275290 h 1506262"/>
                <a:gd name="connsiteX282" fmla="*/ 1013721 w 1292962"/>
                <a:gd name="connsiteY282" fmla="*/ 374826 h 1506262"/>
                <a:gd name="connsiteX283" fmla="*/ 1001335 w 1292962"/>
                <a:gd name="connsiteY283" fmla="*/ 375398 h 1506262"/>
                <a:gd name="connsiteX284" fmla="*/ 998120 w 1292962"/>
                <a:gd name="connsiteY284" fmla="*/ 373207 h 1506262"/>
                <a:gd name="connsiteX285" fmla="*/ 996323 w 1292962"/>
                <a:gd name="connsiteY285" fmla="*/ 365397 h 1506262"/>
                <a:gd name="connsiteX286" fmla="*/ 999916 w 1292962"/>
                <a:gd name="connsiteY286" fmla="*/ 359872 h 1506262"/>
                <a:gd name="connsiteX287" fmla="*/ 1124729 w 1292962"/>
                <a:gd name="connsiteY287" fmla="*/ 259574 h 1506262"/>
                <a:gd name="connsiteX288" fmla="*/ 1124729 w 1292962"/>
                <a:gd name="connsiteY288" fmla="*/ 259764 h 1506262"/>
                <a:gd name="connsiteX289" fmla="*/ 1132671 w 1292962"/>
                <a:gd name="connsiteY289" fmla="*/ 256716 h 1506262"/>
                <a:gd name="connsiteX290" fmla="*/ 135118 w 1292962"/>
                <a:gd name="connsiteY290" fmla="*/ 173849 h 1506262"/>
                <a:gd name="connsiteX291" fmla="*/ 140508 w 1292962"/>
                <a:gd name="connsiteY291" fmla="*/ 176135 h 1506262"/>
                <a:gd name="connsiteX292" fmla="*/ 141264 w 1292962"/>
                <a:gd name="connsiteY292" fmla="*/ 177088 h 1506262"/>
                <a:gd name="connsiteX293" fmla="*/ 247354 w 1292962"/>
                <a:gd name="connsiteY293" fmla="*/ 304532 h 1506262"/>
                <a:gd name="connsiteX294" fmla="*/ 249718 w 1292962"/>
                <a:gd name="connsiteY294" fmla="*/ 313390 h 1506262"/>
                <a:gd name="connsiteX295" fmla="*/ 247260 w 1292962"/>
                <a:gd name="connsiteY295" fmla="*/ 319010 h 1506262"/>
                <a:gd name="connsiteX296" fmla="*/ 246220 w 1292962"/>
                <a:gd name="connsiteY296" fmla="*/ 319772 h 1506262"/>
                <a:gd name="connsiteX297" fmla="*/ 246220 w 1292962"/>
                <a:gd name="connsiteY297" fmla="*/ 319867 h 1506262"/>
                <a:gd name="connsiteX298" fmla="*/ 234968 w 1292962"/>
                <a:gd name="connsiteY298" fmla="*/ 319486 h 1506262"/>
                <a:gd name="connsiteX299" fmla="*/ 231469 w 1292962"/>
                <a:gd name="connsiteY299" fmla="*/ 317105 h 1506262"/>
                <a:gd name="connsiteX300" fmla="*/ 126230 w 1292962"/>
                <a:gd name="connsiteY300" fmla="*/ 190708 h 1506262"/>
                <a:gd name="connsiteX301" fmla="*/ 123866 w 1292962"/>
                <a:gd name="connsiteY301" fmla="*/ 181850 h 1506262"/>
                <a:gd name="connsiteX302" fmla="*/ 126324 w 1292962"/>
                <a:gd name="connsiteY302" fmla="*/ 176230 h 1506262"/>
                <a:gd name="connsiteX303" fmla="*/ 135118 w 1292962"/>
                <a:gd name="connsiteY303" fmla="*/ 173849 h 1506262"/>
                <a:gd name="connsiteX304" fmla="*/ 869620 w 1292962"/>
                <a:gd name="connsiteY304" fmla="*/ 145655 h 1506262"/>
                <a:gd name="connsiteX305" fmla="*/ 875860 w 1292962"/>
                <a:gd name="connsiteY305" fmla="*/ 146417 h 1506262"/>
                <a:gd name="connsiteX306" fmla="*/ 877468 w 1292962"/>
                <a:gd name="connsiteY306" fmla="*/ 147274 h 1506262"/>
                <a:gd name="connsiteX307" fmla="*/ 879264 w 1292962"/>
                <a:gd name="connsiteY307" fmla="*/ 148417 h 1506262"/>
                <a:gd name="connsiteX308" fmla="*/ 880777 w 1292962"/>
                <a:gd name="connsiteY308" fmla="*/ 150799 h 1506262"/>
                <a:gd name="connsiteX309" fmla="*/ 880493 w 1292962"/>
                <a:gd name="connsiteY309" fmla="*/ 159657 h 1506262"/>
                <a:gd name="connsiteX310" fmla="*/ 842293 w 1292962"/>
                <a:gd name="connsiteY310" fmla="*/ 234714 h 1506262"/>
                <a:gd name="connsiteX311" fmla="*/ 837093 w 1292962"/>
                <a:gd name="connsiteY311" fmla="*/ 239095 h 1506262"/>
                <a:gd name="connsiteX312" fmla="*/ 837187 w 1292962"/>
                <a:gd name="connsiteY312" fmla="*/ 239191 h 1506262"/>
                <a:gd name="connsiteX313" fmla="*/ 830947 w 1292962"/>
                <a:gd name="connsiteY313" fmla="*/ 238429 h 1506262"/>
                <a:gd name="connsiteX314" fmla="*/ 829339 w 1292962"/>
                <a:gd name="connsiteY314" fmla="*/ 237381 h 1506262"/>
                <a:gd name="connsiteX315" fmla="*/ 825179 w 1292962"/>
                <a:gd name="connsiteY315" fmla="*/ 231475 h 1506262"/>
                <a:gd name="connsiteX316" fmla="*/ 825652 w 1292962"/>
                <a:gd name="connsiteY316" fmla="*/ 226046 h 1506262"/>
                <a:gd name="connsiteX317" fmla="*/ 864419 w 1292962"/>
                <a:gd name="connsiteY317" fmla="*/ 150037 h 1506262"/>
                <a:gd name="connsiteX318" fmla="*/ 869620 w 1292962"/>
                <a:gd name="connsiteY318" fmla="*/ 145655 h 1506262"/>
                <a:gd name="connsiteX319" fmla="*/ 397791 w 1292962"/>
                <a:gd name="connsiteY319" fmla="*/ 111079 h 1506262"/>
                <a:gd name="connsiteX320" fmla="*/ 409327 w 1292962"/>
                <a:gd name="connsiteY320" fmla="*/ 117080 h 1506262"/>
                <a:gd name="connsiteX321" fmla="*/ 437882 w 1292962"/>
                <a:gd name="connsiteY321" fmla="*/ 192804 h 1506262"/>
                <a:gd name="connsiteX322" fmla="*/ 430696 w 1292962"/>
                <a:gd name="connsiteY322" fmla="*/ 205377 h 1506262"/>
                <a:gd name="connsiteX323" fmla="*/ 424550 w 1292962"/>
                <a:gd name="connsiteY323" fmla="*/ 204043 h 1506262"/>
                <a:gd name="connsiteX324" fmla="*/ 423321 w 1292962"/>
                <a:gd name="connsiteY324" fmla="*/ 202138 h 1506262"/>
                <a:gd name="connsiteX325" fmla="*/ 419444 w 1292962"/>
                <a:gd name="connsiteY325" fmla="*/ 196614 h 1506262"/>
                <a:gd name="connsiteX326" fmla="*/ 391740 w 1292962"/>
                <a:gd name="connsiteY326" fmla="*/ 123176 h 1506262"/>
                <a:gd name="connsiteX327" fmla="*/ 397791 w 1292962"/>
                <a:gd name="connsiteY327" fmla="*/ 111079 h 1506262"/>
                <a:gd name="connsiteX328" fmla="*/ 642971 w 1292962"/>
                <a:gd name="connsiteY328" fmla="*/ 18 h 1506262"/>
                <a:gd name="connsiteX329" fmla="*/ 651670 w 1292962"/>
                <a:gd name="connsiteY329" fmla="*/ 10591 h 1506262"/>
                <a:gd name="connsiteX330" fmla="*/ 637771 w 1292962"/>
                <a:gd name="connsiteY330" fmla="*/ 171658 h 1506262"/>
                <a:gd name="connsiteX331" fmla="*/ 634745 w 1292962"/>
                <a:gd name="connsiteY331" fmla="*/ 178040 h 1506262"/>
                <a:gd name="connsiteX332" fmla="*/ 634651 w 1292962"/>
                <a:gd name="connsiteY332" fmla="*/ 178040 h 1506262"/>
                <a:gd name="connsiteX333" fmla="*/ 629166 w 1292962"/>
                <a:gd name="connsiteY333" fmla="*/ 180326 h 1506262"/>
                <a:gd name="connsiteX334" fmla="*/ 618860 w 1292962"/>
                <a:gd name="connsiteY334" fmla="*/ 173468 h 1506262"/>
                <a:gd name="connsiteX335" fmla="*/ 618198 w 1292962"/>
                <a:gd name="connsiteY335" fmla="*/ 169372 h 1506262"/>
                <a:gd name="connsiteX336" fmla="*/ 632098 w 1292962"/>
                <a:gd name="connsiteY336" fmla="*/ 8781 h 1506262"/>
                <a:gd name="connsiteX337" fmla="*/ 642971 w 1292962"/>
                <a:gd name="connsiteY337" fmla="*/ 18 h 15062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Lst>
              <a:rect l="l" t="t" r="r" b="b"/>
              <a:pathLst>
                <a:path w="1292962" h="1506262">
                  <a:moveTo>
                    <a:pt x="202429" y="1400479"/>
                  </a:moveTo>
                  <a:cubicBezTo>
                    <a:pt x="198446" y="1400193"/>
                    <a:pt x="194120" y="1400622"/>
                    <a:pt x="189487" y="1402574"/>
                  </a:cubicBezTo>
                  <a:cubicBezTo>
                    <a:pt x="181544" y="1405908"/>
                    <a:pt x="175398" y="1410766"/>
                    <a:pt x="171238" y="1417052"/>
                  </a:cubicBezTo>
                  <a:lnTo>
                    <a:pt x="170387" y="1418290"/>
                  </a:lnTo>
                  <a:lnTo>
                    <a:pt x="170009" y="1419814"/>
                  </a:lnTo>
                  <a:cubicBezTo>
                    <a:pt x="168212" y="1426387"/>
                    <a:pt x="166037" y="1434483"/>
                    <a:pt x="169914" y="1443817"/>
                  </a:cubicBezTo>
                  <a:cubicBezTo>
                    <a:pt x="172278" y="1449437"/>
                    <a:pt x="175304" y="1454104"/>
                    <a:pt x="178991" y="1457819"/>
                  </a:cubicBezTo>
                  <a:cubicBezTo>
                    <a:pt x="180693" y="1459438"/>
                    <a:pt x="182490" y="1460962"/>
                    <a:pt x="184381" y="1462200"/>
                  </a:cubicBezTo>
                  <a:lnTo>
                    <a:pt x="228538" y="1484965"/>
                  </a:lnTo>
                  <a:cubicBezTo>
                    <a:pt x="234684" y="1488870"/>
                    <a:pt x="242343" y="1489823"/>
                    <a:pt x="250097" y="1487632"/>
                  </a:cubicBezTo>
                  <a:lnTo>
                    <a:pt x="271564" y="1469896"/>
                  </a:lnTo>
                  <a:lnTo>
                    <a:pt x="271561" y="1469916"/>
                  </a:lnTo>
                  <a:lnTo>
                    <a:pt x="271655" y="1469820"/>
                  </a:lnTo>
                  <a:lnTo>
                    <a:pt x="271564" y="1469896"/>
                  </a:lnTo>
                  <a:lnTo>
                    <a:pt x="274775" y="1447175"/>
                  </a:lnTo>
                  <a:cubicBezTo>
                    <a:pt x="272908" y="1439412"/>
                    <a:pt x="268251" y="1432149"/>
                    <a:pt x="261254" y="1427434"/>
                  </a:cubicBezTo>
                  <a:lnTo>
                    <a:pt x="215111" y="1403336"/>
                  </a:lnTo>
                  <a:lnTo>
                    <a:pt x="213315" y="1402669"/>
                  </a:lnTo>
                  <a:cubicBezTo>
                    <a:pt x="210053" y="1401765"/>
                    <a:pt x="206413" y="1400765"/>
                    <a:pt x="202429" y="1400479"/>
                  </a:cubicBezTo>
                  <a:close/>
                  <a:moveTo>
                    <a:pt x="141832" y="1276249"/>
                  </a:moveTo>
                  <a:cubicBezTo>
                    <a:pt x="133936" y="1278821"/>
                    <a:pt x="127129" y="1284417"/>
                    <a:pt x="123110" y="1292465"/>
                  </a:cubicBezTo>
                  <a:lnTo>
                    <a:pt x="120557" y="1296370"/>
                  </a:lnTo>
                  <a:lnTo>
                    <a:pt x="120178" y="1297894"/>
                  </a:lnTo>
                  <a:cubicBezTo>
                    <a:pt x="118287" y="1304943"/>
                    <a:pt x="117625" y="1310562"/>
                    <a:pt x="119517" y="1320087"/>
                  </a:cubicBezTo>
                  <a:cubicBezTo>
                    <a:pt x="120840" y="1326660"/>
                    <a:pt x="123772" y="1331136"/>
                    <a:pt x="126986" y="1334375"/>
                  </a:cubicBezTo>
                  <a:cubicBezTo>
                    <a:pt x="129445" y="1336852"/>
                    <a:pt x="132187" y="1338661"/>
                    <a:pt x="134456" y="1340185"/>
                  </a:cubicBezTo>
                  <a:lnTo>
                    <a:pt x="355714" y="1456676"/>
                  </a:lnTo>
                  <a:lnTo>
                    <a:pt x="355998" y="1456866"/>
                  </a:lnTo>
                  <a:cubicBezTo>
                    <a:pt x="364035" y="1460772"/>
                    <a:pt x="372923" y="1461438"/>
                    <a:pt x="381150" y="1458771"/>
                  </a:cubicBezTo>
                  <a:cubicBezTo>
                    <a:pt x="389376" y="1456200"/>
                    <a:pt x="396089" y="1450390"/>
                    <a:pt x="399966" y="1442579"/>
                  </a:cubicBezTo>
                  <a:lnTo>
                    <a:pt x="402330" y="1438769"/>
                  </a:lnTo>
                  <a:cubicBezTo>
                    <a:pt x="409611" y="1423529"/>
                    <a:pt x="404505" y="1405527"/>
                    <a:pt x="390227" y="1395907"/>
                  </a:cubicBezTo>
                  <a:lnTo>
                    <a:pt x="167078" y="1278178"/>
                  </a:lnTo>
                  <a:cubicBezTo>
                    <a:pt x="158710" y="1274130"/>
                    <a:pt x="149727" y="1273677"/>
                    <a:pt x="141832" y="1276249"/>
                  </a:cubicBezTo>
                  <a:close/>
                  <a:moveTo>
                    <a:pt x="180694" y="1193477"/>
                  </a:moveTo>
                  <a:cubicBezTo>
                    <a:pt x="172798" y="1196048"/>
                    <a:pt x="165991" y="1201644"/>
                    <a:pt x="161972" y="1209693"/>
                  </a:cubicBezTo>
                  <a:lnTo>
                    <a:pt x="160270" y="1212360"/>
                  </a:lnTo>
                  <a:cubicBezTo>
                    <a:pt x="154596" y="1221028"/>
                    <a:pt x="156204" y="1227790"/>
                    <a:pt x="157622" y="1233791"/>
                  </a:cubicBezTo>
                  <a:cubicBezTo>
                    <a:pt x="157811" y="1234839"/>
                    <a:pt x="158095" y="1235982"/>
                    <a:pt x="158379" y="1237315"/>
                  </a:cubicBezTo>
                  <a:lnTo>
                    <a:pt x="158473" y="1237220"/>
                  </a:lnTo>
                  <a:cubicBezTo>
                    <a:pt x="159797" y="1243792"/>
                    <a:pt x="162823" y="1248364"/>
                    <a:pt x="166037" y="1251603"/>
                  </a:cubicBezTo>
                  <a:cubicBezTo>
                    <a:pt x="168496" y="1254174"/>
                    <a:pt x="171238" y="1255984"/>
                    <a:pt x="173413" y="1257413"/>
                  </a:cubicBezTo>
                  <a:lnTo>
                    <a:pt x="402235" y="1376666"/>
                  </a:lnTo>
                  <a:cubicBezTo>
                    <a:pt x="418971" y="1384762"/>
                    <a:pt x="438166" y="1378476"/>
                    <a:pt x="446203" y="1362379"/>
                  </a:cubicBezTo>
                  <a:lnTo>
                    <a:pt x="448756" y="1358473"/>
                  </a:lnTo>
                  <a:lnTo>
                    <a:pt x="449134" y="1356949"/>
                  </a:lnTo>
                  <a:cubicBezTo>
                    <a:pt x="450836" y="1350663"/>
                    <a:pt x="453011" y="1342852"/>
                    <a:pt x="449607" y="1333899"/>
                  </a:cubicBezTo>
                  <a:cubicBezTo>
                    <a:pt x="447149" y="1322945"/>
                    <a:pt x="441381" y="1319040"/>
                    <a:pt x="436370" y="1315706"/>
                  </a:cubicBezTo>
                  <a:lnTo>
                    <a:pt x="205940" y="1195405"/>
                  </a:lnTo>
                  <a:cubicBezTo>
                    <a:pt x="197572" y="1191357"/>
                    <a:pt x="188589" y="1190905"/>
                    <a:pt x="180694" y="1193477"/>
                  </a:cubicBezTo>
                  <a:close/>
                  <a:moveTo>
                    <a:pt x="227309" y="1112157"/>
                  </a:moveTo>
                  <a:lnTo>
                    <a:pt x="222676" y="1114157"/>
                  </a:lnTo>
                  <a:cubicBezTo>
                    <a:pt x="214733" y="1117491"/>
                    <a:pt x="208587" y="1122349"/>
                    <a:pt x="204427" y="1128635"/>
                  </a:cubicBezTo>
                  <a:lnTo>
                    <a:pt x="202347" y="1131778"/>
                  </a:lnTo>
                  <a:cubicBezTo>
                    <a:pt x="197430" y="1139112"/>
                    <a:pt x="195917" y="1147685"/>
                    <a:pt x="197808" y="1157210"/>
                  </a:cubicBezTo>
                  <a:lnTo>
                    <a:pt x="197808" y="1157401"/>
                  </a:lnTo>
                  <a:cubicBezTo>
                    <a:pt x="199132" y="1163973"/>
                    <a:pt x="202063" y="1168449"/>
                    <a:pt x="205278" y="1171688"/>
                  </a:cubicBezTo>
                  <a:cubicBezTo>
                    <a:pt x="207736" y="1174164"/>
                    <a:pt x="210478" y="1175974"/>
                    <a:pt x="212748" y="1177498"/>
                  </a:cubicBezTo>
                  <a:lnTo>
                    <a:pt x="441570" y="1296751"/>
                  </a:lnTo>
                  <a:cubicBezTo>
                    <a:pt x="458306" y="1304848"/>
                    <a:pt x="477501" y="1298561"/>
                    <a:pt x="485538" y="1282464"/>
                  </a:cubicBezTo>
                  <a:lnTo>
                    <a:pt x="487240" y="1279797"/>
                  </a:lnTo>
                  <a:cubicBezTo>
                    <a:pt x="496128" y="1266366"/>
                    <a:pt x="491400" y="1246269"/>
                    <a:pt x="477312" y="1236744"/>
                  </a:cubicBezTo>
                  <a:lnTo>
                    <a:pt x="474002" y="1234553"/>
                  </a:lnTo>
                  <a:lnTo>
                    <a:pt x="246598" y="1118348"/>
                  </a:lnTo>
                  <a:lnTo>
                    <a:pt x="240830" y="1114443"/>
                  </a:lnTo>
                  <a:cubicBezTo>
                    <a:pt x="236859" y="1111776"/>
                    <a:pt x="227309" y="1112157"/>
                    <a:pt x="227309" y="1112157"/>
                  </a:cubicBezTo>
                  <a:close/>
                  <a:moveTo>
                    <a:pt x="936470" y="1097488"/>
                  </a:moveTo>
                  <a:cubicBezTo>
                    <a:pt x="938266" y="1097774"/>
                    <a:pt x="939968" y="1098631"/>
                    <a:pt x="941386" y="1100060"/>
                  </a:cubicBezTo>
                  <a:cubicBezTo>
                    <a:pt x="941859" y="1100441"/>
                    <a:pt x="942237" y="1100917"/>
                    <a:pt x="942616" y="1101488"/>
                  </a:cubicBezTo>
                  <a:lnTo>
                    <a:pt x="948951" y="1107584"/>
                  </a:lnTo>
                  <a:lnTo>
                    <a:pt x="951977" y="1110918"/>
                  </a:lnTo>
                  <a:lnTo>
                    <a:pt x="993202" y="1165020"/>
                  </a:lnTo>
                  <a:cubicBezTo>
                    <a:pt x="994526" y="1167020"/>
                    <a:pt x="995094" y="1169687"/>
                    <a:pt x="994715" y="1172354"/>
                  </a:cubicBezTo>
                  <a:cubicBezTo>
                    <a:pt x="994526" y="1173783"/>
                    <a:pt x="993770" y="1176545"/>
                    <a:pt x="992068" y="1177784"/>
                  </a:cubicBezTo>
                  <a:lnTo>
                    <a:pt x="992068" y="1177974"/>
                  </a:lnTo>
                  <a:cubicBezTo>
                    <a:pt x="987718" y="1180451"/>
                    <a:pt x="982140" y="1180832"/>
                    <a:pt x="979114" y="1178831"/>
                  </a:cubicBezTo>
                  <a:lnTo>
                    <a:pt x="975710" y="1176545"/>
                  </a:lnTo>
                  <a:lnTo>
                    <a:pt x="927581" y="1113299"/>
                  </a:lnTo>
                  <a:cubicBezTo>
                    <a:pt x="926352" y="1111394"/>
                    <a:pt x="922759" y="1105013"/>
                    <a:pt x="929756" y="1099488"/>
                  </a:cubicBezTo>
                  <a:cubicBezTo>
                    <a:pt x="931931" y="1097774"/>
                    <a:pt x="934200" y="1097107"/>
                    <a:pt x="936470" y="1097488"/>
                  </a:cubicBezTo>
                  <a:close/>
                  <a:moveTo>
                    <a:pt x="1051070" y="947279"/>
                  </a:moveTo>
                  <a:cubicBezTo>
                    <a:pt x="1052678" y="946803"/>
                    <a:pt x="1055042" y="946517"/>
                    <a:pt x="1057311" y="948041"/>
                  </a:cubicBezTo>
                  <a:lnTo>
                    <a:pt x="1131158" y="986046"/>
                  </a:lnTo>
                  <a:cubicBezTo>
                    <a:pt x="1131915" y="986332"/>
                    <a:pt x="1132482" y="986713"/>
                    <a:pt x="1132955" y="987189"/>
                  </a:cubicBezTo>
                  <a:cubicBezTo>
                    <a:pt x="1133711" y="987951"/>
                    <a:pt x="1134184" y="988808"/>
                    <a:pt x="1134468" y="989570"/>
                  </a:cubicBezTo>
                  <a:cubicBezTo>
                    <a:pt x="1135602" y="992332"/>
                    <a:pt x="1135413" y="995761"/>
                    <a:pt x="1133995" y="998905"/>
                  </a:cubicBezTo>
                  <a:cubicBezTo>
                    <a:pt x="1132860" y="1001476"/>
                    <a:pt x="1130969" y="1003286"/>
                    <a:pt x="1128700" y="1003953"/>
                  </a:cubicBezTo>
                  <a:cubicBezTo>
                    <a:pt x="1126620" y="1004524"/>
                    <a:pt x="1124445" y="1004143"/>
                    <a:pt x="1122365" y="1002715"/>
                  </a:cubicBezTo>
                  <a:lnTo>
                    <a:pt x="1049652" y="965281"/>
                  </a:lnTo>
                  <a:lnTo>
                    <a:pt x="1049747" y="965472"/>
                  </a:lnTo>
                  <a:lnTo>
                    <a:pt x="1048612" y="964710"/>
                  </a:lnTo>
                  <a:cubicBezTo>
                    <a:pt x="1044452" y="961948"/>
                    <a:pt x="1044073" y="956042"/>
                    <a:pt x="1045870" y="951661"/>
                  </a:cubicBezTo>
                  <a:cubicBezTo>
                    <a:pt x="1046626" y="949756"/>
                    <a:pt x="1048707" y="948041"/>
                    <a:pt x="1051070" y="947279"/>
                  </a:cubicBezTo>
                  <a:close/>
                  <a:moveTo>
                    <a:pt x="436180" y="942802"/>
                  </a:moveTo>
                  <a:lnTo>
                    <a:pt x="336236" y="1138827"/>
                  </a:lnTo>
                  <a:lnTo>
                    <a:pt x="405923" y="1176546"/>
                  </a:lnTo>
                  <a:lnTo>
                    <a:pt x="505867" y="980521"/>
                  </a:lnTo>
                  <a:close/>
                  <a:moveTo>
                    <a:pt x="594330" y="898221"/>
                  </a:moveTo>
                  <a:cubicBezTo>
                    <a:pt x="574420" y="898332"/>
                    <a:pt x="562435" y="913513"/>
                    <a:pt x="558534" y="919371"/>
                  </a:cubicBezTo>
                  <a:lnTo>
                    <a:pt x="532437" y="971282"/>
                  </a:lnTo>
                  <a:lnTo>
                    <a:pt x="569313" y="990141"/>
                  </a:lnTo>
                  <a:cubicBezTo>
                    <a:pt x="588603" y="1000428"/>
                    <a:pt x="607041" y="1001667"/>
                    <a:pt x="621697" y="993189"/>
                  </a:cubicBezTo>
                  <a:cubicBezTo>
                    <a:pt x="631152" y="986617"/>
                    <a:pt x="636069" y="979378"/>
                    <a:pt x="637109" y="977759"/>
                  </a:cubicBezTo>
                  <a:cubicBezTo>
                    <a:pt x="658857" y="936516"/>
                    <a:pt x="630207" y="912989"/>
                    <a:pt x="620940" y="906798"/>
                  </a:cubicBezTo>
                  <a:lnTo>
                    <a:pt x="616780" y="904131"/>
                  </a:lnTo>
                  <a:lnTo>
                    <a:pt x="616875" y="904036"/>
                  </a:lnTo>
                  <a:cubicBezTo>
                    <a:pt x="608483" y="899821"/>
                    <a:pt x="600966" y="898184"/>
                    <a:pt x="594330" y="898221"/>
                  </a:cubicBezTo>
                  <a:close/>
                  <a:moveTo>
                    <a:pt x="405363" y="802450"/>
                  </a:moveTo>
                  <a:cubicBezTo>
                    <a:pt x="383029" y="803160"/>
                    <a:pt x="369378" y="818430"/>
                    <a:pt x="361577" y="832788"/>
                  </a:cubicBezTo>
                  <a:cubicBezTo>
                    <a:pt x="357889" y="838313"/>
                    <a:pt x="354674" y="849076"/>
                    <a:pt x="357605" y="860982"/>
                  </a:cubicBezTo>
                  <a:cubicBezTo>
                    <a:pt x="359591" y="868984"/>
                    <a:pt x="363941" y="876413"/>
                    <a:pt x="370559" y="883080"/>
                  </a:cubicBezTo>
                  <a:cubicBezTo>
                    <a:pt x="375760" y="888224"/>
                    <a:pt x="382284" y="892986"/>
                    <a:pt x="390132" y="897273"/>
                  </a:cubicBezTo>
                  <a:lnTo>
                    <a:pt x="426819" y="916037"/>
                  </a:lnTo>
                  <a:lnTo>
                    <a:pt x="426819" y="916132"/>
                  </a:lnTo>
                  <a:lnTo>
                    <a:pt x="454051" y="866697"/>
                  </a:lnTo>
                  <a:lnTo>
                    <a:pt x="454713" y="865269"/>
                  </a:lnTo>
                  <a:cubicBezTo>
                    <a:pt x="464830" y="836694"/>
                    <a:pt x="451498" y="820406"/>
                    <a:pt x="438544" y="811738"/>
                  </a:cubicBezTo>
                  <a:lnTo>
                    <a:pt x="433911" y="808595"/>
                  </a:lnTo>
                  <a:lnTo>
                    <a:pt x="430696" y="807166"/>
                  </a:lnTo>
                  <a:cubicBezTo>
                    <a:pt x="421217" y="803595"/>
                    <a:pt x="412808" y="802213"/>
                    <a:pt x="405363" y="802450"/>
                  </a:cubicBezTo>
                  <a:close/>
                  <a:moveTo>
                    <a:pt x="1119623" y="759446"/>
                  </a:moveTo>
                  <a:lnTo>
                    <a:pt x="1284337" y="776591"/>
                  </a:lnTo>
                  <a:cubicBezTo>
                    <a:pt x="1286701" y="776686"/>
                    <a:pt x="1288592" y="777639"/>
                    <a:pt x="1290010" y="779068"/>
                  </a:cubicBezTo>
                  <a:cubicBezTo>
                    <a:pt x="1292090" y="781163"/>
                    <a:pt x="1293130" y="784402"/>
                    <a:pt x="1292941" y="787545"/>
                  </a:cubicBezTo>
                  <a:cubicBezTo>
                    <a:pt x="1292847" y="790879"/>
                    <a:pt x="1291239" y="792784"/>
                    <a:pt x="1289916" y="793927"/>
                  </a:cubicBezTo>
                  <a:cubicBezTo>
                    <a:pt x="1287930" y="795546"/>
                    <a:pt x="1285282" y="796308"/>
                    <a:pt x="1282351" y="796308"/>
                  </a:cubicBezTo>
                  <a:lnTo>
                    <a:pt x="1282446" y="796403"/>
                  </a:lnTo>
                  <a:lnTo>
                    <a:pt x="1120852" y="779544"/>
                  </a:lnTo>
                  <a:lnTo>
                    <a:pt x="1109978" y="772210"/>
                  </a:lnTo>
                  <a:cubicBezTo>
                    <a:pt x="1109600" y="771162"/>
                    <a:pt x="1109316" y="769828"/>
                    <a:pt x="1109316" y="768304"/>
                  </a:cubicBezTo>
                  <a:cubicBezTo>
                    <a:pt x="1109411" y="764971"/>
                    <a:pt x="1111018" y="763066"/>
                    <a:pt x="1112342" y="761923"/>
                  </a:cubicBezTo>
                  <a:cubicBezTo>
                    <a:pt x="1114422" y="760208"/>
                    <a:pt x="1117164" y="759351"/>
                    <a:pt x="1119623" y="759446"/>
                  </a:cubicBezTo>
                  <a:close/>
                  <a:moveTo>
                    <a:pt x="10779" y="657433"/>
                  </a:moveTo>
                  <a:lnTo>
                    <a:pt x="90489" y="661528"/>
                  </a:lnTo>
                  <a:cubicBezTo>
                    <a:pt x="95311" y="662767"/>
                    <a:pt x="99944" y="666291"/>
                    <a:pt x="100039" y="671815"/>
                  </a:cubicBezTo>
                  <a:cubicBezTo>
                    <a:pt x="98715" y="676769"/>
                    <a:pt x="94933" y="681531"/>
                    <a:pt x="89165" y="681245"/>
                  </a:cubicBezTo>
                  <a:lnTo>
                    <a:pt x="89165" y="681340"/>
                  </a:lnTo>
                  <a:lnTo>
                    <a:pt x="11252" y="677340"/>
                  </a:lnTo>
                  <a:lnTo>
                    <a:pt x="662" y="670196"/>
                  </a:lnTo>
                  <a:cubicBezTo>
                    <a:pt x="284" y="669244"/>
                    <a:pt x="0" y="668101"/>
                    <a:pt x="0" y="666767"/>
                  </a:cubicBezTo>
                  <a:cubicBezTo>
                    <a:pt x="1324" y="661719"/>
                    <a:pt x="5106" y="657147"/>
                    <a:pt x="10779" y="657433"/>
                  </a:cubicBezTo>
                  <a:close/>
                  <a:moveTo>
                    <a:pt x="1175410" y="511796"/>
                  </a:moveTo>
                  <a:cubicBezTo>
                    <a:pt x="1180705" y="511987"/>
                    <a:pt x="1187040" y="515320"/>
                    <a:pt x="1187986" y="519892"/>
                  </a:cubicBezTo>
                  <a:cubicBezTo>
                    <a:pt x="1188648" y="522845"/>
                    <a:pt x="1188080" y="526274"/>
                    <a:pt x="1186662" y="528941"/>
                  </a:cubicBezTo>
                  <a:cubicBezTo>
                    <a:pt x="1185905" y="530370"/>
                    <a:pt x="1184298" y="532751"/>
                    <a:pt x="1181461" y="533323"/>
                  </a:cubicBezTo>
                  <a:lnTo>
                    <a:pt x="1106763" y="556659"/>
                  </a:lnTo>
                  <a:lnTo>
                    <a:pt x="1104872" y="557516"/>
                  </a:lnTo>
                  <a:cubicBezTo>
                    <a:pt x="1102792" y="558754"/>
                    <a:pt x="1102697" y="558849"/>
                    <a:pt x="1098159" y="555801"/>
                  </a:cubicBezTo>
                  <a:cubicBezTo>
                    <a:pt x="1096740" y="554849"/>
                    <a:pt x="1095795" y="554182"/>
                    <a:pt x="1095133" y="553706"/>
                  </a:cubicBezTo>
                  <a:lnTo>
                    <a:pt x="1094944" y="553611"/>
                  </a:lnTo>
                  <a:lnTo>
                    <a:pt x="1095795" y="552373"/>
                  </a:lnTo>
                  <a:lnTo>
                    <a:pt x="1093525" y="547515"/>
                  </a:lnTo>
                  <a:cubicBezTo>
                    <a:pt x="1093242" y="546562"/>
                    <a:pt x="1092769" y="545229"/>
                    <a:pt x="1093525" y="543133"/>
                  </a:cubicBezTo>
                  <a:cubicBezTo>
                    <a:pt x="1094755" y="539704"/>
                    <a:pt x="1098726" y="536275"/>
                    <a:pt x="1102886" y="534466"/>
                  </a:cubicBezTo>
                  <a:close/>
                  <a:moveTo>
                    <a:pt x="52572" y="425404"/>
                  </a:moveTo>
                  <a:cubicBezTo>
                    <a:pt x="54179" y="424928"/>
                    <a:pt x="56543" y="424642"/>
                    <a:pt x="58812" y="426166"/>
                  </a:cubicBezTo>
                  <a:lnTo>
                    <a:pt x="133511" y="464838"/>
                  </a:lnTo>
                  <a:lnTo>
                    <a:pt x="134267" y="465219"/>
                  </a:lnTo>
                  <a:cubicBezTo>
                    <a:pt x="135023" y="465504"/>
                    <a:pt x="135591" y="465885"/>
                    <a:pt x="136064" y="466362"/>
                  </a:cubicBezTo>
                  <a:cubicBezTo>
                    <a:pt x="136820" y="467124"/>
                    <a:pt x="137293" y="467981"/>
                    <a:pt x="137576" y="468743"/>
                  </a:cubicBezTo>
                  <a:cubicBezTo>
                    <a:pt x="138711" y="471505"/>
                    <a:pt x="138522" y="474934"/>
                    <a:pt x="137104" y="478077"/>
                  </a:cubicBezTo>
                  <a:cubicBezTo>
                    <a:pt x="135780" y="481030"/>
                    <a:pt x="133227" y="482173"/>
                    <a:pt x="131809" y="482554"/>
                  </a:cubicBezTo>
                  <a:cubicBezTo>
                    <a:pt x="129539" y="483221"/>
                    <a:pt x="127081" y="482935"/>
                    <a:pt x="125473" y="481887"/>
                  </a:cubicBezTo>
                  <a:lnTo>
                    <a:pt x="51248" y="443406"/>
                  </a:lnTo>
                  <a:lnTo>
                    <a:pt x="51248" y="443597"/>
                  </a:lnTo>
                  <a:lnTo>
                    <a:pt x="50113" y="442835"/>
                  </a:lnTo>
                  <a:cubicBezTo>
                    <a:pt x="46047" y="440073"/>
                    <a:pt x="45575" y="434167"/>
                    <a:pt x="47371" y="429786"/>
                  </a:cubicBezTo>
                  <a:cubicBezTo>
                    <a:pt x="48128" y="427881"/>
                    <a:pt x="50208" y="426166"/>
                    <a:pt x="52572" y="425404"/>
                  </a:cubicBezTo>
                  <a:close/>
                  <a:moveTo>
                    <a:pt x="592397" y="414781"/>
                  </a:moveTo>
                  <a:cubicBezTo>
                    <a:pt x="615557" y="414200"/>
                    <a:pt x="638976" y="416427"/>
                    <a:pt x="662166" y="421594"/>
                  </a:cubicBezTo>
                  <a:lnTo>
                    <a:pt x="662261" y="421594"/>
                  </a:lnTo>
                  <a:cubicBezTo>
                    <a:pt x="663868" y="421880"/>
                    <a:pt x="665097" y="422737"/>
                    <a:pt x="666043" y="423690"/>
                  </a:cubicBezTo>
                  <a:cubicBezTo>
                    <a:pt x="666705" y="424356"/>
                    <a:pt x="667177" y="425118"/>
                    <a:pt x="667556" y="425690"/>
                  </a:cubicBezTo>
                  <a:cubicBezTo>
                    <a:pt x="668974" y="428071"/>
                    <a:pt x="669447" y="430833"/>
                    <a:pt x="668974" y="433310"/>
                  </a:cubicBezTo>
                  <a:cubicBezTo>
                    <a:pt x="668028" y="437882"/>
                    <a:pt x="662355" y="441216"/>
                    <a:pt x="657438" y="440168"/>
                  </a:cubicBezTo>
                  <a:cubicBezTo>
                    <a:pt x="571015" y="420356"/>
                    <a:pt x="481566" y="444835"/>
                    <a:pt x="418026" y="505700"/>
                  </a:cubicBezTo>
                  <a:cubicBezTo>
                    <a:pt x="413298" y="510558"/>
                    <a:pt x="408097" y="507986"/>
                    <a:pt x="406112" y="506652"/>
                  </a:cubicBezTo>
                  <a:lnTo>
                    <a:pt x="403748" y="505033"/>
                  </a:lnTo>
                  <a:cubicBezTo>
                    <a:pt x="402235" y="503509"/>
                    <a:pt x="401478" y="501604"/>
                    <a:pt x="401478" y="499413"/>
                  </a:cubicBezTo>
                  <a:cubicBezTo>
                    <a:pt x="401384" y="496746"/>
                    <a:pt x="402519" y="493889"/>
                    <a:pt x="404126" y="492270"/>
                  </a:cubicBezTo>
                  <a:lnTo>
                    <a:pt x="404221" y="492174"/>
                  </a:lnTo>
                  <a:cubicBezTo>
                    <a:pt x="455777" y="443525"/>
                    <a:pt x="522917" y="416522"/>
                    <a:pt x="592397" y="414781"/>
                  </a:cubicBezTo>
                  <a:close/>
                  <a:moveTo>
                    <a:pt x="627599" y="327768"/>
                  </a:moveTo>
                  <a:cubicBezTo>
                    <a:pt x="484734" y="317843"/>
                    <a:pt x="341059" y="390495"/>
                    <a:pt x="269291" y="522940"/>
                  </a:cubicBezTo>
                  <a:cubicBezTo>
                    <a:pt x="228255" y="602569"/>
                    <a:pt x="217475" y="694581"/>
                    <a:pt x="239128" y="781830"/>
                  </a:cubicBezTo>
                  <a:cubicBezTo>
                    <a:pt x="261349" y="872889"/>
                    <a:pt x="245085" y="966901"/>
                    <a:pt x="227498" y="1029861"/>
                  </a:cubicBezTo>
                  <a:lnTo>
                    <a:pt x="227309" y="1030051"/>
                  </a:lnTo>
                  <a:cubicBezTo>
                    <a:pt x="222203" y="1049006"/>
                    <a:pt x="227120" y="1068913"/>
                    <a:pt x="239412" y="1081296"/>
                  </a:cubicBezTo>
                  <a:cubicBezTo>
                    <a:pt x="241303" y="1083201"/>
                    <a:pt x="243478" y="1085011"/>
                    <a:pt x="245747" y="1086534"/>
                  </a:cubicBezTo>
                  <a:lnTo>
                    <a:pt x="254257" y="1092249"/>
                  </a:lnTo>
                  <a:lnTo>
                    <a:pt x="315812" y="1125587"/>
                  </a:lnTo>
                  <a:lnTo>
                    <a:pt x="415851" y="929372"/>
                  </a:lnTo>
                  <a:lnTo>
                    <a:pt x="378880" y="910417"/>
                  </a:lnTo>
                  <a:cubicBezTo>
                    <a:pt x="356849" y="898797"/>
                    <a:pt x="342760" y="883652"/>
                    <a:pt x="337182" y="865364"/>
                  </a:cubicBezTo>
                  <a:cubicBezTo>
                    <a:pt x="331319" y="845933"/>
                    <a:pt x="336614" y="827931"/>
                    <a:pt x="340869" y="820025"/>
                  </a:cubicBezTo>
                  <a:cubicBezTo>
                    <a:pt x="350325" y="800975"/>
                    <a:pt x="363941" y="788402"/>
                    <a:pt x="381433" y="782592"/>
                  </a:cubicBezTo>
                  <a:cubicBezTo>
                    <a:pt x="402897" y="775448"/>
                    <a:pt x="424834" y="780211"/>
                    <a:pt x="438166" y="786973"/>
                  </a:cubicBezTo>
                  <a:cubicBezTo>
                    <a:pt x="480243" y="808976"/>
                    <a:pt x="479959" y="848981"/>
                    <a:pt x="469558" y="870412"/>
                  </a:cubicBezTo>
                  <a:lnTo>
                    <a:pt x="443083" y="922705"/>
                  </a:lnTo>
                  <a:lnTo>
                    <a:pt x="512770" y="960424"/>
                  </a:lnTo>
                  <a:lnTo>
                    <a:pt x="539245" y="908322"/>
                  </a:lnTo>
                  <a:cubicBezTo>
                    <a:pt x="543973" y="901464"/>
                    <a:pt x="575460" y="858982"/>
                    <a:pt x="625479" y="885176"/>
                  </a:cubicBezTo>
                  <a:cubicBezTo>
                    <a:pt x="648834" y="897273"/>
                    <a:pt x="681266" y="931944"/>
                    <a:pt x="654886" y="985093"/>
                  </a:cubicBezTo>
                  <a:lnTo>
                    <a:pt x="654602" y="985570"/>
                  </a:lnTo>
                  <a:cubicBezTo>
                    <a:pt x="647416" y="997761"/>
                    <a:pt x="638055" y="1004905"/>
                    <a:pt x="631152" y="1008906"/>
                  </a:cubicBezTo>
                  <a:cubicBezTo>
                    <a:pt x="619617" y="1016335"/>
                    <a:pt x="594938" y="1025765"/>
                    <a:pt x="558912" y="1005953"/>
                  </a:cubicBezTo>
                  <a:lnTo>
                    <a:pt x="521942" y="986998"/>
                  </a:lnTo>
                  <a:lnTo>
                    <a:pt x="422092" y="1182832"/>
                  </a:lnTo>
                  <a:lnTo>
                    <a:pt x="483269" y="1215789"/>
                  </a:lnTo>
                  <a:lnTo>
                    <a:pt x="484971" y="1215979"/>
                  </a:lnTo>
                  <a:cubicBezTo>
                    <a:pt x="506151" y="1218646"/>
                    <a:pt x="525251" y="1211693"/>
                    <a:pt x="537543" y="1196929"/>
                  </a:cubicBezTo>
                  <a:cubicBezTo>
                    <a:pt x="600233" y="1122063"/>
                    <a:pt x="665854" y="1071009"/>
                    <a:pt x="732704" y="1045005"/>
                  </a:cubicBezTo>
                  <a:cubicBezTo>
                    <a:pt x="815345" y="1011382"/>
                    <a:pt x="883613" y="948993"/>
                    <a:pt x="924934" y="869269"/>
                  </a:cubicBezTo>
                  <a:cubicBezTo>
                    <a:pt x="1016936" y="691914"/>
                    <a:pt x="949613" y="470457"/>
                    <a:pt x="775727" y="373112"/>
                  </a:cubicBezTo>
                  <a:lnTo>
                    <a:pt x="777145" y="370921"/>
                  </a:lnTo>
                  <a:lnTo>
                    <a:pt x="767500" y="366063"/>
                  </a:lnTo>
                  <a:cubicBezTo>
                    <a:pt x="722752" y="343560"/>
                    <a:pt x="675221" y="331077"/>
                    <a:pt x="627599" y="327768"/>
                  </a:cubicBezTo>
                  <a:close/>
                  <a:moveTo>
                    <a:pt x="616935" y="308519"/>
                  </a:moveTo>
                  <a:cubicBezTo>
                    <a:pt x="665582" y="310467"/>
                    <a:pt x="714290" y="321748"/>
                    <a:pt x="760314" y="343299"/>
                  </a:cubicBezTo>
                  <a:lnTo>
                    <a:pt x="794827" y="361968"/>
                  </a:lnTo>
                  <a:cubicBezTo>
                    <a:pt x="970888" y="464552"/>
                    <a:pt x="1037265" y="696676"/>
                    <a:pt x="942805" y="879366"/>
                  </a:cubicBezTo>
                  <a:cubicBezTo>
                    <a:pt x="900539" y="962709"/>
                    <a:pt x="828299" y="1028241"/>
                    <a:pt x="739701" y="1063865"/>
                  </a:cubicBezTo>
                  <a:cubicBezTo>
                    <a:pt x="676822" y="1087773"/>
                    <a:pt x="614132" y="1136826"/>
                    <a:pt x="553523" y="1209693"/>
                  </a:cubicBezTo>
                  <a:cubicBezTo>
                    <a:pt x="544446" y="1220551"/>
                    <a:pt x="531870" y="1228362"/>
                    <a:pt x="516174" y="1232838"/>
                  </a:cubicBezTo>
                  <a:lnTo>
                    <a:pt x="506245" y="1235696"/>
                  </a:lnTo>
                  <a:lnTo>
                    <a:pt x="509933" y="1245411"/>
                  </a:lnTo>
                  <a:cubicBezTo>
                    <a:pt x="514850" y="1258270"/>
                    <a:pt x="514094" y="1273129"/>
                    <a:pt x="508042" y="1285321"/>
                  </a:cubicBezTo>
                  <a:lnTo>
                    <a:pt x="505773" y="1288941"/>
                  </a:lnTo>
                  <a:cubicBezTo>
                    <a:pt x="499721" y="1300657"/>
                    <a:pt x="489604" y="1309134"/>
                    <a:pt x="474948" y="1314753"/>
                  </a:cubicBezTo>
                  <a:lnTo>
                    <a:pt x="466154" y="1318182"/>
                  </a:lnTo>
                  <a:lnTo>
                    <a:pt x="469558" y="1327041"/>
                  </a:lnTo>
                  <a:cubicBezTo>
                    <a:pt x="474097" y="1338852"/>
                    <a:pt x="472868" y="1352568"/>
                    <a:pt x="466154" y="1365903"/>
                  </a:cubicBezTo>
                  <a:lnTo>
                    <a:pt x="463885" y="1369522"/>
                  </a:lnTo>
                  <a:cubicBezTo>
                    <a:pt x="457455" y="1382095"/>
                    <a:pt x="445541" y="1391525"/>
                    <a:pt x="431264" y="1395621"/>
                  </a:cubicBezTo>
                  <a:lnTo>
                    <a:pt x="421997" y="1398288"/>
                  </a:lnTo>
                  <a:lnTo>
                    <a:pt x="424739" y="1407527"/>
                  </a:lnTo>
                  <a:cubicBezTo>
                    <a:pt x="428049" y="1418766"/>
                    <a:pt x="426630" y="1432863"/>
                    <a:pt x="420957" y="1444579"/>
                  </a:cubicBezTo>
                  <a:lnTo>
                    <a:pt x="418688" y="1448104"/>
                  </a:lnTo>
                  <a:cubicBezTo>
                    <a:pt x="412353" y="1460486"/>
                    <a:pt x="401573" y="1469535"/>
                    <a:pt x="388430" y="1473726"/>
                  </a:cubicBezTo>
                  <a:lnTo>
                    <a:pt x="388525" y="1473821"/>
                  </a:lnTo>
                  <a:cubicBezTo>
                    <a:pt x="375382" y="1478012"/>
                    <a:pt x="361388" y="1476679"/>
                    <a:pt x="348812" y="1470202"/>
                  </a:cubicBezTo>
                  <a:cubicBezTo>
                    <a:pt x="348812" y="1470202"/>
                    <a:pt x="296239" y="1444103"/>
                    <a:pt x="296239" y="1444103"/>
                  </a:cubicBezTo>
                  <a:lnTo>
                    <a:pt x="296239" y="1459438"/>
                  </a:lnTo>
                  <a:cubicBezTo>
                    <a:pt x="296239" y="1466677"/>
                    <a:pt x="294727" y="1472392"/>
                    <a:pt x="291606" y="1477155"/>
                  </a:cubicBezTo>
                  <a:lnTo>
                    <a:pt x="291039" y="1478107"/>
                  </a:lnTo>
                  <a:cubicBezTo>
                    <a:pt x="284704" y="1490585"/>
                    <a:pt x="273924" y="1499634"/>
                    <a:pt x="260781" y="1503825"/>
                  </a:cubicBezTo>
                  <a:cubicBezTo>
                    <a:pt x="247638" y="1508016"/>
                    <a:pt x="233550" y="1506778"/>
                    <a:pt x="221163" y="1500300"/>
                  </a:cubicBezTo>
                  <a:lnTo>
                    <a:pt x="177951" y="1478107"/>
                  </a:lnTo>
                  <a:lnTo>
                    <a:pt x="172184" y="1474202"/>
                  </a:lnTo>
                  <a:cubicBezTo>
                    <a:pt x="160742" y="1466582"/>
                    <a:pt x="153840" y="1457724"/>
                    <a:pt x="150341" y="1445817"/>
                  </a:cubicBezTo>
                  <a:cubicBezTo>
                    <a:pt x="145803" y="1433911"/>
                    <a:pt x="147127" y="1419910"/>
                    <a:pt x="154029" y="1406479"/>
                  </a:cubicBezTo>
                  <a:lnTo>
                    <a:pt x="154502" y="1405336"/>
                  </a:lnTo>
                  <a:cubicBezTo>
                    <a:pt x="156582" y="1399336"/>
                    <a:pt x="164146" y="1392382"/>
                    <a:pt x="166983" y="1389811"/>
                  </a:cubicBezTo>
                  <a:lnTo>
                    <a:pt x="177290" y="1380381"/>
                  </a:lnTo>
                  <a:lnTo>
                    <a:pt x="126419" y="1355140"/>
                  </a:lnTo>
                  <a:lnTo>
                    <a:pt x="120651" y="1351329"/>
                  </a:lnTo>
                  <a:cubicBezTo>
                    <a:pt x="109210" y="1343614"/>
                    <a:pt x="102308" y="1334851"/>
                    <a:pt x="98809" y="1322945"/>
                  </a:cubicBezTo>
                  <a:cubicBezTo>
                    <a:pt x="94270" y="1311134"/>
                    <a:pt x="95500" y="1297418"/>
                    <a:pt x="102213" y="1284083"/>
                  </a:cubicBezTo>
                  <a:lnTo>
                    <a:pt x="104482" y="1280463"/>
                  </a:lnTo>
                  <a:cubicBezTo>
                    <a:pt x="111196" y="1267414"/>
                    <a:pt x="120651" y="1258746"/>
                    <a:pt x="131998" y="1255317"/>
                  </a:cubicBezTo>
                  <a:lnTo>
                    <a:pt x="138900" y="1251222"/>
                  </a:lnTo>
                  <a:lnTo>
                    <a:pt x="137104" y="1242554"/>
                  </a:lnTo>
                  <a:cubicBezTo>
                    <a:pt x="133889" y="1231315"/>
                    <a:pt x="133983" y="1215027"/>
                    <a:pt x="140129" y="1202739"/>
                  </a:cubicBezTo>
                  <a:lnTo>
                    <a:pt x="142399" y="1199120"/>
                  </a:lnTo>
                  <a:cubicBezTo>
                    <a:pt x="148356" y="1187404"/>
                    <a:pt x="158473" y="1178927"/>
                    <a:pt x="173129" y="1173307"/>
                  </a:cubicBezTo>
                  <a:lnTo>
                    <a:pt x="181923" y="1169878"/>
                  </a:lnTo>
                  <a:lnTo>
                    <a:pt x="178519" y="1161020"/>
                  </a:lnTo>
                  <a:cubicBezTo>
                    <a:pt x="174075" y="1149209"/>
                    <a:pt x="175304" y="1135493"/>
                    <a:pt x="182017" y="1122158"/>
                  </a:cubicBezTo>
                  <a:lnTo>
                    <a:pt x="184381" y="1118443"/>
                  </a:lnTo>
                  <a:cubicBezTo>
                    <a:pt x="189676" y="1107680"/>
                    <a:pt x="197997" y="1099870"/>
                    <a:pt x="209154" y="1095202"/>
                  </a:cubicBezTo>
                  <a:lnTo>
                    <a:pt x="217854" y="1091487"/>
                  </a:lnTo>
                  <a:lnTo>
                    <a:pt x="214166" y="1082724"/>
                  </a:lnTo>
                  <a:cubicBezTo>
                    <a:pt x="205656" y="1062246"/>
                    <a:pt x="204048" y="1044720"/>
                    <a:pt x="209249" y="1028813"/>
                  </a:cubicBezTo>
                  <a:cubicBezTo>
                    <a:pt x="223527" y="978140"/>
                    <a:pt x="244140" y="879937"/>
                    <a:pt x="221068" y="791545"/>
                  </a:cubicBezTo>
                  <a:cubicBezTo>
                    <a:pt x="199132" y="701248"/>
                    <a:pt x="210667" y="604665"/>
                    <a:pt x="253595" y="519702"/>
                  </a:cubicBezTo>
                  <a:lnTo>
                    <a:pt x="254824" y="517701"/>
                  </a:lnTo>
                  <a:cubicBezTo>
                    <a:pt x="325599" y="380827"/>
                    <a:pt x="470994" y="302674"/>
                    <a:pt x="616935" y="308519"/>
                  </a:cubicBezTo>
                  <a:close/>
                  <a:moveTo>
                    <a:pt x="1132671" y="256716"/>
                  </a:moveTo>
                  <a:cubicBezTo>
                    <a:pt x="1134279" y="256907"/>
                    <a:pt x="1135792" y="257669"/>
                    <a:pt x="1137210" y="259098"/>
                  </a:cubicBezTo>
                  <a:cubicBezTo>
                    <a:pt x="1137777" y="259574"/>
                    <a:pt x="1138250" y="260241"/>
                    <a:pt x="1138723" y="260907"/>
                  </a:cubicBezTo>
                  <a:cubicBezTo>
                    <a:pt x="1140803" y="263574"/>
                    <a:pt x="1141748" y="266813"/>
                    <a:pt x="1141276" y="269766"/>
                  </a:cubicBezTo>
                  <a:cubicBezTo>
                    <a:pt x="1140898" y="271956"/>
                    <a:pt x="1139857" y="273766"/>
                    <a:pt x="1137683" y="275290"/>
                  </a:cubicBezTo>
                  <a:lnTo>
                    <a:pt x="1013721" y="374826"/>
                  </a:lnTo>
                  <a:cubicBezTo>
                    <a:pt x="1009466" y="377112"/>
                    <a:pt x="1004266" y="377303"/>
                    <a:pt x="1001335" y="375398"/>
                  </a:cubicBezTo>
                  <a:lnTo>
                    <a:pt x="998120" y="373207"/>
                  </a:lnTo>
                  <a:cubicBezTo>
                    <a:pt x="996607" y="370731"/>
                    <a:pt x="995945" y="367968"/>
                    <a:pt x="996323" y="365397"/>
                  </a:cubicBezTo>
                  <a:cubicBezTo>
                    <a:pt x="996702" y="363206"/>
                    <a:pt x="997742" y="361396"/>
                    <a:pt x="999916" y="359872"/>
                  </a:cubicBezTo>
                  <a:lnTo>
                    <a:pt x="1124729" y="259574"/>
                  </a:lnTo>
                  <a:lnTo>
                    <a:pt x="1124729" y="259764"/>
                  </a:lnTo>
                  <a:cubicBezTo>
                    <a:pt x="1126620" y="258145"/>
                    <a:pt x="1129551" y="256335"/>
                    <a:pt x="1132671" y="256716"/>
                  </a:cubicBezTo>
                  <a:close/>
                  <a:moveTo>
                    <a:pt x="135118" y="173849"/>
                  </a:moveTo>
                  <a:cubicBezTo>
                    <a:pt x="136253" y="173944"/>
                    <a:pt x="138616" y="174230"/>
                    <a:pt x="140508" y="176135"/>
                  </a:cubicBezTo>
                  <a:cubicBezTo>
                    <a:pt x="140791" y="176421"/>
                    <a:pt x="141264" y="177088"/>
                    <a:pt x="141264" y="177088"/>
                  </a:cubicBezTo>
                  <a:lnTo>
                    <a:pt x="247354" y="304532"/>
                  </a:lnTo>
                  <a:cubicBezTo>
                    <a:pt x="249056" y="306913"/>
                    <a:pt x="249907" y="310342"/>
                    <a:pt x="249718" y="313390"/>
                  </a:cubicBezTo>
                  <a:cubicBezTo>
                    <a:pt x="249624" y="314629"/>
                    <a:pt x="249246" y="317581"/>
                    <a:pt x="247260" y="319010"/>
                  </a:cubicBezTo>
                  <a:lnTo>
                    <a:pt x="246220" y="319772"/>
                  </a:lnTo>
                  <a:lnTo>
                    <a:pt x="246220" y="319867"/>
                  </a:lnTo>
                  <a:cubicBezTo>
                    <a:pt x="244140" y="321772"/>
                    <a:pt x="238088" y="321582"/>
                    <a:pt x="234968" y="319486"/>
                  </a:cubicBezTo>
                  <a:lnTo>
                    <a:pt x="231469" y="317105"/>
                  </a:lnTo>
                  <a:lnTo>
                    <a:pt x="126230" y="190708"/>
                  </a:lnTo>
                  <a:cubicBezTo>
                    <a:pt x="124528" y="188327"/>
                    <a:pt x="123677" y="184898"/>
                    <a:pt x="123866" y="181850"/>
                  </a:cubicBezTo>
                  <a:cubicBezTo>
                    <a:pt x="123960" y="180612"/>
                    <a:pt x="124339" y="177659"/>
                    <a:pt x="126324" y="176230"/>
                  </a:cubicBezTo>
                  <a:cubicBezTo>
                    <a:pt x="128688" y="174516"/>
                    <a:pt x="132092" y="173659"/>
                    <a:pt x="135118" y="173849"/>
                  </a:cubicBezTo>
                  <a:close/>
                  <a:moveTo>
                    <a:pt x="869620" y="145655"/>
                  </a:moveTo>
                  <a:cubicBezTo>
                    <a:pt x="871227" y="145179"/>
                    <a:pt x="873591" y="144893"/>
                    <a:pt x="875860" y="146417"/>
                  </a:cubicBezTo>
                  <a:lnTo>
                    <a:pt x="877468" y="147274"/>
                  </a:lnTo>
                  <a:cubicBezTo>
                    <a:pt x="878224" y="147560"/>
                    <a:pt x="878791" y="147941"/>
                    <a:pt x="879264" y="148417"/>
                  </a:cubicBezTo>
                  <a:cubicBezTo>
                    <a:pt x="880021" y="149179"/>
                    <a:pt x="880493" y="150037"/>
                    <a:pt x="880777" y="150799"/>
                  </a:cubicBezTo>
                  <a:cubicBezTo>
                    <a:pt x="881912" y="153561"/>
                    <a:pt x="881723" y="156895"/>
                    <a:pt x="880493" y="159657"/>
                  </a:cubicBezTo>
                  <a:lnTo>
                    <a:pt x="842293" y="234714"/>
                  </a:lnTo>
                  <a:cubicBezTo>
                    <a:pt x="841537" y="236619"/>
                    <a:pt x="839457" y="238333"/>
                    <a:pt x="837093" y="239095"/>
                  </a:cubicBezTo>
                  <a:lnTo>
                    <a:pt x="837187" y="239191"/>
                  </a:lnTo>
                  <a:cubicBezTo>
                    <a:pt x="835580" y="239667"/>
                    <a:pt x="833216" y="239953"/>
                    <a:pt x="830947" y="238429"/>
                  </a:cubicBezTo>
                  <a:lnTo>
                    <a:pt x="829339" y="237381"/>
                  </a:lnTo>
                  <a:cubicBezTo>
                    <a:pt x="827354" y="236047"/>
                    <a:pt x="825841" y="233857"/>
                    <a:pt x="825179" y="231475"/>
                  </a:cubicBezTo>
                  <a:cubicBezTo>
                    <a:pt x="824801" y="230237"/>
                    <a:pt x="824422" y="227951"/>
                    <a:pt x="825652" y="226046"/>
                  </a:cubicBezTo>
                  <a:lnTo>
                    <a:pt x="864419" y="150037"/>
                  </a:lnTo>
                  <a:cubicBezTo>
                    <a:pt x="865176" y="148132"/>
                    <a:pt x="867256" y="146417"/>
                    <a:pt x="869620" y="145655"/>
                  </a:cubicBezTo>
                  <a:close/>
                  <a:moveTo>
                    <a:pt x="397791" y="111079"/>
                  </a:moveTo>
                  <a:cubicBezTo>
                    <a:pt x="402141" y="109841"/>
                    <a:pt x="407247" y="112699"/>
                    <a:pt x="409327" y="117080"/>
                  </a:cubicBezTo>
                  <a:lnTo>
                    <a:pt x="437882" y="192804"/>
                  </a:lnTo>
                  <a:cubicBezTo>
                    <a:pt x="439395" y="197185"/>
                    <a:pt x="436559" y="202519"/>
                    <a:pt x="430696" y="205377"/>
                  </a:cubicBezTo>
                  <a:cubicBezTo>
                    <a:pt x="428711" y="206520"/>
                    <a:pt x="428522" y="206615"/>
                    <a:pt x="424550" y="204043"/>
                  </a:cubicBezTo>
                  <a:cubicBezTo>
                    <a:pt x="424077" y="203567"/>
                    <a:pt x="423699" y="202805"/>
                    <a:pt x="423321" y="202138"/>
                  </a:cubicBezTo>
                  <a:cubicBezTo>
                    <a:pt x="422375" y="200519"/>
                    <a:pt x="421146" y="198519"/>
                    <a:pt x="419444" y="196614"/>
                  </a:cubicBezTo>
                  <a:lnTo>
                    <a:pt x="391740" y="123176"/>
                  </a:lnTo>
                  <a:cubicBezTo>
                    <a:pt x="390227" y="118890"/>
                    <a:pt x="392874" y="113651"/>
                    <a:pt x="397791" y="111079"/>
                  </a:cubicBezTo>
                  <a:close/>
                  <a:moveTo>
                    <a:pt x="642971" y="18"/>
                  </a:moveTo>
                  <a:cubicBezTo>
                    <a:pt x="649023" y="304"/>
                    <a:pt x="651860" y="5733"/>
                    <a:pt x="651670" y="10591"/>
                  </a:cubicBezTo>
                  <a:lnTo>
                    <a:pt x="637771" y="171658"/>
                  </a:lnTo>
                  <a:cubicBezTo>
                    <a:pt x="637676" y="174992"/>
                    <a:pt x="636069" y="176897"/>
                    <a:pt x="634745" y="178040"/>
                  </a:cubicBezTo>
                  <a:lnTo>
                    <a:pt x="634651" y="178040"/>
                  </a:lnTo>
                  <a:cubicBezTo>
                    <a:pt x="633138" y="179278"/>
                    <a:pt x="631247" y="180040"/>
                    <a:pt x="629166" y="180326"/>
                  </a:cubicBezTo>
                  <a:lnTo>
                    <a:pt x="618860" y="173468"/>
                  </a:lnTo>
                  <a:cubicBezTo>
                    <a:pt x="618482" y="172325"/>
                    <a:pt x="618198" y="170992"/>
                    <a:pt x="618198" y="169372"/>
                  </a:cubicBezTo>
                  <a:lnTo>
                    <a:pt x="632098" y="8781"/>
                  </a:lnTo>
                  <a:cubicBezTo>
                    <a:pt x="632381" y="2685"/>
                    <a:pt x="637771" y="-268"/>
                    <a:pt x="642971" y="18"/>
                  </a:cubicBezTo>
                  <a:close/>
                </a:path>
              </a:pathLst>
            </a:custGeom>
            <a:solidFill>
              <a:schemeClr val="accent5"/>
            </a:solidFill>
            <a:ln w="9455" cap="flat">
              <a:noFill/>
              <a:prstDash val="solid"/>
              <a:miter/>
            </a:ln>
          </p:spPr>
          <p:txBody>
            <a:bodyPr rtlCol="0" anchor="ctr"/>
            <a:lstStyle/>
            <a:p>
              <a:endParaRPr lang="en-GB"/>
            </a:p>
          </p:txBody>
        </p:sp>
      </p:grpSp>
      <p:grpSp>
        <p:nvGrpSpPr>
          <p:cNvPr id="492" name="Group 491">
            <a:extLst>
              <a:ext uri="{FF2B5EF4-FFF2-40B4-BE49-F238E27FC236}">
                <a16:creationId xmlns:a16="http://schemas.microsoft.com/office/drawing/2014/main" id="{0AA44B80-5793-F49D-9518-40BDA4752344}"/>
              </a:ext>
            </a:extLst>
          </p:cNvPr>
          <p:cNvGrpSpPr/>
          <p:nvPr userDrawn="1"/>
        </p:nvGrpSpPr>
        <p:grpSpPr>
          <a:xfrm rot="18724759">
            <a:off x="3884817" y="4997155"/>
            <a:ext cx="1069968" cy="1292276"/>
            <a:chOff x="8658893" y="3429001"/>
            <a:chExt cx="1292962" cy="1561602"/>
          </a:xfrm>
        </p:grpSpPr>
        <p:sp>
          <p:nvSpPr>
            <p:cNvPr id="493" name="Freeform 492">
              <a:extLst>
                <a:ext uri="{FF2B5EF4-FFF2-40B4-BE49-F238E27FC236}">
                  <a16:creationId xmlns:a16="http://schemas.microsoft.com/office/drawing/2014/main" id="{41C735C0-9918-522B-9933-283FD161A668}"/>
                </a:ext>
              </a:extLst>
            </p:cNvPr>
            <p:cNvSpPr/>
            <p:nvPr/>
          </p:nvSpPr>
          <p:spPr>
            <a:xfrm>
              <a:off x="8801433" y="3792554"/>
              <a:ext cx="889694" cy="1198049"/>
            </a:xfrm>
            <a:custGeom>
              <a:avLst/>
              <a:gdLst>
                <a:gd name="connsiteX0" fmla="*/ 292317 w 889694"/>
                <a:gd name="connsiteY0" fmla="*/ 1165513 h 1198049"/>
                <a:gd name="connsiteX1" fmla="*/ 322575 w 889694"/>
                <a:gd name="connsiteY1" fmla="*/ 1139890 h 1198049"/>
                <a:gd name="connsiteX2" fmla="*/ 324844 w 889694"/>
                <a:gd name="connsiteY2" fmla="*/ 1136366 h 1198049"/>
                <a:gd name="connsiteX3" fmla="*/ 328626 w 889694"/>
                <a:gd name="connsiteY3" fmla="*/ 1099314 h 1198049"/>
                <a:gd name="connsiteX4" fmla="*/ 325884 w 889694"/>
                <a:gd name="connsiteY4" fmla="*/ 1090075 h 1198049"/>
                <a:gd name="connsiteX5" fmla="*/ 335151 w 889694"/>
                <a:gd name="connsiteY5" fmla="*/ 1087408 h 1198049"/>
                <a:gd name="connsiteX6" fmla="*/ 367772 w 889694"/>
                <a:gd name="connsiteY6" fmla="*/ 1061309 h 1198049"/>
                <a:gd name="connsiteX7" fmla="*/ 370041 w 889694"/>
                <a:gd name="connsiteY7" fmla="*/ 1057690 h 1198049"/>
                <a:gd name="connsiteX8" fmla="*/ 373445 w 889694"/>
                <a:gd name="connsiteY8" fmla="*/ 1018828 h 1198049"/>
                <a:gd name="connsiteX9" fmla="*/ 370041 w 889694"/>
                <a:gd name="connsiteY9" fmla="*/ 1009969 h 1198049"/>
                <a:gd name="connsiteX10" fmla="*/ 378835 w 889694"/>
                <a:gd name="connsiteY10" fmla="*/ 1006540 h 1198049"/>
                <a:gd name="connsiteX11" fmla="*/ 409660 w 889694"/>
                <a:gd name="connsiteY11" fmla="*/ 980728 h 1198049"/>
                <a:gd name="connsiteX12" fmla="*/ 411929 w 889694"/>
                <a:gd name="connsiteY12" fmla="*/ 977108 h 1198049"/>
                <a:gd name="connsiteX13" fmla="*/ 413820 w 889694"/>
                <a:gd name="connsiteY13" fmla="*/ 937198 h 1198049"/>
                <a:gd name="connsiteX14" fmla="*/ 410132 w 889694"/>
                <a:gd name="connsiteY14" fmla="*/ 927483 h 1198049"/>
                <a:gd name="connsiteX15" fmla="*/ 420061 w 889694"/>
                <a:gd name="connsiteY15" fmla="*/ 924626 h 1198049"/>
                <a:gd name="connsiteX16" fmla="*/ 457410 w 889694"/>
                <a:gd name="connsiteY16" fmla="*/ 901480 h 1198049"/>
                <a:gd name="connsiteX17" fmla="*/ 643588 w 889694"/>
                <a:gd name="connsiteY17" fmla="*/ 755652 h 1198049"/>
                <a:gd name="connsiteX18" fmla="*/ 846692 w 889694"/>
                <a:gd name="connsiteY18" fmla="*/ 571153 h 1198049"/>
                <a:gd name="connsiteX19" fmla="*/ 698714 w 889694"/>
                <a:gd name="connsiteY19" fmla="*/ 53755 h 1198049"/>
                <a:gd name="connsiteX20" fmla="*/ 664201 w 889694"/>
                <a:gd name="connsiteY20" fmla="*/ 35086 h 1198049"/>
                <a:gd name="connsiteX21" fmla="*/ 158711 w 889694"/>
                <a:gd name="connsiteY21" fmla="*/ 209488 h 1198049"/>
                <a:gd name="connsiteX22" fmla="*/ 157482 w 889694"/>
                <a:gd name="connsiteY22" fmla="*/ 211489 h 1198049"/>
                <a:gd name="connsiteX23" fmla="*/ 124955 w 889694"/>
                <a:gd name="connsiteY23" fmla="*/ 483332 h 1198049"/>
                <a:gd name="connsiteX24" fmla="*/ 113136 w 889694"/>
                <a:gd name="connsiteY24" fmla="*/ 720600 h 1198049"/>
                <a:gd name="connsiteX25" fmla="*/ 118053 w 889694"/>
                <a:gd name="connsiteY25" fmla="*/ 774512 h 1198049"/>
                <a:gd name="connsiteX26" fmla="*/ 121741 w 889694"/>
                <a:gd name="connsiteY26" fmla="*/ 783275 h 1198049"/>
                <a:gd name="connsiteX27" fmla="*/ 113041 w 889694"/>
                <a:gd name="connsiteY27" fmla="*/ 786989 h 1198049"/>
                <a:gd name="connsiteX28" fmla="*/ 88268 w 889694"/>
                <a:gd name="connsiteY28" fmla="*/ 810230 h 1198049"/>
                <a:gd name="connsiteX29" fmla="*/ 85904 w 889694"/>
                <a:gd name="connsiteY29" fmla="*/ 813945 h 1198049"/>
                <a:gd name="connsiteX30" fmla="*/ 82406 w 889694"/>
                <a:gd name="connsiteY30" fmla="*/ 852807 h 1198049"/>
                <a:gd name="connsiteX31" fmla="*/ 85810 w 889694"/>
                <a:gd name="connsiteY31" fmla="*/ 861665 h 1198049"/>
                <a:gd name="connsiteX32" fmla="*/ 77016 w 889694"/>
                <a:gd name="connsiteY32" fmla="*/ 865094 h 1198049"/>
                <a:gd name="connsiteX33" fmla="*/ 46286 w 889694"/>
                <a:gd name="connsiteY33" fmla="*/ 890907 h 1198049"/>
                <a:gd name="connsiteX34" fmla="*/ 44016 w 889694"/>
                <a:gd name="connsiteY34" fmla="*/ 894527 h 1198049"/>
                <a:gd name="connsiteX35" fmla="*/ 40991 w 889694"/>
                <a:gd name="connsiteY35" fmla="*/ 934341 h 1198049"/>
                <a:gd name="connsiteX36" fmla="*/ 42787 w 889694"/>
                <a:gd name="connsiteY36" fmla="*/ 943009 h 1198049"/>
                <a:gd name="connsiteX37" fmla="*/ 35885 w 889694"/>
                <a:gd name="connsiteY37" fmla="*/ 947105 h 1198049"/>
                <a:gd name="connsiteX38" fmla="*/ 8369 w 889694"/>
                <a:gd name="connsiteY38" fmla="*/ 972251 h 1198049"/>
                <a:gd name="connsiteX39" fmla="*/ 6100 w 889694"/>
                <a:gd name="connsiteY39" fmla="*/ 975870 h 1198049"/>
                <a:gd name="connsiteX40" fmla="*/ 2696 w 889694"/>
                <a:gd name="connsiteY40" fmla="*/ 1014732 h 1198049"/>
                <a:gd name="connsiteX41" fmla="*/ 24538 w 889694"/>
                <a:gd name="connsiteY41" fmla="*/ 1043116 h 1198049"/>
                <a:gd name="connsiteX42" fmla="*/ 30306 w 889694"/>
                <a:gd name="connsiteY42" fmla="*/ 1046927 h 1198049"/>
                <a:gd name="connsiteX43" fmla="*/ 81177 w 889694"/>
                <a:gd name="connsiteY43" fmla="*/ 1072168 h 1198049"/>
                <a:gd name="connsiteX44" fmla="*/ 70870 w 889694"/>
                <a:gd name="connsiteY44" fmla="*/ 1081598 h 1198049"/>
                <a:gd name="connsiteX45" fmla="*/ 58389 w 889694"/>
                <a:gd name="connsiteY45" fmla="*/ 1097123 h 1198049"/>
                <a:gd name="connsiteX46" fmla="*/ 57916 w 889694"/>
                <a:gd name="connsiteY46" fmla="*/ 1098266 h 1198049"/>
                <a:gd name="connsiteX47" fmla="*/ 54228 w 889694"/>
                <a:gd name="connsiteY47" fmla="*/ 1137605 h 1198049"/>
                <a:gd name="connsiteX48" fmla="*/ 76071 w 889694"/>
                <a:gd name="connsiteY48" fmla="*/ 1165989 h 1198049"/>
                <a:gd name="connsiteX49" fmla="*/ 81838 w 889694"/>
                <a:gd name="connsiteY49" fmla="*/ 1169894 h 1198049"/>
                <a:gd name="connsiteX50" fmla="*/ 125050 w 889694"/>
                <a:gd name="connsiteY50" fmla="*/ 1192088 h 1198049"/>
                <a:gd name="connsiteX51" fmla="*/ 164668 w 889694"/>
                <a:gd name="connsiteY51" fmla="*/ 1195612 h 1198049"/>
                <a:gd name="connsiteX52" fmla="*/ 194926 w 889694"/>
                <a:gd name="connsiteY52" fmla="*/ 1169894 h 1198049"/>
                <a:gd name="connsiteX53" fmla="*/ 195493 w 889694"/>
                <a:gd name="connsiteY53" fmla="*/ 1168942 h 1198049"/>
                <a:gd name="connsiteX54" fmla="*/ 200126 w 889694"/>
                <a:gd name="connsiteY54" fmla="*/ 1151225 h 1198049"/>
                <a:gd name="connsiteX55" fmla="*/ 200126 w 889694"/>
                <a:gd name="connsiteY55" fmla="*/ 1135890 h 1198049"/>
                <a:gd name="connsiteX56" fmla="*/ 252699 w 889694"/>
                <a:gd name="connsiteY56" fmla="*/ 1161989 h 1198049"/>
                <a:gd name="connsiteX57" fmla="*/ 292412 w 889694"/>
                <a:gd name="connsiteY57" fmla="*/ 1165608 h 11980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889694" h="1198049">
                  <a:moveTo>
                    <a:pt x="292317" y="1165513"/>
                  </a:moveTo>
                  <a:cubicBezTo>
                    <a:pt x="305460" y="1161322"/>
                    <a:pt x="316240" y="1152273"/>
                    <a:pt x="322575" y="1139890"/>
                  </a:cubicBezTo>
                  <a:lnTo>
                    <a:pt x="324844" y="1136366"/>
                  </a:lnTo>
                  <a:cubicBezTo>
                    <a:pt x="330517" y="1124651"/>
                    <a:pt x="331936" y="1110553"/>
                    <a:pt x="328626" y="1099314"/>
                  </a:cubicBezTo>
                  <a:lnTo>
                    <a:pt x="325884" y="1090075"/>
                  </a:lnTo>
                  <a:lnTo>
                    <a:pt x="335151" y="1087408"/>
                  </a:lnTo>
                  <a:cubicBezTo>
                    <a:pt x="349428" y="1083312"/>
                    <a:pt x="361342" y="1073882"/>
                    <a:pt x="367772" y="1061309"/>
                  </a:cubicBezTo>
                  <a:lnTo>
                    <a:pt x="370041" y="1057690"/>
                  </a:lnTo>
                  <a:cubicBezTo>
                    <a:pt x="376755" y="1044355"/>
                    <a:pt x="377984" y="1030639"/>
                    <a:pt x="373445" y="1018828"/>
                  </a:cubicBezTo>
                  <a:lnTo>
                    <a:pt x="370041" y="1009969"/>
                  </a:lnTo>
                  <a:lnTo>
                    <a:pt x="378835" y="1006540"/>
                  </a:lnTo>
                  <a:cubicBezTo>
                    <a:pt x="393491" y="1000921"/>
                    <a:pt x="403608" y="992444"/>
                    <a:pt x="409660" y="980728"/>
                  </a:cubicBezTo>
                  <a:lnTo>
                    <a:pt x="411929" y="977108"/>
                  </a:lnTo>
                  <a:cubicBezTo>
                    <a:pt x="417981" y="964916"/>
                    <a:pt x="418737" y="950057"/>
                    <a:pt x="413820" y="937198"/>
                  </a:cubicBezTo>
                  <a:lnTo>
                    <a:pt x="410132" y="927483"/>
                  </a:lnTo>
                  <a:lnTo>
                    <a:pt x="420061" y="924626"/>
                  </a:lnTo>
                  <a:cubicBezTo>
                    <a:pt x="435757" y="920149"/>
                    <a:pt x="448333" y="912338"/>
                    <a:pt x="457410" y="901480"/>
                  </a:cubicBezTo>
                  <a:cubicBezTo>
                    <a:pt x="518019" y="828614"/>
                    <a:pt x="580709" y="779560"/>
                    <a:pt x="643588" y="755652"/>
                  </a:cubicBezTo>
                  <a:cubicBezTo>
                    <a:pt x="732186" y="720029"/>
                    <a:pt x="804426" y="654496"/>
                    <a:pt x="846692" y="571153"/>
                  </a:cubicBezTo>
                  <a:cubicBezTo>
                    <a:pt x="941152" y="388463"/>
                    <a:pt x="874774" y="156339"/>
                    <a:pt x="698714" y="53755"/>
                  </a:cubicBezTo>
                  <a:lnTo>
                    <a:pt x="664201" y="35086"/>
                  </a:lnTo>
                  <a:cubicBezTo>
                    <a:pt x="480103" y="-51116"/>
                    <a:pt x="253077" y="26989"/>
                    <a:pt x="158711" y="209488"/>
                  </a:cubicBezTo>
                  <a:lnTo>
                    <a:pt x="157482" y="211489"/>
                  </a:lnTo>
                  <a:cubicBezTo>
                    <a:pt x="114554" y="296452"/>
                    <a:pt x="103019" y="393035"/>
                    <a:pt x="124955" y="483332"/>
                  </a:cubicBezTo>
                  <a:cubicBezTo>
                    <a:pt x="148027" y="571724"/>
                    <a:pt x="127414" y="669927"/>
                    <a:pt x="113136" y="720600"/>
                  </a:cubicBezTo>
                  <a:cubicBezTo>
                    <a:pt x="107935" y="736507"/>
                    <a:pt x="109543" y="754033"/>
                    <a:pt x="118053" y="774512"/>
                  </a:cubicBezTo>
                  <a:lnTo>
                    <a:pt x="121741" y="783275"/>
                  </a:lnTo>
                  <a:lnTo>
                    <a:pt x="113041" y="786989"/>
                  </a:lnTo>
                  <a:cubicBezTo>
                    <a:pt x="101884" y="791656"/>
                    <a:pt x="93563" y="799467"/>
                    <a:pt x="88268" y="810230"/>
                  </a:cubicBezTo>
                  <a:lnTo>
                    <a:pt x="85904" y="813945"/>
                  </a:lnTo>
                  <a:cubicBezTo>
                    <a:pt x="79191" y="827280"/>
                    <a:pt x="77962" y="840996"/>
                    <a:pt x="82406" y="852807"/>
                  </a:cubicBezTo>
                  <a:lnTo>
                    <a:pt x="85810" y="861665"/>
                  </a:lnTo>
                  <a:lnTo>
                    <a:pt x="77016" y="865094"/>
                  </a:lnTo>
                  <a:cubicBezTo>
                    <a:pt x="62360" y="870714"/>
                    <a:pt x="52243" y="879191"/>
                    <a:pt x="46286" y="890907"/>
                  </a:cubicBezTo>
                  <a:lnTo>
                    <a:pt x="44016" y="894527"/>
                  </a:lnTo>
                  <a:cubicBezTo>
                    <a:pt x="37870" y="906814"/>
                    <a:pt x="37776" y="923102"/>
                    <a:pt x="40991" y="934341"/>
                  </a:cubicBezTo>
                  <a:lnTo>
                    <a:pt x="42787" y="943009"/>
                  </a:lnTo>
                  <a:lnTo>
                    <a:pt x="35885" y="947105"/>
                  </a:lnTo>
                  <a:cubicBezTo>
                    <a:pt x="24538" y="950534"/>
                    <a:pt x="15083" y="959201"/>
                    <a:pt x="8369" y="972251"/>
                  </a:cubicBezTo>
                  <a:lnTo>
                    <a:pt x="6100" y="975870"/>
                  </a:lnTo>
                  <a:cubicBezTo>
                    <a:pt x="-613" y="989205"/>
                    <a:pt x="-1843" y="1002921"/>
                    <a:pt x="2696" y="1014732"/>
                  </a:cubicBezTo>
                  <a:cubicBezTo>
                    <a:pt x="6195" y="1026638"/>
                    <a:pt x="13097" y="1035401"/>
                    <a:pt x="24538" y="1043116"/>
                  </a:cubicBezTo>
                  <a:lnTo>
                    <a:pt x="30306" y="1046927"/>
                  </a:lnTo>
                  <a:lnTo>
                    <a:pt x="81177" y="1072168"/>
                  </a:lnTo>
                  <a:lnTo>
                    <a:pt x="70870" y="1081598"/>
                  </a:lnTo>
                  <a:cubicBezTo>
                    <a:pt x="68033" y="1084169"/>
                    <a:pt x="60469" y="1091123"/>
                    <a:pt x="58389" y="1097123"/>
                  </a:cubicBezTo>
                  <a:lnTo>
                    <a:pt x="57916" y="1098266"/>
                  </a:lnTo>
                  <a:cubicBezTo>
                    <a:pt x="51014" y="1111697"/>
                    <a:pt x="49690" y="1125698"/>
                    <a:pt x="54228" y="1137605"/>
                  </a:cubicBezTo>
                  <a:cubicBezTo>
                    <a:pt x="57727" y="1149511"/>
                    <a:pt x="64629" y="1158369"/>
                    <a:pt x="76071" y="1165989"/>
                  </a:cubicBezTo>
                  <a:lnTo>
                    <a:pt x="81838" y="1169894"/>
                  </a:lnTo>
                  <a:lnTo>
                    <a:pt x="125050" y="1192088"/>
                  </a:lnTo>
                  <a:cubicBezTo>
                    <a:pt x="137437" y="1198565"/>
                    <a:pt x="151525" y="1199803"/>
                    <a:pt x="164668" y="1195612"/>
                  </a:cubicBezTo>
                  <a:cubicBezTo>
                    <a:pt x="177811" y="1191421"/>
                    <a:pt x="188591" y="1182372"/>
                    <a:pt x="194926" y="1169894"/>
                  </a:cubicBezTo>
                  <a:lnTo>
                    <a:pt x="195493" y="1168942"/>
                  </a:lnTo>
                  <a:cubicBezTo>
                    <a:pt x="198614" y="1164179"/>
                    <a:pt x="200126" y="1158464"/>
                    <a:pt x="200126" y="1151225"/>
                  </a:cubicBezTo>
                  <a:lnTo>
                    <a:pt x="200126" y="1135890"/>
                  </a:lnTo>
                  <a:cubicBezTo>
                    <a:pt x="200126" y="1135890"/>
                    <a:pt x="252699" y="1161989"/>
                    <a:pt x="252699" y="1161989"/>
                  </a:cubicBezTo>
                  <a:cubicBezTo>
                    <a:pt x="265275" y="1168465"/>
                    <a:pt x="279269" y="1169799"/>
                    <a:pt x="292412" y="1165608"/>
                  </a:cubicBezTo>
                  <a:close/>
                </a:path>
              </a:pathLst>
            </a:custGeom>
            <a:solidFill>
              <a:srgbClr val="FFFFFF"/>
            </a:solidFill>
            <a:ln w="9455" cap="flat">
              <a:noFill/>
              <a:prstDash val="solid"/>
              <a:miter/>
            </a:ln>
          </p:spPr>
          <p:txBody>
            <a:bodyPr rtlCol="0" anchor="ctr"/>
            <a:lstStyle/>
            <a:p>
              <a:endParaRPr lang="en-GB"/>
            </a:p>
          </p:txBody>
        </p:sp>
        <p:sp>
          <p:nvSpPr>
            <p:cNvPr id="494" name="Freeform 493">
              <a:extLst>
                <a:ext uri="{FF2B5EF4-FFF2-40B4-BE49-F238E27FC236}">
                  <a16:creationId xmlns:a16="http://schemas.microsoft.com/office/drawing/2014/main" id="{C463C428-17BB-55CD-97E5-829C902D462B}"/>
                </a:ext>
              </a:extLst>
            </p:cNvPr>
            <p:cNvSpPr/>
            <p:nvPr/>
          </p:nvSpPr>
          <p:spPr>
            <a:xfrm>
              <a:off x="8658893" y="3429001"/>
              <a:ext cx="1292962" cy="1506262"/>
            </a:xfrm>
            <a:custGeom>
              <a:avLst/>
              <a:gdLst>
                <a:gd name="connsiteX0" fmla="*/ 202429 w 1292962"/>
                <a:gd name="connsiteY0" fmla="*/ 1400479 h 1506262"/>
                <a:gd name="connsiteX1" fmla="*/ 189487 w 1292962"/>
                <a:gd name="connsiteY1" fmla="*/ 1402574 h 1506262"/>
                <a:gd name="connsiteX2" fmla="*/ 171238 w 1292962"/>
                <a:gd name="connsiteY2" fmla="*/ 1417052 h 1506262"/>
                <a:gd name="connsiteX3" fmla="*/ 170387 w 1292962"/>
                <a:gd name="connsiteY3" fmla="*/ 1418290 h 1506262"/>
                <a:gd name="connsiteX4" fmla="*/ 170009 w 1292962"/>
                <a:gd name="connsiteY4" fmla="*/ 1419814 h 1506262"/>
                <a:gd name="connsiteX5" fmla="*/ 169914 w 1292962"/>
                <a:gd name="connsiteY5" fmla="*/ 1443817 h 1506262"/>
                <a:gd name="connsiteX6" fmla="*/ 178991 w 1292962"/>
                <a:gd name="connsiteY6" fmla="*/ 1457819 h 1506262"/>
                <a:gd name="connsiteX7" fmla="*/ 184381 w 1292962"/>
                <a:gd name="connsiteY7" fmla="*/ 1462200 h 1506262"/>
                <a:gd name="connsiteX8" fmla="*/ 228538 w 1292962"/>
                <a:gd name="connsiteY8" fmla="*/ 1484965 h 1506262"/>
                <a:gd name="connsiteX9" fmla="*/ 250097 w 1292962"/>
                <a:gd name="connsiteY9" fmla="*/ 1487632 h 1506262"/>
                <a:gd name="connsiteX10" fmla="*/ 271564 w 1292962"/>
                <a:gd name="connsiteY10" fmla="*/ 1469896 h 1506262"/>
                <a:gd name="connsiteX11" fmla="*/ 271561 w 1292962"/>
                <a:gd name="connsiteY11" fmla="*/ 1469916 h 1506262"/>
                <a:gd name="connsiteX12" fmla="*/ 271655 w 1292962"/>
                <a:gd name="connsiteY12" fmla="*/ 1469820 h 1506262"/>
                <a:gd name="connsiteX13" fmla="*/ 271564 w 1292962"/>
                <a:gd name="connsiteY13" fmla="*/ 1469896 h 1506262"/>
                <a:gd name="connsiteX14" fmla="*/ 274775 w 1292962"/>
                <a:gd name="connsiteY14" fmla="*/ 1447175 h 1506262"/>
                <a:gd name="connsiteX15" fmla="*/ 261254 w 1292962"/>
                <a:gd name="connsiteY15" fmla="*/ 1427434 h 1506262"/>
                <a:gd name="connsiteX16" fmla="*/ 215111 w 1292962"/>
                <a:gd name="connsiteY16" fmla="*/ 1403336 h 1506262"/>
                <a:gd name="connsiteX17" fmla="*/ 213315 w 1292962"/>
                <a:gd name="connsiteY17" fmla="*/ 1402669 h 1506262"/>
                <a:gd name="connsiteX18" fmla="*/ 202429 w 1292962"/>
                <a:gd name="connsiteY18" fmla="*/ 1400479 h 1506262"/>
                <a:gd name="connsiteX19" fmla="*/ 141832 w 1292962"/>
                <a:gd name="connsiteY19" fmla="*/ 1276249 h 1506262"/>
                <a:gd name="connsiteX20" fmla="*/ 123110 w 1292962"/>
                <a:gd name="connsiteY20" fmla="*/ 1292465 h 1506262"/>
                <a:gd name="connsiteX21" fmla="*/ 120557 w 1292962"/>
                <a:gd name="connsiteY21" fmla="*/ 1296370 h 1506262"/>
                <a:gd name="connsiteX22" fmla="*/ 120178 w 1292962"/>
                <a:gd name="connsiteY22" fmla="*/ 1297894 h 1506262"/>
                <a:gd name="connsiteX23" fmla="*/ 119517 w 1292962"/>
                <a:gd name="connsiteY23" fmla="*/ 1320087 h 1506262"/>
                <a:gd name="connsiteX24" fmla="*/ 126986 w 1292962"/>
                <a:gd name="connsiteY24" fmla="*/ 1334375 h 1506262"/>
                <a:gd name="connsiteX25" fmla="*/ 134456 w 1292962"/>
                <a:gd name="connsiteY25" fmla="*/ 1340185 h 1506262"/>
                <a:gd name="connsiteX26" fmla="*/ 355714 w 1292962"/>
                <a:gd name="connsiteY26" fmla="*/ 1456676 h 1506262"/>
                <a:gd name="connsiteX27" fmla="*/ 355998 w 1292962"/>
                <a:gd name="connsiteY27" fmla="*/ 1456866 h 1506262"/>
                <a:gd name="connsiteX28" fmla="*/ 381150 w 1292962"/>
                <a:gd name="connsiteY28" fmla="*/ 1458771 h 1506262"/>
                <a:gd name="connsiteX29" fmla="*/ 399966 w 1292962"/>
                <a:gd name="connsiteY29" fmla="*/ 1442579 h 1506262"/>
                <a:gd name="connsiteX30" fmla="*/ 402330 w 1292962"/>
                <a:gd name="connsiteY30" fmla="*/ 1438769 h 1506262"/>
                <a:gd name="connsiteX31" fmla="*/ 390227 w 1292962"/>
                <a:gd name="connsiteY31" fmla="*/ 1395907 h 1506262"/>
                <a:gd name="connsiteX32" fmla="*/ 167078 w 1292962"/>
                <a:gd name="connsiteY32" fmla="*/ 1278178 h 1506262"/>
                <a:gd name="connsiteX33" fmla="*/ 141832 w 1292962"/>
                <a:gd name="connsiteY33" fmla="*/ 1276249 h 1506262"/>
                <a:gd name="connsiteX34" fmla="*/ 180694 w 1292962"/>
                <a:gd name="connsiteY34" fmla="*/ 1193477 h 1506262"/>
                <a:gd name="connsiteX35" fmla="*/ 161972 w 1292962"/>
                <a:gd name="connsiteY35" fmla="*/ 1209693 h 1506262"/>
                <a:gd name="connsiteX36" fmla="*/ 160270 w 1292962"/>
                <a:gd name="connsiteY36" fmla="*/ 1212360 h 1506262"/>
                <a:gd name="connsiteX37" fmla="*/ 157622 w 1292962"/>
                <a:gd name="connsiteY37" fmla="*/ 1233791 h 1506262"/>
                <a:gd name="connsiteX38" fmla="*/ 158379 w 1292962"/>
                <a:gd name="connsiteY38" fmla="*/ 1237315 h 1506262"/>
                <a:gd name="connsiteX39" fmla="*/ 158473 w 1292962"/>
                <a:gd name="connsiteY39" fmla="*/ 1237220 h 1506262"/>
                <a:gd name="connsiteX40" fmla="*/ 166037 w 1292962"/>
                <a:gd name="connsiteY40" fmla="*/ 1251603 h 1506262"/>
                <a:gd name="connsiteX41" fmla="*/ 173413 w 1292962"/>
                <a:gd name="connsiteY41" fmla="*/ 1257413 h 1506262"/>
                <a:gd name="connsiteX42" fmla="*/ 402235 w 1292962"/>
                <a:gd name="connsiteY42" fmla="*/ 1376666 h 1506262"/>
                <a:gd name="connsiteX43" fmla="*/ 446203 w 1292962"/>
                <a:gd name="connsiteY43" fmla="*/ 1362379 h 1506262"/>
                <a:gd name="connsiteX44" fmla="*/ 448756 w 1292962"/>
                <a:gd name="connsiteY44" fmla="*/ 1358473 h 1506262"/>
                <a:gd name="connsiteX45" fmla="*/ 449134 w 1292962"/>
                <a:gd name="connsiteY45" fmla="*/ 1356949 h 1506262"/>
                <a:gd name="connsiteX46" fmla="*/ 449607 w 1292962"/>
                <a:gd name="connsiteY46" fmla="*/ 1333899 h 1506262"/>
                <a:gd name="connsiteX47" fmla="*/ 436370 w 1292962"/>
                <a:gd name="connsiteY47" fmla="*/ 1315706 h 1506262"/>
                <a:gd name="connsiteX48" fmla="*/ 205940 w 1292962"/>
                <a:gd name="connsiteY48" fmla="*/ 1195405 h 1506262"/>
                <a:gd name="connsiteX49" fmla="*/ 180694 w 1292962"/>
                <a:gd name="connsiteY49" fmla="*/ 1193477 h 1506262"/>
                <a:gd name="connsiteX50" fmla="*/ 227309 w 1292962"/>
                <a:gd name="connsiteY50" fmla="*/ 1112157 h 1506262"/>
                <a:gd name="connsiteX51" fmla="*/ 222676 w 1292962"/>
                <a:gd name="connsiteY51" fmla="*/ 1114157 h 1506262"/>
                <a:gd name="connsiteX52" fmla="*/ 204427 w 1292962"/>
                <a:gd name="connsiteY52" fmla="*/ 1128635 h 1506262"/>
                <a:gd name="connsiteX53" fmla="*/ 202347 w 1292962"/>
                <a:gd name="connsiteY53" fmla="*/ 1131778 h 1506262"/>
                <a:gd name="connsiteX54" fmla="*/ 197808 w 1292962"/>
                <a:gd name="connsiteY54" fmla="*/ 1157210 h 1506262"/>
                <a:gd name="connsiteX55" fmla="*/ 197808 w 1292962"/>
                <a:gd name="connsiteY55" fmla="*/ 1157401 h 1506262"/>
                <a:gd name="connsiteX56" fmla="*/ 205278 w 1292962"/>
                <a:gd name="connsiteY56" fmla="*/ 1171688 h 1506262"/>
                <a:gd name="connsiteX57" fmla="*/ 212748 w 1292962"/>
                <a:gd name="connsiteY57" fmla="*/ 1177498 h 1506262"/>
                <a:gd name="connsiteX58" fmla="*/ 441570 w 1292962"/>
                <a:gd name="connsiteY58" fmla="*/ 1296751 h 1506262"/>
                <a:gd name="connsiteX59" fmla="*/ 485538 w 1292962"/>
                <a:gd name="connsiteY59" fmla="*/ 1282464 h 1506262"/>
                <a:gd name="connsiteX60" fmla="*/ 487240 w 1292962"/>
                <a:gd name="connsiteY60" fmla="*/ 1279797 h 1506262"/>
                <a:gd name="connsiteX61" fmla="*/ 477312 w 1292962"/>
                <a:gd name="connsiteY61" fmla="*/ 1236744 h 1506262"/>
                <a:gd name="connsiteX62" fmla="*/ 474002 w 1292962"/>
                <a:gd name="connsiteY62" fmla="*/ 1234553 h 1506262"/>
                <a:gd name="connsiteX63" fmla="*/ 246598 w 1292962"/>
                <a:gd name="connsiteY63" fmla="*/ 1118348 h 1506262"/>
                <a:gd name="connsiteX64" fmla="*/ 240830 w 1292962"/>
                <a:gd name="connsiteY64" fmla="*/ 1114443 h 1506262"/>
                <a:gd name="connsiteX65" fmla="*/ 227309 w 1292962"/>
                <a:gd name="connsiteY65" fmla="*/ 1112157 h 1506262"/>
                <a:gd name="connsiteX66" fmla="*/ 936470 w 1292962"/>
                <a:gd name="connsiteY66" fmla="*/ 1097488 h 1506262"/>
                <a:gd name="connsiteX67" fmla="*/ 941386 w 1292962"/>
                <a:gd name="connsiteY67" fmla="*/ 1100060 h 1506262"/>
                <a:gd name="connsiteX68" fmla="*/ 942616 w 1292962"/>
                <a:gd name="connsiteY68" fmla="*/ 1101488 h 1506262"/>
                <a:gd name="connsiteX69" fmla="*/ 948951 w 1292962"/>
                <a:gd name="connsiteY69" fmla="*/ 1107584 h 1506262"/>
                <a:gd name="connsiteX70" fmla="*/ 951977 w 1292962"/>
                <a:gd name="connsiteY70" fmla="*/ 1110918 h 1506262"/>
                <a:gd name="connsiteX71" fmla="*/ 993202 w 1292962"/>
                <a:gd name="connsiteY71" fmla="*/ 1165020 h 1506262"/>
                <a:gd name="connsiteX72" fmla="*/ 994715 w 1292962"/>
                <a:gd name="connsiteY72" fmla="*/ 1172354 h 1506262"/>
                <a:gd name="connsiteX73" fmla="*/ 992068 w 1292962"/>
                <a:gd name="connsiteY73" fmla="*/ 1177784 h 1506262"/>
                <a:gd name="connsiteX74" fmla="*/ 992068 w 1292962"/>
                <a:gd name="connsiteY74" fmla="*/ 1177974 h 1506262"/>
                <a:gd name="connsiteX75" fmla="*/ 979114 w 1292962"/>
                <a:gd name="connsiteY75" fmla="*/ 1178831 h 1506262"/>
                <a:gd name="connsiteX76" fmla="*/ 975710 w 1292962"/>
                <a:gd name="connsiteY76" fmla="*/ 1176545 h 1506262"/>
                <a:gd name="connsiteX77" fmla="*/ 927581 w 1292962"/>
                <a:gd name="connsiteY77" fmla="*/ 1113299 h 1506262"/>
                <a:gd name="connsiteX78" fmla="*/ 929756 w 1292962"/>
                <a:gd name="connsiteY78" fmla="*/ 1099488 h 1506262"/>
                <a:gd name="connsiteX79" fmla="*/ 936470 w 1292962"/>
                <a:gd name="connsiteY79" fmla="*/ 1097488 h 1506262"/>
                <a:gd name="connsiteX80" fmla="*/ 1051070 w 1292962"/>
                <a:gd name="connsiteY80" fmla="*/ 947279 h 1506262"/>
                <a:gd name="connsiteX81" fmla="*/ 1057311 w 1292962"/>
                <a:gd name="connsiteY81" fmla="*/ 948041 h 1506262"/>
                <a:gd name="connsiteX82" fmla="*/ 1131158 w 1292962"/>
                <a:gd name="connsiteY82" fmla="*/ 986046 h 1506262"/>
                <a:gd name="connsiteX83" fmla="*/ 1132955 w 1292962"/>
                <a:gd name="connsiteY83" fmla="*/ 987189 h 1506262"/>
                <a:gd name="connsiteX84" fmla="*/ 1134468 w 1292962"/>
                <a:gd name="connsiteY84" fmla="*/ 989570 h 1506262"/>
                <a:gd name="connsiteX85" fmla="*/ 1133995 w 1292962"/>
                <a:gd name="connsiteY85" fmla="*/ 998905 h 1506262"/>
                <a:gd name="connsiteX86" fmla="*/ 1128700 w 1292962"/>
                <a:gd name="connsiteY86" fmla="*/ 1003953 h 1506262"/>
                <a:gd name="connsiteX87" fmla="*/ 1122365 w 1292962"/>
                <a:gd name="connsiteY87" fmla="*/ 1002715 h 1506262"/>
                <a:gd name="connsiteX88" fmla="*/ 1049652 w 1292962"/>
                <a:gd name="connsiteY88" fmla="*/ 965281 h 1506262"/>
                <a:gd name="connsiteX89" fmla="*/ 1049747 w 1292962"/>
                <a:gd name="connsiteY89" fmla="*/ 965472 h 1506262"/>
                <a:gd name="connsiteX90" fmla="*/ 1048612 w 1292962"/>
                <a:gd name="connsiteY90" fmla="*/ 964710 h 1506262"/>
                <a:gd name="connsiteX91" fmla="*/ 1045870 w 1292962"/>
                <a:gd name="connsiteY91" fmla="*/ 951661 h 1506262"/>
                <a:gd name="connsiteX92" fmla="*/ 1051070 w 1292962"/>
                <a:gd name="connsiteY92" fmla="*/ 947279 h 1506262"/>
                <a:gd name="connsiteX93" fmla="*/ 436180 w 1292962"/>
                <a:gd name="connsiteY93" fmla="*/ 942802 h 1506262"/>
                <a:gd name="connsiteX94" fmla="*/ 336236 w 1292962"/>
                <a:gd name="connsiteY94" fmla="*/ 1138827 h 1506262"/>
                <a:gd name="connsiteX95" fmla="*/ 405923 w 1292962"/>
                <a:gd name="connsiteY95" fmla="*/ 1176546 h 1506262"/>
                <a:gd name="connsiteX96" fmla="*/ 505867 w 1292962"/>
                <a:gd name="connsiteY96" fmla="*/ 980521 h 1506262"/>
                <a:gd name="connsiteX97" fmla="*/ 594330 w 1292962"/>
                <a:gd name="connsiteY97" fmla="*/ 898221 h 1506262"/>
                <a:gd name="connsiteX98" fmla="*/ 558534 w 1292962"/>
                <a:gd name="connsiteY98" fmla="*/ 919371 h 1506262"/>
                <a:gd name="connsiteX99" fmla="*/ 532437 w 1292962"/>
                <a:gd name="connsiteY99" fmla="*/ 971282 h 1506262"/>
                <a:gd name="connsiteX100" fmla="*/ 569313 w 1292962"/>
                <a:gd name="connsiteY100" fmla="*/ 990141 h 1506262"/>
                <a:gd name="connsiteX101" fmla="*/ 621697 w 1292962"/>
                <a:gd name="connsiteY101" fmla="*/ 993189 h 1506262"/>
                <a:gd name="connsiteX102" fmla="*/ 637109 w 1292962"/>
                <a:gd name="connsiteY102" fmla="*/ 977759 h 1506262"/>
                <a:gd name="connsiteX103" fmla="*/ 620940 w 1292962"/>
                <a:gd name="connsiteY103" fmla="*/ 906798 h 1506262"/>
                <a:gd name="connsiteX104" fmla="*/ 616780 w 1292962"/>
                <a:gd name="connsiteY104" fmla="*/ 904131 h 1506262"/>
                <a:gd name="connsiteX105" fmla="*/ 616875 w 1292962"/>
                <a:gd name="connsiteY105" fmla="*/ 904036 h 1506262"/>
                <a:gd name="connsiteX106" fmla="*/ 594330 w 1292962"/>
                <a:gd name="connsiteY106" fmla="*/ 898221 h 1506262"/>
                <a:gd name="connsiteX107" fmla="*/ 405363 w 1292962"/>
                <a:gd name="connsiteY107" fmla="*/ 802450 h 1506262"/>
                <a:gd name="connsiteX108" fmla="*/ 361577 w 1292962"/>
                <a:gd name="connsiteY108" fmla="*/ 832788 h 1506262"/>
                <a:gd name="connsiteX109" fmla="*/ 357605 w 1292962"/>
                <a:gd name="connsiteY109" fmla="*/ 860982 h 1506262"/>
                <a:gd name="connsiteX110" fmla="*/ 370559 w 1292962"/>
                <a:gd name="connsiteY110" fmla="*/ 883080 h 1506262"/>
                <a:gd name="connsiteX111" fmla="*/ 390132 w 1292962"/>
                <a:gd name="connsiteY111" fmla="*/ 897273 h 1506262"/>
                <a:gd name="connsiteX112" fmla="*/ 426819 w 1292962"/>
                <a:gd name="connsiteY112" fmla="*/ 916037 h 1506262"/>
                <a:gd name="connsiteX113" fmla="*/ 426819 w 1292962"/>
                <a:gd name="connsiteY113" fmla="*/ 916132 h 1506262"/>
                <a:gd name="connsiteX114" fmla="*/ 454051 w 1292962"/>
                <a:gd name="connsiteY114" fmla="*/ 866697 h 1506262"/>
                <a:gd name="connsiteX115" fmla="*/ 454713 w 1292962"/>
                <a:gd name="connsiteY115" fmla="*/ 865269 h 1506262"/>
                <a:gd name="connsiteX116" fmla="*/ 438544 w 1292962"/>
                <a:gd name="connsiteY116" fmla="*/ 811738 h 1506262"/>
                <a:gd name="connsiteX117" fmla="*/ 433911 w 1292962"/>
                <a:gd name="connsiteY117" fmla="*/ 808595 h 1506262"/>
                <a:gd name="connsiteX118" fmla="*/ 430696 w 1292962"/>
                <a:gd name="connsiteY118" fmla="*/ 807166 h 1506262"/>
                <a:gd name="connsiteX119" fmla="*/ 405363 w 1292962"/>
                <a:gd name="connsiteY119" fmla="*/ 802450 h 1506262"/>
                <a:gd name="connsiteX120" fmla="*/ 1119623 w 1292962"/>
                <a:gd name="connsiteY120" fmla="*/ 759446 h 1506262"/>
                <a:gd name="connsiteX121" fmla="*/ 1284337 w 1292962"/>
                <a:gd name="connsiteY121" fmla="*/ 776591 h 1506262"/>
                <a:gd name="connsiteX122" fmla="*/ 1290010 w 1292962"/>
                <a:gd name="connsiteY122" fmla="*/ 779068 h 1506262"/>
                <a:gd name="connsiteX123" fmla="*/ 1292941 w 1292962"/>
                <a:gd name="connsiteY123" fmla="*/ 787545 h 1506262"/>
                <a:gd name="connsiteX124" fmla="*/ 1289916 w 1292962"/>
                <a:gd name="connsiteY124" fmla="*/ 793927 h 1506262"/>
                <a:gd name="connsiteX125" fmla="*/ 1282351 w 1292962"/>
                <a:gd name="connsiteY125" fmla="*/ 796308 h 1506262"/>
                <a:gd name="connsiteX126" fmla="*/ 1282446 w 1292962"/>
                <a:gd name="connsiteY126" fmla="*/ 796403 h 1506262"/>
                <a:gd name="connsiteX127" fmla="*/ 1120852 w 1292962"/>
                <a:gd name="connsiteY127" fmla="*/ 779544 h 1506262"/>
                <a:gd name="connsiteX128" fmla="*/ 1109978 w 1292962"/>
                <a:gd name="connsiteY128" fmla="*/ 772210 h 1506262"/>
                <a:gd name="connsiteX129" fmla="*/ 1109316 w 1292962"/>
                <a:gd name="connsiteY129" fmla="*/ 768304 h 1506262"/>
                <a:gd name="connsiteX130" fmla="*/ 1112342 w 1292962"/>
                <a:gd name="connsiteY130" fmla="*/ 761923 h 1506262"/>
                <a:gd name="connsiteX131" fmla="*/ 1119623 w 1292962"/>
                <a:gd name="connsiteY131" fmla="*/ 759446 h 1506262"/>
                <a:gd name="connsiteX132" fmla="*/ 10779 w 1292962"/>
                <a:gd name="connsiteY132" fmla="*/ 657433 h 1506262"/>
                <a:gd name="connsiteX133" fmla="*/ 90489 w 1292962"/>
                <a:gd name="connsiteY133" fmla="*/ 661528 h 1506262"/>
                <a:gd name="connsiteX134" fmla="*/ 100039 w 1292962"/>
                <a:gd name="connsiteY134" fmla="*/ 671815 h 1506262"/>
                <a:gd name="connsiteX135" fmla="*/ 89165 w 1292962"/>
                <a:gd name="connsiteY135" fmla="*/ 681245 h 1506262"/>
                <a:gd name="connsiteX136" fmla="*/ 89165 w 1292962"/>
                <a:gd name="connsiteY136" fmla="*/ 681340 h 1506262"/>
                <a:gd name="connsiteX137" fmla="*/ 11252 w 1292962"/>
                <a:gd name="connsiteY137" fmla="*/ 677340 h 1506262"/>
                <a:gd name="connsiteX138" fmla="*/ 662 w 1292962"/>
                <a:gd name="connsiteY138" fmla="*/ 670196 h 1506262"/>
                <a:gd name="connsiteX139" fmla="*/ 0 w 1292962"/>
                <a:gd name="connsiteY139" fmla="*/ 666767 h 1506262"/>
                <a:gd name="connsiteX140" fmla="*/ 10779 w 1292962"/>
                <a:gd name="connsiteY140" fmla="*/ 657433 h 1506262"/>
                <a:gd name="connsiteX141" fmla="*/ 1175410 w 1292962"/>
                <a:gd name="connsiteY141" fmla="*/ 511796 h 1506262"/>
                <a:gd name="connsiteX142" fmla="*/ 1187986 w 1292962"/>
                <a:gd name="connsiteY142" fmla="*/ 519892 h 1506262"/>
                <a:gd name="connsiteX143" fmla="*/ 1186662 w 1292962"/>
                <a:gd name="connsiteY143" fmla="*/ 528941 h 1506262"/>
                <a:gd name="connsiteX144" fmla="*/ 1181461 w 1292962"/>
                <a:gd name="connsiteY144" fmla="*/ 533323 h 1506262"/>
                <a:gd name="connsiteX145" fmla="*/ 1106763 w 1292962"/>
                <a:gd name="connsiteY145" fmla="*/ 556659 h 1506262"/>
                <a:gd name="connsiteX146" fmla="*/ 1104872 w 1292962"/>
                <a:gd name="connsiteY146" fmla="*/ 557516 h 1506262"/>
                <a:gd name="connsiteX147" fmla="*/ 1098159 w 1292962"/>
                <a:gd name="connsiteY147" fmla="*/ 555801 h 1506262"/>
                <a:gd name="connsiteX148" fmla="*/ 1095133 w 1292962"/>
                <a:gd name="connsiteY148" fmla="*/ 553706 h 1506262"/>
                <a:gd name="connsiteX149" fmla="*/ 1094944 w 1292962"/>
                <a:gd name="connsiteY149" fmla="*/ 553611 h 1506262"/>
                <a:gd name="connsiteX150" fmla="*/ 1095795 w 1292962"/>
                <a:gd name="connsiteY150" fmla="*/ 552373 h 1506262"/>
                <a:gd name="connsiteX151" fmla="*/ 1093525 w 1292962"/>
                <a:gd name="connsiteY151" fmla="*/ 547515 h 1506262"/>
                <a:gd name="connsiteX152" fmla="*/ 1093525 w 1292962"/>
                <a:gd name="connsiteY152" fmla="*/ 543133 h 1506262"/>
                <a:gd name="connsiteX153" fmla="*/ 1102886 w 1292962"/>
                <a:gd name="connsiteY153" fmla="*/ 534466 h 1506262"/>
                <a:gd name="connsiteX154" fmla="*/ 52572 w 1292962"/>
                <a:gd name="connsiteY154" fmla="*/ 425404 h 1506262"/>
                <a:gd name="connsiteX155" fmla="*/ 58812 w 1292962"/>
                <a:gd name="connsiteY155" fmla="*/ 426166 h 1506262"/>
                <a:gd name="connsiteX156" fmla="*/ 133511 w 1292962"/>
                <a:gd name="connsiteY156" fmla="*/ 464838 h 1506262"/>
                <a:gd name="connsiteX157" fmla="*/ 134267 w 1292962"/>
                <a:gd name="connsiteY157" fmla="*/ 465219 h 1506262"/>
                <a:gd name="connsiteX158" fmla="*/ 136064 w 1292962"/>
                <a:gd name="connsiteY158" fmla="*/ 466362 h 1506262"/>
                <a:gd name="connsiteX159" fmla="*/ 137576 w 1292962"/>
                <a:gd name="connsiteY159" fmla="*/ 468743 h 1506262"/>
                <a:gd name="connsiteX160" fmla="*/ 137104 w 1292962"/>
                <a:gd name="connsiteY160" fmla="*/ 478077 h 1506262"/>
                <a:gd name="connsiteX161" fmla="*/ 131809 w 1292962"/>
                <a:gd name="connsiteY161" fmla="*/ 482554 h 1506262"/>
                <a:gd name="connsiteX162" fmla="*/ 125473 w 1292962"/>
                <a:gd name="connsiteY162" fmla="*/ 481887 h 1506262"/>
                <a:gd name="connsiteX163" fmla="*/ 51248 w 1292962"/>
                <a:gd name="connsiteY163" fmla="*/ 443406 h 1506262"/>
                <a:gd name="connsiteX164" fmla="*/ 51248 w 1292962"/>
                <a:gd name="connsiteY164" fmla="*/ 443597 h 1506262"/>
                <a:gd name="connsiteX165" fmla="*/ 50113 w 1292962"/>
                <a:gd name="connsiteY165" fmla="*/ 442835 h 1506262"/>
                <a:gd name="connsiteX166" fmla="*/ 47371 w 1292962"/>
                <a:gd name="connsiteY166" fmla="*/ 429786 h 1506262"/>
                <a:gd name="connsiteX167" fmla="*/ 52572 w 1292962"/>
                <a:gd name="connsiteY167" fmla="*/ 425404 h 1506262"/>
                <a:gd name="connsiteX168" fmla="*/ 592397 w 1292962"/>
                <a:gd name="connsiteY168" fmla="*/ 414781 h 1506262"/>
                <a:gd name="connsiteX169" fmla="*/ 662166 w 1292962"/>
                <a:gd name="connsiteY169" fmla="*/ 421594 h 1506262"/>
                <a:gd name="connsiteX170" fmla="*/ 662261 w 1292962"/>
                <a:gd name="connsiteY170" fmla="*/ 421594 h 1506262"/>
                <a:gd name="connsiteX171" fmla="*/ 666043 w 1292962"/>
                <a:gd name="connsiteY171" fmla="*/ 423690 h 1506262"/>
                <a:gd name="connsiteX172" fmla="*/ 667556 w 1292962"/>
                <a:gd name="connsiteY172" fmla="*/ 425690 h 1506262"/>
                <a:gd name="connsiteX173" fmla="*/ 668974 w 1292962"/>
                <a:gd name="connsiteY173" fmla="*/ 433310 h 1506262"/>
                <a:gd name="connsiteX174" fmla="*/ 657438 w 1292962"/>
                <a:gd name="connsiteY174" fmla="*/ 440168 h 1506262"/>
                <a:gd name="connsiteX175" fmla="*/ 418026 w 1292962"/>
                <a:gd name="connsiteY175" fmla="*/ 505700 h 1506262"/>
                <a:gd name="connsiteX176" fmla="*/ 406112 w 1292962"/>
                <a:gd name="connsiteY176" fmla="*/ 506652 h 1506262"/>
                <a:gd name="connsiteX177" fmla="*/ 403748 w 1292962"/>
                <a:gd name="connsiteY177" fmla="*/ 505033 h 1506262"/>
                <a:gd name="connsiteX178" fmla="*/ 401478 w 1292962"/>
                <a:gd name="connsiteY178" fmla="*/ 499413 h 1506262"/>
                <a:gd name="connsiteX179" fmla="*/ 404126 w 1292962"/>
                <a:gd name="connsiteY179" fmla="*/ 492270 h 1506262"/>
                <a:gd name="connsiteX180" fmla="*/ 404221 w 1292962"/>
                <a:gd name="connsiteY180" fmla="*/ 492174 h 1506262"/>
                <a:gd name="connsiteX181" fmla="*/ 592397 w 1292962"/>
                <a:gd name="connsiteY181" fmla="*/ 414781 h 1506262"/>
                <a:gd name="connsiteX182" fmla="*/ 627599 w 1292962"/>
                <a:gd name="connsiteY182" fmla="*/ 327768 h 1506262"/>
                <a:gd name="connsiteX183" fmla="*/ 269291 w 1292962"/>
                <a:gd name="connsiteY183" fmla="*/ 522940 h 1506262"/>
                <a:gd name="connsiteX184" fmla="*/ 239128 w 1292962"/>
                <a:gd name="connsiteY184" fmla="*/ 781830 h 1506262"/>
                <a:gd name="connsiteX185" fmla="*/ 227498 w 1292962"/>
                <a:gd name="connsiteY185" fmla="*/ 1029861 h 1506262"/>
                <a:gd name="connsiteX186" fmla="*/ 227309 w 1292962"/>
                <a:gd name="connsiteY186" fmla="*/ 1030051 h 1506262"/>
                <a:gd name="connsiteX187" fmla="*/ 239412 w 1292962"/>
                <a:gd name="connsiteY187" fmla="*/ 1081296 h 1506262"/>
                <a:gd name="connsiteX188" fmla="*/ 245747 w 1292962"/>
                <a:gd name="connsiteY188" fmla="*/ 1086534 h 1506262"/>
                <a:gd name="connsiteX189" fmla="*/ 254257 w 1292962"/>
                <a:gd name="connsiteY189" fmla="*/ 1092249 h 1506262"/>
                <a:gd name="connsiteX190" fmla="*/ 315812 w 1292962"/>
                <a:gd name="connsiteY190" fmla="*/ 1125587 h 1506262"/>
                <a:gd name="connsiteX191" fmla="*/ 415851 w 1292962"/>
                <a:gd name="connsiteY191" fmla="*/ 929372 h 1506262"/>
                <a:gd name="connsiteX192" fmla="*/ 378880 w 1292962"/>
                <a:gd name="connsiteY192" fmla="*/ 910417 h 1506262"/>
                <a:gd name="connsiteX193" fmla="*/ 337182 w 1292962"/>
                <a:gd name="connsiteY193" fmla="*/ 865364 h 1506262"/>
                <a:gd name="connsiteX194" fmla="*/ 340869 w 1292962"/>
                <a:gd name="connsiteY194" fmla="*/ 820025 h 1506262"/>
                <a:gd name="connsiteX195" fmla="*/ 381433 w 1292962"/>
                <a:gd name="connsiteY195" fmla="*/ 782592 h 1506262"/>
                <a:gd name="connsiteX196" fmla="*/ 438166 w 1292962"/>
                <a:gd name="connsiteY196" fmla="*/ 786973 h 1506262"/>
                <a:gd name="connsiteX197" fmla="*/ 469558 w 1292962"/>
                <a:gd name="connsiteY197" fmla="*/ 870412 h 1506262"/>
                <a:gd name="connsiteX198" fmla="*/ 443083 w 1292962"/>
                <a:gd name="connsiteY198" fmla="*/ 922705 h 1506262"/>
                <a:gd name="connsiteX199" fmla="*/ 512770 w 1292962"/>
                <a:gd name="connsiteY199" fmla="*/ 960424 h 1506262"/>
                <a:gd name="connsiteX200" fmla="*/ 539245 w 1292962"/>
                <a:gd name="connsiteY200" fmla="*/ 908322 h 1506262"/>
                <a:gd name="connsiteX201" fmla="*/ 625479 w 1292962"/>
                <a:gd name="connsiteY201" fmla="*/ 885176 h 1506262"/>
                <a:gd name="connsiteX202" fmla="*/ 654886 w 1292962"/>
                <a:gd name="connsiteY202" fmla="*/ 985093 h 1506262"/>
                <a:gd name="connsiteX203" fmla="*/ 654602 w 1292962"/>
                <a:gd name="connsiteY203" fmla="*/ 985570 h 1506262"/>
                <a:gd name="connsiteX204" fmla="*/ 631152 w 1292962"/>
                <a:gd name="connsiteY204" fmla="*/ 1008906 h 1506262"/>
                <a:gd name="connsiteX205" fmla="*/ 558912 w 1292962"/>
                <a:gd name="connsiteY205" fmla="*/ 1005953 h 1506262"/>
                <a:gd name="connsiteX206" fmla="*/ 521942 w 1292962"/>
                <a:gd name="connsiteY206" fmla="*/ 986998 h 1506262"/>
                <a:gd name="connsiteX207" fmla="*/ 422092 w 1292962"/>
                <a:gd name="connsiteY207" fmla="*/ 1182832 h 1506262"/>
                <a:gd name="connsiteX208" fmla="*/ 483269 w 1292962"/>
                <a:gd name="connsiteY208" fmla="*/ 1215789 h 1506262"/>
                <a:gd name="connsiteX209" fmla="*/ 484971 w 1292962"/>
                <a:gd name="connsiteY209" fmla="*/ 1215979 h 1506262"/>
                <a:gd name="connsiteX210" fmla="*/ 537543 w 1292962"/>
                <a:gd name="connsiteY210" fmla="*/ 1196929 h 1506262"/>
                <a:gd name="connsiteX211" fmla="*/ 732704 w 1292962"/>
                <a:gd name="connsiteY211" fmla="*/ 1045005 h 1506262"/>
                <a:gd name="connsiteX212" fmla="*/ 924934 w 1292962"/>
                <a:gd name="connsiteY212" fmla="*/ 869269 h 1506262"/>
                <a:gd name="connsiteX213" fmla="*/ 775727 w 1292962"/>
                <a:gd name="connsiteY213" fmla="*/ 373112 h 1506262"/>
                <a:gd name="connsiteX214" fmla="*/ 777145 w 1292962"/>
                <a:gd name="connsiteY214" fmla="*/ 370921 h 1506262"/>
                <a:gd name="connsiteX215" fmla="*/ 767500 w 1292962"/>
                <a:gd name="connsiteY215" fmla="*/ 366063 h 1506262"/>
                <a:gd name="connsiteX216" fmla="*/ 627599 w 1292962"/>
                <a:gd name="connsiteY216" fmla="*/ 327768 h 1506262"/>
                <a:gd name="connsiteX217" fmla="*/ 616935 w 1292962"/>
                <a:gd name="connsiteY217" fmla="*/ 308519 h 1506262"/>
                <a:gd name="connsiteX218" fmla="*/ 760314 w 1292962"/>
                <a:gd name="connsiteY218" fmla="*/ 343299 h 1506262"/>
                <a:gd name="connsiteX219" fmla="*/ 794827 w 1292962"/>
                <a:gd name="connsiteY219" fmla="*/ 361968 h 1506262"/>
                <a:gd name="connsiteX220" fmla="*/ 942805 w 1292962"/>
                <a:gd name="connsiteY220" fmla="*/ 879366 h 1506262"/>
                <a:gd name="connsiteX221" fmla="*/ 739701 w 1292962"/>
                <a:gd name="connsiteY221" fmla="*/ 1063865 h 1506262"/>
                <a:gd name="connsiteX222" fmla="*/ 553523 w 1292962"/>
                <a:gd name="connsiteY222" fmla="*/ 1209693 h 1506262"/>
                <a:gd name="connsiteX223" fmla="*/ 516174 w 1292962"/>
                <a:gd name="connsiteY223" fmla="*/ 1232838 h 1506262"/>
                <a:gd name="connsiteX224" fmla="*/ 506245 w 1292962"/>
                <a:gd name="connsiteY224" fmla="*/ 1235696 h 1506262"/>
                <a:gd name="connsiteX225" fmla="*/ 509933 w 1292962"/>
                <a:gd name="connsiteY225" fmla="*/ 1245411 h 1506262"/>
                <a:gd name="connsiteX226" fmla="*/ 508042 w 1292962"/>
                <a:gd name="connsiteY226" fmla="*/ 1285321 h 1506262"/>
                <a:gd name="connsiteX227" fmla="*/ 505773 w 1292962"/>
                <a:gd name="connsiteY227" fmla="*/ 1288941 h 1506262"/>
                <a:gd name="connsiteX228" fmla="*/ 474948 w 1292962"/>
                <a:gd name="connsiteY228" fmla="*/ 1314753 h 1506262"/>
                <a:gd name="connsiteX229" fmla="*/ 466154 w 1292962"/>
                <a:gd name="connsiteY229" fmla="*/ 1318182 h 1506262"/>
                <a:gd name="connsiteX230" fmla="*/ 469558 w 1292962"/>
                <a:gd name="connsiteY230" fmla="*/ 1327041 h 1506262"/>
                <a:gd name="connsiteX231" fmla="*/ 466154 w 1292962"/>
                <a:gd name="connsiteY231" fmla="*/ 1365903 h 1506262"/>
                <a:gd name="connsiteX232" fmla="*/ 463885 w 1292962"/>
                <a:gd name="connsiteY232" fmla="*/ 1369522 h 1506262"/>
                <a:gd name="connsiteX233" fmla="*/ 431264 w 1292962"/>
                <a:gd name="connsiteY233" fmla="*/ 1395621 h 1506262"/>
                <a:gd name="connsiteX234" fmla="*/ 421997 w 1292962"/>
                <a:gd name="connsiteY234" fmla="*/ 1398288 h 1506262"/>
                <a:gd name="connsiteX235" fmla="*/ 424739 w 1292962"/>
                <a:gd name="connsiteY235" fmla="*/ 1407527 h 1506262"/>
                <a:gd name="connsiteX236" fmla="*/ 420957 w 1292962"/>
                <a:gd name="connsiteY236" fmla="*/ 1444579 h 1506262"/>
                <a:gd name="connsiteX237" fmla="*/ 418688 w 1292962"/>
                <a:gd name="connsiteY237" fmla="*/ 1448104 h 1506262"/>
                <a:gd name="connsiteX238" fmla="*/ 388430 w 1292962"/>
                <a:gd name="connsiteY238" fmla="*/ 1473726 h 1506262"/>
                <a:gd name="connsiteX239" fmla="*/ 388525 w 1292962"/>
                <a:gd name="connsiteY239" fmla="*/ 1473821 h 1506262"/>
                <a:gd name="connsiteX240" fmla="*/ 348812 w 1292962"/>
                <a:gd name="connsiteY240" fmla="*/ 1470202 h 1506262"/>
                <a:gd name="connsiteX241" fmla="*/ 296239 w 1292962"/>
                <a:gd name="connsiteY241" fmla="*/ 1444103 h 1506262"/>
                <a:gd name="connsiteX242" fmla="*/ 296239 w 1292962"/>
                <a:gd name="connsiteY242" fmla="*/ 1459438 h 1506262"/>
                <a:gd name="connsiteX243" fmla="*/ 291606 w 1292962"/>
                <a:gd name="connsiteY243" fmla="*/ 1477155 h 1506262"/>
                <a:gd name="connsiteX244" fmla="*/ 291039 w 1292962"/>
                <a:gd name="connsiteY244" fmla="*/ 1478107 h 1506262"/>
                <a:gd name="connsiteX245" fmla="*/ 260781 w 1292962"/>
                <a:gd name="connsiteY245" fmla="*/ 1503825 h 1506262"/>
                <a:gd name="connsiteX246" fmla="*/ 221163 w 1292962"/>
                <a:gd name="connsiteY246" fmla="*/ 1500300 h 1506262"/>
                <a:gd name="connsiteX247" fmla="*/ 177951 w 1292962"/>
                <a:gd name="connsiteY247" fmla="*/ 1478107 h 1506262"/>
                <a:gd name="connsiteX248" fmla="*/ 172184 w 1292962"/>
                <a:gd name="connsiteY248" fmla="*/ 1474202 h 1506262"/>
                <a:gd name="connsiteX249" fmla="*/ 150341 w 1292962"/>
                <a:gd name="connsiteY249" fmla="*/ 1445817 h 1506262"/>
                <a:gd name="connsiteX250" fmla="*/ 154029 w 1292962"/>
                <a:gd name="connsiteY250" fmla="*/ 1406479 h 1506262"/>
                <a:gd name="connsiteX251" fmla="*/ 154502 w 1292962"/>
                <a:gd name="connsiteY251" fmla="*/ 1405336 h 1506262"/>
                <a:gd name="connsiteX252" fmla="*/ 166983 w 1292962"/>
                <a:gd name="connsiteY252" fmla="*/ 1389811 h 1506262"/>
                <a:gd name="connsiteX253" fmla="*/ 177290 w 1292962"/>
                <a:gd name="connsiteY253" fmla="*/ 1380381 h 1506262"/>
                <a:gd name="connsiteX254" fmla="*/ 126419 w 1292962"/>
                <a:gd name="connsiteY254" fmla="*/ 1355140 h 1506262"/>
                <a:gd name="connsiteX255" fmla="*/ 120651 w 1292962"/>
                <a:gd name="connsiteY255" fmla="*/ 1351329 h 1506262"/>
                <a:gd name="connsiteX256" fmla="*/ 98809 w 1292962"/>
                <a:gd name="connsiteY256" fmla="*/ 1322945 h 1506262"/>
                <a:gd name="connsiteX257" fmla="*/ 102213 w 1292962"/>
                <a:gd name="connsiteY257" fmla="*/ 1284083 h 1506262"/>
                <a:gd name="connsiteX258" fmla="*/ 104482 w 1292962"/>
                <a:gd name="connsiteY258" fmla="*/ 1280463 h 1506262"/>
                <a:gd name="connsiteX259" fmla="*/ 131998 w 1292962"/>
                <a:gd name="connsiteY259" fmla="*/ 1255317 h 1506262"/>
                <a:gd name="connsiteX260" fmla="*/ 138900 w 1292962"/>
                <a:gd name="connsiteY260" fmla="*/ 1251222 h 1506262"/>
                <a:gd name="connsiteX261" fmla="*/ 137104 w 1292962"/>
                <a:gd name="connsiteY261" fmla="*/ 1242554 h 1506262"/>
                <a:gd name="connsiteX262" fmla="*/ 140129 w 1292962"/>
                <a:gd name="connsiteY262" fmla="*/ 1202739 h 1506262"/>
                <a:gd name="connsiteX263" fmla="*/ 142399 w 1292962"/>
                <a:gd name="connsiteY263" fmla="*/ 1199120 h 1506262"/>
                <a:gd name="connsiteX264" fmla="*/ 173129 w 1292962"/>
                <a:gd name="connsiteY264" fmla="*/ 1173307 h 1506262"/>
                <a:gd name="connsiteX265" fmla="*/ 181923 w 1292962"/>
                <a:gd name="connsiteY265" fmla="*/ 1169878 h 1506262"/>
                <a:gd name="connsiteX266" fmla="*/ 178519 w 1292962"/>
                <a:gd name="connsiteY266" fmla="*/ 1161020 h 1506262"/>
                <a:gd name="connsiteX267" fmla="*/ 182017 w 1292962"/>
                <a:gd name="connsiteY267" fmla="*/ 1122158 h 1506262"/>
                <a:gd name="connsiteX268" fmla="*/ 184381 w 1292962"/>
                <a:gd name="connsiteY268" fmla="*/ 1118443 h 1506262"/>
                <a:gd name="connsiteX269" fmla="*/ 209154 w 1292962"/>
                <a:gd name="connsiteY269" fmla="*/ 1095202 h 1506262"/>
                <a:gd name="connsiteX270" fmla="*/ 217854 w 1292962"/>
                <a:gd name="connsiteY270" fmla="*/ 1091487 h 1506262"/>
                <a:gd name="connsiteX271" fmla="*/ 214166 w 1292962"/>
                <a:gd name="connsiteY271" fmla="*/ 1082724 h 1506262"/>
                <a:gd name="connsiteX272" fmla="*/ 209249 w 1292962"/>
                <a:gd name="connsiteY272" fmla="*/ 1028813 h 1506262"/>
                <a:gd name="connsiteX273" fmla="*/ 221068 w 1292962"/>
                <a:gd name="connsiteY273" fmla="*/ 791545 h 1506262"/>
                <a:gd name="connsiteX274" fmla="*/ 253595 w 1292962"/>
                <a:gd name="connsiteY274" fmla="*/ 519702 h 1506262"/>
                <a:gd name="connsiteX275" fmla="*/ 254824 w 1292962"/>
                <a:gd name="connsiteY275" fmla="*/ 517701 h 1506262"/>
                <a:gd name="connsiteX276" fmla="*/ 616935 w 1292962"/>
                <a:gd name="connsiteY276" fmla="*/ 308519 h 1506262"/>
                <a:gd name="connsiteX277" fmla="*/ 1132671 w 1292962"/>
                <a:gd name="connsiteY277" fmla="*/ 256716 h 1506262"/>
                <a:gd name="connsiteX278" fmla="*/ 1137210 w 1292962"/>
                <a:gd name="connsiteY278" fmla="*/ 259098 h 1506262"/>
                <a:gd name="connsiteX279" fmla="*/ 1138723 w 1292962"/>
                <a:gd name="connsiteY279" fmla="*/ 260907 h 1506262"/>
                <a:gd name="connsiteX280" fmla="*/ 1141276 w 1292962"/>
                <a:gd name="connsiteY280" fmla="*/ 269766 h 1506262"/>
                <a:gd name="connsiteX281" fmla="*/ 1137683 w 1292962"/>
                <a:gd name="connsiteY281" fmla="*/ 275290 h 1506262"/>
                <a:gd name="connsiteX282" fmla="*/ 1013721 w 1292962"/>
                <a:gd name="connsiteY282" fmla="*/ 374826 h 1506262"/>
                <a:gd name="connsiteX283" fmla="*/ 1001335 w 1292962"/>
                <a:gd name="connsiteY283" fmla="*/ 375398 h 1506262"/>
                <a:gd name="connsiteX284" fmla="*/ 998120 w 1292962"/>
                <a:gd name="connsiteY284" fmla="*/ 373207 h 1506262"/>
                <a:gd name="connsiteX285" fmla="*/ 996323 w 1292962"/>
                <a:gd name="connsiteY285" fmla="*/ 365397 h 1506262"/>
                <a:gd name="connsiteX286" fmla="*/ 999916 w 1292962"/>
                <a:gd name="connsiteY286" fmla="*/ 359872 h 1506262"/>
                <a:gd name="connsiteX287" fmla="*/ 1124729 w 1292962"/>
                <a:gd name="connsiteY287" fmla="*/ 259574 h 1506262"/>
                <a:gd name="connsiteX288" fmla="*/ 1124729 w 1292962"/>
                <a:gd name="connsiteY288" fmla="*/ 259764 h 1506262"/>
                <a:gd name="connsiteX289" fmla="*/ 1132671 w 1292962"/>
                <a:gd name="connsiteY289" fmla="*/ 256716 h 1506262"/>
                <a:gd name="connsiteX290" fmla="*/ 135118 w 1292962"/>
                <a:gd name="connsiteY290" fmla="*/ 173849 h 1506262"/>
                <a:gd name="connsiteX291" fmla="*/ 140508 w 1292962"/>
                <a:gd name="connsiteY291" fmla="*/ 176135 h 1506262"/>
                <a:gd name="connsiteX292" fmla="*/ 141264 w 1292962"/>
                <a:gd name="connsiteY292" fmla="*/ 177088 h 1506262"/>
                <a:gd name="connsiteX293" fmla="*/ 247354 w 1292962"/>
                <a:gd name="connsiteY293" fmla="*/ 304532 h 1506262"/>
                <a:gd name="connsiteX294" fmla="*/ 249718 w 1292962"/>
                <a:gd name="connsiteY294" fmla="*/ 313390 h 1506262"/>
                <a:gd name="connsiteX295" fmla="*/ 247260 w 1292962"/>
                <a:gd name="connsiteY295" fmla="*/ 319010 h 1506262"/>
                <a:gd name="connsiteX296" fmla="*/ 246220 w 1292962"/>
                <a:gd name="connsiteY296" fmla="*/ 319772 h 1506262"/>
                <a:gd name="connsiteX297" fmla="*/ 246220 w 1292962"/>
                <a:gd name="connsiteY297" fmla="*/ 319867 h 1506262"/>
                <a:gd name="connsiteX298" fmla="*/ 234968 w 1292962"/>
                <a:gd name="connsiteY298" fmla="*/ 319486 h 1506262"/>
                <a:gd name="connsiteX299" fmla="*/ 231469 w 1292962"/>
                <a:gd name="connsiteY299" fmla="*/ 317105 h 1506262"/>
                <a:gd name="connsiteX300" fmla="*/ 126230 w 1292962"/>
                <a:gd name="connsiteY300" fmla="*/ 190708 h 1506262"/>
                <a:gd name="connsiteX301" fmla="*/ 123866 w 1292962"/>
                <a:gd name="connsiteY301" fmla="*/ 181850 h 1506262"/>
                <a:gd name="connsiteX302" fmla="*/ 126324 w 1292962"/>
                <a:gd name="connsiteY302" fmla="*/ 176230 h 1506262"/>
                <a:gd name="connsiteX303" fmla="*/ 135118 w 1292962"/>
                <a:gd name="connsiteY303" fmla="*/ 173849 h 1506262"/>
                <a:gd name="connsiteX304" fmla="*/ 869620 w 1292962"/>
                <a:gd name="connsiteY304" fmla="*/ 145655 h 1506262"/>
                <a:gd name="connsiteX305" fmla="*/ 875860 w 1292962"/>
                <a:gd name="connsiteY305" fmla="*/ 146417 h 1506262"/>
                <a:gd name="connsiteX306" fmla="*/ 877468 w 1292962"/>
                <a:gd name="connsiteY306" fmla="*/ 147274 h 1506262"/>
                <a:gd name="connsiteX307" fmla="*/ 879264 w 1292962"/>
                <a:gd name="connsiteY307" fmla="*/ 148417 h 1506262"/>
                <a:gd name="connsiteX308" fmla="*/ 880777 w 1292962"/>
                <a:gd name="connsiteY308" fmla="*/ 150799 h 1506262"/>
                <a:gd name="connsiteX309" fmla="*/ 880493 w 1292962"/>
                <a:gd name="connsiteY309" fmla="*/ 159657 h 1506262"/>
                <a:gd name="connsiteX310" fmla="*/ 842293 w 1292962"/>
                <a:gd name="connsiteY310" fmla="*/ 234714 h 1506262"/>
                <a:gd name="connsiteX311" fmla="*/ 837093 w 1292962"/>
                <a:gd name="connsiteY311" fmla="*/ 239095 h 1506262"/>
                <a:gd name="connsiteX312" fmla="*/ 837187 w 1292962"/>
                <a:gd name="connsiteY312" fmla="*/ 239191 h 1506262"/>
                <a:gd name="connsiteX313" fmla="*/ 830947 w 1292962"/>
                <a:gd name="connsiteY313" fmla="*/ 238429 h 1506262"/>
                <a:gd name="connsiteX314" fmla="*/ 829339 w 1292962"/>
                <a:gd name="connsiteY314" fmla="*/ 237381 h 1506262"/>
                <a:gd name="connsiteX315" fmla="*/ 825179 w 1292962"/>
                <a:gd name="connsiteY315" fmla="*/ 231475 h 1506262"/>
                <a:gd name="connsiteX316" fmla="*/ 825652 w 1292962"/>
                <a:gd name="connsiteY316" fmla="*/ 226046 h 1506262"/>
                <a:gd name="connsiteX317" fmla="*/ 864419 w 1292962"/>
                <a:gd name="connsiteY317" fmla="*/ 150037 h 1506262"/>
                <a:gd name="connsiteX318" fmla="*/ 869620 w 1292962"/>
                <a:gd name="connsiteY318" fmla="*/ 145655 h 1506262"/>
                <a:gd name="connsiteX319" fmla="*/ 397791 w 1292962"/>
                <a:gd name="connsiteY319" fmla="*/ 111079 h 1506262"/>
                <a:gd name="connsiteX320" fmla="*/ 409327 w 1292962"/>
                <a:gd name="connsiteY320" fmla="*/ 117080 h 1506262"/>
                <a:gd name="connsiteX321" fmla="*/ 437882 w 1292962"/>
                <a:gd name="connsiteY321" fmla="*/ 192804 h 1506262"/>
                <a:gd name="connsiteX322" fmla="*/ 430696 w 1292962"/>
                <a:gd name="connsiteY322" fmla="*/ 205377 h 1506262"/>
                <a:gd name="connsiteX323" fmla="*/ 424550 w 1292962"/>
                <a:gd name="connsiteY323" fmla="*/ 204043 h 1506262"/>
                <a:gd name="connsiteX324" fmla="*/ 423321 w 1292962"/>
                <a:gd name="connsiteY324" fmla="*/ 202138 h 1506262"/>
                <a:gd name="connsiteX325" fmla="*/ 419444 w 1292962"/>
                <a:gd name="connsiteY325" fmla="*/ 196614 h 1506262"/>
                <a:gd name="connsiteX326" fmla="*/ 391740 w 1292962"/>
                <a:gd name="connsiteY326" fmla="*/ 123176 h 1506262"/>
                <a:gd name="connsiteX327" fmla="*/ 397791 w 1292962"/>
                <a:gd name="connsiteY327" fmla="*/ 111079 h 1506262"/>
                <a:gd name="connsiteX328" fmla="*/ 642971 w 1292962"/>
                <a:gd name="connsiteY328" fmla="*/ 18 h 1506262"/>
                <a:gd name="connsiteX329" fmla="*/ 651670 w 1292962"/>
                <a:gd name="connsiteY329" fmla="*/ 10591 h 1506262"/>
                <a:gd name="connsiteX330" fmla="*/ 637771 w 1292962"/>
                <a:gd name="connsiteY330" fmla="*/ 171658 h 1506262"/>
                <a:gd name="connsiteX331" fmla="*/ 634745 w 1292962"/>
                <a:gd name="connsiteY331" fmla="*/ 178040 h 1506262"/>
                <a:gd name="connsiteX332" fmla="*/ 634651 w 1292962"/>
                <a:gd name="connsiteY332" fmla="*/ 178040 h 1506262"/>
                <a:gd name="connsiteX333" fmla="*/ 629166 w 1292962"/>
                <a:gd name="connsiteY333" fmla="*/ 180326 h 1506262"/>
                <a:gd name="connsiteX334" fmla="*/ 618860 w 1292962"/>
                <a:gd name="connsiteY334" fmla="*/ 173468 h 1506262"/>
                <a:gd name="connsiteX335" fmla="*/ 618198 w 1292962"/>
                <a:gd name="connsiteY335" fmla="*/ 169372 h 1506262"/>
                <a:gd name="connsiteX336" fmla="*/ 632098 w 1292962"/>
                <a:gd name="connsiteY336" fmla="*/ 8781 h 1506262"/>
                <a:gd name="connsiteX337" fmla="*/ 642971 w 1292962"/>
                <a:gd name="connsiteY337" fmla="*/ 18 h 15062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Lst>
              <a:rect l="l" t="t" r="r" b="b"/>
              <a:pathLst>
                <a:path w="1292962" h="1506262">
                  <a:moveTo>
                    <a:pt x="202429" y="1400479"/>
                  </a:moveTo>
                  <a:cubicBezTo>
                    <a:pt x="198446" y="1400193"/>
                    <a:pt x="194120" y="1400622"/>
                    <a:pt x="189487" y="1402574"/>
                  </a:cubicBezTo>
                  <a:cubicBezTo>
                    <a:pt x="181544" y="1405908"/>
                    <a:pt x="175398" y="1410766"/>
                    <a:pt x="171238" y="1417052"/>
                  </a:cubicBezTo>
                  <a:lnTo>
                    <a:pt x="170387" y="1418290"/>
                  </a:lnTo>
                  <a:lnTo>
                    <a:pt x="170009" y="1419814"/>
                  </a:lnTo>
                  <a:cubicBezTo>
                    <a:pt x="168212" y="1426387"/>
                    <a:pt x="166037" y="1434483"/>
                    <a:pt x="169914" y="1443817"/>
                  </a:cubicBezTo>
                  <a:cubicBezTo>
                    <a:pt x="172278" y="1449437"/>
                    <a:pt x="175304" y="1454104"/>
                    <a:pt x="178991" y="1457819"/>
                  </a:cubicBezTo>
                  <a:cubicBezTo>
                    <a:pt x="180693" y="1459438"/>
                    <a:pt x="182490" y="1460962"/>
                    <a:pt x="184381" y="1462200"/>
                  </a:cubicBezTo>
                  <a:lnTo>
                    <a:pt x="228538" y="1484965"/>
                  </a:lnTo>
                  <a:cubicBezTo>
                    <a:pt x="234684" y="1488870"/>
                    <a:pt x="242343" y="1489823"/>
                    <a:pt x="250097" y="1487632"/>
                  </a:cubicBezTo>
                  <a:lnTo>
                    <a:pt x="271564" y="1469896"/>
                  </a:lnTo>
                  <a:lnTo>
                    <a:pt x="271561" y="1469916"/>
                  </a:lnTo>
                  <a:lnTo>
                    <a:pt x="271655" y="1469820"/>
                  </a:lnTo>
                  <a:lnTo>
                    <a:pt x="271564" y="1469896"/>
                  </a:lnTo>
                  <a:lnTo>
                    <a:pt x="274775" y="1447175"/>
                  </a:lnTo>
                  <a:cubicBezTo>
                    <a:pt x="272908" y="1439412"/>
                    <a:pt x="268251" y="1432149"/>
                    <a:pt x="261254" y="1427434"/>
                  </a:cubicBezTo>
                  <a:lnTo>
                    <a:pt x="215111" y="1403336"/>
                  </a:lnTo>
                  <a:lnTo>
                    <a:pt x="213315" y="1402669"/>
                  </a:lnTo>
                  <a:cubicBezTo>
                    <a:pt x="210053" y="1401765"/>
                    <a:pt x="206413" y="1400765"/>
                    <a:pt x="202429" y="1400479"/>
                  </a:cubicBezTo>
                  <a:close/>
                  <a:moveTo>
                    <a:pt x="141832" y="1276249"/>
                  </a:moveTo>
                  <a:cubicBezTo>
                    <a:pt x="133936" y="1278821"/>
                    <a:pt x="127129" y="1284417"/>
                    <a:pt x="123110" y="1292465"/>
                  </a:cubicBezTo>
                  <a:lnTo>
                    <a:pt x="120557" y="1296370"/>
                  </a:lnTo>
                  <a:lnTo>
                    <a:pt x="120178" y="1297894"/>
                  </a:lnTo>
                  <a:cubicBezTo>
                    <a:pt x="118287" y="1304943"/>
                    <a:pt x="117625" y="1310562"/>
                    <a:pt x="119517" y="1320087"/>
                  </a:cubicBezTo>
                  <a:cubicBezTo>
                    <a:pt x="120840" y="1326660"/>
                    <a:pt x="123772" y="1331136"/>
                    <a:pt x="126986" y="1334375"/>
                  </a:cubicBezTo>
                  <a:cubicBezTo>
                    <a:pt x="129445" y="1336852"/>
                    <a:pt x="132187" y="1338661"/>
                    <a:pt x="134456" y="1340185"/>
                  </a:cubicBezTo>
                  <a:lnTo>
                    <a:pt x="355714" y="1456676"/>
                  </a:lnTo>
                  <a:lnTo>
                    <a:pt x="355998" y="1456866"/>
                  </a:lnTo>
                  <a:cubicBezTo>
                    <a:pt x="364035" y="1460772"/>
                    <a:pt x="372923" y="1461438"/>
                    <a:pt x="381150" y="1458771"/>
                  </a:cubicBezTo>
                  <a:cubicBezTo>
                    <a:pt x="389376" y="1456200"/>
                    <a:pt x="396089" y="1450390"/>
                    <a:pt x="399966" y="1442579"/>
                  </a:cubicBezTo>
                  <a:lnTo>
                    <a:pt x="402330" y="1438769"/>
                  </a:lnTo>
                  <a:cubicBezTo>
                    <a:pt x="409611" y="1423529"/>
                    <a:pt x="404505" y="1405527"/>
                    <a:pt x="390227" y="1395907"/>
                  </a:cubicBezTo>
                  <a:lnTo>
                    <a:pt x="167078" y="1278178"/>
                  </a:lnTo>
                  <a:cubicBezTo>
                    <a:pt x="158710" y="1274130"/>
                    <a:pt x="149727" y="1273677"/>
                    <a:pt x="141832" y="1276249"/>
                  </a:cubicBezTo>
                  <a:close/>
                  <a:moveTo>
                    <a:pt x="180694" y="1193477"/>
                  </a:moveTo>
                  <a:cubicBezTo>
                    <a:pt x="172798" y="1196048"/>
                    <a:pt x="165991" y="1201644"/>
                    <a:pt x="161972" y="1209693"/>
                  </a:cubicBezTo>
                  <a:lnTo>
                    <a:pt x="160270" y="1212360"/>
                  </a:lnTo>
                  <a:cubicBezTo>
                    <a:pt x="154596" y="1221028"/>
                    <a:pt x="156204" y="1227790"/>
                    <a:pt x="157622" y="1233791"/>
                  </a:cubicBezTo>
                  <a:cubicBezTo>
                    <a:pt x="157811" y="1234839"/>
                    <a:pt x="158095" y="1235982"/>
                    <a:pt x="158379" y="1237315"/>
                  </a:cubicBezTo>
                  <a:lnTo>
                    <a:pt x="158473" y="1237220"/>
                  </a:lnTo>
                  <a:cubicBezTo>
                    <a:pt x="159797" y="1243792"/>
                    <a:pt x="162823" y="1248364"/>
                    <a:pt x="166037" y="1251603"/>
                  </a:cubicBezTo>
                  <a:cubicBezTo>
                    <a:pt x="168496" y="1254174"/>
                    <a:pt x="171238" y="1255984"/>
                    <a:pt x="173413" y="1257413"/>
                  </a:cubicBezTo>
                  <a:lnTo>
                    <a:pt x="402235" y="1376666"/>
                  </a:lnTo>
                  <a:cubicBezTo>
                    <a:pt x="418971" y="1384762"/>
                    <a:pt x="438166" y="1378476"/>
                    <a:pt x="446203" y="1362379"/>
                  </a:cubicBezTo>
                  <a:lnTo>
                    <a:pt x="448756" y="1358473"/>
                  </a:lnTo>
                  <a:lnTo>
                    <a:pt x="449134" y="1356949"/>
                  </a:lnTo>
                  <a:cubicBezTo>
                    <a:pt x="450836" y="1350663"/>
                    <a:pt x="453011" y="1342852"/>
                    <a:pt x="449607" y="1333899"/>
                  </a:cubicBezTo>
                  <a:cubicBezTo>
                    <a:pt x="447149" y="1322945"/>
                    <a:pt x="441381" y="1319040"/>
                    <a:pt x="436370" y="1315706"/>
                  </a:cubicBezTo>
                  <a:lnTo>
                    <a:pt x="205940" y="1195405"/>
                  </a:lnTo>
                  <a:cubicBezTo>
                    <a:pt x="197572" y="1191357"/>
                    <a:pt x="188589" y="1190905"/>
                    <a:pt x="180694" y="1193477"/>
                  </a:cubicBezTo>
                  <a:close/>
                  <a:moveTo>
                    <a:pt x="227309" y="1112157"/>
                  </a:moveTo>
                  <a:lnTo>
                    <a:pt x="222676" y="1114157"/>
                  </a:lnTo>
                  <a:cubicBezTo>
                    <a:pt x="214733" y="1117491"/>
                    <a:pt x="208587" y="1122349"/>
                    <a:pt x="204427" y="1128635"/>
                  </a:cubicBezTo>
                  <a:lnTo>
                    <a:pt x="202347" y="1131778"/>
                  </a:lnTo>
                  <a:cubicBezTo>
                    <a:pt x="197430" y="1139112"/>
                    <a:pt x="195917" y="1147685"/>
                    <a:pt x="197808" y="1157210"/>
                  </a:cubicBezTo>
                  <a:lnTo>
                    <a:pt x="197808" y="1157401"/>
                  </a:lnTo>
                  <a:cubicBezTo>
                    <a:pt x="199132" y="1163973"/>
                    <a:pt x="202063" y="1168449"/>
                    <a:pt x="205278" y="1171688"/>
                  </a:cubicBezTo>
                  <a:cubicBezTo>
                    <a:pt x="207736" y="1174164"/>
                    <a:pt x="210478" y="1175974"/>
                    <a:pt x="212748" y="1177498"/>
                  </a:cubicBezTo>
                  <a:lnTo>
                    <a:pt x="441570" y="1296751"/>
                  </a:lnTo>
                  <a:cubicBezTo>
                    <a:pt x="458306" y="1304848"/>
                    <a:pt x="477501" y="1298561"/>
                    <a:pt x="485538" y="1282464"/>
                  </a:cubicBezTo>
                  <a:lnTo>
                    <a:pt x="487240" y="1279797"/>
                  </a:lnTo>
                  <a:cubicBezTo>
                    <a:pt x="496128" y="1266366"/>
                    <a:pt x="491400" y="1246269"/>
                    <a:pt x="477312" y="1236744"/>
                  </a:cubicBezTo>
                  <a:lnTo>
                    <a:pt x="474002" y="1234553"/>
                  </a:lnTo>
                  <a:lnTo>
                    <a:pt x="246598" y="1118348"/>
                  </a:lnTo>
                  <a:lnTo>
                    <a:pt x="240830" y="1114443"/>
                  </a:lnTo>
                  <a:cubicBezTo>
                    <a:pt x="236859" y="1111776"/>
                    <a:pt x="227309" y="1112157"/>
                    <a:pt x="227309" y="1112157"/>
                  </a:cubicBezTo>
                  <a:close/>
                  <a:moveTo>
                    <a:pt x="936470" y="1097488"/>
                  </a:moveTo>
                  <a:cubicBezTo>
                    <a:pt x="938266" y="1097774"/>
                    <a:pt x="939968" y="1098631"/>
                    <a:pt x="941386" y="1100060"/>
                  </a:cubicBezTo>
                  <a:cubicBezTo>
                    <a:pt x="941859" y="1100441"/>
                    <a:pt x="942237" y="1100917"/>
                    <a:pt x="942616" y="1101488"/>
                  </a:cubicBezTo>
                  <a:lnTo>
                    <a:pt x="948951" y="1107584"/>
                  </a:lnTo>
                  <a:lnTo>
                    <a:pt x="951977" y="1110918"/>
                  </a:lnTo>
                  <a:lnTo>
                    <a:pt x="993202" y="1165020"/>
                  </a:lnTo>
                  <a:cubicBezTo>
                    <a:pt x="994526" y="1167020"/>
                    <a:pt x="995094" y="1169687"/>
                    <a:pt x="994715" y="1172354"/>
                  </a:cubicBezTo>
                  <a:cubicBezTo>
                    <a:pt x="994526" y="1173783"/>
                    <a:pt x="993770" y="1176545"/>
                    <a:pt x="992068" y="1177784"/>
                  </a:cubicBezTo>
                  <a:lnTo>
                    <a:pt x="992068" y="1177974"/>
                  </a:lnTo>
                  <a:cubicBezTo>
                    <a:pt x="987718" y="1180451"/>
                    <a:pt x="982140" y="1180832"/>
                    <a:pt x="979114" y="1178831"/>
                  </a:cubicBezTo>
                  <a:lnTo>
                    <a:pt x="975710" y="1176545"/>
                  </a:lnTo>
                  <a:lnTo>
                    <a:pt x="927581" y="1113299"/>
                  </a:lnTo>
                  <a:cubicBezTo>
                    <a:pt x="926352" y="1111394"/>
                    <a:pt x="922759" y="1105013"/>
                    <a:pt x="929756" y="1099488"/>
                  </a:cubicBezTo>
                  <a:cubicBezTo>
                    <a:pt x="931931" y="1097774"/>
                    <a:pt x="934200" y="1097107"/>
                    <a:pt x="936470" y="1097488"/>
                  </a:cubicBezTo>
                  <a:close/>
                  <a:moveTo>
                    <a:pt x="1051070" y="947279"/>
                  </a:moveTo>
                  <a:cubicBezTo>
                    <a:pt x="1052678" y="946803"/>
                    <a:pt x="1055042" y="946517"/>
                    <a:pt x="1057311" y="948041"/>
                  </a:cubicBezTo>
                  <a:lnTo>
                    <a:pt x="1131158" y="986046"/>
                  </a:lnTo>
                  <a:cubicBezTo>
                    <a:pt x="1131915" y="986332"/>
                    <a:pt x="1132482" y="986713"/>
                    <a:pt x="1132955" y="987189"/>
                  </a:cubicBezTo>
                  <a:cubicBezTo>
                    <a:pt x="1133711" y="987951"/>
                    <a:pt x="1134184" y="988808"/>
                    <a:pt x="1134468" y="989570"/>
                  </a:cubicBezTo>
                  <a:cubicBezTo>
                    <a:pt x="1135602" y="992332"/>
                    <a:pt x="1135413" y="995761"/>
                    <a:pt x="1133995" y="998905"/>
                  </a:cubicBezTo>
                  <a:cubicBezTo>
                    <a:pt x="1132860" y="1001476"/>
                    <a:pt x="1130969" y="1003286"/>
                    <a:pt x="1128700" y="1003953"/>
                  </a:cubicBezTo>
                  <a:cubicBezTo>
                    <a:pt x="1126620" y="1004524"/>
                    <a:pt x="1124445" y="1004143"/>
                    <a:pt x="1122365" y="1002715"/>
                  </a:cubicBezTo>
                  <a:lnTo>
                    <a:pt x="1049652" y="965281"/>
                  </a:lnTo>
                  <a:lnTo>
                    <a:pt x="1049747" y="965472"/>
                  </a:lnTo>
                  <a:lnTo>
                    <a:pt x="1048612" y="964710"/>
                  </a:lnTo>
                  <a:cubicBezTo>
                    <a:pt x="1044452" y="961948"/>
                    <a:pt x="1044073" y="956042"/>
                    <a:pt x="1045870" y="951661"/>
                  </a:cubicBezTo>
                  <a:cubicBezTo>
                    <a:pt x="1046626" y="949756"/>
                    <a:pt x="1048707" y="948041"/>
                    <a:pt x="1051070" y="947279"/>
                  </a:cubicBezTo>
                  <a:close/>
                  <a:moveTo>
                    <a:pt x="436180" y="942802"/>
                  </a:moveTo>
                  <a:lnTo>
                    <a:pt x="336236" y="1138827"/>
                  </a:lnTo>
                  <a:lnTo>
                    <a:pt x="405923" y="1176546"/>
                  </a:lnTo>
                  <a:lnTo>
                    <a:pt x="505867" y="980521"/>
                  </a:lnTo>
                  <a:close/>
                  <a:moveTo>
                    <a:pt x="594330" y="898221"/>
                  </a:moveTo>
                  <a:cubicBezTo>
                    <a:pt x="574420" y="898332"/>
                    <a:pt x="562435" y="913513"/>
                    <a:pt x="558534" y="919371"/>
                  </a:cubicBezTo>
                  <a:lnTo>
                    <a:pt x="532437" y="971282"/>
                  </a:lnTo>
                  <a:lnTo>
                    <a:pt x="569313" y="990141"/>
                  </a:lnTo>
                  <a:cubicBezTo>
                    <a:pt x="588603" y="1000428"/>
                    <a:pt x="607041" y="1001667"/>
                    <a:pt x="621697" y="993189"/>
                  </a:cubicBezTo>
                  <a:cubicBezTo>
                    <a:pt x="631152" y="986617"/>
                    <a:pt x="636069" y="979378"/>
                    <a:pt x="637109" y="977759"/>
                  </a:cubicBezTo>
                  <a:cubicBezTo>
                    <a:pt x="658857" y="936516"/>
                    <a:pt x="630207" y="912989"/>
                    <a:pt x="620940" y="906798"/>
                  </a:cubicBezTo>
                  <a:lnTo>
                    <a:pt x="616780" y="904131"/>
                  </a:lnTo>
                  <a:lnTo>
                    <a:pt x="616875" y="904036"/>
                  </a:lnTo>
                  <a:cubicBezTo>
                    <a:pt x="608483" y="899821"/>
                    <a:pt x="600966" y="898184"/>
                    <a:pt x="594330" y="898221"/>
                  </a:cubicBezTo>
                  <a:close/>
                  <a:moveTo>
                    <a:pt x="405363" y="802450"/>
                  </a:moveTo>
                  <a:cubicBezTo>
                    <a:pt x="383029" y="803160"/>
                    <a:pt x="369378" y="818430"/>
                    <a:pt x="361577" y="832788"/>
                  </a:cubicBezTo>
                  <a:cubicBezTo>
                    <a:pt x="357889" y="838313"/>
                    <a:pt x="354674" y="849076"/>
                    <a:pt x="357605" y="860982"/>
                  </a:cubicBezTo>
                  <a:cubicBezTo>
                    <a:pt x="359591" y="868984"/>
                    <a:pt x="363941" y="876413"/>
                    <a:pt x="370559" y="883080"/>
                  </a:cubicBezTo>
                  <a:cubicBezTo>
                    <a:pt x="375760" y="888224"/>
                    <a:pt x="382284" y="892986"/>
                    <a:pt x="390132" y="897273"/>
                  </a:cubicBezTo>
                  <a:lnTo>
                    <a:pt x="426819" y="916037"/>
                  </a:lnTo>
                  <a:lnTo>
                    <a:pt x="426819" y="916132"/>
                  </a:lnTo>
                  <a:lnTo>
                    <a:pt x="454051" y="866697"/>
                  </a:lnTo>
                  <a:lnTo>
                    <a:pt x="454713" y="865269"/>
                  </a:lnTo>
                  <a:cubicBezTo>
                    <a:pt x="464830" y="836694"/>
                    <a:pt x="451498" y="820406"/>
                    <a:pt x="438544" y="811738"/>
                  </a:cubicBezTo>
                  <a:lnTo>
                    <a:pt x="433911" y="808595"/>
                  </a:lnTo>
                  <a:lnTo>
                    <a:pt x="430696" y="807166"/>
                  </a:lnTo>
                  <a:cubicBezTo>
                    <a:pt x="421217" y="803595"/>
                    <a:pt x="412808" y="802213"/>
                    <a:pt x="405363" y="802450"/>
                  </a:cubicBezTo>
                  <a:close/>
                  <a:moveTo>
                    <a:pt x="1119623" y="759446"/>
                  </a:moveTo>
                  <a:lnTo>
                    <a:pt x="1284337" y="776591"/>
                  </a:lnTo>
                  <a:cubicBezTo>
                    <a:pt x="1286701" y="776686"/>
                    <a:pt x="1288592" y="777639"/>
                    <a:pt x="1290010" y="779068"/>
                  </a:cubicBezTo>
                  <a:cubicBezTo>
                    <a:pt x="1292090" y="781163"/>
                    <a:pt x="1293130" y="784402"/>
                    <a:pt x="1292941" y="787545"/>
                  </a:cubicBezTo>
                  <a:cubicBezTo>
                    <a:pt x="1292847" y="790879"/>
                    <a:pt x="1291239" y="792784"/>
                    <a:pt x="1289916" y="793927"/>
                  </a:cubicBezTo>
                  <a:cubicBezTo>
                    <a:pt x="1287930" y="795546"/>
                    <a:pt x="1285282" y="796308"/>
                    <a:pt x="1282351" y="796308"/>
                  </a:cubicBezTo>
                  <a:lnTo>
                    <a:pt x="1282446" y="796403"/>
                  </a:lnTo>
                  <a:lnTo>
                    <a:pt x="1120852" y="779544"/>
                  </a:lnTo>
                  <a:lnTo>
                    <a:pt x="1109978" y="772210"/>
                  </a:lnTo>
                  <a:cubicBezTo>
                    <a:pt x="1109600" y="771162"/>
                    <a:pt x="1109316" y="769828"/>
                    <a:pt x="1109316" y="768304"/>
                  </a:cubicBezTo>
                  <a:cubicBezTo>
                    <a:pt x="1109411" y="764971"/>
                    <a:pt x="1111018" y="763066"/>
                    <a:pt x="1112342" y="761923"/>
                  </a:cubicBezTo>
                  <a:cubicBezTo>
                    <a:pt x="1114422" y="760208"/>
                    <a:pt x="1117164" y="759351"/>
                    <a:pt x="1119623" y="759446"/>
                  </a:cubicBezTo>
                  <a:close/>
                  <a:moveTo>
                    <a:pt x="10779" y="657433"/>
                  </a:moveTo>
                  <a:lnTo>
                    <a:pt x="90489" y="661528"/>
                  </a:lnTo>
                  <a:cubicBezTo>
                    <a:pt x="95311" y="662767"/>
                    <a:pt x="99944" y="666291"/>
                    <a:pt x="100039" y="671815"/>
                  </a:cubicBezTo>
                  <a:cubicBezTo>
                    <a:pt x="98715" y="676769"/>
                    <a:pt x="94933" y="681531"/>
                    <a:pt x="89165" y="681245"/>
                  </a:cubicBezTo>
                  <a:lnTo>
                    <a:pt x="89165" y="681340"/>
                  </a:lnTo>
                  <a:lnTo>
                    <a:pt x="11252" y="677340"/>
                  </a:lnTo>
                  <a:lnTo>
                    <a:pt x="662" y="670196"/>
                  </a:lnTo>
                  <a:cubicBezTo>
                    <a:pt x="284" y="669244"/>
                    <a:pt x="0" y="668101"/>
                    <a:pt x="0" y="666767"/>
                  </a:cubicBezTo>
                  <a:cubicBezTo>
                    <a:pt x="1324" y="661719"/>
                    <a:pt x="5106" y="657147"/>
                    <a:pt x="10779" y="657433"/>
                  </a:cubicBezTo>
                  <a:close/>
                  <a:moveTo>
                    <a:pt x="1175410" y="511796"/>
                  </a:moveTo>
                  <a:cubicBezTo>
                    <a:pt x="1180705" y="511987"/>
                    <a:pt x="1187040" y="515320"/>
                    <a:pt x="1187986" y="519892"/>
                  </a:cubicBezTo>
                  <a:cubicBezTo>
                    <a:pt x="1188648" y="522845"/>
                    <a:pt x="1188080" y="526274"/>
                    <a:pt x="1186662" y="528941"/>
                  </a:cubicBezTo>
                  <a:cubicBezTo>
                    <a:pt x="1185905" y="530370"/>
                    <a:pt x="1184298" y="532751"/>
                    <a:pt x="1181461" y="533323"/>
                  </a:cubicBezTo>
                  <a:lnTo>
                    <a:pt x="1106763" y="556659"/>
                  </a:lnTo>
                  <a:lnTo>
                    <a:pt x="1104872" y="557516"/>
                  </a:lnTo>
                  <a:cubicBezTo>
                    <a:pt x="1102792" y="558754"/>
                    <a:pt x="1102697" y="558849"/>
                    <a:pt x="1098159" y="555801"/>
                  </a:cubicBezTo>
                  <a:cubicBezTo>
                    <a:pt x="1096740" y="554849"/>
                    <a:pt x="1095795" y="554182"/>
                    <a:pt x="1095133" y="553706"/>
                  </a:cubicBezTo>
                  <a:lnTo>
                    <a:pt x="1094944" y="553611"/>
                  </a:lnTo>
                  <a:lnTo>
                    <a:pt x="1095795" y="552373"/>
                  </a:lnTo>
                  <a:lnTo>
                    <a:pt x="1093525" y="547515"/>
                  </a:lnTo>
                  <a:cubicBezTo>
                    <a:pt x="1093242" y="546562"/>
                    <a:pt x="1092769" y="545229"/>
                    <a:pt x="1093525" y="543133"/>
                  </a:cubicBezTo>
                  <a:cubicBezTo>
                    <a:pt x="1094755" y="539704"/>
                    <a:pt x="1098726" y="536275"/>
                    <a:pt x="1102886" y="534466"/>
                  </a:cubicBezTo>
                  <a:close/>
                  <a:moveTo>
                    <a:pt x="52572" y="425404"/>
                  </a:moveTo>
                  <a:cubicBezTo>
                    <a:pt x="54179" y="424928"/>
                    <a:pt x="56543" y="424642"/>
                    <a:pt x="58812" y="426166"/>
                  </a:cubicBezTo>
                  <a:lnTo>
                    <a:pt x="133511" y="464838"/>
                  </a:lnTo>
                  <a:lnTo>
                    <a:pt x="134267" y="465219"/>
                  </a:lnTo>
                  <a:cubicBezTo>
                    <a:pt x="135023" y="465504"/>
                    <a:pt x="135591" y="465885"/>
                    <a:pt x="136064" y="466362"/>
                  </a:cubicBezTo>
                  <a:cubicBezTo>
                    <a:pt x="136820" y="467124"/>
                    <a:pt x="137293" y="467981"/>
                    <a:pt x="137576" y="468743"/>
                  </a:cubicBezTo>
                  <a:cubicBezTo>
                    <a:pt x="138711" y="471505"/>
                    <a:pt x="138522" y="474934"/>
                    <a:pt x="137104" y="478077"/>
                  </a:cubicBezTo>
                  <a:cubicBezTo>
                    <a:pt x="135780" y="481030"/>
                    <a:pt x="133227" y="482173"/>
                    <a:pt x="131809" y="482554"/>
                  </a:cubicBezTo>
                  <a:cubicBezTo>
                    <a:pt x="129539" y="483221"/>
                    <a:pt x="127081" y="482935"/>
                    <a:pt x="125473" y="481887"/>
                  </a:cubicBezTo>
                  <a:lnTo>
                    <a:pt x="51248" y="443406"/>
                  </a:lnTo>
                  <a:lnTo>
                    <a:pt x="51248" y="443597"/>
                  </a:lnTo>
                  <a:lnTo>
                    <a:pt x="50113" y="442835"/>
                  </a:lnTo>
                  <a:cubicBezTo>
                    <a:pt x="46047" y="440073"/>
                    <a:pt x="45575" y="434167"/>
                    <a:pt x="47371" y="429786"/>
                  </a:cubicBezTo>
                  <a:cubicBezTo>
                    <a:pt x="48128" y="427881"/>
                    <a:pt x="50208" y="426166"/>
                    <a:pt x="52572" y="425404"/>
                  </a:cubicBezTo>
                  <a:close/>
                  <a:moveTo>
                    <a:pt x="592397" y="414781"/>
                  </a:moveTo>
                  <a:cubicBezTo>
                    <a:pt x="615557" y="414200"/>
                    <a:pt x="638976" y="416427"/>
                    <a:pt x="662166" y="421594"/>
                  </a:cubicBezTo>
                  <a:lnTo>
                    <a:pt x="662261" y="421594"/>
                  </a:lnTo>
                  <a:cubicBezTo>
                    <a:pt x="663868" y="421880"/>
                    <a:pt x="665097" y="422737"/>
                    <a:pt x="666043" y="423690"/>
                  </a:cubicBezTo>
                  <a:cubicBezTo>
                    <a:pt x="666705" y="424356"/>
                    <a:pt x="667177" y="425118"/>
                    <a:pt x="667556" y="425690"/>
                  </a:cubicBezTo>
                  <a:cubicBezTo>
                    <a:pt x="668974" y="428071"/>
                    <a:pt x="669447" y="430833"/>
                    <a:pt x="668974" y="433310"/>
                  </a:cubicBezTo>
                  <a:cubicBezTo>
                    <a:pt x="668028" y="437882"/>
                    <a:pt x="662355" y="441216"/>
                    <a:pt x="657438" y="440168"/>
                  </a:cubicBezTo>
                  <a:cubicBezTo>
                    <a:pt x="571015" y="420356"/>
                    <a:pt x="481566" y="444835"/>
                    <a:pt x="418026" y="505700"/>
                  </a:cubicBezTo>
                  <a:cubicBezTo>
                    <a:pt x="413298" y="510558"/>
                    <a:pt x="408097" y="507986"/>
                    <a:pt x="406112" y="506652"/>
                  </a:cubicBezTo>
                  <a:lnTo>
                    <a:pt x="403748" y="505033"/>
                  </a:lnTo>
                  <a:cubicBezTo>
                    <a:pt x="402235" y="503509"/>
                    <a:pt x="401478" y="501604"/>
                    <a:pt x="401478" y="499413"/>
                  </a:cubicBezTo>
                  <a:cubicBezTo>
                    <a:pt x="401384" y="496746"/>
                    <a:pt x="402519" y="493889"/>
                    <a:pt x="404126" y="492270"/>
                  </a:cubicBezTo>
                  <a:lnTo>
                    <a:pt x="404221" y="492174"/>
                  </a:lnTo>
                  <a:cubicBezTo>
                    <a:pt x="455777" y="443525"/>
                    <a:pt x="522917" y="416522"/>
                    <a:pt x="592397" y="414781"/>
                  </a:cubicBezTo>
                  <a:close/>
                  <a:moveTo>
                    <a:pt x="627599" y="327768"/>
                  </a:moveTo>
                  <a:cubicBezTo>
                    <a:pt x="484734" y="317843"/>
                    <a:pt x="341059" y="390495"/>
                    <a:pt x="269291" y="522940"/>
                  </a:cubicBezTo>
                  <a:cubicBezTo>
                    <a:pt x="228255" y="602569"/>
                    <a:pt x="217475" y="694581"/>
                    <a:pt x="239128" y="781830"/>
                  </a:cubicBezTo>
                  <a:cubicBezTo>
                    <a:pt x="261349" y="872889"/>
                    <a:pt x="245085" y="966901"/>
                    <a:pt x="227498" y="1029861"/>
                  </a:cubicBezTo>
                  <a:lnTo>
                    <a:pt x="227309" y="1030051"/>
                  </a:lnTo>
                  <a:cubicBezTo>
                    <a:pt x="222203" y="1049006"/>
                    <a:pt x="227120" y="1068913"/>
                    <a:pt x="239412" y="1081296"/>
                  </a:cubicBezTo>
                  <a:cubicBezTo>
                    <a:pt x="241303" y="1083201"/>
                    <a:pt x="243478" y="1085011"/>
                    <a:pt x="245747" y="1086534"/>
                  </a:cubicBezTo>
                  <a:lnTo>
                    <a:pt x="254257" y="1092249"/>
                  </a:lnTo>
                  <a:lnTo>
                    <a:pt x="315812" y="1125587"/>
                  </a:lnTo>
                  <a:lnTo>
                    <a:pt x="415851" y="929372"/>
                  </a:lnTo>
                  <a:lnTo>
                    <a:pt x="378880" y="910417"/>
                  </a:lnTo>
                  <a:cubicBezTo>
                    <a:pt x="356849" y="898797"/>
                    <a:pt x="342760" y="883652"/>
                    <a:pt x="337182" y="865364"/>
                  </a:cubicBezTo>
                  <a:cubicBezTo>
                    <a:pt x="331319" y="845933"/>
                    <a:pt x="336614" y="827931"/>
                    <a:pt x="340869" y="820025"/>
                  </a:cubicBezTo>
                  <a:cubicBezTo>
                    <a:pt x="350325" y="800975"/>
                    <a:pt x="363941" y="788402"/>
                    <a:pt x="381433" y="782592"/>
                  </a:cubicBezTo>
                  <a:cubicBezTo>
                    <a:pt x="402897" y="775448"/>
                    <a:pt x="424834" y="780211"/>
                    <a:pt x="438166" y="786973"/>
                  </a:cubicBezTo>
                  <a:cubicBezTo>
                    <a:pt x="480243" y="808976"/>
                    <a:pt x="479959" y="848981"/>
                    <a:pt x="469558" y="870412"/>
                  </a:cubicBezTo>
                  <a:lnTo>
                    <a:pt x="443083" y="922705"/>
                  </a:lnTo>
                  <a:lnTo>
                    <a:pt x="512770" y="960424"/>
                  </a:lnTo>
                  <a:lnTo>
                    <a:pt x="539245" y="908322"/>
                  </a:lnTo>
                  <a:cubicBezTo>
                    <a:pt x="543973" y="901464"/>
                    <a:pt x="575460" y="858982"/>
                    <a:pt x="625479" y="885176"/>
                  </a:cubicBezTo>
                  <a:cubicBezTo>
                    <a:pt x="648834" y="897273"/>
                    <a:pt x="681266" y="931944"/>
                    <a:pt x="654886" y="985093"/>
                  </a:cubicBezTo>
                  <a:lnTo>
                    <a:pt x="654602" y="985570"/>
                  </a:lnTo>
                  <a:cubicBezTo>
                    <a:pt x="647416" y="997761"/>
                    <a:pt x="638055" y="1004905"/>
                    <a:pt x="631152" y="1008906"/>
                  </a:cubicBezTo>
                  <a:cubicBezTo>
                    <a:pt x="619617" y="1016335"/>
                    <a:pt x="594938" y="1025765"/>
                    <a:pt x="558912" y="1005953"/>
                  </a:cubicBezTo>
                  <a:lnTo>
                    <a:pt x="521942" y="986998"/>
                  </a:lnTo>
                  <a:lnTo>
                    <a:pt x="422092" y="1182832"/>
                  </a:lnTo>
                  <a:lnTo>
                    <a:pt x="483269" y="1215789"/>
                  </a:lnTo>
                  <a:lnTo>
                    <a:pt x="484971" y="1215979"/>
                  </a:lnTo>
                  <a:cubicBezTo>
                    <a:pt x="506151" y="1218646"/>
                    <a:pt x="525251" y="1211693"/>
                    <a:pt x="537543" y="1196929"/>
                  </a:cubicBezTo>
                  <a:cubicBezTo>
                    <a:pt x="600233" y="1122063"/>
                    <a:pt x="665854" y="1071009"/>
                    <a:pt x="732704" y="1045005"/>
                  </a:cubicBezTo>
                  <a:cubicBezTo>
                    <a:pt x="815345" y="1011382"/>
                    <a:pt x="883613" y="948993"/>
                    <a:pt x="924934" y="869269"/>
                  </a:cubicBezTo>
                  <a:cubicBezTo>
                    <a:pt x="1016936" y="691914"/>
                    <a:pt x="949613" y="470457"/>
                    <a:pt x="775727" y="373112"/>
                  </a:cubicBezTo>
                  <a:lnTo>
                    <a:pt x="777145" y="370921"/>
                  </a:lnTo>
                  <a:lnTo>
                    <a:pt x="767500" y="366063"/>
                  </a:lnTo>
                  <a:cubicBezTo>
                    <a:pt x="722752" y="343560"/>
                    <a:pt x="675221" y="331077"/>
                    <a:pt x="627599" y="327768"/>
                  </a:cubicBezTo>
                  <a:close/>
                  <a:moveTo>
                    <a:pt x="616935" y="308519"/>
                  </a:moveTo>
                  <a:cubicBezTo>
                    <a:pt x="665582" y="310467"/>
                    <a:pt x="714290" y="321748"/>
                    <a:pt x="760314" y="343299"/>
                  </a:cubicBezTo>
                  <a:lnTo>
                    <a:pt x="794827" y="361968"/>
                  </a:lnTo>
                  <a:cubicBezTo>
                    <a:pt x="970888" y="464552"/>
                    <a:pt x="1037265" y="696676"/>
                    <a:pt x="942805" y="879366"/>
                  </a:cubicBezTo>
                  <a:cubicBezTo>
                    <a:pt x="900539" y="962709"/>
                    <a:pt x="828299" y="1028241"/>
                    <a:pt x="739701" y="1063865"/>
                  </a:cubicBezTo>
                  <a:cubicBezTo>
                    <a:pt x="676822" y="1087773"/>
                    <a:pt x="614132" y="1136826"/>
                    <a:pt x="553523" y="1209693"/>
                  </a:cubicBezTo>
                  <a:cubicBezTo>
                    <a:pt x="544446" y="1220551"/>
                    <a:pt x="531870" y="1228362"/>
                    <a:pt x="516174" y="1232838"/>
                  </a:cubicBezTo>
                  <a:lnTo>
                    <a:pt x="506245" y="1235696"/>
                  </a:lnTo>
                  <a:lnTo>
                    <a:pt x="509933" y="1245411"/>
                  </a:lnTo>
                  <a:cubicBezTo>
                    <a:pt x="514850" y="1258270"/>
                    <a:pt x="514094" y="1273129"/>
                    <a:pt x="508042" y="1285321"/>
                  </a:cubicBezTo>
                  <a:lnTo>
                    <a:pt x="505773" y="1288941"/>
                  </a:lnTo>
                  <a:cubicBezTo>
                    <a:pt x="499721" y="1300657"/>
                    <a:pt x="489604" y="1309134"/>
                    <a:pt x="474948" y="1314753"/>
                  </a:cubicBezTo>
                  <a:lnTo>
                    <a:pt x="466154" y="1318182"/>
                  </a:lnTo>
                  <a:lnTo>
                    <a:pt x="469558" y="1327041"/>
                  </a:lnTo>
                  <a:cubicBezTo>
                    <a:pt x="474097" y="1338852"/>
                    <a:pt x="472868" y="1352568"/>
                    <a:pt x="466154" y="1365903"/>
                  </a:cubicBezTo>
                  <a:lnTo>
                    <a:pt x="463885" y="1369522"/>
                  </a:lnTo>
                  <a:cubicBezTo>
                    <a:pt x="457455" y="1382095"/>
                    <a:pt x="445541" y="1391525"/>
                    <a:pt x="431264" y="1395621"/>
                  </a:cubicBezTo>
                  <a:lnTo>
                    <a:pt x="421997" y="1398288"/>
                  </a:lnTo>
                  <a:lnTo>
                    <a:pt x="424739" y="1407527"/>
                  </a:lnTo>
                  <a:cubicBezTo>
                    <a:pt x="428049" y="1418766"/>
                    <a:pt x="426630" y="1432863"/>
                    <a:pt x="420957" y="1444579"/>
                  </a:cubicBezTo>
                  <a:lnTo>
                    <a:pt x="418688" y="1448104"/>
                  </a:lnTo>
                  <a:cubicBezTo>
                    <a:pt x="412353" y="1460486"/>
                    <a:pt x="401573" y="1469535"/>
                    <a:pt x="388430" y="1473726"/>
                  </a:cubicBezTo>
                  <a:lnTo>
                    <a:pt x="388525" y="1473821"/>
                  </a:lnTo>
                  <a:cubicBezTo>
                    <a:pt x="375382" y="1478012"/>
                    <a:pt x="361388" y="1476679"/>
                    <a:pt x="348812" y="1470202"/>
                  </a:cubicBezTo>
                  <a:cubicBezTo>
                    <a:pt x="348812" y="1470202"/>
                    <a:pt x="296239" y="1444103"/>
                    <a:pt x="296239" y="1444103"/>
                  </a:cubicBezTo>
                  <a:lnTo>
                    <a:pt x="296239" y="1459438"/>
                  </a:lnTo>
                  <a:cubicBezTo>
                    <a:pt x="296239" y="1466677"/>
                    <a:pt x="294727" y="1472392"/>
                    <a:pt x="291606" y="1477155"/>
                  </a:cubicBezTo>
                  <a:lnTo>
                    <a:pt x="291039" y="1478107"/>
                  </a:lnTo>
                  <a:cubicBezTo>
                    <a:pt x="284704" y="1490585"/>
                    <a:pt x="273924" y="1499634"/>
                    <a:pt x="260781" y="1503825"/>
                  </a:cubicBezTo>
                  <a:cubicBezTo>
                    <a:pt x="247638" y="1508016"/>
                    <a:pt x="233550" y="1506778"/>
                    <a:pt x="221163" y="1500300"/>
                  </a:cubicBezTo>
                  <a:lnTo>
                    <a:pt x="177951" y="1478107"/>
                  </a:lnTo>
                  <a:lnTo>
                    <a:pt x="172184" y="1474202"/>
                  </a:lnTo>
                  <a:cubicBezTo>
                    <a:pt x="160742" y="1466582"/>
                    <a:pt x="153840" y="1457724"/>
                    <a:pt x="150341" y="1445817"/>
                  </a:cubicBezTo>
                  <a:cubicBezTo>
                    <a:pt x="145803" y="1433911"/>
                    <a:pt x="147127" y="1419910"/>
                    <a:pt x="154029" y="1406479"/>
                  </a:cubicBezTo>
                  <a:lnTo>
                    <a:pt x="154502" y="1405336"/>
                  </a:lnTo>
                  <a:cubicBezTo>
                    <a:pt x="156582" y="1399336"/>
                    <a:pt x="164146" y="1392382"/>
                    <a:pt x="166983" y="1389811"/>
                  </a:cubicBezTo>
                  <a:lnTo>
                    <a:pt x="177290" y="1380381"/>
                  </a:lnTo>
                  <a:lnTo>
                    <a:pt x="126419" y="1355140"/>
                  </a:lnTo>
                  <a:lnTo>
                    <a:pt x="120651" y="1351329"/>
                  </a:lnTo>
                  <a:cubicBezTo>
                    <a:pt x="109210" y="1343614"/>
                    <a:pt x="102308" y="1334851"/>
                    <a:pt x="98809" y="1322945"/>
                  </a:cubicBezTo>
                  <a:cubicBezTo>
                    <a:pt x="94270" y="1311134"/>
                    <a:pt x="95500" y="1297418"/>
                    <a:pt x="102213" y="1284083"/>
                  </a:cubicBezTo>
                  <a:lnTo>
                    <a:pt x="104482" y="1280463"/>
                  </a:lnTo>
                  <a:cubicBezTo>
                    <a:pt x="111196" y="1267414"/>
                    <a:pt x="120651" y="1258746"/>
                    <a:pt x="131998" y="1255317"/>
                  </a:cubicBezTo>
                  <a:lnTo>
                    <a:pt x="138900" y="1251222"/>
                  </a:lnTo>
                  <a:lnTo>
                    <a:pt x="137104" y="1242554"/>
                  </a:lnTo>
                  <a:cubicBezTo>
                    <a:pt x="133889" y="1231315"/>
                    <a:pt x="133983" y="1215027"/>
                    <a:pt x="140129" y="1202739"/>
                  </a:cubicBezTo>
                  <a:lnTo>
                    <a:pt x="142399" y="1199120"/>
                  </a:lnTo>
                  <a:cubicBezTo>
                    <a:pt x="148356" y="1187404"/>
                    <a:pt x="158473" y="1178927"/>
                    <a:pt x="173129" y="1173307"/>
                  </a:cubicBezTo>
                  <a:lnTo>
                    <a:pt x="181923" y="1169878"/>
                  </a:lnTo>
                  <a:lnTo>
                    <a:pt x="178519" y="1161020"/>
                  </a:lnTo>
                  <a:cubicBezTo>
                    <a:pt x="174075" y="1149209"/>
                    <a:pt x="175304" y="1135493"/>
                    <a:pt x="182017" y="1122158"/>
                  </a:cubicBezTo>
                  <a:lnTo>
                    <a:pt x="184381" y="1118443"/>
                  </a:lnTo>
                  <a:cubicBezTo>
                    <a:pt x="189676" y="1107680"/>
                    <a:pt x="197997" y="1099870"/>
                    <a:pt x="209154" y="1095202"/>
                  </a:cubicBezTo>
                  <a:lnTo>
                    <a:pt x="217854" y="1091487"/>
                  </a:lnTo>
                  <a:lnTo>
                    <a:pt x="214166" y="1082724"/>
                  </a:lnTo>
                  <a:cubicBezTo>
                    <a:pt x="205656" y="1062246"/>
                    <a:pt x="204048" y="1044720"/>
                    <a:pt x="209249" y="1028813"/>
                  </a:cubicBezTo>
                  <a:cubicBezTo>
                    <a:pt x="223527" y="978140"/>
                    <a:pt x="244140" y="879937"/>
                    <a:pt x="221068" y="791545"/>
                  </a:cubicBezTo>
                  <a:cubicBezTo>
                    <a:pt x="199132" y="701248"/>
                    <a:pt x="210667" y="604665"/>
                    <a:pt x="253595" y="519702"/>
                  </a:cubicBezTo>
                  <a:lnTo>
                    <a:pt x="254824" y="517701"/>
                  </a:lnTo>
                  <a:cubicBezTo>
                    <a:pt x="325599" y="380827"/>
                    <a:pt x="470994" y="302674"/>
                    <a:pt x="616935" y="308519"/>
                  </a:cubicBezTo>
                  <a:close/>
                  <a:moveTo>
                    <a:pt x="1132671" y="256716"/>
                  </a:moveTo>
                  <a:cubicBezTo>
                    <a:pt x="1134279" y="256907"/>
                    <a:pt x="1135792" y="257669"/>
                    <a:pt x="1137210" y="259098"/>
                  </a:cubicBezTo>
                  <a:cubicBezTo>
                    <a:pt x="1137777" y="259574"/>
                    <a:pt x="1138250" y="260241"/>
                    <a:pt x="1138723" y="260907"/>
                  </a:cubicBezTo>
                  <a:cubicBezTo>
                    <a:pt x="1140803" y="263574"/>
                    <a:pt x="1141748" y="266813"/>
                    <a:pt x="1141276" y="269766"/>
                  </a:cubicBezTo>
                  <a:cubicBezTo>
                    <a:pt x="1140898" y="271956"/>
                    <a:pt x="1139857" y="273766"/>
                    <a:pt x="1137683" y="275290"/>
                  </a:cubicBezTo>
                  <a:lnTo>
                    <a:pt x="1013721" y="374826"/>
                  </a:lnTo>
                  <a:cubicBezTo>
                    <a:pt x="1009466" y="377112"/>
                    <a:pt x="1004266" y="377303"/>
                    <a:pt x="1001335" y="375398"/>
                  </a:cubicBezTo>
                  <a:lnTo>
                    <a:pt x="998120" y="373207"/>
                  </a:lnTo>
                  <a:cubicBezTo>
                    <a:pt x="996607" y="370731"/>
                    <a:pt x="995945" y="367968"/>
                    <a:pt x="996323" y="365397"/>
                  </a:cubicBezTo>
                  <a:cubicBezTo>
                    <a:pt x="996702" y="363206"/>
                    <a:pt x="997742" y="361396"/>
                    <a:pt x="999916" y="359872"/>
                  </a:cubicBezTo>
                  <a:lnTo>
                    <a:pt x="1124729" y="259574"/>
                  </a:lnTo>
                  <a:lnTo>
                    <a:pt x="1124729" y="259764"/>
                  </a:lnTo>
                  <a:cubicBezTo>
                    <a:pt x="1126620" y="258145"/>
                    <a:pt x="1129551" y="256335"/>
                    <a:pt x="1132671" y="256716"/>
                  </a:cubicBezTo>
                  <a:close/>
                  <a:moveTo>
                    <a:pt x="135118" y="173849"/>
                  </a:moveTo>
                  <a:cubicBezTo>
                    <a:pt x="136253" y="173944"/>
                    <a:pt x="138616" y="174230"/>
                    <a:pt x="140508" y="176135"/>
                  </a:cubicBezTo>
                  <a:cubicBezTo>
                    <a:pt x="140791" y="176421"/>
                    <a:pt x="141264" y="177088"/>
                    <a:pt x="141264" y="177088"/>
                  </a:cubicBezTo>
                  <a:lnTo>
                    <a:pt x="247354" y="304532"/>
                  </a:lnTo>
                  <a:cubicBezTo>
                    <a:pt x="249056" y="306913"/>
                    <a:pt x="249907" y="310342"/>
                    <a:pt x="249718" y="313390"/>
                  </a:cubicBezTo>
                  <a:cubicBezTo>
                    <a:pt x="249624" y="314629"/>
                    <a:pt x="249246" y="317581"/>
                    <a:pt x="247260" y="319010"/>
                  </a:cubicBezTo>
                  <a:lnTo>
                    <a:pt x="246220" y="319772"/>
                  </a:lnTo>
                  <a:lnTo>
                    <a:pt x="246220" y="319867"/>
                  </a:lnTo>
                  <a:cubicBezTo>
                    <a:pt x="244140" y="321772"/>
                    <a:pt x="238088" y="321582"/>
                    <a:pt x="234968" y="319486"/>
                  </a:cubicBezTo>
                  <a:lnTo>
                    <a:pt x="231469" y="317105"/>
                  </a:lnTo>
                  <a:lnTo>
                    <a:pt x="126230" y="190708"/>
                  </a:lnTo>
                  <a:cubicBezTo>
                    <a:pt x="124528" y="188327"/>
                    <a:pt x="123677" y="184898"/>
                    <a:pt x="123866" y="181850"/>
                  </a:cubicBezTo>
                  <a:cubicBezTo>
                    <a:pt x="123960" y="180612"/>
                    <a:pt x="124339" y="177659"/>
                    <a:pt x="126324" y="176230"/>
                  </a:cubicBezTo>
                  <a:cubicBezTo>
                    <a:pt x="128688" y="174516"/>
                    <a:pt x="132092" y="173659"/>
                    <a:pt x="135118" y="173849"/>
                  </a:cubicBezTo>
                  <a:close/>
                  <a:moveTo>
                    <a:pt x="869620" y="145655"/>
                  </a:moveTo>
                  <a:cubicBezTo>
                    <a:pt x="871227" y="145179"/>
                    <a:pt x="873591" y="144893"/>
                    <a:pt x="875860" y="146417"/>
                  </a:cubicBezTo>
                  <a:lnTo>
                    <a:pt x="877468" y="147274"/>
                  </a:lnTo>
                  <a:cubicBezTo>
                    <a:pt x="878224" y="147560"/>
                    <a:pt x="878791" y="147941"/>
                    <a:pt x="879264" y="148417"/>
                  </a:cubicBezTo>
                  <a:cubicBezTo>
                    <a:pt x="880021" y="149179"/>
                    <a:pt x="880493" y="150037"/>
                    <a:pt x="880777" y="150799"/>
                  </a:cubicBezTo>
                  <a:cubicBezTo>
                    <a:pt x="881912" y="153561"/>
                    <a:pt x="881723" y="156895"/>
                    <a:pt x="880493" y="159657"/>
                  </a:cubicBezTo>
                  <a:lnTo>
                    <a:pt x="842293" y="234714"/>
                  </a:lnTo>
                  <a:cubicBezTo>
                    <a:pt x="841537" y="236619"/>
                    <a:pt x="839457" y="238333"/>
                    <a:pt x="837093" y="239095"/>
                  </a:cubicBezTo>
                  <a:lnTo>
                    <a:pt x="837187" y="239191"/>
                  </a:lnTo>
                  <a:cubicBezTo>
                    <a:pt x="835580" y="239667"/>
                    <a:pt x="833216" y="239953"/>
                    <a:pt x="830947" y="238429"/>
                  </a:cubicBezTo>
                  <a:lnTo>
                    <a:pt x="829339" y="237381"/>
                  </a:lnTo>
                  <a:cubicBezTo>
                    <a:pt x="827354" y="236047"/>
                    <a:pt x="825841" y="233857"/>
                    <a:pt x="825179" y="231475"/>
                  </a:cubicBezTo>
                  <a:cubicBezTo>
                    <a:pt x="824801" y="230237"/>
                    <a:pt x="824422" y="227951"/>
                    <a:pt x="825652" y="226046"/>
                  </a:cubicBezTo>
                  <a:lnTo>
                    <a:pt x="864419" y="150037"/>
                  </a:lnTo>
                  <a:cubicBezTo>
                    <a:pt x="865176" y="148132"/>
                    <a:pt x="867256" y="146417"/>
                    <a:pt x="869620" y="145655"/>
                  </a:cubicBezTo>
                  <a:close/>
                  <a:moveTo>
                    <a:pt x="397791" y="111079"/>
                  </a:moveTo>
                  <a:cubicBezTo>
                    <a:pt x="402141" y="109841"/>
                    <a:pt x="407247" y="112699"/>
                    <a:pt x="409327" y="117080"/>
                  </a:cubicBezTo>
                  <a:lnTo>
                    <a:pt x="437882" y="192804"/>
                  </a:lnTo>
                  <a:cubicBezTo>
                    <a:pt x="439395" y="197185"/>
                    <a:pt x="436559" y="202519"/>
                    <a:pt x="430696" y="205377"/>
                  </a:cubicBezTo>
                  <a:cubicBezTo>
                    <a:pt x="428711" y="206520"/>
                    <a:pt x="428522" y="206615"/>
                    <a:pt x="424550" y="204043"/>
                  </a:cubicBezTo>
                  <a:cubicBezTo>
                    <a:pt x="424077" y="203567"/>
                    <a:pt x="423699" y="202805"/>
                    <a:pt x="423321" y="202138"/>
                  </a:cubicBezTo>
                  <a:cubicBezTo>
                    <a:pt x="422375" y="200519"/>
                    <a:pt x="421146" y="198519"/>
                    <a:pt x="419444" y="196614"/>
                  </a:cubicBezTo>
                  <a:lnTo>
                    <a:pt x="391740" y="123176"/>
                  </a:lnTo>
                  <a:cubicBezTo>
                    <a:pt x="390227" y="118890"/>
                    <a:pt x="392874" y="113651"/>
                    <a:pt x="397791" y="111079"/>
                  </a:cubicBezTo>
                  <a:close/>
                  <a:moveTo>
                    <a:pt x="642971" y="18"/>
                  </a:moveTo>
                  <a:cubicBezTo>
                    <a:pt x="649023" y="304"/>
                    <a:pt x="651860" y="5733"/>
                    <a:pt x="651670" y="10591"/>
                  </a:cubicBezTo>
                  <a:lnTo>
                    <a:pt x="637771" y="171658"/>
                  </a:lnTo>
                  <a:cubicBezTo>
                    <a:pt x="637676" y="174992"/>
                    <a:pt x="636069" y="176897"/>
                    <a:pt x="634745" y="178040"/>
                  </a:cubicBezTo>
                  <a:lnTo>
                    <a:pt x="634651" y="178040"/>
                  </a:lnTo>
                  <a:cubicBezTo>
                    <a:pt x="633138" y="179278"/>
                    <a:pt x="631247" y="180040"/>
                    <a:pt x="629166" y="180326"/>
                  </a:cubicBezTo>
                  <a:lnTo>
                    <a:pt x="618860" y="173468"/>
                  </a:lnTo>
                  <a:cubicBezTo>
                    <a:pt x="618482" y="172325"/>
                    <a:pt x="618198" y="170992"/>
                    <a:pt x="618198" y="169372"/>
                  </a:cubicBezTo>
                  <a:lnTo>
                    <a:pt x="632098" y="8781"/>
                  </a:lnTo>
                  <a:cubicBezTo>
                    <a:pt x="632381" y="2685"/>
                    <a:pt x="637771" y="-268"/>
                    <a:pt x="642971" y="18"/>
                  </a:cubicBezTo>
                  <a:close/>
                </a:path>
              </a:pathLst>
            </a:custGeom>
            <a:solidFill>
              <a:schemeClr val="accent5"/>
            </a:solidFill>
            <a:ln w="9455" cap="flat">
              <a:noFill/>
              <a:prstDash val="solid"/>
              <a:miter/>
            </a:ln>
          </p:spPr>
          <p:txBody>
            <a:bodyPr rtlCol="0" anchor="ctr"/>
            <a:lstStyle/>
            <a:p>
              <a:endParaRPr lang="en-GB"/>
            </a:p>
          </p:txBody>
        </p:sp>
      </p:grpSp>
      <p:grpSp>
        <p:nvGrpSpPr>
          <p:cNvPr id="495" name="Group 494">
            <a:extLst>
              <a:ext uri="{FF2B5EF4-FFF2-40B4-BE49-F238E27FC236}">
                <a16:creationId xmlns:a16="http://schemas.microsoft.com/office/drawing/2014/main" id="{AF794629-BD19-DB08-D83F-AC0DC3F1081E}"/>
              </a:ext>
            </a:extLst>
          </p:cNvPr>
          <p:cNvGrpSpPr/>
          <p:nvPr userDrawn="1"/>
        </p:nvGrpSpPr>
        <p:grpSpPr>
          <a:xfrm rot="20936416">
            <a:off x="6283175" y="4449554"/>
            <a:ext cx="1047403" cy="1265023"/>
            <a:chOff x="8658893" y="3429001"/>
            <a:chExt cx="1292962" cy="1561602"/>
          </a:xfrm>
        </p:grpSpPr>
        <p:sp>
          <p:nvSpPr>
            <p:cNvPr id="496" name="Freeform 495">
              <a:extLst>
                <a:ext uri="{FF2B5EF4-FFF2-40B4-BE49-F238E27FC236}">
                  <a16:creationId xmlns:a16="http://schemas.microsoft.com/office/drawing/2014/main" id="{8638EB5E-0157-46D6-E125-EFA6A324E154}"/>
                </a:ext>
              </a:extLst>
            </p:cNvPr>
            <p:cNvSpPr/>
            <p:nvPr/>
          </p:nvSpPr>
          <p:spPr>
            <a:xfrm>
              <a:off x="8801433" y="3792554"/>
              <a:ext cx="889694" cy="1198049"/>
            </a:xfrm>
            <a:custGeom>
              <a:avLst/>
              <a:gdLst>
                <a:gd name="connsiteX0" fmla="*/ 292317 w 889694"/>
                <a:gd name="connsiteY0" fmla="*/ 1165513 h 1198049"/>
                <a:gd name="connsiteX1" fmla="*/ 322575 w 889694"/>
                <a:gd name="connsiteY1" fmla="*/ 1139890 h 1198049"/>
                <a:gd name="connsiteX2" fmla="*/ 324844 w 889694"/>
                <a:gd name="connsiteY2" fmla="*/ 1136366 h 1198049"/>
                <a:gd name="connsiteX3" fmla="*/ 328626 w 889694"/>
                <a:gd name="connsiteY3" fmla="*/ 1099314 h 1198049"/>
                <a:gd name="connsiteX4" fmla="*/ 325884 w 889694"/>
                <a:gd name="connsiteY4" fmla="*/ 1090075 h 1198049"/>
                <a:gd name="connsiteX5" fmla="*/ 335151 w 889694"/>
                <a:gd name="connsiteY5" fmla="*/ 1087408 h 1198049"/>
                <a:gd name="connsiteX6" fmla="*/ 367772 w 889694"/>
                <a:gd name="connsiteY6" fmla="*/ 1061309 h 1198049"/>
                <a:gd name="connsiteX7" fmla="*/ 370041 w 889694"/>
                <a:gd name="connsiteY7" fmla="*/ 1057690 h 1198049"/>
                <a:gd name="connsiteX8" fmla="*/ 373445 w 889694"/>
                <a:gd name="connsiteY8" fmla="*/ 1018828 h 1198049"/>
                <a:gd name="connsiteX9" fmla="*/ 370041 w 889694"/>
                <a:gd name="connsiteY9" fmla="*/ 1009969 h 1198049"/>
                <a:gd name="connsiteX10" fmla="*/ 378835 w 889694"/>
                <a:gd name="connsiteY10" fmla="*/ 1006540 h 1198049"/>
                <a:gd name="connsiteX11" fmla="*/ 409660 w 889694"/>
                <a:gd name="connsiteY11" fmla="*/ 980728 h 1198049"/>
                <a:gd name="connsiteX12" fmla="*/ 411929 w 889694"/>
                <a:gd name="connsiteY12" fmla="*/ 977108 h 1198049"/>
                <a:gd name="connsiteX13" fmla="*/ 413820 w 889694"/>
                <a:gd name="connsiteY13" fmla="*/ 937198 h 1198049"/>
                <a:gd name="connsiteX14" fmla="*/ 410132 w 889694"/>
                <a:gd name="connsiteY14" fmla="*/ 927483 h 1198049"/>
                <a:gd name="connsiteX15" fmla="*/ 420061 w 889694"/>
                <a:gd name="connsiteY15" fmla="*/ 924626 h 1198049"/>
                <a:gd name="connsiteX16" fmla="*/ 457410 w 889694"/>
                <a:gd name="connsiteY16" fmla="*/ 901480 h 1198049"/>
                <a:gd name="connsiteX17" fmla="*/ 643588 w 889694"/>
                <a:gd name="connsiteY17" fmla="*/ 755652 h 1198049"/>
                <a:gd name="connsiteX18" fmla="*/ 846692 w 889694"/>
                <a:gd name="connsiteY18" fmla="*/ 571153 h 1198049"/>
                <a:gd name="connsiteX19" fmla="*/ 698714 w 889694"/>
                <a:gd name="connsiteY19" fmla="*/ 53755 h 1198049"/>
                <a:gd name="connsiteX20" fmla="*/ 664201 w 889694"/>
                <a:gd name="connsiteY20" fmla="*/ 35086 h 1198049"/>
                <a:gd name="connsiteX21" fmla="*/ 158711 w 889694"/>
                <a:gd name="connsiteY21" fmla="*/ 209488 h 1198049"/>
                <a:gd name="connsiteX22" fmla="*/ 157482 w 889694"/>
                <a:gd name="connsiteY22" fmla="*/ 211489 h 1198049"/>
                <a:gd name="connsiteX23" fmla="*/ 124955 w 889694"/>
                <a:gd name="connsiteY23" fmla="*/ 483332 h 1198049"/>
                <a:gd name="connsiteX24" fmla="*/ 113136 w 889694"/>
                <a:gd name="connsiteY24" fmla="*/ 720600 h 1198049"/>
                <a:gd name="connsiteX25" fmla="*/ 118053 w 889694"/>
                <a:gd name="connsiteY25" fmla="*/ 774512 h 1198049"/>
                <a:gd name="connsiteX26" fmla="*/ 121741 w 889694"/>
                <a:gd name="connsiteY26" fmla="*/ 783275 h 1198049"/>
                <a:gd name="connsiteX27" fmla="*/ 113041 w 889694"/>
                <a:gd name="connsiteY27" fmla="*/ 786989 h 1198049"/>
                <a:gd name="connsiteX28" fmla="*/ 88268 w 889694"/>
                <a:gd name="connsiteY28" fmla="*/ 810230 h 1198049"/>
                <a:gd name="connsiteX29" fmla="*/ 85904 w 889694"/>
                <a:gd name="connsiteY29" fmla="*/ 813945 h 1198049"/>
                <a:gd name="connsiteX30" fmla="*/ 82406 w 889694"/>
                <a:gd name="connsiteY30" fmla="*/ 852807 h 1198049"/>
                <a:gd name="connsiteX31" fmla="*/ 85810 w 889694"/>
                <a:gd name="connsiteY31" fmla="*/ 861665 h 1198049"/>
                <a:gd name="connsiteX32" fmla="*/ 77016 w 889694"/>
                <a:gd name="connsiteY32" fmla="*/ 865094 h 1198049"/>
                <a:gd name="connsiteX33" fmla="*/ 46286 w 889694"/>
                <a:gd name="connsiteY33" fmla="*/ 890907 h 1198049"/>
                <a:gd name="connsiteX34" fmla="*/ 44016 w 889694"/>
                <a:gd name="connsiteY34" fmla="*/ 894527 h 1198049"/>
                <a:gd name="connsiteX35" fmla="*/ 40991 w 889694"/>
                <a:gd name="connsiteY35" fmla="*/ 934341 h 1198049"/>
                <a:gd name="connsiteX36" fmla="*/ 42787 w 889694"/>
                <a:gd name="connsiteY36" fmla="*/ 943009 h 1198049"/>
                <a:gd name="connsiteX37" fmla="*/ 35885 w 889694"/>
                <a:gd name="connsiteY37" fmla="*/ 947105 h 1198049"/>
                <a:gd name="connsiteX38" fmla="*/ 8369 w 889694"/>
                <a:gd name="connsiteY38" fmla="*/ 972251 h 1198049"/>
                <a:gd name="connsiteX39" fmla="*/ 6100 w 889694"/>
                <a:gd name="connsiteY39" fmla="*/ 975870 h 1198049"/>
                <a:gd name="connsiteX40" fmla="*/ 2696 w 889694"/>
                <a:gd name="connsiteY40" fmla="*/ 1014732 h 1198049"/>
                <a:gd name="connsiteX41" fmla="*/ 24538 w 889694"/>
                <a:gd name="connsiteY41" fmla="*/ 1043116 h 1198049"/>
                <a:gd name="connsiteX42" fmla="*/ 30306 w 889694"/>
                <a:gd name="connsiteY42" fmla="*/ 1046927 h 1198049"/>
                <a:gd name="connsiteX43" fmla="*/ 81177 w 889694"/>
                <a:gd name="connsiteY43" fmla="*/ 1072168 h 1198049"/>
                <a:gd name="connsiteX44" fmla="*/ 70870 w 889694"/>
                <a:gd name="connsiteY44" fmla="*/ 1081598 h 1198049"/>
                <a:gd name="connsiteX45" fmla="*/ 58389 w 889694"/>
                <a:gd name="connsiteY45" fmla="*/ 1097123 h 1198049"/>
                <a:gd name="connsiteX46" fmla="*/ 57916 w 889694"/>
                <a:gd name="connsiteY46" fmla="*/ 1098266 h 1198049"/>
                <a:gd name="connsiteX47" fmla="*/ 54228 w 889694"/>
                <a:gd name="connsiteY47" fmla="*/ 1137605 h 1198049"/>
                <a:gd name="connsiteX48" fmla="*/ 76071 w 889694"/>
                <a:gd name="connsiteY48" fmla="*/ 1165989 h 1198049"/>
                <a:gd name="connsiteX49" fmla="*/ 81838 w 889694"/>
                <a:gd name="connsiteY49" fmla="*/ 1169894 h 1198049"/>
                <a:gd name="connsiteX50" fmla="*/ 125050 w 889694"/>
                <a:gd name="connsiteY50" fmla="*/ 1192088 h 1198049"/>
                <a:gd name="connsiteX51" fmla="*/ 164668 w 889694"/>
                <a:gd name="connsiteY51" fmla="*/ 1195612 h 1198049"/>
                <a:gd name="connsiteX52" fmla="*/ 194926 w 889694"/>
                <a:gd name="connsiteY52" fmla="*/ 1169894 h 1198049"/>
                <a:gd name="connsiteX53" fmla="*/ 195493 w 889694"/>
                <a:gd name="connsiteY53" fmla="*/ 1168942 h 1198049"/>
                <a:gd name="connsiteX54" fmla="*/ 200126 w 889694"/>
                <a:gd name="connsiteY54" fmla="*/ 1151225 h 1198049"/>
                <a:gd name="connsiteX55" fmla="*/ 200126 w 889694"/>
                <a:gd name="connsiteY55" fmla="*/ 1135890 h 1198049"/>
                <a:gd name="connsiteX56" fmla="*/ 252699 w 889694"/>
                <a:gd name="connsiteY56" fmla="*/ 1161989 h 1198049"/>
                <a:gd name="connsiteX57" fmla="*/ 292412 w 889694"/>
                <a:gd name="connsiteY57" fmla="*/ 1165608 h 11980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889694" h="1198049">
                  <a:moveTo>
                    <a:pt x="292317" y="1165513"/>
                  </a:moveTo>
                  <a:cubicBezTo>
                    <a:pt x="305460" y="1161322"/>
                    <a:pt x="316240" y="1152273"/>
                    <a:pt x="322575" y="1139890"/>
                  </a:cubicBezTo>
                  <a:lnTo>
                    <a:pt x="324844" y="1136366"/>
                  </a:lnTo>
                  <a:cubicBezTo>
                    <a:pt x="330517" y="1124651"/>
                    <a:pt x="331936" y="1110553"/>
                    <a:pt x="328626" y="1099314"/>
                  </a:cubicBezTo>
                  <a:lnTo>
                    <a:pt x="325884" y="1090075"/>
                  </a:lnTo>
                  <a:lnTo>
                    <a:pt x="335151" y="1087408"/>
                  </a:lnTo>
                  <a:cubicBezTo>
                    <a:pt x="349428" y="1083312"/>
                    <a:pt x="361342" y="1073882"/>
                    <a:pt x="367772" y="1061309"/>
                  </a:cubicBezTo>
                  <a:lnTo>
                    <a:pt x="370041" y="1057690"/>
                  </a:lnTo>
                  <a:cubicBezTo>
                    <a:pt x="376755" y="1044355"/>
                    <a:pt x="377984" y="1030639"/>
                    <a:pt x="373445" y="1018828"/>
                  </a:cubicBezTo>
                  <a:lnTo>
                    <a:pt x="370041" y="1009969"/>
                  </a:lnTo>
                  <a:lnTo>
                    <a:pt x="378835" y="1006540"/>
                  </a:lnTo>
                  <a:cubicBezTo>
                    <a:pt x="393491" y="1000921"/>
                    <a:pt x="403608" y="992444"/>
                    <a:pt x="409660" y="980728"/>
                  </a:cubicBezTo>
                  <a:lnTo>
                    <a:pt x="411929" y="977108"/>
                  </a:lnTo>
                  <a:cubicBezTo>
                    <a:pt x="417981" y="964916"/>
                    <a:pt x="418737" y="950057"/>
                    <a:pt x="413820" y="937198"/>
                  </a:cubicBezTo>
                  <a:lnTo>
                    <a:pt x="410132" y="927483"/>
                  </a:lnTo>
                  <a:lnTo>
                    <a:pt x="420061" y="924626"/>
                  </a:lnTo>
                  <a:cubicBezTo>
                    <a:pt x="435757" y="920149"/>
                    <a:pt x="448333" y="912338"/>
                    <a:pt x="457410" y="901480"/>
                  </a:cubicBezTo>
                  <a:cubicBezTo>
                    <a:pt x="518019" y="828614"/>
                    <a:pt x="580709" y="779560"/>
                    <a:pt x="643588" y="755652"/>
                  </a:cubicBezTo>
                  <a:cubicBezTo>
                    <a:pt x="732186" y="720029"/>
                    <a:pt x="804426" y="654496"/>
                    <a:pt x="846692" y="571153"/>
                  </a:cubicBezTo>
                  <a:cubicBezTo>
                    <a:pt x="941152" y="388463"/>
                    <a:pt x="874774" y="156339"/>
                    <a:pt x="698714" y="53755"/>
                  </a:cubicBezTo>
                  <a:lnTo>
                    <a:pt x="664201" y="35086"/>
                  </a:lnTo>
                  <a:cubicBezTo>
                    <a:pt x="480103" y="-51116"/>
                    <a:pt x="253077" y="26989"/>
                    <a:pt x="158711" y="209488"/>
                  </a:cubicBezTo>
                  <a:lnTo>
                    <a:pt x="157482" y="211489"/>
                  </a:lnTo>
                  <a:cubicBezTo>
                    <a:pt x="114554" y="296452"/>
                    <a:pt x="103019" y="393035"/>
                    <a:pt x="124955" y="483332"/>
                  </a:cubicBezTo>
                  <a:cubicBezTo>
                    <a:pt x="148027" y="571724"/>
                    <a:pt x="127414" y="669927"/>
                    <a:pt x="113136" y="720600"/>
                  </a:cubicBezTo>
                  <a:cubicBezTo>
                    <a:pt x="107935" y="736507"/>
                    <a:pt x="109543" y="754033"/>
                    <a:pt x="118053" y="774512"/>
                  </a:cubicBezTo>
                  <a:lnTo>
                    <a:pt x="121741" y="783275"/>
                  </a:lnTo>
                  <a:lnTo>
                    <a:pt x="113041" y="786989"/>
                  </a:lnTo>
                  <a:cubicBezTo>
                    <a:pt x="101884" y="791656"/>
                    <a:pt x="93563" y="799467"/>
                    <a:pt x="88268" y="810230"/>
                  </a:cubicBezTo>
                  <a:lnTo>
                    <a:pt x="85904" y="813945"/>
                  </a:lnTo>
                  <a:cubicBezTo>
                    <a:pt x="79191" y="827280"/>
                    <a:pt x="77962" y="840996"/>
                    <a:pt x="82406" y="852807"/>
                  </a:cubicBezTo>
                  <a:lnTo>
                    <a:pt x="85810" y="861665"/>
                  </a:lnTo>
                  <a:lnTo>
                    <a:pt x="77016" y="865094"/>
                  </a:lnTo>
                  <a:cubicBezTo>
                    <a:pt x="62360" y="870714"/>
                    <a:pt x="52243" y="879191"/>
                    <a:pt x="46286" y="890907"/>
                  </a:cubicBezTo>
                  <a:lnTo>
                    <a:pt x="44016" y="894527"/>
                  </a:lnTo>
                  <a:cubicBezTo>
                    <a:pt x="37870" y="906814"/>
                    <a:pt x="37776" y="923102"/>
                    <a:pt x="40991" y="934341"/>
                  </a:cubicBezTo>
                  <a:lnTo>
                    <a:pt x="42787" y="943009"/>
                  </a:lnTo>
                  <a:lnTo>
                    <a:pt x="35885" y="947105"/>
                  </a:lnTo>
                  <a:cubicBezTo>
                    <a:pt x="24538" y="950534"/>
                    <a:pt x="15083" y="959201"/>
                    <a:pt x="8369" y="972251"/>
                  </a:cubicBezTo>
                  <a:lnTo>
                    <a:pt x="6100" y="975870"/>
                  </a:lnTo>
                  <a:cubicBezTo>
                    <a:pt x="-613" y="989205"/>
                    <a:pt x="-1843" y="1002921"/>
                    <a:pt x="2696" y="1014732"/>
                  </a:cubicBezTo>
                  <a:cubicBezTo>
                    <a:pt x="6195" y="1026638"/>
                    <a:pt x="13097" y="1035401"/>
                    <a:pt x="24538" y="1043116"/>
                  </a:cubicBezTo>
                  <a:lnTo>
                    <a:pt x="30306" y="1046927"/>
                  </a:lnTo>
                  <a:lnTo>
                    <a:pt x="81177" y="1072168"/>
                  </a:lnTo>
                  <a:lnTo>
                    <a:pt x="70870" y="1081598"/>
                  </a:lnTo>
                  <a:cubicBezTo>
                    <a:pt x="68033" y="1084169"/>
                    <a:pt x="60469" y="1091123"/>
                    <a:pt x="58389" y="1097123"/>
                  </a:cubicBezTo>
                  <a:lnTo>
                    <a:pt x="57916" y="1098266"/>
                  </a:lnTo>
                  <a:cubicBezTo>
                    <a:pt x="51014" y="1111697"/>
                    <a:pt x="49690" y="1125698"/>
                    <a:pt x="54228" y="1137605"/>
                  </a:cubicBezTo>
                  <a:cubicBezTo>
                    <a:pt x="57727" y="1149511"/>
                    <a:pt x="64629" y="1158369"/>
                    <a:pt x="76071" y="1165989"/>
                  </a:cubicBezTo>
                  <a:lnTo>
                    <a:pt x="81838" y="1169894"/>
                  </a:lnTo>
                  <a:lnTo>
                    <a:pt x="125050" y="1192088"/>
                  </a:lnTo>
                  <a:cubicBezTo>
                    <a:pt x="137437" y="1198565"/>
                    <a:pt x="151525" y="1199803"/>
                    <a:pt x="164668" y="1195612"/>
                  </a:cubicBezTo>
                  <a:cubicBezTo>
                    <a:pt x="177811" y="1191421"/>
                    <a:pt x="188591" y="1182372"/>
                    <a:pt x="194926" y="1169894"/>
                  </a:cubicBezTo>
                  <a:lnTo>
                    <a:pt x="195493" y="1168942"/>
                  </a:lnTo>
                  <a:cubicBezTo>
                    <a:pt x="198614" y="1164179"/>
                    <a:pt x="200126" y="1158464"/>
                    <a:pt x="200126" y="1151225"/>
                  </a:cubicBezTo>
                  <a:lnTo>
                    <a:pt x="200126" y="1135890"/>
                  </a:lnTo>
                  <a:cubicBezTo>
                    <a:pt x="200126" y="1135890"/>
                    <a:pt x="252699" y="1161989"/>
                    <a:pt x="252699" y="1161989"/>
                  </a:cubicBezTo>
                  <a:cubicBezTo>
                    <a:pt x="265275" y="1168465"/>
                    <a:pt x="279269" y="1169799"/>
                    <a:pt x="292412" y="1165608"/>
                  </a:cubicBezTo>
                  <a:close/>
                </a:path>
              </a:pathLst>
            </a:custGeom>
            <a:solidFill>
              <a:srgbClr val="FFFFFF"/>
            </a:solidFill>
            <a:ln w="9455" cap="flat">
              <a:noFill/>
              <a:prstDash val="solid"/>
              <a:miter/>
            </a:ln>
          </p:spPr>
          <p:txBody>
            <a:bodyPr rtlCol="0" anchor="ctr"/>
            <a:lstStyle/>
            <a:p>
              <a:endParaRPr lang="en-GB"/>
            </a:p>
          </p:txBody>
        </p:sp>
        <p:sp>
          <p:nvSpPr>
            <p:cNvPr id="498" name="Freeform 497">
              <a:extLst>
                <a:ext uri="{FF2B5EF4-FFF2-40B4-BE49-F238E27FC236}">
                  <a16:creationId xmlns:a16="http://schemas.microsoft.com/office/drawing/2014/main" id="{DD96B7C7-1103-7E6C-002C-E19C961151EF}"/>
                </a:ext>
              </a:extLst>
            </p:cNvPr>
            <p:cNvSpPr/>
            <p:nvPr/>
          </p:nvSpPr>
          <p:spPr>
            <a:xfrm>
              <a:off x="8658893" y="3429001"/>
              <a:ext cx="1292962" cy="1506262"/>
            </a:xfrm>
            <a:custGeom>
              <a:avLst/>
              <a:gdLst>
                <a:gd name="connsiteX0" fmla="*/ 202429 w 1292962"/>
                <a:gd name="connsiteY0" fmla="*/ 1400479 h 1506262"/>
                <a:gd name="connsiteX1" fmla="*/ 189487 w 1292962"/>
                <a:gd name="connsiteY1" fmla="*/ 1402574 h 1506262"/>
                <a:gd name="connsiteX2" fmla="*/ 171238 w 1292962"/>
                <a:gd name="connsiteY2" fmla="*/ 1417052 h 1506262"/>
                <a:gd name="connsiteX3" fmla="*/ 170387 w 1292962"/>
                <a:gd name="connsiteY3" fmla="*/ 1418290 h 1506262"/>
                <a:gd name="connsiteX4" fmla="*/ 170009 w 1292962"/>
                <a:gd name="connsiteY4" fmla="*/ 1419814 h 1506262"/>
                <a:gd name="connsiteX5" fmla="*/ 169914 w 1292962"/>
                <a:gd name="connsiteY5" fmla="*/ 1443817 h 1506262"/>
                <a:gd name="connsiteX6" fmla="*/ 178991 w 1292962"/>
                <a:gd name="connsiteY6" fmla="*/ 1457819 h 1506262"/>
                <a:gd name="connsiteX7" fmla="*/ 184381 w 1292962"/>
                <a:gd name="connsiteY7" fmla="*/ 1462200 h 1506262"/>
                <a:gd name="connsiteX8" fmla="*/ 228538 w 1292962"/>
                <a:gd name="connsiteY8" fmla="*/ 1484965 h 1506262"/>
                <a:gd name="connsiteX9" fmla="*/ 250097 w 1292962"/>
                <a:gd name="connsiteY9" fmla="*/ 1487632 h 1506262"/>
                <a:gd name="connsiteX10" fmla="*/ 271564 w 1292962"/>
                <a:gd name="connsiteY10" fmla="*/ 1469896 h 1506262"/>
                <a:gd name="connsiteX11" fmla="*/ 271561 w 1292962"/>
                <a:gd name="connsiteY11" fmla="*/ 1469916 h 1506262"/>
                <a:gd name="connsiteX12" fmla="*/ 271655 w 1292962"/>
                <a:gd name="connsiteY12" fmla="*/ 1469820 h 1506262"/>
                <a:gd name="connsiteX13" fmla="*/ 271564 w 1292962"/>
                <a:gd name="connsiteY13" fmla="*/ 1469896 h 1506262"/>
                <a:gd name="connsiteX14" fmla="*/ 274775 w 1292962"/>
                <a:gd name="connsiteY14" fmla="*/ 1447175 h 1506262"/>
                <a:gd name="connsiteX15" fmla="*/ 261254 w 1292962"/>
                <a:gd name="connsiteY15" fmla="*/ 1427434 h 1506262"/>
                <a:gd name="connsiteX16" fmla="*/ 215111 w 1292962"/>
                <a:gd name="connsiteY16" fmla="*/ 1403336 h 1506262"/>
                <a:gd name="connsiteX17" fmla="*/ 213315 w 1292962"/>
                <a:gd name="connsiteY17" fmla="*/ 1402669 h 1506262"/>
                <a:gd name="connsiteX18" fmla="*/ 202429 w 1292962"/>
                <a:gd name="connsiteY18" fmla="*/ 1400479 h 1506262"/>
                <a:gd name="connsiteX19" fmla="*/ 141832 w 1292962"/>
                <a:gd name="connsiteY19" fmla="*/ 1276249 h 1506262"/>
                <a:gd name="connsiteX20" fmla="*/ 123110 w 1292962"/>
                <a:gd name="connsiteY20" fmla="*/ 1292465 h 1506262"/>
                <a:gd name="connsiteX21" fmla="*/ 120557 w 1292962"/>
                <a:gd name="connsiteY21" fmla="*/ 1296370 h 1506262"/>
                <a:gd name="connsiteX22" fmla="*/ 120178 w 1292962"/>
                <a:gd name="connsiteY22" fmla="*/ 1297894 h 1506262"/>
                <a:gd name="connsiteX23" fmla="*/ 119517 w 1292962"/>
                <a:gd name="connsiteY23" fmla="*/ 1320087 h 1506262"/>
                <a:gd name="connsiteX24" fmla="*/ 126986 w 1292962"/>
                <a:gd name="connsiteY24" fmla="*/ 1334375 h 1506262"/>
                <a:gd name="connsiteX25" fmla="*/ 134456 w 1292962"/>
                <a:gd name="connsiteY25" fmla="*/ 1340185 h 1506262"/>
                <a:gd name="connsiteX26" fmla="*/ 355714 w 1292962"/>
                <a:gd name="connsiteY26" fmla="*/ 1456676 h 1506262"/>
                <a:gd name="connsiteX27" fmla="*/ 355998 w 1292962"/>
                <a:gd name="connsiteY27" fmla="*/ 1456866 h 1506262"/>
                <a:gd name="connsiteX28" fmla="*/ 381150 w 1292962"/>
                <a:gd name="connsiteY28" fmla="*/ 1458771 h 1506262"/>
                <a:gd name="connsiteX29" fmla="*/ 399966 w 1292962"/>
                <a:gd name="connsiteY29" fmla="*/ 1442579 h 1506262"/>
                <a:gd name="connsiteX30" fmla="*/ 402330 w 1292962"/>
                <a:gd name="connsiteY30" fmla="*/ 1438769 h 1506262"/>
                <a:gd name="connsiteX31" fmla="*/ 390227 w 1292962"/>
                <a:gd name="connsiteY31" fmla="*/ 1395907 h 1506262"/>
                <a:gd name="connsiteX32" fmla="*/ 167078 w 1292962"/>
                <a:gd name="connsiteY32" fmla="*/ 1278178 h 1506262"/>
                <a:gd name="connsiteX33" fmla="*/ 141832 w 1292962"/>
                <a:gd name="connsiteY33" fmla="*/ 1276249 h 1506262"/>
                <a:gd name="connsiteX34" fmla="*/ 180694 w 1292962"/>
                <a:gd name="connsiteY34" fmla="*/ 1193477 h 1506262"/>
                <a:gd name="connsiteX35" fmla="*/ 161972 w 1292962"/>
                <a:gd name="connsiteY35" fmla="*/ 1209693 h 1506262"/>
                <a:gd name="connsiteX36" fmla="*/ 160270 w 1292962"/>
                <a:gd name="connsiteY36" fmla="*/ 1212360 h 1506262"/>
                <a:gd name="connsiteX37" fmla="*/ 157622 w 1292962"/>
                <a:gd name="connsiteY37" fmla="*/ 1233791 h 1506262"/>
                <a:gd name="connsiteX38" fmla="*/ 158379 w 1292962"/>
                <a:gd name="connsiteY38" fmla="*/ 1237315 h 1506262"/>
                <a:gd name="connsiteX39" fmla="*/ 158473 w 1292962"/>
                <a:gd name="connsiteY39" fmla="*/ 1237220 h 1506262"/>
                <a:gd name="connsiteX40" fmla="*/ 166037 w 1292962"/>
                <a:gd name="connsiteY40" fmla="*/ 1251603 h 1506262"/>
                <a:gd name="connsiteX41" fmla="*/ 173413 w 1292962"/>
                <a:gd name="connsiteY41" fmla="*/ 1257413 h 1506262"/>
                <a:gd name="connsiteX42" fmla="*/ 402235 w 1292962"/>
                <a:gd name="connsiteY42" fmla="*/ 1376666 h 1506262"/>
                <a:gd name="connsiteX43" fmla="*/ 446203 w 1292962"/>
                <a:gd name="connsiteY43" fmla="*/ 1362379 h 1506262"/>
                <a:gd name="connsiteX44" fmla="*/ 448756 w 1292962"/>
                <a:gd name="connsiteY44" fmla="*/ 1358473 h 1506262"/>
                <a:gd name="connsiteX45" fmla="*/ 449134 w 1292962"/>
                <a:gd name="connsiteY45" fmla="*/ 1356949 h 1506262"/>
                <a:gd name="connsiteX46" fmla="*/ 449607 w 1292962"/>
                <a:gd name="connsiteY46" fmla="*/ 1333899 h 1506262"/>
                <a:gd name="connsiteX47" fmla="*/ 436370 w 1292962"/>
                <a:gd name="connsiteY47" fmla="*/ 1315706 h 1506262"/>
                <a:gd name="connsiteX48" fmla="*/ 205940 w 1292962"/>
                <a:gd name="connsiteY48" fmla="*/ 1195405 h 1506262"/>
                <a:gd name="connsiteX49" fmla="*/ 180694 w 1292962"/>
                <a:gd name="connsiteY49" fmla="*/ 1193477 h 1506262"/>
                <a:gd name="connsiteX50" fmla="*/ 227309 w 1292962"/>
                <a:gd name="connsiteY50" fmla="*/ 1112157 h 1506262"/>
                <a:gd name="connsiteX51" fmla="*/ 222676 w 1292962"/>
                <a:gd name="connsiteY51" fmla="*/ 1114157 h 1506262"/>
                <a:gd name="connsiteX52" fmla="*/ 204427 w 1292962"/>
                <a:gd name="connsiteY52" fmla="*/ 1128635 h 1506262"/>
                <a:gd name="connsiteX53" fmla="*/ 202347 w 1292962"/>
                <a:gd name="connsiteY53" fmla="*/ 1131778 h 1506262"/>
                <a:gd name="connsiteX54" fmla="*/ 197808 w 1292962"/>
                <a:gd name="connsiteY54" fmla="*/ 1157210 h 1506262"/>
                <a:gd name="connsiteX55" fmla="*/ 197808 w 1292962"/>
                <a:gd name="connsiteY55" fmla="*/ 1157401 h 1506262"/>
                <a:gd name="connsiteX56" fmla="*/ 205278 w 1292962"/>
                <a:gd name="connsiteY56" fmla="*/ 1171688 h 1506262"/>
                <a:gd name="connsiteX57" fmla="*/ 212748 w 1292962"/>
                <a:gd name="connsiteY57" fmla="*/ 1177498 h 1506262"/>
                <a:gd name="connsiteX58" fmla="*/ 441570 w 1292962"/>
                <a:gd name="connsiteY58" fmla="*/ 1296751 h 1506262"/>
                <a:gd name="connsiteX59" fmla="*/ 485538 w 1292962"/>
                <a:gd name="connsiteY59" fmla="*/ 1282464 h 1506262"/>
                <a:gd name="connsiteX60" fmla="*/ 487240 w 1292962"/>
                <a:gd name="connsiteY60" fmla="*/ 1279797 h 1506262"/>
                <a:gd name="connsiteX61" fmla="*/ 477312 w 1292962"/>
                <a:gd name="connsiteY61" fmla="*/ 1236744 h 1506262"/>
                <a:gd name="connsiteX62" fmla="*/ 474002 w 1292962"/>
                <a:gd name="connsiteY62" fmla="*/ 1234553 h 1506262"/>
                <a:gd name="connsiteX63" fmla="*/ 246598 w 1292962"/>
                <a:gd name="connsiteY63" fmla="*/ 1118348 h 1506262"/>
                <a:gd name="connsiteX64" fmla="*/ 240830 w 1292962"/>
                <a:gd name="connsiteY64" fmla="*/ 1114443 h 1506262"/>
                <a:gd name="connsiteX65" fmla="*/ 227309 w 1292962"/>
                <a:gd name="connsiteY65" fmla="*/ 1112157 h 1506262"/>
                <a:gd name="connsiteX66" fmla="*/ 936470 w 1292962"/>
                <a:gd name="connsiteY66" fmla="*/ 1097488 h 1506262"/>
                <a:gd name="connsiteX67" fmla="*/ 941386 w 1292962"/>
                <a:gd name="connsiteY67" fmla="*/ 1100060 h 1506262"/>
                <a:gd name="connsiteX68" fmla="*/ 942616 w 1292962"/>
                <a:gd name="connsiteY68" fmla="*/ 1101488 h 1506262"/>
                <a:gd name="connsiteX69" fmla="*/ 948951 w 1292962"/>
                <a:gd name="connsiteY69" fmla="*/ 1107584 h 1506262"/>
                <a:gd name="connsiteX70" fmla="*/ 951977 w 1292962"/>
                <a:gd name="connsiteY70" fmla="*/ 1110918 h 1506262"/>
                <a:gd name="connsiteX71" fmla="*/ 993202 w 1292962"/>
                <a:gd name="connsiteY71" fmla="*/ 1165020 h 1506262"/>
                <a:gd name="connsiteX72" fmla="*/ 994715 w 1292962"/>
                <a:gd name="connsiteY72" fmla="*/ 1172354 h 1506262"/>
                <a:gd name="connsiteX73" fmla="*/ 992068 w 1292962"/>
                <a:gd name="connsiteY73" fmla="*/ 1177784 h 1506262"/>
                <a:gd name="connsiteX74" fmla="*/ 992068 w 1292962"/>
                <a:gd name="connsiteY74" fmla="*/ 1177974 h 1506262"/>
                <a:gd name="connsiteX75" fmla="*/ 979114 w 1292962"/>
                <a:gd name="connsiteY75" fmla="*/ 1178831 h 1506262"/>
                <a:gd name="connsiteX76" fmla="*/ 975710 w 1292962"/>
                <a:gd name="connsiteY76" fmla="*/ 1176545 h 1506262"/>
                <a:gd name="connsiteX77" fmla="*/ 927581 w 1292962"/>
                <a:gd name="connsiteY77" fmla="*/ 1113299 h 1506262"/>
                <a:gd name="connsiteX78" fmla="*/ 929756 w 1292962"/>
                <a:gd name="connsiteY78" fmla="*/ 1099488 h 1506262"/>
                <a:gd name="connsiteX79" fmla="*/ 936470 w 1292962"/>
                <a:gd name="connsiteY79" fmla="*/ 1097488 h 1506262"/>
                <a:gd name="connsiteX80" fmla="*/ 1051070 w 1292962"/>
                <a:gd name="connsiteY80" fmla="*/ 947279 h 1506262"/>
                <a:gd name="connsiteX81" fmla="*/ 1057311 w 1292962"/>
                <a:gd name="connsiteY81" fmla="*/ 948041 h 1506262"/>
                <a:gd name="connsiteX82" fmla="*/ 1131158 w 1292962"/>
                <a:gd name="connsiteY82" fmla="*/ 986046 h 1506262"/>
                <a:gd name="connsiteX83" fmla="*/ 1132955 w 1292962"/>
                <a:gd name="connsiteY83" fmla="*/ 987189 h 1506262"/>
                <a:gd name="connsiteX84" fmla="*/ 1134468 w 1292962"/>
                <a:gd name="connsiteY84" fmla="*/ 989570 h 1506262"/>
                <a:gd name="connsiteX85" fmla="*/ 1133995 w 1292962"/>
                <a:gd name="connsiteY85" fmla="*/ 998905 h 1506262"/>
                <a:gd name="connsiteX86" fmla="*/ 1128700 w 1292962"/>
                <a:gd name="connsiteY86" fmla="*/ 1003953 h 1506262"/>
                <a:gd name="connsiteX87" fmla="*/ 1122365 w 1292962"/>
                <a:gd name="connsiteY87" fmla="*/ 1002715 h 1506262"/>
                <a:gd name="connsiteX88" fmla="*/ 1049652 w 1292962"/>
                <a:gd name="connsiteY88" fmla="*/ 965281 h 1506262"/>
                <a:gd name="connsiteX89" fmla="*/ 1049747 w 1292962"/>
                <a:gd name="connsiteY89" fmla="*/ 965472 h 1506262"/>
                <a:gd name="connsiteX90" fmla="*/ 1048612 w 1292962"/>
                <a:gd name="connsiteY90" fmla="*/ 964710 h 1506262"/>
                <a:gd name="connsiteX91" fmla="*/ 1045870 w 1292962"/>
                <a:gd name="connsiteY91" fmla="*/ 951661 h 1506262"/>
                <a:gd name="connsiteX92" fmla="*/ 1051070 w 1292962"/>
                <a:gd name="connsiteY92" fmla="*/ 947279 h 1506262"/>
                <a:gd name="connsiteX93" fmla="*/ 436180 w 1292962"/>
                <a:gd name="connsiteY93" fmla="*/ 942802 h 1506262"/>
                <a:gd name="connsiteX94" fmla="*/ 336236 w 1292962"/>
                <a:gd name="connsiteY94" fmla="*/ 1138827 h 1506262"/>
                <a:gd name="connsiteX95" fmla="*/ 405923 w 1292962"/>
                <a:gd name="connsiteY95" fmla="*/ 1176546 h 1506262"/>
                <a:gd name="connsiteX96" fmla="*/ 505867 w 1292962"/>
                <a:gd name="connsiteY96" fmla="*/ 980521 h 1506262"/>
                <a:gd name="connsiteX97" fmla="*/ 594330 w 1292962"/>
                <a:gd name="connsiteY97" fmla="*/ 898221 h 1506262"/>
                <a:gd name="connsiteX98" fmla="*/ 558534 w 1292962"/>
                <a:gd name="connsiteY98" fmla="*/ 919371 h 1506262"/>
                <a:gd name="connsiteX99" fmla="*/ 532437 w 1292962"/>
                <a:gd name="connsiteY99" fmla="*/ 971282 h 1506262"/>
                <a:gd name="connsiteX100" fmla="*/ 569313 w 1292962"/>
                <a:gd name="connsiteY100" fmla="*/ 990141 h 1506262"/>
                <a:gd name="connsiteX101" fmla="*/ 621697 w 1292962"/>
                <a:gd name="connsiteY101" fmla="*/ 993189 h 1506262"/>
                <a:gd name="connsiteX102" fmla="*/ 637109 w 1292962"/>
                <a:gd name="connsiteY102" fmla="*/ 977759 h 1506262"/>
                <a:gd name="connsiteX103" fmla="*/ 620940 w 1292962"/>
                <a:gd name="connsiteY103" fmla="*/ 906798 h 1506262"/>
                <a:gd name="connsiteX104" fmla="*/ 616780 w 1292962"/>
                <a:gd name="connsiteY104" fmla="*/ 904131 h 1506262"/>
                <a:gd name="connsiteX105" fmla="*/ 616875 w 1292962"/>
                <a:gd name="connsiteY105" fmla="*/ 904036 h 1506262"/>
                <a:gd name="connsiteX106" fmla="*/ 594330 w 1292962"/>
                <a:gd name="connsiteY106" fmla="*/ 898221 h 1506262"/>
                <a:gd name="connsiteX107" fmla="*/ 405363 w 1292962"/>
                <a:gd name="connsiteY107" fmla="*/ 802450 h 1506262"/>
                <a:gd name="connsiteX108" fmla="*/ 361577 w 1292962"/>
                <a:gd name="connsiteY108" fmla="*/ 832788 h 1506262"/>
                <a:gd name="connsiteX109" fmla="*/ 357605 w 1292962"/>
                <a:gd name="connsiteY109" fmla="*/ 860982 h 1506262"/>
                <a:gd name="connsiteX110" fmla="*/ 370559 w 1292962"/>
                <a:gd name="connsiteY110" fmla="*/ 883080 h 1506262"/>
                <a:gd name="connsiteX111" fmla="*/ 390132 w 1292962"/>
                <a:gd name="connsiteY111" fmla="*/ 897273 h 1506262"/>
                <a:gd name="connsiteX112" fmla="*/ 426819 w 1292962"/>
                <a:gd name="connsiteY112" fmla="*/ 916037 h 1506262"/>
                <a:gd name="connsiteX113" fmla="*/ 426819 w 1292962"/>
                <a:gd name="connsiteY113" fmla="*/ 916132 h 1506262"/>
                <a:gd name="connsiteX114" fmla="*/ 454051 w 1292962"/>
                <a:gd name="connsiteY114" fmla="*/ 866697 h 1506262"/>
                <a:gd name="connsiteX115" fmla="*/ 454713 w 1292962"/>
                <a:gd name="connsiteY115" fmla="*/ 865269 h 1506262"/>
                <a:gd name="connsiteX116" fmla="*/ 438544 w 1292962"/>
                <a:gd name="connsiteY116" fmla="*/ 811738 h 1506262"/>
                <a:gd name="connsiteX117" fmla="*/ 433911 w 1292962"/>
                <a:gd name="connsiteY117" fmla="*/ 808595 h 1506262"/>
                <a:gd name="connsiteX118" fmla="*/ 430696 w 1292962"/>
                <a:gd name="connsiteY118" fmla="*/ 807166 h 1506262"/>
                <a:gd name="connsiteX119" fmla="*/ 405363 w 1292962"/>
                <a:gd name="connsiteY119" fmla="*/ 802450 h 1506262"/>
                <a:gd name="connsiteX120" fmla="*/ 1119623 w 1292962"/>
                <a:gd name="connsiteY120" fmla="*/ 759446 h 1506262"/>
                <a:gd name="connsiteX121" fmla="*/ 1284337 w 1292962"/>
                <a:gd name="connsiteY121" fmla="*/ 776591 h 1506262"/>
                <a:gd name="connsiteX122" fmla="*/ 1290010 w 1292962"/>
                <a:gd name="connsiteY122" fmla="*/ 779068 h 1506262"/>
                <a:gd name="connsiteX123" fmla="*/ 1292941 w 1292962"/>
                <a:gd name="connsiteY123" fmla="*/ 787545 h 1506262"/>
                <a:gd name="connsiteX124" fmla="*/ 1289916 w 1292962"/>
                <a:gd name="connsiteY124" fmla="*/ 793927 h 1506262"/>
                <a:gd name="connsiteX125" fmla="*/ 1282351 w 1292962"/>
                <a:gd name="connsiteY125" fmla="*/ 796308 h 1506262"/>
                <a:gd name="connsiteX126" fmla="*/ 1282446 w 1292962"/>
                <a:gd name="connsiteY126" fmla="*/ 796403 h 1506262"/>
                <a:gd name="connsiteX127" fmla="*/ 1120852 w 1292962"/>
                <a:gd name="connsiteY127" fmla="*/ 779544 h 1506262"/>
                <a:gd name="connsiteX128" fmla="*/ 1109978 w 1292962"/>
                <a:gd name="connsiteY128" fmla="*/ 772210 h 1506262"/>
                <a:gd name="connsiteX129" fmla="*/ 1109316 w 1292962"/>
                <a:gd name="connsiteY129" fmla="*/ 768304 h 1506262"/>
                <a:gd name="connsiteX130" fmla="*/ 1112342 w 1292962"/>
                <a:gd name="connsiteY130" fmla="*/ 761923 h 1506262"/>
                <a:gd name="connsiteX131" fmla="*/ 1119623 w 1292962"/>
                <a:gd name="connsiteY131" fmla="*/ 759446 h 1506262"/>
                <a:gd name="connsiteX132" fmla="*/ 10779 w 1292962"/>
                <a:gd name="connsiteY132" fmla="*/ 657433 h 1506262"/>
                <a:gd name="connsiteX133" fmla="*/ 90489 w 1292962"/>
                <a:gd name="connsiteY133" fmla="*/ 661528 h 1506262"/>
                <a:gd name="connsiteX134" fmla="*/ 100039 w 1292962"/>
                <a:gd name="connsiteY134" fmla="*/ 671815 h 1506262"/>
                <a:gd name="connsiteX135" fmla="*/ 89165 w 1292962"/>
                <a:gd name="connsiteY135" fmla="*/ 681245 h 1506262"/>
                <a:gd name="connsiteX136" fmla="*/ 89165 w 1292962"/>
                <a:gd name="connsiteY136" fmla="*/ 681340 h 1506262"/>
                <a:gd name="connsiteX137" fmla="*/ 11252 w 1292962"/>
                <a:gd name="connsiteY137" fmla="*/ 677340 h 1506262"/>
                <a:gd name="connsiteX138" fmla="*/ 662 w 1292962"/>
                <a:gd name="connsiteY138" fmla="*/ 670196 h 1506262"/>
                <a:gd name="connsiteX139" fmla="*/ 0 w 1292962"/>
                <a:gd name="connsiteY139" fmla="*/ 666767 h 1506262"/>
                <a:gd name="connsiteX140" fmla="*/ 10779 w 1292962"/>
                <a:gd name="connsiteY140" fmla="*/ 657433 h 1506262"/>
                <a:gd name="connsiteX141" fmla="*/ 1175410 w 1292962"/>
                <a:gd name="connsiteY141" fmla="*/ 511796 h 1506262"/>
                <a:gd name="connsiteX142" fmla="*/ 1187986 w 1292962"/>
                <a:gd name="connsiteY142" fmla="*/ 519892 h 1506262"/>
                <a:gd name="connsiteX143" fmla="*/ 1186662 w 1292962"/>
                <a:gd name="connsiteY143" fmla="*/ 528941 h 1506262"/>
                <a:gd name="connsiteX144" fmla="*/ 1181461 w 1292962"/>
                <a:gd name="connsiteY144" fmla="*/ 533323 h 1506262"/>
                <a:gd name="connsiteX145" fmla="*/ 1106763 w 1292962"/>
                <a:gd name="connsiteY145" fmla="*/ 556659 h 1506262"/>
                <a:gd name="connsiteX146" fmla="*/ 1104872 w 1292962"/>
                <a:gd name="connsiteY146" fmla="*/ 557516 h 1506262"/>
                <a:gd name="connsiteX147" fmla="*/ 1098159 w 1292962"/>
                <a:gd name="connsiteY147" fmla="*/ 555801 h 1506262"/>
                <a:gd name="connsiteX148" fmla="*/ 1095133 w 1292962"/>
                <a:gd name="connsiteY148" fmla="*/ 553706 h 1506262"/>
                <a:gd name="connsiteX149" fmla="*/ 1094944 w 1292962"/>
                <a:gd name="connsiteY149" fmla="*/ 553611 h 1506262"/>
                <a:gd name="connsiteX150" fmla="*/ 1095795 w 1292962"/>
                <a:gd name="connsiteY150" fmla="*/ 552373 h 1506262"/>
                <a:gd name="connsiteX151" fmla="*/ 1093525 w 1292962"/>
                <a:gd name="connsiteY151" fmla="*/ 547515 h 1506262"/>
                <a:gd name="connsiteX152" fmla="*/ 1093525 w 1292962"/>
                <a:gd name="connsiteY152" fmla="*/ 543133 h 1506262"/>
                <a:gd name="connsiteX153" fmla="*/ 1102886 w 1292962"/>
                <a:gd name="connsiteY153" fmla="*/ 534466 h 1506262"/>
                <a:gd name="connsiteX154" fmla="*/ 52572 w 1292962"/>
                <a:gd name="connsiteY154" fmla="*/ 425404 h 1506262"/>
                <a:gd name="connsiteX155" fmla="*/ 58812 w 1292962"/>
                <a:gd name="connsiteY155" fmla="*/ 426166 h 1506262"/>
                <a:gd name="connsiteX156" fmla="*/ 133511 w 1292962"/>
                <a:gd name="connsiteY156" fmla="*/ 464838 h 1506262"/>
                <a:gd name="connsiteX157" fmla="*/ 134267 w 1292962"/>
                <a:gd name="connsiteY157" fmla="*/ 465219 h 1506262"/>
                <a:gd name="connsiteX158" fmla="*/ 136064 w 1292962"/>
                <a:gd name="connsiteY158" fmla="*/ 466362 h 1506262"/>
                <a:gd name="connsiteX159" fmla="*/ 137576 w 1292962"/>
                <a:gd name="connsiteY159" fmla="*/ 468743 h 1506262"/>
                <a:gd name="connsiteX160" fmla="*/ 137104 w 1292962"/>
                <a:gd name="connsiteY160" fmla="*/ 478077 h 1506262"/>
                <a:gd name="connsiteX161" fmla="*/ 131809 w 1292962"/>
                <a:gd name="connsiteY161" fmla="*/ 482554 h 1506262"/>
                <a:gd name="connsiteX162" fmla="*/ 125473 w 1292962"/>
                <a:gd name="connsiteY162" fmla="*/ 481887 h 1506262"/>
                <a:gd name="connsiteX163" fmla="*/ 51248 w 1292962"/>
                <a:gd name="connsiteY163" fmla="*/ 443406 h 1506262"/>
                <a:gd name="connsiteX164" fmla="*/ 51248 w 1292962"/>
                <a:gd name="connsiteY164" fmla="*/ 443597 h 1506262"/>
                <a:gd name="connsiteX165" fmla="*/ 50113 w 1292962"/>
                <a:gd name="connsiteY165" fmla="*/ 442835 h 1506262"/>
                <a:gd name="connsiteX166" fmla="*/ 47371 w 1292962"/>
                <a:gd name="connsiteY166" fmla="*/ 429786 h 1506262"/>
                <a:gd name="connsiteX167" fmla="*/ 52572 w 1292962"/>
                <a:gd name="connsiteY167" fmla="*/ 425404 h 1506262"/>
                <a:gd name="connsiteX168" fmla="*/ 592397 w 1292962"/>
                <a:gd name="connsiteY168" fmla="*/ 414781 h 1506262"/>
                <a:gd name="connsiteX169" fmla="*/ 662166 w 1292962"/>
                <a:gd name="connsiteY169" fmla="*/ 421594 h 1506262"/>
                <a:gd name="connsiteX170" fmla="*/ 662261 w 1292962"/>
                <a:gd name="connsiteY170" fmla="*/ 421594 h 1506262"/>
                <a:gd name="connsiteX171" fmla="*/ 666043 w 1292962"/>
                <a:gd name="connsiteY171" fmla="*/ 423690 h 1506262"/>
                <a:gd name="connsiteX172" fmla="*/ 667556 w 1292962"/>
                <a:gd name="connsiteY172" fmla="*/ 425690 h 1506262"/>
                <a:gd name="connsiteX173" fmla="*/ 668974 w 1292962"/>
                <a:gd name="connsiteY173" fmla="*/ 433310 h 1506262"/>
                <a:gd name="connsiteX174" fmla="*/ 657438 w 1292962"/>
                <a:gd name="connsiteY174" fmla="*/ 440168 h 1506262"/>
                <a:gd name="connsiteX175" fmla="*/ 418026 w 1292962"/>
                <a:gd name="connsiteY175" fmla="*/ 505700 h 1506262"/>
                <a:gd name="connsiteX176" fmla="*/ 406112 w 1292962"/>
                <a:gd name="connsiteY176" fmla="*/ 506652 h 1506262"/>
                <a:gd name="connsiteX177" fmla="*/ 403748 w 1292962"/>
                <a:gd name="connsiteY177" fmla="*/ 505033 h 1506262"/>
                <a:gd name="connsiteX178" fmla="*/ 401478 w 1292962"/>
                <a:gd name="connsiteY178" fmla="*/ 499413 h 1506262"/>
                <a:gd name="connsiteX179" fmla="*/ 404126 w 1292962"/>
                <a:gd name="connsiteY179" fmla="*/ 492270 h 1506262"/>
                <a:gd name="connsiteX180" fmla="*/ 404221 w 1292962"/>
                <a:gd name="connsiteY180" fmla="*/ 492174 h 1506262"/>
                <a:gd name="connsiteX181" fmla="*/ 592397 w 1292962"/>
                <a:gd name="connsiteY181" fmla="*/ 414781 h 1506262"/>
                <a:gd name="connsiteX182" fmla="*/ 627599 w 1292962"/>
                <a:gd name="connsiteY182" fmla="*/ 327768 h 1506262"/>
                <a:gd name="connsiteX183" fmla="*/ 269291 w 1292962"/>
                <a:gd name="connsiteY183" fmla="*/ 522940 h 1506262"/>
                <a:gd name="connsiteX184" fmla="*/ 239128 w 1292962"/>
                <a:gd name="connsiteY184" fmla="*/ 781830 h 1506262"/>
                <a:gd name="connsiteX185" fmla="*/ 227498 w 1292962"/>
                <a:gd name="connsiteY185" fmla="*/ 1029861 h 1506262"/>
                <a:gd name="connsiteX186" fmla="*/ 227309 w 1292962"/>
                <a:gd name="connsiteY186" fmla="*/ 1030051 h 1506262"/>
                <a:gd name="connsiteX187" fmla="*/ 239412 w 1292962"/>
                <a:gd name="connsiteY187" fmla="*/ 1081296 h 1506262"/>
                <a:gd name="connsiteX188" fmla="*/ 245747 w 1292962"/>
                <a:gd name="connsiteY188" fmla="*/ 1086534 h 1506262"/>
                <a:gd name="connsiteX189" fmla="*/ 254257 w 1292962"/>
                <a:gd name="connsiteY189" fmla="*/ 1092249 h 1506262"/>
                <a:gd name="connsiteX190" fmla="*/ 315812 w 1292962"/>
                <a:gd name="connsiteY190" fmla="*/ 1125587 h 1506262"/>
                <a:gd name="connsiteX191" fmla="*/ 415851 w 1292962"/>
                <a:gd name="connsiteY191" fmla="*/ 929372 h 1506262"/>
                <a:gd name="connsiteX192" fmla="*/ 378880 w 1292962"/>
                <a:gd name="connsiteY192" fmla="*/ 910417 h 1506262"/>
                <a:gd name="connsiteX193" fmla="*/ 337182 w 1292962"/>
                <a:gd name="connsiteY193" fmla="*/ 865364 h 1506262"/>
                <a:gd name="connsiteX194" fmla="*/ 340869 w 1292962"/>
                <a:gd name="connsiteY194" fmla="*/ 820025 h 1506262"/>
                <a:gd name="connsiteX195" fmla="*/ 381433 w 1292962"/>
                <a:gd name="connsiteY195" fmla="*/ 782592 h 1506262"/>
                <a:gd name="connsiteX196" fmla="*/ 438166 w 1292962"/>
                <a:gd name="connsiteY196" fmla="*/ 786973 h 1506262"/>
                <a:gd name="connsiteX197" fmla="*/ 469558 w 1292962"/>
                <a:gd name="connsiteY197" fmla="*/ 870412 h 1506262"/>
                <a:gd name="connsiteX198" fmla="*/ 443083 w 1292962"/>
                <a:gd name="connsiteY198" fmla="*/ 922705 h 1506262"/>
                <a:gd name="connsiteX199" fmla="*/ 512770 w 1292962"/>
                <a:gd name="connsiteY199" fmla="*/ 960424 h 1506262"/>
                <a:gd name="connsiteX200" fmla="*/ 539245 w 1292962"/>
                <a:gd name="connsiteY200" fmla="*/ 908322 h 1506262"/>
                <a:gd name="connsiteX201" fmla="*/ 625479 w 1292962"/>
                <a:gd name="connsiteY201" fmla="*/ 885176 h 1506262"/>
                <a:gd name="connsiteX202" fmla="*/ 654886 w 1292962"/>
                <a:gd name="connsiteY202" fmla="*/ 985093 h 1506262"/>
                <a:gd name="connsiteX203" fmla="*/ 654602 w 1292962"/>
                <a:gd name="connsiteY203" fmla="*/ 985570 h 1506262"/>
                <a:gd name="connsiteX204" fmla="*/ 631152 w 1292962"/>
                <a:gd name="connsiteY204" fmla="*/ 1008906 h 1506262"/>
                <a:gd name="connsiteX205" fmla="*/ 558912 w 1292962"/>
                <a:gd name="connsiteY205" fmla="*/ 1005953 h 1506262"/>
                <a:gd name="connsiteX206" fmla="*/ 521942 w 1292962"/>
                <a:gd name="connsiteY206" fmla="*/ 986998 h 1506262"/>
                <a:gd name="connsiteX207" fmla="*/ 422092 w 1292962"/>
                <a:gd name="connsiteY207" fmla="*/ 1182832 h 1506262"/>
                <a:gd name="connsiteX208" fmla="*/ 483269 w 1292962"/>
                <a:gd name="connsiteY208" fmla="*/ 1215789 h 1506262"/>
                <a:gd name="connsiteX209" fmla="*/ 484971 w 1292962"/>
                <a:gd name="connsiteY209" fmla="*/ 1215979 h 1506262"/>
                <a:gd name="connsiteX210" fmla="*/ 537543 w 1292962"/>
                <a:gd name="connsiteY210" fmla="*/ 1196929 h 1506262"/>
                <a:gd name="connsiteX211" fmla="*/ 732704 w 1292962"/>
                <a:gd name="connsiteY211" fmla="*/ 1045005 h 1506262"/>
                <a:gd name="connsiteX212" fmla="*/ 924934 w 1292962"/>
                <a:gd name="connsiteY212" fmla="*/ 869269 h 1506262"/>
                <a:gd name="connsiteX213" fmla="*/ 775727 w 1292962"/>
                <a:gd name="connsiteY213" fmla="*/ 373112 h 1506262"/>
                <a:gd name="connsiteX214" fmla="*/ 777145 w 1292962"/>
                <a:gd name="connsiteY214" fmla="*/ 370921 h 1506262"/>
                <a:gd name="connsiteX215" fmla="*/ 767500 w 1292962"/>
                <a:gd name="connsiteY215" fmla="*/ 366063 h 1506262"/>
                <a:gd name="connsiteX216" fmla="*/ 627599 w 1292962"/>
                <a:gd name="connsiteY216" fmla="*/ 327768 h 1506262"/>
                <a:gd name="connsiteX217" fmla="*/ 616935 w 1292962"/>
                <a:gd name="connsiteY217" fmla="*/ 308519 h 1506262"/>
                <a:gd name="connsiteX218" fmla="*/ 760314 w 1292962"/>
                <a:gd name="connsiteY218" fmla="*/ 343299 h 1506262"/>
                <a:gd name="connsiteX219" fmla="*/ 794827 w 1292962"/>
                <a:gd name="connsiteY219" fmla="*/ 361968 h 1506262"/>
                <a:gd name="connsiteX220" fmla="*/ 942805 w 1292962"/>
                <a:gd name="connsiteY220" fmla="*/ 879366 h 1506262"/>
                <a:gd name="connsiteX221" fmla="*/ 739701 w 1292962"/>
                <a:gd name="connsiteY221" fmla="*/ 1063865 h 1506262"/>
                <a:gd name="connsiteX222" fmla="*/ 553523 w 1292962"/>
                <a:gd name="connsiteY222" fmla="*/ 1209693 h 1506262"/>
                <a:gd name="connsiteX223" fmla="*/ 516174 w 1292962"/>
                <a:gd name="connsiteY223" fmla="*/ 1232838 h 1506262"/>
                <a:gd name="connsiteX224" fmla="*/ 506245 w 1292962"/>
                <a:gd name="connsiteY224" fmla="*/ 1235696 h 1506262"/>
                <a:gd name="connsiteX225" fmla="*/ 509933 w 1292962"/>
                <a:gd name="connsiteY225" fmla="*/ 1245411 h 1506262"/>
                <a:gd name="connsiteX226" fmla="*/ 508042 w 1292962"/>
                <a:gd name="connsiteY226" fmla="*/ 1285321 h 1506262"/>
                <a:gd name="connsiteX227" fmla="*/ 505773 w 1292962"/>
                <a:gd name="connsiteY227" fmla="*/ 1288941 h 1506262"/>
                <a:gd name="connsiteX228" fmla="*/ 474948 w 1292962"/>
                <a:gd name="connsiteY228" fmla="*/ 1314753 h 1506262"/>
                <a:gd name="connsiteX229" fmla="*/ 466154 w 1292962"/>
                <a:gd name="connsiteY229" fmla="*/ 1318182 h 1506262"/>
                <a:gd name="connsiteX230" fmla="*/ 469558 w 1292962"/>
                <a:gd name="connsiteY230" fmla="*/ 1327041 h 1506262"/>
                <a:gd name="connsiteX231" fmla="*/ 466154 w 1292962"/>
                <a:gd name="connsiteY231" fmla="*/ 1365903 h 1506262"/>
                <a:gd name="connsiteX232" fmla="*/ 463885 w 1292962"/>
                <a:gd name="connsiteY232" fmla="*/ 1369522 h 1506262"/>
                <a:gd name="connsiteX233" fmla="*/ 431264 w 1292962"/>
                <a:gd name="connsiteY233" fmla="*/ 1395621 h 1506262"/>
                <a:gd name="connsiteX234" fmla="*/ 421997 w 1292962"/>
                <a:gd name="connsiteY234" fmla="*/ 1398288 h 1506262"/>
                <a:gd name="connsiteX235" fmla="*/ 424739 w 1292962"/>
                <a:gd name="connsiteY235" fmla="*/ 1407527 h 1506262"/>
                <a:gd name="connsiteX236" fmla="*/ 420957 w 1292962"/>
                <a:gd name="connsiteY236" fmla="*/ 1444579 h 1506262"/>
                <a:gd name="connsiteX237" fmla="*/ 418688 w 1292962"/>
                <a:gd name="connsiteY237" fmla="*/ 1448104 h 1506262"/>
                <a:gd name="connsiteX238" fmla="*/ 388430 w 1292962"/>
                <a:gd name="connsiteY238" fmla="*/ 1473726 h 1506262"/>
                <a:gd name="connsiteX239" fmla="*/ 388525 w 1292962"/>
                <a:gd name="connsiteY239" fmla="*/ 1473821 h 1506262"/>
                <a:gd name="connsiteX240" fmla="*/ 348812 w 1292962"/>
                <a:gd name="connsiteY240" fmla="*/ 1470202 h 1506262"/>
                <a:gd name="connsiteX241" fmla="*/ 296239 w 1292962"/>
                <a:gd name="connsiteY241" fmla="*/ 1444103 h 1506262"/>
                <a:gd name="connsiteX242" fmla="*/ 296239 w 1292962"/>
                <a:gd name="connsiteY242" fmla="*/ 1459438 h 1506262"/>
                <a:gd name="connsiteX243" fmla="*/ 291606 w 1292962"/>
                <a:gd name="connsiteY243" fmla="*/ 1477155 h 1506262"/>
                <a:gd name="connsiteX244" fmla="*/ 291039 w 1292962"/>
                <a:gd name="connsiteY244" fmla="*/ 1478107 h 1506262"/>
                <a:gd name="connsiteX245" fmla="*/ 260781 w 1292962"/>
                <a:gd name="connsiteY245" fmla="*/ 1503825 h 1506262"/>
                <a:gd name="connsiteX246" fmla="*/ 221163 w 1292962"/>
                <a:gd name="connsiteY246" fmla="*/ 1500300 h 1506262"/>
                <a:gd name="connsiteX247" fmla="*/ 177951 w 1292962"/>
                <a:gd name="connsiteY247" fmla="*/ 1478107 h 1506262"/>
                <a:gd name="connsiteX248" fmla="*/ 172184 w 1292962"/>
                <a:gd name="connsiteY248" fmla="*/ 1474202 h 1506262"/>
                <a:gd name="connsiteX249" fmla="*/ 150341 w 1292962"/>
                <a:gd name="connsiteY249" fmla="*/ 1445817 h 1506262"/>
                <a:gd name="connsiteX250" fmla="*/ 154029 w 1292962"/>
                <a:gd name="connsiteY250" fmla="*/ 1406479 h 1506262"/>
                <a:gd name="connsiteX251" fmla="*/ 154502 w 1292962"/>
                <a:gd name="connsiteY251" fmla="*/ 1405336 h 1506262"/>
                <a:gd name="connsiteX252" fmla="*/ 166983 w 1292962"/>
                <a:gd name="connsiteY252" fmla="*/ 1389811 h 1506262"/>
                <a:gd name="connsiteX253" fmla="*/ 177290 w 1292962"/>
                <a:gd name="connsiteY253" fmla="*/ 1380381 h 1506262"/>
                <a:gd name="connsiteX254" fmla="*/ 126419 w 1292962"/>
                <a:gd name="connsiteY254" fmla="*/ 1355140 h 1506262"/>
                <a:gd name="connsiteX255" fmla="*/ 120651 w 1292962"/>
                <a:gd name="connsiteY255" fmla="*/ 1351329 h 1506262"/>
                <a:gd name="connsiteX256" fmla="*/ 98809 w 1292962"/>
                <a:gd name="connsiteY256" fmla="*/ 1322945 h 1506262"/>
                <a:gd name="connsiteX257" fmla="*/ 102213 w 1292962"/>
                <a:gd name="connsiteY257" fmla="*/ 1284083 h 1506262"/>
                <a:gd name="connsiteX258" fmla="*/ 104482 w 1292962"/>
                <a:gd name="connsiteY258" fmla="*/ 1280463 h 1506262"/>
                <a:gd name="connsiteX259" fmla="*/ 131998 w 1292962"/>
                <a:gd name="connsiteY259" fmla="*/ 1255317 h 1506262"/>
                <a:gd name="connsiteX260" fmla="*/ 138900 w 1292962"/>
                <a:gd name="connsiteY260" fmla="*/ 1251222 h 1506262"/>
                <a:gd name="connsiteX261" fmla="*/ 137104 w 1292962"/>
                <a:gd name="connsiteY261" fmla="*/ 1242554 h 1506262"/>
                <a:gd name="connsiteX262" fmla="*/ 140129 w 1292962"/>
                <a:gd name="connsiteY262" fmla="*/ 1202739 h 1506262"/>
                <a:gd name="connsiteX263" fmla="*/ 142399 w 1292962"/>
                <a:gd name="connsiteY263" fmla="*/ 1199120 h 1506262"/>
                <a:gd name="connsiteX264" fmla="*/ 173129 w 1292962"/>
                <a:gd name="connsiteY264" fmla="*/ 1173307 h 1506262"/>
                <a:gd name="connsiteX265" fmla="*/ 181923 w 1292962"/>
                <a:gd name="connsiteY265" fmla="*/ 1169878 h 1506262"/>
                <a:gd name="connsiteX266" fmla="*/ 178519 w 1292962"/>
                <a:gd name="connsiteY266" fmla="*/ 1161020 h 1506262"/>
                <a:gd name="connsiteX267" fmla="*/ 182017 w 1292962"/>
                <a:gd name="connsiteY267" fmla="*/ 1122158 h 1506262"/>
                <a:gd name="connsiteX268" fmla="*/ 184381 w 1292962"/>
                <a:gd name="connsiteY268" fmla="*/ 1118443 h 1506262"/>
                <a:gd name="connsiteX269" fmla="*/ 209154 w 1292962"/>
                <a:gd name="connsiteY269" fmla="*/ 1095202 h 1506262"/>
                <a:gd name="connsiteX270" fmla="*/ 217854 w 1292962"/>
                <a:gd name="connsiteY270" fmla="*/ 1091487 h 1506262"/>
                <a:gd name="connsiteX271" fmla="*/ 214166 w 1292962"/>
                <a:gd name="connsiteY271" fmla="*/ 1082724 h 1506262"/>
                <a:gd name="connsiteX272" fmla="*/ 209249 w 1292962"/>
                <a:gd name="connsiteY272" fmla="*/ 1028813 h 1506262"/>
                <a:gd name="connsiteX273" fmla="*/ 221068 w 1292962"/>
                <a:gd name="connsiteY273" fmla="*/ 791545 h 1506262"/>
                <a:gd name="connsiteX274" fmla="*/ 253595 w 1292962"/>
                <a:gd name="connsiteY274" fmla="*/ 519702 h 1506262"/>
                <a:gd name="connsiteX275" fmla="*/ 254824 w 1292962"/>
                <a:gd name="connsiteY275" fmla="*/ 517701 h 1506262"/>
                <a:gd name="connsiteX276" fmla="*/ 616935 w 1292962"/>
                <a:gd name="connsiteY276" fmla="*/ 308519 h 1506262"/>
                <a:gd name="connsiteX277" fmla="*/ 1132671 w 1292962"/>
                <a:gd name="connsiteY277" fmla="*/ 256716 h 1506262"/>
                <a:gd name="connsiteX278" fmla="*/ 1137210 w 1292962"/>
                <a:gd name="connsiteY278" fmla="*/ 259098 h 1506262"/>
                <a:gd name="connsiteX279" fmla="*/ 1138723 w 1292962"/>
                <a:gd name="connsiteY279" fmla="*/ 260907 h 1506262"/>
                <a:gd name="connsiteX280" fmla="*/ 1141276 w 1292962"/>
                <a:gd name="connsiteY280" fmla="*/ 269766 h 1506262"/>
                <a:gd name="connsiteX281" fmla="*/ 1137683 w 1292962"/>
                <a:gd name="connsiteY281" fmla="*/ 275290 h 1506262"/>
                <a:gd name="connsiteX282" fmla="*/ 1013721 w 1292962"/>
                <a:gd name="connsiteY282" fmla="*/ 374826 h 1506262"/>
                <a:gd name="connsiteX283" fmla="*/ 1001335 w 1292962"/>
                <a:gd name="connsiteY283" fmla="*/ 375398 h 1506262"/>
                <a:gd name="connsiteX284" fmla="*/ 998120 w 1292962"/>
                <a:gd name="connsiteY284" fmla="*/ 373207 h 1506262"/>
                <a:gd name="connsiteX285" fmla="*/ 996323 w 1292962"/>
                <a:gd name="connsiteY285" fmla="*/ 365397 h 1506262"/>
                <a:gd name="connsiteX286" fmla="*/ 999916 w 1292962"/>
                <a:gd name="connsiteY286" fmla="*/ 359872 h 1506262"/>
                <a:gd name="connsiteX287" fmla="*/ 1124729 w 1292962"/>
                <a:gd name="connsiteY287" fmla="*/ 259574 h 1506262"/>
                <a:gd name="connsiteX288" fmla="*/ 1124729 w 1292962"/>
                <a:gd name="connsiteY288" fmla="*/ 259764 h 1506262"/>
                <a:gd name="connsiteX289" fmla="*/ 1132671 w 1292962"/>
                <a:gd name="connsiteY289" fmla="*/ 256716 h 1506262"/>
                <a:gd name="connsiteX290" fmla="*/ 135118 w 1292962"/>
                <a:gd name="connsiteY290" fmla="*/ 173849 h 1506262"/>
                <a:gd name="connsiteX291" fmla="*/ 140508 w 1292962"/>
                <a:gd name="connsiteY291" fmla="*/ 176135 h 1506262"/>
                <a:gd name="connsiteX292" fmla="*/ 141264 w 1292962"/>
                <a:gd name="connsiteY292" fmla="*/ 177088 h 1506262"/>
                <a:gd name="connsiteX293" fmla="*/ 247354 w 1292962"/>
                <a:gd name="connsiteY293" fmla="*/ 304532 h 1506262"/>
                <a:gd name="connsiteX294" fmla="*/ 249718 w 1292962"/>
                <a:gd name="connsiteY294" fmla="*/ 313390 h 1506262"/>
                <a:gd name="connsiteX295" fmla="*/ 247260 w 1292962"/>
                <a:gd name="connsiteY295" fmla="*/ 319010 h 1506262"/>
                <a:gd name="connsiteX296" fmla="*/ 246220 w 1292962"/>
                <a:gd name="connsiteY296" fmla="*/ 319772 h 1506262"/>
                <a:gd name="connsiteX297" fmla="*/ 246220 w 1292962"/>
                <a:gd name="connsiteY297" fmla="*/ 319867 h 1506262"/>
                <a:gd name="connsiteX298" fmla="*/ 234968 w 1292962"/>
                <a:gd name="connsiteY298" fmla="*/ 319486 h 1506262"/>
                <a:gd name="connsiteX299" fmla="*/ 231469 w 1292962"/>
                <a:gd name="connsiteY299" fmla="*/ 317105 h 1506262"/>
                <a:gd name="connsiteX300" fmla="*/ 126230 w 1292962"/>
                <a:gd name="connsiteY300" fmla="*/ 190708 h 1506262"/>
                <a:gd name="connsiteX301" fmla="*/ 123866 w 1292962"/>
                <a:gd name="connsiteY301" fmla="*/ 181850 h 1506262"/>
                <a:gd name="connsiteX302" fmla="*/ 126324 w 1292962"/>
                <a:gd name="connsiteY302" fmla="*/ 176230 h 1506262"/>
                <a:gd name="connsiteX303" fmla="*/ 135118 w 1292962"/>
                <a:gd name="connsiteY303" fmla="*/ 173849 h 1506262"/>
                <a:gd name="connsiteX304" fmla="*/ 869620 w 1292962"/>
                <a:gd name="connsiteY304" fmla="*/ 145655 h 1506262"/>
                <a:gd name="connsiteX305" fmla="*/ 875860 w 1292962"/>
                <a:gd name="connsiteY305" fmla="*/ 146417 h 1506262"/>
                <a:gd name="connsiteX306" fmla="*/ 877468 w 1292962"/>
                <a:gd name="connsiteY306" fmla="*/ 147274 h 1506262"/>
                <a:gd name="connsiteX307" fmla="*/ 879264 w 1292962"/>
                <a:gd name="connsiteY307" fmla="*/ 148417 h 1506262"/>
                <a:gd name="connsiteX308" fmla="*/ 880777 w 1292962"/>
                <a:gd name="connsiteY308" fmla="*/ 150799 h 1506262"/>
                <a:gd name="connsiteX309" fmla="*/ 880493 w 1292962"/>
                <a:gd name="connsiteY309" fmla="*/ 159657 h 1506262"/>
                <a:gd name="connsiteX310" fmla="*/ 842293 w 1292962"/>
                <a:gd name="connsiteY310" fmla="*/ 234714 h 1506262"/>
                <a:gd name="connsiteX311" fmla="*/ 837093 w 1292962"/>
                <a:gd name="connsiteY311" fmla="*/ 239095 h 1506262"/>
                <a:gd name="connsiteX312" fmla="*/ 837187 w 1292962"/>
                <a:gd name="connsiteY312" fmla="*/ 239191 h 1506262"/>
                <a:gd name="connsiteX313" fmla="*/ 830947 w 1292962"/>
                <a:gd name="connsiteY313" fmla="*/ 238429 h 1506262"/>
                <a:gd name="connsiteX314" fmla="*/ 829339 w 1292962"/>
                <a:gd name="connsiteY314" fmla="*/ 237381 h 1506262"/>
                <a:gd name="connsiteX315" fmla="*/ 825179 w 1292962"/>
                <a:gd name="connsiteY315" fmla="*/ 231475 h 1506262"/>
                <a:gd name="connsiteX316" fmla="*/ 825652 w 1292962"/>
                <a:gd name="connsiteY316" fmla="*/ 226046 h 1506262"/>
                <a:gd name="connsiteX317" fmla="*/ 864419 w 1292962"/>
                <a:gd name="connsiteY317" fmla="*/ 150037 h 1506262"/>
                <a:gd name="connsiteX318" fmla="*/ 869620 w 1292962"/>
                <a:gd name="connsiteY318" fmla="*/ 145655 h 1506262"/>
                <a:gd name="connsiteX319" fmla="*/ 397791 w 1292962"/>
                <a:gd name="connsiteY319" fmla="*/ 111079 h 1506262"/>
                <a:gd name="connsiteX320" fmla="*/ 409327 w 1292962"/>
                <a:gd name="connsiteY320" fmla="*/ 117080 h 1506262"/>
                <a:gd name="connsiteX321" fmla="*/ 437882 w 1292962"/>
                <a:gd name="connsiteY321" fmla="*/ 192804 h 1506262"/>
                <a:gd name="connsiteX322" fmla="*/ 430696 w 1292962"/>
                <a:gd name="connsiteY322" fmla="*/ 205377 h 1506262"/>
                <a:gd name="connsiteX323" fmla="*/ 424550 w 1292962"/>
                <a:gd name="connsiteY323" fmla="*/ 204043 h 1506262"/>
                <a:gd name="connsiteX324" fmla="*/ 423321 w 1292962"/>
                <a:gd name="connsiteY324" fmla="*/ 202138 h 1506262"/>
                <a:gd name="connsiteX325" fmla="*/ 419444 w 1292962"/>
                <a:gd name="connsiteY325" fmla="*/ 196614 h 1506262"/>
                <a:gd name="connsiteX326" fmla="*/ 391740 w 1292962"/>
                <a:gd name="connsiteY326" fmla="*/ 123176 h 1506262"/>
                <a:gd name="connsiteX327" fmla="*/ 397791 w 1292962"/>
                <a:gd name="connsiteY327" fmla="*/ 111079 h 1506262"/>
                <a:gd name="connsiteX328" fmla="*/ 642971 w 1292962"/>
                <a:gd name="connsiteY328" fmla="*/ 18 h 1506262"/>
                <a:gd name="connsiteX329" fmla="*/ 651670 w 1292962"/>
                <a:gd name="connsiteY329" fmla="*/ 10591 h 1506262"/>
                <a:gd name="connsiteX330" fmla="*/ 637771 w 1292962"/>
                <a:gd name="connsiteY330" fmla="*/ 171658 h 1506262"/>
                <a:gd name="connsiteX331" fmla="*/ 634745 w 1292962"/>
                <a:gd name="connsiteY331" fmla="*/ 178040 h 1506262"/>
                <a:gd name="connsiteX332" fmla="*/ 634651 w 1292962"/>
                <a:gd name="connsiteY332" fmla="*/ 178040 h 1506262"/>
                <a:gd name="connsiteX333" fmla="*/ 629166 w 1292962"/>
                <a:gd name="connsiteY333" fmla="*/ 180326 h 1506262"/>
                <a:gd name="connsiteX334" fmla="*/ 618860 w 1292962"/>
                <a:gd name="connsiteY334" fmla="*/ 173468 h 1506262"/>
                <a:gd name="connsiteX335" fmla="*/ 618198 w 1292962"/>
                <a:gd name="connsiteY335" fmla="*/ 169372 h 1506262"/>
                <a:gd name="connsiteX336" fmla="*/ 632098 w 1292962"/>
                <a:gd name="connsiteY336" fmla="*/ 8781 h 1506262"/>
                <a:gd name="connsiteX337" fmla="*/ 642971 w 1292962"/>
                <a:gd name="connsiteY337" fmla="*/ 18 h 15062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Lst>
              <a:rect l="l" t="t" r="r" b="b"/>
              <a:pathLst>
                <a:path w="1292962" h="1506262">
                  <a:moveTo>
                    <a:pt x="202429" y="1400479"/>
                  </a:moveTo>
                  <a:cubicBezTo>
                    <a:pt x="198446" y="1400193"/>
                    <a:pt x="194120" y="1400622"/>
                    <a:pt x="189487" y="1402574"/>
                  </a:cubicBezTo>
                  <a:cubicBezTo>
                    <a:pt x="181544" y="1405908"/>
                    <a:pt x="175398" y="1410766"/>
                    <a:pt x="171238" y="1417052"/>
                  </a:cubicBezTo>
                  <a:lnTo>
                    <a:pt x="170387" y="1418290"/>
                  </a:lnTo>
                  <a:lnTo>
                    <a:pt x="170009" y="1419814"/>
                  </a:lnTo>
                  <a:cubicBezTo>
                    <a:pt x="168212" y="1426387"/>
                    <a:pt x="166037" y="1434483"/>
                    <a:pt x="169914" y="1443817"/>
                  </a:cubicBezTo>
                  <a:cubicBezTo>
                    <a:pt x="172278" y="1449437"/>
                    <a:pt x="175304" y="1454104"/>
                    <a:pt x="178991" y="1457819"/>
                  </a:cubicBezTo>
                  <a:cubicBezTo>
                    <a:pt x="180693" y="1459438"/>
                    <a:pt x="182490" y="1460962"/>
                    <a:pt x="184381" y="1462200"/>
                  </a:cubicBezTo>
                  <a:lnTo>
                    <a:pt x="228538" y="1484965"/>
                  </a:lnTo>
                  <a:cubicBezTo>
                    <a:pt x="234684" y="1488870"/>
                    <a:pt x="242343" y="1489823"/>
                    <a:pt x="250097" y="1487632"/>
                  </a:cubicBezTo>
                  <a:lnTo>
                    <a:pt x="271564" y="1469896"/>
                  </a:lnTo>
                  <a:lnTo>
                    <a:pt x="271561" y="1469916"/>
                  </a:lnTo>
                  <a:lnTo>
                    <a:pt x="271655" y="1469820"/>
                  </a:lnTo>
                  <a:lnTo>
                    <a:pt x="271564" y="1469896"/>
                  </a:lnTo>
                  <a:lnTo>
                    <a:pt x="274775" y="1447175"/>
                  </a:lnTo>
                  <a:cubicBezTo>
                    <a:pt x="272908" y="1439412"/>
                    <a:pt x="268251" y="1432149"/>
                    <a:pt x="261254" y="1427434"/>
                  </a:cubicBezTo>
                  <a:lnTo>
                    <a:pt x="215111" y="1403336"/>
                  </a:lnTo>
                  <a:lnTo>
                    <a:pt x="213315" y="1402669"/>
                  </a:lnTo>
                  <a:cubicBezTo>
                    <a:pt x="210053" y="1401765"/>
                    <a:pt x="206413" y="1400765"/>
                    <a:pt x="202429" y="1400479"/>
                  </a:cubicBezTo>
                  <a:close/>
                  <a:moveTo>
                    <a:pt x="141832" y="1276249"/>
                  </a:moveTo>
                  <a:cubicBezTo>
                    <a:pt x="133936" y="1278821"/>
                    <a:pt x="127129" y="1284417"/>
                    <a:pt x="123110" y="1292465"/>
                  </a:cubicBezTo>
                  <a:lnTo>
                    <a:pt x="120557" y="1296370"/>
                  </a:lnTo>
                  <a:lnTo>
                    <a:pt x="120178" y="1297894"/>
                  </a:lnTo>
                  <a:cubicBezTo>
                    <a:pt x="118287" y="1304943"/>
                    <a:pt x="117625" y="1310562"/>
                    <a:pt x="119517" y="1320087"/>
                  </a:cubicBezTo>
                  <a:cubicBezTo>
                    <a:pt x="120840" y="1326660"/>
                    <a:pt x="123772" y="1331136"/>
                    <a:pt x="126986" y="1334375"/>
                  </a:cubicBezTo>
                  <a:cubicBezTo>
                    <a:pt x="129445" y="1336852"/>
                    <a:pt x="132187" y="1338661"/>
                    <a:pt x="134456" y="1340185"/>
                  </a:cubicBezTo>
                  <a:lnTo>
                    <a:pt x="355714" y="1456676"/>
                  </a:lnTo>
                  <a:lnTo>
                    <a:pt x="355998" y="1456866"/>
                  </a:lnTo>
                  <a:cubicBezTo>
                    <a:pt x="364035" y="1460772"/>
                    <a:pt x="372923" y="1461438"/>
                    <a:pt x="381150" y="1458771"/>
                  </a:cubicBezTo>
                  <a:cubicBezTo>
                    <a:pt x="389376" y="1456200"/>
                    <a:pt x="396089" y="1450390"/>
                    <a:pt x="399966" y="1442579"/>
                  </a:cubicBezTo>
                  <a:lnTo>
                    <a:pt x="402330" y="1438769"/>
                  </a:lnTo>
                  <a:cubicBezTo>
                    <a:pt x="409611" y="1423529"/>
                    <a:pt x="404505" y="1405527"/>
                    <a:pt x="390227" y="1395907"/>
                  </a:cubicBezTo>
                  <a:lnTo>
                    <a:pt x="167078" y="1278178"/>
                  </a:lnTo>
                  <a:cubicBezTo>
                    <a:pt x="158710" y="1274130"/>
                    <a:pt x="149727" y="1273677"/>
                    <a:pt x="141832" y="1276249"/>
                  </a:cubicBezTo>
                  <a:close/>
                  <a:moveTo>
                    <a:pt x="180694" y="1193477"/>
                  </a:moveTo>
                  <a:cubicBezTo>
                    <a:pt x="172798" y="1196048"/>
                    <a:pt x="165991" y="1201644"/>
                    <a:pt x="161972" y="1209693"/>
                  </a:cubicBezTo>
                  <a:lnTo>
                    <a:pt x="160270" y="1212360"/>
                  </a:lnTo>
                  <a:cubicBezTo>
                    <a:pt x="154596" y="1221028"/>
                    <a:pt x="156204" y="1227790"/>
                    <a:pt x="157622" y="1233791"/>
                  </a:cubicBezTo>
                  <a:cubicBezTo>
                    <a:pt x="157811" y="1234839"/>
                    <a:pt x="158095" y="1235982"/>
                    <a:pt x="158379" y="1237315"/>
                  </a:cubicBezTo>
                  <a:lnTo>
                    <a:pt x="158473" y="1237220"/>
                  </a:lnTo>
                  <a:cubicBezTo>
                    <a:pt x="159797" y="1243792"/>
                    <a:pt x="162823" y="1248364"/>
                    <a:pt x="166037" y="1251603"/>
                  </a:cubicBezTo>
                  <a:cubicBezTo>
                    <a:pt x="168496" y="1254174"/>
                    <a:pt x="171238" y="1255984"/>
                    <a:pt x="173413" y="1257413"/>
                  </a:cubicBezTo>
                  <a:lnTo>
                    <a:pt x="402235" y="1376666"/>
                  </a:lnTo>
                  <a:cubicBezTo>
                    <a:pt x="418971" y="1384762"/>
                    <a:pt x="438166" y="1378476"/>
                    <a:pt x="446203" y="1362379"/>
                  </a:cubicBezTo>
                  <a:lnTo>
                    <a:pt x="448756" y="1358473"/>
                  </a:lnTo>
                  <a:lnTo>
                    <a:pt x="449134" y="1356949"/>
                  </a:lnTo>
                  <a:cubicBezTo>
                    <a:pt x="450836" y="1350663"/>
                    <a:pt x="453011" y="1342852"/>
                    <a:pt x="449607" y="1333899"/>
                  </a:cubicBezTo>
                  <a:cubicBezTo>
                    <a:pt x="447149" y="1322945"/>
                    <a:pt x="441381" y="1319040"/>
                    <a:pt x="436370" y="1315706"/>
                  </a:cubicBezTo>
                  <a:lnTo>
                    <a:pt x="205940" y="1195405"/>
                  </a:lnTo>
                  <a:cubicBezTo>
                    <a:pt x="197572" y="1191357"/>
                    <a:pt x="188589" y="1190905"/>
                    <a:pt x="180694" y="1193477"/>
                  </a:cubicBezTo>
                  <a:close/>
                  <a:moveTo>
                    <a:pt x="227309" y="1112157"/>
                  </a:moveTo>
                  <a:lnTo>
                    <a:pt x="222676" y="1114157"/>
                  </a:lnTo>
                  <a:cubicBezTo>
                    <a:pt x="214733" y="1117491"/>
                    <a:pt x="208587" y="1122349"/>
                    <a:pt x="204427" y="1128635"/>
                  </a:cubicBezTo>
                  <a:lnTo>
                    <a:pt x="202347" y="1131778"/>
                  </a:lnTo>
                  <a:cubicBezTo>
                    <a:pt x="197430" y="1139112"/>
                    <a:pt x="195917" y="1147685"/>
                    <a:pt x="197808" y="1157210"/>
                  </a:cubicBezTo>
                  <a:lnTo>
                    <a:pt x="197808" y="1157401"/>
                  </a:lnTo>
                  <a:cubicBezTo>
                    <a:pt x="199132" y="1163973"/>
                    <a:pt x="202063" y="1168449"/>
                    <a:pt x="205278" y="1171688"/>
                  </a:cubicBezTo>
                  <a:cubicBezTo>
                    <a:pt x="207736" y="1174164"/>
                    <a:pt x="210478" y="1175974"/>
                    <a:pt x="212748" y="1177498"/>
                  </a:cubicBezTo>
                  <a:lnTo>
                    <a:pt x="441570" y="1296751"/>
                  </a:lnTo>
                  <a:cubicBezTo>
                    <a:pt x="458306" y="1304848"/>
                    <a:pt x="477501" y="1298561"/>
                    <a:pt x="485538" y="1282464"/>
                  </a:cubicBezTo>
                  <a:lnTo>
                    <a:pt x="487240" y="1279797"/>
                  </a:lnTo>
                  <a:cubicBezTo>
                    <a:pt x="496128" y="1266366"/>
                    <a:pt x="491400" y="1246269"/>
                    <a:pt x="477312" y="1236744"/>
                  </a:cubicBezTo>
                  <a:lnTo>
                    <a:pt x="474002" y="1234553"/>
                  </a:lnTo>
                  <a:lnTo>
                    <a:pt x="246598" y="1118348"/>
                  </a:lnTo>
                  <a:lnTo>
                    <a:pt x="240830" y="1114443"/>
                  </a:lnTo>
                  <a:cubicBezTo>
                    <a:pt x="236859" y="1111776"/>
                    <a:pt x="227309" y="1112157"/>
                    <a:pt x="227309" y="1112157"/>
                  </a:cubicBezTo>
                  <a:close/>
                  <a:moveTo>
                    <a:pt x="936470" y="1097488"/>
                  </a:moveTo>
                  <a:cubicBezTo>
                    <a:pt x="938266" y="1097774"/>
                    <a:pt x="939968" y="1098631"/>
                    <a:pt x="941386" y="1100060"/>
                  </a:cubicBezTo>
                  <a:cubicBezTo>
                    <a:pt x="941859" y="1100441"/>
                    <a:pt x="942237" y="1100917"/>
                    <a:pt x="942616" y="1101488"/>
                  </a:cubicBezTo>
                  <a:lnTo>
                    <a:pt x="948951" y="1107584"/>
                  </a:lnTo>
                  <a:lnTo>
                    <a:pt x="951977" y="1110918"/>
                  </a:lnTo>
                  <a:lnTo>
                    <a:pt x="993202" y="1165020"/>
                  </a:lnTo>
                  <a:cubicBezTo>
                    <a:pt x="994526" y="1167020"/>
                    <a:pt x="995094" y="1169687"/>
                    <a:pt x="994715" y="1172354"/>
                  </a:cubicBezTo>
                  <a:cubicBezTo>
                    <a:pt x="994526" y="1173783"/>
                    <a:pt x="993770" y="1176545"/>
                    <a:pt x="992068" y="1177784"/>
                  </a:cubicBezTo>
                  <a:lnTo>
                    <a:pt x="992068" y="1177974"/>
                  </a:lnTo>
                  <a:cubicBezTo>
                    <a:pt x="987718" y="1180451"/>
                    <a:pt x="982140" y="1180832"/>
                    <a:pt x="979114" y="1178831"/>
                  </a:cubicBezTo>
                  <a:lnTo>
                    <a:pt x="975710" y="1176545"/>
                  </a:lnTo>
                  <a:lnTo>
                    <a:pt x="927581" y="1113299"/>
                  </a:lnTo>
                  <a:cubicBezTo>
                    <a:pt x="926352" y="1111394"/>
                    <a:pt x="922759" y="1105013"/>
                    <a:pt x="929756" y="1099488"/>
                  </a:cubicBezTo>
                  <a:cubicBezTo>
                    <a:pt x="931931" y="1097774"/>
                    <a:pt x="934200" y="1097107"/>
                    <a:pt x="936470" y="1097488"/>
                  </a:cubicBezTo>
                  <a:close/>
                  <a:moveTo>
                    <a:pt x="1051070" y="947279"/>
                  </a:moveTo>
                  <a:cubicBezTo>
                    <a:pt x="1052678" y="946803"/>
                    <a:pt x="1055042" y="946517"/>
                    <a:pt x="1057311" y="948041"/>
                  </a:cubicBezTo>
                  <a:lnTo>
                    <a:pt x="1131158" y="986046"/>
                  </a:lnTo>
                  <a:cubicBezTo>
                    <a:pt x="1131915" y="986332"/>
                    <a:pt x="1132482" y="986713"/>
                    <a:pt x="1132955" y="987189"/>
                  </a:cubicBezTo>
                  <a:cubicBezTo>
                    <a:pt x="1133711" y="987951"/>
                    <a:pt x="1134184" y="988808"/>
                    <a:pt x="1134468" y="989570"/>
                  </a:cubicBezTo>
                  <a:cubicBezTo>
                    <a:pt x="1135602" y="992332"/>
                    <a:pt x="1135413" y="995761"/>
                    <a:pt x="1133995" y="998905"/>
                  </a:cubicBezTo>
                  <a:cubicBezTo>
                    <a:pt x="1132860" y="1001476"/>
                    <a:pt x="1130969" y="1003286"/>
                    <a:pt x="1128700" y="1003953"/>
                  </a:cubicBezTo>
                  <a:cubicBezTo>
                    <a:pt x="1126620" y="1004524"/>
                    <a:pt x="1124445" y="1004143"/>
                    <a:pt x="1122365" y="1002715"/>
                  </a:cubicBezTo>
                  <a:lnTo>
                    <a:pt x="1049652" y="965281"/>
                  </a:lnTo>
                  <a:lnTo>
                    <a:pt x="1049747" y="965472"/>
                  </a:lnTo>
                  <a:lnTo>
                    <a:pt x="1048612" y="964710"/>
                  </a:lnTo>
                  <a:cubicBezTo>
                    <a:pt x="1044452" y="961948"/>
                    <a:pt x="1044073" y="956042"/>
                    <a:pt x="1045870" y="951661"/>
                  </a:cubicBezTo>
                  <a:cubicBezTo>
                    <a:pt x="1046626" y="949756"/>
                    <a:pt x="1048707" y="948041"/>
                    <a:pt x="1051070" y="947279"/>
                  </a:cubicBezTo>
                  <a:close/>
                  <a:moveTo>
                    <a:pt x="436180" y="942802"/>
                  </a:moveTo>
                  <a:lnTo>
                    <a:pt x="336236" y="1138827"/>
                  </a:lnTo>
                  <a:lnTo>
                    <a:pt x="405923" y="1176546"/>
                  </a:lnTo>
                  <a:lnTo>
                    <a:pt x="505867" y="980521"/>
                  </a:lnTo>
                  <a:close/>
                  <a:moveTo>
                    <a:pt x="594330" y="898221"/>
                  </a:moveTo>
                  <a:cubicBezTo>
                    <a:pt x="574420" y="898332"/>
                    <a:pt x="562435" y="913513"/>
                    <a:pt x="558534" y="919371"/>
                  </a:cubicBezTo>
                  <a:lnTo>
                    <a:pt x="532437" y="971282"/>
                  </a:lnTo>
                  <a:lnTo>
                    <a:pt x="569313" y="990141"/>
                  </a:lnTo>
                  <a:cubicBezTo>
                    <a:pt x="588603" y="1000428"/>
                    <a:pt x="607041" y="1001667"/>
                    <a:pt x="621697" y="993189"/>
                  </a:cubicBezTo>
                  <a:cubicBezTo>
                    <a:pt x="631152" y="986617"/>
                    <a:pt x="636069" y="979378"/>
                    <a:pt x="637109" y="977759"/>
                  </a:cubicBezTo>
                  <a:cubicBezTo>
                    <a:pt x="658857" y="936516"/>
                    <a:pt x="630207" y="912989"/>
                    <a:pt x="620940" y="906798"/>
                  </a:cubicBezTo>
                  <a:lnTo>
                    <a:pt x="616780" y="904131"/>
                  </a:lnTo>
                  <a:lnTo>
                    <a:pt x="616875" y="904036"/>
                  </a:lnTo>
                  <a:cubicBezTo>
                    <a:pt x="608483" y="899821"/>
                    <a:pt x="600966" y="898184"/>
                    <a:pt x="594330" y="898221"/>
                  </a:cubicBezTo>
                  <a:close/>
                  <a:moveTo>
                    <a:pt x="405363" y="802450"/>
                  </a:moveTo>
                  <a:cubicBezTo>
                    <a:pt x="383029" y="803160"/>
                    <a:pt x="369378" y="818430"/>
                    <a:pt x="361577" y="832788"/>
                  </a:cubicBezTo>
                  <a:cubicBezTo>
                    <a:pt x="357889" y="838313"/>
                    <a:pt x="354674" y="849076"/>
                    <a:pt x="357605" y="860982"/>
                  </a:cubicBezTo>
                  <a:cubicBezTo>
                    <a:pt x="359591" y="868984"/>
                    <a:pt x="363941" y="876413"/>
                    <a:pt x="370559" y="883080"/>
                  </a:cubicBezTo>
                  <a:cubicBezTo>
                    <a:pt x="375760" y="888224"/>
                    <a:pt x="382284" y="892986"/>
                    <a:pt x="390132" y="897273"/>
                  </a:cubicBezTo>
                  <a:lnTo>
                    <a:pt x="426819" y="916037"/>
                  </a:lnTo>
                  <a:lnTo>
                    <a:pt x="426819" y="916132"/>
                  </a:lnTo>
                  <a:lnTo>
                    <a:pt x="454051" y="866697"/>
                  </a:lnTo>
                  <a:lnTo>
                    <a:pt x="454713" y="865269"/>
                  </a:lnTo>
                  <a:cubicBezTo>
                    <a:pt x="464830" y="836694"/>
                    <a:pt x="451498" y="820406"/>
                    <a:pt x="438544" y="811738"/>
                  </a:cubicBezTo>
                  <a:lnTo>
                    <a:pt x="433911" y="808595"/>
                  </a:lnTo>
                  <a:lnTo>
                    <a:pt x="430696" y="807166"/>
                  </a:lnTo>
                  <a:cubicBezTo>
                    <a:pt x="421217" y="803595"/>
                    <a:pt x="412808" y="802213"/>
                    <a:pt x="405363" y="802450"/>
                  </a:cubicBezTo>
                  <a:close/>
                  <a:moveTo>
                    <a:pt x="1119623" y="759446"/>
                  </a:moveTo>
                  <a:lnTo>
                    <a:pt x="1284337" y="776591"/>
                  </a:lnTo>
                  <a:cubicBezTo>
                    <a:pt x="1286701" y="776686"/>
                    <a:pt x="1288592" y="777639"/>
                    <a:pt x="1290010" y="779068"/>
                  </a:cubicBezTo>
                  <a:cubicBezTo>
                    <a:pt x="1292090" y="781163"/>
                    <a:pt x="1293130" y="784402"/>
                    <a:pt x="1292941" y="787545"/>
                  </a:cubicBezTo>
                  <a:cubicBezTo>
                    <a:pt x="1292847" y="790879"/>
                    <a:pt x="1291239" y="792784"/>
                    <a:pt x="1289916" y="793927"/>
                  </a:cubicBezTo>
                  <a:cubicBezTo>
                    <a:pt x="1287930" y="795546"/>
                    <a:pt x="1285282" y="796308"/>
                    <a:pt x="1282351" y="796308"/>
                  </a:cubicBezTo>
                  <a:lnTo>
                    <a:pt x="1282446" y="796403"/>
                  </a:lnTo>
                  <a:lnTo>
                    <a:pt x="1120852" y="779544"/>
                  </a:lnTo>
                  <a:lnTo>
                    <a:pt x="1109978" y="772210"/>
                  </a:lnTo>
                  <a:cubicBezTo>
                    <a:pt x="1109600" y="771162"/>
                    <a:pt x="1109316" y="769828"/>
                    <a:pt x="1109316" y="768304"/>
                  </a:cubicBezTo>
                  <a:cubicBezTo>
                    <a:pt x="1109411" y="764971"/>
                    <a:pt x="1111018" y="763066"/>
                    <a:pt x="1112342" y="761923"/>
                  </a:cubicBezTo>
                  <a:cubicBezTo>
                    <a:pt x="1114422" y="760208"/>
                    <a:pt x="1117164" y="759351"/>
                    <a:pt x="1119623" y="759446"/>
                  </a:cubicBezTo>
                  <a:close/>
                  <a:moveTo>
                    <a:pt x="10779" y="657433"/>
                  </a:moveTo>
                  <a:lnTo>
                    <a:pt x="90489" y="661528"/>
                  </a:lnTo>
                  <a:cubicBezTo>
                    <a:pt x="95311" y="662767"/>
                    <a:pt x="99944" y="666291"/>
                    <a:pt x="100039" y="671815"/>
                  </a:cubicBezTo>
                  <a:cubicBezTo>
                    <a:pt x="98715" y="676769"/>
                    <a:pt x="94933" y="681531"/>
                    <a:pt x="89165" y="681245"/>
                  </a:cubicBezTo>
                  <a:lnTo>
                    <a:pt x="89165" y="681340"/>
                  </a:lnTo>
                  <a:lnTo>
                    <a:pt x="11252" y="677340"/>
                  </a:lnTo>
                  <a:lnTo>
                    <a:pt x="662" y="670196"/>
                  </a:lnTo>
                  <a:cubicBezTo>
                    <a:pt x="284" y="669244"/>
                    <a:pt x="0" y="668101"/>
                    <a:pt x="0" y="666767"/>
                  </a:cubicBezTo>
                  <a:cubicBezTo>
                    <a:pt x="1324" y="661719"/>
                    <a:pt x="5106" y="657147"/>
                    <a:pt x="10779" y="657433"/>
                  </a:cubicBezTo>
                  <a:close/>
                  <a:moveTo>
                    <a:pt x="1175410" y="511796"/>
                  </a:moveTo>
                  <a:cubicBezTo>
                    <a:pt x="1180705" y="511987"/>
                    <a:pt x="1187040" y="515320"/>
                    <a:pt x="1187986" y="519892"/>
                  </a:cubicBezTo>
                  <a:cubicBezTo>
                    <a:pt x="1188648" y="522845"/>
                    <a:pt x="1188080" y="526274"/>
                    <a:pt x="1186662" y="528941"/>
                  </a:cubicBezTo>
                  <a:cubicBezTo>
                    <a:pt x="1185905" y="530370"/>
                    <a:pt x="1184298" y="532751"/>
                    <a:pt x="1181461" y="533323"/>
                  </a:cubicBezTo>
                  <a:lnTo>
                    <a:pt x="1106763" y="556659"/>
                  </a:lnTo>
                  <a:lnTo>
                    <a:pt x="1104872" y="557516"/>
                  </a:lnTo>
                  <a:cubicBezTo>
                    <a:pt x="1102792" y="558754"/>
                    <a:pt x="1102697" y="558849"/>
                    <a:pt x="1098159" y="555801"/>
                  </a:cubicBezTo>
                  <a:cubicBezTo>
                    <a:pt x="1096740" y="554849"/>
                    <a:pt x="1095795" y="554182"/>
                    <a:pt x="1095133" y="553706"/>
                  </a:cubicBezTo>
                  <a:lnTo>
                    <a:pt x="1094944" y="553611"/>
                  </a:lnTo>
                  <a:lnTo>
                    <a:pt x="1095795" y="552373"/>
                  </a:lnTo>
                  <a:lnTo>
                    <a:pt x="1093525" y="547515"/>
                  </a:lnTo>
                  <a:cubicBezTo>
                    <a:pt x="1093242" y="546562"/>
                    <a:pt x="1092769" y="545229"/>
                    <a:pt x="1093525" y="543133"/>
                  </a:cubicBezTo>
                  <a:cubicBezTo>
                    <a:pt x="1094755" y="539704"/>
                    <a:pt x="1098726" y="536275"/>
                    <a:pt x="1102886" y="534466"/>
                  </a:cubicBezTo>
                  <a:close/>
                  <a:moveTo>
                    <a:pt x="52572" y="425404"/>
                  </a:moveTo>
                  <a:cubicBezTo>
                    <a:pt x="54179" y="424928"/>
                    <a:pt x="56543" y="424642"/>
                    <a:pt x="58812" y="426166"/>
                  </a:cubicBezTo>
                  <a:lnTo>
                    <a:pt x="133511" y="464838"/>
                  </a:lnTo>
                  <a:lnTo>
                    <a:pt x="134267" y="465219"/>
                  </a:lnTo>
                  <a:cubicBezTo>
                    <a:pt x="135023" y="465504"/>
                    <a:pt x="135591" y="465885"/>
                    <a:pt x="136064" y="466362"/>
                  </a:cubicBezTo>
                  <a:cubicBezTo>
                    <a:pt x="136820" y="467124"/>
                    <a:pt x="137293" y="467981"/>
                    <a:pt x="137576" y="468743"/>
                  </a:cubicBezTo>
                  <a:cubicBezTo>
                    <a:pt x="138711" y="471505"/>
                    <a:pt x="138522" y="474934"/>
                    <a:pt x="137104" y="478077"/>
                  </a:cubicBezTo>
                  <a:cubicBezTo>
                    <a:pt x="135780" y="481030"/>
                    <a:pt x="133227" y="482173"/>
                    <a:pt x="131809" y="482554"/>
                  </a:cubicBezTo>
                  <a:cubicBezTo>
                    <a:pt x="129539" y="483221"/>
                    <a:pt x="127081" y="482935"/>
                    <a:pt x="125473" y="481887"/>
                  </a:cubicBezTo>
                  <a:lnTo>
                    <a:pt x="51248" y="443406"/>
                  </a:lnTo>
                  <a:lnTo>
                    <a:pt x="51248" y="443597"/>
                  </a:lnTo>
                  <a:lnTo>
                    <a:pt x="50113" y="442835"/>
                  </a:lnTo>
                  <a:cubicBezTo>
                    <a:pt x="46047" y="440073"/>
                    <a:pt x="45575" y="434167"/>
                    <a:pt x="47371" y="429786"/>
                  </a:cubicBezTo>
                  <a:cubicBezTo>
                    <a:pt x="48128" y="427881"/>
                    <a:pt x="50208" y="426166"/>
                    <a:pt x="52572" y="425404"/>
                  </a:cubicBezTo>
                  <a:close/>
                  <a:moveTo>
                    <a:pt x="592397" y="414781"/>
                  </a:moveTo>
                  <a:cubicBezTo>
                    <a:pt x="615557" y="414200"/>
                    <a:pt x="638976" y="416427"/>
                    <a:pt x="662166" y="421594"/>
                  </a:cubicBezTo>
                  <a:lnTo>
                    <a:pt x="662261" y="421594"/>
                  </a:lnTo>
                  <a:cubicBezTo>
                    <a:pt x="663868" y="421880"/>
                    <a:pt x="665097" y="422737"/>
                    <a:pt x="666043" y="423690"/>
                  </a:cubicBezTo>
                  <a:cubicBezTo>
                    <a:pt x="666705" y="424356"/>
                    <a:pt x="667177" y="425118"/>
                    <a:pt x="667556" y="425690"/>
                  </a:cubicBezTo>
                  <a:cubicBezTo>
                    <a:pt x="668974" y="428071"/>
                    <a:pt x="669447" y="430833"/>
                    <a:pt x="668974" y="433310"/>
                  </a:cubicBezTo>
                  <a:cubicBezTo>
                    <a:pt x="668028" y="437882"/>
                    <a:pt x="662355" y="441216"/>
                    <a:pt x="657438" y="440168"/>
                  </a:cubicBezTo>
                  <a:cubicBezTo>
                    <a:pt x="571015" y="420356"/>
                    <a:pt x="481566" y="444835"/>
                    <a:pt x="418026" y="505700"/>
                  </a:cubicBezTo>
                  <a:cubicBezTo>
                    <a:pt x="413298" y="510558"/>
                    <a:pt x="408097" y="507986"/>
                    <a:pt x="406112" y="506652"/>
                  </a:cubicBezTo>
                  <a:lnTo>
                    <a:pt x="403748" y="505033"/>
                  </a:lnTo>
                  <a:cubicBezTo>
                    <a:pt x="402235" y="503509"/>
                    <a:pt x="401478" y="501604"/>
                    <a:pt x="401478" y="499413"/>
                  </a:cubicBezTo>
                  <a:cubicBezTo>
                    <a:pt x="401384" y="496746"/>
                    <a:pt x="402519" y="493889"/>
                    <a:pt x="404126" y="492270"/>
                  </a:cubicBezTo>
                  <a:lnTo>
                    <a:pt x="404221" y="492174"/>
                  </a:lnTo>
                  <a:cubicBezTo>
                    <a:pt x="455777" y="443525"/>
                    <a:pt x="522917" y="416522"/>
                    <a:pt x="592397" y="414781"/>
                  </a:cubicBezTo>
                  <a:close/>
                  <a:moveTo>
                    <a:pt x="627599" y="327768"/>
                  </a:moveTo>
                  <a:cubicBezTo>
                    <a:pt x="484734" y="317843"/>
                    <a:pt x="341059" y="390495"/>
                    <a:pt x="269291" y="522940"/>
                  </a:cubicBezTo>
                  <a:cubicBezTo>
                    <a:pt x="228255" y="602569"/>
                    <a:pt x="217475" y="694581"/>
                    <a:pt x="239128" y="781830"/>
                  </a:cubicBezTo>
                  <a:cubicBezTo>
                    <a:pt x="261349" y="872889"/>
                    <a:pt x="245085" y="966901"/>
                    <a:pt x="227498" y="1029861"/>
                  </a:cubicBezTo>
                  <a:lnTo>
                    <a:pt x="227309" y="1030051"/>
                  </a:lnTo>
                  <a:cubicBezTo>
                    <a:pt x="222203" y="1049006"/>
                    <a:pt x="227120" y="1068913"/>
                    <a:pt x="239412" y="1081296"/>
                  </a:cubicBezTo>
                  <a:cubicBezTo>
                    <a:pt x="241303" y="1083201"/>
                    <a:pt x="243478" y="1085011"/>
                    <a:pt x="245747" y="1086534"/>
                  </a:cubicBezTo>
                  <a:lnTo>
                    <a:pt x="254257" y="1092249"/>
                  </a:lnTo>
                  <a:lnTo>
                    <a:pt x="315812" y="1125587"/>
                  </a:lnTo>
                  <a:lnTo>
                    <a:pt x="415851" y="929372"/>
                  </a:lnTo>
                  <a:lnTo>
                    <a:pt x="378880" y="910417"/>
                  </a:lnTo>
                  <a:cubicBezTo>
                    <a:pt x="356849" y="898797"/>
                    <a:pt x="342760" y="883652"/>
                    <a:pt x="337182" y="865364"/>
                  </a:cubicBezTo>
                  <a:cubicBezTo>
                    <a:pt x="331319" y="845933"/>
                    <a:pt x="336614" y="827931"/>
                    <a:pt x="340869" y="820025"/>
                  </a:cubicBezTo>
                  <a:cubicBezTo>
                    <a:pt x="350325" y="800975"/>
                    <a:pt x="363941" y="788402"/>
                    <a:pt x="381433" y="782592"/>
                  </a:cubicBezTo>
                  <a:cubicBezTo>
                    <a:pt x="402897" y="775448"/>
                    <a:pt x="424834" y="780211"/>
                    <a:pt x="438166" y="786973"/>
                  </a:cubicBezTo>
                  <a:cubicBezTo>
                    <a:pt x="480243" y="808976"/>
                    <a:pt x="479959" y="848981"/>
                    <a:pt x="469558" y="870412"/>
                  </a:cubicBezTo>
                  <a:lnTo>
                    <a:pt x="443083" y="922705"/>
                  </a:lnTo>
                  <a:lnTo>
                    <a:pt x="512770" y="960424"/>
                  </a:lnTo>
                  <a:lnTo>
                    <a:pt x="539245" y="908322"/>
                  </a:lnTo>
                  <a:cubicBezTo>
                    <a:pt x="543973" y="901464"/>
                    <a:pt x="575460" y="858982"/>
                    <a:pt x="625479" y="885176"/>
                  </a:cubicBezTo>
                  <a:cubicBezTo>
                    <a:pt x="648834" y="897273"/>
                    <a:pt x="681266" y="931944"/>
                    <a:pt x="654886" y="985093"/>
                  </a:cubicBezTo>
                  <a:lnTo>
                    <a:pt x="654602" y="985570"/>
                  </a:lnTo>
                  <a:cubicBezTo>
                    <a:pt x="647416" y="997761"/>
                    <a:pt x="638055" y="1004905"/>
                    <a:pt x="631152" y="1008906"/>
                  </a:cubicBezTo>
                  <a:cubicBezTo>
                    <a:pt x="619617" y="1016335"/>
                    <a:pt x="594938" y="1025765"/>
                    <a:pt x="558912" y="1005953"/>
                  </a:cubicBezTo>
                  <a:lnTo>
                    <a:pt x="521942" y="986998"/>
                  </a:lnTo>
                  <a:lnTo>
                    <a:pt x="422092" y="1182832"/>
                  </a:lnTo>
                  <a:lnTo>
                    <a:pt x="483269" y="1215789"/>
                  </a:lnTo>
                  <a:lnTo>
                    <a:pt x="484971" y="1215979"/>
                  </a:lnTo>
                  <a:cubicBezTo>
                    <a:pt x="506151" y="1218646"/>
                    <a:pt x="525251" y="1211693"/>
                    <a:pt x="537543" y="1196929"/>
                  </a:cubicBezTo>
                  <a:cubicBezTo>
                    <a:pt x="600233" y="1122063"/>
                    <a:pt x="665854" y="1071009"/>
                    <a:pt x="732704" y="1045005"/>
                  </a:cubicBezTo>
                  <a:cubicBezTo>
                    <a:pt x="815345" y="1011382"/>
                    <a:pt x="883613" y="948993"/>
                    <a:pt x="924934" y="869269"/>
                  </a:cubicBezTo>
                  <a:cubicBezTo>
                    <a:pt x="1016936" y="691914"/>
                    <a:pt x="949613" y="470457"/>
                    <a:pt x="775727" y="373112"/>
                  </a:cubicBezTo>
                  <a:lnTo>
                    <a:pt x="777145" y="370921"/>
                  </a:lnTo>
                  <a:lnTo>
                    <a:pt x="767500" y="366063"/>
                  </a:lnTo>
                  <a:cubicBezTo>
                    <a:pt x="722752" y="343560"/>
                    <a:pt x="675221" y="331077"/>
                    <a:pt x="627599" y="327768"/>
                  </a:cubicBezTo>
                  <a:close/>
                  <a:moveTo>
                    <a:pt x="616935" y="308519"/>
                  </a:moveTo>
                  <a:cubicBezTo>
                    <a:pt x="665582" y="310467"/>
                    <a:pt x="714290" y="321748"/>
                    <a:pt x="760314" y="343299"/>
                  </a:cubicBezTo>
                  <a:lnTo>
                    <a:pt x="794827" y="361968"/>
                  </a:lnTo>
                  <a:cubicBezTo>
                    <a:pt x="970888" y="464552"/>
                    <a:pt x="1037265" y="696676"/>
                    <a:pt x="942805" y="879366"/>
                  </a:cubicBezTo>
                  <a:cubicBezTo>
                    <a:pt x="900539" y="962709"/>
                    <a:pt x="828299" y="1028241"/>
                    <a:pt x="739701" y="1063865"/>
                  </a:cubicBezTo>
                  <a:cubicBezTo>
                    <a:pt x="676822" y="1087773"/>
                    <a:pt x="614132" y="1136826"/>
                    <a:pt x="553523" y="1209693"/>
                  </a:cubicBezTo>
                  <a:cubicBezTo>
                    <a:pt x="544446" y="1220551"/>
                    <a:pt x="531870" y="1228362"/>
                    <a:pt x="516174" y="1232838"/>
                  </a:cubicBezTo>
                  <a:lnTo>
                    <a:pt x="506245" y="1235696"/>
                  </a:lnTo>
                  <a:lnTo>
                    <a:pt x="509933" y="1245411"/>
                  </a:lnTo>
                  <a:cubicBezTo>
                    <a:pt x="514850" y="1258270"/>
                    <a:pt x="514094" y="1273129"/>
                    <a:pt x="508042" y="1285321"/>
                  </a:cubicBezTo>
                  <a:lnTo>
                    <a:pt x="505773" y="1288941"/>
                  </a:lnTo>
                  <a:cubicBezTo>
                    <a:pt x="499721" y="1300657"/>
                    <a:pt x="489604" y="1309134"/>
                    <a:pt x="474948" y="1314753"/>
                  </a:cubicBezTo>
                  <a:lnTo>
                    <a:pt x="466154" y="1318182"/>
                  </a:lnTo>
                  <a:lnTo>
                    <a:pt x="469558" y="1327041"/>
                  </a:lnTo>
                  <a:cubicBezTo>
                    <a:pt x="474097" y="1338852"/>
                    <a:pt x="472868" y="1352568"/>
                    <a:pt x="466154" y="1365903"/>
                  </a:cubicBezTo>
                  <a:lnTo>
                    <a:pt x="463885" y="1369522"/>
                  </a:lnTo>
                  <a:cubicBezTo>
                    <a:pt x="457455" y="1382095"/>
                    <a:pt x="445541" y="1391525"/>
                    <a:pt x="431264" y="1395621"/>
                  </a:cubicBezTo>
                  <a:lnTo>
                    <a:pt x="421997" y="1398288"/>
                  </a:lnTo>
                  <a:lnTo>
                    <a:pt x="424739" y="1407527"/>
                  </a:lnTo>
                  <a:cubicBezTo>
                    <a:pt x="428049" y="1418766"/>
                    <a:pt x="426630" y="1432863"/>
                    <a:pt x="420957" y="1444579"/>
                  </a:cubicBezTo>
                  <a:lnTo>
                    <a:pt x="418688" y="1448104"/>
                  </a:lnTo>
                  <a:cubicBezTo>
                    <a:pt x="412353" y="1460486"/>
                    <a:pt x="401573" y="1469535"/>
                    <a:pt x="388430" y="1473726"/>
                  </a:cubicBezTo>
                  <a:lnTo>
                    <a:pt x="388525" y="1473821"/>
                  </a:lnTo>
                  <a:cubicBezTo>
                    <a:pt x="375382" y="1478012"/>
                    <a:pt x="361388" y="1476679"/>
                    <a:pt x="348812" y="1470202"/>
                  </a:cubicBezTo>
                  <a:cubicBezTo>
                    <a:pt x="348812" y="1470202"/>
                    <a:pt x="296239" y="1444103"/>
                    <a:pt x="296239" y="1444103"/>
                  </a:cubicBezTo>
                  <a:lnTo>
                    <a:pt x="296239" y="1459438"/>
                  </a:lnTo>
                  <a:cubicBezTo>
                    <a:pt x="296239" y="1466677"/>
                    <a:pt x="294727" y="1472392"/>
                    <a:pt x="291606" y="1477155"/>
                  </a:cubicBezTo>
                  <a:lnTo>
                    <a:pt x="291039" y="1478107"/>
                  </a:lnTo>
                  <a:cubicBezTo>
                    <a:pt x="284704" y="1490585"/>
                    <a:pt x="273924" y="1499634"/>
                    <a:pt x="260781" y="1503825"/>
                  </a:cubicBezTo>
                  <a:cubicBezTo>
                    <a:pt x="247638" y="1508016"/>
                    <a:pt x="233550" y="1506778"/>
                    <a:pt x="221163" y="1500300"/>
                  </a:cubicBezTo>
                  <a:lnTo>
                    <a:pt x="177951" y="1478107"/>
                  </a:lnTo>
                  <a:lnTo>
                    <a:pt x="172184" y="1474202"/>
                  </a:lnTo>
                  <a:cubicBezTo>
                    <a:pt x="160742" y="1466582"/>
                    <a:pt x="153840" y="1457724"/>
                    <a:pt x="150341" y="1445817"/>
                  </a:cubicBezTo>
                  <a:cubicBezTo>
                    <a:pt x="145803" y="1433911"/>
                    <a:pt x="147127" y="1419910"/>
                    <a:pt x="154029" y="1406479"/>
                  </a:cubicBezTo>
                  <a:lnTo>
                    <a:pt x="154502" y="1405336"/>
                  </a:lnTo>
                  <a:cubicBezTo>
                    <a:pt x="156582" y="1399336"/>
                    <a:pt x="164146" y="1392382"/>
                    <a:pt x="166983" y="1389811"/>
                  </a:cubicBezTo>
                  <a:lnTo>
                    <a:pt x="177290" y="1380381"/>
                  </a:lnTo>
                  <a:lnTo>
                    <a:pt x="126419" y="1355140"/>
                  </a:lnTo>
                  <a:lnTo>
                    <a:pt x="120651" y="1351329"/>
                  </a:lnTo>
                  <a:cubicBezTo>
                    <a:pt x="109210" y="1343614"/>
                    <a:pt x="102308" y="1334851"/>
                    <a:pt x="98809" y="1322945"/>
                  </a:cubicBezTo>
                  <a:cubicBezTo>
                    <a:pt x="94270" y="1311134"/>
                    <a:pt x="95500" y="1297418"/>
                    <a:pt x="102213" y="1284083"/>
                  </a:cubicBezTo>
                  <a:lnTo>
                    <a:pt x="104482" y="1280463"/>
                  </a:lnTo>
                  <a:cubicBezTo>
                    <a:pt x="111196" y="1267414"/>
                    <a:pt x="120651" y="1258746"/>
                    <a:pt x="131998" y="1255317"/>
                  </a:cubicBezTo>
                  <a:lnTo>
                    <a:pt x="138900" y="1251222"/>
                  </a:lnTo>
                  <a:lnTo>
                    <a:pt x="137104" y="1242554"/>
                  </a:lnTo>
                  <a:cubicBezTo>
                    <a:pt x="133889" y="1231315"/>
                    <a:pt x="133983" y="1215027"/>
                    <a:pt x="140129" y="1202739"/>
                  </a:cubicBezTo>
                  <a:lnTo>
                    <a:pt x="142399" y="1199120"/>
                  </a:lnTo>
                  <a:cubicBezTo>
                    <a:pt x="148356" y="1187404"/>
                    <a:pt x="158473" y="1178927"/>
                    <a:pt x="173129" y="1173307"/>
                  </a:cubicBezTo>
                  <a:lnTo>
                    <a:pt x="181923" y="1169878"/>
                  </a:lnTo>
                  <a:lnTo>
                    <a:pt x="178519" y="1161020"/>
                  </a:lnTo>
                  <a:cubicBezTo>
                    <a:pt x="174075" y="1149209"/>
                    <a:pt x="175304" y="1135493"/>
                    <a:pt x="182017" y="1122158"/>
                  </a:cubicBezTo>
                  <a:lnTo>
                    <a:pt x="184381" y="1118443"/>
                  </a:lnTo>
                  <a:cubicBezTo>
                    <a:pt x="189676" y="1107680"/>
                    <a:pt x="197997" y="1099870"/>
                    <a:pt x="209154" y="1095202"/>
                  </a:cubicBezTo>
                  <a:lnTo>
                    <a:pt x="217854" y="1091487"/>
                  </a:lnTo>
                  <a:lnTo>
                    <a:pt x="214166" y="1082724"/>
                  </a:lnTo>
                  <a:cubicBezTo>
                    <a:pt x="205656" y="1062246"/>
                    <a:pt x="204048" y="1044720"/>
                    <a:pt x="209249" y="1028813"/>
                  </a:cubicBezTo>
                  <a:cubicBezTo>
                    <a:pt x="223527" y="978140"/>
                    <a:pt x="244140" y="879937"/>
                    <a:pt x="221068" y="791545"/>
                  </a:cubicBezTo>
                  <a:cubicBezTo>
                    <a:pt x="199132" y="701248"/>
                    <a:pt x="210667" y="604665"/>
                    <a:pt x="253595" y="519702"/>
                  </a:cubicBezTo>
                  <a:lnTo>
                    <a:pt x="254824" y="517701"/>
                  </a:lnTo>
                  <a:cubicBezTo>
                    <a:pt x="325599" y="380827"/>
                    <a:pt x="470994" y="302674"/>
                    <a:pt x="616935" y="308519"/>
                  </a:cubicBezTo>
                  <a:close/>
                  <a:moveTo>
                    <a:pt x="1132671" y="256716"/>
                  </a:moveTo>
                  <a:cubicBezTo>
                    <a:pt x="1134279" y="256907"/>
                    <a:pt x="1135792" y="257669"/>
                    <a:pt x="1137210" y="259098"/>
                  </a:cubicBezTo>
                  <a:cubicBezTo>
                    <a:pt x="1137777" y="259574"/>
                    <a:pt x="1138250" y="260241"/>
                    <a:pt x="1138723" y="260907"/>
                  </a:cubicBezTo>
                  <a:cubicBezTo>
                    <a:pt x="1140803" y="263574"/>
                    <a:pt x="1141748" y="266813"/>
                    <a:pt x="1141276" y="269766"/>
                  </a:cubicBezTo>
                  <a:cubicBezTo>
                    <a:pt x="1140898" y="271956"/>
                    <a:pt x="1139857" y="273766"/>
                    <a:pt x="1137683" y="275290"/>
                  </a:cubicBezTo>
                  <a:lnTo>
                    <a:pt x="1013721" y="374826"/>
                  </a:lnTo>
                  <a:cubicBezTo>
                    <a:pt x="1009466" y="377112"/>
                    <a:pt x="1004266" y="377303"/>
                    <a:pt x="1001335" y="375398"/>
                  </a:cubicBezTo>
                  <a:lnTo>
                    <a:pt x="998120" y="373207"/>
                  </a:lnTo>
                  <a:cubicBezTo>
                    <a:pt x="996607" y="370731"/>
                    <a:pt x="995945" y="367968"/>
                    <a:pt x="996323" y="365397"/>
                  </a:cubicBezTo>
                  <a:cubicBezTo>
                    <a:pt x="996702" y="363206"/>
                    <a:pt x="997742" y="361396"/>
                    <a:pt x="999916" y="359872"/>
                  </a:cubicBezTo>
                  <a:lnTo>
                    <a:pt x="1124729" y="259574"/>
                  </a:lnTo>
                  <a:lnTo>
                    <a:pt x="1124729" y="259764"/>
                  </a:lnTo>
                  <a:cubicBezTo>
                    <a:pt x="1126620" y="258145"/>
                    <a:pt x="1129551" y="256335"/>
                    <a:pt x="1132671" y="256716"/>
                  </a:cubicBezTo>
                  <a:close/>
                  <a:moveTo>
                    <a:pt x="135118" y="173849"/>
                  </a:moveTo>
                  <a:cubicBezTo>
                    <a:pt x="136253" y="173944"/>
                    <a:pt x="138616" y="174230"/>
                    <a:pt x="140508" y="176135"/>
                  </a:cubicBezTo>
                  <a:cubicBezTo>
                    <a:pt x="140791" y="176421"/>
                    <a:pt x="141264" y="177088"/>
                    <a:pt x="141264" y="177088"/>
                  </a:cubicBezTo>
                  <a:lnTo>
                    <a:pt x="247354" y="304532"/>
                  </a:lnTo>
                  <a:cubicBezTo>
                    <a:pt x="249056" y="306913"/>
                    <a:pt x="249907" y="310342"/>
                    <a:pt x="249718" y="313390"/>
                  </a:cubicBezTo>
                  <a:cubicBezTo>
                    <a:pt x="249624" y="314629"/>
                    <a:pt x="249246" y="317581"/>
                    <a:pt x="247260" y="319010"/>
                  </a:cubicBezTo>
                  <a:lnTo>
                    <a:pt x="246220" y="319772"/>
                  </a:lnTo>
                  <a:lnTo>
                    <a:pt x="246220" y="319867"/>
                  </a:lnTo>
                  <a:cubicBezTo>
                    <a:pt x="244140" y="321772"/>
                    <a:pt x="238088" y="321582"/>
                    <a:pt x="234968" y="319486"/>
                  </a:cubicBezTo>
                  <a:lnTo>
                    <a:pt x="231469" y="317105"/>
                  </a:lnTo>
                  <a:lnTo>
                    <a:pt x="126230" y="190708"/>
                  </a:lnTo>
                  <a:cubicBezTo>
                    <a:pt x="124528" y="188327"/>
                    <a:pt x="123677" y="184898"/>
                    <a:pt x="123866" y="181850"/>
                  </a:cubicBezTo>
                  <a:cubicBezTo>
                    <a:pt x="123960" y="180612"/>
                    <a:pt x="124339" y="177659"/>
                    <a:pt x="126324" y="176230"/>
                  </a:cubicBezTo>
                  <a:cubicBezTo>
                    <a:pt x="128688" y="174516"/>
                    <a:pt x="132092" y="173659"/>
                    <a:pt x="135118" y="173849"/>
                  </a:cubicBezTo>
                  <a:close/>
                  <a:moveTo>
                    <a:pt x="869620" y="145655"/>
                  </a:moveTo>
                  <a:cubicBezTo>
                    <a:pt x="871227" y="145179"/>
                    <a:pt x="873591" y="144893"/>
                    <a:pt x="875860" y="146417"/>
                  </a:cubicBezTo>
                  <a:lnTo>
                    <a:pt x="877468" y="147274"/>
                  </a:lnTo>
                  <a:cubicBezTo>
                    <a:pt x="878224" y="147560"/>
                    <a:pt x="878791" y="147941"/>
                    <a:pt x="879264" y="148417"/>
                  </a:cubicBezTo>
                  <a:cubicBezTo>
                    <a:pt x="880021" y="149179"/>
                    <a:pt x="880493" y="150037"/>
                    <a:pt x="880777" y="150799"/>
                  </a:cubicBezTo>
                  <a:cubicBezTo>
                    <a:pt x="881912" y="153561"/>
                    <a:pt x="881723" y="156895"/>
                    <a:pt x="880493" y="159657"/>
                  </a:cubicBezTo>
                  <a:lnTo>
                    <a:pt x="842293" y="234714"/>
                  </a:lnTo>
                  <a:cubicBezTo>
                    <a:pt x="841537" y="236619"/>
                    <a:pt x="839457" y="238333"/>
                    <a:pt x="837093" y="239095"/>
                  </a:cubicBezTo>
                  <a:lnTo>
                    <a:pt x="837187" y="239191"/>
                  </a:lnTo>
                  <a:cubicBezTo>
                    <a:pt x="835580" y="239667"/>
                    <a:pt x="833216" y="239953"/>
                    <a:pt x="830947" y="238429"/>
                  </a:cubicBezTo>
                  <a:lnTo>
                    <a:pt x="829339" y="237381"/>
                  </a:lnTo>
                  <a:cubicBezTo>
                    <a:pt x="827354" y="236047"/>
                    <a:pt x="825841" y="233857"/>
                    <a:pt x="825179" y="231475"/>
                  </a:cubicBezTo>
                  <a:cubicBezTo>
                    <a:pt x="824801" y="230237"/>
                    <a:pt x="824422" y="227951"/>
                    <a:pt x="825652" y="226046"/>
                  </a:cubicBezTo>
                  <a:lnTo>
                    <a:pt x="864419" y="150037"/>
                  </a:lnTo>
                  <a:cubicBezTo>
                    <a:pt x="865176" y="148132"/>
                    <a:pt x="867256" y="146417"/>
                    <a:pt x="869620" y="145655"/>
                  </a:cubicBezTo>
                  <a:close/>
                  <a:moveTo>
                    <a:pt x="397791" y="111079"/>
                  </a:moveTo>
                  <a:cubicBezTo>
                    <a:pt x="402141" y="109841"/>
                    <a:pt x="407247" y="112699"/>
                    <a:pt x="409327" y="117080"/>
                  </a:cubicBezTo>
                  <a:lnTo>
                    <a:pt x="437882" y="192804"/>
                  </a:lnTo>
                  <a:cubicBezTo>
                    <a:pt x="439395" y="197185"/>
                    <a:pt x="436559" y="202519"/>
                    <a:pt x="430696" y="205377"/>
                  </a:cubicBezTo>
                  <a:cubicBezTo>
                    <a:pt x="428711" y="206520"/>
                    <a:pt x="428522" y="206615"/>
                    <a:pt x="424550" y="204043"/>
                  </a:cubicBezTo>
                  <a:cubicBezTo>
                    <a:pt x="424077" y="203567"/>
                    <a:pt x="423699" y="202805"/>
                    <a:pt x="423321" y="202138"/>
                  </a:cubicBezTo>
                  <a:cubicBezTo>
                    <a:pt x="422375" y="200519"/>
                    <a:pt x="421146" y="198519"/>
                    <a:pt x="419444" y="196614"/>
                  </a:cubicBezTo>
                  <a:lnTo>
                    <a:pt x="391740" y="123176"/>
                  </a:lnTo>
                  <a:cubicBezTo>
                    <a:pt x="390227" y="118890"/>
                    <a:pt x="392874" y="113651"/>
                    <a:pt x="397791" y="111079"/>
                  </a:cubicBezTo>
                  <a:close/>
                  <a:moveTo>
                    <a:pt x="642971" y="18"/>
                  </a:moveTo>
                  <a:cubicBezTo>
                    <a:pt x="649023" y="304"/>
                    <a:pt x="651860" y="5733"/>
                    <a:pt x="651670" y="10591"/>
                  </a:cubicBezTo>
                  <a:lnTo>
                    <a:pt x="637771" y="171658"/>
                  </a:lnTo>
                  <a:cubicBezTo>
                    <a:pt x="637676" y="174992"/>
                    <a:pt x="636069" y="176897"/>
                    <a:pt x="634745" y="178040"/>
                  </a:cubicBezTo>
                  <a:lnTo>
                    <a:pt x="634651" y="178040"/>
                  </a:lnTo>
                  <a:cubicBezTo>
                    <a:pt x="633138" y="179278"/>
                    <a:pt x="631247" y="180040"/>
                    <a:pt x="629166" y="180326"/>
                  </a:cubicBezTo>
                  <a:lnTo>
                    <a:pt x="618860" y="173468"/>
                  </a:lnTo>
                  <a:cubicBezTo>
                    <a:pt x="618482" y="172325"/>
                    <a:pt x="618198" y="170992"/>
                    <a:pt x="618198" y="169372"/>
                  </a:cubicBezTo>
                  <a:lnTo>
                    <a:pt x="632098" y="8781"/>
                  </a:lnTo>
                  <a:cubicBezTo>
                    <a:pt x="632381" y="2685"/>
                    <a:pt x="637771" y="-268"/>
                    <a:pt x="642971" y="18"/>
                  </a:cubicBezTo>
                  <a:close/>
                </a:path>
              </a:pathLst>
            </a:custGeom>
            <a:solidFill>
              <a:schemeClr val="accent5"/>
            </a:solidFill>
            <a:ln w="9455" cap="flat">
              <a:noFill/>
              <a:prstDash val="solid"/>
              <a:miter/>
            </a:ln>
          </p:spPr>
          <p:txBody>
            <a:bodyPr rtlCol="0" anchor="ctr"/>
            <a:lstStyle/>
            <a:p>
              <a:endParaRPr lang="en-GB"/>
            </a:p>
          </p:txBody>
        </p:sp>
      </p:grpSp>
      <p:grpSp>
        <p:nvGrpSpPr>
          <p:cNvPr id="499" name="Group 498">
            <a:extLst>
              <a:ext uri="{FF2B5EF4-FFF2-40B4-BE49-F238E27FC236}">
                <a16:creationId xmlns:a16="http://schemas.microsoft.com/office/drawing/2014/main" id="{82582468-2E2F-55AD-AB7F-BEA84BC12870}"/>
              </a:ext>
            </a:extLst>
          </p:cNvPr>
          <p:cNvGrpSpPr/>
          <p:nvPr userDrawn="1"/>
        </p:nvGrpSpPr>
        <p:grpSpPr>
          <a:xfrm rot="18724759">
            <a:off x="2742996" y="2500100"/>
            <a:ext cx="776793" cy="938188"/>
            <a:chOff x="8658893" y="3429001"/>
            <a:chExt cx="1292962" cy="1561602"/>
          </a:xfrm>
        </p:grpSpPr>
        <p:sp>
          <p:nvSpPr>
            <p:cNvPr id="500" name="Freeform 499">
              <a:extLst>
                <a:ext uri="{FF2B5EF4-FFF2-40B4-BE49-F238E27FC236}">
                  <a16:creationId xmlns:a16="http://schemas.microsoft.com/office/drawing/2014/main" id="{F0CCF62D-1A5F-DC3A-E0AA-E84E126CB0F8}"/>
                </a:ext>
              </a:extLst>
            </p:cNvPr>
            <p:cNvSpPr/>
            <p:nvPr/>
          </p:nvSpPr>
          <p:spPr>
            <a:xfrm>
              <a:off x="8801433" y="3792554"/>
              <a:ext cx="889694" cy="1198049"/>
            </a:xfrm>
            <a:custGeom>
              <a:avLst/>
              <a:gdLst>
                <a:gd name="connsiteX0" fmla="*/ 292317 w 889694"/>
                <a:gd name="connsiteY0" fmla="*/ 1165513 h 1198049"/>
                <a:gd name="connsiteX1" fmla="*/ 322575 w 889694"/>
                <a:gd name="connsiteY1" fmla="*/ 1139890 h 1198049"/>
                <a:gd name="connsiteX2" fmla="*/ 324844 w 889694"/>
                <a:gd name="connsiteY2" fmla="*/ 1136366 h 1198049"/>
                <a:gd name="connsiteX3" fmla="*/ 328626 w 889694"/>
                <a:gd name="connsiteY3" fmla="*/ 1099314 h 1198049"/>
                <a:gd name="connsiteX4" fmla="*/ 325884 w 889694"/>
                <a:gd name="connsiteY4" fmla="*/ 1090075 h 1198049"/>
                <a:gd name="connsiteX5" fmla="*/ 335151 w 889694"/>
                <a:gd name="connsiteY5" fmla="*/ 1087408 h 1198049"/>
                <a:gd name="connsiteX6" fmla="*/ 367772 w 889694"/>
                <a:gd name="connsiteY6" fmla="*/ 1061309 h 1198049"/>
                <a:gd name="connsiteX7" fmla="*/ 370041 w 889694"/>
                <a:gd name="connsiteY7" fmla="*/ 1057690 h 1198049"/>
                <a:gd name="connsiteX8" fmla="*/ 373445 w 889694"/>
                <a:gd name="connsiteY8" fmla="*/ 1018828 h 1198049"/>
                <a:gd name="connsiteX9" fmla="*/ 370041 w 889694"/>
                <a:gd name="connsiteY9" fmla="*/ 1009969 h 1198049"/>
                <a:gd name="connsiteX10" fmla="*/ 378835 w 889694"/>
                <a:gd name="connsiteY10" fmla="*/ 1006540 h 1198049"/>
                <a:gd name="connsiteX11" fmla="*/ 409660 w 889694"/>
                <a:gd name="connsiteY11" fmla="*/ 980728 h 1198049"/>
                <a:gd name="connsiteX12" fmla="*/ 411929 w 889694"/>
                <a:gd name="connsiteY12" fmla="*/ 977108 h 1198049"/>
                <a:gd name="connsiteX13" fmla="*/ 413820 w 889694"/>
                <a:gd name="connsiteY13" fmla="*/ 937198 h 1198049"/>
                <a:gd name="connsiteX14" fmla="*/ 410132 w 889694"/>
                <a:gd name="connsiteY14" fmla="*/ 927483 h 1198049"/>
                <a:gd name="connsiteX15" fmla="*/ 420061 w 889694"/>
                <a:gd name="connsiteY15" fmla="*/ 924626 h 1198049"/>
                <a:gd name="connsiteX16" fmla="*/ 457410 w 889694"/>
                <a:gd name="connsiteY16" fmla="*/ 901480 h 1198049"/>
                <a:gd name="connsiteX17" fmla="*/ 643588 w 889694"/>
                <a:gd name="connsiteY17" fmla="*/ 755652 h 1198049"/>
                <a:gd name="connsiteX18" fmla="*/ 846692 w 889694"/>
                <a:gd name="connsiteY18" fmla="*/ 571153 h 1198049"/>
                <a:gd name="connsiteX19" fmla="*/ 698714 w 889694"/>
                <a:gd name="connsiteY19" fmla="*/ 53755 h 1198049"/>
                <a:gd name="connsiteX20" fmla="*/ 664201 w 889694"/>
                <a:gd name="connsiteY20" fmla="*/ 35086 h 1198049"/>
                <a:gd name="connsiteX21" fmla="*/ 158711 w 889694"/>
                <a:gd name="connsiteY21" fmla="*/ 209488 h 1198049"/>
                <a:gd name="connsiteX22" fmla="*/ 157482 w 889694"/>
                <a:gd name="connsiteY22" fmla="*/ 211489 h 1198049"/>
                <a:gd name="connsiteX23" fmla="*/ 124955 w 889694"/>
                <a:gd name="connsiteY23" fmla="*/ 483332 h 1198049"/>
                <a:gd name="connsiteX24" fmla="*/ 113136 w 889694"/>
                <a:gd name="connsiteY24" fmla="*/ 720600 h 1198049"/>
                <a:gd name="connsiteX25" fmla="*/ 118053 w 889694"/>
                <a:gd name="connsiteY25" fmla="*/ 774512 h 1198049"/>
                <a:gd name="connsiteX26" fmla="*/ 121741 w 889694"/>
                <a:gd name="connsiteY26" fmla="*/ 783275 h 1198049"/>
                <a:gd name="connsiteX27" fmla="*/ 113041 w 889694"/>
                <a:gd name="connsiteY27" fmla="*/ 786989 h 1198049"/>
                <a:gd name="connsiteX28" fmla="*/ 88268 w 889694"/>
                <a:gd name="connsiteY28" fmla="*/ 810230 h 1198049"/>
                <a:gd name="connsiteX29" fmla="*/ 85904 w 889694"/>
                <a:gd name="connsiteY29" fmla="*/ 813945 h 1198049"/>
                <a:gd name="connsiteX30" fmla="*/ 82406 w 889694"/>
                <a:gd name="connsiteY30" fmla="*/ 852807 h 1198049"/>
                <a:gd name="connsiteX31" fmla="*/ 85810 w 889694"/>
                <a:gd name="connsiteY31" fmla="*/ 861665 h 1198049"/>
                <a:gd name="connsiteX32" fmla="*/ 77016 w 889694"/>
                <a:gd name="connsiteY32" fmla="*/ 865094 h 1198049"/>
                <a:gd name="connsiteX33" fmla="*/ 46286 w 889694"/>
                <a:gd name="connsiteY33" fmla="*/ 890907 h 1198049"/>
                <a:gd name="connsiteX34" fmla="*/ 44016 w 889694"/>
                <a:gd name="connsiteY34" fmla="*/ 894527 h 1198049"/>
                <a:gd name="connsiteX35" fmla="*/ 40991 w 889694"/>
                <a:gd name="connsiteY35" fmla="*/ 934341 h 1198049"/>
                <a:gd name="connsiteX36" fmla="*/ 42787 w 889694"/>
                <a:gd name="connsiteY36" fmla="*/ 943009 h 1198049"/>
                <a:gd name="connsiteX37" fmla="*/ 35885 w 889694"/>
                <a:gd name="connsiteY37" fmla="*/ 947105 h 1198049"/>
                <a:gd name="connsiteX38" fmla="*/ 8369 w 889694"/>
                <a:gd name="connsiteY38" fmla="*/ 972251 h 1198049"/>
                <a:gd name="connsiteX39" fmla="*/ 6100 w 889694"/>
                <a:gd name="connsiteY39" fmla="*/ 975870 h 1198049"/>
                <a:gd name="connsiteX40" fmla="*/ 2696 w 889694"/>
                <a:gd name="connsiteY40" fmla="*/ 1014732 h 1198049"/>
                <a:gd name="connsiteX41" fmla="*/ 24538 w 889694"/>
                <a:gd name="connsiteY41" fmla="*/ 1043116 h 1198049"/>
                <a:gd name="connsiteX42" fmla="*/ 30306 w 889694"/>
                <a:gd name="connsiteY42" fmla="*/ 1046927 h 1198049"/>
                <a:gd name="connsiteX43" fmla="*/ 81177 w 889694"/>
                <a:gd name="connsiteY43" fmla="*/ 1072168 h 1198049"/>
                <a:gd name="connsiteX44" fmla="*/ 70870 w 889694"/>
                <a:gd name="connsiteY44" fmla="*/ 1081598 h 1198049"/>
                <a:gd name="connsiteX45" fmla="*/ 58389 w 889694"/>
                <a:gd name="connsiteY45" fmla="*/ 1097123 h 1198049"/>
                <a:gd name="connsiteX46" fmla="*/ 57916 w 889694"/>
                <a:gd name="connsiteY46" fmla="*/ 1098266 h 1198049"/>
                <a:gd name="connsiteX47" fmla="*/ 54228 w 889694"/>
                <a:gd name="connsiteY47" fmla="*/ 1137605 h 1198049"/>
                <a:gd name="connsiteX48" fmla="*/ 76071 w 889694"/>
                <a:gd name="connsiteY48" fmla="*/ 1165989 h 1198049"/>
                <a:gd name="connsiteX49" fmla="*/ 81838 w 889694"/>
                <a:gd name="connsiteY49" fmla="*/ 1169894 h 1198049"/>
                <a:gd name="connsiteX50" fmla="*/ 125050 w 889694"/>
                <a:gd name="connsiteY50" fmla="*/ 1192088 h 1198049"/>
                <a:gd name="connsiteX51" fmla="*/ 164668 w 889694"/>
                <a:gd name="connsiteY51" fmla="*/ 1195612 h 1198049"/>
                <a:gd name="connsiteX52" fmla="*/ 194926 w 889694"/>
                <a:gd name="connsiteY52" fmla="*/ 1169894 h 1198049"/>
                <a:gd name="connsiteX53" fmla="*/ 195493 w 889694"/>
                <a:gd name="connsiteY53" fmla="*/ 1168942 h 1198049"/>
                <a:gd name="connsiteX54" fmla="*/ 200126 w 889694"/>
                <a:gd name="connsiteY54" fmla="*/ 1151225 h 1198049"/>
                <a:gd name="connsiteX55" fmla="*/ 200126 w 889694"/>
                <a:gd name="connsiteY55" fmla="*/ 1135890 h 1198049"/>
                <a:gd name="connsiteX56" fmla="*/ 252699 w 889694"/>
                <a:gd name="connsiteY56" fmla="*/ 1161989 h 1198049"/>
                <a:gd name="connsiteX57" fmla="*/ 292412 w 889694"/>
                <a:gd name="connsiteY57" fmla="*/ 1165608 h 11980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889694" h="1198049">
                  <a:moveTo>
                    <a:pt x="292317" y="1165513"/>
                  </a:moveTo>
                  <a:cubicBezTo>
                    <a:pt x="305460" y="1161322"/>
                    <a:pt x="316240" y="1152273"/>
                    <a:pt x="322575" y="1139890"/>
                  </a:cubicBezTo>
                  <a:lnTo>
                    <a:pt x="324844" y="1136366"/>
                  </a:lnTo>
                  <a:cubicBezTo>
                    <a:pt x="330517" y="1124651"/>
                    <a:pt x="331936" y="1110553"/>
                    <a:pt x="328626" y="1099314"/>
                  </a:cubicBezTo>
                  <a:lnTo>
                    <a:pt x="325884" y="1090075"/>
                  </a:lnTo>
                  <a:lnTo>
                    <a:pt x="335151" y="1087408"/>
                  </a:lnTo>
                  <a:cubicBezTo>
                    <a:pt x="349428" y="1083312"/>
                    <a:pt x="361342" y="1073882"/>
                    <a:pt x="367772" y="1061309"/>
                  </a:cubicBezTo>
                  <a:lnTo>
                    <a:pt x="370041" y="1057690"/>
                  </a:lnTo>
                  <a:cubicBezTo>
                    <a:pt x="376755" y="1044355"/>
                    <a:pt x="377984" y="1030639"/>
                    <a:pt x="373445" y="1018828"/>
                  </a:cubicBezTo>
                  <a:lnTo>
                    <a:pt x="370041" y="1009969"/>
                  </a:lnTo>
                  <a:lnTo>
                    <a:pt x="378835" y="1006540"/>
                  </a:lnTo>
                  <a:cubicBezTo>
                    <a:pt x="393491" y="1000921"/>
                    <a:pt x="403608" y="992444"/>
                    <a:pt x="409660" y="980728"/>
                  </a:cubicBezTo>
                  <a:lnTo>
                    <a:pt x="411929" y="977108"/>
                  </a:lnTo>
                  <a:cubicBezTo>
                    <a:pt x="417981" y="964916"/>
                    <a:pt x="418737" y="950057"/>
                    <a:pt x="413820" y="937198"/>
                  </a:cubicBezTo>
                  <a:lnTo>
                    <a:pt x="410132" y="927483"/>
                  </a:lnTo>
                  <a:lnTo>
                    <a:pt x="420061" y="924626"/>
                  </a:lnTo>
                  <a:cubicBezTo>
                    <a:pt x="435757" y="920149"/>
                    <a:pt x="448333" y="912338"/>
                    <a:pt x="457410" y="901480"/>
                  </a:cubicBezTo>
                  <a:cubicBezTo>
                    <a:pt x="518019" y="828614"/>
                    <a:pt x="580709" y="779560"/>
                    <a:pt x="643588" y="755652"/>
                  </a:cubicBezTo>
                  <a:cubicBezTo>
                    <a:pt x="732186" y="720029"/>
                    <a:pt x="804426" y="654496"/>
                    <a:pt x="846692" y="571153"/>
                  </a:cubicBezTo>
                  <a:cubicBezTo>
                    <a:pt x="941152" y="388463"/>
                    <a:pt x="874774" y="156339"/>
                    <a:pt x="698714" y="53755"/>
                  </a:cubicBezTo>
                  <a:lnTo>
                    <a:pt x="664201" y="35086"/>
                  </a:lnTo>
                  <a:cubicBezTo>
                    <a:pt x="480103" y="-51116"/>
                    <a:pt x="253077" y="26989"/>
                    <a:pt x="158711" y="209488"/>
                  </a:cubicBezTo>
                  <a:lnTo>
                    <a:pt x="157482" y="211489"/>
                  </a:lnTo>
                  <a:cubicBezTo>
                    <a:pt x="114554" y="296452"/>
                    <a:pt x="103019" y="393035"/>
                    <a:pt x="124955" y="483332"/>
                  </a:cubicBezTo>
                  <a:cubicBezTo>
                    <a:pt x="148027" y="571724"/>
                    <a:pt x="127414" y="669927"/>
                    <a:pt x="113136" y="720600"/>
                  </a:cubicBezTo>
                  <a:cubicBezTo>
                    <a:pt x="107935" y="736507"/>
                    <a:pt x="109543" y="754033"/>
                    <a:pt x="118053" y="774512"/>
                  </a:cubicBezTo>
                  <a:lnTo>
                    <a:pt x="121741" y="783275"/>
                  </a:lnTo>
                  <a:lnTo>
                    <a:pt x="113041" y="786989"/>
                  </a:lnTo>
                  <a:cubicBezTo>
                    <a:pt x="101884" y="791656"/>
                    <a:pt x="93563" y="799467"/>
                    <a:pt x="88268" y="810230"/>
                  </a:cubicBezTo>
                  <a:lnTo>
                    <a:pt x="85904" y="813945"/>
                  </a:lnTo>
                  <a:cubicBezTo>
                    <a:pt x="79191" y="827280"/>
                    <a:pt x="77962" y="840996"/>
                    <a:pt x="82406" y="852807"/>
                  </a:cubicBezTo>
                  <a:lnTo>
                    <a:pt x="85810" y="861665"/>
                  </a:lnTo>
                  <a:lnTo>
                    <a:pt x="77016" y="865094"/>
                  </a:lnTo>
                  <a:cubicBezTo>
                    <a:pt x="62360" y="870714"/>
                    <a:pt x="52243" y="879191"/>
                    <a:pt x="46286" y="890907"/>
                  </a:cubicBezTo>
                  <a:lnTo>
                    <a:pt x="44016" y="894527"/>
                  </a:lnTo>
                  <a:cubicBezTo>
                    <a:pt x="37870" y="906814"/>
                    <a:pt x="37776" y="923102"/>
                    <a:pt x="40991" y="934341"/>
                  </a:cubicBezTo>
                  <a:lnTo>
                    <a:pt x="42787" y="943009"/>
                  </a:lnTo>
                  <a:lnTo>
                    <a:pt x="35885" y="947105"/>
                  </a:lnTo>
                  <a:cubicBezTo>
                    <a:pt x="24538" y="950534"/>
                    <a:pt x="15083" y="959201"/>
                    <a:pt x="8369" y="972251"/>
                  </a:cubicBezTo>
                  <a:lnTo>
                    <a:pt x="6100" y="975870"/>
                  </a:lnTo>
                  <a:cubicBezTo>
                    <a:pt x="-613" y="989205"/>
                    <a:pt x="-1843" y="1002921"/>
                    <a:pt x="2696" y="1014732"/>
                  </a:cubicBezTo>
                  <a:cubicBezTo>
                    <a:pt x="6195" y="1026638"/>
                    <a:pt x="13097" y="1035401"/>
                    <a:pt x="24538" y="1043116"/>
                  </a:cubicBezTo>
                  <a:lnTo>
                    <a:pt x="30306" y="1046927"/>
                  </a:lnTo>
                  <a:lnTo>
                    <a:pt x="81177" y="1072168"/>
                  </a:lnTo>
                  <a:lnTo>
                    <a:pt x="70870" y="1081598"/>
                  </a:lnTo>
                  <a:cubicBezTo>
                    <a:pt x="68033" y="1084169"/>
                    <a:pt x="60469" y="1091123"/>
                    <a:pt x="58389" y="1097123"/>
                  </a:cubicBezTo>
                  <a:lnTo>
                    <a:pt x="57916" y="1098266"/>
                  </a:lnTo>
                  <a:cubicBezTo>
                    <a:pt x="51014" y="1111697"/>
                    <a:pt x="49690" y="1125698"/>
                    <a:pt x="54228" y="1137605"/>
                  </a:cubicBezTo>
                  <a:cubicBezTo>
                    <a:pt x="57727" y="1149511"/>
                    <a:pt x="64629" y="1158369"/>
                    <a:pt x="76071" y="1165989"/>
                  </a:cubicBezTo>
                  <a:lnTo>
                    <a:pt x="81838" y="1169894"/>
                  </a:lnTo>
                  <a:lnTo>
                    <a:pt x="125050" y="1192088"/>
                  </a:lnTo>
                  <a:cubicBezTo>
                    <a:pt x="137437" y="1198565"/>
                    <a:pt x="151525" y="1199803"/>
                    <a:pt x="164668" y="1195612"/>
                  </a:cubicBezTo>
                  <a:cubicBezTo>
                    <a:pt x="177811" y="1191421"/>
                    <a:pt x="188591" y="1182372"/>
                    <a:pt x="194926" y="1169894"/>
                  </a:cubicBezTo>
                  <a:lnTo>
                    <a:pt x="195493" y="1168942"/>
                  </a:lnTo>
                  <a:cubicBezTo>
                    <a:pt x="198614" y="1164179"/>
                    <a:pt x="200126" y="1158464"/>
                    <a:pt x="200126" y="1151225"/>
                  </a:cubicBezTo>
                  <a:lnTo>
                    <a:pt x="200126" y="1135890"/>
                  </a:lnTo>
                  <a:cubicBezTo>
                    <a:pt x="200126" y="1135890"/>
                    <a:pt x="252699" y="1161989"/>
                    <a:pt x="252699" y="1161989"/>
                  </a:cubicBezTo>
                  <a:cubicBezTo>
                    <a:pt x="265275" y="1168465"/>
                    <a:pt x="279269" y="1169799"/>
                    <a:pt x="292412" y="1165608"/>
                  </a:cubicBezTo>
                  <a:close/>
                </a:path>
              </a:pathLst>
            </a:custGeom>
            <a:solidFill>
              <a:srgbClr val="FFFFFF"/>
            </a:solidFill>
            <a:ln w="9455" cap="flat">
              <a:noFill/>
              <a:prstDash val="solid"/>
              <a:miter/>
            </a:ln>
          </p:spPr>
          <p:txBody>
            <a:bodyPr rtlCol="0" anchor="ctr"/>
            <a:lstStyle/>
            <a:p>
              <a:endParaRPr lang="en-GB"/>
            </a:p>
          </p:txBody>
        </p:sp>
        <p:sp>
          <p:nvSpPr>
            <p:cNvPr id="501" name="Freeform 500">
              <a:extLst>
                <a:ext uri="{FF2B5EF4-FFF2-40B4-BE49-F238E27FC236}">
                  <a16:creationId xmlns:a16="http://schemas.microsoft.com/office/drawing/2014/main" id="{8A03347A-875D-BE8F-B0DF-1A751803329F}"/>
                </a:ext>
              </a:extLst>
            </p:cNvPr>
            <p:cNvSpPr/>
            <p:nvPr/>
          </p:nvSpPr>
          <p:spPr>
            <a:xfrm>
              <a:off x="8658893" y="3429001"/>
              <a:ext cx="1292962" cy="1506262"/>
            </a:xfrm>
            <a:custGeom>
              <a:avLst/>
              <a:gdLst>
                <a:gd name="connsiteX0" fmla="*/ 202429 w 1292962"/>
                <a:gd name="connsiteY0" fmla="*/ 1400479 h 1506262"/>
                <a:gd name="connsiteX1" fmla="*/ 189487 w 1292962"/>
                <a:gd name="connsiteY1" fmla="*/ 1402574 h 1506262"/>
                <a:gd name="connsiteX2" fmla="*/ 171238 w 1292962"/>
                <a:gd name="connsiteY2" fmla="*/ 1417052 h 1506262"/>
                <a:gd name="connsiteX3" fmla="*/ 170387 w 1292962"/>
                <a:gd name="connsiteY3" fmla="*/ 1418290 h 1506262"/>
                <a:gd name="connsiteX4" fmla="*/ 170009 w 1292962"/>
                <a:gd name="connsiteY4" fmla="*/ 1419814 h 1506262"/>
                <a:gd name="connsiteX5" fmla="*/ 169914 w 1292962"/>
                <a:gd name="connsiteY5" fmla="*/ 1443817 h 1506262"/>
                <a:gd name="connsiteX6" fmla="*/ 178991 w 1292962"/>
                <a:gd name="connsiteY6" fmla="*/ 1457819 h 1506262"/>
                <a:gd name="connsiteX7" fmla="*/ 184381 w 1292962"/>
                <a:gd name="connsiteY7" fmla="*/ 1462200 h 1506262"/>
                <a:gd name="connsiteX8" fmla="*/ 228538 w 1292962"/>
                <a:gd name="connsiteY8" fmla="*/ 1484965 h 1506262"/>
                <a:gd name="connsiteX9" fmla="*/ 250097 w 1292962"/>
                <a:gd name="connsiteY9" fmla="*/ 1487632 h 1506262"/>
                <a:gd name="connsiteX10" fmla="*/ 271564 w 1292962"/>
                <a:gd name="connsiteY10" fmla="*/ 1469896 h 1506262"/>
                <a:gd name="connsiteX11" fmla="*/ 271561 w 1292962"/>
                <a:gd name="connsiteY11" fmla="*/ 1469916 h 1506262"/>
                <a:gd name="connsiteX12" fmla="*/ 271655 w 1292962"/>
                <a:gd name="connsiteY12" fmla="*/ 1469820 h 1506262"/>
                <a:gd name="connsiteX13" fmla="*/ 271564 w 1292962"/>
                <a:gd name="connsiteY13" fmla="*/ 1469896 h 1506262"/>
                <a:gd name="connsiteX14" fmla="*/ 274775 w 1292962"/>
                <a:gd name="connsiteY14" fmla="*/ 1447175 h 1506262"/>
                <a:gd name="connsiteX15" fmla="*/ 261254 w 1292962"/>
                <a:gd name="connsiteY15" fmla="*/ 1427434 h 1506262"/>
                <a:gd name="connsiteX16" fmla="*/ 215111 w 1292962"/>
                <a:gd name="connsiteY16" fmla="*/ 1403336 h 1506262"/>
                <a:gd name="connsiteX17" fmla="*/ 213315 w 1292962"/>
                <a:gd name="connsiteY17" fmla="*/ 1402669 h 1506262"/>
                <a:gd name="connsiteX18" fmla="*/ 202429 w 1292962"/>
                <a:gd name="connsiteY18" fmla="*/ 1400479 h 1506262"/>
                <a:gd name="connsiteX19" fmla="*/ 141832 w 1292962"/>
                <a:gd name="connsiteY19" fmla="*/ 1276249 h 1506262"/>
                <a:gd name="connsiteX20" fmla="*/ 123110 w 1292962"/>
                <a:gd name="connsiteY20" fmla="*/ 1292465 h 1506262"/>
                <a:gd name="connsiteX21" fmla="*/ 120557 w 1292962"/>
                <a:gd name="connsiteY21" fmla="*/ 1296370 h 1506262"/>
                <a:gd name="connsiteX22" fmla="*/ 120178 w 1292962"/>
                <a:gd name="connsiteY22" fmla="*/ 1297894 h 1506262"/>
                <a:gd name="connsiteX23" fmla="*/ 119517 w 1292962"/>
                <a:gd name="connsiteY23" fmla="*/ 1320087 h 1506262"/>
                <a:gd name="connsiteX24" fmla="*/ 126986 w 1292962"/>
                <a:gd name="connsiteY24" fmla="*/ 1334375 h 1506262"/>
                <a:gd name="connsiteX25" fmla="*/ 134456 w 1292962"/>
                <a:gd name="connsiteY25" fmla="*/ 1340185 h 1506262"/>
                <a:gd name="connsiteX26" fmla="*/ 355714 w 1292962"/>
                <a:gd name="connsiteY26" fmla="*/ 1456676 h 1506262"/>
                <a:gd name="connsiteX27" fmla="*/ 355998 w 1292962"/>
                <a:gd name="connsiteY27" fmla="*/ 1456866 h 1506262"/>
                <a:gd name="connsiteX28" fmla="*/ 381150 w 1292962"/>
                <a:gd name="connsiteY28" fmla="*/ 1458771 h 1506262"/>
                <a:gd name="connsiteX29" fmla="*/ 399966 w 1292962"/>
                <a:gd name="connsiteY29" fmla="*/ 1442579 h 1506262"/>
                <a:gd name="connsiteX30" fmla="*/ 402330 w 1292962"/>
                <a:gd name="connsiteY30" fmla="*/ 1438769 h 1506262"/>
                <a:gd name="connsiteX31" fmla="*/ 390227 w 1292962"/>
                <a:gd name="connsiteY31" fmla="*/ 1395907 h 1506262"/>
                <a:gd name="connsiteX32" fmla="*/ 167078 w 1292962"/>
                <a:gd name="connsiteY32" fmla="*/ 1278178 h 1506262"/>
                <a:gd name="connsiteX33" fmla="*/ 141832 w 1292962"/>
                <a:gd name="connsiteY33" fmla="*/ 1276249 h 1506262"/>
                <a:gd name="connsiteX34" fmla="*/ 180694 w 1292962"/>
                <a:gd name="connsiteY34" fmla="*/ 1193477 h 1506262"/>
                <a:gd name="connsiteX35" fmla="*/ 161972 w 1292962"/>
                <a:gd name="connsiteY35" fmla="*/ 1209693 h 1506262"/>
                <a:gd name="connsiteX36" fmla="*/ 160270 w 1292962"/>
                <a:gd name="connsiteY36" fmla="*/ 1212360 h 1506262"/>
                <a:gd name="connsiteX37" fmla="*/ 157622 w 1292962"/>
                <a:gd name="connsiteY37" fmla="*/ 1233791 h 1506262"/>
                <a:gd name="connsiteX38" fmla="*/ 158379 w 1292962"/>
                <a:gd name="connsiteY38" fmla="*/ 1237315 h 1506262"/>
                <a:gd name="connsiteX39" fmla="*/ 158473 w 1292962"/>
                <a:gd name="connsiteY39" fmla="*/ 1237220 h 1506262"/>
                <a:gd name="connsiteX40" fmla="*/ 166037 w 1292962"/>
                <a:gd name="connsiteY40" fmla="*/ 1251603 h 1506262"/>
                <a:gd name="connsiteX41" fmla="*/ 173413 w 1292962"/>
                <a:gd name="connsiteY41" fmla="*/ 1257413 h 1506262"/>
                <a:gd name="connsiteX42" fmla="*/ 402235 w 1292962"/>
                <a:gd name="connsiteY42" fmla="*/ 1376666 h 1506262"/>
                <a:gd name="connsiteX43" fmla="*/ 446203 w 1292962"/>
                <a:gd name="connsiteY43" fmla="*/ 1362379 h 1506262"/>
                <a:gd name="connsiteX44" fmla="*/ 448756 w 1292962"/>
                <a:gd name="connsiteY44" fmla="*/ 1358473 h 1506262"/>
                <a:gd name="connsiteX45" fmla="*/ 449134 w 1292962"/>
                <a:gd name="connsiteY45" fmla="*/ 1356949 h 1506262"/>
                <a:gd name="connsiteX46" fmla="*/ 449607 w 1292962"/>
                <a:gd name="connsiteY46" fmla="*/ 1333899 h 1506262"/>
                <a:gd name="connsiteX47" fmla="*/ 436370 w 1292962"/>
                <a:gd name="connsiteY47" fmla="*/ 1315706 h 1506262"/>
                <a:gd name="connsiteX48" fmla="*/ 205940 w 1292962"/>
                <a:gd name="connsiteY48" fmla="*/ 1195405 h 1506262"/>
                <a:gd name="connsiteX49" fmla="*/ 180694 w 1292962"/>
                <a:gd name="connsiteY49" fmla="*/ 1193477 h 1506262"/>
                <a:gd name="connsiteX50" fmla="*/ 227309 w 1292962"/>
                <a:gd name="connsiteY50" fmla="*/ 1112157 h 1506262"/>
                <a:gd name="connsiteX51" fmla="*/ 222676 w 1292962"/>
                <a:gd name="connsiteY51" fmla="*/ 1114157 h 1506262"/>
                <a:gd name="connsiteX52" fmla="*/ 204427 w 1292962"/>
                <a:gd name="connsiteY52" fmla="*/ 1128635 h 1506262"/>
                <a:gd name="connsiteX53" fmla="*/ 202347 w 1292962"/>
                <a:gd name="connsiteY53" fmla="*/ 1131778 h 1506262"/>
                <a:gd name="connsiteX54" fmla="*/ 197808 w 1292962"/>
                <a:gd name="connsiteY54" fmla="*/ 1157210 h 1506262"/>
                <a:gd name="connsiteX55" fmla="*/ 197808 w 1292962"/>
                <a:gd name="connsiteY55" fmla="*/ 1157401 h 1506262"/>
                <a:gd name="connsiteX56" fmla="*/ 205278 w 1292962"/>
                <a:gd name="connsiteY56" fmla="*/ 1171688 h 1506262"/>
                <a:gd name="connsiteX57" fmla="*/ 212748 w 1292962"/>
                <a:gd name="connsiteY57" fmla="*/ 1177498 h 1506262"/>
                <a:gd name="connsiteX58" fmla="*/ 441570 w 1292962"/>
                <a:gd name="connsiteY58" fmla="*/ 1296751 h 1506262"/>
                <a:gd name="connsiteX59" fmla="*/ 485538 w 1292962"/>
                <a:gd name="connsiteY59" fmla="*/ 1282464 h 1506262"/>
                <a:gd name="connsiteX60" fmla="*/ 487240 w 1292962"/>
                <a:gd name="connsiteY60" fmla="*/ 1279797 h 1506262"/>
                <a:gd name="connsiteX61" fmla="*/ 477312 w 1292962"/>
                <a:gd name="connsiteY61" fmla="*/ 1236744 h 1506262"/>
                <a:gd name="connsiteX62" fmla="*/ 474002 w 1292962"/>
                <a:gd name="connsiteY62" fmla="*/ 1234553 h 1506262"/>
                <a:gd name="connsiteX63" fmla="*/ 246598 w 1292962"/>
                <a:gd name="connsiteY63" fmla="*/ 1118348 h 1506262"/>
                <a:gd name="connsiteX64" fmla="*/ 240830 w 1292962"/>
                <a:gd name="connsiteY64" fmla="*/ 1114443 h 1506262"/>
                <a:gd name="connsiteX65" fmla="*/ 227309 w 1292962"/>
                <a:gd name="connsiteY65" fmla="*/ 1112157 h 1506262"/>
                <a:gd name="connsiteX66" fmla="*/ 936470 w 1292962"/>
                <a:gd name="connsiteY66" fmla="*/ 1097488 h 1506262"/>
                <a:gd name="connsiteX67" fmla="*/ 941386 w 1292962"/>
                <a:gd name="connsiteY67" fmla="*/ 1100060 h 1506262"/>
                <a:gd name="connsiteX68" fmla="*/ 942616 w 1292962"/>
                <a:gd name="connsiteY68" fmla="*/ 1101488 h 1506262"/>
                <a:gd name="connsiteX69" fmla="*/ 948951 w 1292962"/>
                <a:gd name="connsiteY69" fmla="*/ 1107584 h 1506262"/>
                <a:gd name="connsiteX70" fmla="*/ 951977 w 1292962"/>
                <a:gd name="connsiteY70" fmla="*/ 1110918 h 1506262"/>
                <a:gd name="connsiteX71" fmla="*/ 993202 w 1292962"/>
                <a:gd name="connsiteY71" fmla="*/ 1165020 h 1506262"/>
                <a:gd name="connsiteX72" fmla="*/ 994715 w 1292962"/>
                <a:gd name="connsiteY72" fmla="*/ 1172354 h 1506262"/>
                <a:gd name="connsiteX73" fmla="*/ 992068 w 1292962"/>
                <a:gd name="connsiteY73" fmla="*/ 1177784 h 1506262"/>
                <a:gd name="connsiteX74" fmla="*/ 992068 w 1292962"/>
                <a:gd name="connsiteY74" fmla="*/ 1177974 h 1506262"/>
                <a:gd name="connsiteX75" fmla="*/ 979114 w 1292962"/>
                <a:gd name="connsiteY75" fmla="*/ 1178831 h 1506262"/>
                <a:gd name="connsiteX76" fmla="*/ 975710 w 1292962"/>
                <a:gd name="connsiteY76" fmla="*/ 1176545 h 1506262"/>
                <a:gd name="connsiteX77" fmla="*/ 927581 w 1292962"/>
                <a:gd name="connsiteY77" fmla="*/ 1113299 h 1506262"/>
                <a:gd name="connsiteX78" fmla="*/ 929756 w 1292962"/>
                <a:gd name="connsiteY78" fmla="*/ 1099488 h 1506262"/>
                <a:gd name="connsiteX79" fmla="*/ 936470 w 1292962"/>
                <a:gd name="connsiteY79" fmla="*/ 1097488 h 1506262"/>
                <a:gd name="connsiteX80" fmla="*/ 1051070 w 1292962"/>
                <a:gd name="connsiteY80" fmla="*/ 947279 h 1506262"/>
                <a:gd name="connsiteX81" fmla="*/ 1057311 w 1292962"/>
                <a:gd name="connsiteY81" fmla="*/ 948041 h 1506262"/>
                <a:gd name="connsiteX82" fmla="*/ 1131158 w 1292962"/>
                <a:gd name="connsiteY82" fmla="*/ 986046 h 1506262"/>
                <a:gd name="connsiteX83" fmla="*/ 1132955 w 1292962"/>
                <a:gd name="connsiteY83" fmla="*/ 987189 h 1506262"/>
                <a:gd name="connsiteX84" fmla="*/ 1134468 w 1292962"/>
                <a:gd name="connsiteY84" fmla="*/ 989570 h 1506262"/>
                <a:gd name="connsiteX85" fmla="*/ 1133995 w 1292962"/>
                <a:gd name="connsiteY85" fmla="*/ 998905 h 1506262"/>
                <a:gd name="connsiteX86" fmla="*/ 1128700 w 1292962"/>
                <a:gd name="connsiteY86" fmla="*/ 1003953 h 1506262"/>
                <a:gd name="connsiteX87" fmla="*/ 1122365 w 1292962"/>
                <a:gd name="connsiteY87" fmla="*/ 1002715 h 1506262"/>
                <a:gd name="connsiteX88" fmla="*/ 1049652 w 1292962"/>
                <a:gd name="connsiteY88" fmla="*/ 965281 h 1506262"/>
                <a:gd name="connsiteX89" fmla="*/ 1049747 w 1292962"/>
                <a:gd name="connsiteY89" fmla="*/ 965472 h 1506262"/>
                <a:gd name="connsiteX90" fmla="*/ 1048612 w 1292962"/>
                <a:gd name="connsiteY90" fmla="*/ 964710 h 1506262"/>
                <a:gd name="connsiteX91" fmla="*/ 1045870 w 1292962"/>
                <a:gd name="connsiteY91" fmla="*/ 951661 h 1506262"/>
                <a:gd name="connsiteX92" fmla="*/ 1051070 w 1292962"/>
                <a:gd name="connsiteY92" fmla="*/ 947279 h 1506262"/>
                <a:gd name="connsiteX93" fmla="*/ 436180 w 1292962"/>
                <a:gd name="connsiteY93" fmla="*/ 942802 h 1506262"/>
                <a:gd name="connsiteX94" fmla="*/ 336236 w 1292962"/>
                <a:gd name="connsiteY94" fmla="*/ 1138827 h 1506262"/>
                <a:gd name="connsiteX95" fmla="*/ 405923 w 1292962"/>
                <a:gd name="connsiteY95" fmla="*/ 1176546 h 1506262"/>
                <a:gd name="connsiteX96" fmla="*/ 505867 w 1292962"/>
                <a:gd name="connsiteY96" fmla="*/ 980521 h 1506262"/>
                <a:gd name="connsiteX97" fmla="*/ 594330 w 1292962"/>
                <a:gd name="connsiteY97" fmla="*/ 898221 h 1506262"/>
                <a:gd name="connsiteX98" fmla="*/ 558534 w 1292962"/>
                <a:gd name="connsiteY98" fmla="*/ 919371 h 1506262"/>
                <a:gd name="connsiteX99" fmla="*/ 532437 w 1292962"/>
                <a:gd name="connsiteY99" fmla="*/ 971282 h 1506262"/>
                <a:gd name="connsiteX100" fmla="*/ 569313 w 1292962"/>
                <a:gd name="connsiteY100" fmla="*/ 990141 h 1506262"/>
                <a:gd name="connsiteX101" fmla="*/ 621697 w 1292962"/>
                <a:gd name="connsiteY101" fmla="*/ 993189 h 1506262"/>
                <a:gd name="connsiteX102" fmla="*/ 637109 w 1292962"/>
                <a:gd name="connsiteY102" fmla="*/ 977759 h 1506262"/>
                <a:gd name="connsiteX103" fmla="*/ 620940 w 1292962"/>
                <a:gd name="connsiteY103" fmla="*/ 906798 h 1506262"/>
                <a:gd name="connsiteX104" fmla="*/ 616780 w 1292962"/>
                <a:gd name="connsiteY104" fmla="*/ 904131 h 1506262"/>
                <a:gd name="connsiteX105" fmla="*/ 616875 w 1292962"/>
                <a:gd name="connsiteY105" fmla="*/ 904036 h 1506262"/>
                <a:gd name="connsiteX106" fmla="*/ 594330 w 1292962"/>
                <a:gd name="connsiteY106" fmla="*/ 898221 h 1506262"/>
                <a:gd name="connsiteX107" fmla="*/ 405363 w 1292962"/>
                <a:gd name="connsiteY107" fmla="*/ 802450 h 1506262"/>
                <a:gd name="connsiteX108" fmla="*/ 361577 w 1292962"/>
                <a:gd name="connsiteY108" fmla="*/ 832788 h 1506262"/>
                <a:gd name="connsiteX109" fmla="*/ 357605 w 1292962"/>
                <a:gd name="connsiteY109" fmla="*/ 860982 h 1506262"/>
                <a:gd name="connsiteX110" fmla="*/ 370559 w 1292962"/>
                <a:gd name="connsiteY110" fmla="*/ 883080 h 1506262"/>
                <a:gd name="connsiteX111" fmla="*/ 390132 w 1292962"/>
                <a:gd name="connsiteY111" fmla="*/ 897273 h 1506262"/>
                <a:gd name="connsiteX112" fmla="*/ 426819 w 1292962"/>
                <a:gd name="connsiteY112" fmla="*/ 916037 h 1506262"/>
                <a:gd name="connsiteX113" fmla="*/ 426819 w 1292962"/>
                <a:gd name="connsiteY113" fmla="*/ 916132 h 1506262"/>
                <a:gd name="connsiteX114" fmla="*/ 454051 w 1292962"/>
                <a:gd name="connsiteY114" fmla="*/ 866697 h 1506262"/>
                <a:gd name="connsiteX115" fmla="*/ 454713 w 1292962"/>
                <a:gd name="connsiteY115" fmla="*/ 865269 h 1506262"/>
                <a:gd name="connsiteX116" fmla="*/ 438544 w 1292962"/>
                <a:gd name="connsiteY116" fmla="*/ 811738 h 1506262"/>
                <a:gd name="connsiteX117" fmla="*/ 433911 w 1292962"/>
                <a:gd name="connsiteY117" fmla="*/ 808595 h 1506262"/>
                <a:gd name="connsiteX118" fmla="*/ 430696 w 1292962"/>
                <a:gd name="connsiteY118" fmla="*/ 807166 h 1506262"/>
                <a:gd name="connsiteX119" fmla="*/ 405363 w 1292962"/>
                <a:gd name="connsiteY119" fmla="*/ 802450 h 1506262"/>
                <a:gd name="connsiteX120" fmla="*/ 1119623 w 1292962"/>
                <a:gd name="connsiteY120" fmla="*/ 759446 h 1506262"/>
                <a:gd name="connsiteX121" fmla="*/ 1284337 w 1292962"/>
                <a:gd name="connsiteY121" fmla="*/ 776591 h 1506262"/>
                <a:gd name="connsiteX122" fmla="*/ 1290010 w 1292962"/>
                <a:gd name="connsiteY122" fmla="*/ 779068 h 1506262"/>
                <a:gd name="connsiteX123" fmla="*/ 1292941 w 1292962"/>
                <a:gd name="connsiteY123" fmla="*/ 787545 h 1506262"/>
                <a:gd name="connsiteX124" fmla="*/ 1289916 w 1292962"/>
                <a:gd name="connsiteY124" fmla="*/ 793927 h 1506262"/>
                <a:gd name="connsiteX125" fmla="*/ 1282351 w 1292962"/>
                <a:gd name="connsiteY125" fmla="*/ 796308 h 1506262"/>
                <a:gd name="connsiteX126" fmla="*/ 1282446 w 1292962"/>
                <a:gd name="connsiteY126" fmla="*/ 796403 h 1506262"/>
                <a:gd name="connsiteX127" fmla="*/ 1120852 w 1292962"/>
                <a:gd name="connsiteY127" fmla="*/ 779544 h 1506262"/>
                <a:gd name="connsiteX128" fmla="*/ 1109978 w 1292962"/>
                <a:gd name="connsiteY128" fmla="*/ 772210 h 1506262"/>
                <a:gd name="connsiteX129" fmla="*/ 1109316 w 1292962"/>
                <a:gd name="connsiteY129" fmla="*/ 768304 h 1506262"/>
                <a:gd name="connsiteX130" fmla="*/ 1112342 w 1292962"/>
                <a:gd name="connsiteY130" fmla="*/ 761923 h 1506262"/>
                <a:gd name="connsiteX131" fmla="*/ 1119623 w 1292962"/>
                <a:gd name="connsiteY131" fmla="*/ 759446 h 1506262"/>
                <a:gd name="connsiteX132" fmla="*/ 10779 w 1292962"/>
                <a:gd name="connsiteY132" fmla="*/ 657433 h 1506262"/>
                <a:gd name="connsiteX133" fmla="*/ 90489 w 1292962"/>
                <a:gd name="connsiteY133" fmla="*/ 661528 h 1506262"/>
                <a:gd name="connsiteX134" fmla="*/ 100039 w 1292962"/>
                <a:gd name="connsiteY134" fmla="*/ 671815 h 1506262"/>
                <a:gd name="connsiteX135" fmla="*/ 89165 w 1292962"/>
                <a:gd name="connsiteY135" fmla="*/ 681245 h 1506262"/>
                <a:gd name="connsiteX136" fmla="*/ 89165 w 1292962"/>
                <a:gd name="connsiteY136" fmla="*/ 681340 h 1506262"/>
                <a:gd name="connsiteX137" fmla="*/ 11252 w 1292962"/>
                <a:gd name="connsiteY137" fmla="*/ 677340 h 1506262"/>
                <a:gd name="connsiteX138" fmla="*/ 662 w 1292962"/>
                <a:gd name="connsiteY138" fmla="*/ 670196 h 1506262"/>
                <a:gd name="connsiteX139" fmla="*/ 0 w 1292962"/>
                <a:gd name="connsiteY139" fmla="*/ 666767 h 1506262"/>
                <a:gd name="connsiteX140" fmla="*/ 10779 w 1292962"/>
                <a:gd name="connsiteY140" fmla="*/ 657433 h 1506262"/>
                <a:gd name="connsiteX141" fmla="*/ 1175410 w 1292962"/>
                <a:gd name="connsiteY141" fmla="*/ 511796 h 1506262"/>
                <a:gd name="connsiteX142" fmla="*/ 1187986 w 1292962"/>
                <a:gd name="connsiteY142" fmla="*/ 519892 h 1506262"/>
                <a:gd name="connsiteX143" fmla="*/ 1186662 w 1292962"/>
                <a:gd name="connsiteY143" fmla="*/ 528941 h 1506262"/>
                <a:gd name="connsiteX144" fmla="*/ 1181461 w 1292962"/>
                <a:gd name="connsiteY144" fmla="*/ 533323 h 1506262"/>
                <a:gd name="connsiteX145" fmla="*/ 1106763 w 1292962"/>
                <a:gd name="connsiteY145" fmla="*/ 556659 h 1506262"/>
                <a:gd name="connsiteX146" fmla="*/ 1104872 w 1292962"/>
                <a:gd name="connsiteY146" fmla="*/ 557516 h 1506262"/>
                <a:gd name="connsiteX147" fmla="*/ 1098159 w 1292962"/>
                <a:gd name="connsiteY147" fmla="*/ 555801 h 1506262"/>
                <a:gd name="connsiteX148" fmla="*/ 1095133 w 1292962"/>
                <a:gd name="connsiteY148" fmla="*/ 553706 h 1506262"/>
                <a:gd name="connsiteX149" fmla="*/ 1094944 w 1292962"/>
                <a:gd name="connsiteY149" fmla="*/ 553611 h 1506262"/>
                <a:gd name="connsiteX150" fmla="*/ 1095795 w 1292962"/>
                <a:gd name="connsiteY150" fmla="*/ 552373 h 1506262"/>
                <a:gd name="connsiteX151" fmla="*/ 1093525 w 1292962"/>
                <a:gd name="connsiteY151" fmla="*/ 547515 h 1506262"/>
                <a:gd name="connsiteX152" fmla="*/ 1093525 w 1292962"/>
                <a:gd name="connsiteY152" fmla="*/ 543133 h 1506262"/>
                <a:gd name="connsiteX153" fmla="*/ 1102886 w 1292962"/>
                <a:gd name="connsiteY153" fmla="*/ 534466 h 1506262"/>
                <a:gd name="connsiteX154" fmla="*/ 52572 w 1292962"/>
                <a:gd name="connsiteY154" fmla="*/ 425404 h 1506262"/>
                <a:gd name="connsiteX155" fmla="*/ 58812 w 1292962"/>
                <a:gd name="connsiteY155" fmla="*/ 426166 h 1506262"/>
                <a:gd name="connsiteX156" fmla="*/ 133511 w 1292962"/>
                <a:gd name="connsiteY156" fmla="*/ 464838 h 1506262"/>
                <a:gd name="connsiteX157" fmla="*/ 134267 w 1292962"/>
                <a:gd name="connsiteY157" fmla="*/ 465219 h 1506262"/>
                <a:gd name="connsiteX158" fmla="*/ 136064 w 1292962"/>
                <a:gd name="connsiteY158" fmla="*/ 466362 h 1506262"/>
                <a:gd name="connsiteX159" fmla="*/ 137576 w 1292962"/>
                <a:gd name="connsiteY159" fmla="*/ 468743 h 1506262"/>
                <a:gd name="connsiteX160" fmla="*/ 137104 w 1292962"/>
                <a:gd name="connsiteY160" fmla="*/ 478077 h 1506262"/>
                <a:gd name="connsiteX161" fmla="*/ 131809 w 1292962"/>
                <a:gd name="connsiteY161" fmla="*/ 482554 h 1506262"/>
                <a:gd name="connsiteX162" fmla="*/ 125473 w 1292962"/>
                <a:gd name="connsiteY162" fmla="*/ 481887 h 1506262"/>
                <a:gd name="connsiteX163" fmla="*/ 51248 w 1292962"/>
                <a:gd name="connsiteY163" fmla="*/ 443406 h 1506262"/>
                <a:gd name="connsiteX164" fmla="*/ 51248 w 1292962"/>
                <a:gd name="connsiteY164" fmla="*/ 443597 h 1506262"/>
                <a:gd name="connsiteX165" fmla="*/ 50113 w 1292962"/>
                <a:gd name="connsiteY165" fmla="*/ 442835 h 1506262"/>
                <a:gd name="connsiteX166" fmla="*/ 47371 w 1292962"/>
                <a:gd name="connsiteY166" fmla="*/ 429786 h 1506262"/>
                <a:gd name="connsiteX167" fmla="*/ 52572 w 1292962"/>
                <a:gd name="connsiteY167" fmla="*/ 425404 h 1506262"/>
                <a:gd name="connsiteX168" fmla="*/ 592397 w 1292962"/>
                <a:gd name="connsiteY168" fmla="*/ 414781 h 1506262"/>
                <a:gd name="connsiteX169" fmla="*/ 662166 w 1292962"/>
                <a:gd name="connsiteY169" fmla="*/ 421594 h 1506262"/>
                <a:gd name="connsiteX170" fmla="*/ 662261 w 1292962"/>
                <a:gd name="connsiteY170" fmla="*/ 421594 h 1506262"/>
                <a:gd name="connsiteX171" fmla="*/ 666043 w 1292962"/>
                <a:gd name="connsiteY171" fmla="*/ 423690 h 1506262"/>
                <a:gd name="connsiteX172" fmla="*/ 667556 w 1292962"/>
                <a:gd name="connsiteY172" fmla="*/ 425690 h 1506262"/>
                <a:gd name="connsiteX173" fmla="*/ 668974 w 1292962"/>
                <a:gd name="connsiteY173" fmla="*/ 433310 h 1506262"/>
                <a:gd name="connsiteX174" fmla="*/ 657438 w 1292962"/>
                <a:gd name="connsiteY174" fmla="*/ 440168 h 1506262"/>
                <a:gd name="connsiteX175" fmla="*/ 418026 w 1292962"/>
                <a:gd name="connsiteY175" fmla="*/ 505700 h 1506262"/>
                <a:gd name="connsiteX176" fmla="*/ 406112 w 1292962"/>
                <a:gd name="connsiteY176" fmla="*/ 506652 h 1506262"/>
                <a:gd name="connsiteX177" fmla="*/ 403748 w 1292962"/>
                <a:gd name="connsiteY177" fmla="*/ 505033 h 1506262"/>
                <a:gd name="connsiteX178" fmla="*/ 401478 w 1292962"/>
                <a:gd name="connsiteY178" fmla="*/ 499413 h 1506262"/>
                <a:gd name="connsiteX179" fmla="*/ 404126 w 1292962"/>
                <a:gd name="connsiteY179" fmla="*/ 492270 h 1506262"/>
                <a:gd name="connsiteX180" fmla="*/ 404221 w 1292962"/>
                <a:gd name="connsiteY180" fmla="*/ 492174 h 1506262"/>
                <a:gd name="connsiteX181" fmla="*/ 592397 w 1292962"/>
                <a:gd name="connsiteY181" fmla="*/ 414781 h 1506262"/>
                <a:gd name="connsiteX182" fmla="*/ 627599 w 1292962"/>
                <a:gd name="connsiteY182" fmla="*/ 327768 h 1506262"/>
                <a:gd name="connsiteX183" fmla="*/ 269291 w 1292962"/>
                <a:gd name="connsiteY183" fmla="*/ 522940 h 1506262"/>
                <a:gd name="connsiteX184" fmla="*/ 239128 w 1292962"/>
                <a:gd name="connsiteY184" fmla="*/ 781830 h 1506262"/>
                <a:gd name="connsiteX185" fmla="*/ 227498 w 1292962"/>
                <a:gd name="connsiteY185" fmla="*/ 1029861 h 1506262"/>
                <a:gd name="connsiteX186" fmla="*/ 227309 w 1292962"/>
                <a:gd name="connsiteY186" fmla="*/ 1030051 h 1506262"/>
                <a:gd name="connsiteX187" fmla="*/ 239412 w 1292962"/>
                <a:gd name="connsiteY187" fmla="*/ 1081296 h 1506262"/>
                <a:gd name="connsiteX188" fmla="*/ 245747 w 1292962"/>
                <a:gd name="connsiteY188" fmla="*/ 1086534 h 1506262"/>
                <a:gd name="connsiteX189" fmla="*/ 254257 w 1292962"/>
                <a:gd name="connsiteY189" fmla="*/ 1092249 h 1506262"/>
                <a:gd name="connsiteX190" fmla="*/ 315812 w 1292962"/>
                <a:gd name="connsiteY190" fmla="*/ 1125587 h 1506262"/>
                <a:gd name="connsiteX191" fmla="*/ 415851 w 1292962"/>
                <a:gd name="connsiteY191" fmla="*/ 929372 h 1506262"/>
                <a:gd name="connsiteX192" fmla="*/ 378880 w 1292962"/>
                <a:gd name="connsiteY192" fmla="*/ 910417 h 1506262"/>
                <a:gd name="connsiteX193" fmla="*/ 337182 w 1292962"/>
                <a:gd name="connsiteY193" fmla="*/ 865364 h 1506262"/>
                <a:gd name="connsiteX194" fmla="*/ 340869 w 1292962"/>
                <a:gd name="connsiteY194" fmla="*/ 820025 h 1506262"/>
                <a:gd name="connsiteX195" fmla="*/ 381433 w 1292962"/>
                <a:gd name="connsiteY195" fmla="*/ 782592 h 1506262"/>
                <a:gd name="connsiteX196" fmla="*/ 438166 w 1292962"/>
                <a:gd name="connsiteY196" fmla="*/ 786973 h 1506262"/>
                <a:gd name="connsiteX197" fmla="*/ 469558 w 1292962"/>
                <a:gd name="connsiteY197" fmla="*/ 870412 h 1506262"/>
                <a:gd name="connsiteX198" fmla="*/ 443083 w 1292962"/>
                <a:gd name="connsiteY198" fmla="*/ 922705 h 1506262"/>
                <a:gd name="connsiteX199" fmla="*/ 512770 w 1292962"/>
                <a:gd name="connsiteY199" fmla="*/ 960424 h 1506262"/>
                <a:gd name="connsiteX200" fmla="*/ 539245 w 1292962"/>
                <a:gd name="connsiteY200" fmla="*/ 908322 h 1506262"/>
                <a:gd name="connsiteX201" fmla="*/ 625479 w 1292962"/>
                <a:gd name="connsiteY201" fmla="*/ 885176 h 1506262"/>
                <a:gd name="connsiteX202" fmla="*/ 654886 w 1292962"/>
                <a:gd name="connsiteY202" fmla="*/ 985093 h 1506262"/>
                <a:gd name="connsiteX203" fmla="*/ 654602 w 1292962"/>
                <a:gd name="connsiteY203" fmla="*/ 985570 h 1506262"/>
                <a:gd name="connsiteX204" fmla="*/ 631152 w 1292962"/>
                <a:gd name="connsiteY204" fmla="*/ 1008906 h 1506262"/>
                <a:gd name="connsiteX205" fmla="*/ 558912 w 1292962"/>
                <a:gd name="connsiteY205" fmla="*/ 1005953 h 1506262"/>
                <a:gd name="connsiteX206" fmla="*/ 521942 w 1292962"/>
                <a:gd name="connsiteY206" fmla="*/ 986998 h 1506262"/>
                <a:gd name="connsiteX207" fmla="*/ 422092 w 1292962"/>
                <a:gd name="connsiteY207" fmla="*/ 1182832 h 1506262"/>
                <a:gd name="connsiteX208" fmla="*/ 483269 w 1292962"/>
                <a:gd name="connsiteY208" fmla="*/ 1215789 h 1506262"/>
                <a:gd name="connsiteX209" fmla="*/ 484971 w 1292962"/>
                <a:gd name="connsiteY209" fmla="*/ 1215979 h 1506262"/>
                <a:gd name="connsiteX210" fmla="*/ 537543 w 1292962"/>
                <a:gd name="connsiteY210" fmla="*/ 1196929 h 1506262"/>
                <a:gd name="connsiteX211" fmla="*/ 732704 w 1292962"/>
                <a:gd name="connsiteY211" fmla="*/ 1045005 h 1506262"/>
                <a:gd name="connsiteX212" fmla="*/ 924934 w 1292962"/>
                <a:gd name="connsiteY212" fmla="*/ 869269 h 1506262"/>
                <a:gd name="connsiteX213" fmla="*/ 775727 w 1292962"/>
                <a:gd name="connsiteY213" fmla="*/ 373112 h 1506262"/>
                <a:gd name="connsiteX214" fmla="*/ 777145 w 1292962"/>
                <a:gd name="connsiteY214" fmla="*/ 370921 h 1506262"/>
                <a:gd name="connsiteX215" fmla="*/ 767500 w 1292962"/>
                <a:gd name="connsiteY215" fmla="*/ 366063 h 1506262"/>
                <a:gd name="connsiteX216" fmla="*/ 627599 w 1292962"/>
                <a:gd name="connsiteY216" fmla="*/ 327768 h 1506262"/>
                <a:gd name="connsiteX217" fmla="*/ 616935 w 1292962"/>
                <a:gd name="connsiteY217" fmla="*/ 308519 h 1506262"/>
                <a:gd name="connsiteX218" fmla="*/ 760314 w 1292962"/>
                <a:gd name="connsiteY218" fmla="*/ 343299 h 1506262"/>
                <a:gd name="connsiteX219" fmla="*/ 794827 w 1292962"/>
                <a:gd name="connsiteY219" fmla="*/ 361968 h 1506262"/>
                <a:gd name="connsiteX220" fmla="*/ 942805 w 1292962"/>
                <a:gd name="connsiteY220" fmla="*/ 879366 h 1506262"/>
                <a:gd name="connsiteX221" fmla="*/ 739701 w 1292962"/>
                <a:gd name="connsiteY221" fmla="*/ 1063865 h 1506262"/>
                <a:gd name="connsiteX222" fmla="*/ 553523 w 1292962"/>
                <a:gd name="connsiteY222" fmla="*/ 1209693 h 1506262"/>
                <a:gd name="connsiteX223" fmla="*/ 516174 w 1292962"/>
                <a:gd name="connsiteY223" fmla="*/ 1232838 h 1506262"/>
                <a:gd name="connsiteX224" fmla="*/ 506245 w 1292962"/>
                <a:gd name="connsiteY224" fmla="*/ 1235696 h 1506262"/>
                <a:gd name="connsiteX225" fmla="*/ 509933 w 1292962"/>
                <a:gd name="connsiteY225" fmla="*/ 1245411 h 1506262"/>
                <a:gd name="connsiteX226" fmla="*/ 508042 w 1292962"/>
                <a:gd name="connsiteY226" fmla="*/ 1285321 h 1506262"/>
                <a:gd name="connsiteX227" fmla="*/ 505773 w 1292962"/>
                <a:gd name="connsiteY227" fmla="*/ 1288941 h 1506262"/>
                <a:gd name="connsiteX228" fmla="*/ 474948 w 1292962"/>
                <a:gd name="connsiteY228" fmla="*/ 1314753 h 1506262"/>
                <a:gd name="connsiteX229" fmla="*/ 466154 w 1292962"/>
                <a:gd name="connsiteY229" fmla="*/ 1318182 h 1506262"/>
                <a:gd name="connsiteX230" fmla="*/ 469558 w 1292962"/>
                <a:gd name="connsiteY230" fmla="*/ 1327041 h 1506262"/>
                <a:gd name="connsiteX231" fmla="*/ 466154 w 1292962"/>
                <a:gd name="connsiteY231" fmla="*/ 1365903 h 1506262"/>
                <a:gd name="connsiteX232" fmla="*/ 463885 w 1292962"/>
                <a:gd name="connsiteY232" fmla="*/ 1369522 h 1506262"/>
                <a:gd name="connsiteX233" fmla="*/ 431264 w 1292962"/>
                <a:gd name="connsiteY233" fmla="*/ 1395621 h 1506262"/>
                <a:gd name="connsiteX234" fmla="*/ 421997 w 1292962"/>
                <a:gd name="connsiteY234" fmla="*/ 1398288 h 1506262"/>
                <a:gd name="connsiteX235" fmla="*/ 424739 w 1292962"/>
                <a:gd name="connsiteY235" fmla="*/ 1407527 h 1506262"/>
                <a:gd name="connsiteX236" fmla="*/ 420957 w 1292962"/>
                <a:gd name="connsiteY236" fmla="*/ 1444579 h 1506262"/>
                <a:gd name="connsiteX237" fmla="*/ 418688 w 1292962"/>
                <a:gd name="connsiteY237" fmla="*/ 1448104 h 1506262"/>
                <a:gd name="connsiteX238" fmla="*/ 388430 w 1292962"/>
                <a:gd name="connsiteY238" fmla="*/ 1473726 h 1506262"/>
                <a:gd name="connsiteX239" fmla="*/ 388525 w 1292962"/>
                <a:gd name="connsiteY239" fmla="*/ 1473821 h 1506262"/>
                <a:gd name="connsiteX240" fmla="*/ 348812 w 1292962"/>
                <a:gd name="connsiteY240" fmla="*/ 1470202 h 1506262"/>
                <a:gd name="connsiteX241" fmla="*/ 296239 w 1292962"/>
                <a:gd name="connsiteY241" fmla="*/ 1444103 h 1506262"/>
                <a:gd name="connsiteX242" fmla="*/ 296239 w 1292962"/>
                <a:gd name="connsiteY242" fmla="*/ 1459438 h 1506262"/>
                <a:gd name="connsiteX243" fmla="*/ 291606 w 1292962"/>
                <a:gd name="connsiteY243" fmla="*/ 1477155 h 1506262"/>
                <a:gd name="connsiteX244" fmla="*/ 291039 w 1292962"/>
                <a:gd name="connsiteY244" fmla="*/ 1478107 h 1506262"/>
                <a:gd name="connsiteX245" fmla="*/ 260781 w 1292962"/>
                <a:gd name="connsiteY245" fmla="*/ 1503825 h 1506262"/>
                <a:gd name="connsiteX246" fmla="*/ 221163 w 1292962"/>
                <a:gd name="connsiteY246" fmla="*/ 1500300 h 1506262"/>
                <a:gd name="connsiteX247" fmla="*/ 177951 w 1292962"/>
                <a:gd name="connsiteY247" fmla="*/ 1478107 h 1506262"/>
                <a:gd name="connsiteX248" fmla="*/ 172184 w 1292962"/>
                <a:gd name="connsiteY248" fmla="*/ 1474202 h 1506262"/>
                <a:gd name="connsiteX249" fmla="*/ 150341 w 1292962"/>
                <a:gd name="connsiteY249" fmla="*/ 1445817 h 1506262"/>
                <a:gd name="connsiteX250" fmla="*/ 154029 w 1292962"/>
                <a:gd name="connsiteY250" fmla="*/ 1406479 h 1506262"/>
                <a:gd name="connsiteX251" fmla="*/ 154502 w 1292962"/>
                <a:gd name="connsiteY251" fmla="*/ 1405336 h 1506262"/>
                <a:gd name="connsiteX252" fmla="*/ 166983 w 1292962"/>
                <a:gd name="connsiteY252" fmla="*/ 1389811 h 1506262"/>
                <a:gd name="connsiteX253" fmla="*/ 177290 w 1292962"/>
                <a:gd name="connsiteY253" fmla="*/ 1380381 h 1506262"/>
                <a:gd name="connsiteX254" fmla="*/ 126419 w 1292962"/>
                <a:gd name="connsiteY254" fmla="*/ 1355140 h 1506262"/>
                <a:gd name="connsiteX255" fmla="*/ 120651 w 1292962"/>
                <a:gd name="connsiteY255" fmla="*/ 1351329 h 1506262"/>
                <a:gd name="connsiteX256" fmla="*/ 98809 w 1292962"/>
                <a:gd name="connsiteY256" fmla="*/ 1322945 h 1506262"/>
                <a:gd name="connsiteX257" fmla="*/ 102213 w 1292962"/>
                <a:gd name="connsiteY257" fmla="*/ 1284083 h 1506262"/>
                <a:gd name="connsiteX258" fmla="*/ 104482 w 1292962"/>
                <a:gd name="connsiteY258" fmla="*/ 1280463 h 1506262"/>
                <a:gd name="connsiteX259" fmla="*/ 131998 w 1292962"/>
                <a:gd name="connsiteY259" fmla="*/ 1255317 h 1506262"/>
                <a:gd name="connsiteX260" fmla="*/ 138900 w 1292962"/>
                <a:gd name="connsiteY260" fmla="*/ 1251222 h 1506262"/>
                <a:gd name="connsiteX261" fmla="*/ 137104 w 1292962"/>
                <a:gd name="connsiteY261" fmla="*/ 1242554 h 1506262"/>
                <a:gd name="connsiteX262" fmla="*/ 140129 w 1292962"/>
                <a:gd name="connsiteY262" fmla="*/ 1202739 h 1506262"/>
                <a:gd name="connsiteX263" fmla="*/ 142399 w 1292962"/>
                <a:gd name="connsiteY263" fmla="*/ 1199120 h 1506262"/>
                <a:gd name="connsiteX264" fmla="*/ 173129 w 1292962"/>
                <a:gd name="connsiteY264" fmla="*/ 1173307 h 1506262"/>
                <a:gd name="connsiteX265" fmla="*/ 181923 w 1292962"/>
                <a:gd name="connsiteY265" fmla="*/ 1169878 h 1506262"/>
                <a:gd name="connsiteX266" fmla="*/ 178519 w 1292962"/>
                <a:gd name="connsiteY266" fmla="*/ 1161020 h 1506262"/>
                <a:gd name="connsiteX267" fmla="*/ 182017 w 1292962"/>
                <a:gd name="connsiteY267" fmla="*/ 1122158 h 1506262"/>
                <a:gd name="connsiteX268" fmla="*/ 184381 w 1292962"/>
                <a:gd name="connsiteY268" fmla="*/ 1118443 h 1506262"/>
                <a:gd name="connsiteX269" fmla="*/ 209154 w 1292962"/>
                <a:gd name="connsiteY269" fmla="*/ 1095202 h 1506262"/>
                <a:gd name="connsiteX270" fmla="*/ 217854 w 1292962"/>
                <a:gd name="connsiteY270" fmla="*/ 1091487 h 1506262"/>
                <a:gd name="connsiteX271" fmla="*/ 214166 w 1292962"/>
                <a:gd name="connsiteY271" fmla="*/ 1082724 h 1506262"/>
                <a:gd name="connsiteX272" fmla="*/ 209249 w 1292962"/>
                <a:gd name="connsiteY272" fmla="*/ 1028813 h 1506262"/>
                <a:gd name="connsiteX273" fmla="*/ 221068 w 1292962"/>
                <a:gd name="connsiteY273" fmla="*/ 791545 h 1506262"/>
                <a:gd name="connsiteX274" fmla="*/ 253595 w 1292962"/>
                <a:gd name="connsiteY274" fmla="*/ 519702 h 1506262"/>
                <a:gd name="connsiteX275" fmla="*/ 254824 w 1292962"/>
                <a:gd name="connsiteY275" fmla="*/ 517701 h 1506262"/>
                <a:gd name="connsiteX276" fmla="*/ 616935 w 1292962"/>
                <a:gd name="connsiteY276" fmla="*/ 308519 h 1506262"/>
                <a:gd name="connsiteX277" fmla="*/ 1132671 w 1292962"/>
                <a:gd name="connsiteY277" fmla="*/ 256716 h 1506262"/>
                <a:gd name="connsiteX278" fmla="*/ 1137210 w 1292962"/>
                <a:gd name="connsiteY278" fmla="*/ 259098 h 1506262"/>
                <a:gd name="connsiteX279" fmla="*/ 1138723 w 1292962"/>
                <a:gd name="connsiteY279" fmla="*/ 260907 h 1506262"/>
                <a:gd name="connsiteX280" fmla="*/ 1141276 w 1292962"/>
                <a:gd name="connsiteY280" fmla="*/ 269766 h 1506262"/>
                <a:gd name="connsiteX281" fmla="*/ 1137683 w 1292962"/>
                <a:gd name="connsiteY281" fmla="*/ 275290 h 1506262"/>
                <a:gd name="connsiteX282" fmla="*/ 1013721 w 1292962"/>
                <a:gd name="connsiteY282" fmla="*/ 374826 h 1506262"/>
                <a:gd name="connsiteX283" fmla="*/ 1001335 w 1292962"/>
                <a:gd name="connsiteY283" fmla="*/ 375398 h 1506262"/>
                <a:gd name="connsiteX284" fmla="*/ 998120 w 1292962"/>
                <a:gd name="connsiteY284" fmla="*/ 373207 h 1506262"/>
                <a:gd name="connsiteX285" fmla="*/ 996323 w 1292962"/>
                <a:gd name="connsiteY285" fmla="*/ 365397 h 1506262"/>
                <a:gd name="connsiteX286" fmla="*/ 999916 w 1292962"/>
                <a:gd name="connsiteY286" fmla="*/ 359872 h 1506262"/>
                <a:gd name="connsiteX287" fmla="*/ 1124729 w 1292962"/>
                <a:gd name="connsiteY287" fmla="*/ 259574 h 1506262"/>
                <a:gd name="connsiteX288" fmla="*/ 1124729 w 1292962"/>
                <a:gd name="connsiteY288" fmla="*/ 259764 h 1506262"/>
                <a:gd name="connsiteX289" fmla="*/ 1132671 w 1292962"/>
                <a:gd name="connsiteY289" fmla="*/ 256716 h 1506262"/>
                <a:gd name="connsiteX290" fmla="*/ 135118 w 1292962"/>
                <a:gd name="connsiteY290" fmla="*/ 173849 h 1506262"/>
                <a:gd name="connsiteX291" fmla="*/ 140508 w 1292962"/>
                <a:gd name="connsiteY291" fmla="*/ 176135 h 1506262"/>
                <a:gd name="connsiteX292" fmla="*/ 141264 w 1292962"/>
                <a:gd name="connsiteY292" fmla="*/ 177088 h 1506262"/>
                <a:gd name="connsiteX293" fmla="*/ 247354 w 1292962"/>
                <a:gd name="connsiteY293" fmla="*/ 304532 h 1506262"/>
                <a:gd name="connsiteX294" fmla="*/ 249718 w 1292962"/>
                <a:gd name="connsiteY294" fmla="*/ 313390 h 1506262"/>
                <a:gd name="connsiteX295" fmla="*/ 247260 w 1292962"/>
                <a:gd name="connsiteY295" fmla="*/ 319010 h 1506262"/>
                <a:gd name="connsiteX296" fmla="*/ 246220 w 1292962"/>
                <a:gd name="connsiteY296" fmla="*/ 319772 h 1506262"/>
                <a:gd name="connsiteX297" fmla="*/ 246220 w 1292962"/>
                <a:gd name="connsiteY297" fmla="*/ 319867 h 1506262"/>
                <a:gd name="connsiteX298" fmla="*/ 234968 w 1292962"/>
                <a:gd name="connsiteY298" fmla="*/ 319486 h 1506262"/>
                <a:gd name="connsiteX299" fmla="*/ 231469 w 1292962"/>
                <a:gd name="connsiteY299" fmla="*/ 317105 h 1506262"/>
                <a:gd name="connsiteX300" fmla="*/ 126230 w 1292962"/>
                <a:gd name="connsiteY300" fmla="*/ 190708 h 1506262"/>
                <a:gd name="connsiteX301" fmla="*/ 123866 w 1292962"/>
                <a:gd name="connsiteY301" fmla="*/ 181850 h 1506262"/>
                <a:gd name="connsiteX302" fmla="*/ 126324 w 1292962"/>
                <a:gd name="connsiteY302" fmla="*/ 176230 h 1506262"/>
                <a:gd name="connsiteX303" fmla="*/ 135118 w 1292962"/>
                <a:gd name="connsiteY303" fmla="*/ 173849 h 1506262"/>
                <a:gd name="connsiteX304" fmla="*/ 869620 w 1292962"/>
                <a:gd name="connsiteY304" fmla="*/ 145655 h 1506262"/>
                <a:gd name="connsiteX305" fmla="*/ 875860 w 1292962"/>
                <a:gd name="connsiteY305" fmla="*/ 146417 h 1506262"/>
                <a:gd name="connsiteX306" fmla="*/ 877468 w 1292962"/>
                <a:gd name="connsiteY306" fmla="*/ 147274 h 1506262"/>
                <a:gd name="connsiteX307" fmla="*/ 879264 w 1292962"/>
                <a:gd name="connsiteY307" fmla="*/ 148417 h 1506262"/>
                <a:gd name="connsiteX308" fmla="*/ 880777 w 1292962"/>
                <a:gd name="connsiteY308" fmla="*/ 150799 h 1506262"/>
                <a:gd name="connsiteX309" fmla="*/ 880493 w 1292962"/>
                <a:gd name="connsiteY309" fmla="*/ 159657 h 1506262"/>
                <a:gd name="connsiteX310" fmla="*/ 842293 w 1292962"/>
                <a:gd name="connsiteY310" fmla="*/ 234714 h 1506262"/>
                <a:gd name="connsiteX311" fmla="*/ 837093 w 1292962"/>
                <a:gd name="connsiteY311" fmla="*/ 239095 h 1506262"/>
                <a:gd name="connsiteX312" fmla="*/ 837187 w 1292962"/>
                <a:gd name="connsiteY312" fmla="*/ 239191 h 1506262"/>
                <a:gd name="connsiteX313" fmla="*/ 830947 w 1292962"/>
                <a:gd name="connsiteY313" fmla="*/ 238429 h 1506262"/>
                <a:gd name="connsiteX314" fmla="*/ 829339 w 1292962"/>
                <a:gd name="connsiteY314" fmla="*/ 237381 h 1506262"/>
                <a:gd name="connsiteX315" fmla="*/ 825179 w 1292962"/>
                <a:gd name="connsiteY315" fmla="*/ 231475 h 1506262"/>
                <a:gd name="connsiteX316" fmla="*/ 825652 w 1292962"/>
                <a:gd name="connsiteY316" fmla="*/ 226046 h 1506262"/>
                <a:gd name="connsiteX317" fmla="*/ 864419 w 1292962"/>
                <a:gd name="connsiteY317" fmla="*/ 150037 h 1506262"/>
                <a:gd name="connsiteX318" fmla="*/ 869620 w 1292962"/>
                <a:gd name="connsiteY318" fmla="*/ 145655 h 1506262"/>
                <a:gd name="connsiteX319" fmla="*/ 397791 w 1292962"/>
                <a:gd name="connsiteY319" fmla="*/ 111079 h 1506262"/>
                <a:gd name="connsiteX320" fmla="*/ 409327 w 1292962"/>
                <a:gd name="connsiteY320" fmla="*/ 117080 h 1506262"/>
                <a:gd name="connsiteX321" fmla="*/ 437882 w 1292962"/>
                <a:gd name="connsiteY321" fmla="*/ 192804 h 1506262"/>
                <a:gd name="connsiteX322" fmla="*/ 430696 w 1292962"/>
                <a:gd name="connsiteY322" fmla="*/ 205377 h 1506262"/>
                <a:gd name="connsiteX323" fmla="*/ 424550 w 1292962"/>
                <a:gd name="connsiteY323" fmla="*/ 204043 h 1506262"/>
                <a:gd name="connsiteX324" fmla="*/ 423321 w 1292962"/>
                <a:gd name="connsiteY324" fmla="*/ 202138 h 1506262"/>
                <a:gd name="connsiteX325" fmla="*/ 419444 w 1292962"/>
                <a:gd name="connsiteY325" fmla="*/ 196614 h 1506262"/>
                <a:gd name="connsiteX326" fmla="*/ 391740 w 1292962"/>
                <a:gd name="connsiteY326" fmla="*/ 123176 h 1506262"/>
                <a:gd name="connsiteX327" fmla="*/ 397791 w 1292962"/>
                <a:gd name="connsiteY327" fmla="*/ 111079 h 1506262"/>
                <a:gd name="connsiteX328" fmla="*/ 642971 w 1292962"/>
                <a:gd name="connsiteY328" fmla="*/ 18 h 1506262"/>
                <a:gd name="connsiteX329" fmla="*/ 651670 w 1292962"/>
                <a:gd name="connsiteY329" fmla="*/ 10591 h 1506262"/>
                <a:gd name="connsiteX330" fmla="*/ 637771 w 1292962"/>
                <a:gd name="connsiteY330" fmla="*/ 171658 h 1506262"/>
                <a:gd name="connsiteX331" fmla="*/ 634745 w 1292962"/>
                <a:gd name="connsiteY331" fmla="*/ 178040 h 1506262"/>
                <a:gd name="connsiteX332" fmla="*/ 634651 w 1292962"/>
                <a:gd name="connsiteY332" fmla="*/ 178040 h 1506262"/>
                <a:gd name="connsiteX333" fmla="*/ 629166 w 1292962"/>
                <a:gd name="connsiteY333" fmla="*/ 180326 h 1506262"/>
                <a:gd name="connsiteX334" fmla="*/ 618860 w 1292962"/>
                <a:gd name="connsiteY334" fmla="*/ 173468 h 1506262"/>
                <a:gd name="connsiteX335" fmla="*/ 618198 w 1292962"/>
                <a:gd name="connsiteY335" fmla="*/ 169372 h 1506262"/>
                <a:gd name="connsiteX336" fmla="*/ 632098 w 1292962"/>
                <a:gd name="connsiteY336" fmla="*/ 8781 h 1506262"/>
                <a:gd name="connsiteX337" fmla="*/ 642971 w 1292962"/>
                <a:gd name="connsiteY337" fmla="*/ 18 h 15062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Lst>
              <a:rect l="l" t="t" r="r" b="b"/>
              <a:pathLst>
                <a:path w="1292962" h="1506262">
                  <a:moveTo>
                    <a:pt x="202429" y="1400479"/>
                  </a:moveTo>
                  <a:cubicBezTo>
                    <a:pt x="198446" y="1400193"/>
                    <a:pt x="194120" y="1400622"/>
                    <a:pt x="189487" y="1402574"/>
                  </a:cubicBezTo>
                  <a:cubicBezTo>
                    <a:pt x="181544" y="1405908"/>
                    <a:pt x="175398" y="1410766"/>
                    <a:pt x="171238" y="1417052"/>
                  </a:cubicBezTo>
                  <a:lnTo>
                    <a:pt x="170387" y="1418290"/>
                  </a:lnTo>
                  <a:lnTo>
                    <a:pt x="170009" y="1419814"/>
                  </a:lnTo>
                  <a:cubicBezTo>
                    <a:pt x="168212" y="1426387"/>
                    <a:pt x="166037" y="1434483"/>
                    <a:pt x="169914" y="1443817"/>
                  </a:cubicBezTo>
                  <a:cubicBezTo>
                    <a:pt x="172278" y="1449437"/>
                    <a:pt x="175304" y="1454104"/>
                    <a:pt x="178991" y="1457819"/>
                  </a:cubicBezTo>
                  <a:cubicBezTo>
                    <a:pt x="180693" y="1459438"/>
                    <a:pt x="182490" y="1460962"/>
                    <a:pt x="184381" y="1462200"/>
                  </a:cubicBezTo>
                  <a:lnTo>
                    <a:pt x="228538" y="1484965"/>
                  </a:lnTo>
                  <a:cubicBezTo>
                    <a:pt x="234684" y="1488870"/>
                    <a:pt x="242343" y="1489823"/>
                    <a:pt x="250097" y="1487632"/>
                  </a:cubicBezTo>
                  <a:lnTo>
                    <a:pt x="271564" y="1469896"/>
                  </a:lnTo>
                  <a:lnTo>
                    <a:pt x="271561" y="1469916"/>
                  </a:lnTo>
                  <a:lnTo>
                    <a:pt x="271655" y="1469820"/>
                  </a:lnTo>
                  <a:lnTo>
                    <a:pt x="271564" y="1469896"/>
                  </a:lnTo>
                  <a:lnTo>
                    <a:pt x="274775" y="1447175"/>
                  </a:lnTo>
                  <a:cubicBezTo>
                    <a:pt x="272908" y="1439412"/>
                    <a:pt x="268251" y="1432149"/>
                    <a:pt x="261254" y="1427434"/>
                  </a:cubicBezTo>
                  <a:lnTo>
                    <a:pt x="215111" y="1403336"/>
                  </a:lnTo>
                  <a:lnTo>
                    <a:pt x="213315" y="1402669"/>
                  </a:lnTo>
                  <a:cubicBezTo>
                    <a:pt x="210053" y="1401765"/>
                    <a:pt x="206413" y="1400765"/>
                    <a:pt x="202429" y="1400479"/>
                  </a:cubicBezTo>
                  <a:close/>
                  <a:moveTo>
                    <a:pt x="141832" y="1276249"/>
                  </a:moveTo>
                  <a:cubicBezTo>
                    <a:pt x="133936" y="1278821"/>
                    <a:pt x="127129" y="1284417"/>
                    <a:pt x="123110" y="1292465"/>
                  </a:cubicBezTo>
                  <a:lnTo>
                    <a:pt x="120557" y="1296370"/>
                  </a:lnTo>
                  <a:lnTo>
                    <a:pt x="120178" y="1297894"/>
                  </a:lnTo>
                  <a:cubicBezTo>
                    <a:pt x="118287" y="1304943"/>
                    <a:pt x="117625" y="1310562"/>
                    <a:pt x="119517" y="1320087"/>
                  </a:cubicBezTo>
                  <a:cubicBezTo>
                    <a:pt x="120840" y="1326660"/>
                    <a:pt x="123772" y="1331136"/>
                    <a:pt x="126986" y="1334375"/>
                  </a:cubicBezTo>
                  <a:cubicBezTo>
                    <a:pt x="129445" y="1336852"/>
                    <a:pt x="132187" y="1338661"/>
                    <a:pt x="134456" y="1340185"/>
                  </a:cubicBezTo>
                  <a:lnTo>
                    <a:pt x="355714" y="1456676"/>
                  </a:lnTo>
                  <a:lnTo>
                    <a:pt x="355998" y="1456866"/>
                  </a:lnTo>
                  <a:cubicBezTo>
                    <a:pt x="364035" y="1460772"/>
                    <a:pt x="372923" y="1461438"/>
                    <a:pt x="381150" y="1458771"/>
                  </a:cubicBezTo>
                  <a:cubicBezTo>
                    <a:pt x="389376" y="1456200"/>
                    <a:pt x="396089" y="1450390"/>
                    <a:pt x="399966" y="1442579"/>
                  </a:cubicBezTo>
                  <a:lnTo>
                    <a:pt x="402330" y="1438769"/>
                  </a:lnTo>
                  <a:cubicBezTo>
                    <a:pt x="409611" y="1423529"/>
                    <a:pt x="404505" y="1405527"/>
                    <a:pt x="390227" y="1395907"/>
                  </a:cubicBezTo>
                  <a:lnTo>
                    <a:pt x="167078" y="1278178"/>
                  </a:lnTo>
                  <a:cubicBezTo>
                    <a:pt x="158710" y="1274130"/>
                    <a:pt x="149727" y="1273677"/>
                    <a:pt x="141832" y="1276249"/>
                  </a:cubicBezTo>
                  <a:close/>
                  <a:moveTo>
                    <a:pt x="180694" y="1193477"/>
                  </a:moveTo>
                  <a:cubicBezTo>
                    <a:pt x="172798" y="1196048"/>
                    <a:pt x="165991" y="1201644"/>
                    <a:pt x="161972" y="1209693"/>
                  </a:cubicBezTo>
                  <a:lnTo>
                    <a:pt x="160270" y="1212360"/>
                  </a:lnTo>
                  <a:cubicBezTo>
                    <a:pt x="154596" y="1221028"/>
                    <a:pt x="156204" y="1227790"/>
                    <a:pt x="157622" y="1233791"/>
                  </a:cubicBezTo>
                  <a:cubicBezTo>
                    <a:pt x="157811" y="1234839"/>
                    <a:pt x="158095" y="1235982"/>
                    <a:pt x="158379" y="1237315"/>
                  </a:cubicBezTo>
                  <a:lnTo>
                    <a:pt x="158473" y="1237220"/>
                  </a:lnTo>
                  <a:cubicBezTo>
                    <a:pt x="159797" y="1243792"/>
                    <a:pt x="162823" y="1248364"/>
                    <a:pt x="166037" y="1251603"/>
                  </a:cubicBezTo>
                  <a:cubicBezTo>
                    <a:pt x="168496" y="1254174"/>
                    <a:pt x="171238" y="1255984"/>
                    <a:pt x="173413" y="1257413"/>
                  </a:cubicBezTo>
                  <a:lnTo>
                    <a:pt x="402235" y="1376666"/>
                  </a:lnTo>
                  <a:cubicBezTo>
                    <a:pt x="418971" y="1384762"/>
                    <a:pt x="438166" y="1378476"/>
                    <a:pt x="446203" y="1362379"/>
                  </a:cubicBezTo>
                  <a:lnTo>
                    <a:pt x="448756" y="1358473"/>
                  </a:lnTo>
                  <a:lnTo>
                    <a:pt x="449134" y="1356949"/>
                  </a:lnTo>
                  <a:cubicBezTo>
                    <a:pt x="450836" y="1350663"/>
                    <a:pt x="453011" y="1342852"/>
                    <a:pt x="449607" y="1333899"/>
                  </a:cubicBezTo>
                  <a:cubicBezTo>
                    <a:pt x="447149" y="1322945"/>
                    <a:pt x="441381" y="1319040"/>
                    <a:pt x="436370" y="1315706"/>
                  </a:cubicBezTo>
                  <a:lnTo>
                    <a:pt x="205940" y="1195405"/>
                  </a:lnTo>
                  <a:cubicBezTo>
                    <a:pt x="197572" y="1191357"/>
                    <a:pt x="188589" y="1190905"/>
                    <a:pt x="180694" y="1193477"/>
                  </a:cubicBezTo>
                  <a:close/>
                  <a:moveTo>
                    <a:pt x="227309" y="1112157"/>
                  </a:moveTo>
                  <a:lnTo>
                    <a:pt x="222676" y="1114157"/>
                  </a:lnTo>
                  <a:cubicBezTo>
                    <a:pt x="214733" y="1117491"/>
                    <a:pt x="208587" y="1122349"/>
                    <a:pt x="204427" y="1128635"/>
                  </a:cubicBezTo>
                  <a:lnTo>
                    <a:pt x="202347" y="1131778"/>
                  </a:lnTo>
                  <a:cubicBezTo>
                    <a:pt x="197430" y="1139112"/>
                    <a:pt x="195917" y="1147685"/>
                    <a:pt x="197808" y="1157210"/>
                  </a:cubicBezTo>
                  <a:lnTo>
                    <a:pt x="197808" y="1157401"/>
                  </a:lnTo>
                  <a:cubicBezTo>
                    <a:pt x="199132" y="1163973"/>
                    <a:pt x="202063" y="1168449"/>
                    <a:pt x="205278" y="1171688"/>
                  </a:cubicBezTo>
                  <a:cubicBezTo>
                    <a:pt x="207736" y="1174164"/>
                    <a:pt x="210478" y="1175974"/>
                    <a:pt x="212748" y="1177498"/>
                  </a:cubicBezTo>
                  <a:lnTo>
                    <a:pt x="441570" y="1296751"/>
                  </a:lnTo>
                  <a:cubicBezTo>
                    <a:pt x="458306" y="1304848"/>
                    <a:pt x="477501" y="1298561"/>
                    <a:pt x="485538" y="1282464"/>
                  </a:cubicBezTo>
                  <a:lnTo>
                    <a:pt x="487240" y="1279797"/>
                  </a:lnTo>
                  <a:cubicBezTo>
                    <a:pt x="496128" y="1266366"/>
                    <a:pt x="491400" y="1246269"/>
                    <a:pt x="477312" y="1236744"/>
                  </a:cubicBezTo>
                  <a:lnTo>
                    <a:pt x="474002" y="1234553"/>
                  </a:lnTo>
                  <a:lnTo>
                    <a:pt x="246598" y="1118348"/>
                  </a:lnTo>
                  <a:lnTo>
                    <a:pt x="240830" y="1114443"/>
                  </a:lnTo>
                  <a:cubicBezTo>
                    <a:pt x="236859" y="1111776"/>
                    <a:pt x="227309" y="1112157"/>
                    <a:pt x="227309" y="1112157"/>
                  </a:cubicBezTo>
                  <a:close/>
                  <a:moveTo>
                    <a:pt x="936470" y="1097488"/>
                  </a:moveTo>
                  <a:cubicBezTo>
                    <a:pt x="938266" y="1097774"/>
                    <a:pt x="939968" y="1098631"/>
                    <a:pt x="941386" y="1100060"/>
                  </a:cubicBezTo>
                  <a:cubicBezTo>
                    <a:pt x="941859" y="1100441"/>
                    <a:pt x="942237" y="1100917"/>
                    <a:pt x="942616" y="1101488"/>
                  </a:cubicBezTo>
                  <a:lnTo>
                    <a:pt x="948951" y="1107584"/>
                  </a:lnTo>
                  <a:lnTo>
                    <a:pt x="951977" y="1110918"/>
                  </a:lnTo>
                  <a:lnTo>
                    <a:pt x="993202" y="1165020"/>
                  </a:lnTo>
                  <a:cubicBezTo>
                    <a:pt x="994526" y="1167020"/>
                    <a:pt x="995094" y="1169687"/>
                    <a:pt x="994715" y="1172354"/>
                  </a:cubicBezTo>
                  <a:cubicBezTo>
                    <a:pt x="994526" y="1173783"/>
                    <a:pt x="993770" y="1176545"/>
                    <a:pt x="992068" y="1177784"/>
                  </a:cubicBezTo>
                  <a:lnTo>
                    <a:pt x="992068" y="1177974"/>
                  </a:lnTo>
                  <a:cubicBezTo>
                    <a:pt x="987718" y="1180451"/>
                    <a:pt x="982140" y="1180832"/>
                    <a:pt x="979114" y="1178831"/>
                  </a:cubicBezTo>
                  <a:lnTo>
                    <a:pt x="975710" y="1176545"/>
                  </a:lnTo>
                  <a:lnTo>
                    <a:pt x="927581" y="1113299"/>
                  </a:lnTo>
                  <a:cubicBezTo>
                    <a:pt x="926352" y="1111394"/>
                    <a:pt x="922759" y="1105013"/>
                    <a:pt x="929756" y="1099488"/>
                  </a:cubicBezTo>
                  <a:cubicBezTo>
                    <a:pt x="931931" y="1097774"/>
                    <a:pt x="934200" y="1097107"/>
                    <a:pt x="936470" y="1097488"/>
                  </a:cubicBezTo>
                  <a:close/>
                  <a:moveTo>
                    <a:pt x="1051070" y="947279"/>
                  </a:moveTo>
                  <a:cubicBezTo>
                    <a:pt x="1052678" y="946803"/>
                    <a:pt x="1055042" y="946517"/>
                    <a:pt x="1057311" y="948041"/>
                  </a:cubicBezTo>
                  <a:lnTo>
                    <a:pt x="1131158" y="986046"/>
                  </a:lnTo>
                  <a:cubicBezTo>
                    <a:pt x="1131915" y="986332"/>
                    <a:pt x="1132482" y="986713"/>
                    <a:pt x="1132955" y="987189"/>
                  </a:cubicBezTo>
                  <a:cubicBezTo>
                    <a:pt x="1133711" y="987951"/>
                    <a:pt x="1134184" y="988808"/>
                    <a:pt x="1134468" y="989570"/>
                  </a:cubicBezTo>
                  <a:cubicBezTo>
                    <a:pt x="1135602" y="992332"/>
                    <a:pt x="1135413" y="995761"/>
                    <a:pt x="1133995" y="998905"/>
                  </a:cubicBezTo>
                  <a:cubicBezTo>
                    <a:pt x="1132860" y="1001476"/>
                    <a:pt x="1130969" y="1003286"/>
                    <a:pt x="1128700" y="1003953"/>
                  </a:cubicBezTo>
                  <a:cubicBezTo>
                    <a:pt x="1126620" y="1004524"/>
                    <a:pt x="1124445" y="1004143"/>
                    <a:pt x="1122365" y="1002715"/>
                  </a:cubicBezTo>
                  <a:lnTo>
                    <a:pt x="1049652" y="965281"/>
                  </a:lnTo>
                  <a:lnTo>
                    <a:pt x="1049747" y="965472"/>
                  </a:lnTo>
                  <a:lnTo>
                    <a:pt x="1048612" y="964710"/>
                  </a:lnTo>
                  <a:cubicBezTo>
                    <a:pt x="1044452" y="961948"/>
                    <a:pt x="1044073" y="956042"/>
                    <a:pt x="1045870" y="951661"/>
                  </a:cubicBezTo>
                  <a:cubicBezTo>
                    <a:pt x="1046626" y="949756"/>
                    <a:pt x="1048707" y="948041"/>
                    <a:pt x="1051070" y="947279"/>
                  </a:cubicBezTo>
                  <a:close/>
                  <a:moveTo>
                    <a:pt x="436180" y="942802"/>
                  </a:moveTo>
                  <a:lnTo>
                    <a:pt x="336236" y="1138827"/>
                  </a:lnTo>
                  <a:lnTo>
                    <a:pt x="405923" y="1176546"/>
                  </a:lnTo>
                  <a:lnTo>
                    <a:pt x="505867" y="980521"/>
                  </a:lnTo>
                  <a:close/>
                  <a:moveTo>
                    <a:pt x="594330" y="898221"/>
                  </a:moveTo>
                  <a:cubicBezTo>
                    <a:pt x="574420" y="898332"/>
                    <a:pt x="562435" y="913513"/>
                    <a:pt x="558534" y="919371"/>
                  </a:cubicBezTo>
                  <a:lnTo>
                    <a:pt x="532437" y="971282"/>
                  </a:lnTo>
                  <a:lnTo>
                    <a:pt x="569313" y="990141"/>
                  </a:lnTo>
                  <a:cubicBezTo>
                    <a:pt x="588603" y="1000428"/>
                    <a:pt x="607041" y="1001667"/>
                    <a:pt x="621697" y="993189"/>
                  </a:cubicBezTo>
                  <a:cubicBezTo>
                    <a:pt x="631152" y="986617"/>
                    <a:pt x="636069" y="979378"/>
                    <a:pt x="637109" y="977759"/>
                  </a:cubicBezTo>
                  <a:cubicBezTo>
                    <a:pt x="658857" y="936516"/>
                    <a:pt x="630207" y="912989"/>
                    <a:pt x="620940" y="906798"/>
                  </a:cubicBezTo>
                  <a:lnTo>
                    <a:pt x="616780" y="904131"/>
                  </a:lnTo>
                  <a:lnTo>
                    <a:pt x="616875" y="904036"/>
                  </a:lnTo>
                  <a:cubicBezTo>
                    <a:pt x="608483" y="899821"/>
                    <a:pt x="600966" y="898184"/>
                    <a:pt x="594330" y="898221"/>
                  </a:cubicBezTo>
                  <a:close/>
                  <a:moveTo>
                    <a:pt x="405363" y="802450"/>
                  </a:moveTo>
                  <a:cubicBezTo>
                    <a:pt x="383029" y="803160"/>
                    <a:pt x="369378" y="818430"/>
                    <a:pt x="361577" y="832788"/>
                  </a:cubicBezTo>
                  <a:cubicBezTo>
                    <a:pt x="357889" y="838313"/>
                    <a:pt x="354674" y="849076"/>
                    <a:pt x="357605" y="860982"/>
                  </a:cubicBezTo>
                  <a:cubicBezTo>
                    <a:pt x="359591" y="868984"/>
                    <a:pt x="363941" y="876413"/>
                    <a:pt x="370559" y="883080"/>
                  </a:cubicBezTo>
                  <a:cubicBezTo>
                    <a:pt x="375760" y="888224"/>
                    <a:pt x="382284" y="892986"/>
                    <a:pt x="390132" y="897273"/>
                  </a:cubicBezTo>
                  <a:lnTo>
                    <a:pt x="426819" y="916037"/>
                  </a:lnTo>
                  <a:lnTo>
                    <a:pt x="426819" y="916132"/>
                  </a:lnTo>
                  <a:lnTo>
                    <a:pt x="454051" y="866697"/>
                  </a:lnTo>
                  <a:lnTo>
                    <a:pt x="454713" y="865269"/>
                  </a:lnTo>
                  <a:cubicBezTo>
                    <a:pt x="464830" y="836694"/>
                    <a:pt x="451498" y="820406"/>
                    <a:pt x="438544" y="811738"/>
                  </a:cubicBezTo>
                  <a:lnTo>
                    <a:pt x="433911" y="808595"/>
                  </a:lnTo>
                  <a:lnTo>
                    <a:pt x="430696" y="807166"/>
                  </a:lnTo>
                  <a:cubicBezTo>
                    <a:pt x="421217" y="803595"/>
                    <a:pt x="412808" y="802213"/>
                    <a:pt x="405363" y="802450"/>
                  </a:cubicBezTo>
                  <a:close/>
                  <a:moveTo>
                    <a:pt x="1119623" y="759446"/>
                  </a:moveTo>
                  <a:lnTo>
                    <a:pt x="1284337" y="776591"/>
                  </a:lnTo>
                  <a:cubicBezTo>
                    <a:pt x="1286701" y="776686"/>
                    <a:pt x="1288592" y="777639"/>
                    <a:pt x="1290010" y="779068"/>
                  </a:cubicBezTo>
                  <a:cubicBezTo>
                    <a:pt x="1292090" y="781163"/>
                    <a:pt x="1293130" y="784402"/>
                    <a:pt x="1292941" y="787545"/>
                  </a:cubicBezTo>
                  <a:cubicBezTo>
                    <a:pt x="1292847" y="790879"/>
                    <a:pt x="1291239" y="792784"/>
                    <a:pt x="1289916" y="793927"/>
                  </a:cubicBezTo>
                  <a:cubicBezTo>
                    <a:pt x="1287930" y="795546"/>
                    <a:pt x="1285282" y="796308"/>
                    <a:pt x="1282351" y="796308"/>
                  </a:cubicBezTo>
                  <a:lnTo>
                    <a:pt x="1282446" y="796403"/>
                  </a:lnTo>
                  <a:lnTo>
                    <a:pt x="1120852" y="779544"/>
                  </a:lnTo>
                  <a:lnTo>
                    <a:pt x="1109978" y="772210"/>
                  </a:lnTo>
                  <a:cubicBezTo>
                    <a:pt x="1109600" y="771162"/>
                    <a:pt x="1109316" y="769828"/>
                    <a:pt x="1109316" y="768304"/>
                  </a:cubicBezTo>
                  <a:cubicBezTo>
                    <a:pt x="1109411" y="764971"/>
                    <a:pt x="1111018" y="763066"/>
                    <a:pt x="1112342" y="761923"/>
                  </a:cubicBezTo>
                  <a:cubicBezTo>
                    <a:pt x="1114422" y="760208"/>
                    <a:pt x="1117164" y="759351"/>
                    <a:pt x="1119623" y="759446"/>
                  </a:cubicBezTo>
                  <a:close/>
                  <a:moveTo>
                    <a:pt x="10779" y="657433"/>
                  </a:moveTo>
                  <a:lnTo>
                    <a:pt x="90489" y="661528"/>
                  </a:lnTo>
                  <a:cubicBezTo>
                    <a:pt x="95311" y="662767"/>
                    <a:pt x="99944" y="666291"/>
                    <a:pt x="100039" y="671815"/>
                  </a:cubicBezTo>
                  <a:cubicBezTo>
                    <a:pt x="98715" y="676769"/>
                    <a:pt x="94933" y="681531"/>
                    <a:pt x="89165" y="681245"/>
                  </a:cubicBezTo>
                  <a:lnTo>
                    <a:pt x="89165" y="681340"/>
                  </a:lnTo>
                  <a:lnTo>
                    <a:pt x="11252" y="677340"/>
                  </a:lnTo>
                  <a:lnTo>
                    <a:pt x="662" y="670196"/>
                  </a:lnTo>
                  <a:cubicBezTo>
                    <a:pt x="284" y="669244"/>
                    <a:pt x="0" y="668101"/>
                    <a:pt x="0" y="666767"/>
                  </a:cubicBezTo>
                  <a:cubicBezTo>
                    <a:pt x="1324" y="661719"/>
                    <a:pt x="5106" y="657147"/>
                    <a:pt x="10779" y="657433"/>
                  </a:cubicBezTo>
                  <a:close/>
                  <a:moveTo>
                    <a:pt x="1175410" y="511796"/>
                  </a:moveTo>
                  <a:cubicBezTo>
                    <a:pt x="1180705" y="511987"/>
                    <a:pt x="1187040" y="515320"/>
                    <a:pt x="1187986" y="519892"/>
                  </a:cubicBezTo>
                  <a:cubicBezTo>
                    <a:pt x="1188648" y="522845"/>
                    <a:pt x="1188080" y="526274"/>
                    <a:pt x="1186662" y="528941"/>
                  </a:cubicBezTo>
                  <a:cubicBezTo>
                    <a:pt x="1185905" y="530370"/>
                    <a:pt x="1184298" y="532751"/>
                    <a:pt x="1181461" y="533323"/>
                  </a:cubicBezTo>
                  <a:lnTo>
                    <a:pt x="1106763" y="556659"/>
                  </a:lnTo>
                  <a:lnTo>
                    <a:pt x="1104872" y="557516"/>
                  </a:lnTo>
                  <a:cubicBezTo>
                    <a:pt x="1102792" y="558754"/>
                    <a:pt x="1102697" y="558849"/>
                    <a:pt x="1098159" y="555801"/>
                  </a:cubicBezTo>
                  <a:cubicBezTo>
                    <a:pt x="1096740" y="554849"/>
                    <a:pt x="1095795" y="554182"/>
                    <a:pt x="1095133" y="553706"/>
                  </a:cubicBezTo>
                  <a:lnTo>
                    <a:pt x="1094944" y="553611"/>
                  </a:lnTo>
                  <a:lnTo>
                    <a:pt x="1095795" y="552373"/>
                  </a:lnTo>
                  <a:lnTo>
                    <a:pt x="1093525" y="547515"/>
                  </a:lnTo>
                  <a:cubicBezTo>
                    <a:pt x="1093242" y="546562"/>
                    <a:pt x="1092769" y="545229"/>
                    <a:pt x="1093525" y="543133"/>
                  </a:cubicBezTo>
                  <a:cubicBezTo>
                    <a:pt x="1094755" y="539704"/>
                    <a:pt x="1098726" y="536275"/>
                    <a:pt x="1102886" y="534466"/>
                  </a:cubicBezTo>
                  <a:close/>
                  <a:moveTo>
                    <a:pt x="52572" y="425404"/>
                  </a:moveTo>
                  <a:cubicBezTo>
                    <a:pt x="54179" y="424928"/>
                    <a:pt x="56543" y="424642"/>
                    <a:pt x="58812" y="426166"/>
                  </a:cubicBezTo>
                  <a:lnTo>
                    <a:pt x="133511" y="464838"/>
                  </a:lnTo>
                  <a:lnTo>
                    <a:pt x="134267" y="465219"/>
                  </a:lnTo>
                  <a:cubicBezTo>
                    <a:pt x="135023" y="465504"/>
                    <a:pt x="135591" y="465885"/>
                    <a:pt x="136064" y="466362"/>
                  </a:cubicBezTo>
                  <a:cubicBezTo>
                    <a:pt x="136820" y="467124"/>
                    <a:pt x="137293" y="467981"/>
                    <a:pt x="137576" y="468743"/>
                  </a:cubicBezTo>
                  <a:cubicBezTo>
                    <a:pt x="138711" y="471505"/>
                    <a:pt x="138522" y="474934"/>
                    <a:pt x="137104" y="478077"/>
                  </a:cubicBezTo>
                  <a:cubicBezTo>
                    <a:pt x="135780" y="481030"/>
                    <a:pt x="133227" y="482173"/>
                    <a:pt x="131809" y="482554"/>
                  </a:cubicBezTo>
                  <a:cubicBezTo>
                    <a:pt x="129539" y="483221"/>
                    <a:pt x="127081" y="482935"/>
                    <a:pt x="125473" y="481887"/>
                  </a:cubicBezTo>
                  <a:lnTo>
                    <a:pt x="51248" y="443406"/>
                  </a:lnTo>
                  <a:lnTo>
                    <a:pt x="51248" y="443597"/>
                  </a:lnTo>
                  <a:lnTo>
                    <a:pt x="50113" y="442835"/>
                  </a:lnTo>
                  <a:cubicBezTo>
                    <a:pt x="46047" y="440073"/>
                    <a:pt x="45575" y="434167"/>
                    <a:pt x="47371" y="429786"/>
                  </a:cubicBezTo>
                  <a:cubicBezTo>
                    <a:pt x="48128" y="427881"/>
                    <a:pt x="50208" y="426166"/>
                    <a:pt x="52572" y="425404"/>
                  </a:cubicBezTo>
                  <a:close/>
                  <a:moveTo>
                    <a:pt x="592397" y="414781"/>
                  </a:moveTo>
                  <a:cubicBezTo>
                    <a:pt x="615557" y="414200"/>
                    <a:pt x="638976" y="416427"/>
                    <a:pt x="662166" y="421594"/>
                  </a:cubicBezTo>
                  <a:lnTo>
                    <a:pt x="662261" y="421594"/>
                  </a:lnTo>
                  <a:cubicBezTo>
                    <a:pt x="663868" y="421880"/>
                    <a:pt x="665097" y="422737"/>
                    <a:pt x="666043" y="423690"/>
                  </a:cubicBezTo>
                  <a:cubicBezTo>
                    <a:pt x="666705" y="424356"/>
                    <a:pt x="667177" y="425118"/>
                    <a:pt x="667556" y="425690"/>
                  </a:cubicBezTo>
                  <a:cubicBezTo>
                    <a:pt x="668974" y="428071"/>
                    <a:pt x="669447" y="430833"/>
                    <a:pt x="668974" y="433310"/>
                  </a:cubicBezTo>
                  <a:cubicBezTo>
                    <a:pt x="668028" y="437882"/>
                    <a:pt x="662355" y="441216"/>
                    <a:pt x="657438" y="440168"/>
                  </a:cubicBezTo>
                  <a:cubicBezTo>
                    <a:pt x="571015" y="420356"/>
                    <a:pt x="481566" y="444835"/>
                    <a:pt x="418026" y="505700"/>
                  </a:cubicBezTo>
                  <a:cubicBezTo>
                    <a:pt x="413298" y="510558"/>
                    <a:pt x="408097" y="507986"/>
                    <a:pt x="406112" y="506652"/>
                  </a:cubicBezTo>
                  <a:lnTo>
                    <a:pt x="403748" y="505033"/>
                  </a:lnTo>
                  <a:cubicBezTo>
                    <a:pt x="402235" y="503509"/>
                    <a:pt x="401478" y="501604"/>
                    <a:pt x="401478" y="499413"/>
                  </a:cubicBezTo>
                  <a:cubicBezTo>
                    <a:pt x="401384" y="496746"/>
                    <a:pt x="402519" y="493889"/>
                    <a:pt x="404126" y="492270"/>
                  </a:cubicBezTo>
                  <a:lnTo>
                    <a:pt x="404221" y="492174"/>
                  </a:lnTo>
                  <a:cubicBezTo>
                    <a:pt x="455777" y="443525"/>
                    <a:pt x="522917" y="416522"/>
                    <a:pt x="592397" y="414781"/>
                  </a:cubicBezTo>
                  <a:close/>
                  <a:moveTo>
                    <a:pt x="627599" y="327768"/>
                  </a:moveTo>
                  <a:cubicBezTo>
                    <a:pt x="484734" y="317843"/>
                    <a:pt x="341059" y="390495"/>
                    <a:pt x="269291" y="522940"/>
                  </a:cubicBezTo>
                  <a:cubicBezTo>
                    <a:pt x="228255" y="602569"/>
                    <a:pt x="217475" y="694581"/>
                    <a:pt x="239128" y="781830"/>
                  </a:cubicBezTo>
                  <a:cubicBezTo>
                    <a:pt x="261349" y="872889"/>
                    <a:pt x="245085" y="966901"/>
                    <a:pt x="227498" y="1029861"/>
                  </a:cubicBezTo>
                  <a:lnTo>
                    <a:pt x="227309" y="1030051"/>
                  </a:lnTo>
                  <a:cubicBezTo>
                    <a:pt x="222203" y="1049006"/>
                    <a:pt x="227120" y="1068913"/>
                    <a:pt x="239412" y="1081296"/>
                  </a:cubicBezTo>
                  <a:cubicBezTo>
                    <a:pt x="241303" y="1083201"/>
                    <a:pt x="243478" y="1085011"/>
                    <a:pt x="245747" y="1086534"/>
                  </a:cubicBezTo>
                  <a:lnTo>
                    <a:pt x="254257" y="1092249"/>
                  </a:lnTo>
                  <a:lnTo>
                    <a:pt x="315812" y="1125587"/>
                  </a:lnTo>
                  <a:lnTo>
                    <a:pt x="415851" y="929372"/>
                  </a:lnTo>
                  <a:lnTo>
                    <a:pt x="378880" y="910417"/>
                  </a:lnTo>
                  <a:cubicBezTo>
                    <a:pt x="356849" y="898797"/>
                    <a:pt x="342760" y="883652"/>
                    <a:pt x="337182" y="865364"/>
                  </a:cubicBezTo>
                  <a:cubicBezTo>
                    <a:pt x="331319" y="845933"/>
                    <a:pt x="336614" y="827931"/>
                    <a:pt x="340869" y="820025"/>
                  </a:cubicBezTo>
                  <a:cubicBezTo>
                    <a:pt x="350325" y="800975"/>
                    <a:pt x="363941" y="788402"/>
                    <a:pt x="381433" y="782592"/>
                  </a:cubicBezTo>
                  <a:cubicBezTo>
                    <a:pt x="402897" y="775448"/>
                    <a:pt x="424834" y="780211"/>
                    <a:pt x="438166" y="786973"/>
                  </a:cubicBezTo>
                  <a:cubicBezTo>
                    <a:pt x="480243" y="808976"/>
                    <a:pt x="479959" y="848981"/>
                    <a:pt x="469558" y="870412"/>
                  </a:cubicBezTo>
                  <a:lnTo>
                    <a:pt x="443083" y="922705"/>
                  </a:lnTo>
                  <a:lnTo>
                    <a:pt x="512770" y="960424"/>
                  </a:lnTo>
                  <a:lnTo>
                    <a:pt x="539245" y="908322"/>
                  </a:lnTo>
                  <a:cubicBezTo>
                    <a:pt x="543973" y="901464"/>
                    <a:pt x="575460" y="858982"/>
                    <a:pt x="625479" y="885176"/>
                  </a:cubicBezTo>
                  <a:cubicBezTo>
                    <a:pt x="648834" y="897273"/>
                    <a:pt x="681266" y="931944"/>
                    <a:pt x="654886" y="985093"/>
                  </a:cubicBezTo>
                  <a:lnTo>
                    <a:pt x="654602" y="985570"/>
                  </a:lnTo>
                  <a:cubicBezTo>
                    <a:pt x="647416" y="997761"/>
                    <a:pt x="638055" y="1004905"/>
                    <a:pt x="631152" y="1008906"/>
                  </a:cubicBezTo>
                  <a:cubicBezTo>
                    <a:pt x="619617" y="1016335"/>
                    <a:pt x="594938" y="1025765"/>
                    <a:pt x="558912" y="1005953"/>
                  </a:cubicBezTo>
                  <a:lnTo>
                    <a:pt x="521942" y="986998"/>
                  </a:lnTo>
                  <a:lnTo>
                    <a:pt x="422092" y="1182832"/>
                  </a:lnTo>
                  <a:lnTo>
                    <a:pt x="483269" y="1215789"/>
                  </a:lnTo>
                  <a:lnTo>
                    <a:pt x="484971" y="1215979"/>
                  </a:lnTo>
                  <a:cubicBezTo>
                    <a:pt x="506151" y="1218646"/>
                    <a:pt x="525251" y="1211693"/>
                    <a:pt x="537543" y="1196929"/>
                  </a:cubicBezTo>
                  <a:cubicBezTo>
                    <a:pt x="600233" y="1122063"/>
                    <a:pt x="665854" y="1071009"/>
                    <a:pt x="732704" y="1045005"/>
                  </a:cubicBezTo>
                  <a:cubicBezTo>
                    <a:pt x="815345" y="1011382"/>
                    <a:pt x="883613" y="948993"/>
                    <a:pt x="924934" y="869269"/>
                  </a:cubicBezTo>
                  <a:cubicBezTo>
                    <a:pt x="1016936" y="691914"/>
                    <a:pt x="949613" y="470457"/>
                    <a:pt x="775727" y="373112"/>
                  </a:cubicBezTo>
                  <a:lnTo>
                    <a:pt x="777145" y="370921"/>
                  </a:lnTo>
                  <a:lnTo>
                    <a:pt x="767500" y="366063"/>
                  </a:lnTo>
                  <a:cubicBezTo>
                    <a:pt x="722752" y="343560"/>
                    <a:pt x="675221" y="331077"/>
                    <a:pt x="627599" y="327768"/>
                  </a:cubicBezTo>
                  <a:close/>
                  <a:moveTo>
                    <a:pt x="616935" y="308519"/>
                  </a:moveTo>
                  <a:cubicBezTo>
                    <a:pt x="665582" y="310467"/>
                    <a:pt x="714290" y="321748"/>
                    <a:pt x="760314" y="343299"/>
                  </a:cubicBezTo>
                  <a:lnTo>
                    <a:pt x="794827" y="361968"/>
                  </a:lnTo>
                  <a:cubicBezTo>
                    <a:pt x="970888" y="464552"/>
                    <a:pt x="1037265" y="696676"/>
                    <a:pt x="942805" y="879366"/>
                  </a:cubicBezTo>
                  <a:cubicBezTo>
                    <a:pt x="900539" y="962709"/>
                    <a:pt x="828299" y="1028241"/>
                    <a:pt x="739701" y="1063865"/>
                  </a:cubicBezTo>
                  <a:cubicBezTo>
                    <a:pt x="676822" y="1087773"/>
                    <a:pt x="614132" y="1136826"/>
                    <a:pt x="553523" y="1209693"/>
                  </a:cubicBezTo>
                  <a:cubicBezTo>
                    <a:pt x="544446" y="1220551"/>
                    <a:pt x="531870" y="1228362"/>
                    <a:pt x="516174" y="1232838"/>
                  </a:cubicBezTo>
                  <a:lnTo>
                    <a:pt x="506245" y="1235696"/>
                  </a:lnTo>
                  <a:lnTo>
                    <a:pt x="509933" y="1245411"/>
                  </a:lnTo>
                  <a:cubicBezTo>
                    <a:pt x="514850" y="1258270"/>
                    <a:pt x="514094" y="1273129"/>
                    <a:pt x="508042" y="1285321"/>
                  </a:cubicBezTo>
                  <a:lnTo>
                    <a:pt x="505773" y="1288941"/>
                  </a:lnTo>
                  <a:cubicBezTo>
                    <a:pt x="499721" y="1300657"/>
                    <a:pt x="489604" y="1309134"/>
                    <a:pt x="474948" y="1314753"/>
                  </a:cubicBezTo>
                  <a:lnTo>
                    <a:pt x="466154" y="1318182"/>
                  </a:lnTo>
                  <a:lnTo>
                    <a:pt x="469558" y="1327041"/>
                  </a:lnTo>
                  <a:cubicBezTo>
                    <a:pt x="474097" y="1338852"/>
                    <a:pt x="472868" y="1352568"/>
                    <a:pt x="466154" y="1365903"/>
                  </a:cubicBezTo>
                  <a:lnTo>
                    <a:pt x="463885" y="1369522"/>
                  </a:lnTo>
                  <a:cubicBezTo>
                    <a:pt x="457455" y="1382095"/>
                    <a:pt x="445541" y="1391525"/>
                    <a:pt x="431264" y="1395621"/>
                  </a:cubicBezTo>
                  <a:lnTo>
                    <a:pt x="421997" y="1398288"/>
                  </a:lnTo>
                  <a:lnTo>
                    <a:pt x="424739" y="1407527"/>
                  </a:lnTo>
                  <a:cubicBezTo>
                    <a:pt x="428049" y="1418766"/>
                    <a:pt x="426630" y="1432863"/>
                    <a:pt x="420957" y="1444579"/>
                  </a:cubicBezTo>
                  <a:lnTo>
                    <a:pt x="418688" y="1448104"/>
                  </a:lnTo>
                  <a:cubicBezTo>
                    <a:pt x="412353" y="1460486"/>
                    <a:pt x="401573" y="1469535"/>
                    <a:pt x="388430" y="1473726"/>
                  </a:cubicBezTo>
                  <a:lnTo>
                    <a:pt x="388525" y="1473821"/>
                  </a:lnTo>
                  <a:cubicBezTo>
                    <a:pt x="375382" y="1478012"/>
                    <a:pt x="361388" y="1476679"/>
                    <a:pt x="348812" y="1470202"/>
                  </a:cubicBezTo>
                  <a:cubicBezTo>
                    <a:pt x="348812" y="1470202"/>
                    <a:pt x="296239" y="1444103"/>
                    <a:pt x="296239" y="1444103"/>
                  </a:cubicBezTo>
                  <a:lnTo>
                    <a:pt x="296239" y="1459438"/>
                  </a:lnTo>
                  <a:cubicBezTo>
                    <a:pt x="296239" y="1466677"/>
                    <a:pt x="294727" y="1472392"/>
                    <a:pt x="291606" y="1477155"/>
                  </a:cubicBezTo>
                  <a:lnTo>
                    <a:pt x="291039" y="1478107"/>
                  </a:lnTo>
                  <a:cubicBezTo>
                    <a:pt x="284704" y="1490585"/>
                    <a:pt x="273924" y="1499634"/>
                    <a:pt x="260781" y="1503825"/>
                  </a:cubicBezTo>
                  <a:cubicBezTo>
                    <a:pt x="247638" y="1508016"/>
                    <a:pt x="233550" y="1506778"/>
                    <a:pt x="221163" y="1500300"/>
                  </a:cubicBezTo>
                  <a:lnTo>
                    <a:pt x="177951" y="1478107"/>
                  </a:lnTo>
                  <a:lnTo>
                    <a:pt x="172184" y="1474202"/>
                  </a:lnTo>
                  <a:cubicBezTo>
                    <a:pt x="160742" y="1466582"/>
                    <a:pt x="153840" y="1457724"/>
                    <a:pt x="150341" y="1445817"/>
                  </a:cubicBezTo>
                  <a:cubicBezTo>
                    <a:pt x="145803" y="1433911"/>
                    <a:pt x="147127" y="1419910"/>
                    <a:pt x="154029" y="1406479"/>
                  </a:cubicBezTo>
                  <a:lnTo>
                    <a:pt x="154502" y="1405336"/>
                  </a:lnTo>
                  <a:cubicBezTo>
                    <a:pt x="156582" y="1399336"/>
                    <a:pt x="164146" y="1392382"/>
                    <a:pt x="166983" y="1389811"/>
                  </a:cubicBezTo>
                  <a:lnTo>
                    <a:pt x="177290" y="1380381"/>
                  </a:lnTo>
                  <a:lnTo>
                    <a:pt x="126419" y="1355140"/>
                  </a:lnTo>
                  <a:lnTo>
                    <a:pt x="120651" y="1351329"/>
                  </a:lnTo>
                  <a:cubicBezTo>
                    <a:pt x="109210" y="1343614"/>
                    <a:pt x="102308" y="1334851"/>
                    <a:pt x="98809" y="1322945"/>
                  </a:cubicBezTo>
                  <a:cubicBezTo>
                    <a:pt x="94270" y="1311134"/>
                    <a:pt x="95500" y="1297418"/>
                    <a:pt x="102213" y="1284083"/>
                  </a:cubicBezTo>
                  <a:lnTo>
                    <a:pt x="104482" y="1280463"/>
                  </a:lnTo>
                  <a:cubicBezTo>
                    <a:pt x="111196" y="1267414"/>
                    <a:pt x="120651" y="1258746"/>
                    <a:pt x="131998" y="1255317"/>
                  </a:cubicBezTo>
                  <a:lnTo>
                    <a:pt x="138900" y="1251222"/>
                  </a:lnTo>
                  <a:lnTo>
                    <a:pt x="137104" y="1242554"/>
                  </a:lnTo>
                  <a:cubicBezTo>
                    <a:pt x="133889" y="1231315"/>
                    <a:pt x="133983" y="1215027"/>
                    <a:pt x="140129" y="1202739"/>
                  </a:cubicBezTo>
                  <a:lnTo>
                    <a:pt x="142399" y="1199120"/>
                  </a:lnTo>
                  <a:cubicBezTo>
                    <a:pt x="148356" y="1187404"/>
                    <a:pt x="158473" y="1178927"/>
                    <a:pt x="173129" y="1173307"/>
                  </a:cubicBezTo>
                  <a:lnTo>
                    <a:pt x="181923" y="1169878"/>
                  </a:lnTo>
                  <a:lnTo>
                    <a:pt x="178519" y="1161020"/>
                  </a:lnTo>
                  <a:cubicBezTo>
                    <a:pt x="174075" y="1149209"/>
                    <a:pt x="175304" y="1135493"/>
                    <a:pt x="182017" y="1122158"/>
                  </a:cubicBezTo>
                  <a:lnTo>
                    <a:pt x="184381" y="1118443"/>
                  </a:lnTo>
                  <a:cubicBezTo>
                    <a:pt x="189676" y="1107680"/>
                    <a:pt x="197997" y="1099870"/>
                    <a:pt x="209154" y="1095202"/>
                  </a:cubicBezTo>
                  <a:lnTo>
                    <a:pt x="217854" y="1091487"/>
                  </a:lnTo>
                  <a:lnTo>
                    <a:pt x="214166" y="1082724"/>
                  </a:lnTo>
                  <a:cubicBezTo>
                    <a:pt x="205656" y="1062246"/>
                    <a:pt x="204048" y="1044720"/>
                    <a:pt x="209249" y="1028813"/>
                  </a:cubicBezTo>
                  <a:cubicBezTo>
                    <a:pt x="223527" y="978140"/>
                    <a:pt x="244140" y="879937"/>
                    <a:pt x="221068" y="791545"/>
                  </a:cubicBezTo>
                  <a:cubicBezTo>
                    <a:pt x="199132" y="701248"/>
                    <a:pt x="210667" y="604665"/>
                    <a:pt x="253595" y="519702"/>
                  </a:cubicBezTo>
                  <a:lnTo>
                    <a:pt x="254824" y="517701"/>
                  </a:lnTo>
                  <a:cubicBezTo>
                    <a:pt x="325599" y="380827"/>
                    <a:pt x="470994" y="302674"/>
                    <a:pt x="616935" y="308519"/>
                  </a:cubicBezTo>
                  <a:close/>
                  <a:moveTo>
                    <a:pt x="1132671" y="256716"/>
                  </a:moveTo>
                  <a:cubicBezTo>
                    <a:pt x="1134279" y="256907"/>
                    <a:pt x="1135792" y="257669"/>
                    <a:pt x="1137210" y="259098"/>
                  </a:cubicBezTo>
                  <a:cubicBezTo>
                    <a:pt x="1137777" y="259574"/>
                    <a:pt x="1138250" y="260241"/>
                    <a:pt x="1138723" y="260907"/>
                  </a:cubicBezTo>
                  <a:cubicBezTo>
                    <a:pt x="1140803" y="263574"/>
                    <a:pt x="1141748" y="266813"/>
                    <a:pt x="1141276" y="269766"/>
                  </a:cubicBezTo>
                  <a:cubicBezTo>
                    <a:pt x="1140898" y="271956"/>
                    <a:pt x="1139857" y="273766"/>
                    <a:pt x="1137683" y="275290"/>
                  </a:cubicBezTo>
                  <a:lnTo>
                    <a:pt x="1013721" y="374826"/>
                  </a:lnTo>
                  <a:cubicBezTo>
                    <a:pt x="1009466" y="377112"/>
                    <a:pt x="1004266" y="377303"/>
                    <a:pt x="1001335" y="375398"/>
                  </a:cubicBezTo>
                  <a:lnTo>
                    <a:pt x="998120" y="373207"/>
                  </a:lnTo>
                  <a:cubicBezTo>
                    <a:pt x="996607" y="370731"/>
                    <a:pt x="995945" y="367968"/>
                    <a:pt x="996323" y="365397"/>
                  </a:cubicBezTo>
                  <a:cubicBezTo>
                    <a:pt x="996702" y="363206"/>
                    <a:pt x="997742" y="361396"/>
                    <a:pt x="999916" y="359872"/>
                  </a:cubicBezTo>
                  <a:lnTo>
                    <a:pt x="1124729" y="259574"/>
                  </a:lnTo>
                  <a:lnTo>
                    <a:pt x="1124729" y="259764"/>
                  </a:lnTo>
                  <a:cubicBezTo>
                    <a:pt x="1126620" y="258145"/>
                    <a:pt x="1129551" y="256335"/>
                    <a:pt x="1132671" y="256716"/>
                  </a:cubicBezTo>
                  <a:close/>
                  <a:moveTo>
                    <a:pt x="135118" y="173849"/>
                  </a:moveTo>
                  <a:cubicBezTo>
                    <a:pt x="136253" y="173944"/>
                    <a:pt x="138616" y="174230"/>
                    <a:pt x="140508" y="176135"/>
                  </a:cubicBezTo>
                  <a:cubicBezTo>
                    <a:pt x="140791" y="176421"/>
                    <a:pt x="141264" y="177088"/>
                    <a:pt x="141264" y="177088"/>
                  </a:cubicBezTo>
                  <a:lnTo>
                    <a:pt x="247354" y="304532"/>
                  </a:lnTo>
                  <a:cubicBezTo>
                    <a:pt x="249056" y="306913"/>
                    <a:pt x="249907" y="310342"/>
                    <a:pt x="249718" y="313390"/>
                  </a:cubicBezTo>
                  <a:cubicBezTo>
                    <a:pt x="249624" y="314629"/>
                    <a:pt x="249246" y="317581"/>
                    <a:pt x="247260" y="319010"/>
                  </a:cubicBezTo>
                  <a:lnTo>
                    <a:pt x="246220" y="319772"/>
                  </a:lnTo>
                  <a:lnTo>
                    <a:pt x="246220" y="319867"/>
                  </a:lnTo>
                  <a:cubicBezTo>
                    <a:pt x="244140" y="321772"/>
                    <a:pt x="238088" y="321582"/>
                    <a:pt x="234968" y="319486"/>
                  </a:cubicBezTo>
                  <a:lnTo>
                    <a:pt x="231469" y="317105"/>
                  </a:lnTo>
                  <a:lnTo>
                    <a:pt x="126230" y="190708"/>
                  </a:lnTo>
                  <a:cubicBezTo>
                    <a:pt x="124528" y="188327"/>
                    <a:pt x="123677" y="184898"/>
                    <a:pt x="123866" y="181850"/>
                  </a:cubicBezTo>
                  <a:cubicBezTo>
                    <a:pt x="123960" y="180612"/>
                    <a:pt x="124339" y="177659"/>
                    <a:pt x="126324" y="176230"/>
                  </a:cubicBezTo>
                  <a:cubicBezTo>
                    <a:pt x="128688" y="174516"/>
                    <a:pt x="132092" y="173659"/>
                    <a:pt x="135118" y="173849"/>
                  </a:cubicBezTo>
                  <a:close/>
                  <a:moveTo>
                    <a:pt x="869620" y="145655"/>
                  </a:moveTo>
                  <a:cubicBezTo>
                    <a:pt x="871227" y="145179"/>
                    <a:pt x="873591" y="144893"/>
                    <a:pt x="875860" y="146417"/>
                  </a:cubicBezTo>
                  <a:lnTo>
                    <a:pt x="877468" y="147274"/>
                  </a:lnTo>
                  <a:cubicBezTo>
                    <a:pt x="878224" y="147560"/>
                    <a:pt x="878791" y="147941"/>
                    <a:pt x="879264" y="148417"/>
                  </a:cubicBezTo>
                  <a:cubicBezTo>
                    <a:pt x="880021" y="149179"/>
                    <a:pt x="880493" y="150037"/>
                    <a:pt x="880777" y="150799"/>
                  </a:cubicBezTo>
                  <a:cubicBezTo>
                    <a:pt x="881912" y="153561"/>
                    <a:pt x="881723" y="156895"/>
                    <a:pt x="880493" y="159657"/>
                  </a:cubicBezTo>
                  <a:lnTo>
                    <a:pt x="842293" y="234714"/>
                  </a:lnTo>
                  <a:cubicBezTo>
                    <a:pt x="841537" y="236619"/>
                    <a:pt x="839457" y="238333"/>
                    <a:pt x="837093" y="239095"/>
                  </a:cubicBezTo>
                  <a:lnTo>
                    <a:pt x="837187" y="239191"/>
                  </a:lnTo>
                  <a:cubicBezTo>
                    <a:pt x="835580" y="239667"/>
                    <a:pt x="833216" y="239953"/>
                    <a:pt x="830947" y="238429"/>
                  </a:cubicBezTo>
                  <a:lnTo>
                    <a:pt x="829339" y="237381"/>
                  </a:lnTo>
                  <a:cubicBezTo>
                    <a:pt x="827354" y="236047"/>
                    <a:pt x="825841" y="233857"/>
                    <a:pt x="825179" y="231475"/>
                  </a:cubicBezTo>
                  <a:cubicBezTo>
                    <a:pt x="824801" y="230237"/>
                    <a:pt x="824422" y="227951"/>
                    <a:pt x="825652" y="226046"/>
                  </a:cubicBezTo>
                  <a:lnTo>
                    <a:pt x="864419" y="150037"/>
                  </a:lnTo>
                  <a:cubicBezTo>
                    <a:pt x="865176" y="148132"/>
                    <a:pt x="867256" y="146417"/>
                    <a:pt x="869620" y="145655"/>
                  </a:cubicBezTo>
                  <a:close/>
                  <a:moveTo>
                    <a:pt x="397791" y="111079"/>
                  </a:moveTo>
                  <a:cubicBezTo>
                    <a:pt x="402141" y="109841"/>
                    <a:pt x="407247" y="112699"/>
                    <a:pt x="409327" y="117080"/>
                  </a:cubicBezTo>
                  <a:lnTo>
                    <a:pt x="437882" y="192804"/>
                  </a:lnTo>
                  <a:cubicBezTo>
                    <a:pt x="439395" y="197185"/>
                    <a:pt x="436559" y="202519"/>
                    <a:pt x="430696" y="205377"/>
                  </a:cubicBezTo>
                  <a:cubicBezTo>
                    <a:pt x="428711" y="206520"/>
                    <a:pt x="428522" y="206615"/>
                    <a:pt x="424550" y="204043"/>
                  </a:cubicBezTo>
                  <a:cubicBezTo>
                    <a:pt x="424077" y="203567"/>
                    <a:pt x="423699" y="202805"/>
                    <a:pt x="423321" y="202138"/>
                  </a:cubicBezTo>
                  <a:cubicBezTo>
                    <a:pt x="422375" y="200519"/>
                    <a:pt x="421146" y="198519"/>
                    <a:pt x="419444" y="196614"/>
                  </a:cubicBezTo>
                  <a:lnTo>
                    <a:pt x="391740" y="123176"/>
                  </a:lnTo>
                  <a:cubicBezTo>
                    <a:pt x="390227" y="118890"/>
                    <a:pt x="392874" y="113651"/>
                    <a:pt x="397791" y="111079"/>
                  </a:cubicBezTo>
                  <a:close/>
                  <a:moveTo>
                    <a:pt x="642971" y="18"/>
                  </a:moveTo>
                  <a:cubicBezTo>
                    <a:pt x="649023" y="304"/>
                    <a:pt x="651860" y="5733"/>
                    <a:pt x="651670" y="10591"/>
                  </a:cubicBezTo>
                  <a:lnTo>
                    <a:pt x="637771" y="171658"/>
                  </a:lnTo>
                  <a:cubicBezTo>
                    <a:pt x="637676" y="174992"/>
                    <a:pt x="636069" y="176897"/>
                    <a:pt x="634745" y="178040"/>
                  </a:cubicBezTo>
                  <a:lnTo>
                    <a:pt x="634651" y="178040"/>
                  </a:lnTo>
                  <a:cubicBezTo>
                    <a:pt x="633138" y="179278"/>
                    <a:pt x="631247" y="180040"/>
                    <a:pt x="629166" y="180326"/>
                  </a:cubicBezTo>
                  <a:lnTo>
                    <a:pt x="618860" y="173468"/>
                  </a:lnTo>
                  <a:cubicBezTo>
                    <a:pt x="618482" y="172325"/>
                    <a:pt x="618198" y="170992"/>
                    <a:pt x="618198" y="169372"/>
                  </a:cubicBezTo>
                  <a:lnTo>
                    <a:pt x="632098" y="8781"/>
                  </a:lnTo>
                  <a:cubicBezTo>
                    <a:pt x="632381" y="2685"/>
                    <a:pt x="637771" y="-268"/>
                    <a:pt x="642971" y="18"/>
                  </a:cubicBezTo>
                  <a:close/>
                </a:path>
              </a:pathLst>
            </a:custGeom>
            <a:solidFill>
              <a:schemeClr val="accent3"/>
            </a:solidFill>
            <a:ln w="9455" cap="flat">
              <a:noFill/>
              <a:prstDash val="solid"/>
              <a:miter/>
            </a:ln>
          </p:spPr>
          <p:txBody>
            <a:bodyPr rtlCol="0" anchor="ctr"/>
            <a:lstStyle/>
            <a:p>
              <a:endParaRPr lang="en-GB"/>
            </a:p>
          </p:txBody>
        </p:sp>
      </p:grpSp>
      <p:grpSp>
        <p:nvGrpSpPr>
          <p:cNvPr id="502" name="Group 501">
            <a:extLst>
              <a:ext uri="{FF2B5EF4-FFF2-40B4-BE49-F238E27FC236}">
                <a16:creationId xmlns:a16="http://schemas.microsoft.com/office/drawing/2014/main" id="{A1DF7932-0431-DF1E-A550-E55A7B374179}"/>
              </a:ext>
            </a:extLst>
          </p:cNvPr>
          <p:cNvGrpSpPr/>
          <p:nvPr userDrawn="1"/>
        </p:nvGrpSpPr>
        <p:grpSpPr>
          <a:xfrm rot="20936416">
            <a:off x="417606" y="1293973"/>
            <a:ext cx="877746" cy="1060116"/>
            <a:chOff x="8658893" y="3429001"/>
            <a:chExt cx="1292962" cy="1561602"/>
          </a:xfrm>
        </p:grpSpPr>
        <p:sp>
          <p:nvSpPr>
            <p:cNvPr id="503" name="Freeform 502">
              <a:extLst>
                <a:ext uri="{FF2B5EF4-FFF2-40B4-BE49-F238E27FC236}">
                  <a16:creationId xmlns:a16="http://schemas.microsoft.com/office/drawing/2014/main" id="{BB9B8F62-AFA5-6506-C75D-D3664E702260}"/>
                </a:ext>
              </a:extLst>
            </p:cNvPr>
            <p:cNvSpPr/>
            <p:nvPr/>
          </p:nvSpPr>
          <p:spPr>
            <a:xfrm>
              <a:off x="8801433" y="3792554"/>
              <a:ext cx="889694" cy="1198049"/>
            </a:xfrm>
            <a:custGeom>
              <a:avLst/>
              <a:gdLst>
                <a:gd name="connsiteX0" fmla="*/ 292317 w 889694"/>
                <a:gd name="connsiteY0" fmla="*/ 1165513 h 1198049"/>
                <a:gd name="connsiteX1" fmla="*/ 322575 w 889694"/>
                <a:gd name="connsiteY1" fmla="*/ 1139890 h 1198049"/>
                <a:gd name="connsiteX2" fmla="*/ 324844 w 889694"/>
                <a:gd name="connsiteY2" fmla="*/ 1136366 h 1198049"/>
                <a:gd name="connsiteX3" fmla="*/ 328626 w 889694"/>
                <a:gd name="connsiteY3" fmla="*/ 1099314 h 1198049"/>
                <a:gd name="connsiteX4" fmla="*/ 325884 w 889694"/>
                <a:gd name="connsiteY4" fmla="*/ 1090075 h 1198049"/>
                <a:gd name="connsiteX5" fmla="*/ 335151 w 889694"/>
                <a:gd name="connsiteY5" fmla="*/ 1087408 h 1198049"/>
                <a:gd name="connsiteX6" fmla="*/ 367772 w 889694"/>
                <a:gd name="connsiteY6" fmla="*/ 1061309 h 1198049"/>
                <a:gd name="connsiteX7" fmla="*/ 370041 w 889694"/>
                <a:gd name="connsiteY7" fmla="*/ 1057690 h 1198049"/>
                <a:gd name="connsiteX8" fmla="*/ 373445 w 889694"/>
                <a:gd name="connsiteY8" fmla="*/ 1018828 h 1198049"/>
                <a:gd name="connsiteX9" fmla="*/ 370041 w 889694"/>
                <a:gd name="connsiteY9" fmla="*/ 1009969 h 1198049"/>
                <a:gd name="connsiteX10" fmla="*/ 378835 w 889694"/>
                <a:gd name="connsiteY10" fmla="*/ 1006540 h 1198049"/>
                <a:gd name="connsiteX11" fmla="*/ 409660 w 889694"/>
                <a:gd name="connsiteY11" fmla="*/ 980728 h 1198049"/>
                <a:gd name="connsiteX12" fmla="*/ 411929 w 889694"/>
                <a:gd name="connsiteY12" fmla="*/ 977108 h 1198049"/>
                <a:gd name="connsiteX13" fmla="*/ 413820 w 889694"/>
                <a:gd name="connsiteY13" fmla="*/ 937198 h 1198049"/>
                <a:gd name="connsiteX14" fmla="*/ 410132 w 889694"/>
                <a:gd name="connsiteY14" fmla="*/ 927483 h 1198049"/>
                <a:gd name="connsiteX15" fmla="*/ 420061 w 889694"/>
                <a:gd name="connsiteY15" fmla="*/ 924626 h 1198049"/>
                <a:gd name="connsiteX16" fmla="*/ 457410 w 889694"/>
                <a:gd name="connsiteY16" fmla="*/ 901480 h 1198049"/>
                <a:gd name="connsiteX17" fmla="*/ 643588 w 889694"/>
                <a:gd name="connsiteY17" fmla="*/ 755652 h 1198049"/>
                <a:gd name="connsiteX18" fmla="*/ 846692 w 889694"/>
                <a:gd name="connsiteY18" fmla="*/ 571153 h 1198049"/>
                <a:gd name="connsiteX19" fmla="*/ 698714 w 889694"/>
                <a:gd name="connsiteY19" fmla="*/ 53755 h 1198049"/>
                <a:gd name="connsiteX20" fmla="*/ 664201 w 889694"/>
                <a:gd name="connsiteY20" fmla="*/ 35086 h 1198049"/>
                <a:gd name="connsiteX21" fmla="*/ 158711 w 889694"/>
                <a:gd name="connsiteY21" fmla="*/ 209488 h 1198049"/>
                <a:gd name="connsiteX22" fmla="*/ 157482 w 889694"/>
                <a:gd name="connsiteY22" fmla="*/ 211489 h 1198049"/>
                <a:gd name="connsiteX23" fmla="*/ 124955 w 889694"/>
                <a:gd name="connsiteY23" fmla="*/ 483332 h 1198049"/>
                <a:gd name="connsiteX24" fmla="*/ 113136 w 889694"/>
                <a:gd name="connsiteY24" fmla="*/ 720600 h 1198049"/>
                <a:gd name="connsiteX25" fmla="*/ 118053 w 889694"/>
                <a:gd name="connsiteY25" fmla="*/ 774512 h 1198049"/>
                <a:gd name="connsiteX26" fmla="*/ 121741 w 889694"/>
                <a:gd name="connsiteY26" fmla="*/ 783275 h 1198049"/>
                <a:gd name="connsiteX27" fmla="*/ 113041 w 889694"/>
                <a:gd name="connsiteY27" fmla="*/ 786989 h 1198049"/>
                <a:gd name="connsiteX28" fmla="*/ 88268 w 889694"/>
                <a:gd name="connsiteY28" fmla="*/ 810230 h 1198049"/>
                <a:gd name="connsiteX29" fmla="*/ 85904 w 889694"/>
                <a:gd name="connsiteY29" fmla="*/ 813945 h 1198049"/>
                <a:gd name="connsiteX30" fmla="*/ 82406 w 889694"/>
                <a:gd name="connsiteY30" fmla="*/ 852807 h 1198049"/>
                <a:gd name="connsiteX31" fmla="*/ 85810 w 889694"/>
                <a:gd name="connsiteY31" fmla="*/ 861665 h 1198049"/>
                <a:gd name="connsiteX32" fmla="*/ 77016 w 889694"/>
                <a:gd name="connsiteY32" fmla="*/ 865094 h 1198049"/>
                <a:gd name="connsiteX33" fmla="*/ 46286 w 889694"/>
                <a:gd name="connsiteY33" fmla="*/ 890907 h 1198049"/>
                <a:gd name="connsiteX34" fmla="*/ 44016 w 889694"/>
                <a:gd name="connsiteY34" fmla="*/ 894527 h 1198049"/>
                <a:gd name="connsiteX35" fmla="*/ 40991 w 889694"/>
                <a:gd name="connsiteY35" fmla="*/ 934341 h 1198049"/>
                <a:gd name="connsiteX36" fmla="*/ 42787 w 889694"/>
                <a:gd name="connsiteY36" fmla="*/ 943009 h 1198049"/>
                <a:gd name="connsiteX37" fmla="*/ 35885 w 889694"/>
                <a:gd name="connsiteY37" fmla="*/ 947105 h 1198049"/>
                <a:gd name="connsiteX38" fmla="*/ 8369 w 889694"/>
                <a:gd name="connsiteY38" fmla="*/ 972251 h 1198049"/>
                <a:gd name="connsiteX39" fmla="*/ 6100 w 889694"/>
                <a:gd name="connsiteY39" fmla="*/ 975870 h 1198049"/>
                <a:gd name="connsiteX40" fmla="*/ 2696 w 889694"/>
                <a:gd name="connsiteY40" fmla="*/ 1014732 h 1198049"/>
                <a:gd name="connsiteX41" fmla="*/ 24538 w 889694"/>
                <a:gd name="connsiteY41" fmla="*/ 1043116 h 1198049"/>
                <a:gd name="connsiteX42" fmla="*/ 30306 w 889694"/>
                <a:gd name="connsiteY42" fmla="*/ 1046927 h 1198049"/>
                <a:gd name="connsiteX43" fmla="*/ 81177 w 889694"/>
                <a:gd name="connsiteY43" fmla="*/ 1072168 h 1198049"/>
                <a:gd name="connsiteX44" fmla="*/ 70870 w 889694"/>
                <a:gd name="connsiteY44" fmla="*/ 1081598 h 1198049"/>
                <a:gd name="connsiteX45" fmla="*/ 58389 w 889694"/>
                <a:gd name="connsiteY45" fmla="*/ 1097123 h 1198049"/>
                <a:gd name="connsiteX46" fmla="*/ 57916 w 889694"/>
                <a:gd name="connsiteY46" fmla="*/ 1098266 h 1198049"/>
                <a:gd name="connsiteX47" fmla="*/ 54228 w 889694"/>
                <a:gd name="connsiteY47" fmla="*/ 1137605 h 1198049"/>
                <a:gd name="connsiteX48" fmla="*/ 76071 w 889694"/>
                <a:gd name="connsiteY48" fmla="*/ 1165989 h 1198049"/>
                <a:gd name="connsiteX49" fmla="*/ 81838 w 889694"/>
                <a:gd name="connsiteY49" fmla="*/ 1169894 h 1198049"/>
                <a:gd name="connsiteX50" fmla="*/ 125050 w 889694"/>
                <a:gd name="connsiteY50" fmla="*/ 1192088 h 1198049"/>
                <a:gd name="connsiteX51" fmla="*/ 164668 w 889694"/>
                <a:gd name="connsiteY51" fmla="*/ 1195612 h 1198049"/>
                <a:gd name="connsiteX52" fmla="*/ 194926 w 889694"/>
                <a:gd name="connsiteY52" fmla="*/ 1169894 h 1198049"/>
                <a:gd name="connsiteX53" fmla="*/ 195493 w 889694"/>
                <a:gd name="connsiteY53" fmla="*/ 1168942 h 1198049"/>
                <a:gd name="connsiteX54" fmla="*/ 200126 w 889694"/>
                <a:gd name="connsiteY54" fmla="*/ 1151225 h 1198049"/>
                <a:gd name="connsiteX55" fmla="*/ 200126 w 889694"/>
                <a:gd name="connsiteY55" fmla="*/ 1135890 h 1198049"/>
                <a:gd name="connsiteX56" fmla="*/ 252699 w 889694"/>
                <a:gd name="connsiteY56" fmla="*/ 1161989 h 1198049"/>
                <a:gd name="connsiteX57" fmla="*/ 292412 w 889694"/>
                <a:gd name="connsiteY57" fmla="*/ 1165608 h 11980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889694" h="1198049">
                  <a:moveTo>
                    <a:pt x="292317" y="1165513"/>
                  </a:moveTo>
                  <a:cubicBezTo>
                    <a:pt x="305460" y="1161322"/>
                    <a:pt x="316240" y="1152273"/>
                    <a:pt x="322575" y="1139890"/>
                  </a:cubicBezTo>
                  <a:lnTo>
                    <a:pt x="324844" y="1136366"/>
                  </a:lnTo>
                  <a:cubicBezTo>
                    <a:pt x="330517" y="1124651"/>
                    <a:pt x="331936" y="1110553"/>
                    <a:pt x="328626" y="1099314"/>
                  </a:cubicBezTo>
                  <a:lnTo>
                    <a:pt x="325884" y="1090075"/>
                  </a:lnTo>
                  <a:lnTo>
                    <a:pt x="335151" y="1087408"/>
                  </a:lnTo>
                  <a:cubicBezTo>
                    <a:pt x="349428" y="1083312"/>
                    <a:pt x="361342" y="1073882"/>
                    <a:pt x="367772" y="1061309"/>
                  </a:cubicBezTo>
                  <a:lnTo>
                    <a:pt x="370041" y="1057690"/>
                  </a:lnTo>
                  <a:cubicBezTo>
                    <a:pt x="376755" y="1044355"/>
                    <a:pt x="377984" y="1030639"/>
                    <a:pt x="373445" y="1018828"/>
                  </a:cubicBezTo>
                  <a:lnTo>
                    <a:pt x="370041" y="1009969"/>
                  </a:lnTo>
                  <a:lnTo>
                    <a:pt x="378835" y="1006540"/>
                  </a:lnTo>
                  <a:cubicBezTo>
                    <a:pt x="393491" y="1000921"/>
                    <a:pt x="403608" y="992444"/>
                    <a:pt x="409660" y="980728"/>
                  </a:cubicBezTo>
                  <a:lnTo>
                    <a:pt x="411929" y="977108"/>
                  </a:lnTo>
                  <a:cubicBezTo>
                    <a:pt x="417981" y="964916"/>
                    <a:pt x="418737" y="950057"/>
                    <a:pt x="413820" y="937198"/>
                  </a:cubicBezTo>
                  <a:lnTo>
                    <a:pt x="410132" y="927483"/>
                  </a:lnTo>
                  <a:lnTo>
                    <a:pt x="420061" y="924626"/>
                  </a:lnTo>
                  <a:cubicBezTo>
                    <a:pt x="435757" y="920149"/>
                    <a:pt x="448333" y="912338"/>
                    <a:pt x="457410" y="901480"/>
                  </a:cubicBezTo>
                  <a:cubicBezTo>
                    <a:pt x="518019" y="828614"/>
                    <a:pt x="580709" y="779560"/>
                    <a:pt x="643588" y="755652"/>
                  </a:cubicBezTo>
                  <a:cubicBezTo>
                    <a:pt x="732186" y="720029"/>
                    <a:pt x="804426" y="654496"/>
                    <a:pt x="846692" y="571153"/>
                  </a:cubicBezTo>
                  <a:cubicBezTo>
                    <a:pt x="941152" y="388463"/>
                    <a:pt x="874774" y="156339"/>
                    <a:pt x="698714" y="53755"/>
                  </a:cubicBezTo>
                  <a:lnTo>
                    <a:pt x="664201" y="35086"/>
                  </a:lnTo>
                  <a:cubicBezTo>
                    <a:pt x="480103" y="-51116"/>
                    <a:pt x="253077" y="26989"/>
                    <a:pt x="158711" y="209488"/>
                  </a:cubicBezTo>
                  <a:lnTo>
                    <a:pt x="157482" y="211489"/>
                  </a:lnTo>
                  <a:cubicBezTo>
                    <a:pt x="114554" y="296452"/>
                    <a:pt x="103019" y="393035"/>
                    <a:pt x="124955" y="483332"/>
                  </a:cubicBezTo>
                  <a:cubicBezTo>
                    <a:pt x="148027" y="571724"/>
                    <a:pt x="127414" y="669927"/>
                    <a:pt x="113136" y="720600"/>
                  </a:cubicBezTo>
                  <a:cubicBezTo>
                    <a:pt x="107935" y="736507"/>
                    <a:pt x="109543" y="754033"/>
                    <a:pt x="118053" y="774512"/>
                  </a:cubicBezTo>
                  <a:lnTo>
                    <a:pt x="121741" y="783275"/>
                  </a:lnTo>
                  <a:lnTo>
                    <a:pt x="113041" y="786989"/>
                  </a:lnTo>
                  <a:cubicBezTo>
                    <a:pt x="101884" y="791656"/>
                    <a:pt x="93563" y="799467"/>
                    <a:pt x="88268" y="810230"/>
                  </a:cubicBezTo>
                  <a:lnTo>
                    <a:pt x="85904" y="813945"/>
                  </a:lnTo>
                  <a:cubicBezTo>
                    <a:pt x="79191" y="827280"/>
                    <a:pt x="77962" y="840996"/>
                    <a:pt x="82406" y="852807"/>
                  </a:cubicBezTo>
                  <a:lnTo>
                    <a:pt x="85810" y="861665"/>
                  </a:lnTo>
                  <a:lnTo>
                    <a:pt x="77016" y="865094"/>
                  </a:lnTo>
                  <a:cubicBezTo>
                    <a:pt x="62360" y="870714"/>
                    <a:pt x="52243" y="879191"/>
                    <a:pt x="46286" y="890907"/>
                  </a:cubicBezTo>
                  <a:lnTo>
                    <a:pt x="44016" y="894527"/>
                  </a:lnTo>
                  <a:cubicBezTo>
                    <a:pt x="37870" y="906814"/>
                    <a:pt x="37776" y="923102"/>
                    <a:pt x="40991" y="934341"/>
                  </a:cubicBezTo>
                  <a:lnTo>
                    <a:pt x="42787" y="943009"/>
                  </a:lnTo>
                  <a:lnTo>
                    <a:pt x="35885" y="947105"/>
                  </a:lnTo>
                  <a:cubicBezTo>
                    <a:pt x="24538" y="950534"/>
                    <a:pt x="15083" y="959201"/>
                    <a:pt x="8369" y="972251"/>
                  </a:cubicBezTo>
                  <a:lnTo>
                    <a:pt x="6100" y="975870"/>
                  </a:lnTo>
                  <a:cubicBezTo>
                    <a:pt x="-613" y="989205"/>
                    <a:pt x="-1843" y="1002921"/>
                    <a:pt x="2696" y="1014732"/>
                  </a:cubicBezTo>
                  <a:cubicBezTo>
                    <a:pt x="6195" y="1026638"/>
                    <a:pt x="13097" y="1035401"/>
                    <a:pt x="24538" y="1043116"/>
                  </a:cubicBezTo>
                  <a:lnTo>
                    <a:pt x="30306" y="1046927"/>
                  </a:lnTo>
                  <a:lnTo>
                    <a:pt x="81177" y="1072168"/>
                  </a:lnTo>
                  <a:lnTo>
                    <a:pt x="70870" y="1081598"/>
                  </a:lnTo>
                  <a:cubicBezTo>
                    <a:pt x="68033" y="1084169"/>
                    <a:pt x="60469" y="1091123"/>
                    <a:pt x="58389" y="1097123"/>
                  </a:cubicBezTo>
                  <a:lnTo>
                    <a:pt x="57916" y="1098266"/>
                  </a:lnTo>
                  <a:cubicBezTo>
                    <a:pt x="51014" y="1111697"/>
                    <a:pt x="49690" y="1125698"/>
                    <a:pt x="54228" y="1137605"/>
                  </a:cubicBezTo>
                  <a:cubicBezTo>
                    <a:pt x="57727" y="1149511"/>
                    <a:pt x="64629" y="1158369"/>
                    <a:pt x="76071" y="1165989"/>
                  </a:cubicBezTo>
                  <a:lnTo>
                    <a:pt x="81838" y="1169894"/>
                  </a:lnTo>
                  <a:lnTo>
                    <a:pt x="125050" y="1192088"/>
                  </a:lnTo>
                  <a:cubicBezTo>
                    <a:pt x="137437" y="1198565"/>
                    <a:pt x="151525" y="1199803"/>
                    <a:pt x="164668" y="1195612"/>
                  </a:cubicBezTo>
                  <a:cubicBezTo>
                    <a:pt x="177811" y="1191421"/>
                    <a:pt x="188591" y="1182372"/>
                    <a:pt x="194926" y="1169894"/>
                  </a:cubicBezTo>
                  <a:lnTo>
                    <a:pt x="195493" y="1168942"/>
                  </a:lnTo>
                  <a:cubicBezTo>
                    <a:pt x="198614" y="1164179"/>
                    <a:pt x="200126" y="1158464"/>
                    <a:pt x="200126" y="1151225"/>
                  </a:cubicBezTo>
                  <a:lnTo>
                    <a:pt x="200126" y="1135890"/>
                  </a:lnTo>
                  <a:cubicBezTo>
                    <a:pt x="200126" y="1135890"/>
                    <a:pt x="252699" y="1161989"/>
                    <a:pt x="252699" y="1161989"/>
                  </a:cubicBezTo>
                  <a:cubicBezTo>
                    <a:pt x="265275" y="1168465"/>
                    <a:pt x="279269" y="1169799"/>
                    <a:pt x="292412" y="1165608"/>
                  </a:cubicBezTo>
                  <a:close/>
                </a:path>
              </a:pathLst>
            </a:custGeom>
            <a:solidFill>
              <a:srgbClr val="FFFFFF"/>
            </a:solidFill>
            <a:ln w="9455" cap="flat">
              <a:noFill/>
              <a:prstDash val="solid"/>
              <a:miter/>
            </a:ln>
          </p:spPr>
          <p:txBody>
            <a:bodyPr rtlCol="0" anchor="ctr"/>
            <a:lstStyle/>
            <a:p>
              <a:endParaRPr lang="en-GB"/>
            </a:p>
          </p:txBody>
        </p:sp>
        <p:sp>
          <p:nvSpPr>
            <p:cNvPr id="504" name="Freeform 503">
              <a:extLst>
                <a:ext uri="{FF2B5EF4-FFF2-40B4-BE49-F238E27FC236}">
                  <a16:creationId xmlns:a16="http://schemas.microsoft.com/office/drawing/2014/main" id="{27BAA0B4-7A3E-27F1-E5CE-F27EA1E50506}"/>
                </a:ext>
              </a:extLst>
            </p:cNvPr>
            <p:cNvSpPr/>
            <p:nvPr/>
          </p:nvSpPr>
          <p:spPr>
            <a:xfrm>
              <a:off x="8658893" y="3429001"/>
              <a:ext cx="1292962" cy="1506262"/>
            </a:xfrm>
            <a:custGeom>
              <a:avLst/>
              <a:gdLst>
                <a:gd name="connsiteX0" fmla="*/ 202429 w 1292962"/>
                <a:gd name="connsiteY0" fmla="*/ 1400479 h 1506262"/>
                <a:gd name="connsiteX1" fmla="*/ 189487 w 1292962"/>
                <a:gd name="connsiteY1" fmla="*/ 1402574 h 1506262"/>
                <a:gd name="connsiteX2" fmla="*/ 171238 w 1292962"/>
                <a:gd name="connsiteY2" fmla="*/ 1417052 h 1506262"/>
                <a:gd name="connsiteX3" fmla="*/ 170387 w 1292962"/>
                <a:gd name="connsiteY3" fmla="*/ 1418290 h 1506262"/>
                <a:gd name="connsiteX4" fmla="*/ 170009 w 1292962"/>
                <a:gd name="connsiteY4" fmla="*/ 1419814 h 1506262"/>
                <a:gd name="connsiteX5" fmla="*/ 169914 w 1292962"/>
                <a:gd name="connsiteY5" fmla="*/ 1443817 h 1506262"/>
                <a:gd name="connsiteX6" fmla="*/ 178991 w 1292962"/>
                <a:gd name="connsiteY6" fmla="*/ 1457819 h 1506262"/>
                <a:gd name="connsiteX7" fmla="*/ 184381 w 1292962"/>
                <a:gd name="connsiteY7" fmla="*/ 1462200 h 1506262"/>
                <a:gd name="connsiteX8" fmla="*/ 228538 w 1292962"/>
                <a:gd name="connsiteY8" fmla="*/ 1484965 h 1506262"/>
                <a:gd name="connsiteX9" fmla="*/ 250097 w 1292962"/>
                <a:gd name="connsiteY9" fmla="*/ 1487632 h 1506262"/>
                <a:gd name="connsiteX10" fmla="*/ 271564 w 1292962"/>
                <a:gd name="connsiteY10" fmla="*/ 1469896 h 1506262"/>
                <a:gd name="connsiteX11" fmla="*/ 271561 w 1292962"/>
                <a:gd name="connsiteY11" fmla="*/ 1469916 h 1506262"/>
                <a:gd name="connsiteX12" fmla="*/ 271655 w 1292962"/>
                <a:gd name="connsiteY12" fmla="*/ 1469820 h 1506262"/>
                <a:gd name="connsiteX13" fmla="*/ 271564 w 1292962"/>
                <a:gd name="connsiteY13" fmla="*/ 1469896 h 1506262"/>
                <a:gd name="connsiteX14" fmla="*/ 274775 w 1292962"/>
                <a:gd name="connsiteY14" fmla="*/ 1447175 h 1506262"/>
                <a:gd name="connsiteX15" fmla="*/ 261254 w 1292962"/>
                <a:gd name="connsiteY15" fmla="*/ 1427434 h 1506262"/>
                <a:gd name="connsiteX16" fmla="*/ 215111 w 1292962"/>
                <a:gd name="connsiteY16" fmla="*/ 1403336 h 1506262"/>
                <a:gd name="connsiteX17" fmla="*/ 213315 w 1292962"/>
                <a:gd name="connsiteY17" fmla="*/ 1402669 h 1506262"/>
                <a:gd name="connsiteX18" fmla="*/ 202429 w 1292962"/>
                <a:gd name="connsiteY18" fmla="*/ 1400479 h 1506262"/>
                <a:gd name="connsiteX19" fmla="*/ 141832 w 1292962"/>
                <a:gd name="connsiteY19" fmla="*/ 1276249 h 1506262"/>
                <a:gd name="connsiteX20" fmla="*/ 123110 w 1292962"/>
                <a:gd name="connsiteY20" fmla="*/ 1292465 h 1506262"/>
                <a:gd name="connsiteX21" fmla="*/ 120557 w 1292962"/>
                <a:gd name="connsiteY21" fmla="*/ 1296370 h 1506262"/>
                <a:gd name="connsiteX22" fmla="*/ 120178 w 1292962"/>
                <a:gd name="connsiteY22" fmla="*/ 1297894 h 1506262"/>
                <a:gd name="connsiteX23" fmla="*/ 119517 w 1292962"/>
                <a:gd name="connsiteY23" fmla="*/ 1320087 h 1506262"/>
                <a:gd name="connsiteX24" fmla="*/ 126986 w 1292962"/>
                <a:gd name="connsiteY24" fmla="*/ 1334375 h 1506262"/>
                <a:gd name="connsiteX25" fmla="*/ 134456 w 1292962"/>
                <a:gd name="connsiteY25" fmla="*/ 1340185 h 1506262"/>
                <a:gd name="connsiteX26" fmla="*/ 355714 w 1292962"/>
                <a:gd name="connsiteY26" fmla="*/ 1456676 h 1506262"/>
                <a:gd name="connsiteX27" fmla="*/ 355998 w 1292962"/>
                <a:gd name="connsiteY27" fmla="*/ 1456866 h 1506262"/>
                <a:gd name="connsiteX28" fmla="*/ 381150 w 1292962"/>
                <a:gd name="connsiteY28" fmla="*/ 1458771 h 1506262"/>
                <a:gd name="connsiteX29" fmla="*/ 399966 w 1292962"/>
                <a:gd name="connsiteY29" fmla="*/ 1442579 h 1506262"/>
                <a:gd name="connsiteX30" fmla="*/ 402330 w 1292962"/>
                <a:gd name="connsiteY30" fmla="*/ 1438769 h 1506262"/>
                <a:gd name="connsiteX31" fmla="*/ 390227 w 1292962"/>
                <a:gd name="connsiteY31" fmla="*/ 1395907 h 1506262"/>
                <a:gd name="connsiteX32" fmla="*/ 167078 w 1292962"/>
                <a:gd name="connsiteY32" fmla="*/ 1278178 h 1506262"/>
                <a:gd name="connsiteX33" fmla="*/ 141832 w 1292962"/>
                <a:gd name="connsiteY33" fmla="*/ 1276249 h 1506262"/>
                <a:gd name="connsiteX34" fmla="*/ 180694 w 1292962"/>
                <a:gd name="connsiteY34" fmla="*/ 1193477 h 1506262"/>
                <a:gd name="connsiteX35" fmla="*/ 161972 w 1292962"/>
                <a:gd name="connsiteY35" fmla="*/ 1209693 h 1506262"/>
                <a:gd name="connsiteX36" fmla="*/ 160270 w 1292962"/>
                <a:gd name="connsiteY36" fmla="*/ 1212360 h 1506262"/>
                <a:gd name="connsiteX37" fmla="*/ 157622 w 1292962"/>
                <a:gd name="connsiteY37" fmla="*/ 1233791 h 1506262"/>
                <a:gd name="connsiteX38" fmla="*/ 158379 w 1292962"/>
                <a:gd name="connsiteY38" fmla="*/ 1237315 h 1506262"/>
                <a:gd name="connsiteX39" fmla="*/ 158473 w 1292962"/>
                <a:gd name="connsiteY39" fmla="*/ 1237220 h 1506262"/>
                <a:gd name="connsiteX40" fmla="*/ 166037 w 1292962"/>
                <a:gd name="connsiteY40" fmla="*/ 1251603 h 1506262"/>
                <a:gd name="connsiteX41" fmla="*/ 173413 w 1292962"/>
                <a:gd name="connsiteY41" fmla="*/ 1257413 h 1506262"/>
                <a:gd name="connsiteX42" fmla="*/ 402235 w 1292962"/>
                <a:gd name="connsiteY42" fmla="*/ 1376666 h 1506262"/>
                <a:gd name="connsiteX43" fmla="*/ 446203 w 1292962"/>
                <a:gd name="connsiteY43" fmla="*/ 1362379 h 1506262"/>
                <a:gd name="connsiteX44" fmla="*/ 448756 w 1292962"/>
                <a:gd name="connsiteY44" fmla="*/ 1358473 h 1506262"/>
                <a:gd name="connsiteX45" fmla="*/ 449134 w 1292962"/>
                <a:gd name="connsiteY45" fmla="*/ 1356949 h 1506262"/>
                <a:gd name="connsiteX46" fmla="*/ 449607 w 1292962"/>
                <a:gd name="connsiteY46" fmla="*/ 1333899 h 1506262"/>
                <a:gd name="connsiteX47" fmla="*/ 436370 w 1292962"/>
                <a:gd name="connsiteY47" fmla="*/ 1315706 h 1506262"/>
                <a:gd name="connsiteX48" fmla="*/ 205940 w 1292962"/>
                <a:gd name="connsiteY48" fmla="*/ 1195405 h 1506262"/>
                <a:gd name="connsiteX49" fmla="*/ 180694 w 1292962"/>
                <a:gd name="connsiteY49" fmla="*/ 1193477 h 1506262"/>
                <a:gd name="connsiteX50" fmla="*/ 227309 w 1292962"/>
                <a:gd name="connsiteY50" fmla="*/ 1112157 h 1506262"/>
                <a:gd name="connsiteX51" fmla="*/ 222676 w 1292962"/>
                <a:gd name="connsiteY51" fmla="*/ 1114157 h 1506262"/>
                <a:gd name="connsiteX52" fmla="*/ 204427 w 1292962"/>
                <a:gd name="connsiteY52" fmla="*/ 1128635 h 1506262"/>
                <a:gd name="connsiteX53" fmla="*/ 202347 w 1292962"/>
                <a:gd name="connsiteY53" fmla="*/ 1131778 h 1506262"/>
                <a:gd name="connsiteX54" fmla="*/ 197808 w 1292962"/>
                <a:gd name="connsiteY54" fmla="*/ 1157210 h 1506262"/>
                <a:gd name="connsiteX55" fmla="*/ 197808 w 1292962"/>
                <a:gd name="connsiteY55" fmla="*/ 1157401 h 1506262"/>
                <a:gd name="connsiteX56" fmla="*/ 205278 w 1292962"/>
                <a:gd name="connsiteY56" fmla="*/ 1171688 h 1506262"/>
                <a:gd name="connsiteX57" fmla="*/ 212748 w 1292962"/>
                <a:gd name="connsiteY57" fmla="*/ 1177498 h 1506262"/>
                <a:gd name="connsiteX58" fmla="*/ 441570 w 1292962"/>
                <a:gd name="connsiteY58" fmla="*/ 1296751 h 1506262"/>
                <a:gd name="connsiteX59" fmla="*/ 485538 w 1292962"/>
                <a:gd name="connsiteY59" fmla="*/ 1282464 h 1506262"/>
                <a:gd name="connsiteX60" fmla="*/ 487240 w 1292962"/>
                <a:gd name="connsiteY60" fmla="*/ 1279797 h 1506262"/>
                <a:gd name="connsiteX61" fmla="*/ 477312 w 1292962"/>
                <a:gd name="connsiteY61" fmla="*/ 1236744 h 1506262"/>
                <a:gd name="connsiteX62" fmla="*/ 474002 w 1292962"/>
                <a:gd name="connsiteY62" fmla="*/ 1234553 h 1506262"/>
                <a:gd name="connsiteX63" fmla="*/ 246598 w 1292962"/>
                <a:gd name="connsiteY63" fmla="*/ 1118348 h 1506262"/>
                <a:gd name="connsiteX64" fmla="*/ 240830 w 1292962"/>
                <a:gd name="connsiteY64" fmla="*/ 1114443 h 1506262"/>
                <a:gd name="connsiteX65" fmla="*/ 227309 w 1292962"/>
                <a:gd name="connsiteY65" fmla="*/ 1112157 h 1506262"/>
                <a:gd name="connsiteX66" fmla="*/ 936470 w 1292962"/>
                <a:gd name="connsiteY66" fmla="*/ 1097488 h 1506262"/>
                <a:gd name="connsiteX67" fmla="*/ 941386 w 1292962"/>
                <a:gd name="connsiteY67" fmla="*/ 1100060 h 1506262"/>
                <a:gd name="connsiteX68" fmla="*/ 942616 w 1292962"/>
                <a:gd name="connsiteY68" fmla="*/ 1101488 h 1506262"/>
                <a:gd name="connsiteX69" fmla="*/ 948951 w 1292962"/>
                <a:gd name="connsiteY69" fmla="*/ 1107584 h 1506262"/>
                <a:gd name="connsiteX70" fmla="*/ 951977 w 1292962"/>
                <a:gd name="connsiteY70" fmla="*/ 1110918 h 1506262"/>
                <a:gd name="connsiteX71" fmla="*/ 993202 w 1292962"/>
                <a:gd name="connsiteY71" fmla="*/ 1165020 h 1506262"/>
                <a:gd name="connsiteX72" fmla="*/ 994715 w 1292962"/>
                <a:gd name="connsiteY72" fmla="*/ 1172354 h 1506262"/>
                <a:gd name="connsiteX73" fmla="*/ 992068 w 1292962"/>
                <a:gd name="connsiteY73" fmla="*/ 1177784 h 1506262"/>
                <a:gd name="connsiteX74" fmla="*/ 992068 w 1292962"/>
                <a:gd name="connsiteY74" fmla="*/ 1177974 h 1506262"/>
                <a:gd name="connsiteX75" fmla="*/ 979114 w 1292962"/>
                <a:gd name="connsiteY75" fmla="*/ 1178831 h 1506262"/>
                <a:gd name="connsiteX76" fmla="*/ 975710 w 1292962"/>
                <a:gd name="connsiteY76" fmla="*/ 1176545 h 1506262"/>
                <a:gd name="connsiteX77" fmla="*/ 927581 w 1292962"/>
                <a:gd name="connsiteY77" fmla="*/ 1113299 h 1506262"/>
                <a:gd name="connsiteX78" fmla="*/ 929756 w 1292962"/>
                <a:gd name="connsiteY78" fmla="*/ 1099488 h 1506262"/>
                <a:gd name="connsiteX79" fmla="*/ 936470 w 1292962"/>
                <a:gd name="connsiteY79" fmla="*/ 1097488 h 1506262"/>
                <a:gd name="connsiteX80" fmla="*/ 1051070 w 1292962"/>
                <a:gd name="connsiteY80" fmla="*/ 947279 h 1506262"/>
                <a:gd name="connsiteX81" fmla="*/ 1057311 w 1292962"/>
                <a:gd name="connsiteY81" fmla="*/ 948041 h 1506262"/>
                <a:gd name="connsiteX82" fmla="*/ 1131158 w 1292962"/>
                <a:gd name="connsiteY82" fmla="*/ 986046 h 1506262"/>
                <a:gd name="connsiteX83" fmla="*/ 1132955 w 1292962"/>
                <a:gd name="connsiteY83" fmla="*/ 987189 h 1506262"/>
                <a:gd name="connsiteX84" fmla="*/ 1134468 w 1292962"/>
                <a:gd name="connsiteY84" fmla="*/ 989570 h 1506262"/>
                <a:gd name="connsiteX85" fmla="*/ 1133995 w 1292962"/>
                <a:gd name="connsiteY85" fmla="*/ 998905 h 1506262"/>
                <a:gd name="connsiteX86" fmla="*/ 1128700 w 1292962"/>
                <a:gd name="connsiteY86" fmla="*/ 1003953 h 1506262"/>
                <a:gd name="connsiteX87" fmla="*/ 1122365 w 1292962"/>
                <a:gd name="connsiteY87" fmla="*/ 1002715 h 1506262"/>
                <a:gd name="connsiteX88" fmla="*/ 1049652 w 1292962"/>
                <a:gd name="connsiteY88" fmla="*/ 965281 h 1506262"/>
                <a:gd name="connsiteX89" fmla="*/ 1049747 w 1292962"/>
                <a:gd name="connsiteY89" fmla="*/ 965472 h 1506262"/>
                <a:gd name="connsiteX90" fmla="*/ 1048612 w 1292962"/>
                <a:gd name="connsiteY90" fmla="*/ 964710 h 1506262"/>
                <a:gd name="connsiteX91" fmla="*/ 1045870 w 1292962"/>
                <a:gd name="connsiteY91" fmla="*/ 951661 h 1506262"/>
                <a:gd name="connsiteX92" fmla="*/ 1051070 w 1292962"/>
                <a:gd name="connsiteY92" fmla="*/ 947279 h 1506262"/>
                <a:gd name="connsiteX93" fmla="*/ 436180 w 1292962"/>
                <a:gd name="connsiteY93" fmla="*/ 942802 h 1506262"/>
                <a:gd name="connsiteX94" fmla="*/ 336236 w 1292962"/>
                <a:gd name="connsiteY94" fmla="*/ 1138827 h 1506262"/>
                <a:gd name="connsiteX95" fmla="*/ 405923 w 1292962"/>
                <a:gd name="connsiteY95" fmla="*/ 1176546 h 1506262"/>
                <a:gd name="connsiteX96" fmla="*/ 505867 w 1292962"/>
                <a:gd name="connsiteY96" fmla="*/ 980521 h 1506262"/>
                <a:gd name="connsiteX97" fmla="*/ 594330 w 1292962"/>
                <a:gd name="connsiteY97" fmla="*/ 898221 h 1506262"/>
                <a:gd name="connsiteX98" fmla="*/ 558534 w 1292962"/>
                <a:gd name="connsiteY98" fmla="*/ 919371 h 1506262"/>
                <a:gd name="connsiteX99" fmla="*/ 532437 w 1292962"/>
                <a:gd name="connsiteY99" fmla="*/ 971282 h 1506262"/>
                <a:gd name="connsiteX100" fmla="*/ 569313 w 1292962"/>
                <a:gd name="connsiteY100" fmla="*/ 990141 h 1506262"/>
                <a:gd name="connsiteX101" fmla="*/ 621697 w 1292962"/>
                <a:gd name="connsiteY101" fmla="*/ 993189 h 1506262"/>
                <a:gd name="connsiteX102" fmla="*/ 637109 w 1292962"/>
                <a:gd name="connsiteY102" fmla="*/ 977759 h 1506262"/>
                <a:gd name="connsiteX103" fmla="*/ 620940 w 1292962"/>
                <a:gd name="connsiteY103" fmla="*/ 906798 h 1506262"/>
                <a:gd name="connsiteX104" fmla="*/ 616780 w 1292962"/>
                <a:gd name="connsiteY104" fmla="*/ 904131 h 1506262"/>
                <a:gd name="connsiteX105" fmla="*/ 616875 w 1292962"/>
                <a:gd name="connsiteY105" fmla="*/ 904036 h 1506262"/>
                <a:gd name="connsiteX106" fmla="*/ 594330 w 1292962"/>
                <a:gd name="connsiteY106" fmla="*/ 898221 h 1506262"/>
                <a:gd name="connsiteX107" fmla="*/ 405363 w 1292962"/>
                <a:gd name="connsiteY107" fmla="*/ 802450 h 1506262"/>
                <a:gd name="connsiteX108" fmla="*/ 361577 w 1292962"/>
                <a:gd name="connsiteY108" fmla="*/ 832788 h 1506262"/>
                <a:gd name="connsiteX109" fmla="*/ 357605 w 1292962"/>
                <a:gd name="connsiteY109" fmla="*/ 860982 h 1506262"/>
                <a:gd name="connsiteX110" fmla="*/ 370559 w 1292962"/>
                <a:gd name="connsiteY110" fmla="*/ 883080 h 1506262"/>
                <a:gd name="connsiteX111" fmla="*/ 390132 w 1292962"/>
                <a:gd name="connsiteY111" fmla="*/ 897273 h 1506262"/>
                <a:gd name="connsiteX112" fmla="*/ 426819 w 1292962"/>
                <a:gd name="connsiteY112" fmla="*/ 916037 h 1506262"/>
                <a:gd name="connsiteX113" fmla="*/ 426819 w 1292962"/>
                <a:gd name="connsiteY113" fmla="*/ 916132 h 1506262"/>
                <a:gd name="connsiteX114" fmla="*/ 454051 w 1292962"/>
                <a:gd name="connsiteY114" fmla="*/ 866697 h 1506262"/>
                <a:gd name="connsiteX115" fmla="*/ 454713 w 1292962"/>
                <a:gd name="connsiteY115" fmla="*/ 865269 h 1506262"/>
                <a:gd name="connsiteX116" fmla="*/ 438544 w 1292962"/>
                <a:gd name="connsiteY116" fmla="*/ 811738 h 1506262"/>
                <a:gd name="connsiteX117" fmla="*/ 433911 w 1292962"/>
                <a:gd name="connsiteY117" fmla="*/ 808595 h 1506262"/>
                <a:gd name="connsiteX118" fmla="*/ 430696 w 1292962"/>
                <a:gd name="connsiteY118" fmla="*/ 807166 h 1506262"/>
                <a:gd name="connsiteX119" fmla="*/ 405363 w 1292962"/>
                <a:gd name="connsiteY119" fmla="*/ 802450 h 1506262"/>
                <a:gd name="connsiteX120" fmla="*/ 1119623 w 1292962"/>
                <a:gd name="connsiteY120" fmla="*/ 759446 h 1506262"/>
                <a:gd name="connsiteX121" fmla="*/ 1284337 w 1292962"/>
                <a:gd name="connsiteY121" fmla="*/ 776591 h 1506262"/>
                <a:gd name="connsiteX122" fmla="*/ 1290010 w 1292962"/>
                <a:gd name="connsiteY122" fmla="*/ 779068 h 1506262"/>
                <a:gd name="connsiteX123" fmla="*/ 1292941 w 1292962"/>
                <a:gd name="connsiteY123" fmla="*/ 787545 h 1506262"/>
                <a:gd name="connsiteX124" fmla="*/ 1289916 w 1292962"/>
                <a:gd name="connsiteY124" fmla="*/ 793927 h 1506262"/>
                <a:gd name="connsiteX125" fmla="*/ 1282351 w 1292962"/>
                <a:gd name="connsiteY125" fmla="*/ 796308 h 1506262"/>
                <a:gd name="connsiteX126" fmla="*/ 1282446 w 1292962"/>
                <a:gd name="connsiteY126" fmla="*/ 796403 h 1506262"/>
                <a:gd name="connsiteX127" fmla="*/ 1120852 w 1292962"/>
                <a:gd name="connsiteY127" fmla="*/ 779544 h 1506262"/>
                <a:gd name="connsiteX128" fmla="*/ 1109978 w 1292962"/>
                <a:gd name="connsiteY128" fmla="*/ 772210 h 1506262"/>
                <a:gd name="connsiteX129" fmla="*/ 1109316 w 1292962"/>
                <a:gd name="connsiteY129" fmla="*/ 768304 h 1506262"/>
                <a:gd name="connsiteX130" fmla="*/ 1112342 w 1292962"/>
                <a:gd name="connsiteY130" fmla="*/ 761923 h 1506262"/>
                <a:gd name="connsiteX131" fmla="*/ 1119623 w 1292962"/>
                <a:gd name="connsiteY131" fmla="*/ 759446 h 1506262"/>
                <a:gd name="connsiteX132" fmla="*/ 10779 w 1292962"/>
                <a:gd name="connsiteY132" fmla="*/ 657433 h 1506262"/>
                <a:gd name="connsiteX133" fmla="*/ 90489 w 1292962"/>
                <a:gd name="connsiteY133" fmla="*/ 661528 h 1506262"/>
                <a:gd name="connsiteX134" fmla="*/ 100039 w 1292962"/>
                <a:gd name="connsiteY134" fmla="*/ 671815 h 1506262"/>
                <a:gd name="connsiteX135" fmla="*/ 89165 w 1292962"/>
                <a:gd name="connsiteY135" fmla="*/ 681245 h 1506262"/>
                <a:gd name="connsiteX136" fmla="*/ 89165 w 1292962"/>
                <a:gd name="connsiteY136" fmla="*/ 681340 h 1506262"/>
                <a:gd name="connsiteX137" fmla="*/ 11252 w 1292962"/>
                <a:gd name="connsiteY137" fmla="*/ 677340 h 1506262"/>
                <a:gd name="connsiteX138" fmla="*/ 662 w 1292962"/>
                <a:gd name="connsiteY138" fmla="*/ 670196 h 1506262"/>
                <a:gd name="connsiteX139" fmla="*/ 0 w 1292962"/>
                <a:gd name="connsiteY139" fmla="*/ 666767 h 1506262"/>
                <a:gd name="connsiteX140" fmla="*/ 10779 w 1292962"/>
                <a:gd name="connsiteY140" fmla="*/ 657433 h 1506262"/>
                <a:gd name="connsiteX141" fmla="*/ 1175410 w 1292962"/>
                <a:gd name="connsiteY141" fmla="*/ 511796 h 1506262"/>
                <a:gd name="connsiteX142" fmla="*/ 1187986 w 1292962"/>
                <a:gd name="connsiteY142" fmla="*/ 519892 h 1506262"/>
                <a:gd name="connsiteX143" fmla="*/ 1186662 w 1292962"/>
                <a:gd name="connsiteY143" fmla="*/ 528941 h 1506262"/>
                <a:gd name="connsiteX144" fmla="*/ 1181461 w 1292962"/>
                <a:gd name="connsiteY144" fmla="*/ 533323 h 1506262"/>
                <a:gd name="connsiteX145" fmla="*/ 1106763 w 1292962"/>
                <a:gd name="connsiteY145" fmla="*/ 556659 h 1506262"/>
                <a:gd name="connsiteX146" fmla="*/ 1104872 w 1292962"/>
                <a:gd name="connsiteY146" fmla="*/ 557516 h 1506262"/>
                <a:gd name="connsiteX147" fmla="*/ 1098159 w 1292962"/>
                <a:gd name="connsiteY147" fmla="*/ 555801 h 1506262"/>
                <a:gd name="connsiteX148" fmla="*/ 1095133 w 1292962"/>
                <a:gd name="connsiteY148" fmla="*/ 553706 h 1506262"/>
                <a:gd name="connsiteX149" fmla="*/ 1094944 w 1292962"/>
                <a:gd name="connsiteY149" fmla="*/ 553611 h 1506262"/>
                <a:gd name="connsiteX150" fmla="*/ 1095795 w 1292962"/>
                <a:gd name="connsiteY150" fmla="*/ 552373 h 1506262"/>
                <a:gd name="connsiteX151" fmla="*/ 1093525 w 1292962"/>
                <a:gd name="connsiteY151" fmla="*/ 547515 h 1506262"/>
                <a:gd name="connsiteX152" fmla="*/ 1093525 w 1292962"/>
                <a:gd name="connsiteY152" fmla="*/ 543133 h 1506262"/>
                <a:gd name="connsiteX153" fmla="*/ 1102886 w 1292962"/>
                <a:gd name="connsiteY153" fmla="*/ 534466 h 1506262"/>
                <a:gd name="connsiteX154" fmla="*/ 52572 w 1292962"/>
                <a:gd name="connsiteY154" fmla="*/ 425404 h 1506262"/>
                <a:gd name="connsiteX155" fmla="*/ 58812 w 1292962"/>
                <a:gd name="connsiteY155" fmla="*/ 426166 h 1506262"/>
                <a:gd name="connsiteX156" fmla="*/ 133511 w 1292962"/>
                <a:gd name="connsiteY156" fmla="*/ 464838 h 1506262"/>
                <a:gd name="connsiteX157" fmla="*/ 134267 w 1292962"/>
                <a:gd name="connsiteY157" fmla="*/ 465219 h 1506262"/>
                <a:gd name="connsiteX158" fmla="*/ 136064 w 1292962"/>
                <a:gd name="connsiteY158" fmla="*/ 466362 h 1506262"/>
                <a:gd name="connsiteX159" fmla="*/ 137576 w 1292962"/>
                <a:gd name="connsiteY159" fmla="*/ 468743 h 1506262"/>
                <a:gd name="connsiteX160" fmla="*/ 137104 w 1292962"/>
                <a:gd name="connsiteY160" fmla="*/ 478077 h 1506262"/>
                <a:gd name="connsiteX161" fmla="*/ 131809 w 1292962"/>
                <a:gd name="connsiteY161" fmla="*/ 482554 h 1506262"/>
                <a:gd name="connsiteX162" fmla="*/ 125473 w 1292962"/>
                <a:gd name="connsiteY162" fmla="*/ 481887 h 1506262"/>
                <a:gd name="connsiteX163" fmla="*/ 51248 w 1292962"/>
                <a:gd name="connsiteY163" fmla="*/ 443406 h 1506262"/>
                <a:gd name="connsiteX164" fmla="*/ 51248 w 1292962"/>
                <a:gd name="connsiteY164" fmla="*/ 443597 h 1506262"/>
                <a:gd name="connsiteX165" fmla="*/ 50113 w 1292962"/>
                <a:gd name="connsiteY165" fmla="*/ 442835 h 1506262"/>
                <a:gd name="connsiteX166" fmla="*/ 47371 w 1292962"/>
                <a:gd name="connsiteY166" fmla="*/ 429786 h 1506262"/>
                <a:gd name="connsiteX167" fmla="*/ 52572 w 1292962"/>
                <a:gd name="connsiteY167" fmla="*/ 425404 h 1506262"/>
                <a:gd name="connsiteX168" fmla="*/ 592397 w 1292962"/>
                <a:gd name="connsiteY168" fmla="*/ 414781 h 1506262"/>
                <a:gd name="connsiteX169" fmla="*/ 662166 w 1292962"/>
                <a:gd name="connsiteY169" fmla="*/ 421594 h 1506262"/>
                <a:gd name="connsiteX170" fmla="*/ 662261 w 1292962"/>
                <a:gd name="connsiteY170" fmla="*/ 421594 h 1506262"/>
                <a:gd name="connsiteX171" fmla="*/ 666043 w 1292962"/>
                <a:gd name="connsiteY171" fmla="*/ 423690 h 1506262"/>
                <a:gd name="connsiteX172" fmla="*/ 667556 w 1292962"/>
                <a:gd name="connsiteY172" fmla="*/ 425690 h 1506262"/>
                <a:gd name="connsiteX173" fmla="*/ 668974 w 1292962"/>
                <a:gd name="connsiteY173" fmla="*/ 433310 h 1506262"/>
                <a:gd name="connsiteX174" fmla="*/ 657438 w 1292962"/>
                <a:gd name="connsiteY174" fmla="*/ 440168 h 1506262"/>
                <a:gd name="connsiteX175" fmla="*/ 418026 w 1292962"/>
                <a:gd name="connsiteY175" fmla="*/ 505700 h 1506262"/>
                <a:gd name="connsiteX176" fmla="*/ 406112 w 1292962"/>
                <a:gd name="connsiteY176" fmla="*/ 506652 h 1506262"/>
                <a:gd name="connsiteX177" fmla="*/ 403748 w 1292962"/>
                <a:gd name="connsiteY177" fmla="*/ 505033 h 1506262"/>
                <a:gd name="connsiteX178" fmla="*/ 401478 w 1292962"/>
                <a:gd name="connsiteY178" fmla="*/ 499413 h 1506262"/>
                <a:gd name="connsiteX179" fmla="*/ 404126 w 1292962"/>
                <a:gd name="connsiteY179" fmla="*/ 492270 h 1506262"/>
                <a:gd name="connsiteX180" fmla="*/ 404221 w 1292962"/>
                <a:gd name="connsiteY180" fmla="*/ 492174 h 1506262"/>
                <a:gd name="connsiteX181" fmla="*/ 592397 w 1292962"/>
                <a:gd name="connsiteY181" fmla="*/ 414781 h 1506262"/>
                <a:gd name="connsiteX182" fmla="*/ 627599 w 1292962"/>
                <a:gd name="connsiteY182" fmla="*/ 327768 h 1506262"/>
                <a:gd name="connsiteX183" fmla="*/ 269291 w 1292962"/>
                <a:gd name="connsiteY183" fmla="*/ 522940 h 1506262"/>
                <a:gd name="connsiteX184" fmla="*/ 239128 w 1292962"/>
                <a:gd name="connsiteY184" fmla="*/ 781830 h 1506262"/>
                <a:gd name="connsiteX185" fmla="*/ 227498 w 1292962"/>
                <a:gd name="connsiteY185" fmla="*/ 1029861 h 1506262"/>
                <a:gd name="connsiteX186" fmla="*/ 227309 w 1292962"/>
                <a:gd name="connsiteY186" fmla="*/ 1030051 h 1506262"/>
                <a:gd name="connsiteX187" fmla="*/ 239412 w 1292962"/>
                <a:gd name="connsiteY187" fmla="*/ 1081296 h 1506262"/>
                <a:gd name="connsiteX188" fmla="*/ 245747 w 1292962"/>
                <a:gd name="connsiteY188" fmla="*/ 1086534 h 1506262"/>
                <a:gd name="connsiteX189" fmla="*/ 254257 w 1292962"/>
                <a:gd name="connsiteY189" fmla="*/ 1092249 h 1506262"/>
                <a:gd name="connsiteX190" fmla="*/ 315812 w 1292962"/>
                <a:gd name="connsiteY190" fmla="*/ 1125587 h 1506262"/>
                <a:gd name="connsiteX191" fmla="*/ 415851 w 1292962"/>
                <a:gd name="connsiteY191" fmla="*/ 929372 h 1506262"/>
                <a:gd name="connsiteX192" fmla="*/ 378880 w 1292962"/>
                <a:gd name="connsiteY192" fmla="*/ 910417 h 1506262"/>
                <a:gd name="connsiteX193" fmla="*/ 337182 w 1292962"/>
                <a:gd name="connsiteY193" fmla="*/ 865364 h 1506262"/>
                <a:gd name="connsiteX194" fmla="*/ 340869 w 1292962"/>
                <a:gd name="connsiteY194" fmla="*/ 820025 h 1506262"/>
                <a:gd name="connsiteX195" fmla="*/ 381433 w 1292962"/>
                <a:gd name="connsiteY195" fmla="*/ 782592 h 1506262"/>
                <a:gd name="connsiteX196" fmla="*/ 438166 w 1292962"/>
                <a:gd name="connsiteY196" fmla="*/ 786973 h 1506262"/>
                <a:gd name="connsiteX197" fmla="*/ 469558 w 1292962"/>
                <a:gd name="connsiteY197" fmla="*/ 870412 h 1506262"/>
                <a:gd name="connsiteX198" fmla="*/ 443083 w 1292962"/>
                <a:gd name="connsiteY198" fmla="*/ 922705 h 1506262"/>
                <a:gd name="connsiteX199" fmla="*/ 512770 w 1292962"/>
                <a:gd name="connsiteY199" fmla="*/ 960424 h 1506262"/>
                <a:gd name="connsiteX200" fmla="*/ 539245 w 1292962"/>
                <a:gd name="connsiteY200" fmla="*/ 908322 h 1506262"/>
                <a:gd name="connsiteX201" fmla="*/ 625479 w 1292962"/>
                <a:gd name="connsiteY201" fmla="*/ 885176 h 1506262"/>
                <a:gd name="connsiteX202" fmla="*/ 654886 w 1292962"/>
                <a:gd name="connsiteY202" fmla="*/ 985093 h 1506262"/>
                <a:gd name="connsiteX203" fmla="*/ 654602 w 1292962"/>
                <a:gd name="connsiteY203" fmla="*/ 985570 h 1506262"/>
                <a:gd name="connsiteX204" fmla="*/ 631152 w 1292962"/>
                <a:gd name="connsiteY204" fmla="*/ 1008906 h 1506262"/>
                <a:gd name="connsiteX205" fmla="*/ 558912 w 1292962"/>
                <a:gd name="connsiteY205" fmla="*/ 1005953 h 1506262"/>
                <a:gd name="connsiteX206" fmla="*/ 521942 w 1292962"/>
                <a:gd name="connsiteY206" fmla="*/ 986998 h 1506262"/>
                <a:gd name="connsiteX207" fmla="*/ 422092 w 1292962"/>
                <a:gd name="connsiteY207" fmla="*/ 1182832 h 1506262"/>
                <a:gd name="connsiteX208" fmla="*/ 483269 w 1292962"/>
                <a:gd name="connsiteY208" fmla="*/ 1215789 h 1506262"/>
                <a:gd name="connsiteX209" fmla="*/ 484971 w 1292962"/>
                <a:gd name="connsiteY209" fmla="*/ 1215979 h 1506262"/>
                <a:gd name="connsiteX210" fmla="*/ 537543 w 1292962"/>
                <a:gd name="connsiteY210" fmla="*/ 1196929 h 1506262"/>
                <a:gd name="connsiteX211" fmla="*/ 732704 w 1292962"/>
                <a:gd name="connsiteY211" fmla="*/ 1045005 h 1506262"/>
                <a:gd name="connsiteX212" fmla="*/ 924934 w 1292962"/>
                <a:gd name="connsiteY212" fmla="*/ 869269 h 1506262"/>
                <a:gd name="connsiteX213" fmla="*/ 775727 w 1292962"/>
                <a:gd name="connsiteY213" fmla="*/ 373112 h 1506262"/>
                <a:gd name="connsiteX214" fmla="*/ 777145 w 1292962"/>
                <a:gd name="connsiteY214" fmla="*/ 370921 h 1506262"/>
                <a:gd name="connsiteX215" fmla="*/ 767500 w 1292962"/>
                <a:gd name="connsiteY215" fmla="*/ 366063 h 1506262"/>
                <a:gd name="connsiteX216" fmla="*/ 627599 w 1292962"/>
                <a:gd name="connsiteY216" fmla="*/ 327768 h 1506262"/>
                <a:gd name="connsiteX217" fmla="*/ 616935 w 1292962"/>
                <a:gd name="connsiteY217" fmla="*/ 308519 h 1506262"/>
                <a:gd name="connsiteX218" fmla="*/ 760314 w 1292962"/>
                <a:gd name="connsiteY218" fmla="*/ 343299 h 1506262"/>
                <a:gd name="connsiteX219" fmla="*/ 794827 w 1292962"/>
                <a:gd name="connsiteY219" fmla="*/ 361968 h 1506262"/>
                <a:gd name="connsiteX220" fmla="*/ 942805 w 1292962"/>
                <a:gd name="connsiteY220" fmla="*/ 879366 h 1506262"/>
                <a:gd name="connsiteX221" fmla="*/ 739701 w 1292962"/>
                <a:gd name="connsiteY221" fmla="*/ 1063865 h 1506262"/>
                <a:gd name="connsiteX222" fmla="*/ 553523 w 1292962"/>
                <a:gd name="connsiteY222" fmla="*/ 1209693 h 1506262"/>
                <a:gd name="connsiteX223" fmla="*/ 516174 w 1292962"/>
                <a:gd name="connsiteY223" fmla="*/ 1232838 h 1506262"/>
                <a:gd name="connsiteX224" fmla="*/ 506245 w 1292962"/>
                <a:gd name="connsiteY224" fmla="*/ 1235696 h 1506262"/>
                <a:gd name="connsiteX225" fmla="*/ 509933 w 1292962"/>
                <a:gd name="connsiteY225" fmla="*/ 1245411 h 1506262"/>
                <a:gd name="connsiteX226" fmla="*/ 508042 w 1292962"/>
                <a:gd name="connsiteY226" fmla="*/ 1285321 h 1506262"/>
                <a:gd name="connsiteX227" fmla="*/ 505773 w 1292962"/>
                <a:gd name="connsiteY227" fmla="*/ 1288941 h 1506262"/>
                <a:gd name="connsiteX228" fmla="*/ 474948 w 1292962"/>
                <a:gd name="connsiteY228" fmla="*/ 1314753 h 1506262"/>
                <a:gd name="connsiteX229" fmla="*/ 466154 w 1292962"/>
                <a:gd name="connsiteY229" fmla="*/ 1318182 h 1506262"/>
                <a:gd name="connsiteX230" fmla="*/ 469558 w 1292962"/>
                <a:gd name="connsiteY230" fmla="*/ 1327041 h 1506262"/>
                <a:gd name="connsiteX231" fmla="*/ 466154 w 1292962"/>
                <a:gd name="connsiteY231" fmla="*/ 1365903 h 1506262"/>
                <a:gd name="connsiteX232" fmla="*/ 463885 w 1292962"/>
                <a:gd name="connsiteY232" fmla="*/ 1369522 h 1506262"/>
                <a:gd name="connsiteX233" fmla="*/ 431264 w 1292962"/>
                <a:gd name="connsiteY233" fmla="*/ 1395621 h 1506262"/>
                <a:gd name="connsiteX234" fmla="*/ 421997 w 1292962"/>
                <a:gd name="connsiteY234" fmla="*/ 1398288 h 1506262"/>
                <a:gd name="connsiteX235" fmla="*/ 424739 w 1292962"/>
                <a:gd name="connsiteY235" fmla="*/ 1407527 h 1506262"/>
                <a:gd name="connsiteX236" fmla="*/ 420957 w 1292962"/>
                <a:gd name="connsiteY236" fmla="*/ 1444579 h 1506262"/>
                <a:gd name="connsiteX237" fmla="*/ 418688 w 1292962"/>
                <a:gd name="connsiteY237" fmla="*/ 1448104 h 1506262"/>
                <a:gd name="connsiteX238" fmla="*/ 388430 w 1292962"/>
                <a:gd name="connsiteY238" fmla="*/ 1473726 h 1506262"/>
                <a:gd name="connsiteX239" fmla="*/ 388525 w 1292962"/>
                <a:gd name="connsiteY239" fmla="*/ 1473821 h 1506262"/>
                <a:gd name="connsiteX240" fmla="*/ 348812 w 1292962"/>
                <a:gd name="connsiteY240" fmla="*/ 1470202 h 1506262"/>
                <a:gd name="connsiteX241" fmla="*/ 296239 w 1292962"/>
                <a:gd name="connsiteY241" fmla="*/ 1444103 h 1506262"/>
                <a:gd name="connsiteX242" fmla="*/ 296239 w 1292962"/>
                <a:gd name="connsiteY242" fmla="*/ 1459438 h 1506262"/>
                <a:gd name="connsiteX243" fmla="*/ 291606 w 1292962"/>
                <a:gd name="connsiteY243" fmla="*/ 1477155 h 1506262"/>
                <a:gd name="connsiteX244" fmla="*/ 291039 w 1292962"/>
                <a:gd name="connsiteY244" fmla="*/ 1478107 h 1506262"/>
                <a:gd name="connsiteX245" fmla="*/ 260781 w 1292962"/>
                <a:gd name="connsiteY245" fmla="*/ 1503825 h 1506262"/>
                <a:gd name="connsiteX246" fmla="*/ 221163 w 1292962"/>
                <a:gd name="connsiteY246" fmla="*/ 1500300 h 1506262"/>
                <a:gd name="connsiteX247" fmla="*/ 177951 w 1292962"/>
                <a:gd name="connsiteY247" fmla="*/ 1478107 h 1506262"/>
                <a:gd name="connsiteX248" fmla="*/ 172184 w 1292962"/>
                <a:gd name="connsiteY248" fmla="*/ 1474202 h 1506262"/>
                <a:gd name="connsiteX249" fmla="*/ 150341 w 1292962"/>
                <a:gd name="connsiteY249" fmla="*/ 1445817 h 1506262"/>
                <a:gd name="connsiteX250" fmla="*/ 154029 w 1292962"/>
                <a:gd name="connsiteY250" fmla="*/ 1406479 h 1506262"/>
                <a:gd name="connsiteX251" fmla="*/ 154502 w 1292962"/>
                <a:gd name="connsiteY251" fmla="*/ 1405336 h 1506262"/>
                <a:gd name="connsiteX252" fmla="*/ 166983 w 1292962"/>
                <a:gd name="connsiteY252" fmla="*/ 1389811 h 1506262"/>
                <a:gd name="connsiteX253" fmla="*/ 177290 w 1292962"/>
                <a:gd name="connsiteY253" fmla="*/ 1380381 h 1506262"/>
                <a:gd name="connsiteX254" fmla="*/ 126419 w 1292962"/>
                <a:gd name="connsiteY254" fmla="*/ 1355140 h 1506262"/>
                <a:gd name="connsiteX255" fmla="*/ 120651 w 1292962"/>
                <a:gd name="connsiteY255" fmla="*/ 1351329 h 1506262"/>
                <a:gd name="connsiteX256" fmla="*/ 98809 w 1292962"/>
                <a:gd name="connsiteY256" fmla="*/ 1322945 h 1506262"/>
                <a:gd name="connsiteX257" fmla="*/ 102213 w 1292962"/>
                <a:gd name="connsiteY257" fmla="*/ 1284083 h 1506262"/>
                <a:gd name="connsiteX258" fmla="*/ 104482 w 1292962"/>
                <a:gd name="connsiteY258" fmla="*/ 1280463 h 1506262"/>
                <a:gd name="connsiteX259" fmla="*/ 131998 w 1292962"/>
                <a:gd name="connsiteY259" fmla="*/ 1255317 h 1506262"/>
                <a:gd name="connsiteX260" fmla="*/ 138900 w 1292962"/>
                <a:gd name="connsiteY260" fmla="*/ 1251222 h 1506262"/>
                <a:gd name="connsiteX261" fmla="*/ 137104 w 1292962"/>
                <a:gd name="connsiteY261" fmla="*/ 1242554 h 1506262"/>
                <a:gd name="connsiteX262" fmla="*/ 140129 w 1292962"/>
                <a:gd name="connsiteY262" fmla="*/ 1202739 h 1506262"/>
                <a:gd name="connsiteX263" fmla="*/ 142399 w 1292962"/>
                <a:gd name="connsiteY263" fmla="*/ 1199120 h 1506262"/>
                <a:gd name="connsiteX264" fmla="*/ 173129 w 1292962"/>
                <a:gd name="connsiteY264" fmla="*/ 1173307 h 1506262"/>
                <a:gd name="connsiteX265" fmla="*/ 181923 w 1292962"/>
                <a:gd name="connsiteY265" fmla="*/ 1169878 h 1506262"/>
                <a:gd name="connsiteX266" fmla="*/ 178519 w 1292962"/>
                <a:gd name="connsiteY266" fmla="*/ 1161020 h 1506262"/>
                <a:gd name="connsiteX267" fmla="*/ 182017 w 1292962"/>
                <a:gd name="connsiteY267" fmla="*/ 1122158 h 1506262"/>
                <a:gd name="connsiteX268" fmla="*/ 184381 w 1292962"/>
                <a:gd name="connsiteY268" fmla="*/ 1118443 h 1506262"/>
                <a:gd name="connsiteX269" fmla="*/ 209154 w 1292962"/>
                <a:gd name="connsiteY269" fmla="*/ 1095202 h 1506262"/>
                <a:gd name="connsiteX270" fmla="*/ 217854 w 1292962"/>
                <a:gd name="connsiteY270" fmla="*/ 1091487 h 1506262"/>
                <a:gd name="connsiteX271" fmla="*/ 214166 w 1292962"/>
                <a:gd name="connsiteY271" fmla="*/ 1082724 h 1506262"/>
                <a:gd name="connsiteX272" fmla="*/ 209249 w 1292962"/>
                <a:gd name="connsiteY272" fmla="*/ 1028813 h 1506262"/>
                <a:gd name="connsiteX273" fmla="*/ 221068 w 1292962"/>
                <a:gd name="connsiteY273" fmla="*/ 791545 h 1506262"/>
                <a:gd name="connsiteX274" fmla="*/ 253595 w 1292962"/>
                <a:gd name="connsiteY274" fmla="*/ 519702 h 1506262"/>
                <a:gd name="connsiteX275" fmla="*/ 254824 w 1292962"/>
                <a:gd name="connsiteY275" fmla="*/ 517701 h 1506262"/>
                <a:gd name="connsiteX276" fmla="*/ 616935 w 1292962"/>
                <a:gd name="connsiteY276" fmla="*/ 308519 h 1506262"/>
                <a:gd name="connsiteX277" fmla="*/ 1132671 w 1292962"/>
                <a:gd name="connsiteY277" fmla="*/ 256716 h 1506262"/>
                <a:gd name="connsiteX278" fmla="*/ 1137210 w 1292962"/>
                <a:gd name="connsiteY278" fmla="*/ 259098 h 1506262"/>
                <a:gd name="connsiteX279" fmla="*/ 1138723 w 1292962"/>
                <a:gd name="connsiteY279" fmla="*/ 260907 h 1506262"/>
                <a:gd name="connsiteX280" fmla="*/ 1141276 w 1292962"/>
                <a:gd name="connsiteY280" fmla="*/ 269766 h 1506262"/>
                <a:gd name="connsiteX281" fmla="*/ 1137683 w 1292962"/>
                <a:gd name="connsiteY281" fmla="*/ 275290 h 1506262"/>
                <a:gd name="connsiteX282" fmla="*/ 1013721 w 1292962"/>
                <a:gd name="connsiteY282" fmla="*/ 374826 h 1506262"/>
                <a:gd name="connsiteX283" fmla="*/ 1001335 w 1292962"/>
                <a:gd name="connsiteY283" fmla="*/ 375398 h 1506262"/>
                <a:gd name="connsiteX284" fmla="*/ 998120 w 1292962"/>
                <a:gd name="connsiteY284" fmla="*/ 373207 h 1506262"/>
                <a:gd name="connsiteX285" fmla="*/ 996323 w 1292962"/>
                <a:gd name="connsiteY285" fmla="*/ 365397 h 1506262"/>
                <a:gd name="connsiteX286" fmla="*/ 999916 w 1292962"/>
                <a:gd name="connsiteY286" fmla="*/ 359872 h 1506262"/>
                <a:gd name="connsiteX287" fmla="*/ 1124729 w 1292962"/>
                <a:gd name="connsiteY287" fmla="*/ 259574 h 1506262"/>
                <a:gd name="connsiteX288" fmla="*/ 1124729 w 1292962"/>
                <a:gd name="connsiteY288" fmla="*/ 259764 h 1506262"/>
                <a:gd name="connsiteX289" fmla="*/ 1132671 w 1292962"/>
                <a:gd name="connsiteY289" fmla="*/ 256716 h 1506262"/>
                <a:gd name="connsiteX290" fmla="*/ 135118 w 1292962"/>
                <a:gd name="connsiteY290" fmla="*/ 173849 h 1506262"/>
                <a:gd name="connsiteX291" fmla="*/ 140508 w 1292962"/>
                <a:gd name="connsiteY291" fmla="*/ 176135 h 1506262"/>
                <a:gd name="connsiteX292" fmla="*/ 141264 w 1292962"/>
                <a:gd name="connsiteY292" fmla="*/ 177088 h 1506262"/>
                <a:gd name="connsiteX293" fmla="*/ 247354 w 1292962"/>
                <a:gd name="connsiteY293" fmla="*/ 304532 h 1506262"/>
                <a:gd name="connsiteX294" fmla="*/ 249718 w 1292962"/>
                <a:gd name="connsiteY294" fmla="*/ 313390 h 1506262"/>
                <a:gd name="connsiteX295" fmla="*/ 247260 w 1292962"/>
                <a:gd name="connsiteY295" fmla="*/ 319010 h 1506262"/>
                <a:gd name="connsiteX296" fmla="*/ 246220 w 1292962"/>
                <a:gd name="connsiteY296" fmla="*/ 319772 h 1506262"/>
                <a:gd name="connsiteX297" fmla="*/ 246220 w 1292962"/>
                <a:gd name="connsiteY297" fmla="*/ 319867 h 1506262"/>
                <a:gd name="connsiteX298" fmla="*/ 234968 w 1292962"/>
                <a:gd name="connsiteY298" fmla="*/ 319486 h 1506262"/>
                <a:gd name="connsiteX299" fmla="*/ 231469 w 1292962"/>
                <a:gd name="connsiteY299" fmla="*/ 317105 h 1506262"/>
                <a:gd name="connsiteX300" fmla="*/ 126230 w 1292962"/>
                <a:gd name="connsiteY300" fmla="*/ 190708 h 1506262"/>
                <a:gd name="connsiteX301" fmla="*/ 123866 w 1292962"/>
                <a:gd name="connsiteY301" fmla="*/ 181850 h 1506262"/>
                <a:gd name="connsiteX302" fmla="*/ 126324 w 1292962"/>
                <a:gd name="connsiteY302" fmla="*/ 176230 h 1506262"/>
                <a:gd name="connsiteX303" fmla="*/ 135118 w 1292962"/>
                <a:gd name="connsiteY303" fmla="*/ 173849 h 1506262"/>
                <a:gd name="connsiteX304" fmla="*/ 869620 w 1292962"/>
                <a:gd name="connsiteY304" fmla="*/ 145655 h 1506262"/>
                <a:gd name="connsiteX305" fmla="*/ 875860 w 1292962"/>
                <a:gd name="connsiteY305" fmla="*/ 146417 h 1506262"/>
                <a:gd name="connsiteX306" fmla="*/ 877468 w 1292962"/>
                <a:gd name="connsiteY306" fmla="*/ 147274 h 1506262"/>
                <a:gd name="connsiteX307" fmla="*/ 879264 w 1292962"/>
                <a:gd name="connsiteY307" fmla="*/ 148417 h 1506262"/>
                <a:gd name="connsiteX308" fmla="*/ 880777 w 1292962"/>
                <a:gd name="connsiteY308" fmla="*/ 150799 h 1506262"/>
                <a:gd name="connsiteX309" fmla="*/ 880493 w 1292962"/>
                <a:gd name="connsiteY309" fmla="*/ 159657 h 1506262"/>
                <a:gd name="connsiteX310" fmla="*/ 842293 w 1292962"/>
                <a:gd name="connsiteY310" fmla="*/ 234714 h 1506262"/>
                <a:gd name="connsiteX311" fmla="*/ 837093 w 1292962"/>
                <a:gd name="connsiteY311" fmla="*/ 239095 h 1506262"/>
                <a:gd name="connsiteX312" fmla="*/ 837187 w 1292962"/>
                <a:gd name="connsiteY312" fmla="*/ 239191 h 1506262"/>
                <a:gd name="connsiteX313" fmla="*/ 830947 w 1292962"/>
                <a:gd name="connsiteY313" fmla="*/ 238429 h 1506262"/>
                <a:gd name="connsiteX314" fmla="*/ 829339 w 1292962"/>
                <a:gd name="connsiteY314" fmla="*/ 237381 h 1506262"/>
                <a:gd name="connsiteX315" fmla="*/ 825179 w 1292962"/>
                <a:gd name="connsiteY315" fmla="*/ 231475 h 1506262"/>
                <a:gd name="connsiteX316" fmla="*/ 825652 w 1292962"/>
                <a:gd name="connsiteY316" fmla="*/ 226046 h 1506262"/>
                <a:gd name="connsiteX317" fmla="*/ 864419 w 1292962"/>
                <a:gd name="connsiteY317" fmla="*/ 150037 h 1506262"/>
                <a:gd name="connsiteX318" fmla="*/ 869620 w 1292962"/>
                <a:gd name="connsiteY318" fmla="*/ 145655 h 1506262"/>
                <a:gd name="connsiteX319" fmla="*/ 397791 w 1292962"/>
                <a:gd name="connsiteY319" fmla="*/ 111079 h 1506262"/>
                <a:gd name="connsiteX320" fmla="*/ 409327 w 1292962"/>
                <a:gd name="connsiteY320" fmla="*/ 117080 h 1506262"/>
                <a:gd name="connsiteX321" fmla="*/ 437882 w 1292962"/>
                <a:gd name="connsiteY321" fmla="*/ 192804 h 1506262"/>
                <a:gd name="connsiteX322" fmla="*/ 430696 w 1292962"/>
                <a:gd name="connsiteY322" fmla="*/ 205377 h 1506262"/>
                <a:gd name="connsiteX323" fmla="*/ 424550 w 1292962"/>
                <a:gd name="connsiteY323" fmla="*/ 204043 h 1506262"/>
                <a:gd name="connsiteX324" fmla="*/ 423321 w 1292962"/>
                <a:gd name="connsiteY324" fmla="*/ 202138 h 1506262"/>
                <a:gd name="connsiteX325" fmla="*/ 419444 w 1292962"/>
                <a:gd name="connsiteY325" fmla="*/ 196614 h 1506262"/>
                <a:gd name="connsiteX326" fmla="*/ 391740 w 1292962"/>
                <a:gd name="connsiteY326" fmla="*/ 123176 h 1506262"/>
                <a:gd name="connsiteX327" fmla="*/ 397791 w 1292962"/>
                <a:gd name="connsiteY327" fmla="*/ 111079 h 1506262"/>
                <a:gd name="connsiteX328" fmla="*/ 642971 w 1292962"/>
                <a:gd name="connsiteY328" fmla="*/ 18 h 1506262"/>
                <a:gd name="connsiteX329" fmla="*/ 651670 w 1292962"/>
                <a:gd name="connsiteY329" fmla="*/ 10591 h 1506262"/>
                <a:gd name="connsiteX330" fmla="*/ 637771 w 1292962"/>
                <a:gd name="connsiteY330" fmla="*/ 171658 h 1506262"/>
                <a:gd name="connsiteX331" fmla="*/ 634745 w 1292962"/>
                <a:gd name="connsiteY331" fmla="*/ 178040 h 1506262"/>
                <a:gd name="connsiteX332" fmla="*/ 634651 w 1292962"/>
                <a:gd name="connsiteY332" fmla="*/ 178040 h 1506262"/>
                <a:gd name="connsiteX333" fmla="*/ 629166 w 1292962"/>
                <a:gd name="connsiteY333" fmla="*/ 180326 h 1506262"/>
                <a:gd name="connsiteX334" fmla="*/ 618860 w 1292962"/>
                <a:gd name="connsiteY334" fmla="*/ 173468 h 1506262"/>
                <a:gd name="connsiteX335" fmla="*/ 618198 w 1292962"/>
                <a:gd name="connsiteY335" fmla="*/ 169372 h 1506262"/>
                <a:gd name="connsiteX336" fmla="*/ 632098 w 1292962"/>
                <a:gd name="connsiteY336" fmla="*/ 8781 h 1506262"/>
                <a:gd name="connsiteX337" fmla="*/ 642971 w 1292962"/>
                <a:gd name="connsiteY337" fmla="*/ 18 h 15062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Lst>
              <a:rect l="l" t="t" r="r" b="b"/>
              <a:pathLst>
                <a:path w="1292962" h="1506262">
                  <a:moveTo>
                    <a:pt x="202429" y="1400479"/>
                  </a:moveTo>
                  <a:cubicBezTo>
                    <a:pt x="198446" y="1400193"/>
                    <a:pt x="194120" y="1400622"/>
                    <a:pt x="189487" y="1402574"/>
                  </a:cubicBezTo>
                  <a:cubicBezTo>
                    <a:pt x="181544" y="1405908"/>
                    <a:pt x="175398" y="1410766"/>
                    <a:pt x="171238" y="1417052"/>
                  </a:cubicBezTo>
                  <a:lnTo>
                    <a:pt x="170387" y="1418290"/>
                  </a:lnTo>
                  <a:lnTo>
                    <a:pt x="170009" y="1419814"/>
                  </a:lnTo>
                  <a:cubicBezTo>
                    <a:pt x="168212" y="1426387"/>
                    <a:pt x="166037" y="1434483"/>
                    <a:pt x="169914" y="1443817"/>
                  </a:cubicBezTo>
                  <a:cubicBezTo>
                    <a:pt x="172278" y="1449437"/>
                    <a:pt x="175304" y="1454104"/>
                    <a:pt x="178991" y="1457819"/>
                  </a:cubicBezTo>
                  <a:cubicBezTo>
                    <a:pt x="180693" y="1459438"/>
                    <a:pt x="182490" y="1460962"/>
                    <a:pt x="184381" y="1462200"/>
                  </a:cubicBezTo>
                  <a:lnTo>
                    <a:pt x="228538" y="1484965"/>
                  </a:lnTo>
                  <a:cubicBezTo>
                    <a:pt x="234684" y="1488870"/>
                    <a:pt x="242343" y="1489823"/>
                    <a:pt x="250097" y="1487632"/>
                  </a:cubicBezTo>
                  <a:lnTo>
                    <a:pt x="271564" y="1469896"/>
                  </a:lnTo>
                  <a:lnTo>
                    <a:pt x="271561" y="1469916"/>
                  </a:lnTo>
                  <a:lnTo>
                    <a:pt x="271655" y="1469820"/>
                  </a:lnTo>
                  <a:lnTo>
                    <a:pt x="271564" y="1469896"/>
                  </a:lnTo>
                  <a:lnTo>
                    <a:pt x="274775" y="1447175"/>
                  </a:lnTo>
                  <a:cubicBezTo>
                    <a:pt x="272908" y="1439412"/>
                    <a:pt x="268251" y="1432149"/>
                    <a:pt x="261254" y="1427434"/>
                  </a:cubicBezTo>
                  <a:lnTo>
                    <a:pt x="215111" y="1403336"/>
                  </a:lnTo>
                  <a:lnTo>
                    <a:pt x="213315" y="1402669"/>
                  </a:lnTo>
                  <a:cubicBezTo>
                    <a:pt x="210053" y="1401765"/>
                    <a:pt x="206413" y="1400765"/>
                    <a:pt x="202429" y="1400479"/>
                  </a:cubicBezTo>
                  <a:close/>
                  <a:moveTo>
                    <a:pt x="141832" y="1276249"/>
                  </a:moveTo>
                  <a:cubicBezTo>
                    <a:pt x="133936" y="1278821"/>
                    <a:pt x="127129" y="1284417"/>
                    <a:pt x="123110" y="1292465"/>
                  </a:cubicBezTo>
                  <a:lnTo>
                    <a:pt x="120557" y="1296370"/>
                  </a:lnTo>
                  <a:lnTo>
                    <a:pt x="120178" y="1297894"/>
                  </a:lnTo>
                  <a:cubicBezTo>
                    <a:pt x="118287" y="1304943"/>
                    <a:pt x="117625" y="1310562"/>
                    <a:pt x="119517" y="1320087"/>
                  </a:cubicBezTo>
                  <a:cubicBezTo>
                    <a:pt x="120840" y="1326660"/>
                    <a:pt x="123772" y="1331136"/>
                    <a:pt x="126986" y="1334375"/>
                  </a:cubicBezTo>
                  <a:cubicBezTo>
                    <a:pt x="129445" y="1336852"/>
                    <a:pt x="132187" y="1338661"/>
                    <a:pt x="134456" y="1340185"/>
                  </a:cubicBezTo>
                  <a:lnTo>
                    <a:pt x="355714" y="1456676"/>
                  </a:lnTo>
                  <a:lnTo>
                    <a:pt x="355998" y="1456866"/>
                  </a:lnTo>
                  <a:cubicBezTo>
                    <a:pt x="364035" y="1460772"/>
                    <a:pt x="372923" y="1461438"/>
                    <a:pt x="381150" y="1458771"/>
                  </a:cubicBezTo>
                  <a:cubicBezTo>
                    <a:pt x="389376" y="1456200"/>
                    <a:pt x="396089" y="1450390"/>
                    <a:pt x="399966" y="1442579"/>
                  </a:cubicBezTo>
                  <a:lnTo>
                    <a:pt x="402330" y="1438769"/>
                  </a:lnTo>
                  <a:cubicBezTo>
                    <a:pt x="409611" y="1423529"/>
                    <a:pt x="404505" y="1405527"/>
                    <a:pt x="390227" y="1395907"/>
                  </a:cubicBezTo>
                  <a:lnTo>
                    <a:pt x="167078" y="1278178"/>
                  </a:lnTo>
                  <a:cubicBezTo>
                    <a:pt x="158710" y="1274130"/>
                    <a:pt x="149727" y="1273677"/>
                    <a:pt x="141832" y="1276249"/>
                  </a:cubicBezTo>
                  <a:close/>
                  <a:moveTo>
                    <a:pt x="180694" y="1193477"/>
                  </a:moveTo>
                  <a:cubicBezTo>
                    <a:pt x="172798" y="1196048"/>
                    <a:pt x="165991" y="1201644"/>
                    <a:pt x="161972" y="1209693"/>
                  </a:cubicBezTo>
                  <a:lnTo>
                    <a:pt x="160270" y="1212360"/>
                  </a:lnTo>
                  <a:cubicBezTo>
                    <a:pt x="154596" y="1221028"/>
                    <a:pt x="156204" y="1227790"/>
                    <a:pt x="157622" y="1233791"/>
                  </a:cubicBezTo>
                  <a:cubicBezTo>
                    <a:pt x="157811" y="1234839"/>
                    <a:pt x="158095" y="1235982"/>
                    <a:pt x="158379" y="1237315"/>
                  </a:cubicBezTo>
                  <a:lnTo>
                    <a:pt x="158473" y="1237220"/>
                  </a:lnTo>
                  <a:cubicBezTo>
                    <a:pt x="159797" y="1243792"/>
                    <a:pt x="162823" y="1248364"/>
                    <a:pt x="166037" y="1251603"/>
                  </a:cubicBezTo>
                  <a:cubicBezTo>
                    <a:pt x="168496" y="1254174"/>
                    <a:pt x="171238" y="1255984"/>
                    <a:pt x="173413" y="1257413"/>
                  </a:cubicBezTo>
                  <a:lnTo>
                    <a:pt x="402235" y="1376666"/>
                  </a:lnTo>
                  <a:cubicBezTo>
                    <a:pt x="418971" y="1384762"/>
                    <a:pt x="438166" y="1378476"/>
                    <a:pt x="446203" y="1362379"/>
                  </a:cubicBezTo>
                  <a:lnTo>
                    <a:pt x="448756" y="1358473"/>
                  </a:lnTo>
                  <a:lnTo>
                    <a:pt x="449134" y="1356949"/>
                  </a:lnTo>
                  <a:cubicBezTo>
                    <a:pt x="450836" y="1350663"/>
                    <a:pt x="453011" y="1342852"/>
                    <a:pt x="449607" y="1333899"/>
                  </a:cubicBezTo>
                  <a:cubicBezTo>
                    <a:pt x="447149" y="1322945"/>
                    <a:pt x="441381" y="1319040"/>
                    <a:pt x="436370" y="1315706"/>
                  </a:cubicBezTo>
                  <a:lnTo>
                    <a:pt x="205940" y="1195405"/>
                  </a:lnTo>
                  <a:cubicBezTo>
                    <a:pt x="197572" y="1191357"/>
                    <a:pt x="188589" y="1190905"/>
                    <a:pt x="180694" y="1193477"/>
                  </a:cubicBezTo>
                  <a:close/>
                  <a:moveTo>
                    <a:pt x="227309" y="1112157"/>
                  </a:moveTo>
                  <a:lnTo>
                    <a:pt x="222676" y="1114157"/>
                  </a:lnTo>
                  <a:cubicBezTo>
                    <a:pt x="214733" y="1117491"/>
                    <a:pt x="208587" y="1122349"/>
                    <a:pt x="204427" y="1128635"/>
                  </a:cubicBezTo>
                  <a:lnTo>
                    <a:pt x="202347" y="1131778"/>
                  </a:lnTo>
                  <a:cubicBezTo>
                    <a:pt x="197430" y="1139112"/>
                    <a:pt x="195917" y="1147685"/>
                    <a:pt x="197808" y="1157210"/>
                  </a:cubicBezTo>
                  <a:lnTo>
                    <a:pt x="197808" y="1157401"/>
                  </a:lnTo>
                  <a:cubicBezTo>
                    <a:pt x="199132" y="1163973"/>
                    <a:pt x="202063" y="1168449"/>
                    <a:pt x="205278" y="1171688"/>
                  </a:cubicBezTo>
                  <a:cubicBezTo>
                    <a:pt x="207736" y="1174164"/>
                    <a:pt x="210478" y="1175974"/>
                    <a:pt x="212748" y="1177498"/>
                  </a:cubicBezTo>
                  <a:lnTo>
                    <a:pt x="441570" y="1296751"/>
                  </a:lnTo>
                  <a:cubicBezTo>
                    <a:pt x="458306" y="1304848"/>
                    <a:pt x="477501" y="1298561"/>
                    <a:pt x="485538" y="1282464"/>
                  </a:cubicBezTo>
                  <a:lnTo>
                    <a:pt x="487240" y="1279797"/>
                  </a:lnTo>
                  <a:cubicBezTo>
                    <a:pt x="496128" y="1266366"/>
                    <a:pt x="491400" y="1246269"/>
                    <a:pt x="477312" y="1236744"/>
                  </a:cubicBezTo>
                  <a:lnTo>
                    <a:pt x="474002" y="1234553"/>
                  </a:lnTo>
                  <a:lnTo>
                    <a:pt x="246598" y="1118348"/>
                  </a:lnTo>
                  <a:lnTo>
                    <a:pt x="240830" y="1114443"/>
                  </a:lnTo>
                  <a:cubicBezTo>
                    <a:pt x="236859" y="1111776"/>
                    <a:pt x="227309" y="1112157"/>
                    <a:pt x="227309" y="1112157"/>
                  </a:cubicBezTo>
                  <a:close/>
                  <a:moveTo>
                    <a:pt x="936470" y="1097488"/>
                  </a:moveTo>
                  <a:cubicBezTo>
                    <a:pt x="938266" y="1097774"/>
                    <a:pt x="939968" y="1098631"/>
                    <a:pt x="941386" y="1100060"/>
                  </a:cubicBezTo>
                  <a:cubicBezTo>
                    <a:pt x="941859" y="1100441"/>
                    <a:pt x="942237" y="1100917"/>
                    <a:pt x="942616" y="1101488"/>
                  </a:cubicBezTo>
                  <a:lnTo>
                    <a:pt x="948951" y="1107584"/>
                  </a:lnTo>
                  <a:lnTo>
                    <a:pt x="951977" y="1110918"/>
                  </a:lnTo>
                  <a:lnTo>
                    <a:pt x="993202" y="1165020"/>
                  </a:lnTo>
                  <a:cubicBezTo>
                    <a:pt x="994526" y="1167020"/>
                    <a:pt x="995094" y="1169687"/>
                    <a:pt x="994715" y="1172354"/>
                  </a:cubicBezTo>
                  <a:cubicBezTo>
                    <a:pt x="994526" y="1173783"/>
                    <a:pt x="993770" y="1176545"/>
                    <a:pt x="992068" y="1177784"/>
                  </a:cubicBezTo>
                  <a:lnTo>
                    <a:pt x="992068" y="1177974"/>
                  </a:lnTo>
                  <a:cubicBezTo>
                    <a:pt x="987718" y="1180451"/>
                    <a:pt x="982140" y="1180832"/>
                    <a:pt x="979114" y="1178831"/>
                  </a:cubicBezTo>
                  <a:lnTo>
                    <a:pt x="975710" y="1176545"/>
                  </a:lnTo>
                  <a:lnTo>
                    <a:pt x="927581" y="1113299"/>
                  </a:lnTo>
                  <a:cubicBezTo>
                    <a:pt x="926352" y="1111394"/>
                    <a:pt x="922759" y="1105013"/>
                    <a:pt x="929756" y="1099488"/>
                  </a:cubicBezTo>
                  <a:cubicBezTo>
                    <a:pt x="931931" y="1097774"/>
                    <a:pt x="934200" y="1097107"/>
                    <a:pt x="936470" y="1097488"/>
                  </a:cubicBezTo>
                  <a:close/>
                  <a:moveTo>
                    <a:pt x="1051070" y="947279"/>
                  </a:moveTo>
                  <a:cubicBezTo>
                    <a:pt x="1052678" y="946803"/>
                    <a:pt x="1055042" y="946517"/>
                    <a:pt x="1057311" y="948041"/>
                  </a:cubicBezTo>
                  <a:lnTo>
                    <a:pt x="1131158" y="986046"/>
                  </a:lnTo>
                  <a:cubicBezTo>
                    <a:pt x="1131915" y="986332"/>
                    <a:pt x="1132482" y="986713"/>
                    <a:pt x="1132955" y="987189"/>
                  </a:cubicBezTo>
                  <a:cubicBezTo>
                    <a:pt x="1133711" y="987951"/>
                    <a:pt x="1134184" y="988808"/>
                    <a:pt x="1134468" y="989570"/>
                  </a:cubicBezTo>
                  <a:cubicBezTo>
                    <a:pt x="1135602" y="992332"/>
                    <a:pt x="1135413" y="995761"/>
                    <a:pt x="1133995" y="998905"/>
                  </a:cubicBezTo>
                  <a:cubicBezTo>
                    <a:pt x="1132860" y="1001476"/>
                    <a:pt x="1130969" y="1003286"/>
                    <a:pt x="1128700" y="1003953"/>
                  </a:cubicBezTo>
                  <a:cubicBezTo>
                    <a:pt x="1126620" y="1004524"/>
                    <a:pt x="1124445" y="1004143"/>
                    <a:pt x="1122365" y="1002715"/>
                  </a:cubicBezTo>
                  <a:lnTo>
                    <a:pt x="1049652" y="965281"/>
                  </a:lnTo>
                  <a:lnTo>
                    <a:pt x="1049747" y="965472"/>
                  </a:lnTo>
                  <a:lnTo>
                    <a:pt x="1048612" y="964710"/>
                  </a:lnTo>
                  <a:cubicBezTo>
                    <a:pt x="1044452" y="961948"/>
                    <a:pt x="1044073" y="956042"/>
                    <a:pt x="1045870" y="951661"/>
                  </a:cubicBezTo>
                  <a:cubicBezTo>
                    <a:pt x="1046626" y="949756"/>
                    <a:pt x="1048707" y="948041"/>
                    <a:pt x="1051070" y="947279"/>
                  </a:cubicBezTo>
                  <a:close/>
                  <a:moveTo>
                    <a:pt x="436180" y="942802"/>
                  </a:moveTo>
                  <a:lnTo>
                    <a:pt x="336236" y="1138827"/>
                  </a:lnTo>
                  <a:lnTo>
                    <a:pt x="405923" y="1176546"/>
                  </a:lnTo>
                  <a:lnTo>
                    <a:pt x="505867" y="980521"/>
                  </a:lnTo>
                  <a:close/>
                  <a:moveTo>
                    <a:pt x="594330" y="898221"/>
                  </a:moveTo>
                  <a:cubicBezTo>
                    <a:pt x="574420" y="898332"/>
                    <a:pt x="562435" y="913513"/>
                    <a:pt x="558534" y="919371"/>
                  </a:cubicBezTo>
                  <a:lnTo>
                    <a:pt x="532437" y="971282"/>
                  </a:lnTo>
                  <a:lnTo>
                    <a:pt x="569313" y="990141"/>
                  </a:lnTo>
                  <a:cubicBezTo>
                    <a:pt x="588603" y="1000428"/>
                    <a:pt x="607041" y="1001667"/>
                    <a:pt x="621697" y="993189"/>
                  </a:cubicBezTo>
                  <a:cubicBezTo>
                    <a:pt x="631152" y="986617"/>
                    <a:pt x="636069" y="979378"/>
                    <a:pt x="637109" y="977759"/>
                  </a:cubicBezTo>
                  <a:cubicBezTo>
                    <a:pt x="658857" y="936516"/>
                    <a:pt x="630207" y="912989"/>
                    <a:pt x="620940" y="906798"/>
                  </a:cubicBezTo>
                  <a:lnTo>
                    <a:pt x="616780" y="904131"/>
                  </a:lnTo>
                  <a:lnTo>
                    <a:pt x="616875" y="904036"/>
                  </a:lnTo>
                  <a:cubicBezTo>
                    <a:pt x="608483" y="899821"/>
                    <a:pt x="600966" y="898184"/>
                    <a:pt x="594330" y="898221"/>
                  </a:cubicBezTo>
                  <a:close/>
                  <a:moveTo>
                    <a:pt x="405363" y="802450"/>
                  </a:moveTo>
                  <a:cubicBezTo>
                    <a:pt x="383029" y="803160"/>
                    <a:pt x="369378" y="818430"/>
                    <a:pt x="361577" y="832788"/>
                  </a:cubicBezTo>
                  <a:cubicBezTo>
                    <a:pt x="357889" y="838313"/>
                    <a:pt x="354674" y="849076"/>
                    <a:pt x="357605" y="860982"/>
                  </a:cubicBezTo>
                  <a:cubicBezTo>
                    <a:pt x="359591" y="868984"/>
                    <a:pt x="363941" y="876413"/>
                    <a:pt x="370559" y="883080"/>
                  </a:cubicBezTo>
                  <a:cubicBezTo>
                    <a:pt x="375760" y="888224"/>
                    <a:pt x="382284" y="892986"/>
                    <a:pt x="390132" y="897273"/>
                  </a:cubicBezTo>
                  <a:lnTo>
                    <a:pt x="426819" y="916037"/>
                  </a:lnTo>
                  <a:lnTo>
                    <a:pt x="426819" y="916132"/>
                  </a:lnTo>
                  <a:lnTo>
                    <a:pt x="454051" y="866697"/>
                  </a:lnTo>
                  <a:lnTo>
                    <a:pt x="454713" y="865269"/>
                  </a:lnTo>
                  <a:cubicBezTo>
                    <a:pt x="464830" y="836694"/>
                    <a:pt x="451498" y="820406"/>
                    <a:pt x="438544" y="811738"/>
                  </a:cubicBezTo>
                  <a:lnTo>
                    <a:pt x="433911" y="808595"/>
                  </a:lnTo>
                  <a:lnTo>
                    <a:pt x="430696" y="807166"/>
                  </a:lnTo>
                  <a:cubicBezTo>
                    <a:pt x="421217" y="803595"/>
                    <a:pt x="412808" y="802213"/>
                    <a:pt x="405363" y="802450"/>
                  </a:cubicBezTo>
                  <a:close/>
                  <a:moveTo>
                    <a:pt x="1119623" y="759446"/>
                  </a:moveTo>
                  <a:lnTo>
                    <a:pt x="1284337" y="776591"/>
                  </a:lnTo>
                  <a:cubicBezTo>
                    <a:pt x="1286701" y="776686"/>
                    <a:pt x="1288592" y="777639"/>
                    <a:pt x="1290010" y="779068"/>
                  </a:cubicBezTo>
                  <a:cubicBezTo>
                    <a:pt x="1292090" y="781163"/>
                    <a:pt x="1293130" y="784402"/>
                    <a:pt x="1292941" y="787545"/>
                  </a:cubicBezTo>
                  <a:cubicBezTo>
                    <a:pt x="1292847" y="790879"/>
                    <a:pt x="1291239" y="792784"/>
                    <a:pt x="1289916" y="793927"/>
                  </a:cubicBezTo>
                  <a:cubicBezTo>
                    <a:pt x="1287930" y="795546"/>
                    <a:pt x="1285282" y="796308"/>
                    <a:pt x="1282351" y="796308"/>
                  </a:cubicBezTo>
                  <a:lnTo>
                    <a:pt x="1282446" y="796403"/>
                  </a:lnTo>
                  <a:lnTo>
                    <a:pt x="1120852" y="779544"/>
                  </a:lnTo>
                  <a:lnTo>
                    <a:pt x="1109978" y="772210"/>
                  </a:lnTo>
                  <a:cubicBezTo>
                    <a:pt x="1109600" y="771162"/>
                    <a:pt x="1109316" y="769828"/>
                    <a:pt x="1109316" y="768304"/>
                  </a:cubicBezTo>
                  <a:cubicBezTo>
                    <a:pt x="1109411" y="764971"/>
                    <a:pt x="1111018" y="763066"/>
                    <a:pt x="1112342" y="761923"/>
                  </a:cubicBezTo>
                  <a:cubicBezTo>
                    <a:pt x="1114422" y="760208"/>
                    <a:pt x="1117164" y="759351"/>
                    <a:pt x="1119623" y="759446"/>
                  </a:cubicBezTo>
                  <a:close/>
                  <a:moveTo>
                    <a:pt x="10779" y="657433"/>
                  </a:moveTo>
                  <a:lnTo>
                    <a:pt x="90489" y="661528"/>
                  </a:lnTo>
                  <a:cubicBezTo>
                    <a:pt x="95311" y="662767"/>
                    <a:pt x="99944" y="666291"/>
                    <a:pt x="100039" y="671815"/>
                  </a:cubicBezTo>
                  <a:cubicBezTo>
                    <a:pt x="98715" y="676769"/>
                    <a:pt x="94933" y="681531"/>
                    <a:pt x="89165" y="681245"/>
                  </a:cubicBezTo>
                  <a:lnTo>
                    <a:pt x="89165" y="681340"/>
                  </a:lnTo>
                  <a:lnTo>
                    <a:pt x="11252" y="677340"/>
                  </a:lnTo>
                  <a:lnTo>
                    <a:pt x="662" y="670196"/>
                  </a:lnTo>
                  <a:cubicBezTo>
                    <a:pt x="284" y="669244"/>
                    <a:pt x="0" y="668101"/>
                    <a:pt x="0" y="666767"/>
                  </a:cubicBezTo>
                  <a:cubicBezTo>
                    <a:pt x="1324" y="661719"/>
                    <a:pt x="5106" y="657147"/>
                    <a:pt x="10779" y="657433"/>
                  </a:cubicBezTo>
                  <a:close/>
                  <a:moveTo>
                    <a:pt x="1175410" y="511796"/>
                  </a:moveTo>
                  <a:cubicBezTo>
                    <a:pt x="1180705" y="511987"/>
                    <a:pt x="1187040" y="515320"/>
                    <a:pt x="1187986" y="519892"/>
                  </a:cubicBezTo>
                  <a:cubicBezTo>
                    <a:pt x="1188648" y="522845"/>
                    <a:pt x="1188080" y="526274"/>
                    <a:pt x="1186662" y="528941"/>
                  </a:cubicBezTo>
                  <a:cubicBezTo>
                    <a:pt x="1185905" y="530370"/>
                    <a:pt x="1184298" y="532751"/>
                    <a:pt x="1181461" y="533323"/>
                  </a:cubicBezTo>
                  <a:lnTo>
                    <a:pt x="1106763" y="556659"/>
                  </a:lnTo>
                  <a:lnTo>
                    <a:pt x="1104872" y="557516"/>
                  </a:lnTo>
                  <a:cubicBezTo>
                    <a:pt x="1102792" y="558754"/>
                    <a:pt x="1102697" y="558849"/>
                    <a:pt x="1098159" y="555801"/>
                  </a:cubicBezTo>
                  <a:cubicBezTo>
                    <a:pt x="1096740" y="554849"/>
                    <a:pt x="1095795" y="554182"/>
                    <a:pt x="1095133" y="553706"/>
                  </a:cubicBezTo>
                  <a:lnTo>
                    <a:pt x="1094944" y="553611"/>
                  </a:lnTo>
                  <a:lnTo>
                    <a:pt x="1095795" y="552373"/>
                  </a:lnTo>
                  <a:lnTo>
                    <a:pt x="1093525" y="547515"/>
                  </a:lnTo>
                  <a:cubicBezTo>
                    <a:pt x="1093242" y="546562"/>
                    <a:pt x="1092769" y="545229"/>
                    <a:pt x="1093525" y="543133"/>
                  </a:cubicBezTo>
                  <a:cubicBezTo>
                    <a:pt x="1094755" y="539704"/>
                    <a:pt x="1098726" y="536275"/>
                    <a:pt x="1102886" y="534466"/>
                  </a:cubicBezTo>
                  <a:close/>
                  <a:moveTo>
                    <a:pt x="52572" y="425404"/>
                  </a:moveTo>
                  <a:cubicBezTo>
                    <a:pt x="54179" y="424928"/>
                    <a:pt x="56543" y="424642"/>
                    <a:pt x="58812" y="426166"/>
                  </a:cubicBezTo>
                  <a:lnTo>
                    <a:pt x="133511" y="464838"/>
                  </a:lnTo>
                  <a:lnTo>
                    <a:pt x="134267" y="465219"/>
                  </a:lnTo>
                  <a:cubicBezTo>
                    <a:pt x="135023" y="465504"/>
                    <a:pt x="135591" y="465885"/>
                    <a:pt x="136064" y="466362"/>
                  </a:cubicBezTo>
                  <a:cubicBezTo>
                    <a:pt x="136820" y="467124"/>
                    <a:pt x="137293" y="467981"/>
                    <a:pt x="137576" y="468743"/>
                  </a:cubicBezTo>
                  <a:cubicBezTo>
                    <a:pt x="138711" y="471505"/>
                    <a:pt x="138522" y="474934"/>
                    <a:pt x="137104" y="478077"/>
                  </a:cubicBezTo>
                  <a:cubicBezTo>
                    <a:pt x="135780" y="481030"/>
                    <a:pt x="133227" y="482173"/>
                    <a:pt x="131809" y="482554"/>
                  </a:cubicBezTo>
                  <a:cubicBezTo>
                    <a:pt x="129539" y="483221"/>
                    <a:pt x="127081" y="482935"/>
                    <a:pt x="125473" y="481887"/>
                  </a:cubicBezTo>
                  <a:lnTo>
                    <a:pt x="51248" y="443406"/>
                  </a:lnTo>
                  <a:lnTo>
                    <a:pt x="51248" y="443597"/>
                  </a:lnTo>
                  <a:lnTo>
                    <a:pt x="50113" y="442835"/>
                  </a:lnTo>
                  <a:cubicBezTo>
                    <a:pt x="46047" y="440073"/>
                    <a:pt x="45575" y="434167"/>
                    <a:pt x="47371" y="429786"/>
                  </a:cubicBezTo>
                  <a:cubicBezTo>
                    <a:pt x="48128" y="427881"/>
                    <a:pt x="50208" y="426166"/>
                    <a:pt x="52572" y="425404"/>
                  </a:cubicBezTo>
                  <a:close/>
                  <a:moveTo>
                    <a:pt x="592397" y="414781"/>
                  </a:moveTo>
                  <a:cubicBezTo>
                    <a:pt x="615557" y="414200"/>
                    <a:pt x="638976" y="416427"/>
                    <a:pt x="662166" y="421594"/>
                  </a:cubicBezTo>
                  <a:lnTo>
                    <a:pt x="662261" y="421594"/>
                  </a:lnTo>
                  <a:cubicBezTo>
                    <a:pt x="663868" y="421880"/>
                    <a:pt x="665097" y="422737"/>
                    <a:pt x="666043" y="423690"/>
                  </a:cubicBezTo>
                  <a:cubicBezTo>
                    <a:pt x="666705" y="424356"/>
                    <a:pt x="667177" y="425118"/>
                    <a:pt x="667556" y="425690"/>
                  </a:cubicBezTo>
                  <a:cubicBezTo>
                    <a:pt x="668974" y="428071"/>
                    <a:pt x="669447" y="430833"/>
                    <a:pt x="668974" y="433310"/>
                  </a:cubicBezTo>
                  <a:cubicBezTo>
                    <a:pt x="668028" y="437882"/>
                    <a:pt x="662355" y="441216"/>
                    <a:pt x="657438" y="440168"/>
                  </a:cubicBezTo>
                  <a:cubicBezTo>
                    <a:pt x="571015" y="420356"/>
                    <a:pt x="481566" y="444835"/>
                    <a:pt x="418026" y="505700"/>
                  </a:cubicBezTo>
                  <a:cubicBezTo>
                    <a:pt x="413298" y="510558"/>
                    <a:pt x="408097" y="507986"/>
                    <a:pt x="406112" y="506652"/>
                  </a:cubicBezTo>
                  <a:lnTo>
                    <a:pt x="403748" y="505033"/>
                  </a:lnTo>
                  <a:cubicBezTo>
                    <a:pt x="402235" y="503509"/>
                    <a:pt x="401478" y="501604"/>
                    <a:pt x="401478" y="499413"/>
                  </a:cubicBezTo>
                  <a:cubicBezTo>
                    <a:pt x="401384" y="496746"/>
                    <a:pt x="402519" y="493889"/>
                    <a:pt x="404126" y="492270"/>
                  </a:cubicBezTo>
                  <a:lnTo>
                    <a:pt x="404221" y="492174"/>
                  </a:lnTo>
                  <a:cubicBezTo>
                    <a:pt x="455777" y="443525"/>
                    <a:pt x="522917" y="416522"/>
                    <a:pt x="592397" y="414781"/>
                  </a:cubicBezTo>
                  <a:close/>
                  <a:moveTo>
                    <a:pt x="627599" y="327768"/>
                  </a:moveTo>
                  <a:cubicBezTo>
                    <a:pt x="484734" y="317843"/>
                    <a:pt x="341059" y="390495"/>
                    <a:pt x="269291" y="522940"/>
                  </a:cubicBezTo>
                  <a:cubicBezTo>
                    <a:pt x="228255" y="602569"/>
                    <a:pt x="217475" y="694581"/>
                    <a:pt x="239128" y="781830"/>
                  </a:cubicBezTo>
                  <a:cubicBezTo>
                    <a:pt x="261349" y="872889"/>
                    <a:pt x="245085" y="966901"/>
                    <a:pt x="227498" y="1029861"/>
                  </a:cubicBezTo>
                  <a:lnTo>
                    <a:pt x="227309" y="1030051"/>
                  </a:lnTo>
                  <a:cubicBezTo>
                    <a:pt x="222203" y="1049006"/>
                    <a:pt x="227120" y="1068913"/>
                    <a:pt x="239412" y="1081296"/>
                  </a:cubicBezTo>
                  <a:cubicBezTo>
                    <a:pt x="241303" y="1083201"/>
                    <a:pt x="243478" y="1085011"/>
                    <a:pt x="245747" y="1086534"/>
                  </a:cubicBezTo>
                  <a:lnTo>
                    <a:pt x="254257" y="1092249"/>
                  </a:lnTo>
                  <a:lnTo>
                    <a:pt x="315812" y="1125587"/>
                  </a:lnTo>
                  <a:lnTo>
                    <a:pt x="415851" y="929372"/>
                  </a:lnTo>
                  <a:lnTo>
                    <a:pt x="378880" y="910417"/>
                  </a:lnTo>
                  <a:cubicBezTo>
                    <a:pt x="356849" y="898797"/>
                    <a:pt x="342760" y="883652"/>
                    <a:pt x="337182" y="865364"/>
                  </a:cubicBezTo>
                  <a:cubicBezTo>
                    <a:pt x="331319" y="845933"/>
                    <a:pt x="336614" y="827931"/>
                    <a:pt x="340869" y="820025"/>
                  </a:cubicBezTo>
                  <a:cubicBezTo>
                    <a:pt x="350325" y="800975"/>
                    <a:pt x="363941" y="788402"/>
                    <a:pt x="381433" y="782592"/>
                  </a:cubicBezTo>
                  <a:cubicBezTo>
                    <a:pt x="402897" y="775448"/>
                    <a:pt x="424834" y="780211"/>
                    <a:pt x="438166" y="786973"/>
                  </a:cubicBezTo>
                  <a:cubicBezTo>
                    <a:pt x="480243" y="808976"/>
                    <a:pt x="479959" y="848981"/>
                    <a:pt x="469558" y="870412"/>
                  </a:cubicBezTo>
                  <a:lnTo>
                    <a:pt x="443083" y="922705"/>
                  </a:lnTo>
                  <a:lnTo>
                    <a:pt x="512770" y="960424"/>
                  </a:lnTo>
                  <a:lnTo>
                    <a:pt x="539245" y="908322"/>
                  </a:lnTo>
                  <a:cubicBezTo>
                    <a:pt x="543973" y="901464"/>
                    <a:pt x="575460" y="858982"/>
                    <a:pt x="625479" y="885176"/>
                  </a:cubicBezTo>
                  <a:cubicBezTo>
                    <a:pt x="648834" y="897273"/>
                    <a:pt x="681266" y="931944"/>
                    <a:pt x="654886" y="985093"/>
                  </a:cubicBezTo>
                  <a:lnTo>
                    <a:pt x="654602" y="985570"/>
                  </a:lnTo>
                  <a:cubicBezTo>
                    <a:pt x="647416" y="997761"/>
                    <a:pt x="638055" y="1004905"/>
                    <a:pt x="631152" y="1008906"/>
                  </a:cubicBezTo>
                  <a:cubicBezTo>
                    <a:pt x="619617" y="1016335"/>
                    <a:pt x="594938" y="1025765"/>
                    <a:pt x="558912" y="1005953"/>
                  </a:cubicBezTo>
                  <a:lnTo>
                    <a:pt x="521942" y="986998"/>
                  </a:lnTo>
                  <a:lnTo>
                    <a:pt x="422092" y="1182832"/>
                  </a:lnTo>
                  <a:lnTo>
                    <a:pt x="483269" y="1215789"/>
                  </a:lnTo>
                  <a:lnTo>
                    <a:pt x="484971" y="1215979"/>
                  </a:lnTo>
                  <a:cubicBezTo>
                    <a:pt x="506151" y="1218646"/>
                    <a:pt x="525251" y="1211693"/>
                    <a:pt x="537543" y="1196929"/>
                  </a:cubicBezTo>
                  <a:cubicBezTo>
                    <a:pt x="600233" y="1122063"/>
                    <a:pt x="665854" y="1071009"/>
                    <a:pt x="732704" y="1045005"/>
                  </a:cubicBezTo>
                  <a:cubicBezTo>
                    <a:pt x="815345" y="1011382"/>
                    <a:pt x="883613" y="948993"/>
                    <a:pt x="924934" y="869269"/>
                  </a:cubicBezTo>
                  <a:cubicBezTo>
                    <a:pt x="1016936" y="691914"/>
                    <a:pt x="949613" y="470457"/>
                    <a:pt x="775727" y="373112"/>
                  </a:cubicBezTo>
                  <a:lnTo>
                    <a:pt x="777145" y="370921"/>
                  </a:lnTo>
                  <a:lnTo>
                    <a:pt x="767500" y="366063"/>
                  </a:lnTo>
                  <a:cubicBezTo>
                    <a:pt x="722752" y="343560"/>
                    <a:pt x="675221" y="331077"/>
                    <a:pt x="627599" y="327768"/>
                  </a:cubicBezTo>
                  <a:close/>
                  <a:moveTo>
                    <a:pt x="616935" y="308519"/>
                  </a:moveTo>
                  <a:cubicBezTo>
                    <a:pt x="665582" y="310467"/>
                    <a:pt x="714290" y="321748"/>
                    <a:pt x="760314" y="343299"/>
                  </a:cubicBezTo>
                  <a:lnTo>
                    <a:pt x="794827" y="361968"/>
                  </a:lnTo>
                  <a:cubicBezTo>
                    <a:pt x="970888" y="464552"/>
                    <a:pt x="1037265" y="696676"/>
                    <a:pt x="942805" y="879366"/>
                  </a:cubicBezTo>
                  <a:cubicBezTo>
                    <a:pt x="900539" y="962709"/>
                    <a:pt x="828299" y="1028241"/>
                    <a:pt x="739701" y="1063865"/>
                  </a:cubicBezTo>
                  <a:cubicBezTo>
                    <a:pt x="676822" y="1087773"/>
                    <a:pt x="614132" y="1136826"/>
                    <a:pt x="553523" y="1209693"/>
                  </a:cubicBezTo>
                  <a:cubicBezTo>
                    <a:pt x="544446" y="1220551"/>
                    <a:pt x="531870" y="1228362"/>
                    <a:pt x="516174" y="1232838"/>
                  </a:cubicBezTo>
                  <a:lnTo>
                    <a:pt x="506245" y="1235696"/>
                  </a:lnTo>
                  <a:lnTo>
                    <a:pt x="509933" y="1245411"/>
                  </a:lnTo>
                  <a:cubicBezTo>
                    <a:pt x="514850" y="1258270"/>
                    <a:pt x="514094" y="1273129"/>
                    <a:pt x="508042" y="1285321"/>
                  </a:cubicBezTo>
                  <a:lnTo>
                    <a:pt x="505773" y="1288941"/>
                  </a:lnTo>
                  <a:cubicBezTo>
                    <a:pt x="499721" y="1300657"/>
                    <a:pt x="489604" y="1309134"/>
                    <a:pt x="474948" y="1314753"/>
                  </a:cubicBezTo>
                  <a:lnTo>
                    <a:pt x="466154" y="1318182"/>
                  </a:lnTo>
                  <a:lnTo>
                    <a:pt x="469558" y="1327041"/>
                  </a:lnTo>
                  <a:cubicBezTo>
                    <a:pt x="474097" y="1338852"/>
                    <a:pt x="472868" y="1352568"/>
                    <a:pt x="466154" y="1365903"/>
                  </a:cubicBezTo>
                  <a:lnTo>
                    <a:pt x="463885" y="1369522"/>
                  </a:lnTo>
                  <a:cubicBezTo>
                    <a:pt x="457455" y="1382095"/>
                    <a:pt x="445541" y="1391525"/>
                    <a:pt x="431264" y="1395621"/>
                  </a:cubicBezTo>
                  <a:lnTo>
                    <a:pt x="421997" y="1398288"/>
                  </a:lnTo>
                  <a:lnTo>
                    <a:pt x="424739" y="1407527"/>
                  </a:lnTo>
                  <a:cubicBezTo>
                    <a:pt x="428049" y="1418766"/>
                    <a:pt x="426630" y="1432863"/>
                    <a:pt x="420957" y="1444579"/>
                  </a:cubicBezTo>
                  <a:lnTo>
                    <a:pt x="418688" y="1448104"/>
                  </a:lnTo>
                  <a:cubicBezTo>
                    <a:pt x="412353" y="1460486"/>
                    <a:pt x="401573" y="1469535"/>
                    <a:pt x="388430" y="1473726"/>
                  </a:cubicBezTo>
                  <a:lnTo>
                    <a:pt x="388525" y="1473821"/>
                  </a:lnTo>
                  <a:cubicBezTo>
                    <a:pt x="375382" y="1478012"/>
                    <a:pt x="361388" y="1476679"/>
                    <a:pt x="348812" y="1470202"/>
                  </a:cubicBezTo>
                  <a:cubicBezTo>
                    <a:pt x="348812" y="1470202"/>
                    <a:pt x="296239" y="1444103"/>
                    <a:pt x="296239" y="1444103"/>
                  </a:cubicBezTo>
                  <a:lnTo>
                    <a:pt x="296239" y="1459438"/>
                  </a:lnTo>
                  <a:cubicBezTo>
                    <a:pt x="296239" y="1466677"/>
                    <a:pt x="294727" y="1472392"/>
                    <a:pt x="291606" y="1477155"/>
                  </a:cubicBezTo>
                  <a:lnTo>
                    <a:pt x="291039" y="1478107"/>
                  </a:lnTo>
                  <a:cubicBezTo>
                    <a:pt x="284704" y="1490585"/>
                    <a:pt x="273924" y="1499634"/>
                    <a:pt x="260781" y="1503825"/>
                  </a:cubicBezTo>
                  <a:cubicBezTo>
                    <a:pt x="247638" y="1508016"/>
                    <a:pt x="233550" y="1506778"/>
                    <a:pt x="221163" y="1500300"/>
                  </a:cubicBezTo>
                  <a:lnTo>
                    <a:pt x="177951" y="1478107"/>
                  </a:lnTo>
                  <a:lnTo>
                    <a:pt x="172184" y="1474202"/>
                  </a:lnTo>
                  <a:cubicBezTo>
                    <a:pt x="160742" y="1466582"/>
                    <a:pt x="153840" y="1457724"/>
                    <a:pt x="150341" y="1445817"/>
                  </a:cubicBezTo>
                  <a:cubicBezTo>
                    <a:pt x="145803" y="1433911"/>
                    <a:pt x="147127" y="1419910"/>
                    <a:pt x="154029" y="1406479"/>
                  </a:cubicBezTo>
                  <a:lnTo>
                    <a:pt x="154502" y="1405336"/>
                  </a:lnTo>
                  <a:cubicBezTo>
                    <a:pt x="156582" y="1399336"/>
                    <a:pt x="164146" y="1392382"/>
                    <a:pt x="166983" y="1389811"/>
                  </a:cubicBezTo>
                  <a:lnTo>
                    <a:pt x="177290" y="1380381"/>
                  </a:lnTo>
                  <a:lnTo>
                    <a:pt x="126419" y="1355140"/>
                  </a:lnTo>
                  <a:lnTo>
                    <a:pt x="120651" y="1351329"/>
                  </a:lnTo>
                  <a:cubicBezTo>
                    <a:pt x="109210" y="1343614"/>
                    <a:pt x="102308" y="1334851"/>
                    <a:pt x="98809" y="1322945"/>
                  </a:cubicBezTo>
                  <a:cubicBezTo>
                    <a:pt x="94270" y="1311134"/>
                    <a:pt x="95500" y="1297418"/>
                    <a:pt x="102213" y="1284083"/>
                  </a:cubicBezTo>
                  <a:lnTo>
                    <a:pt x="104482" y="1280463"/>
                  </a:lnTo>
                  <a:cubicBezTo>
                    <a:pt x="111196" y="1267414"/>
                    <a:pt x="120651" y="1258746"/>
                    <a:pt x="131998" y="1255317"/>
                  </a:cubicBezTo>
                  <a:lnTo>
                    <a:pt x="138900" y="1251222"/>
                  </a:lnTo>
                  <a:lnTo>
                    <a:pt x="137104" y="1242554"/>
                  </a:lnTo>
                  <a:cubicBezTo>
                    <a:pt x="133889" y="1231315"/>
                    <a:pt x="133983" y="1215027"/>
                    <a:pt x="140129" y="1202739"/>
                  </a:cubicBezTo>
                  <a:lnTo>
                    <a:pt x="142399" y="1199120"/>
                  </a:lnTo>
                  <a:cubicBezTo>
                    <a:pt x="148356" y="1187404"/>
                    <a:pt x="158473" y="1178927"/>
                    <a:pt x="173129" y="1173307"/>
                  </a:cubicBezTo>
                  <a:lnTo>
                    <a:pt x="181923" y="1169878"/>
                  </a:lnTo>
                  <a:lnTo>
                    <a:pt x="178519" y="1161020"/>
                  </a:lnTo>
                  <a:cubicBezTo>
                    <a:pt x="174075" y="1149209"/>
                    <a:pt x="175304" y="1135493"/>
                    <a:pt x="182017" y="1122158"/>
                  </a:cubicBezTo>
                  <a:lnTo>
                    <a:pt x="184381" y="1118443"/>
                  </a:lnTo>
                  <a:cubicBezTo>
                    <a:pt x="189676" y="1107680"/>
                    <a:pt x="197997" y="1099870"/>
                    <a:pt x="209154" y="1095202"/>
                  </a:cubicBezTo>
                  <a:lnTo>
                    <a:pt x="217854" y="1091487"/>
                  </a:lnTo>
                  <a:lnTo>
                    <a:pt x="214166" y="1082724"/>
                  </a:lnTo>
                  <a:cubicBezTo>
                    <a:pt x="205656" y="1062246"/>
                    <a:pt x="204048" y="1044720"/>
                    <a:pt x="209249" y="1028813"/>
                  </a:cubicBezTo>
                  <a:cubicBezTo>
                    <a:pt x="223527" y="978140"/>
                    <a:pt x="244140" y="879937"/>
                    <a:pt x="221068" y="791545"/>
                  </a:cubicBezTo>
                  <a:cubicBezTo>
                    <a:pt x="199132" y="701248"/>
                    <a:pt x="210667" y="604665"/>
                    <a:pt x="253595" y="519702"/>
                  </a:cubicBezTo>
                  <a:lnTo>
                    <a:pt x="254824" y="517701"/>
                  </a:lnTo>
                  <a:cubicBezTo>
                    <a:pt x="325599" y="380827"/>
                    <a:pt x="470994" y="302674"/>
                    <a:pt x="616935" y="308519"/>
                  </a:cubicBezTo>
                  <a:close/>
                  <a:moveTo>
                    <a:pt x="1132671" y="256716"/>
                  </a:moveTo>
                  <a:cubicBezTo>
                    <a:pt x="1134279" y="256907"/>
                    <a:pt x="1135792" y="257669"/>
                    <a:pt x="1137210" y="259098"/>
                  </a:cubicBezTo>
                  <a:cubicBezTo>
                    <a:pt x="1137777" y="259574"/>
                    <a:pt x="1138250" y="260241"/>
                    <a:pt x="1138723" y="260907"/>
                  </a:cubicBezTo>
                  <a:cubicBezTo>
                    <a:pt x="1140803" y="263574"/>
                    <a:pt x="1141748" y="266813"/>
                    <a:pt x="1141276" y="269766"/>
                  </a:cubicBezTo>
                  <a:cubicBezTo>
                    <a:pt x="1140898" y="271956"/>
                    <a:pt x="1139857" y="273766"/>
                    <a:pt x="1137683" y="275290"/>
                  </a:cubicBezTo>
                  <a:lnTo>
                    <a:pt x="1013721" y="374826"/>
                  </a:lnTo>
                  <a:cubicBezTo>
                    <a:pt x="1009466" y="377112"/>
                    <a:pt x="1004266" y="377303"/>
                    <a:pt x="1001335" y="375398"/>
                  </a:cubicBezTo>
                  <a:lnTo>
                    <a:pt x="998120" y="373207"/>
                  </a:lnTo>
                  <a:cubicBezTo>
                    <a:pt x="996607" y="370731"/>
                    <a:pt x="995945" y="367968"/>
                    <a:pt x="996323" y="365397"/>
                  </a:cubicBezTo>
                  <a:cubicBezTo>
                    <a:pt x="996702" y="363206"/>
                    <a:pt x="997742" y="361396"/>
                    <a:pt x="999916" y="359872"/>
                  </a:cubicBezTo>
                  <a:lnTo>
                    <a:pt x="1124729" y="259574"/>
                  </a:lnTo>
                  <a:lnTo>
                    <a:pt x="1124729" y="259764"/>
                  </a:lnTo>
                  <a:cubicBezTo>
                    <a:pt x="1126620" y="258145"/>
                    <a:pt x="1129551" y="256335"/>
                    <a:pt x="1132671" y="256716"/>
                  </a:cubicBezTo>
                  <a:close/>
                  <a:moveTo>
                    <a:pt x="135118" y="173849"/>
                  </a:moveTo>
                  <a:cubicBezTo>
                    <a:pt x="136253" y="173944"/>
                    <a:pt x="138616" y="174230"/>
                    <a:pt x="140508" y="176135"/>
                  </a:cubicBezTo>
                  <a:cubicBezTo>
                    <a:pt x="140791" y="176421"/>
                    <a:pt x="141264" y="177088"/>
                    <a:pt x="141264" y="177088"/>
                  </a:cubicBezTo>
                  <a:lnTo>
                    <a:pt x="247354" y="304532"/>
                  </a:lnTo>
                  <a:cubicBezTo>
                    <a:pt x="249056" y="306913"/>
                    <a:pt x="249907" y="310342"/>
                    <a:pt x="249718" y="313390"/>
                  </a:cubicBezTo>
                  <a:cubicBezTo>
                    <a:pt x="249624" y="314629"/>
                    <a:pt x="249246" y="317581"/>
                    <a:pt x="247260" y="319010"/>
                  </a:cubicBezTo>
                  <a:lnTo>
                    <a:pt x="246220" y="319772"/>
                  </a:lnTo>
                  <a:lnTo>
                    <a:pt x="246220" y="319867"/>
                  </a:lnTo>
                  <a:cubicBezTo>
                    <a:pt x="244140" y="321772"/>
                    <a:pt x="238088" y="321582"/>
                    <a:pt x="234968" y="319486"/>
                  </a:cubicBezTo>
                  <a:lnTo>
                    <a:pt x="231469" y="317105"/>
                  </a:lnTo>
                  <a:lnTo>
                    <a:pt x="126230" y="190708"/>
                  </a:lnTo>
                  <a:cubicBezTo>
                    <a:pt x="124528" y="188327"/>
                    <a:pt x="123677" y="184898"/>
                    <a:pt x="123866" y="181850"/>
                  </a:cubicBezTo>
                  <a:cubicBezTo>
                    <a:pt x="123960" y="180612"/>
                    <a:pt x="124339" y="177659"/>
                    <a:pt x="126324" y="176230"/>
                  </a:cubicBezTo>
                  <a:cubicBezTo>
                    <a:pt x="128688" y="174516"/>
                    <a:pt x="132092" y="173659"/>
                    <a:pt x="135118" y="173849"/>
                  </a:cubicBezTo>
                  <a:close/>
                  <a:moveTo>
                    <a:pt x="869620" y="145655"/>
                  </a:moveTo>
                  <a:cubicBezTo>
                    <a:pt x="871227" y="145179"/>
                    <a:pt x="873591" y="144893"/>
                    <a:pt x="875860" y="146417"/>
                  </a:cubicBezTo>
                  <a:lnTo>
                    <a:pt x="877468" y="147274"/>
                  </a:lnTo>
                  <a:cubicBezTo>
                    <a:pt x="878224" y="147560"/>
                    <a:pt x="878791" y="147941"/>
                    <a:pt x="879264" y="148417"/>
                  </a:cubicBezTo>
                  <a:cubicBezTo>
                    <a:pt x="880021" y="149179"/>
                    <a:pt x="880493" y="150037"/>
                    <a:pt x="880777" y="150799"/>
                  </a:cubicBezTo>
                  <a:cubicBezTo>
                    <a:pt x="881912" y="153561"/>
                    <a:pt x="881723" y="156895"/>
                    <a:pt x="880493" y="159657"/>
                  </a:cubicBezTo>
                  <a:lnTo>
                    <a:pt x="842293" y="234714"/>
                  </a:lnTo>
                  <a:cubicBezTo>
                    <a:pt x="841537" y="236619"/>
                    <a:pt x="839457" y="238333"/>
                    <a:pt x="837093" y="239095"/>
                  </a:cubicBezTo>
                  <a:lnTo>
                    <a:pt x="837187" y="239191"/>
                  </a:lnTo>
                  <a:cubicBezTo>
                    <a:pt x="835580" y="239667"/>
                    <a:pt x="833216" y="239953"/>
                    <a:pt x="830947" y="238429"/>
                  </a:cubicBezTo>
                  <a:lnTo>
                    <a:pt x="829339" y="237381"/>
                  </a:lnTo>
                  <a:cubicBezTo>
                    <a:pt x="827354" y="236047"/>
                    <a:pt x="825841" y="233857"/>
                    <a:pt x="825179" y="231475"/>
                  </a:cubicBezTo>
                  <a:cubicBezTo>
                    <a:pt x="824801" y="230237"/>
                    <a:pt x="824422" y="227951"/>
                    <a:pt x="825652" y="226046"/>
                  </a:cubicBezTo>
                  <a:lnTo>
                    <a:pt x="864419" y="150037"/>
                  </a:lnTo>
                  <a:cubicBezTo>
                    <a:pt x="865176" y="148132"/>
                    <a:pt x="867256" y="146417"/>
                    <a:pt x="869620" y="145655"/>
                  </a:cubicBezTo>
                  <a:close/>
                  <a:moveTo>
                    <a:pt x="397791" y="111079"/>
                  </a:moveTo>
                  <a:cubicBezTo>
                    <a:pt x="402141" y="109841"/>
                    <a:pt x="407247" y="112699"/>
                    <a:pt x="409327" y="117080"/>
                  </a:cubicBezTo>
                  <a:lnTo>
                    <a:pt x="437882" y="192804"/>
                  </a:lnTo>
                  <a:cubicBezTo>
                    <a:pt x="439395" y="197185"/>
                    <a:pt x="436559" y="202519"/>
                    <a:pt x="430696" y="205377"/>
                  </a:cubicBezTo>
                  <a:cubicBezTo>
                    <a:pt x="428711" y="206520"/>
                    <a:pt x="428522" y="206615"/>
                    <a:pt x="424550" y="204043"/>
                  </a:cubicBezTo>
                  <a:cubicBezTo>
                    <a:pt x="424077" y="203567"/>
                    <a:pt x="423699" y="202805"/>
                    <a:pt x="423321" y="202138"/>
                  </a:cubicBezTo>
                  <a:cubicBezTo>
                    <a:pt x="422375" y="200519"/>
                    <a:pt x="421146" y="198519"/>
                    <a:pt x="419444" y="196614"/>
                  </a:cubicBezTo>
                  <a:lnTo>
                    <a:pt x="391740" y="123176"/>
                  </a:lnTo>
                  <a:cubicBezTo>
                    <a:pt x="390227" y="118890"/>
                    <a:pt x="392874" y="113651"/>
                    <a:pt x="397791" y="111079"/>
                  </a:cubicBezTo>
                  <a:close/>
                  <a:moveTo>
                    <a:pt x="642971" y="18"/>
                  </a:moveTo>
                  <a:cubicBezTo>
                    <a:pt x="649023" y="304"/>
                    <a:pt x="651860" y="5733"/>
                    <a:pt x="651670" y="10591"/>
                  </a:cubicBezTo>
                  <a:lnTo>
                    <a:pt x="637771" y="171658"/>
                  </a:lnTo>
                  <a:cubicBezTo>
                    <a:pt x="637676" y="174992"/>
                    <a:pt x="636069" y="176897"/>
                    <a:pt x="634745" y="178040"/>
                  </a:cubicBezTo>
                  <a:lnTo>
                    <a:pt x="634651" y="178040"/>
                  </a:lnTo>
                  <a:cubicBezTo>
                    <a:pt x="633138" y="179278"/>
                    <a:pt x="631247" y="180040"/>
                    <a:pt x="629166" y="180326"/>
                  </a:cubicBezTo>
                  <a:lnTo>
                    <a:pt x="618860" y="173468"/>
                  </a:lnTo>
                  <a:cubicBezTo>
                    <a:pt x="618482" y="172325"/>
                    <a:pt x="618198" y="170992"/>
                    <a:pt x="618198" y="169372"/>
                  </a:cubicBezTo>
                  <a:lnTo>
                    <a:pt x="632098" y="8781"/>
                  </a:lnTo>
                  <a:cubicBezTo>
                    <a:pt x="632381" y="2685"/>
                    <a:pt x="637771" y="-268"/>
                    <a:pt x="642971" y="18"/>
                  </a:cubicBezTo>
                  <a:close/>
                </a:path>
              </a:pathLst>
            </a:custGeom>
            <a:solidFill>
              <a:schemeClr val="accent5"/>
            </a:solidFill>
            <a:ln w="9455" cap="flat">
              <a:noFill/>
              <a:prstDash val="solid"/>
              <a:miter/>
            </a:ln>
          </p:spPr>
          <p:txBody>
            <a:bodyPr rtlCol="0" anchor="ctr"/>
            <a:lstStyle/>
            <a:p>
              <a:endParaRPr lang="en-GB"/>
            </a:p>
          </p:txBody>
        </p:sp>
      </p:grpSp>
      <p:grpSp>
        <p:nvGrpSpPr>
          <p:cNvPr id="505" name="Group 504">
            <a:extLst>
              <a:ext uri="{FF2B5EF4-FFF2-40B4-BE49-F238E27FC236}">
                <a16:creationId xmlns:a16="http://schemas.microsoft.com/office/drawing/2014/main" id="{98FA7E13-0013-C1D5-5A75-E4DCAFDF267F}"/>
              </a:ext>
            </a:extLst>
          </p:cNvPr>
          <p:cNvGrpSpPr/>
          <p:nvPr userDrawn="1"/>
        </p:nvGrpSpPr>
        <p:grpSpPr>
          <a:xfrm>
            <a:off x="6789266" y="341819"/>
            <a:ext cx="1105881" cy="604858"/>
            <a:chOff x="1596719" y="1027510"/>
            <a:chExt cx="1591485" cy="870457"/>
          </a:xfrm>
        </p:grpSpPr>
        <p:sp>
          <p:nvSpPr>
            <p:cNvPr id="506" name="Freeform 505">
              <a:extLst>
                <a:ext uri="{FF2B5EF4-FFF2-40B4-BE49-F238E27FC236}">
                  <a16:creationId xmlns:a16="http://schemas.microsoft.com/office/drawing/2014/main" id="{926A8CD9-34A6-9DCE-E1CB-FFB74F2B2470}"/>
                </a:ext>
              </a:extLst>
            </p:cNvPr>
            <p:cNvSpPr/>
            <p:nvPr/>
          </p:nvSpPr>
          <p:spPr>
            <a:xfrm rot="530401">
              <a:off x="1674971" y="1184236"/>
              <a:ext cx="1513233" cy="652711"/>
            </a:xfrm>
            <a:custGeom>
              <a:avLst/>
              <a:gdLst>
                <a:gd name="connsiteX0" fmla="*/ 1454769 w 1513233"/>
                <a:gd name="connsiteY0" fmla="*/ 0 h 652711"/>
                <a:gd name="connsiteX1" fmla="*/ 1513233 w 1513233"/>
                <a:gd name="connsiteY1" fmla="*/ 57975 h 652711"/>
                <a:gd name="connsiteX2" fmla="*/ 1513233 w 1513233"/>
                <a:gd name="connsiteY2" fmla="*/ 594737 h 652711"/>
                <a:gd name="connsiteX3" fmla="*/ 1454769 w 1513233"/>
                <a:gd name="connsiteY3" fmla="*/ 652712 h 652711"/>
                <a:gd name="connsiteX4" fmla="*/ 58464 w 1513233"/>
                <a:gd name="connsiteY4" fmla="*/ 652712 h 652711"/>
                <a:gd name="connsiteX5" fmla="*/ 0 w 1513233"/>
                <a:gd name="connsiteY5" fmla="*/ 594737 h 652711"/>
                <a:gd name="connsiteX6" fmla="*/ 0 w 1513233"/>
                <a:gd name="connsiteY6" fmla="*/ 57975 h 652711"/>
                <a:gd name="connsiteX7" fmla="*/ 58464 w 1513233"/>
                <a:gd name="connsiteY7" fmla="*/ 0 h 652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513233" h="652711">
                  <a:moveTo>
                    <a:pt x="1454769" y="0"/>
                  </a:moveTo>
                  <a:cubicBezTo>
                    <a:pt x="1487058" y="0"/>
                    <a:pt x="1513233" y="25956"/>
                    <a:pt x="1513233" y="57975"/>
                  </a:cubicBezTo>
                  <a:lnTo>
                    <a:pt x="1513233" y="594737"/>
                  </a:lnTo>
                  <a:cubicBezTo>
                    <a:pt x="1513233" y="626756"/>
                    <a:pt x="1487058" y="652712"/>
                    <a:pt x="1454769" y="652712"/>
                  </a:cubicBezTo>
                  <a:lnTo>
                    <a:pt x="58464" y="652712"/>
                  </a:lnTo>
                  <a:cubicBezTo>
                    <a:pt x="26175" y="652712"/>
                    <a:pt x="0" y="626756"/>
                    <a:pt x="0" y="594737"/>
                  </a:cubicBezTo>
                  <a:lnTo>
                    <a:pt x="0" y="57975"/>
                  </a:lnTo>
                  <a:cubicBezTo>
                    <a:pt x="0" y="25956"/>
                    <a:pt x="26175" y="0"/>
                    <a:pt x="58464" y="0"/>
                  </a:cubicBezTo>
                  <a:close/>
                </a:path>
              </a:pathLst>
            </a:custGeom>
            <a:solidFill>
              <a:srgbClr val="FFFFFF"/>
            </a:solidFill>
            <a:ln w="9469" cap="flat">
              <a:noFill/>
              <a:prstDash val="solid"/>
              <a:miter/>
            </a:ln>
          </p:spPr>
          <p:txBody>
            <a:bodyPr rtlCol="0" anchor="ctr"/>
            <a:lstStyle/>
            <a:p>
              <a:endParaRPr lang="en-GB"/>
            </a:p>
          </p:txBody>
        </p:sp>
        <p:sp>
          <p:nvSpPr>
            <p:cNvPr id="507" name="Freeform 506">
              <a:extLst>
                <a:ext uri="{FF2B5EF4-FFF2-40B4-BE49-F238E27FC236}">
                  <a16:creationId xmlns:a16="http://schemas.microsoft.com/office/drawing/2014/main" id="{DA033D87-C586-4924-FF7A-9F681F04C043}"/>
                </a:ext>
              </a:extLst>
            </p:cNvPr>
            <p:cNvSpPr/>
            <p:nvPr/>
          </p:nvSpPr>
          <p:spPr>
            <a:xfrm>
              <a:off x="1673834" y="1096984"/>
              <a:ext cx="1436968" cy="731602"/>
            </a:xfrm>
            <a:custGeom>
              <a:avLst/>
              <a:gdLst>
                <a:gd name="connsiteX0" fmla="*/ 1333456 w 1436968"/>
                <a:gd name="connsiteY0" fmla="*/ 731603 h 731602"/>
                <a:gd name="connsiteX1" fmla="*/ 1328797 w 1436968"/>
                <a:gd name="connsiteY1" fmla="*/ 731226 h 731602"/>
                <a:gd name="connsiteX2" fmla="*/ 25085 w 1436968"/>
                <a:gd name="connsiteY2" fmla="*/ 530057 h 731602"/>
                <a:gd name="connsiteX3" fmla="*/ 368 w 1436968"/>
                <a:gd name="connsiteY3" fmla="*/ 496498 h 731602"/>
                <a:gd name="connsiteX4" fmla="*/ 74328 w 1436968"/>
                <a:gd name="connsiteY4" fmla="*/ 24875 h 731602"/>
                <a:gd name="connsiteX5" fmla="*/ 108171 w 1436968"/>
                <a:gd name="connsiteY5" fmla="*/ 365 h 731602"/>
                <a:gd name="connsiteX6" fmla="*/ 1411884 w 1436968"/>
                <a:gd name="connsiteY6" fmla="*/ 201533 h 731602"/>
                <a:gd name="connsiteX7" fmla="*/ 1431277 w 1436968"/>
                <a:gd name="connsiteY7" fmla="*/ 213223 h 731602"/>
                <a:gd name="connsiteX8" fmla="*/ 1436600 w 1436968"/>
                <a:gd name="connsiteY8" fmla="*/ 235093 h 731602"/>
                <a:gd name="connsiteX9" fmla="*/ 1362545 w 1436968"/>
                <a:gd name="connsiteY9" fmla="*/ 706716 h 731602"/>
                <a:gd name="connsiteX10" fmla="*/ 1350757 w 1436968"/>
                <a:gd name="connsiteY10" fmla="*/ 725946 h 731602"/>
                <a:gd name="connsiteX11" fmla="*/ 1333360 w 1436968"/>
                <a:gd name="connsiteY11" fmla="*/ 731603 h 731602"/>
                <a:gd name="connsiteX12" fmla="*/ 103703 w 1436968"/>
                <a:gd name="connsiteY12" fmla="*/ 11206 h 731602"/>
                <a:gd name="connsiteX13" fmla="*/ 85641 w 1436968"/>
                <a:gd name="connsiteY13" fmla="*/ 26572 h 731602"/>
                <a:gd name="connsiteX14" fmla="*/ 11586 w 1436968"/>
                <a:gd name="connsiteY14" fmla="*/ 498195 h 731602"/>
                <a:gd name="connsiteX15" fmla="*/ 26891 w 1436968"/>
                <a:gd name="connsiteY15" fmla="*/ 518934 h 731602"/>
                <a:gd name="connsiteX16" fmla="*/ 1330604 w 1436968"/>
                <a:gd name="connsiteY16" fmla="*/ 720102 h 731602"/>
                <a:gd name="connsiteX17" fmla="*/ 1344198 w 1436968"/>
                <a:gd name="connsiteY17" fmla="*/ 716803 h 731602"/>
                <a:gd name="connsiteX18" fmla="*/ 1351518 w 1436968"/>
                <a:gd name="connsiteY18" fmla="*/ 704925 h 731602"/>
                <a:gd name="connsiteX19" fmla="*/ 1425573 w 1436968"/>
                <a:gd name="connsiteY19" fmla="*/ 233302 h 731602"/>
                <a:gd name="connsiteX20" fmla="*/ 1422246 w 1436968"/>
                <a:gd name="connsiteY20" fmla="*/ 219821 h 731602"/>
                <a:gd name="connsiteX21" fmla="*/ 1410268 w 1436968"/>
                <a:gd name="connsiteY21" fmla="*/ 212563 h 731602"/>
                <a:gd name="connsiteX22" fmla="*/ 106460 w 1436968"/>
                <a:gd name="connsiteY22" fmla="*/ 11395 h 731602"/>
                <a:gd name="connsiteX23" fmla="*/ 103608 w 1436968"/>
                <a:gd name="connsiteY23" fmla="*/ 11206 h 7316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436968" h="731602">
                  <a:moveTo>
                    <a:pt x="1333456" y="731603"/>
                  </a:moveTo>
                  <a:cubicBezTo>
                    <a:pt x="1331935" y="731603"/>
                    <a:pt x="1330413" y="731508"/>
                    <a:pt x="1328797" y="731226"/>
                  </a:cubicBezTo>
                  <a:lnTo>
                    <a:pt x="25085" y="530057"/>
                  </a:lnTo>
                  <a:cubicBezTo>
                    <a:pt x="8924" y="527607"/>
                    <a:pt x="-2198" y="512524"/>
                    <a:pt x="368" y="496498"/>
                  </a:cubicBezTo>
                  <a:lnTo>
                    <a:pt x="74328" y="24875"/>
                  </a:lnTo>
                  <a:cubicBezTo>
                    <a:pt x="76800" y="8849"/>
                    <a:pt x="92010" y="-2180"/>
                    <a:pt x="108171" y="365"/>
                  </a:cubicBezTo>
                  <a:lnTo>
                    <a:pt x="1411884" y="201533"/>
                  </a:lnTo>
                  <a:cubicBezTo>
                    <a:pt x="1419679" y="202759"/>
                    <a:pt x="1426619" y="206907"/>
                    <a:pt x="1431277" y="213223"/>
                  </a:cubicBezTo>
                  <a:cubicBezTo>
                    <a:pt x="1435935" y="219539"/>
                    <a:pt x="1437836" y="227363"/>
                    <a:pt x="1436600" y="235093"/>
                  </a:cubicBezTo>
                  <a:lnTo>
                    <a:pt x="1362545" y="706716"/>
                  </a:lnTo>
                  <a:cubicBezTo>
                    <a:pt x="1361309" y="714446"/>
                    <a:pt x="1357127" y="721327"/>
                    <a:pt x="1350757" y="725946"/>
                  </a:cubicBezTo>
                  <a:cubicBezTo>
                    <a:pt x="1345624" y="729623"/>
                    <a:pt x="1339540" y="731603"/>
                    <a:pt x="1333360" y="731603"/>
                  </a:cubicBezTo>
                  <a:close/>
                  <a:moveTo>
                    <a:pt x="103703" y="11206"/>
                  </a:moveTo>
                  <a:cubicBezTo>
                    <a:pt x="94862" y="11206"/>
                    <a:pt x="87067" y="17616"/>
                    <a:pt x="85641" y="26572"/>
                  </a:cubicBezTo>
                  <a:lnTo>
                    <a:pt x="11586" y="498195"/>
                  </a:lnTo>
                  <a:cubicBezTo>
                    <a:pt x="10065" y="508093"/>
                    <a:pt x="16910" y="517426"/>
                    <a:pt x="26891" y="518934"/>
                  </a:cubicBezTo>
                  <a:lnTo>
                    <a:pt x="1330604" y="720102"/>
                  </a:lnTo>
                  <a:cubicBezTo>
                    <a:pt x="1335452" y="720856"/>
                    <a:pt x="1340300" y="719725"/>
                    <a:pt x="1344198" y="716803"/>
                  </a:cubicBezTo>
                  <a:cubicBezTo>
                    <a:pt x="1348190" y="713974"/>
                    <a:pt x="1350757" y="709732"/>
                    <a:pt x="1351518" y="704925"/>
                  </a:cubicBezTo>
                  <a:lnTo>
                    <a:pt x="1425573" y="233302"/>
                  </a:lnTo>
                  <a:cubicBezTo>
                    <a:pt x="1426333" y="228494"/>
                    <a:pt x="1425193" y="223686"/>
                    <a:pt x="1422246" y="219821"/>
                  </a:cubicBezTo>
                  <a:cubicBezTo>
                    <a:pt x="1419394" y="215862"/>
                    <a:pt x="1415116" y="213317"/>
                    <a:pt x="1410268" y="212563"/>
                  </a:cubicBezTo>
                  <a:lnTo>
                    <a:pt x="106460" y="11395"/>
                  </a:lnTo>
                  <a:cubicBezTo>
                    <a:pt x="105510" y="11300"/>
                    <a:pt x="104559" y="11206"/>
                    <a:pt x="103608" y="11206"/>
                  </a:cubicBezTo>
                  <a:close/>
                </a:path>
              </a:pathLst>
            </a:custGeom>
            <a:solidFill>
              <a:schemeClr val="accent3"/>
            </a:solidFill>
            <a:ln w="9469" cap="flat">
              <a:noFill/>
              <a:prstDash val="solid"/>
              <a:miter/>
            </a:ln>
          </p:spPr>
          <p:txBody>
            <a:bodyPr rtlCol="0" anchor="ctr"/>
            <a:lstStyle/>
            <a:p>
              <a:endParaRPr lang="en-GB"/>
            </a:p>
          </p:txBody>
        </p:sp>
        <p:sp>
          <p:nvSpPr>
            <p:cNvPr id="508" name="Freeform 507">
              <a:extLst>
                <a:ext uri="{FF2B5EF4-FFF2-40B4-BE49-F238E27FC236}">
                  <a16:creationId xmlns:a16="http://schemas.microsoft.com/office/drawing/2014/main" id="{BBEA97F5-761E-86C4-937E-6400C58115BA}"/>
                </a:ext>
              </a:extLst>
            </p:cNvPr>
            <p:cNvSpPr/>
            <p:nvPr/>
          </p:nvSpPr>
          <p:spPr>
            <a:xfrm>
              <a:off x="1596719" y="1027510"/>
              <a:ext cx="1591290" cy="870457"/>
            </a:xfrm>
            <a:custGeom>
              <a:avLst/>
              <a:gdLst>
                <a:gd name="connsiteX0" fmla="*/ 1444031 w 1591290"/>
                <a:gd name="connsiteY0" fmla="*/ 870458 h 870458"/>
                <a:gd name="connsiteX1" fmla="*/ 1434050 w 1591290"/>
                <a:gd name="connsiteY1" fmla="*/ 869704 h 870458"/>
                <a:gd name="connsiteX2" fmla="*/ 54286 w 1591290"/>
                <a:gd name="connsiteY2" fmla="*/ 656847 h 870458"/>
                <a:gd name="connsiteX3" fmla="*/ 765 w 1591290"/>
                <a:gd name="connsiteY3" fmla="*/ 584260 h 870458"/>
                <a:gd name="connsiteX4" fmla="*/ 84041 w 1591290"/>
                <a:gd name="connsiteY4" fmla="*/ 53814 h 870458"/>
                <a:gd name="connsiteX5" fmla="*/ 109613 w 1591290"/>
                <a:gd name="connsiteY5" fmla="*/ 12242 h 870458"/>
                <a:gd name="connsiteX6" fmla="*/ 157241 w 1591290"/>
                <a:gd name="connsiteY6" fmla="*/ 741 h 870458"/>
                <a:gd name="connsiteX7" fmla="*/ 1537004 w 1591290"/>
                <a:gd name="connsiteY7" fmla="*/ 213598 h 870458"/>
                <a:gd name="connsiteX8" fmla="*/ 1590526 w 1591290"/>
                <a:gd name="connsiteY8" fmla="*/ 286185 h 870458"/>
                <a:gd name="connsiteX9" fmla="*/ 1507344 w 1591290"/>
                <a:gd name="connsiteY9" fmla="*/ 816537 h 870458"/>
                <a:gd name="connsiteX10" fmla="*/ 1481772 w 1591290"/>
                <a:gd name="connsiteY10" fmla="*/ 858109 h 870458"/>
                <a:gd name="connsiteX11" fmla="*/ 1444031 w 1591290"/>
                <a:gd name="connsiteY11" fmla="*/ 870364 h 870458"/>
                <a:gd name="connsiteX12" fmla="*/ 147259 w 1591290"/>
                <a:gd name="connsiteY12" fmla="*/ 11205 h 870458"/>
                <a:gd name="connsiteX13" fmla="*/ 116268 w 1591290"/>
                <a:gd name="connsiteY13" fmla="*/ 21292 h 870458"/>
                <a:gd name="connsiteX14" fmla="*/ 95259 w 1591290"/>
                <a:gd name="connsiteY14" fmla="*/ 55511 h 870458"/>
                <a:gd name="connsiteX15" fmla="*/ 11982 w 1591290"/>
                <a:gd name="connsiteY15" fmla="*/ 585957 h 870458"/>
                <a:gd name="connsiteX16" fmla="*/ 55997 w 1591290"/>
                <a:gd name="connsiteY16" fmla="*/ 645723 h 870458"/>
                <a:gd name="connsiteX17" fmla="*/ 1435761 w 1591290"/>
                <a:gd name="connsiteY17" fmla="*/ 858580 h 870458"/>
                <a:gd name="connsiteX18" fmla="*/ 1475022 w 1591290"/>
                <a:gd name="connsiteY18" fmla="*/ 849154 h 870458"/>
                <a:gd name="connsiteX19" fmla="*/ 1496032 w 1591290"/>
                <a:gd name="connsiteY19" fmla="*/ 814934 h 870458"/>
                <a:gd name="connsiteX20" fmla="*/ 1579213 w 1591290"/>
                <a:gd name="connsiteY20" fmla="*/ 284582 h 870458"/>
                <a:gd name="connsiteX21" fmla="*/ 1535198 w 1591290"/>
                <a:gd name="connsiteY21" fmla="*/ 224816 h 870458"/>
                <a:gd name="connsiteX22" fmla="*/ 155529 w 1591290"/>
                <a:gd name="connsiteY22" fmla="*/ 11865 h 870458"/>
                <a:gd name="connsiteX23" fmla="*/ 147259 w 1591290"/>
                <a:gd name="connsiteY23" fmla="*/ 11205 h 8704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591290" h="870458">
                  <a:moveTo>
                    <a:pt x="1444031" y="870458"/>
                  </a:moveTo>
                  <a:cubicBezTo>
                    <a:pt x="1440704" y="870458"/>
                    <a:pt x="1437377" y="870175"/>
                    <a:pt x="1434050" y="869704"/>
                  </a:cubicBezTo>
                  <a:lnTo>
                    <a:pt x="54286" y="656847"/>
                  </a:lnTo>
                  <a:cubicBezTo>
                    <a:pt x="19302" y="651473"/>
                    <a:pt x="-4654" y="618857"/>
                    <a:pt x="765" y="584260"/>
                  </a:cubicBezTo>
                  <a:lnTo>
                    <a:pt x="84041" y="53814"/>
                  </a:lnTo>
                  <a:cubicBezTo>
                    <a:pt x="86703" y="37034"/>
                    <a:pt x="95734" y="22234"/>
                    <a:pt x="109613" y="12242"/>
                  </a:cubicBezTo>
                  <a:cubicBezTo>
                    <a:pt x="123398" y="2249"/>
                    <a:pt x="140319" y="-1804"/>
                    <a:pt x="157241" y="741"/>
                  </a:cubicBezTo>
                  <a:lnTo>
                    <a:pt x="1537004" y="213598"/>
                  </a:lnTo>
                  <a:cubicBezTo>
                    <a:pt x="1571988" y="218972"/>
                    <a:pt x="1595944" y="251588"/>
                    <a:pt x="1590526" y="286185"/>
                  </a:cubicBezTo>
                  <a:lnTo>
                    <a:pt x="1507344" y="816537"/>
                  </a:lnTo>
                  <a:cubicBezTo>
                    <a:pt x="1504682" y="833316"/>
                    <a:pt x="1495651" y="848117"/>
                    <a:pt x="1481772" y="858109"/>
                  </a:cubicBezTo>
                  <a:cubicBezTo>
                    <a:pt x="1470649" y="866122"/>
                    <a:pt x="1457531" y="870364"/>
                    <a:pt x="1444031" y="870364"/>
                  </a:cubicBezTo>
                  <a:close/>
                  <a:moveTo>
                    <a:pt x="147259" y="11205"/>
                  </a:moveTo>
                  <a:cubicBezTo>
                    <a:pt x="136136" y="11205"/>
                    <a:pt x="125394" y="14693"/>
                    <a:pt x="116268" y="21292"/>
                  </a:cubicBezTo>
                  <a:cubicBezTo>
                    <a:pt x="104860" y="29587"/>
                    <a:pt x="97445" y="41653"/>
                    <a:pt x="95259" y="55511"/>
                  </a:cubicBezTo>
                  <a:lnTo>
                    <a:pt x="11982" y="585957"/>
                  </a:lnTo>
                  <a:cubicBezTo>
                    <a:pt x="7514" y="614426"/>
                    <a:pt x="27288" y="641292"/>
                    <a:pt x="55997" y="645723"/>
                  </a:cubicBezTo>
                  <a:lnTo>
                    <a:pt x="1435761" y="858580"/>
                  </a:lnTo>
                  <a:cubicBezTo>
                    <a:pt x="1449735" y="860748"/>
                    <a:pt x="1463615" y="857355"/>
                    <a:pt x="1475022" y="849154"/>
                  </a:cubicBezTo>
                  <a:cubicBezTo>
                    <a:pt x="1486430" y="840952"/>
                    <a:pt x="1493845" y="828792"/>
                    <a:pt x="1496032" y="814934"/>
                  </a:cubicBezTo>
                  <a:lnTo>
                    <a:pt x="1579213" y="284582"/>
                  </a:lnTo>
                  <a:cubicBezTo>
                    <a:pt x="1583681" y="256113"/>
                    <a:pt x="1563907" y="229247"/>
                    <a:pt x="1535198" y="224816"/>
                  </a:cubicBezTo>
                  <a:lnTo>
                    <a:pt x="155529" y="11865"/>
                  </a:lnTo>
                  <a:cubicBezTo>
                    <a:pt x="152773" y="11488"/>
                    <a:pt x="150016" y="11205"/>
                    <a:pt x="147259" y="11205"/>
                  </a:cubicBezTo>
                  <a:close/>
                </a:path>
              </a:pathLst>
            </a:custGeom>
            <a:solidFill>
              <a:schemeClr val="accent3"/>
            </a:solidFill>
            <a:ln w="9469" cap="flat">
              <a:noFill/>
              <a:prstDash val="solid"/>
              <a:miter/>
            </a:ln>
          </p:spPr>
          <p:txBody>
            <a:bodyPr rtlCol="0" anchor="ctr"/>
            <a:lstStyle/>
            <a:p>
              <a:endParaRPr lang="en-GB"/>
            </a:p>
          </p:txBody>
        </p:sp>
        <p:grpSp>
          <p:nvGrpSpPr>
            <p:cNvPr id="509" name="Graphic 15">
              <a:extLst>
                <a:ext uri="{FF2B5EF4-FFF2-40B4-BE49-F238E27FC236}">
                  <a16:creationId xmlns:a16="http://schemas.microsoft.com/office/drawing/2014/main" id="{55A49584-4DC9-4615-A30A-54A3966A2390}"/>
                </a:ext>
              </a:extLst>
            </p:cNvPr>
            <p:cNvGrpSpPr/>
            <p:nvPr/>
          </p:nvGrpSpPr>
          <p:grpSpPr>
            <a:xfrm>
              <a:off x="1857201" y="1268069"/>
              <a:ext cx="1087060" cy="427034"/>
              <a:chOff x="1857201" y="1268069"/>
              <a:chExt cx="1087060" cy="427034"/>
            </a:xfrm>
            <a:solidFill>
              <a:srgbClr val="869DAE"/>
            </a:solidFill>
          </p:grpSpPr>
          <p:sp>
            <p:nvSpPr>
              <p:cNvPr id="510" name="Freeform 509">
                <a:extLst>
                  <a:ext uri="{FF2B5EF4-FFF2-40B4-BE49-F238E27FC236}">
                    <a16:creationId xmlns:a16="http://schemas.microsoft.com/office/drawing/2014/main" id="{2F8DE610-1B93-6E27-4B6C-287D0482CCCE}"/>
                  </a:ext>
                </a:extLst>
              </p:cNvPr>
              <p:cNvSpPr/>
              <p:nvPr/>
            </p:nvSpPr>
            <p:spPr>
              <a:xfrm>
                <a:off x="1877354" y="1268069"/>
                <a:ext cx="1066906" cy="220304"/>
              </a:xfrm>
              <a:custGeom>
                <a:avLst/>
                <a:gdLst>
                  <a:gd name="connsiteX0" fmla="*/ 1065101 w 1066906"/>
                  <a:gd name="connsiteY0" fmla="*/ 220304 h 220304"/>
                  <a:gd name="connsiteX1" fmla="*/ 959199 w 1066906"/>
                  <a:gd name="connsiteY1" fmla="*/ 181183 h 220304"/>
                  <a:gd name="connsiteX2" fmla="*/ 857575 w 1066906"/>
                  <a:gd name="connsiteY2" fmla="*/ 143664 h 220304"/>
                  <a:gd name="connsiteX3" fmla="*/ 749202 w 1066906"/>
                  <a:gd name="connsiteY3" fmla="*/ 148849 h 220304"/>
                  <a:gd name="connsiteX4" fmla="*/ 636266 w 1066906"/>
                  <a:gd name="connsiteY4" fmla="*/ 154223 h 220304"/>
                  <a:gd name="connsiteX5" fmla="*/ 530364 w 1066906"/>
                  <a:gd name="connsiteY5" fmla="*/ 115101 h 220304"/>
                  <a:gd name="connsiteX6" fmla="*/ 428740 w 1066906"/>
                  <a:gd name="connsiteY6" fmla="*/ 77583 h 220304"/>
                  <a:gd name="connsiteX7" fmla="*/ 320367 w 1066906"/>
                  <a:gd name="connsiteY7" fmla="*/ 82767 h 220304"/>
                  <a:gd name="connsiteX8" fmla="*/ 207525 w 1066906"/>
                  <a:gd name="connsiteY8" fmla="*/ 88141 h 220304"/>
                  <a:gd name="connsiteX9" fmla="*/ 101624 w 1066906"/>
                  <a:gd name="connsiteY9" fmla="*/ 49019 h 220304"/>
                  <a:gd name="connsiteX10" fmla="*/ 0 w 1066906"/>
                  <a:gd name="connsiteY10" fmla="*/ 11501 h 220304"/>
                  <a:gd name="connsiteX11" fmla="*/ 1806 w 1066906"/>
                  <a:gd name="connsiteY11" fmla="*/ 0 h 220304"/>
                  <a:gd name="connsiteX12" fmla="*/ 107708 w 1066906"/>
                  <a:gd name="connsiteY12" fmla="*/ 39121 h 220304"/>
                  <a:gd name="connsiteX13" fmla="*/ 209332 w 1066906"/>
                  <a:gd name="connsiteY13" fmla="*/ 76640 h 220304"/>
                  <a:gd name="connsiteX14" fmla="*/ 317705 w 1066906"/>
                  <a:gd name="connsiteY14" fmla="*/ 71455 h 220304"/>
                  <a:gd name="connsiteX15" fmla="*/ 430546 w 1066906"/>
                  <a:gd name="connsiteY15" fmla="*/ 66082 h 220304"/>
                  <a:gd name="connsiteX16" fmla="*/ 536448 w 1066906"/>
                  <a:gd name="connsiteY16" fmla="*/ 105203 h 220304"/>
                  <a:gd name="connsiteX17" fmla="*/ 638072 w 1066906"/>
                  <a:gd name="connsiteY17" fmla="*/ 142722 h 220304"/>
                  <a:gd name="connsiteX18" fmla="*/ 746445 w 1066906"/>
                  <a:gd name="connsiteY18" fmla="*/ 137537 h 220304"/>
                  <a:gd name="connsiteX19" fmla="*/ 859382 w 1066906"/>
                  <a:gd name="connsiteY19" fmla="*/ 132164 h 220304"/>
                  <a:gd name="connsiteX20" fmla="*/ 965283 w 1066906"/>
                  <a:gd name="connsiteY20" fmla="*/ 171285 h 220304"/>
                  <a:gd name="connsiteX21" fmla="*/ 1066907 w 1066906"/>
                  <a:gd name="connsiteY21" fmla="*/ 208804 h 220304"/>
                  <a:gd name="connsiteX22" fmla="*/ 1065101 w 1066906"/>
                  <a:gd name="connsiteY22" fmla="*/ 220304 h 2203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066906" h="220304">
                    <a:moveTo>
                      <a:pt x="1065101" y="220304"/>
                    </a:moveTo>
                    <a:cubicBezTo>
                      <a:pt x="1010344" y="211820"/>
                      <a:pt x="984296" y="196266"/>
                      <a:pt x="959199" y="181183"/>
                    </a:cubicBezTo>
                    <a:cubicBezTo>
                      <a:pt x="933912" y="166006"/>
                      <a:pt x="910051" y="151772"/>
                      <a:pt x="857575" y="143664"/>
                    </a:cubicBezTo>
                    <a:cubicBezTo>
                      <a:pt x="805100" y="135557"/>
                      <a:pt x="777911" y="141968"/>
                      <a:pt x="749202" y="148849"/>
                    </a:cubicBezTo>
                    <a:cubicBezTo>
                      <a:pt x="720588" y="155637"/>
                      <a:pt x="691023" y="162612"/>
                      <a:pt x="636266" y="154223"/>
                    </a:cubicBezTo>
                    <a:cubicBezTo>
                      <a:pt x="581509" y="145738"/>
                      <a:pt x="555556" y="130184"/>
                      <a:pt x="530364" y="115101"/>
                    </a:cubicBezTo>
                    <a:cubicBezTo>
                      <a:pt x="505077" y="99924"/>
                      <a:pt x="481216" y="85690"/>
                      <a:pt x="428740" y="77583"/>
                    </a:cubicBezTo>
                    <a:cubicBezTo>
                      <a:pt x="376265" y="69476"/>
                      <a:pt x="349171" y="75886"/>
                      <a:pt x="320367" y="82767"/>
                    </a:cubicBezTo>
                    <a:cubicBezTo>
                      <a:pt x="291848" y="89555"/>
                      <a:pt x="262187" y="96530"/>
                      <a:pt x="207525" y="88141"/>
                    </a:cubicBezTo>
                    <a:cubicBezTo>
                      <a:pt x="152768" y="79657"/>
                      <a:pt x="126816" y="64102"/>
                      <a:pt x="101624" y="49019"/>
                    </a:cubicBezTo>
                    <a:cubicBezTo>
                      <a:pt x="76337" y="33842"/>
                      <a:pt x="52476" y="19608"/>
                      <a:pt x="0" y="11501"/>
                    </a:cubicBezTo>
                    <a:lnTo>
                      <a:pt x="1806" y="0"/>
                    </a:lnTo>
                    <a:cubicBezTo>
                      <a:pt x="56563" y="8484"/>
                      <a:pt x="82516" y="24038"/>
                      <a:pt x="107708" y="39121"/>
                    </a:cubicBezTo>
                    <a:cubicBezTo>
                      <a:pt x="132995" y="54298"/>
                      <a:pt x="156856" y="68533"/>
                      <a:pt x="209332" y="76640"/>
                    </a:cubicBezTo>
                    <a:cubicBezTo>
                      <a:pt x="261807" y="84747"/>
                      <a:pt x="288901" y="78337"/>
                      <a:pt x="317705" y="71455"/>
                    </a:cubicBezTo>
                    <a:cubicBezTo>
                      <a:pt x="346319" y="64668"/>
                      <a:pt x="375884" y="57692"/>
                      <a:pt x="430546" y="66082"/>
                    </a:cubicBezTo>
                    <a:cubicBezTo>
                      <a:pt x="485303" y="74566"/>
                      <a:pt x="511256" y="90120"/>
                      <a:pt x="536448" y="105203"/>
                    </a:cubicBezTo>
                    <a:cubicBezTo>
                      <a:pt x="561735" y="120380"/>
                      <a:pt x="585596" y="134709"/>
                      <a:pt x="638072" y="142722"/>
                    </a:cubicBezTo>
                    <a:cubicBezTo>
                      <a:pt x="690547" y="150829"/>
                      <a:pt x="717641" y="144419"/>
                      <a:pt x="746445" y="137537"/>
                    </a:cubicBezTo>
                    <a:cubicBezTo>
                      <a:pt x="775060" y="130750"/>
                      <a:pt x="804625" y="123774"/>
                      <a:pt x="859382" y="132164"/>
                    </a:cubicBezTo>
                    <a:cubicBezTo>
                      <a:pt x="914139" y="140648"/>
                      <a:pt x="940186" y="156202"/>
                      <a:pt x="965283" y="171285"/>
                    </a:cubicBezTo>
                    <a:cubicBezTo>
                      <a:pt x="990570" y="186462"/>
                      <a:pt x="1014431" y="200791"/>
                      <a:pt x="1066907" y="208804"/>
                    </a:cubicBezTo>
                    <a:lnTo>
                      <a:pt x="1065101" y="220304"/>
                    </a:lnTo>
                    <a:close/>
                  </a:path>
                </a:pathLst>
              </a:custGeom>
              <a:solidFill>
                <a:schemeClr val="accent3"/>
              </a:solidFill>
              <a:ln w="9469" cap="flat">
                <a:noFill/>
                <a:prstDash val="solid"/>
                <a:miter/>
              </a:ln>
            </p:spPr>
            <p:txBody>
              <a:bodyPr rtlCol="0" anchor="ctr"/>
              <a:lstStyle/>
              <a:p>
                <a:endParaRPr lang="en-GB"/>
              </a:p>
            </p:txBody>
          </p:sp>
          <p:sp>
            <p:nvSpPr>
              <p:cNvPr id="511" name="Freeform 510">
                <a:extLst>
                  <a:ext uri="{FF2B5EF4-FFF2-40B4-BE49-F238E27FC236}">
                    <a16:creationId xmlns:a16="http://schemas.microsoft.com/office/drawing/2014/main" id="{7A3D2C9B-1D1F-8B5A-D8EA-D77DCF0F942B}"/>
                  </a:ext>
                </a:extLst>
              </p:cNvPr>
              <p:cNvSpPr/>
              <p:nvPr/>
            </p:nvSpPr>
            <p:spPr>
              <a:xfrm>
                <a:off x="1863095" y="1370726"/>
                <a:ext cx="1066811" cy="220304"/>
              </a:xfrm>
              <a:custGeom>
                <a:avLst/>
                <a:gdLst>
                  <a:gd name="connsiteX0" fmla="*/ 1064911 w 1066811"/>
                  <a:gd name="connsiteY0" fmla="*/ 220304 h 220304"/>
                  <a:gd name="connsiteX1" fmla="*/ 959009 w 1066811"/>
                  <a:gd name="connsiteY1" fmla="*/ 181183 h 220304"/>
                  <a:gd name="connsiteX2" fmla="*/ 857385 w 1066811"/>
                  <a:gd name="connsiteY2" fmla="*/ 143665 h 220304"/>
                  <a:gd name="connsiteX3" fmla="*/ 749012 w 1066811"/>
                  <a:gd name="connsiteY3" fmla="*/ 148849 h 220304"/>
                  <a:gd name="connsiteX4" fmla="*/ 636171 w 1066811"/>
                  <a:gd name="connsiteY4" fmla="*/ 154223 h 220304"/>
                  <a:gd name="connsiteX5" fmla="*/ 530269 w 1066811"/>
                  <a:gd name="connsiteY5" fmla="*/ 115101 h 220304"/>
                  <a:gd name="connsiteX6" fmla="*/ 428645 w 1066811"/>
                  <a:gd name="connsiteY6" fmla="*/ 77583 h 220304"/>
                  <a:gd name="connsiteX7" fmla="*/ 320367 w 1066811"/>
                  <a:gd name="connsiteY7" fmla="*/ 82767 h 220304"/>
                  <a:gd name="connsiteX8" fmla="*/ 207525 w 1066811"/>
                  <a:gd name="connsiteY8" fmla="*/ 88141 h 220304"/>
                  <a:gd name="connsiteX9" fmla="*/ 101624 w 1066811"/>
                  <a:gd name="connsiteY9" fmla="*/ 49019 h 220304"/>
                  <a:gd name="connsiteX10" fmla="*/ 0 w 1066811"/>
                  <a:gd name="connsiteY10" fmla="*/ 11501 h 220304"/>
                  <a:gd name="connsiteX11" fmla="*/ 1806 w 1066811"/>
                  <a:gd name="connsiteY11" fmla="*/ 0 h 220304"/>
                  <a:gd name="connsiteX12" fmla="*/ 107708 w 1066811"/>
                  <a:gd name="connsiteY12" fmla="*/ 39121 h 220304"/>
                  <a:gd name="connsiteX13" fmla="*/ 209332 w 1066811"/>
                  <a:gd name="connsiteY13" fmla="*/ 76640 h 220304"/>
                  <a:gd name="connsiteX14" fmla="*/ 317705 w 1066811"/>
                  <a:gd name="connsiteY14" fmla="*/ 71455 h 220304"/>
                  <a:gd name="connsiteX15" fmla="*/ 430546 w 1066811"/>
                  <a:gd name="connsiteY15" fmla="*/ 66082 h 220304"/>
                  <a:gd name="connsiteX16" fmla="*/ 536448 w 1066811"/>
                  <a:gd name="connsiteY16" fmla="*/ 105203 h 220304"/>
                  <a:gd name="connsiteX17" fmla="*/ 638072 w 1066811"/>
                  <a:gd name="connsiteY17" fmla="*/ 142722 h 220304"/>
                  <a:gd name="connsiteX18" fmla="*/ 746445 w 1066811"/>
                  <a:gd name="connsiteY18" fmla="*/ 137537 h 220304"/>
                  <a:gd name="connsiteX19" fmla="*/ 859287 w 1066811"/>
                  <a:gd name="connsiteY19" fmla="*/ 132164 h 220304"/>
                  <a:gd name="connsiteX20" fmla="*/ 965188 w 1066811"/>
                  <a:gd name="connsiteY20" fmla="*/ 171285 h 220304"/>
                  <a:gd name="connsiteX21" fmla="*/ 1066812 w 1066811"/>
                  <a:gd name="connsiteY21" fmla="*/ 208804 h 220304"/>
                  <a:gd name="connsiteX22" fmla="*/ 1065006 w 1066811"/>
                  <a:gd name="connsiteY22" fmla="*/ 220304 h 2203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066811" h="220304">
                    <a:moveTo>
                      <a:pt x="1064911" y="220304"/>
                    </a:moveTo>
                    <a:cubicBezTo>
                      <a:pt x="1010154" y="211820"/>
                      <a:pt x="984106" y="196266"/>
                      <a:pt x="959009" y="181183"/>
                    </a:cubicBezTo>
                    <a:cubicBezTo>
                      <a:pt x="933722" y="166006"/>
                      <a:pt x="909861" y="151772"/>
                      <a:pt x="857385" y="143665"/>
                    </a:cubicBezTo>
                    <a:cubicBezTo>
                      <a:pt x="804910" y="135557"/>
                      <a:pt x="777721" y="141968"/>
                      <a:pt x="749012" y="148849"/>
                    </a:cubicBezTo>
                    <a:cubicBezTo>
                      <a:pt x="720398" y="155637"/>
                      <a:pt x="690833" y="162612"/>
                      <a:pt x="636171" y="154223"/>
                    </a:cubicBezTo>
                    <a:cubicBezTo>
                      <a:pt x="581413" y="145738"/>
                      <a:pt x="555366" y="130184"/>
                      <a:pt x="530269" y="115101"/>
                    </a:cubicBezTo>
                    <a:cubicBezTo>
                      <a:pt x="504982" y="99924"/>
                      <a:pt x="481121" y="85595"/>
                      <a:pt x="428645" y="77583"/>
                    </a:cubicBezTo>
                    <a:cubicBezTo>
                      <a:pt x="376170" y="69476"/>
                      <a:pt x="349076" y="75886"/>
                      <a:pt x="320367" y="82767"/>
                    </a:cubicBezTo>
                    <a:cubicBezTo>
                      <a:pt x="291752" y="89555"/>
                      <a:pt x="262187" y="96530"/>
                      <a:pt x="207525" y="88141"/>
                    </a:cubicBezTo>
                    <a:cubicBezTo>
                      <a:pt x="152768" y="79657"/>
                      <a:pt x="126816" y="64102"/>
                      <a:pt x="101624" y="49019"/>
                    </a:cubicBezTo>
                    <a:cubicBezTo>
                      <a:pt x="76337" y="33842"/>
                      <a:pt x="52476" y="19513"/>
                      <a:pt x="0" y="11501"/>
                    </a:cubicBezTo>
                    <a:lnTo>
                      <a:pt x="1806" y="0"/>
                    </a:lnTo>
                    <a:cubicBezTo>
                      <a:pt x="56563" y="8484"/>
                      <a:pt x="82516" y="24038"/>
                      <a:pt x="107708" y="39121"/>
                    </a:cubicBezTo>
                    <a:cubicBezTo>
                      <a:pt x="132995" y="54298"/>
                      <a:pt x="156856" y="68533"/>
                      <a:pt x="209332" y="76640"/>
                    </a:cubicBezTo>
                    <a:cubicBezTo>
                      <a:pt x="261807" y="84747"/>
                      <a:pt x="288901" y="78337"/>
                      <a:pt x="317705" y="71455"/>
                    </a:cubicBezTo>
                    <a:cubicBezTo>
                      <a:pt x="346319" y="64668"/>
                      <a:pt x="375884" y="57692"/>
                      <a:pt x="430546" y="66082"/>
                    </a:cubicBezTo>
                    <a:cubicBezTo>
                      <a:pt x="485303" y="74566"/>
                      <a:pt x="511256" y="90120"/>
                      <a:pt x="536448" y="105203"/>
                    </a:cubicBezTo>
                    <a:cubicBezTo>
                      <a:pt x="561735" y="120380"/>
                      <a:pt x="585596" y="134615"/>
                      <a:pt x="638072" y="142722"/>
                    </a:cubicBezTo>
                    <a:cubicBezTo>
                      <a:pt x="690547" y="150829"/>
                      <a:pt x="717641" y="144419"/>
                      <a:pt x="746445" y="137537"/>
                    </a:cubicBezTo>
                    <a:cubicBezTo>
                      <a:pt x="775060" y="130750"/>
                      <a:pt x="804625" y="123774"/>
                      <a:pt x="859287" y="132164"/>
                    </a:cubicBezTo>
                    <a:cubicBezTo>
                      <a:pt x="914044" y="140648"/>
                      <a:pt x="940091" y="156202"/>
                      <a:pt x="965188" y="171285"/>
                    </a:cubicBezTo>
                    <a:cubicBezTo>
                      <a:pt x="990475" y="186462"/>
                      <a:pt x="1014336" y="200697"/>
                      <a:pt x="1066812" y="208804"/>
                    </a:cubicBezTo>
                    <a:lnTo>
                      <a:pt x="1065006" y="220304"/>
                    </a:lnTo>
                    <a:close/>
                  </a:path>
                </a:pathLst>
              </a:custGeom>
              <a:solidFill>
                <a:schemeClr val="accent3"/>
              </a:solidFill>
              <a:ln w="9469" cap="flat">
                <a:noFill/>
                <a:prstDash val="solid"/>
                <a:miter/>
              </a:ln>
            </p:spPr>
            <p:txBody>
              <a:bodyPr rtlCol="0" anchor="ctr"/>
              <a:lstStyle/>
              <a:p>
                <a:endParaRPr lang="en-GB"/>
              </a:p>
            </p:txBody>
          </p:sp>
          <p:sp>
            <p:nvSpPr>
              <p:cNvPr id="512" name="Freeform 511">
                <a:extLst>
                  <a:ext uri="{FF2B5EF4-FFF2-40B4-BE49-F238E27FC236}">
                    <a16:creationId xmlns:a16="http://schemas.microsoft.com/office/drawing/2014/main" id="{A5BDB464-5573-744C-A2F0-3098EF19B5E6}"/>
                  </a:ext>
                </a:extLst>
              </p:cNvPr>
              <p:cNvSpPr/>
              <p:nvPr/>
            </p:nvSpPr>
            <p:spPr>
              <a:xfrm>
                <a:off x="1857201" y="1474798"/>
                <a:ext cx="1066811" cy="220304"/>
              </a:xfrm>
              <a:custGeom>
                <a:avLst/>
                <a:gdLst>
                  <a:gd name="connsiteX0" fmla="*/ 1065101 w 1066811"/>
                  <a:gd name="connsiteY0" fmla="*/ 220304 h 220304"/>
                  <a:gd name="connsiteX1" fmla="*/ 959199 w 1066811"/>
                  <a:gd name="connsiteY1" fmla="*/ 181183 h 220304"/>
                  <a:gd name="connsiteX2" fmla="*/ 857575 w 1066811"/>
                  <a:gd name="connsiteY2" fmla="*/ 143664 h 220304"/>
                  <a:gd name="connsiteX3" fmla="*/ 749202 w 1066811"/>
                  <a:gd name="connsiteY3" fmla="*/ 148849 h 220304"/>
                  <a:gd name="connsiteX4" fmla="*/ 636266 w 1066811"/>
                  <a:gd name="connsiteY4" fmla="*/ 154223 h 220304"/>
                  <a:gd name="connsiteX5" fmla="*/ 530364 w 1066811"/>
                  <a:gd name="connsiteY5" fmla="*/ 115101 h 220304"/>
                  <a:gd name="connsiteX6" fmla="*/ 428740 w 1066811"/>
                  <a:gd name="connsiteY6" fmla="*/ 77583 h 220304"/>
                  <a:gd name="connsiteX7" fmla="*/ 320367 w 1066811"/>
                  <a:gd name="connsiteY7" fmla="*/ 82767 h 220304"/>
                  <a:gd name="connsiteX8" fmla="*/ 207525 w 1066811"/>
                  <a:gd name="connsiteY8" fmla="*/ 88141 h 220304"/>
                  <a:gd name="connsiteX9" fmla="*/ 101624 w 1066811"/>
                  <a:gd name="connsiteY9" fmla="*/ 49019 h 220304"/>
                  <a:gd name="connsiteX10" fmla="*/ 0 w 1066811"/>
                  <a:gd name="connsiteY10" fmla="*/ 11501 h 220304"/>
                  <a:gd name="connsiteX11" fmla="*/ 1806 w 1066811"/>
                  <a:gd name="connsiteY11" fmla="*/ 0 h 220304"/>
                  <a:gd name="connsiteX12" fmla="*/ 107708 w 1066811"/>
                  <a:gd name="connsiteY12" fmla="*/ 39121 h 220304"/>
                  <a:gd name="connsiteX13" fmla="*/ 209332 w 1066811"/>
                  <a:gd name="connsiteY13" fmla="*/ 76640 h 220304"/>
                  <a:gd name="connsiteX14" fmla="*/ 317705 w 1066811"/>
                  <a:gd name="connsiteY14" fmla="*/ 71455 h 220304"/>
                  <a:gd name="connsiteX15" fmla="*/ 430546 w 1066811"/>
                  <a:gd name="connsiteY15" fmla="*/ 66082 h 220304"/>
                  <a:gd name="connsiteX16" fmla="*/ 536448 w 1066811"/>
                  <a:gd name="connsiteY16" fmla="*/ 105203 h 220304"/>
                  <a:gd name="connsiteX17" fmla="*/ 638072 w 1066811"/>
                  <a:gd name="connsiteY17" fmla="*/ 142722 h 220304"/>
                  <a:gd name="connsiteX18" fmla="*/ 746445 w 1066811"/>
                  <a:gd name="connsiteY18" fmla="*/ 137537 h 220304"/>
                  <a:gd name="connsiteX19" fmla="*/ 859286 w 1066811"/>
                  <a:gd name="connsiteY19" fmla="*/ 132164 h 220304"/>
                  <a:gd name="connsiteX20" fmla="*/ 965188 w 1066811"/>
                  <a:gd name="connsiteY20" fmla="*/ 171285 h 220304"/>
                  <a:gd name="connsiteX21" fmla="*/ 1066812 w 1066811"/>
                  <a:gd name="connsiteY21" fmla="*/ 208804 h 220304"/>
                  <a:gd name="connsiteX22" fmla="*/ 1065006 w 1066811"/>
                  <a:gd name="connsiteY22" fmla="*/ 220304 h 2203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066811" h="220304">
                    <a:moveTo>
                      <a:pt x="1065101" y="220304"/>
                    </a:moveTo>
                    <a:cubicBezTo>
                      <a:pt x="1010344" y="211820"/>
                      <a:pt x="984296" y="196266"/>
                      <a:pt x="959199" y="181183"/>
                    </a:cubicBezTo>
                    <a:cubicBezTo>
                      <a:pt x="933912" y="166006"/>
                      <a:pt x="910051" y="151677"/>
                      <a:pt x="857575" y="143664"/>
                    </a:cubicBezTo>
                    <a:cubicBezTo>
                      <a:pt x="805100" y="135557"/>
                      <a:pt x="778006" y="141968"/>
                      <a:pt x="749202" y="148849"/>
                    </a:cubicBezTo>
                    <a:cubicBezTo>
                      <a:pt x="720588" y="155637"/>
                      <a:pt x="691118" y="162612"/>
                      <a:pt x="636266" y="154223"/>
                    </a:cubicBezTo>
                    <a:cubicBezTo>
                      <a:pt x="581509" y="145738"/>
                      <a:pt x="555556" y="130184"/>
                      <a:pt x="530364" y="115101"/>
                    </a:cubicBezTo>
                    <a:cubicBezTo>
                      <a:pt x="505077" y="99924"/>
                      <a:pt x="481216" y="85690"/>
                      <a:pt x="428740" y="77583"/>
                    </a:cubicBezTo>
                    <a:cubicBezTo>
                      <a:pt x="376265" y="69476"/>
                      <a:pt x="349171" y="75886"/>
                      <a:pt x="320367" y="82767"/>
                    </a:cubicBezTo>
                    <a:cubicBezTo>
                      <a:pt x="291847" y="89555"/>
                      <a:pt x="262283" y="96530"/>
                      <a:pt x="207525" y="88141"/>
                    </a:cubicBezTo>
                    <a:cubicBezTo>
                      <a:pt x="152768" y="79657"/>
                      <a:pt x="126816" y="64102"/>
                      <a:pt x="101624" y="49019"/>
                    </a:cubicBezTo>
                    <a:cubicBezTo>
                      <a:pt x="76337" y="33842"/>
                      <a:pt x="52475" y="19608"/>
                      <a:pt x="0" y="11501"/>
                    </a:cubicBezTo>
                    <a:lnTo>
                      <a:pt x="1806" y="0"/>
                    </a:lnTo>
                    <a:cubicBezTo>
                      <a:pt x="56563" y="8484"/>
                      <a:pt x="82516" y="24038"/>
                      <a:pt x="107708" y="39121"/>
                    </a:cubicBezTo>
                    <a:cubicBezTo>
                      <a:pt x="132995" y="54298"/>
                      <a:pt x="156856" y="68533"/>
                      <a:pt x="209332" y="76640"/>
                    </a:cubicBezTo>
                    <a:cubicBezTo>
                      <a:pt x="261807" y="84747"/>
                      <a:pt x="288901" y="78337"/>
                      <a:pt x="317705" y="71455"/>
                    </a:cubicBezTo>
                    <a:cubicBezTo>
                      <a:pt x="346319" y="64668"/>
                      <a:pt x="375884" y="57692"/>
                      <a:pt x="430546" y="66082"/>
                    </a:cubicBezTo>
                    <a:cubicBezTo>
                      <a:pt x="485303" y="74566"/>
                      <a:pt x="511256" y="90120"/>
                      <a:pt x="536448" y="105203"/>
                    </a:cubicBezTo>
                    <a:cubicBezTo>
                      <a:pt x="561735" y="120380"/>
                      <a:pt x="585596" y="134709"/>
                      <a:pt x="638072" y="142722"/>
                    </a:cubicBezTo>
                    <a:cubicBezTo>
                      <a:pt x="690547" y="150829"/>
                      <a:pt x="717641" y="144419"/>
                      <a:pt x="746445" y="137537"/>
                    </a:cubicBezTo>
                    <a:cubicBezTo>
                      <a:pt x="775059" y="130750"/>
                      <a:pt x="804625" y="123774"/>
                      <a:pt x="859286" y="132164"/>
                    </a:cubicBezTo>
                    <a:cubicBezTo>
                      <a:pt x="914044" y="140648"/>
                      <a:pt x="940091" y="156202"/>
                      <a:pt x="965188" y="171285"/>
                    </a:cubicBezTo>
                    <a:cubicBezTo>
                      <a:pt x="990475" y="186462"/>
                      <a:pt x="1014336" y="200791"/>
                      <a:pt x="1066812" y="208804"/>
                    </a:cubicBezTo>
                    <a:lnTo>
                      <a:pt x="1065006" y="220304"/>
                    </a:lnTo>
                    <a:close/>
                  </a:path>
                </a:pathLst>
              </a:custGeom>
              <a:solidFill>
                <a:schemeClr val="accent3"/>
              </a:solidFill>
              <a:ln w="9469" cap="flat">
                <a:noFill/>
                <a:prstDash val="solid"/>
                <a:miter/>
              </a:ln>
            </p:spPr>
            <p:txBody>
              <a:bodyPr rtlCol="0" anchor="ctr"/>
              <a:lstStyle/>
              <a:p>
                <a:endParaRPr lang="en-GB"/>
              </a:p>
            </p:txBody>
          </p:sp>
        </p:grpSp>
      </p:grpSp>
      <p:grpSp>
        <p:nvGrpSpPr>
          <p:cNvPr id="516" name="Group 515">
            <a:extLst>
              <a:ext uri="{FF2B5EF4-FFF2-40B4-BE49-F238E27FC236}">
                <a16:creationId xmlns:a16="http://schemas.microsoft.com/office/drawing/2014/main" id="{33DDE50F-AC59-C023-DF01-29D0294C2D48}"/>
              </a:ext>
            </a:extLst>
          </p:cNvPr>
          <p:cNvGrpSpPr/>
          <p:nvPr userDrawn="1"/>
        </p:nvGrpSpPr>
        <p:grpSpPr>
          <a:xfrm rot="19302865">
            <a:off x="2842214" y="5604406"/>
            <a:ext cx="605750" cy="870926"/>
            <a:chOff x="4214085" y="856015"/>
            <a:chExt cx="871741" cy="1253361"/>
          </a:xfrm>
        </p:grpSpPr>
        <p:sp>
          <p:nvSpPr>
            <p:cNvPr id="520" name="Freeform 519">
              <a:extLst>
                <a:ext uri="{FF2B5EF4-FFF2-40B4-BE49-F238E27FC236}">
                  <a16:creationId xmlns:a16="http://schemas.microsoft.com/office/drawing/2014/main" id="{36EB3B32-2A1E-E00E-BE22-5FEFE7B882A5}"/>
                </a:ext>
              </a:extLst>
            </p:cNvPr>
            <p:cNvSpPr/>
            <p:nvPr/>
          </p:nvSpPr>
          <p:spPr>
            <a:xfrm>
              <a:off x="4258206" y="930361"/>
              <a:ext cx="827620" cy="1179015"/>
            </a:xfrm>
            <a:custGeom>
              <a:avLst/>
              <a:gdLst>
                <a:gd name="connsiteX0" fmla="*/ 575860 w 827620"/>
                <a:gd name="connsiteY0" fmla="*/ 33265 h 1179015"/>
                <a:gd name="connsiteX1" fmla="*/ 33119 w 827620"/>
                <a:gd name="connsiteY1" fmla="*/ 252584 h 1179015"/>
                <a:gd name="connsiteX2" fmla="*/ 129230 w 827620"/>
                <a:gd name="connsiteY2" fmla="*/ 714854 h 1179015"/>
                <a:gd name="connsiteX3" fmla="*/ 117923 w 827620"/>
                <a:gd name="connsiteY3" fmla="*/ 848147 h 1179015"/>
                <a:gd name="connsiteX4" fmla="*/ 89655 w 827620"/>
                <a:gd name="connsiteY4" fmla="*/ 1179015 h 1179015"/>
                <a:gd name="connsiteX5" fmla="*/ 308259 w 827620"/>
                <a:gd name="connsiteY5" fmla="*/ 929446 h 1179015"/>
                <a:gd name="connsiteX6" fmla="*/ 395889 w 827620"/>
                <a:gd name="connsiteY6" fmla="*/ 829240 h 1179015"/>
                <a:gd name="connsiteX7" fmla="*/ 794464 w 827620"/>
                <a:gd name="connsiteY7" fmla="*/ 578725 h 1179015"/>
                <a:gd name="connsiteX8" fmla="*/ 575860 w 827620"/>
                <a:gd name="connsiteY8" fmla="*/ 34210 h 1179015"/>
                <a:gd name="connsiteX9" fmla="*/ 575860 w 827620"/>
                <a:gd name="connsiteY9" fmla="*/ 33265 h 1179015"/>
                <a:gd name="connsiteX10" fmla="*/ 359141 w 827620"/>
                <a:gd name="connsiteY10" fmla="*/ 526732 h 1179015"/>
                <a:gd name="connsiteX11" fmla="*/ 293183 w 827620"/>
                <a:gd name="connsiteY11" fmla="*/ 363188 h 1179015"/>
                <a:gd name="connsiteX12" fmla="*/ 456193 w 827620"/>
                <a:gd name="connsiteY12" fmla="*/ 297014 h 1179015"/>
                <a:gd name="connsiteX13" fmla="*/ 522151 w 827620"/>
                <a:gd name="connsiteY13" fmla="*/ 460558 h 1179015"/>
                <a:gd name="connsiteX14" fmla="*/ 359141 w 827620"/>
                <a:gd name="connsiteY14" fmla="*/ 526732 h 1179015"/>
                <a:gd name="connsiteX15" fmla="*/ 359141 w 827620"/>
                <a:gd name="connsiteY15" fmla="*/ 526732 h 11790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827620" h="1179015">
                  <a:moveTo>
                    <a:pt x="575860" y="33265"/>
                  </a:moveTo>
                  <a:cubicBezTo>
                    <a:pt x="365736" y="-56542"/>
                    <a:pt x="122634" y="41773"/>
                    <a:pt x="33119" y="252584"/>
                  </a:cubicBezTo>
                  <a:cubicBezTo>
                    <a:pt x="-36608" y="416127"/>
                    <a:pt x="7678" y="598577"/>
                    <a:pt x="129230" y="714854"/>
                  </a:cubicBezTo>
                  <a:lnTo>
                    <a:pt x="117923" y="848147"/>
                  </a:lnTo>
                  <a:lnTo>
                    <a:pt x="89655" y="1179015"/>
                  </a:lnTo>
                  <a:lnTo>
                    <a:pt x="308259" y="929446"/>
                  </a:lnTo>
                  <a:lnTo>
                    <a:pt x="395889" y="829240"/>
                  </a:lnTo>
                  <a:cubicBezTo>
                    <a:pt x="562668" y="835857"/>
                    <a:pt x="724737" y="742269"/>
                    <a:pt x="794464" y="578725"/>
                  </a:cubicBezTo>
                  <a:cubicBezTo>
                    <a:pt x="883978" y="367915"/>
                    <a:pt x="785984" y="124018"/>
                    <a:pt x="575860" y="34210"/>
                  </a:cubicBezTo>
                  <a:lnTo>
                    <a:pt x="575860" y="33265"/>
                  </a:lnTo>
                  <a:close/>
                  <a:moveTo>
                    <a:pt x="359141" y="526732"/>
                  </a:moveTo>
                  <a:cubicBezTo>
                    <a:pt x="296009" y="500262"/>
                    <a:pt x="266799" y="426526"/>
                    <a:pt x="293183" y="363188"/>
                  </a:cubicBezTo>
                  <a:cubicBezTo>
                    <a:pt x="319566" y="299851"/>
                    <a:pt x="393062" y="270545"/>
                    <a:pt x="456193" y="297014"/>
                  </a:cubicBezTo>
                  <a:cubicBezTo>
                    <a:pt x="519324" y="323484"/>
                    <a:pt x="548535" y="397220"/>
                    <a:pt x="522151" y="460558"/>
                  </a:cubicBezTo>
                  <a:cubicBezTo>
                    <a:pt x="495768" y="523896"/>
                    <a:pt x="422272" y="553201"/>
                    <a:pt x="359141" y="526732"/>
                  </a:cubicBezTo>
                  <a:lnTo>
                    <a:pt x="359141" y="526732"/>
                  </a:lnTo>
                  <a:close/>
                </a:path>
              </a:pathLst>
            </a:custGeom>
            <a:solidFill>
              <a:srgbClr val="FFFFFF"/>
            </a:solidFill>
            <a:ln w="9423" cap="flat">
              <a:noFill/>
              <a:prstDash val="solid"/>
              <a:miter/>
            </a:ln>
          </p:spPr>
          <p:txBody>
            <a:bodyPr rtlCol="0" anchor="ctr"/>
            <a:lstStyle/>
            <a:p>
              <a:endParaRPr lang="en-GB"/>
            </a:p>
          </p:txBody>
        </p:sp>
        <p:sp>
          <p:nvSpPr>
            <p:cNvPr id="521" name="Freeform 520">
              <a:extLst>
                <a:ext uri="{FF2B5EF4-FFF2-40B4-BE49-F238E27FC236}">
                  <a16:creationId xmlns:a16="http://schemas.microsoft.com/office/drawing/2014/main" id="{A93F6FA3-3360-C4BC-0EAE-8E289DB70127}"/>
                </a:ext>
              </a:extLst>
            </p:cNvPr>
            <p:cNvSpPr/>
            <p:nvPr/>
          </p:nvSpPr>
          <p:spPr>
            <a:xfrm>
              <a:off x="4214085" y="856015"/>
              <a:ext cx="840207" cy="1203447"/>
            </a:xfrm>
            <a:custGeom>
              <a:avLst/>
              <a:gdLst>
                <a:gd name="connsiteX0" fmla="*/ 88454 w 840207"/>
                <a:gd name="connsiteY0" fmla="*/ 1203447 h 1203447"/>
                <a:gd name="connsiteX1" fmla="*/ 129348 w 840207"/>
                <a:gd name="connsiteY1" fmla="*/ 723594 h 1203447"/>
                <a:gd name="connsiteX2" fmla="*/ 33991 w 840207"/>
                <a:gd name="connsiteY2" fmla="*/ 256502 h 1203447"/>
                <a:gd name="connsiteX3" fmla="*/ 263431 w 840207"/>
                <a:gd name="connsiteY3" fmla="*/ 30755 h 1203447"/>
                <a:gd name="connsiteX4" fmla="*/ 584741 w 840207"/>
                <a:gd name="connsiteY4" fmla="*/ 33875 h 1203447"/>
                <a:gd name="connsiteX5" fmla="*/ 588510 w 840207"/>
                <a:gd name="connsiteY5" fmla="*/ 35482 h 1203447"/>
                <a:gd name="connsiteX6" fmla="*/ 588510 w 840207"/>
                <a:gd name="connsiteY6" fmla="*/ 36427 h 1203447"/>
                <a:gd name="connsiteX7" fmla="*/ 806643 w 840207"/>
                <a:gd name="connsiteY7" fmla="*/ 587370 h 1203447"/>
                <a:gd name="connsiteX8" fmla="*/ 405147 w 840207"/>
                <a:gd name="connsiteY8" fmla="*/ 841761 h 1203447"/>
                <a:gd name="connsiteX9" fmla="*/ 88454 w 840207"/>
                <a:gd name="connsiteY9" fmla="*/ 1203447 h 1203447"/>
                <a:gd name="connsiteX10" fmla="*/ 420411 w 840207"/>
                <a:gd name="connsiteY10" fmla="*/ 12321 h 1203447"/>
                <a:gd name="connsiteX11" fmla="*/ 268048 w 840207"/>
                <a:gd name="connsiteY11" fmla="*/ 42194 h 1203447"/>
                <a:gd name="connsiteX12" fmla="*/ 45204 w 840207"/>
                <a:gd name="connsiteY12" fmla="*/ 261323 h 1203447"/>
                <a:gd name="connsiteX13" fmla="*/ 139901 w 840207"/>
                <a:gd name="connsiteY13" fmla="*/ 716693 h 1203447"/>
                <a:gd name="connsiteX14" fmla="*/ 142068 w 840207"/>
                <a:gd name="connsiteY14" fmla="*/ 718678 h 1203447"/>
                <a:gd name="connsiteX15" fmla="*/ 103813 w 840207"/>
                <a:gd name="connsiteY15" fmla="*/ 1167146 h 1203447"/>
                <a:gd name="connsiteX16" fmla="*/ 399682 w 840207"/>
                <a:gd name="connsiteY16" fmla="*/ 829188 h 1203447"/>
                <a:gd name="connsiteX17" fmla="*/ 402603 w 840207"/>
                <a:gd name="connsiteY17" fmla="*/ 829188 h 1203447"/>
                <a:gd name="connsiteX18" fmla="*/ 795336 w 840207"/>
                <a:gd name="connsiteY18" fmla="*/ 582549 h 1203447"/>
                <a:gd name="connsiteX19" fmla="*/ 579936 w 840207"/>
                <a:gd name="connsiteY19" fmla="*/ 46069 h 1203447"/>
                <a:gd name="connsiteX20" fmla="*/ 576167 w 840207"/>
                <a:gd name="connsiteY20" fmla="*/ 44462 h 1203447"/>
                <a:gd name="connsiteX21" fmla="*/ 576167 w 840207"/>
                <a:gd name="connsiteY21" fmla="*/ 43517 h 1203447"/>
                <a:gd name="connsiteX22" fmla="*/ 420411 w 840207"/>
                <a:gd name="connsiteY22" fmla="*/ 12226 h 1203447"/>
                <a:gd name="connsiteX23" fmla="*/ 414004 w 840207"/>
                <a:gd name="connsiteY23" fmla="*/ 548990 h 1203447"/>
                <a:gd name="connsiteX24" fmla="*/ 363216 w 840207"/>
                <a:gd name="connsiteY24" fmla="*/ 538780 h 1203447"/>
                <a:gd name="connsiteX25" fmla="*/ 363216 w 840207"/>
                <a:gd name="connsiteY25" fmla="*/ 538780 h 1203447"/>
                <a:gd name="connsiteX26" fmla="*/ 293960 w 840207"/>
                <a:gd name="connsiteY26" fmla="*/ 367201 h 1203447"/>
                <a:gd name="connsiteX27" fmla="*/ 464980 w 840207"/>
                <a:gd name="connsiteY27" fmla="*/ 297719 h 1203447"/>
                <a:gd name="connsiteX28" fmla="*/ 534236 w 840207"/>
                <a:gd name="connsiteY28" fmla="*/ 469297 h 1203447"/>
                <a:gd name="connsiteX29" fmla="*/ 414004 w 840207"/>
                <a:gd name="connsiteY29" fmla="*/ 548990 h 1203447"/>
                <a:gd name="connsiteX30" fmla="*/ 367928 w 840207"/>
                <a:gd name="connsiteY30" fmla="*/ 527341 h 1203447"/>
                <a:gd name="connsiteX31" fmla="*/ 522929 w 840207"/>
                <a:gd name="connsiteY31" fmla="*/ 464476 h 1203447"/>
                <a:gd name="connsiteX32" fmla="*/ 460269 w 840207"/>
                <a:gd name="connsiteY32" fmla="*/ 308968 h 1203447"/>
                <a:gd name="connsiteX33" fmla="*/ 305267 w 840207"/>
                <a:gd name="connsiteY33" fmla="*/ 371833 h 1203447"/>
                <a:gd name="connsiteX34" fmla="*/ 367928 w 840207"/>
                <a:gd name="connsiteY34" fmla="*/ 527341 h 1203447"/>
                <a:gd name="connsiteX35" fmla="*/ 367928 w 840207"/>
                <a:gd name="connsiteY35" fmla="*/ 527341 h 1203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840207" h="1203447">
                  <a:moveTo>
                    <a:pt x="88454" y="1203447"/>
                  </a:moveTo>
                  <a:lnTo>
                    <a:pt x="129348" y="723594"/>
                  </a:lnTo>
                  <a:cubicBezTo>
                    <a:pt x="2708" y="600794"/>
                    <a:pt x="-34794" y="417777"/>
                    <a:pt x="33991" y="256502"/>
                  </a:cubicBezTo>
                  <a:cubicBezTo>
                    <a:pt x="77901" y="152987"/>
                    <a:pt x="159406" y="72823"/>
                    <a:pt x="263431" y="30755"/>
                  </a:cubicBezTo>
                  <a:cubicBezTo>
                    <a:pt x="367456" y="-11313"/>
                    <a:pt x="481564" y="-10178"/>
                    <a:pt x="584741" y="33875"/>
                  </a:cubicBezTo>
                  <a:lnTo>
                    <a:pt x="588510" y="35482"/>
                  </a:lnTo>
                  <a:lnTo>
                    <a:pt x="588510" y="36427"/>
                  </a:lnTo>
                  <a:cubicBezTo>
                    <a:pt x="799011" y="128787"/>
                    <a:pt x="896817" y="375047"/>
                    <a:pt x="806643" y="587370"/>
                  </a:cubicBezTo>
                  <a:cubicBezTo>
                    <a:pt x="738141" y="747983"/>
                    <a:pt x="580784" y="847433"/>
                    <a:pt x="405147" y="841761"/>
                  </a:cubicBezTo>
                  <a:lnTo>
                    <a:pt x="88454" y="1203447"/>
                  </a:lnTo>
                  <a:close/>
                  <a:moveTo>
                    <a:pt x="420411" y="12321"/>
                  </a:moveTo>
                  <a:cubicBezTo>
                    <a:pt x="368870" y="12321"/>
                    <a:pt x="317328" y="22247"/>
                    <a:pt x="268048" y="42194"/>
                  </a:cubicBezTo>
                  <a:cubicBezTo>
                    <a:pt x="167038" y="83032"/>
                    <a:pt x="87888" y="160834"/>
                    <a:pt x="45204" y="261323"/>
                  </a:cubicBezTo>
                  <a:cubicBezTo>
                    <a:pt x="-21885" y="418722"/>
                    <a:pt x="15240" y="597485"/>
                    <a:pt x="139901" y="716693"/>
                  </a:cubicBezTo>
                  <a:lnTo>
                    <a:pt x="142068" y="718678"/>
                  </a:lnTo>
                  <a:lnTo>
                    <a:pt x="103813" y="1167146"/>
                  </a:lnTo>
                  <a:lnTo>
                    <a:pt x="399682" y="829188"/>
                  </a:lnTo>
                  <a:lnTo>
                    <a:pt x="402603" y="829188"/>
                  </a:lnTo>
                  <a:cubicBezTo>
                    <a:pt x="574188" y="835994"/>
                    <a:pt x="728530" y="739286"/>
                    <a:pt x="795336" y="582549"/>
                  </a:cubicBezTo>
                  <a:cubicBezTo>
                    <a:pt x="883437" y="375142"/>
                    <a:pt x="786761" y="134459"/>
                    <a:pt x="579936" y="46069"/>
                  </a:cubicBezTo>
                  <a:lnTo>
                    <a:pt x="576167" y="44462"/>
                  </a:lnTo>
                  <a:lnTo>
                    <a:pt x="576167" y="43517"/>
                  </a:lnTo>
                  <a:cubicBezTo>
                    <a:pt x="526039" y="22625"/>
                    <a:pt x="473178" y="12226"/>
                    <a:pt x="420411" y="12226"/>
                  </a:cubicBezTo>
                  <a:close/>
                  <a:moveTo>
                    <a:pt x="414004" y="548990"/>
                  </a:moveTo>
                  <a:cubicBezTo>
                    <a:pt x="397043" y="548990"/>
                    <a:pt x="379800" y="545681"/>
                    <a:pt x="363216" y="538780"/>
                  </a:cubicBezTo>
                  <a:lnTo>
                    <a:pt x="363216" y="538780"/>
                  </a:lnTo>
                  <a:cubicBezTo>
                    <a:pt x="297164" y="511081"/>
                    <a:pt x="266069" y="434131"/>
                    <a:pt x="293960" y="367201"/>
                  </a:cubicBezTo>
                  <a:cubicBezTo>
                    <a:pt x="321568" y="300933"/>
                    <a:pt x="398268" y="269737"/>
                    <a:pt x="464980" y="297719"/>
                  </a:cubicBezTo>
                  <a:cubicBezTo>
                    <a:pt x="531032" y="325417"/>
                    <a:pt x="562127" y="402368"/>
                    <a:pt x="534236" y="469297"/>
                  </a:cubicBezTo>
                  <a:cubicBezTo>
                    <a:pt x="513506" y="519022"/>
                    <a:pt x="465074" y="548990"/>
                    <a:pt x="414004" y="548990"/>
                  </a:cubicBezTo>
                  <a:close/>
                  <a:moveTo>
                    <a:pt x="367928" y="527341"/>
                  </a:moveTo>
                  <a:cubicBezTo>
                    <a:pt x="428421" y="552676"/>
                    <a:pt x="497959" y="524505"/>
                    <a:pt x="522929" y="464476"/>
                  </a:cubicBezTo>
                  <a:cubicBezTo>
                    <a:pt x="548182" y="403786"/>
                    <a:pt x="520102" y="334020"/>
                    <a:pt x="460269" y="308968"/>
                  </a:cubicBezTo>
                  <a:cubicBezTo>
                    <a:pt x="399776" y="283633"/>
                    <a:pt x="330237" y="311804"/>
                    <a:pt x="305267" y="371833"/>
                  </a:cubicBezTo>
                  <a:cubicBezTo>
                    <a:pt x="280015" y="432524"/>
                    <a:pt x="308094" y="502290"/>
                    <a:pt x="367928" y="527341"/>
                  </a:cubicBezTo>
                  <a:lnTo>
                    <a:pt x="367928" y="527341"/>
                  </a:lnTo>
                  <a:close/>
                </a:path>
              </a:pathLst>
            </a:custGeom>
            <a:solidFill>
              <a:schemeClr val="accent3"/>
            </a:solidFill>
            <a:ln w="3175" cap="flat">
              <a:solidFill>
                <a:schemeClr val="accent3"/>
              </a:solidFill>
              <a:prstDash val="solid"/>
              <a:miter/>
            </a:ln>
          </p:spPr>
          <p:txBody>
            <a:bodyPr rtlCol="0" anchor="ctr"/>
            <a:lstStyle/>
            <a:p>
              <a:endParaRPr lang="en-GB"/>
            </a:p>
          </p:txBody>
        </p:sp>
      </p:grpSp>
      <p:grpSp>
        <p:nvGrpSpPr>
          <p:cNvPr id="525" name="Group 524">
            <a:extLst>
              <a:ext uri="{FF2B5EF4-FFF2-40B4-BE49-F238E27FC236}">
                <a16:creationId xmlns:a16="http://schemas.microsoft.com/office/drawing/2014/main" id="{B2F54605-D128-603B-0D77-01B0117F3061}"/>
              </a:ext>
            </a:extLst>
          </p:cNvPr>
          <p:cNvGrpSpPr/>
          <p:nvPr userDrawn="1"/>
        </p:nvGrpSpPr>
        <p:grpSpPr>
          <a:xfrm rot="19792249">
            <a:off x="4054471" y="-9519"/>
            <a:ext cx="605750" cy="870926"/>
            <a:chOff x="4214085" y="856015"/>
            <a:chExt cx="871741" cy="1253361"/>
          </a:xfrm>
        </p:grpSpPr>
        <p:sp>
          <p:nvSpPr>
            <p:cNvPr id="526" name="Freeform 525">
              <a:extLst>
                <a:ext uri="{FF2B5EF4-FFF2-40B4-BE49-F238E27FC236}">
                  <a16:creationId xmlns:a16="http://schemas.microsoft.com/office/drawing/2014/main" id="{CD2304B0-3AB8-D9A5-3EF0-BD417543F98F}"/>
                </a:ext>
              </a:extLst>
            </p:cNvPr>
            <p:cNvSpPr/>
            <p:nvPr/>
          </p:nvSpPr>
          <p:spPr>
            <a:xfrm>
              <a:off x="4258206" y="930361"/>
              <a:ext cx="827620" cy="1179015"/>
            </a:xfrm>
            <a:custGeom>
              <a:avLst/>
              <a:gdLst>
                <a:gd name="connsiteX0" fmla="*/ 575860 w 827620"/>
                <a:gd name="connsiteY0" fmla="*/ 33265 h 1179015"/>
                <a:gd name="connsiteX1" fmla="*/ 33119 w 827620"/>
                <a:gd name="connsiteY1" fmla="*/ 252584 h 1179015"/>
                <a:gd name="connsiteX2" fmla="*/ 129230 w 827620"/>
                <a:gd name="connsiteY2" fmla="*/ 714854 h 1179015"/>
                <a:gd name="connsiteX3" fmla="*/ 117923 w 827620"/>
                <a:gd name="connsiteY3" fmla="*/ 848147 h 1179015"/>
                <a:gd name="connsiteX4" fmla="*/ 89655 w 827620"/>
                <a:gd name="connsiteY4" fmla="*/ 1179015 h 1179015"/>
                <a:gd name="connsiteX5" fmla="*/ 308259 w 827620"/>
                <a:gd name="connsiteY5" fmla="*/ 929446 h 1179015"/>
                <a:gd name="connsiteX6" fmla="*/ 395889 w 827620"/>
                <a:gd name="connsiteY6" fmla="*/ 829240 h 1179015"/>
                <a:gd name="connsiteX7" fmla="*/ 794464 w 827620"/>
                <a:gd name="connsiteY7" fmla="*/ 578725 h 1179015"/>
                <a:gd name="connsiteX8" fmla="*/ 575860 w 827620"/>
                <a:gd name="connsiteY8" fmla="*/ 34210 h 1179015"/>
                <a:gd name="connsiteX9" fmla="*/ 575860 w 827620"/>
                <a:gd name="connsiteY9" fmla="*/ 33265 h 1179015"/>
                <a:gd name="connsiteX10" fmla="*/ 359141 w 827620"/>
                <a:gd name="connsiteY10" fmla="*/ 526732 h 1179015"/>
                <a:gd name="connsiteX11" fmla="*/ 293183 w 827620"/>
                <a:gd name="connsiteY11" fmla="*/ 363188 h 1179015"/>
                <a:gd name="connsiteX12" fmla="*/ 456193 w 827620"/>
                <a:gd name="connsiteY12" fmla="*/ 297014 h 1179015"/>
                <a:gd name="connsiteX13" fmla="*/ 522151 w 827620"/>
                <a:gd name="connsiteY13" fmla="*/ 460558 h 1179015"/>
                <a:gd name="connsiteX14" fmla="*/ 359141 w 827620"/>
                <a:gd name="connsiteY14" fmla="*/ 526732 h 1179015"/>
                <a:gd name="connsiteX15" fmla="*/ 359141 w 827620"/>
                <a:gd name="connsiteY15" fmla="*/ 526732 h 11790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827620" h="1179015">
                  <a:moveTo>
                    <a:pt x="575860" y="33265"/>
                  </a:moveTo>
                  <a:cubicBezTo>
                    <a:pt x="365736" y="-56542"/>
                    <a:pt x="122634" y="41773"/>
                    <a:pt x="33119" y="252584"/>
                  </a:cubicBezTo>
                  <a:cubicBezTo>
                    <a:pt x="-36608" y="416127"/>
                    <a:pt x="7678" y="598577"/>
                    <a:pt x="129230" y="714854"/>
                  </a:cubicBezTo>
                  <a:lnTo>
                    <a:pt x="117923" y="848147"/>
                  </a:lnTo>
                  <a:lnTo>
                    <a:pt x="89655" y="1179015"/>
                  </a:lnTo>
                  <a:lnTo>
                    <a:pt x="308259" y="929446"/>
                  </a:lnTo>
                  <a:lnTo>
                    <a:pt x="395889" y="829240"/>
                  </a:lnTo>
                  <a:cubicBezTo>
                    <a:pt x="562668" y="835857"/>
                    <a:pt x="724737" y="742269"/>
                    <a:pt x="794464" y="578725"/>
                  </a:cubicBezTo>
                  <a:cubicBezTo>
                    <a:pt x="883978" y="367915"/>
                    <a:pt x="785984" y="124018"/>
                    <a:pt x="575860" y="34210"/>
                  </a:cubicBezTo>
                  <a:lnTo>
                    <a:pt x="575860" y="33265"/>
                  </a:lnTo>
                  <a:close/>
                  <a:moveTo>
                    <a:pt x="359141" y="526732"/>
                  </a:moveTo>
                  <a:cubicBezTo>
                    <a:pt x="296009" y="500262"/>
                    <a:pt x="266799" y="426526"/>
                    <a:pt x="293183" y="363188"/>
                  </a:cubicBezTo>
                  <a:cubicBezTo>
                    <a:pt x="319566" y="299851"/>
                    <a:pt x="393062" y="270545"/>
                    <a:pt x="456193" y="297014"/>
                  </a:cubicBezTo>
                  <a:cubicBezTo>
                    <a:pt x="519324" y="323484"/>
                    <a:pt x="548535" y="397220"/>
                    <a:pt x="522151" y="460558"/>
                  </a:cubicBezTo>
                  <a:cubicBezTo>
                    <a:pt x="495768" y="523896"/>
                    <a:pt x="422272" y="553201"/>
                    <a:pt x="359141" y="526732"/>
                  </a:cubicBezTo>
                  <a:lnTo>
                    <a:pt x="359141" y="526732"/>
                  </a:lnTo>
                  <a:close/>
                </a:path>
              </a:pathLst>
            </a:custGeom>
            <a:solidFill>
              <a:srgbClr val="FFFFFF"/>
            </a:solidFill>
            <a:ln w="9423" cap="flat">
              <a:noFill/>
              <a:prstDash val="solid"/>
              <a:miter/>
            </a:ln>
          </p:spPr>
          <p:txBody>
            <a:bodyPr rtlCol="0" anchor="ctr"/>
            <a:lstStyle/>
            <a:p>
              <a:endParaRPr lang="en-GB"/>
            </a:p>
          </p:txBody>
        </p:sp>
        <p:sp>
          <p:nvSpPr>
            <p:cNvPr id="527" name="Freeform 526">
              <a:extLst>
                <a:ext uri="{FF2B5EF4-FFF2-40B4-BE49-F238E27FC236}">
                  <a16:creationId xmlns:a16="http://schemas.microsoft.com/office/drawing/2014/main" id="{922F4809-AA2A-9816-EC0A-DC41CCACF590}"/>
                </a:ext>
              </a:extLst>
            </p:cNvPr>
            <p:cNvSpPr/>
            <p:nvPr/>
          </p:nvSpPr>
          <p:spPr>
            <a:xfrm>
              <a:off x="4214085" y="856015"/>
              <a:ext cx="840207" cy="1203447"/>
            </a:xfrm>
            <a:custGeom>
              <a:avLst/>
              <a:gdLst>
                <a:gd name="connsiteX0" fmla="*/ 88454 w 840207"/>
                <a:gd name="connsiteY0" fmla="*/ 1203447 h 1203447"/>
                <a:gd name="connsiteX1" fmla="*/ 129348 w 840207"/>
                <a:gd name="connsiteY1" fmla="*/ 723594 h 1203447"/>
                <a:gd name="connsiteX2" fmla="*/ 33991 w 840207"/>
                <a:gd name="connsiteY2" fmla="*/ 256502 h 1203447"/>
                <a:gd name="connsiteX3" fmla="*/ 263431 w 840207"/>
                <a:gd name="connsiteY3" fmla="*/ 30755 h 1203447"/>
                <a:gd name="connsiteX4" fmla="*/ 584741 w 840207"/>
                <a:gd name="connsiteY4" fmla="*/ 33875 h 1203447"/>
                <a:gd name="connsiteX5" fmla="*/ 588510 w 840207"/>
                <a:gd name="connsiteY5" fmla="*/ 35482 h 1203447"/>
                <a:gd name="connsiteX6" fmla="*/ 588510 w 840207"/>
                <a:gd name="connsiteY6" fmla="*/ 36427 h 1203447"/>
                <a:gd name="connsiteX7" fmla="*/ 806643 w 840207"/>
                <a:gd name="connsiteY7" fmla="*/ 587370 h 1203447"/>
                <a:gd name="connsiteX8" fmla="*/ 405147 w 840207"/>
                <a:gd name="connsiteY8" fmla="*/ 841761 h 1203447"/>
                <a:gd name="connsiteX9" fmla="*/ 88454 w 840207"/>
                <a:gd name="connsiteY9" fmla="*/ 1203447 h 1203447"/>
                <a:gd name="connsiteX10" fmla="*/ 420411 w 840207"/>
                <a:gd name="connsiteY10" fmla="*/ 12321 h 1203447"/>
                <a:gd name="connsiteX11" fmla="*/ 268048 w 840207"/>
                <a:gd name="connsiteY11" fmla="*/ 42194 h 1203447"/>
                <a:gd name="connsiteX12" fmla="*/ 45204 w 840207"/>
                <a:gd name="connsiteY12" fmla="*/ 261323 h 1203447"/>
                <a:gd name="connsiteX13" fmla="*/ 139901 w 840207"/>
                <a:gd name="connsiteY13" fmla="*/ 716693 h 1203447"/>
                <a:gd name="connsiteX14" fmla="*/ 142068 w 840207"/>
                <a:gd name="connsiteY14" fmla="*/ 718678 h 1203447"/>
                <a:gd name="connsiteX15" fmla="*/ 103813 w 840207"/>
                <a:gd name="connsiteY15" fmla="*/ 1167146 h 1203447"/>
                <a:gd name="connsiteX16" fmla="*/ 399682 w 840207"/>
                <a:gd name="connsiteY16" fmla="*/ 829188 h 1203447"/>
                <a:gd name="connsiteX17" fmla="*/ 402603 w 840207"/>
                <a:gd name="connsiteY17" fmla="*/ 829188 h 1203447"/>
                <a:gd name="connsiteX18" fmla="*/ 795336 w 840207"/>
                <a:gd name="connsiteY18" fmla="*/ 582549 h 1203447"/>
                <a:gd name="connsiteX19" fmla="*/ 579936 w 840207"/>
                <a:gd name="connsiteY19" fmla="*/ 46069 h 1203447"/>
                <a:gd name="connsiteX20" fmla="*/ 576167 w 840207"/>
                <a:gd name="connsiteY20" fmla="*/ 44462 h 1203447"/>
                <a:gd name="connsiteX21" fmla="*/ 576167 w 840207"/>
                <a:gd name="connsiteY21" fmla="*/ 43517 h 1203447"/>
                <a:gd name="connsiteX22" fmla="*/ 420411 w 840207"/>
                <a:gd name="connsiteY22" fmla="*/ 12226 h 1203447"/>
                <a:gd name="connsiteX23" fmla="*/ 414004 w 840207"/>
                <a:gd name="connsiteY23" fmla="*/ 548990 h 1203447"/>
                <a:gd name="connsiteX24" fmla="*/ 363216 w 840207"/>
                <a:gd name="connsiteY24" fmla="*/ 538780 h 1203447"/>
                <a:gd name="connsiteX25" fmla="*/ 363216 w 840207"/>
                <a:gd name="connsiteY25" fmla="*/ 538780 h 1203447"/>
                <a:gd name="connsiteX26" fmla="*/ 293960 w 840207"/>
                <a:gd name="connsiteY26" fmla="*/ 367201 h 1203447"/>
                <a:gd name="connsiteX27" fmla="*/ 464980 w 840207"/>
                <a:gd name="connsiteY27" fmla="*/ 297719 h 1203447"/>
                <a:gd name="connsiteX28" fmla="*/ 534236 w 840207"/>
                <a:gd name="connsiteY28" fmla="*/ 469297 h 1203447"/>
                <a:gd name="connsiteX29" fmla="*/ 414004 w 840207"/>
                <a:gd name="connsiteY29" fmla="*/ 548990 h 1203447"/>
                <a:gd name="connsiteX30" fmla="*/ 367928 w 840207"/>
                <a:gd name="connsiteY30" fmla="*/ 527341 h 1203447"/>
                <a:gd name="connsiteX31" fmla="*/ 522929 w 840207"/>
                <a:gd name="connsiteY31" fmla="*/ 464476 h 1203447"/>
                <a:gd name="connsiteX32" fmla="*/ 460269 w 840207"/>
                <a:gd name="connsiteY32" fmla="*/ 308968 h 1203447"/>
                <a:gd name="connsiteX33" fmla="*/ 305267 w 840207"/>
                <a:gd name="connsiteY33" fmla="*/ 371833 h 1203447"/>
                <a:gd name="connsiteX34" fmla="*/ 367928 w 840207"/>
                <a:gd name="connsiteY34" fmla="*/ 527341 h 1203447"/>
                <a:gd name="connsiteX35" fmla="*/ 367928 w 840207"/>
                <a:gd name="connsiteY35" fmla="*/ 527341 h 1203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840207" h="1203447">
                  <a:moveTo>
                    <a:pt x="88454" y="1203447"/>
                  </a:moveTo>
                  <a:lnTo>
                    <a:pt x="129348" y="723594"/>
                  </a:lnTo>
                  <a:cubicBezTo>
                    <a:pt x="2708" y="600794"/>
                    <a:pt x="-34794" y="417777"/>
                    <a:pt x="33991" y="256502"/>
                  </a:cubicBezTo>
                  <a:cubicBezTo>
                    <a:pt x="77901" y="152987"/>
                    <a:pt x="159406" y="72823"/>
                    <a:pt x="263431" y="30755"/>
                  </a:cubicBezTo>
                  <a:cubicBezTo>
                    <a:pt x="367456" y="-11313"/>
                    <a:pt x="481564" y="-10178"/>
                    <a:pt x="584741" y="33875"/>
                  </a:cubicBezTo>
                  <a:lnTo>
                    <a:pt x="588510" y="35482"/>
                  </a:lnTo>
                  <a:lnTo>
                    <a:pt x="588510" y="36427"/>
                  </a:lnTo>
                  <a:cubicBezTo>
                    <a:pt x="799011" y="128787"/>
                    <a:pt x="896817" y="375047"/>
                    <a:pt x="806643" y="587370"/>
                  </a:cubicBezTo>
                  <a:cubicBezTo>
                    <a:pt x="738141" y="747983"/>
                    <a:pt x="580784" y="847433"/>
                    <a:pt x="405147" y="841761"/>
                  </a:cubicBezTo>
                  <a:lnTo>
                    <a:pt x="88454" y="1203447"/>
                  </a:lnTo>
                  <a:close/>
                  <a:moveTo>
                    <a:pt x="420411" y="12321"/>
                  </a:moveTo>
                  <a:cubicBezTo>
                    <a:pt x="368870" y="12321"/>
                    <a:pt x="317328" y="22247"/>
                    <a:pt x="268048" y="42194"/>
                  </a:cubicBezTo>
                  <a:cubicBezTo>
                    <a:pt x="167038" y="83032"/>
                    <a:pt x="87888" y="160834"/>
                    <a:pt x="45204" y="261323"/>
                  </a:cubicBezTo>
                  <a:cubicBezTo>
                    <a:pt x="-21885" y="418722"/>
                    <a:pt x="15240" y="597485"/>
                    <a:pt x="139901" y="716693"/>
                  </a:cubicBezTo>
                  <a:lnTo>
                    <a:pt x="142068" y="718678"/>
                  </a:lnTo>
                  <a:lnTo>
                    <a:pt x="103813" y="1167146"/>
                  </a:lnTo>
                  <a:lnTo>
                    <a:pt x="399682" y="829188"/>
                  </a:lnTo>
                  <a:lnTo>
                    <a:pt x="402603" y="829188"/>
                  </a:lnTo>
                  <a:cubicBezTo>
                    <a:pt x="574188" y="835994"/>
                    <a:pt x="728530" y="739286"/>
                    <a:pt x="795336" y="582549"/>
                  </a:cubicBezTo>
                  <a:cubicBezTo>
                    <a:pt x="883437" y="375142"/>
                    <a:pt x="786761" y="134459"/>
                    <a:pt x="579936" y="46069"/>
                  </a:cubicBezTo>
                  <a:lnTo>
                    <a:pt x="576167" y="44462"/>
                  </a:lnTo>
                  <a:lnTo>
                    <a:pt x="576167" y="43517"/>
                  </a:lnTo>
                  <a:cubicBezTo>
                    <a:pt x="526039" y="22625"/>
                    <a:pt x="473178" y="12226"/>
                    <a:pt x="420411" y="12226"/>
                  </a:cubicBezTo>
                  <a:close/>
                  <a:moveTo>
                    <a:pt x="414004" y="548990"/>
                  </a:moveTo>
                  <a:cubicBezTo>
                    <a:pt x="397043" y="548990"/>
                    <a:pt x="379800" y="545681"/>
                    <a:pt x="363216" y="538780"/>
                  </a:cubicBezTo>
                  <a:lnTo>
                    <a:pt x="363216" y="538780"/>
                  </a:lnTo>
                  <a:cubicBezTo>
                    <a:pt x="297164" y="511081"/>
                    <a:pt x="266069" y="434131"/>
                    <a:pt x="293960" y="367201"/>
                  </a:cubicBezTo>
                  <a:cubicBezTo>
                    <a:pt x="321568" y="300933"/>
                    <a:pt x="398268" y="269737"/>
                    <a:pt x="464980" y="297719"/>
                  </a:cubicBezTo>
                  <a:cubicBezTo>
                    <a:pt x="531032" y="325417"/>
                    <a:pt x="562127" y="402368"/>
                    <a:pt x="534236" y="469297"/>
                  </a:cubicBezTo>
                  <a:cubicBezTo>
                    <a:pt x="513506" y="519022"/>
                    <a:pt x="465074" y="548990"/>
                    <a:pt x="414004" y="548990"/>
                  </a:cubicBezTo>
                  <a:close/>
                  <a:moveTo>
                    <a:pt x="367928" y="527341"/>
                  </a:moveTo>
                  <a:cubicBezTo>
                    <a:pt x="428421" y="552676"/>
                    <a:pt x="497959" y="524505"/>
                    <a:pt x="522929" y="464476"/>
                  </a:cubicBezTo>
                  <a:cubicBezTo>
                    <a:pt x="548182" y="403786"/>
                    <a:pt x="520102" y="334020"/>
                    <a:pt x="460269" y="308968"/>
                  </a:cubicBezTo>
                  <a:cubicBezTo>
                    <a:pt x="399776" y="283633"/>
                    <a:pt x="330237" y="311804"/>
                    <a:pt x="305267" y="371833"/>
                  </a:cubicBezTo>
                  <a:cubicBezTo>
                    <a:pt x="280015" y="432524"/>
                    <a:pt x="308094" y="502290"/>
                    <a:pt x="367928" y="527341"/>
                  </a:cubicBezTo>
                  <a:lnTo>
                    <a:pt x="367928" y="527341"/>
                  </a:lnTo>
                  <a:close/>
                </a:path>
              </a:pathLst>
            </a:custGeom>
            <a:solidFill>
              <a:schemeClr val="accent5"/>
            </a:solidFill>
            <a:ln w="3175" cap="flat">
              <a:solidFill>
                <a:schemeClr val="accent5"/>
              </a:solidFill>
              <a:prstDash val="solid"/>
              <a:miter/>
            </a:ln>
          </p:spPr>
          <p:txBody>
            <a:bodyPr rtlCol="0" anchor="ctr"/>
            <a:lstStyle/>
            <a:p>
              <a:endParaRPr lang="en-GB"/>
            </a:p>
          </p:txBody>
        </p:sp>
      </p:grpSp>
      <p:grpSp>
        <p:nvGrpSpPr>
          <p:cNvPr id="528" name="Group 527">
            <a:extLst>
              <a:ext uri="{FF2B5EF4-FFF2-40B4-BE49-F238E27FC236}">
                <a16:creationId xmlns:a16="http://schemas.microsoft.com/office/drawing/2014/main" id="{0707AB00-B623-2F04-4C7B-68F2C09DC0EC}"/>
              </a:ext>
            </a:extLst>
          </p:cNvPr>
          <p:cNvGrpSpPr/>
          <p:nvPr userDrawn="1"/>
        </p:nvGrpSpPr>
        <p:grpSpPr>
          <a:xfrm rot="19792249">
            <a:off x="1274696" y="2204043"/>
            <a:ext cx="605750" cy="870926"/>
            <a:chOff x="4214085" y="856015"/>
            <a:chExt cx="871741" cy="1253361"/>
          </a:xfrm>
        </p:grpSpPr>
        <p:sp>
          <p:nvSpPr>
            <p:cNvPr id="529" name="Freeform 528">
              <a:extLst>
                <a:ext uri="{FF2B5EF4-FFF2-40B4-BE49-F238E27FC236}">
                  <a16:creationId xmlns:a16="http://schemas.microsoft.com/office/drawing/2014/main" id="{BE143002-6295-8F71-FED1-19BB75F4F7BD}"/>
                </a:ext>
              </a:extLst>
            </p:cNvPr>
            <p:cNvSpPr/>
            <p:nvPr/>
          </p:nvSpPr>
          <p:spPr>
            <a:xfrm>
              <a:off x="4258206" y="930361"/>
              <a:ext cx="827620" cy="1179015"/>
            </a:xfrm>
            <a:custGeom>
              <a:avLst/>
              <a:gdLst>
                <a:gd name="connsiteX0" fmla="*/ 575860 w 827620"/>
                <a:gd name="connsiteY0" fmla="*/ 33265 h 1179015"/>
                <a:gd name="connsiteX1" fmla="*/ 33119 w 827620"/>
                <a:gd name="connsiteY1" fmla="*/ 252584 h 1179015"/>
                <a:gd name="connsiteX2" fmla="*/ 129230 w 827620"/>
                <a:gd name="connsiteY2" fmla="*/ 714854 h 1179015"/>
                <a:gd name="connsiteX3" fmla="*/ 117923 w 827620"/>
                <a:gd name="connsiteY3" fmla="*/ 848147 h 1179015"/>
                <a:gd name="connsiteX4" fmla="*/ 89655 w 827620"/>
                <a:gd name="connsiteY4" fmla="*/ 1179015 h 1179015"/>
                <a:gd name="connsiteX5" fmla="*/ 308259 w 827620"/>
                <a:gd name="connsiteY5" fmla="*/ 929446 h 1179015"/>
                <a:gd name="connsiteX6" fmla="*/ 395889 w 827620"/>
                <a:gd name="connsiteY6" fmla="*/ 829240 h 1179015"/>
                <a:gd name="connsiteX7" fmla="*/ 794464 w 827620"/>
                <a:gd name="connsiteY7" fmla="*/ 578725 h 1179015"/>
                <a:gd name="connsiteX8" fmla="*/ 575860 w 827620"/>
                <a:gd name="connsiteY8" fmla="*/ 34210 h 1179015"/>
                <a:gd name="connsiteX9" fmla="*/ 575860 w 827620"/>
                <a:gd name="connsiteY9" fmla="*/ 33265 h 1179015"/>
                <a:gd name="connsiteX10" fmla="*/ 359141 w 827620"/>
                <a:gd name="connsiteY10" fmla="*/ 526732 h 1179015"/>
                <a:gd name="connsiteX11" fmla="*/ 293183 w 827620"/>
                <a:gd name="connsiteY11" fmla="*/ 363188 h 1179015"/>
                <a:gd name="connsiteX12" fmla="*/ 456193 w 827620"/>
                <a:gd name="connsiteY12" fmla="*/ 297014 h 1179015"/>
                <a:gd name="connsiteX13" fmla="*/ 522151 w 827620"/>
                <a:gd name="connsiteY13" fmla="*/ 460558 h 1179015"/>
                <a:gd name="connsiteX14" fmla="*/ 359141 w 827620"/>
                <a:gd name="connsiteY14" fmla="*/ 526732 h 1179015"/>
                <a:gd name="connsiteX15" fmla="*/ 359141 w 827620"/>
                <a:gd name="connsiteY15" fmla="*/ 526732 h 11790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827620" h="1179015">
                  <a:moveTo>
                    <a:pt x="575860" y="33265"/>
                  </a:moveTo>
                  <a:cubicBezTo>
                    <a:pt x="365736" y="-56542"/>
                    <a:pt x="122634" y="41773"/>
                    <a:pt x="33119" y="252584"/>
                  </a:cubicBezTo>
                  <a:cubicBezTo>
                    <a:pt x="-36608" y="416127"/>
                    <a:pt x="7678" y="598577"/>
                    <a:pt x="129230" y="714854"/>
                  </a:cubicBezTo>
                  <a:lnTo>
                    <a:pt x="117923" y="848147"/>
                  </a:lnTo>
                  <a:lnTo>
                    <a:pt x="89655" y="1179015"/>
                  </a:lnTo>
                  <a:lnTo>
                    <a:pt x="308259" y="929446"/>
                  </a:lnTo>
                  <a:lnTo>
                    <a:pt x="395889" y="829240"/>
                  </a:lnTo>
                  <a:cubicBezTo>
                    <a:pt x="562668" y="835857"/>
                    <a:pt x="724737" y="742269"/>
                    <a:pt x="794464" y="578725"/>
                  </a:cubicBezTo>
                  <a:cubicBezTo>
                    <a:pt x="883978" y="367915"/>
                    <a:pt x="785984" y="124018"/>
                    <a:pt x="575860" y="34210"/>
                  </a:cubicBezTo>
                  <a:lnTo>
                    <a:pt x="575860" y="33265"/>
                  </a:lnTo>
                  <a:close/>
                  <a:moveTo>
                    <a:pt x="359141" y="526732"/>
                  </a:moveTo>
                  <a:cubicBezTo>
                    <a:pt x="296009" y="500262"/>
                    <a:pt x="266799" y="426526"/>
                    <a:pt x="293183" y="363188"/>
                  </a:cubicBezTo>
                  <a:cubicBezTo>
                    <a:pt x="319566" y="299851"/>
                    <a:pt x="393062" y="270545"/>
                    <a:pt x="456193" y="297014"/>
                  </a:cubicBezTo>
                  <a:cubicBezTo>
                    <a:pt x="519324" y="323484"/>
                    <a:pt x="548535" y="397220"/>
                    <a:pt x="522151" y="460558"/>
                  </a:cubicBezTo>
                  <a:cubicBezTo>
                    <a:pt x="495768" y="523896"/>
                    <a:pt x="422272" y="553201"/>
                    <a:pt x="359141" y="526732"/>
                  </a:cubicBezTo>
                  <a:lnTo>
                    <a:pt x="359141" y="526732"/>
                  </a:lnTo>
                  <a:close/>
                </a:path>
              </a:pathLst>
            </a:custGeom>
            <a:solidFill>
              <a:srgbClr val="FFFFFF"/>
            </a:solidFill>
            <a:ln w="9423" cap="flat">
              <a:noFill/>
              <a:prstDash val="solid"/>
              <a:miter/>
            </a:ln>
          </p:spPr>
          <p:txBody>
            <a:bodyPr rtlCol="0" anchor="ctr"/>
            <a:lstStyle/>
            <a:p>
              <a:endParaRPr lang="en-GB"/>
            </a:p>
          </p:txBody>
        </p:sp>
        <p:sp>
          <p:nvSpPr>
            <p:cNvPr id="530" name="Freeform 529">
              <a:extLst>
                <a:ext uri="{FF2B5EF4-FFF2-40B4-BE49-F238E27FC236}">
                  <a16:creationId xmlns:a16="http://schemas.microsoft.com/office/drawing/2014/main" id="{9BC09230-607F-F11B-C4B1-8A35C13CC9D7}"/>
                </a:ext>
              </a:extLst>
            </p:cNvPr>
            <p:cNvSpPr/>
            <p:nvPr/>
          </p:nvSpPr>
          <p:spPr>
            <a:xfrm>
              <a:off x="4214085" y="856015"/>
              <a:ext cx="840207" cy="1203447"/>
            </a:xfrm>
            <a:custGeom>
              <a:avLst/>
              <a:gdLst>
                <a:gd name="connsiteX0" fmla="*/ 88454 w 840207"/>
                <a:gd name="connsiteY0" fmla="*/ 1203447 h 1203447"/>
                <a:gd name="connsiteX1" fmla="*/ 129348 w 840207"/>
                <a:gd name="connsiteY1" fmla="*/ 723594 h 1203447"/>
                <a:gd name="connsiteX2" fmla="*/ 33991 w 840207"/>
                <a:gd name="connsiteY2" fmla="*/ 256502 h 1203447"/>
                <a:gd name="connsiteX3" fmla="*/ 263431 w 840207"/>
                <a:gd name="connsiteY3" fmla="*/ 30755 h 1203447"/>
                <a:gd name="connsiteX4" fmla="*/ 584741 w 840207"/>
                <a:gd name="connsiteY4" fmla="*/ 33875 h 1203447"/>
                <a:gd name="connsiteX5" fmla="*/ 588510 w 840207"/>
                <a:gd name="connsiteY5" fmla="*/ 35482 h 1203447"/>
                <a:gd name="connsiteX6" fmla="*/ 588510 w 840207"/>
                <a:gd name="connsiteY6" fmla="*/ 36427 h 1203447"/>
                <a:gd name="connsiteX7" fmla="*/ 806643 w 840207"/>
                <a:gd name="connsiteY7" fmla="*/ 587370 h 1203447"/>
                <a:gd name="connsiteX8" fmla="*/ 405147 w 840207"/>
                <a:gd name="connsiteY8" fmla="*/ 841761 h 1203447"/>
                <a:gd name="connsiteX9" fmla="*/ 88454 w 840207"/>
                <a:gd name="connsiteY9" fmla="*/ 1203447 h 1203447"/>
                <a:gd name="connsiteX10" fmla="*/ 420411 w 840207"/>
                <a:gd name="connsiteY10" fmla="*/ 12321 h 1203447"/>
                <a:gd name="connsiteX11" fmla="*/ 268048 w 840207"/>
                <a:gd name="connsiteY11" fmla="*/ 42194 h 1203447"/>
                <a:gd name="connsiteX12" fmla="*/ 45204 w 840207"/>
                <a:gd name="connsiteY12" fmla="*/ 261323 h 1203447"/>
                <a:gd name="connsiteX13" fmla="*/ 139901 w 840207"/>
                <a:gd name="connsiteY13" fmla="*/ 716693 h 1203447"/>
                <a:gd name="connsiteX14" fmla="*/ 142068 w 840207"/>
                <a:gd name="connsiteY14" fmla="*/ 718678 h 1203447"/>
                <a:gd name="connsiteX15" fmla="*/ 103813 w 840207"/>
                <a:gd name="connsiteY15" fmla="*/ 1167146 h 1203447"/>
                <a:gd name="connsiteX16" fmla="*/ 399682 w 840207"/>
                <a:gd name="connsiteY16" fmla="*/ 829188 h 1203447"/>
                <a:gd name="connsiteX17" fmla="*/ 402603 w 840207"/>
                <a:gd name="connsiteY17" fmla="*/ 829188 h 1203447"/>
                <a:gd name="connsiteX18" fmla="*/ 795336 w 840207"/>
                <a:gd name="connsiteY18" fmla="*/ 582549 h 1203447"/>
                <a:gd name="connsiteX19" fmla="*/ 579936 w 840207"/>
                <a:gd name="connsiteY19" fmla="*/ 46069 h 1203447"/>
                <a:gd name="connsiteX20" fmla="*/ 576167 w 840207"/>
                <a:gd name="connsiteY20" fmla="*/ 44462 h 1203447"/>
                <a:gd name="connsiteX21" fmla="*/ 576167 w 840207"/>
                <a:gd name="connsiteY21" fmla="*/ 43517 h 1203447"/>
                <a:gd name="connsiteX22" fmla="*/ 420411 w 840207"/>
                <a:gd name="connsiteY22" fmla="*/ 12226 h 1203447"/>
                <a:gd name="connsiteX23" fmla="*/ 414004 w 840207"/>
                <a:gd name="connsiteY23" fmla="*/ 548990 h 1203447"/>
                <a:gd name="connsiteX24" fmla="*/ 363216 w 840207"/>
                <a:gd name="connsiteY24" fmla="*/ 538780 h 1203447"/>
                <a:gd name="connsiteX25" fmla="*/ 363216 w 840207"/>
                <a:gd name="connsiteY25" fmla="*/ 538780 h 1203447"/>
                <a:gd name="connsiteX26" fmla="*/ 293960 w 840207"/>
                <a:gd name="connsiteY26" fmla="*/ 367201 h 1203447"/>
                <a:gd name="connsiteX27" fmla="*/ 464980 w 840207"/>
                <a:gd name="connsiteY27" fmla="*/ 297719 h 1203447"/>
                <a:gd name="connsiteX28" fmla="*/ 534236 w 840207"/>
                <a:gd name="connsiteY28" fmla="*/ 469297 h 1203447"/>
                <a:gd name="connsiteX29" fmla="*/ 414004 w 840207"/>
                <a:gd name="connsiteY29" fmla="*/ 548990 h 1203447"/>
                <a:gd name="connsiteX30" fmla="*/ 367928 w 840207"/>
                <a:gd name="connsiteY30" fmla="*/ 527341 h 1203447"/>
                <a:gd name="connsiteX31" fmla="*/ 522929 w 840207"/>
                <a:gd name="connsiteY31" fmla="*/ 464476 h 1203447"/>
                <a:gd name="connsiteX32" fmla="*/ 460269 w 840207"/>
                <a:gd name="connsiteY32" fmla="*/ 308968 h 1203447"/>
                <a:gd name="connsiteX33" fmla="*/ 305267 w 840207"/>
                <a:gd name="connsiteY33" fmla="*/ 371833 h 1203447"/>
                <a:gd name="connsiteX34" fmla="*/ 367928 w 840207"/>
                <a:gd name="connsiteY34" fmla="*/ 527341 h 1203447"/>
                <a:gd name="connsiteX35" fmla="*/ 367928 w 840207"/>
                <a:gd name="connsiteY35" fmla="*/ 527341 h 1203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840207" h="1203447">
                  <a:moveTo>
                    <a:pt x="88454" y="1203447"/>
                  </a:moveTo>
                  <a:lnTo>
                    <a:pt x="129348" y="723594"/>
                  </a:lnTo>
                  <a:cubicBezTo>
                    <a:pt x="2708" y="600794"/>
                    <a:pt x="-34794" y="417777"/>
                    <a:pt x="33991" y="256502"/>
                  </a:cubicBezTo>
                  <a:cubicBezTo>
                    <a:pt x="77901" y="152987"/>
                    <a:pt x="159406" y="72823"/>
                    <a:pt x="263431" y="30755"/>
                  </a:cubicBezTo>
                  <a:cubicBezTo>
                    <a:pt x="367456" y="-11313"/>
                    <a:pt x="481564" y="-10178"/>
                    <a:pt x="584741" y="33875"/>
                  </a:cubicBezTo>
                  <a:lnTo>
                    <a:pt x="588510" y="35482"/>
                  </a:lnTo>
                  <a:lnTo>
                    <a:pt x="588510" y="36427"/>
                  </a:lnTo>
                  <a:cubicBezTo>
                    <a:pt x="799011" y="128787"/>
                    <a:pt x="896817" y="375047"/>
                    <a:pt x="806643" y="587370"/>
                  </a:cubicBezTo>
                  <a:cubicBezTo>
                    <a:pt x="738141" y="747983"/>
                    <a:pt x="580784" y="847433"/>
                    <a:pt x="405147" y="841761"/>
                  </a:cubicBezTo>
                  <a:lnTo>
                    <a:pt x="88454" y="1203447"/>
                  </a:lnTo>
                  <a:close/>
                  <a:moveTo>
                    <a:pt x="420411" y="12321"/>
                  </a:moveTo>
                  <a:cubicBezTo>
                    <a:pt x="368870" y="12321"/>
                    <a:pt x="317328" y="22247"/>
                    <a:pt x="268048" y="42194"/>
                  </a:cubicBezTo>
                  <a:cubicBezTo>
                    <a:pt x="167038" y="83032"/>
                    <a:pt x="87888" y="160834"/>
                    <a:pt x="45204" y="261323"/>
                  </a:cubicBezTo>
                  <a:cubicBezTo>
                    <a:pt x="-21885" y="418722"/>
                    <a:pt x="15240" y="597485"/>
                    <a:pt x="139901" y="716693"/>
                  </a:cubicBezTo>
                  <a:lnTo>
                    <a:pt x="142068" y="718678"/>
                  </a:lnTo>
                  <a:lnTo>
                    <a:pt x="103813" y="1167146"/>
                  </a:lnTo>
                  <a:lnTo>
                    <a:pt x="399682" y="829188"/>
                  </a:lnTo>
                  <a:lnTo>
                    <a:pt x="402603" y="829188"/>
                  </a:lnTo>
                  <a:cubicBezTo>
                    <a:pt x="574188" y="835994"/>
                    <a:pt x="728530" y="739286"/>
                    <a:pt x="795336" y="582549"/>
                  </a:cubicBezTo>
                  <a:cubicBezTo>
                    <a:pt x="883437" y="375142"/>
                    <a:pt x="786761" y="134459"/>
                    <a:pt x="579936" y="46069"/>
                  </a:cubicBezTo>
                  <a:lnTo>
                    <a:pt x="576167" y="44462"/>
                  </a:lnTo>
                  <a:lnTo>
                    <a:pt x="576167" y="43517"/>
                  </a:lnTo>
                  <a:cubicBezTo>
                    <a:pt x="526039" y="22625"/>
                    <a:pt x="473178" y="12226"/>
                    <a:pt x="420411" y="12226"/>
                  </a:cubicBezTo>
                  <a:close/>
                  <a:moveTo>
                    <a:pt x="414004" y="548990"/>
                  </a:moveTo>
                  <a:cubicBezTo>
                    <a:pt x="397043" y="548990"/>
                    <a:pt x="379800" y="545681"/>
                    <a:pt x="363216" y="538780"/>
                  </a:cubicBezTo>
                  <a:lnTo>
                    <a:pt x="363216" y="538780"/>
                  </a:lnTo>
                  <a:cubicBezTo>
                    <a:pt x="297164" y="511081"/>
                    <a:pt x="266069" y="434131"/>
                    <a:pt x="293960" y="367201"/>
                  </a:cubicBezTo>
                  <a:cubicBezTo>
                    <a:pt x="321568" y="300933"/>
                    <a:pt x="398268" y="269737"/>
                    <a:pt x="464980" y="297719"/>
                  </a:cubicBezTo>
                  <a:cubicBezTo>
                    <a:pt x="531032" y="325417"/>
                    <a:pt x="562127" y="402368"/>
                    <a:pt x="534236" y="469297"/>
                  </a:cubicBezTo>
                  <a:cubicBezTo>
                    <a:pt x="513506" y="519022"/>
                    <a:pt x="465074" y="548990"/>
                    <a:pt x="414004" y="548990"/>
                  </a:cubicBezTo>
                  <a:close/>
                  <a:moveTo>
                    <a:pt x="367928" y="527341"/>
                  </a:moveTo>
                  <a:cubicBezTo>
                    <a:pt x="428421" y="552676"/>
                    <a:pt x="497959" y="524505"/>
                    <a:pt x="522929" y="464476"/>
                  </a:cubicBezTo>
                  <a:cubicBezTo>
                    <a:pt x="548182" y="403786"/>
                    <a:pt x="520102" y="334020"/>
                    <a:pt x="460269" y="308968"/>
                  </a:cubicBezTo>
                  <a:cubicBezTo>
                    <a:pt x="399776" y="283633"/>
                    <a:pt x="330237" y="311804"/>
                    <a:pt x="305267" y="371833"/>
                  </a:cubicBezTo>
                  <a:cubicBezTo>
                    <a:pt x="280015" y="432524"/>
                    <a:pt x="308094" y="502290"/>
                    <a:pt x="367928" y="527341"/>
                  </a:cubicBezTo>
                  <a:lnTo>
                    <a:pt x="367928" y="527341"/>
                  </a:lnTo>
                  <a:close/>
                </a:path>
              </a:pathLst>
            </a:custGeom>
            <a:solidFill>
              <a:schemeClr val="accent3"/>
            </a:solidFill>
            <a:ln w="3175" cap="flat">
              <a:solidFill>
                <a:schemeClr val="accent3"/>
              </a:solidFill>
              <a:prstDash val="solid"/>
              <a:miter/>
            </a:ln>
          </p:spPr>
          <p:txBody>
            <a:bodyPr rtlCol="0" anchor="ctr"/>
            <a:lstStyle/>
            <a:p>
              <a:endParaRPr lang="en-GB"/>
            </a:p>
          </p:txBody>
        </p:sp>
      </p:grpSp>
      <p:grpSp>
        <p:nvGrpSpPr>
          <p:cNvPr id="531" name="Group 530">
            <a:extLst>
              <a:ext uri="{FF2B5EF4-FFF2-40B4-BE49-F238E27FC236}">
                <a16:creationId xmlns:a16="http://schemas.microsoft.com/office/drawing/2014/main" id="{736D3346-7C55-2EFE-B31D-7FBCF5AA8871}"/>
              </a:ext>
            </a:extLst>
          </p:cNvPr>
          <p:cNvGrpSpPr/>
          <p:nvPr userDrawn="1"/>
        </p:nvGrpSpPr>
        <p:grpSpPr>
          <a:xfrm rot="19792249">
            <a:off x="6889113" y="5913921"/>
            <a:ext cx="605750" cy="870926"/>
            <a:chOff x="4214085" y="856015"/>
            <a:chExt cx="871741" cy="1253361"/>
          </a:xfrm>
        </p:grpSpPr>
        <p:sp>
          <p:nvSpPr>
            <p:cNvPr id="543" name="Freeform 542">
              <a:extLst>
                <a:ext uri="{FF2B5EF4-FFF2-40B4-BE49-F238E27FC236}">
                  <a16:creationId xmlns:a16="http://schemas.microsoft.com/office/drawing/2014/main" id="{6A6F99A6-6421-5BF9-D01C-77D2AE651434}"/>
                </a:ext>
              </a:extLst>
            </p:cNvPr>
            <p:cNvSpPr/>
            <p:nvPr/>
          </p:nvSpPr>
          <p:spPr>
            <a:xfrm>
              <a:off x="4258206" y="930361"/>
              <a:ext cx="827620" cy="1179015"/>
            </a:xfrm>
            <a:custGeom>
              <a:avLst/>
              <a:gdLst>
                <a:gd name="connsiteX0" fmla="*/ 575860 w 827620"/>
                <a:gd name="connsiteY0" fmla="*/ 33265 h 1179015"/>
                <a:gd name="connsiteX1" fmla="*/ 33119 w 827620"/>
                <a:gd name="connsiteY1" fmla="*/ 252584 h 1179015"/>
                <a:gd name="connsiteX2" fmla="*/ 129230 w 827620"/>
                <a:gd name="connsiteY2" fmla="*/ 714854 h 1179015"/>
                <a:gd name="connsiteX3" fmla="*/ 117923 w 827620"/>
                <a:gd name="connsiteY3" fmla="*/ 848147 h 1179015"/>
                <a:gd name="connsiteX4" fmla="*/ 89655 w 827620"/>
                <a:gd name="connsiteY4" fmla="*/ 1179015 h 1179015"/>
                <a:gd name="connsiteX5" fmla="*/ 308259 w 827620"/>
                <a:gd name="connsiteY5" fmla="*/ 929446 h 1179015"/>
                <a:gd name="connsiteX6" fmla="*/ 395889 w 827620"/>
                <a:gd name="connsiteY6" fmla="*/ 829240 h 1179015"/>
                <a:gd name="connsiteX7" fmla="*/ 794464 w 827620"/>
                <a:gd name="connsiteY7" fmla="*/ 578725 h 1179015"/>
                <a:gd name="connsiteX8" fmla="*/ 575860 w 827620"/>
                <a:gd name="connsiteY8" fmla="*/ 34210 h 1179015"/>
                <a:gd name="connsiteX9" fmla="*/ 575860 w 827620"/>
                <a:gd name="connsiteY9" fmla="*/ 33265 h 1179015"/>
                <a:gd name="connsiteX10" fmla="*/ 359141 w 827620"/>
                <a:gd name="connsiteY10" fmla="*/ 526732 h 1179015"/>
                <a:gd name="connsiteX11" fmla="*/ 293183 w 827620"/>
                <a:gd name="connsiteY11" fmla="*/ 363188 h 1179015"/>
                <a:gd name="connsiteX12" fmla="*/ 456193 w 827620"/>
                <a:gd name="connsiteY12" fmla="*/ 297014 h 1179015"/>
                <a:gd name="connsiteX13" fmla="*/ 522151 w 827620"/>
                <a:gd name="connsiteY13" fmla="*/ 460558 h 1179015"/>
                <a:gd name="connsiteX14" fmla="*/ 359141 w 827620"/>
                <a:gd name="connsiteY14" fmla="*/ 526732 h 1179015"/>
                <a:gd name="connsiteX15" fmla="*/ 359141 w 827620"/>
                <a:gd name="connsiteY15" fmla="*/ 526732 h 11790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827620" h="1179015">
                  <a:moveTo>
                    <a:pt x="575860" y="33265"/>
                  </a:moveTo>
                  <a:cubicBezTo>
                    <a:pt x="365736" y="-56542"/>
                    <a:pt x="122634" y="41773"/>
                    <a:pt x="33119" y="252584"/>
                  </a:cubicBezTo>
                  <a:cubicBezTo>
                    <a:pt x="-36608" y="416127"/>
                    <a:pt x="7678" y="598577"/>
                    <a:pt x="129230" y="714854"/>
                  </a:cubicBezTo>
                  <a:lnTo>
                    <a:pt x="117923" y="848147"/>
                  </a:lnTo>
                  <a:lnTo>
                    <a:pt x="89655" y="1179015"/>
                  </a:lnTo>
                  <a:lnTo>
                    <a:pt x="308259" y="929446"/>
                  </a:lnTo>
                  <a:lnTo>
                    <a:pt x="395889" y="829240"/>
                  </a:lnTo>
                  <a:cubicBezTo>
                    <a:pt x="562668" y="835857"/>
                    <a:pt x="724737" y="742269"/>
                    <a:pt x="794464" y="578725"/>
                  </a:cubicBezTo>
                  <a:cubicBezTo>
                    <a:pt x="883978" y="367915"/>
                    <a:pt x="785984" y="124018"/>
                    <a:pt x="575860" y="34210"/>
                  </a:cubicBezTo>
                  <a:lnTo>
                    <a:pt x="575860" y="33265"/>
                  </a:lnTo>
                  <a:close/>
                  <a:moveTo>
                    <a:pt x="359141" y="526732"/>
                  </a:moveTo>
                  <a:cubicBezTo>
                    <a:pt x="296009" y="500262"/>
                    <a:pt x="266799" y="426526"/>
                    <a:pt x="293183" y="363188"/>
                  </a:cubicBezTo>
                  <a:cubicBezTo>
                    <a:pt x="319566" y="299851"/>
                    <a:pt x="393062" y="270545"/>
                    <a:pt x="456193" y="297014"/>
                  </a:cubicBezTo>
                  <a:cubicBezTo>
                    <a:pt x="519324" y="323484"/>
                    <a:pt x="548535" y="397220"/>
                    <a:pt x="522151" y="460558"/>
                  </a:cubicBezTo>
                  <a:cubicBezTo>
                    <a:pt x="495768" y="523896"/>
                    <a:pt x="422272" y="553201"/>
                    <a:pt x="359141" y="526732"/>
                  </a:cubicBezTo>
                  <a:lnTo>
                    <a:pt x="359141" y="526732"/>
                  </a:lnTo>
                  <a:close/>
                </a:path>
              </a:pathLst>
            </a:custGeom>
            <a:solidFill>
              <a:srgbClr val="FFFFFF"/>
            </a:solidFill>
            <a:ln w="9423" cap="flat">
              <a:noFill/>
              <a:prstDash val="solid"/>
              <a:miter/>
            </a:ln>
          </p:spPr>
          <p:txBody>
            <a:bodyPr rtlCol="0" anchor="ctr"/>
            <a:lstStyle/>
            <a:p>
              <a:endParaRPr lang="en-GB"/>
            </a:p>
          </p:txBody>
        </p:sp>
        <p:sp>
          <p:nvSpPr>
            <p:cNvPr id="544" name="Freeform 543">
              <a:extLst>
                <a:ext uri="{FF2B5EF4-FFF2-40B4-BE49-F238E27FC236}">
                  <a16:creationId xmlns:a16="http://schemas.microsoft.com/office/drawing/2014/main" id="{446A9EA1-20B4-0216-B42E-0224063CBE6D}"/>
                </a:ext>
              </a:extLst>
            </p:cNvPr>
            <p:cNvSpPr/>
            <p:nvPr/>
          </p:nvSpPr>
          <p:spPr>
            <a:xfrm>
              <a:off x="4214085" y="856015"/>
              <a:ext cx="840207" cy="1203447"/>
            </a:xfrm>
            <a:custGeom>
              <a:avLst/>
              <a:gdLst>
                <a:gd name="connsiteX0" fmla="*/ 88454 w 840207"/>
                <a:gd name="connsiteY0" fmla="*/ 1203447 h 1203447"/>
                <a:gd name="connsiteX1" fmla="*/ 129348 w 840207"/>
                <a:gd name="connsiteY1" fmla="*/ 723594 h 1203447"/>
                <a:gd name="connsiteX2" fmla="*/ 33991 w 840207"/>
                <a:gd name="connsiteY2" fmla="*/ 256502 h 1203447"/>
                <a:gd name="connsiteX3" fmla="*/ 263431 w 840207"/>
                <a:gd name="connsiteY3" fmla="*/ 30755 h 1203447"/>
                <a:gd name="connsiteX4" fmla="*/ 584741 w 840207"/>
                <a:gd name="connsiteY4" fmla="*/ 33875 h 1203447"/>
                <a:gd name="connsiteX5" fmla="*/ 588510 w 840207"/>
                <a:gd name="connsiteY5" fmla="*/ 35482 h 1203447"/>
                <a:gd name="connsiteX6" fmla="*/ 588510 w 840207"/>
                <a:gd name="connsiteY6" fmla="*/ 36427 h 1203447"/>
                <a:gd name="connsiteX7" fmla="*/ 806643 w 840207"/>
                <a:gd name="connsiteY7" fmla="*/ 587370 h 1203447"/>
                <a:gd name="connsiteX8" fmla="*/ 405147 w 840207"/>
                <a:gd name="connsiteY8" fmla="*/ 841761 h 1203447"/>
                <a:gd name="connsiteX9" fmla="*/ 88454 w 840207"/>
                <a:gd name="connsiteY9" fmla="*/ 1203447 h 1203447"/>
                <a:gd name="connsiteX10" fmla="*/ 420411 w 840207"/>
                <a:gd name="connsiteY10" fmla="*/ 12321 h 1203447"/>
                <a:gd name="connsiteX11" fmla="*/ 268048 w 840207"/>
                <a:gd name="connsiteY11" fmla="*/ 42194 h 1203447"/>
                <a:gd name="connsiteX12" fmla="*/ 45204 w 840207"/>
                <a:gd name="connsiteY12" fmla="*/ 261323 h 1203447"/>
                <a:gd name="connsiteX13" fmla="*/ 139901 w 840207"/>
                <a:gd name="connsiteY13" fmla="*/ 716693 h 1203447"/>
                <a:gd name="connsiteX14" fmla="*/ 142068 w 840207"/>
                <a:gd name="connsiteY14" fmla="*/ 718678 h 1203447"/>
                <a:gd name="connsiteX15" fmla="*/ 103813 w 840207"/>
                <a:gd name="connsiteY15" fmla="*/ 1167146 h 1203447"/>
                <a:gd name="connsiteX16" fmla="*/ 399682 w 840207"/>
                <a:gd name="connsiteY16" fmla="*/ 829188 h 1203447"/>
                <a:gd name="connsiteX17" fmla="*/ 402603 w 840207"/>
                <a:gd name="connsiteY17" fmla="*/ 829188 h 1203447"/>
                <a:gd name="connsiteX18" fmla="*/ 795336 w 840207"/>
                <a:gd name="connsiteY18" fmla="*/ 582549 h 1203447"/>
                <a:gd name="connsiteX19" fmla="*/ 579936 w 840207"/>
                <a:gd name="connsiteY19" fmla="*/ 46069 h 1203447"/>
                <a:gd name="connsiteX20" fmla="*/ 576167 w 840207"/>
                <a:gd name="connsiteY20" fmla="*/ 44462 h 1203447"/>
                <a:gd name="connsiteX21" fmla="*/ 576167 w 840207"/>
                <a:gd name="connsiteY21" fmla="*/ 43517 h 1203447"/>
                <a:gd name="connsiteX22" fmla="*/ 420411 w 840207"/>
                <a:gd name="connsiteY22" fmla="*/ 12226 h 1203447"/>
                <a:gd name="connsiteX23" fmla="*/ 414004 w 840207"/>
                <a:gd name="connsiteY23" fmla="*/ 548990 h 1203447"/>
                <a:gd name="connsiteX24" fmla="*/ 363216 w 840207"/>
                <a:gd name="connsiteY24" fmla="*/ 538780 h 1203447"/>
                <a:gd name="connsiteX25" fmla="*/ 363216 w 840207"/>
                <a:gd name="connsiteY25" fmla="*/ 538780 h 1203447"/>
                <a:gd name="connsiteX26" fmla="*/ 293960 w 840207"/>
                <a:gd name="connsiteY26" fmla="*/ 367201 h 1203447"/>
                <a:gd name="connsiteX27" fmla="*/ 464980 w 840207"/>
                <a:gd name="connsiteY27" fmla="*/ 297719 h 1203447"/>
                <a:gd name="connsiteX28" fmla="*/ 534236 w 840207"/>
                <a:gd name="connsiteY28" fmla="*/ 469297 h 1203447"/>
                <a:gd name="connsiteX29" fmla="*/ 414004 w 840207"/>
                <a:gd name="connsiteY29" fmla="*/ 548990 h 1203447"/>
                <a:gd name="connsiteX30" fmla="*/ 367928 w 840207"/>
                <a:gd name="connsiteY30" fmla="*/ 527341 h 1203447"/>
                <a:gd name="connsiteX31" fmla="*/ 522929 w 840207"/>
                <a:gd name="connsiteY31" fmla="*/ 464476 h 1203447"/>
                <a:gd name="connsiteX32" fmla="*/ 460269 w 840207"/>
                <a:gd name="connsiteY32" fmla="*/ 308968 h 1203447"/>
                <a:gd name="connsiteX33" fmla="*/ 305267 w 840207"/>
                <a:gd name="connsiteY33" fmla="*/ 371833 h 1203447"/>
                <a:gd name="connsiteX34" fmla="*/ 367928 w 840207"/>
                <a:gd name="connsiteY34" fmla="*/ 527341 h 1203447"/>
                <a:gd name="connsiteX35" fmla="*/ 367928 w 840207"/>
                <a:gd name="connsiteY35" fmla="*/ 527341 h 1203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840207" h="1203447">
                  <a:moveTo>
                    <a:pt x="88454" y="1203447"/>
                  </a:moveTo>
                  <a:lnTo>
                    <a:pt x="129348" y="723594"/>
                  </a:lnTo>
                  <a:cubicBezTo>
                    <a:pt x="2708" y="600794"/>
                    <a:pt x="-34794" y="417777"/>
                    <a:pt x="33991" y="256502"/>
                  </a:cubicBezTo>
                  <a:cubicBezTo>
                    <a:pt x="77901" y="152987"/>
                    <a:pt x="159406" y="72823"/>
                    <a:pt x="263431" y="30755"/>
                  </a:cubicBezTo>
                  <a:cubicBezTo>
                    <a:pt x="367456" y="-11313"/>
                    <a:pt x="481564" y="-10178"/>
                    <a:pt x="584741" y="33875"/>
                  </a:cubicBezTo>
                  <a:lnTo>
                    <a:pt x="588510" y="35482"/>
                  </a:lnTo>
                  <a:lnTo>
                    <a:pt x="588510" y="36427"/>
                  </a:lnTo>
                  <a:cubicBezTo>
                    <a:pt x="799011" y="128787"/>
                    <a:pt x="896817" y="375047"/>
                    <a:pt x="806643" y="587370"/>
                  </a:cubicBezTo>
                  <a:cubicBezTo>
                    <a:pt x="738141" y="747983"/>
                    <a:pt x="580784" y="847433"/>
                    <a:pt x="405147" y="841761"/>
                  </a:cubicBezTo>
                  <a:lnTo>
                    <a:pt x="88454" y="1203447"/>
                  </a:lnTo>
                  <a:close/>
                  <a:moveTo>
                    <a:pt x="420411" y="12321"/>
                  </a:moveTo>
                  <a:cubicBezTo>
                    <a:pt x="368870" y="12321"/>
                    <a:pt x="317328" y="22247"/>
                    <a:pt x="268048" y="42194"/>
                  </a:cubicBezTo>
                  <a:cubicBezTo>
                    <a:pt x="167038" y="83032"/>
                    <a:pt x="87888" y="160834"/>
                    <a:pt x="45204" y="261323"/>
                  </a:cubicBezTo>
                  <a:cubicBezTo>
                    <a:pt x="-21885" y="418722"/>
                    <a:pt x="15240" y="597485"/>
                    <a:pt x="139901" y="716693"/>
                  </a:cubicBezTo>
                  <a:lnTo>
                    <a:pt x="142068" y="718678"/>
                  </a:lnTo>
                  <a:lnTo>
                    <a:pt x="103813" y="1167146"/>
                  </a:lnTo>
                  <a:lnTo>
                    <a:pt x="399682" y="829188"/>
                  </a:lnTo>
                  <a:lnTo>
                    <a:pt x="402603" y="829188"/>
                  </a:lnTo>
                  <a:cubicBezTo>
                    <a:pt x="574188" y="835994"/>
                    <a:pt x="728530" y="739286"/>
                    <a:pt x="795336" y="582549"/>
                  </a:cubicBezTo>
                  <a:cubicBezTo>
                    <a:pt x="883437" y="375142"/>
                    <a:pt x="786761" y="134459"/>
                    <a:pt x="579936" y="46069"/>
                  </a:cubicBezTo>
                  <a:lnTo>
                    <a:pt x="576167" y="44462"/>
                  </a:lnTo>
                  <a:lnTo>
                    <a:pt x="576167" y="43517"/>
                  </a:lnTo>
                  <a:cubicBezTo>
                    <a:pt x="526039" y="22625"/>
                    <a:pt x="473178" y="12226"/>
                    <a:pt x="420411" y="12226"/>
                  </a:cubicBezTo>
                  <a:close/>
                  <a:moveTo>
                    <a:pt x="414004" y="548990"/>
                  </a:moveTo>
                  <a:cubicBezTo>
                    <a:pt x="397043" y="548990"/>
                    <a:pt x="379800" y="545681"/>
                    <a:pt x="363216" y="538780"/>
                  </a:cubicBezTo>
                  <a:lnTo>
                    <a:pt x="363216" y="538780"/>
                  </a:lnTo>
                  <a:cubicBezTo>
                    <a:pt x="297164" y="511081"/>
                    <a:pt x="266069" y="434131"/>
                    <a:pt x="293960" y="367201"/>
                  </a:cubicBezTo>
                  <a:cubicBezTo>
                    <a:pt x="321568" y="300933"/>
                    <a:pt x="398268" y="269737"/>
                    <a:pt x="464980" y="297719"/>
                  </a:cubicBezTo>
                  <a:cubicBezTo>
                    <a:pt x="531032" y="325417"/>
                    <a:pt x="562127" y="402368"/>
                    <a:pt x="534236" y="469297"/>
                  </a:cubicBezTo>
                  <a:cubicBezTo>
                    <a:pt x="513506" y="519022"/>
                    <a:pt x="465074" y="548990"/>
                    <a:pt x="414004" y="548990"/>
                  </a:cubicBezTo>
                  <a:close/>
                  <a:moveTo>
                    <a:pt x="367928" y="527341"/>
                  </a:moveTo>
                  <a:cubicBezTo>
                    <a:pt x="428421" y="552676"/>
                    <a:pt x="497959" y="524505"/>
                    <a:pt x="522929" y="464476"/>
                  </a:cubicBezTo>
                  <a:cubicBezTo>
                    <a:pt x="548182" y="403786"/>
                    <a:pt x="520102" y="334020"/>
                    <a:pt x="460269" y="308968"/>
                  </a:cubicBezTo>
                  <a:cubicBezTo>
                    <a:pt x="399776" y="283633"/>
                    <a:pt x="330237" y="311804"/>
                    <a:pt x="305267" y="371833"/>
                  </a:cubicBezTo>
                  <a:cubicBezTo>
                    <a:pt x="280015" y="432524"/>
                    <a:pt x="308094" y="502290"/>
                    <a:pt x="367928" y="527341"/>
                  </a:cubicBezTo>
                  <a:lnTo>
                    <a:pt x="367928" y="527341"/>
                  </a:lnTo>
                  <a:close/>
                </a:path>
              </a:pathLst>
            </a:custGeom>
            <a:solidFill>
              <a:schemeClr val="accent3"/>
            </a:solidFill>
            <a:ln w="3175" cap="flat">
              <a:solidFill>
                <a:schemeClr val="accent3"/>
              </a:solidFill>
              <a:prstDash val="solid"/>
              <a:miter/>
            </a:ln>
          </p:spPr>
          <p:txBody>
            <a:bodyPr rtlCol="0" anchor="ctr"/>
            <a:lstStyle/>
            <a:p>
              <a:endParaRPr lang="en-GB"/>
            </a:p>
          </p:txBody>
        </p:sp>
      </p:grpSp>
      <p:grpSp>
        <p:nvGrpSpPr>
          <p:cNvPr id="545" name="Group 544">
            <a:extLst>
              <a:ext uri="{FF2B5EF4-FFF2-40B4-BE49-F238E27FC236}">
                <a16:creationId xmlns:a16="http://schemas.microsoft.com/office/drawing/2014/main" id="{ECC43F16-BD71-EC2B-20CB-8579DDBD2B22}"/>
              </a:ext>
            </a:extLst>
          </p:cNvPr>
          <p:cNvGrpSpPr/>
          <p:nvPr userDrawn="1"/>
        </p:nvGrpSpPr>
        <p:grpSpPr>
          <a:xfrm rot="21022944">
            <a:off x="5073687" y="4390796"/>
            <a:ext cx="605750" cy="870926"/>
            <a:chOff x="4214085" y="856015"/>
            <a:chExt cx="871741" cy="1253361"/>
          </a:xfrm>
        </p:grpSpPr>
        <p:sp>
          <p:nvSpPr>
            <p:cNvPr id="546" name="Freeform 545">
              <a:extLst>
                <a:ext uri="{FF2B5EF4-FFF2-40B4-BE49-F238E27FC236}">
                  <a16:creationId xmlns:a16="http://schemas.microsoft.com/office/drawing/2014/main" id="{46B2F140-29C0-625D-B698-595084A0B84F}"/>
                </a:ext>
              </a:extLst>
            </p:cNvPr>
            <p:cNvSpPr/>
            <p:nvPr/>
          </p:nvSpPr>
          <p:spPr>
            <a:xfrm>
              <a:off x="4258206" y="930361"/>
              <a:ext cx="827620" cy="1179015"/>
            </a:xfrm>
            <a:custGeom>
              <a:avLst/>
              <a:gdLst>
                <a:gd name="connsiteX0" fmla="*/ 575860 w 827620"/>
                <a:gd name="connsiteY0" fmla="*/ 33265 h 1179015"/>
                <a:gd name="connsiteX1" fmla="*/ 33119 w 827620"/>
                <a:gd name="connsiteY1" fmla="*/ 252584 h 1179015"/>
                <a:gd name="connsiteX2" fmla="*/ 129230 w 827620"/>
                <a:gd name="connsiteY2" fmla="*/ 714854 h 1179015"/>
                <a:gd name="connsiteX3" fmla="*/ 117923 w 827620"/>
                <a:gd name="connsiteY3" fmla="*/ 848147 h 1179015"/>
                <a:gd name="connsiteX4" fmla="*/ 89655 w 827620"/>
                <a:gd name="connsiteY4" fmla="*/ 1179015 h 1179015"/>
                <a:gd name="connsiteX5" fmla="*/ 308259 w 827620"/>
                <a:gd name="connsiteY5" fmla="*/ 929446 h 1179015"/>
                <a:gd name="connsiteX6" fmla="*/ 395889 w 827620"/>
                <a:gd name="connsiteY6" fmla="*/ 829240 h 1179015"/>
                <a:gd name="connsiteX7" fmla="*/ 794464 w 827620"/>
                <a:gd name="connsiteY7" fmla="*/ 578725 h 1179015"/>
                <a:gd name="connsiteX8" fmla="*/ 575860 w 827620"/>
                <a:gd name="connsiteY8" fmla="*/ 34210 h 1179015"/>
                <a:gd name="connsiteX9" fmla="*/ 575860 w 827620"/>
                <a:gd name="connsiteY9" fmla="*/ 33265 h 1179015"/>
                <a:gd name="connsiteX10" fmla="*/ 359141 w 827620"/>
                <a:gd name="connsiteY10" fmla="*/ 526732 h 1179015"/>
                <a:gd name="connsiteX11" fmla="*/ 293183 w 827620"/>
                <a:gd name="connsiteY11" fmla="*/ 363188 h 1179015"/>
                <a:gd name="connsiteX12" fmla="*/ 456193 w 827620"/>
                <a:gd name="connsiteY12" fmla="*/ 297014 h 1179015"/>
                <a:gd name="connsiteX13" fmla="*/ 522151 w 827620"/>
                <a:gd name="connsiteY13" fmla="*/ 460558 h 1179015"/>
                <a:gd name="connsiteX14" fmla="*/ 359141 w 827620"/>
                <a:gd name="connsiteY14" fmla="*/ 526732 h 1179015"/>
                <a:gd name="connsiteX15" fmla="*/ 359141 w 827620"/>
                <a:gd name="connsiteY15" fmla="*/ 526732 h 11790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827620" h="1179015">
                  <a:moveTo>
                    <a:pt x="575860" y="33265"/>
                  </a:moveTo>
                  <a:cubicBezTo>
                    <a:pt x="365736" y="-56542"/>
                    <a:pt x="122634" y="41773"/>
                    <a:pt x="33119" y="252584"/>
                  </a:cubicBezTo>
                  <a:cubicBezTo>
                    <a:pt x="-36608" y="416127"/>
                    <a:pt x="7678" y="598577"/>
                    <a:pt x="129230" y="714854"/>
                  </a:cubicBezTo>
                  <a:lnTo>
                    <a:pt x="117923" y="848147"/>
                  </a:lnTo>
                  <a:lnTo>
                    <a:pt x="89655" y="1179015"/>
                  </a:lnTo>
                  <a:lnTo>
                    <a:pt x="308259" y="929446"/>
                  </a:lnTo>
                  <a:lnTo>
                    <a:pt x="395889" y="829240"/>
                  </a:lnTo>
                  <a:cubicBezTo>
                    <a:pt x="562668" y="835857"/>
                    <a:pt x="724737" y="742269"/>
                    <a:pt x="794464" y="578725"/>
                  </a:cubicBezTo>
                  <a:cubicBezTo>
                    <a:pt x="883978" y="367915"/>
                    <a:pt x="785984" y="124018"/>
                    <a:pt x="575860" y="34210"/>
                  </a:cubicBezTo>
                  <a:lnTo>
                    <a:pt x="575860" y="33265"/>
                  </a:lnTo>
                  <a:close/>
                  <a:moveTo>
                    <a:pt x="359141" y="526732"/>
                  </a:moveTo>
                  <a:cubicBezTo>
                    <a:pt x="296009" y="500262"/>
                    <a:pt x="266799" y="426526"/>
                    <a:pt x="293183" y="363188"/>
                  </a:cubicBezTo>
                  <a:cubicBezTo>
                    <a:pt x="319566" y="299851"/>
                    <a:pt x="393062" y="270545"/>
                    <a:pt x="456193" y="297014"/>
                  </a:cubicBezTo>
                  <a:cubicBezTo>
                    <a:pt x="519324" y="323484"/>
                    <a:pt x="548535" y="397220"/>
                    <a:pt x="522151" y="460558"/>
                  </a:cubicBezTo>
                  <a:cubicBezTo>
                    <a:pt x="495768" y="523896"/>
                    <a:pt x="422272" y="553201"/>
                    <a:pt x="359141" y="526732"/>
                  </a:cubicBezTo>
                  <a:lnTo>
                    <a:pt x="359141" y="526732"/>
                  </a:lnTo>
                  <a:close/>
                </a:path>
              </a:pathLst>
            </a:custGeom>
            <a:solidFill>
              <a:srgbClr val="FFFFFF"/>
            </a:solidFill>
            <a:ln w="9423" cap="flat">
              <a:noFill/>
              <a:prstDash val="solid"/>
              <a:miter/>
            </a:ln>
          </p:spPr>
          <p:txBody>
            <a:bodyPr rtlCol="0" anchor="ctr"/>
            <a:lstStyle/>
            <a:p>
              <a:endParaRPr lang="en-GB"/>
            </a:p>
          </p:txBody>
        </p:sp>
        <p:sp>
          <p:nvSpPr>
            <p:cNvPr id="547" name="Freeform 546">
              <a:extLst>
                <a:ext uri="{FF2B5EF4-FFF2-40B4-BE49-F238E27FC236}">
                  <a16:creationId xmlns:a16="http://schemas.microsoft.com/office/drawing/2014/main" id="{D25E3D61-6BE2-4490-1415-EDED0231B6E3}"/>
                </a:ext>
              </a:extLst>
            </p:cNvPr>
            <p:cNvSpPr/>
            <p:nvPr/>
          </p:nvSpPr>
          <p:spPr>
            <a:xfrm>
              <a:off x="4214085" y="856015"/>
              <a:ext cx="840207" cy="1203447"/>
            </a:xfrm>
            <a:custGeom>
              <a:avLst/>
              <a:gdLst>
                <a:gd name="connsiteX0" fmla="*/ 88454 w 840207"/>
                <a:gd name="connsiteY0" fmla="*/ 1203447 h 1203447"/>
                <a:gd name="connsiteX1" fmla="*/ 129348 w 840207"/>
                <a:gd name="connsiteY1" fmla="*/ 723594 h 1203447"/>
                <a:gd name="connsiteX2" fmla="*/ 33991 w 840207"/>
                <a:gd name="connsiteY2" fmla="*/ 256502 h 1203447"/>
                <a:gd name="connsiteX3" fmla="*/ 263431 w 840207"/>
                <a:gd name="connsiteY3" fmla="*/ 30755 h 1203447"/>
                <a:gd name="connsiteX4" fmla="*/ 584741 w 840207"/>
                <a:gd name="connsiteY4" fmla="*/ 33875 h 1203447"/>
                <a:gd name="connsiteX5" fmla="*/ 588510 w 840207"/>
                <a:gd name="connsiteY5" fmla="*/ 35482 h 1203447"/>
                <a:gd name="connsiteX6" fmla="*/ 588510 w 840207"/>
                <a:gd name="connsiteY6" fmla="*/ 36427 h 1203447"/>
                <a:gd name="connsiteX7" fmla="*/ 806643 w 840207"/>
                <a:gd name="connsiteY7" fmla="*/ 587370 h 1203447"/>
                <a:gd name="connsiteX8" fmla="*/ 405147 w 840207"/>
                <a:gd name="connsiteY8" fmla="*/ 841761 h 1203447"/>
                <a:gd name="connsiteX9" fmla="*/ 88454 w 840207"/>
                <a:gd name="connsiteY9" fmla="*/ 1203447 h 1203447"/>
                <a:gd name="connsiteX10" fmla="*/ 420411 w 840207"/>
                <a:gd name="connsiteY10" fmla="*/ 12321 h 1203447"/>
                <a:gd name="connsiteX11" fmla="*/ 268048 w 840207"/>
                <a:gd name="connsiteY11" fmla="*/ 42194 h 1203447"/>
                <a:gd name="connsiteX12" fmla="*/ 45204 w 840207"/>
                <a:gd name="connsiteY12" fmla="*/ 261323 h 1203447"/>
                <a:gd name="connsiteX13" fmla="*/ 139901 w 840207"/>
                <a:gd name="connsiteY13" fmla="*/ 716693 h 1203447"/>
                <a:gd name="connsiteX14" fmla="*/ 142068 w 840207"/>
                <a:gd name="connsiteY14" fmla="*/ 718678 h 1203447"/>
                <a:gd name="connsiteX15" fmla="*/ 103813 w 840207"/>
                <a:gd name="connsiteY15" fmla="*/ 1167146 h 1203447"/>
                <a:gd name="connsiteX16" fmla="*/ 399682 w 840207"/>
                <a:gd name="connsiteY16" fmla="*/ 829188 h 1203447"/>
                <a:gd name="connsiteX17" fmla="*/ 402603 w 840207"/>
                <a:gd name="connsiteY17" fmla="*/ 829188 h 1203447"/>
                <a:gd name="connsiteX18" fmla="*/ 795336 w 840207"/>
                <a:gd name="connsiteY18" fmla="*/ 582549 h 1203447"/>
                <a:gd name="connsiteX19" fmla="*/ 579936 w 840207"/>
                <a:gd name="connsiteY19" fmla="*/ 46069 h 1203447"/>
                <a:gd name="connsiteX20" fmla="*/ 576167 w 840207"/>
                <a:gd name="connsiteY20" fmla="*/ 44462 h 1203447"/>
                <a:gd name="connsiteX21" fmla="*/ 576167 w 840207"/>
                <a:gd name="connsiteY21" fmla="*/ 43517 h 1203447"/>
                <a:gd name="connsiteX22" fmla="*/ 420411 w 840207"/>
                <a:gd name="connsiteY22" fmla="*/ 12226 h 1203447"/>
                <a:gd name="connsiteX23" fmla="*/ 414004 w 840207"/>
                <a:gd name="connsiteY23" fmla="*/ 548990 h 1203447"/>
                <a:gd name="connsiteX24" fmla="*/ 363216 w 840207"/>
                <a:gd name="connsiteY24" fmla="*/ 538780 h 1203447"/>
                <a:gd name="connsiteX25" fmla="*/ 363216 w 840207"/>
                <a:gd name="connsiteY25" fmla="*/ 538780 h 1203447"/>
                <a:gd name="connsiteX26" fmla="*/ 293960 w 840207"/>
                <a:gd name="connsiteY26" fmla="*/ 367201 h 1203447"/>
                <a:gd name="connsiteX27" fmla="*/ 464980 w 840207"/>
                <a:gd name="connsiteY27" fmla="*/ 297719 h 1203447"/>
                <a:gd name="connsiteX28" fmla="*/ 534236 w 840207"/>
                <a:gd name="connsiteY28" fmla="*/ 469297 h 1203447"/>
                <a:gd name="connsiteX29" fmla="*/ 414004 w 840207"/>
                <a:gd name="connsiteY29" fmla="*/ 548990 h 1203447"/>
                <a:gd name="connsiteX30" fmla="*/ 367928 w 840207"/>
                <a:gd name="connsiteY30" fmla="*/ 527341 h 1203447"/>
                <a:gd name="connsiteX31" fmla="*/ 522929 w 840207"/>
                <a:gd name="connsiteY31" fmla="*/ 464476 h 1203447"/>
                <a:gd name="connsiteX32" fmla="*/ 460269 w 840207"/>
                <a:gd name="connsiteY32" fmla="*/ 308968 h 1203447"/>
                <a:gd name="connsiteX33" fmla="*/ 305267 w 840207"/>
                <a:gd name="connsiteY33" fmla="*/ 371833 h 1203447"/>
                <a:gd name="connsiteX34" fmla="*/ 367928 w 840207"/>
                <a:gd name="connsiteY34" fmla="*/ 527341 h 1203447"/>
                <a:gd name="connsiteX35" fmla="*/ 367928 w 840207"/>
                <a:gd name="connsiteY35" fmla="*/ 527341 h 1203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840207" h="1203447">
                  <a:moveTo>
                    <a:pt x="88454" y="1203447"/>
                  </a:moveTo>
                  <a:lnTo>
                    <a:pt x="129348" y="723594"/>
                  </a:lnTo>
                  <a:cubicBezTo>
                    <a:pt x="2708" y="600794"/>
                    <a:pt x="-34794" y="417777"/>
                    <a:pt x="33991" y="256502"/>
                  </a:cubicBezTo>
                  <a:cubicBezTo>
                    <a:pt x="77901" y="152987"/>
                    <a:pt x="159406" y="72823"/>
                    <a:pt x="263431" y="30755"/>
                  </a:cubicBezTo>
                  <a:cubicBezTo>
                    <a:pt x="367456" y="-11313"/>
                    <a:pt x="481564" y="-10178"/>
                    <a:pt x="584741" y="33875"/>
                  </a:cubicBezTo>
                  <a:lnTo>
                    <a:pt x="588510" y="35482"/>
                  </a:lnTo>
                  <a:lnTo>
                    <a:pt x="588510" y="36427"/>
                  </a:lnTo>
                  <a:cubicBezTo>
                    <a:pt x="799011" y="128787"/>
                    <a:pt x="896817" y="375047"/>
                    <a:pt x="806643" y="587370"/>
                  </a:cubicBezTo>
                  <a:cubicBezTo>
                    <a:pt x="738141" y="747983"/>
                    <a:pt x="580784" y="847433"/>
                    <a:pt x="405147" y="841761"/>
                  </a:cubicBezTo>
                  <a:lnTo>
                    <a:pt x="88454" y="1203447"/>
                  </a:lnTo>
                  <a:close/>
                  <a:moveTo>
                    <a:pt x="420411" y="12321"/>
                  </a:moveTo>
                  <a:cubicBezTo>
                    <a:pt x="368870" y="12321"/>
                    <a:pt x="317328" y="22247"/>
                    <a:pt x="268048" y="42194"/>
                  </a:cubicBezTo>
                  <a:cubicBezTo>
                    <a:pt x="167038" y="83032"/>
                    <a:pt x="87888" y="160834"/>
                    <a:pt x="45204" y="261323"/>
                  </a:cubicBezTo>
                  <a:cubicBezTo>
                    <a:pt x="-21885" y="418722"/>
                    <a:pt x="15240" y="597485"/>
                    <a:pt x="139901" y="716693"/>
                  </a:cubicBezTo>
                  <a:lnTo>
                    <a:pt x="142068" y="718678"/>
                  </a:lnTo>
                  <a:lnTo>
                    <a:pt x="103813" y="1167146"/>
                  </a:lnTo>
                  <a:lnTo>
                    <a:pt x="399682" y="829188"/>
                  </a:lnTo>
                  <a:lnTo>
                    <a:pt x="402603" y="829188"/>
                  </a:lnTo>
                  <a:cubicBezTo>
                    <a:pt x="574188" y="835994"/>
                    <a:pt x="728530" y="739286"/>
                    <a:pt x="795336" y="582549"/>
                  </a:cubicBezTo>
                  <a:cubicBezTo>
                    <a:pt x="883437" y="375142"/>
                    <a:pt x="786761" y="134459"/>
                    <a:pt x="579936" y="46069"/>
                  </a:cubicBezTo>
                  <a:lnTo>
                    <a:pt x="576167" y="44462"/>
                  </a:lnTo>
                  <a:lnTo>
                    <a:pt x="576167" y="43517"/>
                  </a:lnTo>
                  <a:cubicBezTo>
                    <a:pt x="526039" y="22625"/>
                    <a:pt x="473178" y="12226"/>
                    <a:pt x="420411" y="12226"/>
                  </a:cubicBezTo>
                  <a:close/>
                  <a:moveTo>
                    <a:pt x="414004" y="548990"/>
                  </a:moveTo>
                  <a:cubicBezTo>
                    <a:pt x="397043" y="548990"/>
                    <a:pt x="379800" y="545681"/>
                    <a:pt x="363216" y="538780"/>
                  </a:cubicBezTo>
                  <a:lnTo>
                    <a:pt x="363216" y="538780"/>
                  </a:lnTo>
                  <a:cubicBezTo>
                    <a:pt x="297164" y="511081"/>
                    <a:pt x="266069" y="434131"/>
                    <a:pt x="293960" y="367201"/>
                  </a:cubicBezTo>
                  <a:cubicBezTo>
                    <a:pt x="321568" y="300933"/>
                    <a:pt x="398268" y="269737"/>
                    <a:pt x="464980" y="297719"/>
                  </a:cubicBezTo>
                  <a:cubicBezTo>
                    <a:pt x="531032" y="325417"/>
                    <a:pt x="562127" y="402368"/>
                    <a:pt x="534236" y="469297"/>
                  </a:cubicBezTo>
                  <a:cubicBezTo>
                    <a:pt x="513506" y="519022"/>
                    <a:pt x="465074" y="548990"/>
                    <a:pt x="414004" y="548990"/>
                  </a:cubicBezTo>
                  <a:close/>
                  <a:moveTo>
                    <a:pt x="367928" y="527341"/>
                  </a:moveTo>
                  <a:cubicBezTo>
                    <a:pt x="428421" y="552676"/>
                    <a:pt x="497959" y="524505"/>
                    <a:pt x="522929" y="464476"/>
                  </a:cubicBezTo>
                  <a:cubicBezTo>
                    <a:pt x="548182" y="403786"/>
                    <a:pt x="520102" y="334020"/>
                    <a:pt x="460269" y="308968"/>
                  </a:cubicBezTo>
                  <a:cubicBezTo>
                    <a:pt x="399776" y="283633"/>
                    <a:pt x="330237" y="311804"/>
                    <a:pt x="305267" y="371833"/>
                  </a:cubicBezTo>
                  <a:cubicBezTo>
                    <a:pt x="280015" y="432524"/>
                    <a:pt x="308094" y="502290"/>
                    <a:pt x="367928" y="527341"/>
                  </a:cubicBezTo>
                  <a:lnTo>
                    <a:pt x="367928" y="527341"/>
                  </a:lnTo>
                  <a:close/>
                </a:path>
              </a:pathLst>
            </a:custGeom>
            <a:solidFill>
              <a:schemeClr val="accent3"/>
            </a:solidFill>
            <a:ln w="3175" cap="flat">
              <a:solidFill>
                <a:schemeClr val="accent3"/>
              </a:solidFill>
              <a:prstDash val="solid"/>
              <a:miter/>
            </a:ln>
          </p:spPr>
          <p:txBody>
            <a:bodyPr rtlCol="0" anchor="ctr"/>
            <a:lstStyle/>
            <a:p>
              <a:endParaRPr lang="en-GB"/>
            </a:p>
          </p:txBody>
        </p:sp>
      </p:grpSp>
      <p:grpSp>
        <p:nvGrpSpPr>
          <p:cNvPr id="548" name="Group 547">
            <a:extLst>
              <a:ext uri="{FF2B5EF4-FFF2-40B4-BE49-F238E27FC236}">
                <a16:creationId xmlns:a16="http://schemas.microsoft.com/office/drawing/2014/main" id="{9A08A1BC-DBA0-63D4-29BA-DDC5500CCAA9}"/>
              </a:ext>
            </a:extLst>
          </p:cNvPr>
          <p:cNvGrpSpPr/>
          <p:nvPr userDrawn="1"/>
        </p:nvGrpSpPr>
        <p:grpSpPr>
          <a:xfrm rot="1334456">
            <a:off x="11407980" y="3288556"/>
            <a:ext cx="748800" cy="769076"/>
            <a:chOff x="6260403" y="898972"/>
            <a:chExt cx="748800" cy="769076"/>
          </a:xfrm>
        </p:grpSpPr>
        <p:sp>
          <p:nvSpPr>
            <p:cNvPr id="549" name="Freeform 548">
              <a:extLst>
                <a:ext uri="{FF2B5EF4-FFF2-40B4-BE49-F238E27FC236}">
                  <a16:creationId xmlns:a16="http://schemas.microsoft.com/office/drawing/2014/main" id="{F297A911-6041-A84A-4D93-9065A2DC5627}"/>
                </a:ext>
              </a:extLst>
            </p:cNvPr>
            <p:cNvSpPr/>
            <p:nvPr/>
          </p:nvSpPr>
          <p:spPr>
            <a:xfrm>
              <a:off x="6303831" y="964592"/>
              <a:ext cx="705372" cy="703456"/>
            </a:xfrm>
            <a:custGeom>
              <a:avLst/>
              <a:gdLst>
                <a:gd name="connsiteX0" fmla="*/ 1015109 w 1015108"/>
                <a:gd name="connsiteY0" fmla="*/ 506176 h 1012352"/>
                <a:gd name="connsiteX1" fmla="*/ 507554 w 1015108"/>
                <a:gd name="connsiteY1" fmla="*/ 1012353 h 1012352"/>
                <a:gd name="connsiteX2" fmla="*/ 0 w 1015108"/>
                <a:gd name="connsiteY2" fmla="*/ 506176 h 1012352"/>
                <a:gd name="connsiteX3" fmla="*/ 507554 w 1015108"/>
                <a:gd name="connsiteY3" fmla="*/ 0 h 1012352"/>
                <a:gd name="connsiteX4" fmla="*/ 1015109 w 1015108"/>
                <a:gd name="connsiteY4" fmla="*/ 506176 h 10123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15108" h="1012352">
                  <a:moveTo>
                    <a:pt x="1015109" y="506176"/>
                  </a:moveTo>
                  <a:cubicBezTo>
                    <a:pt x="1015109" y="785730"/>
                    <a:pt x="787869" y="1012353"/>
                    <a:pt x="507554" y="1012353"/>
                  </a:cubicBezTo>
                  <a:cubicBezTo>
                    <a:pt x="227240" y="1012353"/>
                    <a:pt x="0" y="785730"/>
                    <a:pt x="0" y="506176"/>
                  </a:cubicBezTo>
                  <a:cubicBezTo>
                    <a:pt x="0" y="226623"/>
                    <a:pt x="227240" y="0"/>
                    <a:pt x="507554" y="0"/>
                  </a:cubicBezTo>
                  <a:cubicBezTo>
                    <a:pt x="787869" y="0"/>
                    <a:pt x="1015109" y="226623"/>
                    <a:pt x="1015109" y="506176"/>
                  </a:cubicBezTo>
                  <a:close/>
                </a:path>
              </a:pathLst>
            </a:custGeom>
            <a:solidFill>
              <a:srgbClr val="FFFFFF"/>
            </a:solidFill>
            <a:ln w="9441" cap="flat">
              <a:noFill/>
              <a:prstDash val="solid"/>
              <a:miter/>
            </a:ln>
          </p:spPr>
          <p:txBody>
            <a:bodyPr rtlCol="0" anchor="ctr"/>
            <a:lstStyle/>
            <a:p>
              <a:endParaRPr lang="en-GB"/>
            </a:p>
          </p:txBody>
        </p:sp>
        <p:sp>
          <p:nvSpPr>
            <p:cNvPr id="550" name="Freeform 549">
              <a:extLst>
                <a:ext uri="{FF2B5EF4-FFF2-40B4-BE49-F238E27FC236}">
                  <a16:creationId xmlns:a16="http://schemas.microsoft.com/office/drawing/2014/main" id="{1E76D97B-60AC-C880-92D2-179D7FB847BE}"/>
                </a:ext>
              </a:extLst>
            </p:cNvPr>
            <p:cNvSpPr/>
            <p:nvPr/>
          </p:nvSpPr>
          <p:spPr>
            <a:xfrm>
              <a:off x="6260403" y="898972"/>
              <a:ext cx="725113" cy="723143"/>
            </a:xfrm>
            <a:custGeom>
              <a:avLst/>
              <a:gdLst>
                <a:gd name="connsiteX0" fmla="*/ 493427 w 725113"/>
                <a:gd name="connsiteY0" fmla="*/ 574166 h 723143"/>
                <a:gd name="connsiteX1" fmla="*/ 483425 w 725113"/>
                <a:gd name="connsiteY1" fmla="*/ 589182 h 723143"/>
                <a:gd name="connsiteX2" fmla="*/ 365295 w 725113"/>
                <a:gd name="connsiteY2" fmla="*/ 697026 h 723143"/>
                <a:gd name="connsiteX3" fmla="*/ 342912 w 725113"/>
                <a:gd name="connsiteY3" fmla="*/ 710662 h 723143"/>
                <a:gd name="connsiteX4" fmla="*/ 362556 w 725113"/>
                <a:gd name="connsiteY4" fmla="*/ 712643 h 723143"/>
                <a:gd name="connsiteX5" fmla="*/ 559242 w 725113"/>
                <a:gd name="connsiteY5" fmla="*/ 652604 h 723143"/>
                <a:gd name="connsiteX6" fmla="*/ 580081 w 725113"/>
                <a:gd name="connsiteY6" fmla="*/ 635450 h 723143"/>
                <a:gd name="connsiteX7" fmla="*/ 570342 w 725113"/>
                <a:gd name="connsiteY7" fmla="*/ 626578 h 723143"/>
                <a:gd name="connsiteX8" fmla="*/ 514418 w 725113"/>
                <a:gd name="connsiteY8" fmla="*/ 585668 h 723143"/>
                <a:gd name="connsiteX9" fmla="*/ 193723 w 725113"/>
                <a:gd name="connsiteY9" fmla="*/ 546274 h 723143"/>
                <a:gd name="connsiteX10" fmla="*/ 184804 w 725113"/>
                <a:gd name="connsiteY10" fmla="*/ 548937 h 723143"/>
                <a:gd name="connsiteX11" fmla="*/ 110408 w 725113"/>
                <a:gd name="connsiteY11" fmla="*/ 585246 h 723143"/>
                <a:gd name="connsiteX12" fmla="*/ 99438 w 725113"/>
                <a:gd name="connsiteY12" fmla="*/ 592407 h 723143"/>
                <a:gd name="connsiteX13" fmla="*/ 113751 w 725113"/>
                <a:gd name="connsiteY13" fmla="*/ 609701 h 723143"/>
                <a:gd name="connsiteX14" fmla="*/ 291700 w 725113"/>
                <a:gd name="connsiteY14" fmla="*/ 705498 h 723143"/>
                <a:gd name="connsiteX15" fmla="*/ 313657 w 725113"/>
                <a:gd name="connsiteY15" fmla="*/ 707712 h 723143"/>
                <a:gd name="connsiteX16" fmla="*/ 294510 w 725113"/>
                <a:gd name="connsiteY16" fmla="*/ 690064 h 723143"/>
                <a:gd name="connsiteX17" fmla="*/ 199818 w 725113"/>
                <a:gd name="connsiteY17" fmla="*/ 561102 h 723143"/>
                <a:gd name="connsiteX18" fmla="*/ 354010 w 725113"/>
                <a:gd name="connsiteY18" fmla="*/ 527817 h 723143"/>
                <a:gd name="connsiteX19" fmla="*/ 336663 w 725113"/>
                <a:gd name="connsiteY19" fmla="*/ 702227 h 723143"/>
                <a:gd name="connsiteX20" fmla="*/ 359922 w 725113"/>
                <a:gd name="connsiteY20" fmla="*/ 688038 h 723143"/>
                <a:gd name="connsiteX21" fmla="*/ 475125 w 725113"/>
                <a:gd name="connsiteY21" fmla="*/ 582789 h 723143"/>
                <a:gd name="connsiteX22" fmla="*/ 484225 w 725113"/>
                <a:gd name="connsiteY22" fmla="*/ 569125 h 723143"/>
                <a:gd name="connsiteX23" fmla="*/ 473640 w 725113"/>
                <a:gd name="connsiteY23" fmla="*/ 563325 h 723143"/>
                <a:gd name="connsiteX24" fmla="*/ 425241 w 725113"/>
                <a:gd name="connsiteY24" fmla="*/ 543704 h 723143"/>
                <a:gd name="connsiteX25" fmla="*/ 297698 w 725113"/>
                <a:gd name="connsiteY25" fmla="*/ 525055 h 723143"/>
                <a:gd name="connsiteX26" fmla="*/ 237438 w 725113"/>
                <a:gd name="connsiteY26" fmla="*/ 533224 h 723143"/>
                <a:gd name="connsiteX27" fmla="*/ 203764 w 725113"/>
                <a:gd name="connsiteY27" fmla="*/ 543277 h 723143"/>
                <a:gd name="connsiteX28" fmla="*/ 209196 w 725113"/>
                <a:gd name="connsiteY28" fmla="*/ 556495 h 723143"/>
                <a:gd name="connsiteX29" fmla="*/ 322369 w 725113"/>
                <a:gd name="connsiteY29" fmla="*/ 701554 h 723143"/>
                <a:gd name="connsiteX30" fmla="*/ 325892 w 725113"/>
                <a:gd name="connsiteY30" fmla="*/ 704441 h 723143"/>
                <a:gd name="connsiteX31" fmla="*/ 343570 w 725113"/>
                <a:gd name="connsiteY31" fmla="*/ 526702 h 723143"/>
                <a:gd name="connsiteX32" fmla="*/ 568413 w 725113"/>
                <a:gd name="connsiteY32" fmla="*/ 387700 h 723143"/>
                <a:gd name="connsiteX33" fmla="*/ 552266 w 725113"/>
                <a:gd name="connsiteY33" fmla="*/ 462159 h 723143"/>
                <a:gd name="connsiteX34" fmla="*/ 521923 w 725113"/>
                <a:gd name="connsiteY34" fmla="*/ 531387 h 723143"/>
                <a:gd name="connsiteX35" fmla="*/ 499214 w 725113"/>
                <a:gd name="connsiteY35" fmla="*/ 565479 h 723143"/>
                <a:gd name="connsiteX36" fmla="*/ 520157 w 725113"/>
                <a:gd name="connsiteY36" fmla="*/ 576969 h 723143"/>
                <a:gd name="connsiteX37" fmla="*/ 577588 w 725113"/>
                <a:gd name="connsiteY37" fmla="*/ 619043 h 723143"/>
                <a:gd name="connsiteX38" fmla="*/ 588223 w 725113"/>
                <a:gd name="connsiteY38" fmla="*/ 628747 h 723143"/>
                <a:gd name="connsiteX39" fmla="*/ 611362 w 725113"/>
                <a:gd name="connsiteY39" fmla="*/ 609701 h 723143"/>
                <a:gd name="connsiteX40" fmla="*/ 707420 w 725113"/>
                <a:gd name="connsiteY40" fmla="*/ 432236 h 723143"/>
                <a:gd name="connsiteX41" fmla="*/ 710503 w 725113"/>
                <a:gd name="connsiteY41" fmla="*/ 401832 h 723143"/>
                <a:gd name="connsiteX42" fmla="*/ 369910 w 725113"/>
                <a:gd name="connsiteY42" fmla="*/ 367957 h 723143"/>
                <a:gd name="connsiteX43" fmla="*/ 355046 w 725113"/>
                <a:gd name="connsiteY43" fmla="*/ 517402 h 723143"/>
                <a:gd name="connsiteX44" fmla="*/ 428553 w 725113"/>
                <a:gd name="connsiteY44" fmla="*/ 533809 h 723143"/>
                <a:gd name="connsiteX45" fmla="*/ 478271 w 725113"/>
                <a:gd name="connsiteY45" fmla="*/ 553989 h 723143"/>
                <a:gd name="connsiteX46" fmla="*/ 490015 w 725113"/>
                <a:gd name="connsiteY46" fmla="*/ 560432 h 723143"/>
                <a:gd name="connsiteX47" fmla="*/ 512663 w 725113"/>
                <a:gd name="connsiteY47" fmla="*/ 526423 h 723143"/>
                <a:gd name="connsiteX48" fmla="*/ 542247 w 725113"/>
                <a:gd name="connsiteY48" fmla="*/ 458927 h 723143"/>
                <a:gd name="connsiteX49" fmla="*/ 557921 w 725113"/>
                <a:gd name="connsiteY49" fmla="*/ 386657 h 723143"/>
                <a:gd name="connsiteX50" fmla="*/ 166514 w 725113"/>
                <a:gd name="connsiteY50" fmla="*/ 347727 h 723143"/>
                <a:gd name="connsiteX51" fmla="*/ 167690 w 725113"/>
                <a:gd name="connsiteY51" fmla="*/ 421818 h 723143"/>
                <a:gd name="connsiteX52" fmla="*/ 183448 w 725113"/>
                <a:gd name="connsiteY52" fmla="*/ 493838 h 723143"/>
                <a:gd name="connsiteX53" fmla="*/ 199719 w 725113"/>
                <a:gd name="connsiteY53" fmla="*/ 533433 h 723143"/>
                <a:gd name="connsiteX54" fmla="*/ 218134 w 725113"/>
                <a:gd name="connsiteY54" fmla="*/ 527247 h 723143"/>
                <a:gd name="connsiteX55" fmla="*/ 271734 w 725113"/>
                <a:gd name="connsiteY55" fmla="*/ 516739 h 723143"/>
                <a:gd name="connsiteX56" fmla="*/ 344576 w 725113"/>
                <a:gd name="connsiteY56" fmla="*/ 516581 h 723143"/>
                <a:gd name="connsiteX57" fmla="*/ 359462 w 725113"/>
                <a:gd name="connsiteY57" fmla="*/ 366918 h 723143"/>
                <a:gd name="connsiteX58" fmla="*/ 13475 w 725113"/>
                <a:gd name="connsiteY58" fmla="*/ 332506 h 723143"/>
                <a:gd name="connsiteX59" fmla="*/ 10528 w 725113"/>
                <a:gd name="connsiteY59" fmla="*/ 361571 h 723143"/>
                <a:gd name="connsiteX60" fmla="*/ 70731 w 725113"/>
                <a:gd name="connsiteY60" fmla="*/ 557723 h 723143"/>
                <a:gd name="connsiteX61" fmla="*/ 92724 w 725113"/>
                <a:gd name="connsiteY61" fmla="*/ 584295 h 723143"/>
                <a:gd name="connsiteX62" fmla="*/ 104552 w 725113"/>
                <a:gd name="connsiteY62" fmla="*/ 576567 h 723143"/>
                <a:gd name="connsiteX63" fmla="*/ 171406 w 725113"/>
                <a:gd name="connsiteY63" fmla="*/ 542944 h 723143"/>
                <a:gd name="connsiteX64" fmla="*/ 189813 w 725113"/>
                <a:gd name="connsiteY64" fmla="*/ 536761 h 723143"/>
                <a:gd name="connsiteX65" fmla="*/ 173412 w 725113"/>
                <a:gd name="connsiteY65" fmla="*/ 496857 h 723143"/>
                <a:gd name="connsiteX66" fmla="*/ 157255 w 725113"/>
                <a:gd name="connsiteY66" fmla="*/ 422993 h 723143"/>
                <a:gd name="connsiteX67" fmla="*/ 156050 w 725113"/>
                <a:gd name="connsiteY67" fmla="*/ 346686 h 723143"/>
                <a:gd name="connsiteX68" fmla="*/ 532275 w 725113"/>
                <a:gd name="connsiteY68" fmla="*/ 199699 h 723143"/>
                <a:gd name="connsiteX69" fmla="*/ 504401 w 725113"/>
                <a:gd name="connsiteY69" fmla="*/ 208807 h 723143"/>
                <a:gd name="connsiteX70" fmla="*/ 411972 w 725113"/>
                <a:gd name="connsiteY70" fmla="*/ 219698 h 723143"/>
                <a:gd name="connsiteX71" fmla="*/ 411906 w 725113"/>
                <a:gd name="connsiteY71" fmla="*/ 219698 h 723143"/>
                <a:gd name="connsiteX72" fmla="*/ 384762 w 725113"/>
                <a:gd name="connsiteY72" fmla="*/ 218629 h 723143"/>
                <a:gd name="connsiteX73" fmla="*/ 370952 w 725113"/>
                <a:gd name="connsiteY73" fmla="*/ 357481 h 723143"/>
                <a:gd name="connsiteX74" fmla="*/ 559332 w 725113"/>
                <a:gd name="connsiteY74" fmla="*/ 376217 h 723143"/>
                <a:gd name="connsiteX75" fmla="*/ 558078 w 725113"/>
                <a:gd name="connsiteY75" fmla="*/ 297386 h 723143"/>
                <a:gd name="connsiteX76" fmla="*/ 536634 w 725113"/>
                <a:gd name="connsiteY76" fmla="*/ 208801 h 723143"/>
                <a:gd name="connsiteX77" fmla="*/ 230139 w 725113"/>
                <a:gd name="connsiteY77" fmla="*/ 166623 h 723143"/>
                <a:gd name="connsiteX78" fmla="*/ 184180 w 725113"/>
                <a:gd name="connsiteY78" fmla="*/ 260258 h 723143"/>
                <a:gd name="connsiteX79" fmla="*/ 167487 w 725113"/>
                <a:gd name="connsiteY79" fmla="*/ 337244 h 723143"/>
                <a:gd name="connsiteX80" fmla="*/ 360504 w 725113"/>
                <a:gd name="connsiteY80" fmla="*/ 356442 h 723143"/>
                <a:gd name="connsiteX81" fmla="*/ 374346 w 725113"/>
                <a:gd name="connsiteY81" fmla="*/ 217273 h 723143"/>
                <a:gd name="connsiteX82" fmla="*/ 328633 w 725113"/>
                <a:gd name="connsiteY82" fmla="*/ 209747 h 723143"/>
                <a:gd name="connsiteX83" fmla="*/ 280586 w 725113"/>
                <a:gd name="connsiteY83" fmla="*/ 194006 h 723143"/>
                <a:gd name="connsiteX84" fmla="*/ 642643 w 725113"/>
                <a:gd name="connsiteY84" fmla="*/ 150673 h 723143"/>
                <a:gd name="connsiteX85" fmla="*/ 639868 w 725113"/>
                <a:gd name="connsiteY85" fmla="*/ 152539 h 723143"/>
                <a:gd name="connsiteX86" fmla="*/ 577910 w 725113"/>
                <a:gd name="connsiteY86" fmla="*/ 184788 h 723143"/>
                <a:gd name="connsiteX87" fmla="*/ 542269 w 725113"/>
                <a:gd name="connsiteY87" fmla="*/ 196434 h 723143"/>
                <a:gd name="connsiteX88" fmla="*/ 546537 w 725113"/>
                <a:gd name="connsiteY88" fmla="*/ 205349 h 723143"/>
                <a:gd name="connsiteX89" fmla="*/ 568516 w 725113"/>
                <a:gd name="connsiteY89" fmla="*/ 296209 h 723143"/>
                <a:gd name="connsiteX90" fmla="*/ 569796 w 725113"/>
                <a:gd name="connsiteY90" fmla="*/ 377258 h 723143"/>
                <a:gd name="connsiteX91" fmla="*/ 711565 w 725113"/>
                <a:gd name="connsiteY91" fmla="*/ 391358 h 723143"/>
                <a:gd name="connsiteX92" fmla="*/ 714585 w 725113"/>
                <a:gd name="connsiteY92" fmla="*/ 361571 h 723143"/>
                <a:gd name="connsiteX93" fmla="*/ 667878 w 725113"/>
                <a:gd name="connsiteY93" fmla="*/ 186961 h 723143"/>
                <a:gd name="connsiteX94" fmla="*/ 135113 w 725113"/>
                <a:gd name="connsiteY94" fmla="*/ 94322 h 723143"/>
                <a:gd name="connsiteX95" fmla="*/ 96476 w 725113"/>
                <a:gd name="connsiteY95" fmla="*/ 131947 h 723143"/>
                <a:gd name="connsiteX96" fmla="*/ 17692 w 725113"/>
                <a:gd name="connsiteY96" fmla="*/ 290907 h 723143"/>
                <a:gd name="connsiteX97" fmla="*/ 14537 w 725113"/>
                <a:gd name="connsiteY97" fmla="*/ 322032 h 723143"/>
                <a:gd name="connsiteX98" fmla="*/ 157060 w 725113"/>
                <a:gd name="connsiteY98" fmla="*/ 336207 h 723143"/>
                <a:gd name="connsiteX99" fmla="*/ 174224 w 725113"/>
                <a:gd name="connsiteY99" fmla="*/ 257045 h 723143"/>
                <a:gd name="connsiteX100" fmla="*/ 213598 w 725113"/>
                <a:gd name="connsiteY100" fmla="*/ 172308 h 723143"/>
                <a:gd name="connsiteX101" fmla="*/ 221420 w 725113"/>
                <a:gd name="connsiteY101" fmla="*/ 161891 h 723143"/>
                <a:gd name="connsiteX102" fmla="*/ 202416 w 725113"/>
                <a:gd name="connsiteY102" fmla="*/ 151575 h 723143"/>
                <a:gd name="connsiteX103" fmla="*/ 138436 w 725113"/>
                <a:gd name="connsiteY103" fmla="*/ 97916 h 723143"/>
                <a:gd name="connsiteX104" fmla="*/ 404633 w 725113"/>
                <a:gd name="connsiteY104" fmla="*/ 18844 h 723143"/>
                <a:gd name="connsiteX105" fmla="*/ 385815 w 725113"/>
                <a:gd name="connsiteY105" fmla="*/ 208046 h 723143"/>
                <a:gd name="connsiteX106" fmla="*/ 435130 w 725113"/>
                <a:gd name="connsiteY106" fmla="*/ 208495 h 723143"/>
                <a:gd name="connsiteX107" fmla="*/ 483438 w 725113"/>
                <a:gd name="connsiteY107" fmla="*/ 202519 h 723143"/>
                <a:gd name="connsiteX108" fmla="*/ 527500 w 725113"/>
                <a:gd name="connsiteY108" fmla="*/ 189729 h 723143"/>
                <a:gd name="connsiteX109" fmla="*/ 501328 w 725113"/>
                <a:gd name="connsiteY109" fmla="*/ 135079 h 723143"/>
                <a:gd name="connsiteX110" fmla="*/ 424193 w 725113"/>
                <a:gd name="connsiteY110" fmla="*/ 36887 h 723143"/>
                <a:gd name="connsiteX111" fmla="*/ 417019 w 725113"/>
                <a:gd name="connsiteY111" fmla="*/ 15992 h 723143"/>
                <a:gd name="connsiteX112" fmla="*/ 431260 w 725113"/>
                <a:gd name="connsiteY112" fmla="*/ 29113 h 723143"/>
                <a:gd name="connsiteX113" fmla="*/ 510344 w 725113"/>
                <a:gd name="connsiteY113" fmla="*/ 129755 h 723143"/>
                <a:gd name="connsiteX114" fmla="*/ 537649 w 725113"/>
                <a:gd name="connsiteY114" fmla="*/ 186783 h 723143"/>
                <a:gd name="connsiteX115" fmla="*/ 564331 w 725113"/>
                <a:gd name="connsiteY115" fmla="*/ 179038 h 723143"/>
                <a:gd name="connsiteX116" fmla="*/ 633128 w 725113"/>
                <a:gd name="connsiteY116" fmla="*/ 144349 h 723143"/>
                <a:gd name="connsiteX117" fmla="*/ 636625 w 725113"/>
                <a:gd name="connsiteY117" fmla="*/ 142019 h 723143"/>
                <a:gd name="connsiteX118" fmla="*/ 634098 w 725113"/>
                <a:gd name="connsiteY118" fmla="*/ 138386 h 723143"/>
                <a:gd name="connsiteX119" fmla="*/ 433413 w 725113"/>
                <a:gd name="connsiteY119" fmla="*/ 17645 h 723143"/>
                <a:gd name="connsiteX120" fmla="*/ 394527 w 725113"/>
                <a:gd name="connsiteY120" fmla="*/ 14368 h 723143"/>
                <a:gd name="connsiteX121" fmla="*/ 390722 w 725113"/>
                <a:gd name="connsiteY121" fmla="*/ 16389 h 723143"/>
                <a:gd name="connsiteX122" fmla="*/ 292281 w 725113"/>
                <a:gd name="connsiteY122" fmla="*/ 90860 h 723143"/>
                <a:gd name="connsiteX123" fmla="*/ 236130 w 725113"/>
                <a:gd name="connsiteY123" fmla="*/ 158041 h 723143"/>
                <a:gd name="connsiteX124" fmla="*/ 284412 w 725113"/>
                <a:gd name="connsiteY124" fmla="*/ 184238 h 723143"/>
                <a:gd name="connsiteX125" fmla="*/ 331059 w 725113"/>
                <a:gd name="connsiteY125" fmla="*/ 199516 h 723143"/>
                <a:gd name="connsiteX126" fmla="*/ 375387 w 725113"/>
                <a:gd name="connsiteY126" fmla="*/ 206806 h 723143"/>
                <a:gd name="connsiteX127" fmla="*/ 362556 w 725113"/>
                <a:gd name="connsiteY127" fmla="*/ 10499 h 723143"/>
                <a:gd name="connsiteX128" fmla="*/ 187470 w 725113"/>
                <a:gd name="connsiteY128" fmla="*/ 57080 h 723143"/>
                <a:gd name="connsiteX129" fmla="*/ 143242 w 725113"/>
                <a:gd name="connsiteY129" fmla="*/ 87669 h 723143"/>
                <a:gd name="connsiteX130" fmla="*/ 146273 w 725113"/>
                <a:gd name="connsiteY130" fmla="*/ 90931 h 723143"/>
                <a:gd name="connsiteX131" fmla="*/ 208478 w 725113"/>
                <a:gd name="connsiteY131" fmla="*/ 143037 h 723143"/>
                <a:gd name="connsiteX132" fmla="*/ 227733 w 725113"/>
                <a:gd name="connsiteY132" fmla="*/ 153484 h 723143"/>
                <a:gd name="connsiteX133" fmla="*/ 263902 w 725113"/>
                <a:gd name="connsiteY133" fmla="*/ 105316 h 723143"/>
                <a:gd name="connsiteX134" fmla="*/ 361142 w 725113"/>
                <a:gd name="connsiteY134" fmla="*/ 22178 h 723143"/>
                <a:gd name="connsiteX135" fmla="*/ 377786 w 725113"/>
                <a:gd name="connsiteY135" fmla="*/ 12035 h 723143"/>
                <a:gd name="connsiteX136" fmla="*/ 362556 w 725113"/>
                <a:gd name="connsiteY136" fmla="*/ 0 h 723143"/>
                <a:gd name="connsiteX137" fmla="*/ 393388 w 725113"/>
                <a:gd name="connsiteY137" fmla="*/ 3109 h 723143"/>
                <a:gd name="connsiteX138" fmla="*/ 395784 w 725113"/>
                <a:gd name="connsiteY138" fmla="*/ 1837 h 723143"/>
                <a:gd name="connsiteX139" fmla="*/ 396548 w 725113"/>
                <a:gd name="connsiteY139" fmla="*/ 3428 h 723143"/>
                <a:gd name="connsiteX140" fmla="*/ 400170 w 725113"/>
                <a:gd name="connsiteY140" fmla="*/ 3793 h 723143"/>
                <a:gd name="connsiteX141" fmla="*/ 401246 w 725113"/>
                <a:gd name="connsiteY141" fmla="*/ 2362 h 723143"/>
                <a:gd name="connsiteX142" fmla="*/ 403397 w 725113"/>
                <a:gd name="connsiteY142" fmla="*/ 4119 h 723143"/>
                <a:gd name="connsiteX143" fmla="*/ 435528 w 725113"/>
                <a:gd name="connsiteY143" fmla="*/ 7360 h 723143"/>
                <a:gd name="connsiteX144" fmla="*/ 725113 w 725113"/>
                <a:gd name="connsiteY144" fmla="*/ 361571 h 723143"/>
                <a:gd name="connsiteX145" fmla="*/ 721987 w 725113"/>
                <a:gd name="connsiteY145" fmla="*/ 392395 h 723143"/>
                <a:gd name="connsiteX146" fmla="*/ 722058 w 725113"/>
                <a:gd name="connsiteY146" fmla="*/ 392402 h 723143"/>
                <a:gd name="connsiteX147" fmla="*/ 721016 w 725113"/>
                <a:gd name="connsiteY147" fmla="*/ 402878 h 723143"/>
                <a:gd name="connsiteX148" fmla="*/ 720925 w 725113"/>
                <a:gd name="connsiteY148" fmla="*/ 402869 h 723143"/>
                <a:gd name="connsiteX149" fmla="*/ 717733 w 725113"/>
                <a:gd name="connsiteY149" fmla="*/ 434345 h 723143"/>
                <a:gd name="connsiteX150" fmla="*/ 618797 w 725113"/>
                <a:gd name="connsiteY150" fmla="*/ 617116 h 723143"/>
                <a:gd name="connsiteX151" fmla="*/ 588322 w 725113"/>
                <a:gd name="connsiteY151" fmla="*/ 642203 h 723143"/>
                <a:gd name="connsiteX152" fmla="*/ 587656 w 725113"/>
                <a:gd name="connsiteY152" fmla="*/ 642821 h 723143"/>
                <a:gd name="connsiteX153" fmla="*/ 587656 w 725113"/>
                <a:gd name="connsiteY153" fmla="*/ 642756 h 723143"/>
                <a:gd name="connsiteX154" fmla="*/ 587653 w 725113"/>
                <a:gd name="connsiteY154" fmla="*/ 642753 h 723143"/>
                <a:gd name="connsiteX155" fmla="*/ 565118 w 725113"/>
                <a:gd name="connsiteY155" fmla="*/ 661304 h 723143"/>
                <a:gd name="connsiteX156" fmla="*/ 362556 w 725113"/>
                <a:gd name="connsiteY156" fmla="*/ 723143 h 723143"/>
                <a:gd name="connsiteX157" fmla="*/ 106316 w 725113"/>
                <a:gd name="connsiteY157" fmla="*/ 617116 h 723143"/>
                <a:gd name="connsiteX158" fmla="*/ 90783 w 725113"/>
                <a:gd name="connsiteY158" fmla="*/ 598349 h 723143"/>
                <a:gd name="connsiteX159" fmla="*/ 89356 w 725113"/>
                <a:gd name="connsiteY159" fmla="*/ 599380 h 723143"/>
                <a:gd name="connsiteX160" fmla="*/ 82907 w 725113"/>
                <a:gd name="connsiteY160" fmla="*/ 591112 h 723143"/>
                <a:gd name="connsiteX161" fmla="*/ 84087 w 725113"/>
                <a:gd name="connsiteY161" fmla="*/ 590259 h 723143"/>
                <a:gd name="connsiteX162" fmla="*/ 62007 w 725113"/>
                <a:gd name="connsiteY162" fmla="*/ 563583 h 723143"/>
                <a:gd name="connsiteX163" fmla="*/ 0 w 725113"/>
                <a:gd name="connsiteY163" fmla="*/ 361571 h 723143"/>
                <a:gd name="connsiteX164" fmla="*/ 362556 w 725113"/>
                <a:gd name="connsiteY164" fmla="*/ 0 h 7231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Lst>
              <a:rect l="l" t="t" r="r" b="b"/>
              <a:pathLst>
                <a:path w="725113" h="723143">
                  <a:moveTo>
                    <a:pt x="493427" y="574166"/>
                  </a:moveTo>
                  <a:lnTo>
                    <a:pt x="483425" y="589182"/>
                  </a:lnTo>
                  <a:cubicBezTo>
                    <a:pt x="442392" y="641362"/>
                    <a:pt x="396071" y="676851"/>
                    <a:pt x="365295" y="697026"/>
                  </a:cubicBezTo>
                  <a:lnTo>
                    <a:pt x="342912" y="710662"/>
                  </a:lnTo>
                  <a:lnTo>
                    <a:pt x="362556" y="712643"/>
                  </a:lnTo>
                  <a:cubicBezTo>
                    <a:pt x="435347" y="712643"/>
                    <a:pt x="503049" y="690496"/>
                    <a:pt x="559242" y="652604"/>
                  </a:cubicBezTo>
                  <a:lnTo>
                    <a:pt x="580081" y="635450"/>
                  </a:lnTo>
                  <a:lnTo>
                    <a:pt x="570342" y="626578"/>
                  </a:lnTo>
                  <a:cubicBezTo>
                    <a:pt x="557858" y="615770"/>
                    <a:pt x="538909" y="600806"/>
                    <a:pt x="514418" y="585668"/>
                  </a:cubicBezTo>
                  <a:close/>
                  <a:moveTo>
                    <a:pt x="193723" y="546274"/>
                  </a:moveTo>
                  <a:lnTo>
                    <a:pt x="184804" y="548937"/>
                  </a:lnTo>
                  <a:cubicBezTo>
                    <a:pt x="152700" y="560942"/>
                    <a:pt x="127014" y="575017"/>
                    <a:pt x="110408" y="585246"/>
                  </a:cubicBezTo>
                  <a:lnTo>
                    <a:pt x="99438" y="592407"/>
                  </a:lnTo>
                  <a:lnTo>
                    <a:pt x="113751" y="609701"/>
                  </a:lnTo>
                  <a:cubicBezTo>
                    <a:pt x="161559" y="657378"/>
                    <a:pt x="223015" y="691445"/>
                    <a:pt x="291700" y="705498"/>
                  </a:cubicBezTo>
                  <a:lnTo>
                    <a:pt x="313657" y="707712"/>
                  </a:lnTo>
                  <a:lnTo>
                    <a:pt x="294510" y="690064"/>
                  </a:lnTo>
                  <a:cubicBezTo>
                    <a:pt x="268280" y="664230"/>
                    <a:pt x="229814" y="620335"/>
                    <a:pt x="199818" y="561102"/>
                  </a:cubicBezTo>
                  <a:close/>
                  <a:moveTo>
                    <a:pt x="354010" y="527817"/>
                  </a:moveTo>
                  <a:lnTo>
                    <a:pt x="336663" y="702227"/>
                  </a:lnTo>
                  <a:lnTo>
                    <a:pt x="359922" y="688038"/>
                  </a:lnTo>
                  <a:cubicBezTo>
                    <a:pt x="389942" y="668334"/>
                    <a:pt x="435114" y="633689"/>
                    <a:pt x="475125" y="582789"/>
                  </a:cubicBezTo>
                  <a:lnTo>
                    <a:pt x="484225" y="569125"/>
                  </a:lnTo>
                  <a:lnTo>
                    <a:pt x="473640" y="563325"/>
                  </a:lnTo>
                  <a:cubicBezTo>
                    <a:pt x="458738" y="556165"/>
                    <a:pt x="442567" y="549459"/>
                    <a:pt x="425241" y="543704"/>
                  </a:cubicBezTo>
                  <a:close/>
                  <a:moveTo>
                    <a:pt x="297698" y="525055"/>
                  </a:moveTo>
                  <a:cubicBezTo>
                    <a:pt x="276562" y="526027"/>
                    <a:pt x="256365" y="528997"/>
                    <a:pt x="237438" y="533224"/>
                  </a:cubicBezTo>
                  <a:lnTo>
                    <a:pt x="203764" y="543277"/>
                  </a:lnTo>
                  <a:lnTo>
                    <a:pt x="209196" y="556495"/>
                  </a:lnTo>
                  <a:cubicBezTo>
                    <a:pt x="248194" y="633530"/>
                    <a:pt x="301869" y="684005"/>
                    <a:pt x="322369" y="701554"/>
                  </a:cubicBezTo>
                  <a:lnTo>
                    <a:pt x="325892" y="704441"/>
                  </a:lnTo>
                  <a:lnTo>
                    <a:pt x="343570" y="526702"/>
                  </a:lnTo>
                  <a:close/>
                  <a:moveTo>
                    <a:pt x="568413" y="387700"/>
                  </a:moveTo>
                  <a:lnTo>
                    <a:pt x="552266" y="462159"/>
                  </a:lnTo>
                  <a:cubicBezTo>
                    <a:pt x="544025" y="487174"/>
                    <a:pt x="533654" y="510233"/>
                    <a:pt x="521923" y="531387"/>
                  </a:cubicBezTo>
                  <a:lnTo>
                    <a:pt x="499214" y="565479"/>
                  </a:lnTo>
                  <a:lnTo>
                    <a:pt x="520157" y="576969"/>
                  </a:lnTo>
                  <a:cubicBezTo>
                    <a:pt x="545312" y="592539"/>
                    <a:pt x="564771" y="607929"/>
                    <a:pt x="577588" y="619043"/>
                  </a:cubicBezTo>
                  <a:lnTo>
                    <a:pt x="588223" y="628747"/>
                  </a:lnTo>
                  <a:lnTo>
                    <a:pt x="611362" y="609701"/>
                  </a:lnTo>
                  <a:cubicBezTo>
                    <a:pt x="659169" y="562023"/>
                    <a:pt x="693329" y="500734"/>
                    <a:pt x="707420" y="432236"/>
                  </a:cubicBezTo>
                  <a:lnTo>
                    <a:pt x="710503" y="401832"/>
                  </a:lnTo>
                  <a:close/>
                  <a:moveTo>
                    <a:pt x="369910" y="367957"/>
                  </a:moveTo>
                  <a:lnTo>
                    <a:pt x="355046" y="517402"/>
                  </a:lnTo>
                  <a:lnTo>
                    <a:pt x="428553" y="533809"/>
                  </a:lnTo>
                  <a:cubicBezTo>
                    <a:pt x="446352" y="539728"/>
                    <a:pt x="462965" y="546625"/>
                    <a:pt x="478271" y="553989"/>
                  </a:cubicBezTo>
                  <a:lnTo>
                    <a:pt x="490015" y="560432"/>
                  </a:lnTo>
                  <a:lnTo>
                    <a:pt x="512663" y="526423"/>
                  </a:lnTo>
                  <a:cubicBezTo>
                    <a:pt x="524101" y="505795"/>
                    <a:pt x="534213" y="483313"/>
                    <a:pt x="542247" y="458927"/>
                  </a:cubicBezTo>
                  <a:lnTo>
                    <a:pt x="557921" y="386657"/>
                  </a:lnTo>
                  <a:close/>
                  <a:moveTo>
                    <a:pt x="166514" y="347727"/>
                  </a:moveTo>
                  <a:lnTo>
                    <a:pt x="167690" y="421818"/>
                  </a:lnTo>
                  <a:cubicBezTo>
                    <a:pt x="170779" y="447319"/>
                    <a:pt x="176281" y="471359"/>
                    <a:pt x="183448" y="493838"/>
                  </a:cubicBezTo>
                  <a:lnTo>
                    <a:pt x="199719" y="533433"/>
                  </a:lnTo>
                  <a:lnTo>
                    <a:pt x="218134" y="527247"/>
                  </a:lnTo>
                  <a:cubicBezTo>
                    <a:pt x="234938" y="522694"/>
                    <a:pt x="252888" y="519006"/>
                    <a:pt x="271734" y="516739"/>
                  </a:cubicBezTo>
                  <a:lnTo>
                    <a:pt x="344576" y="516581"/>
                  </a:lnTo>
                  <a:lnTo>
                    <a:pt x="359462" y="366918"/>
                  </a:lnTo>
                  <a:close/>
                  <a:moveTo>
                    <a:pt x="13475" y="332506"/>
                  </a:moveTo>
                  <a:lnTo>
                    <a:pt x="10528" y="361571"/>
                  </a:lnTo>
                  <a:cubicBezTo>
                    <a:pt x="10528" y="434164"/>
                    <a:pt x="32735" y="501682"/>
                    <a:pt x="70731" y="557723"/>
                  </a:cubicBezTo>
                  <a:lnTo>
                    <a:pt x="92724" y="584295"/>
                  </a:lnTo>
                  <a:lnTo>
                    <a:pt x="104552" y="576567"/>
                  </a:lnTo>
                  <a:cubicBezTo>
                    <a:pt x="119928" y="567088"/>
                    <a:pt x="142877" y="554398"/>
                    <a:pt x="171406" y="542944"/>
                  </a:cubicBezTo>
                  <a:lnTo>
                    <a:pt x="189813" y="536761"/>
                  </a:lnTo>
                  <a:lnTo>
                    <a:pt x="173412" y="496857"/>
                  </a:lnTo>
                  <a:cubicBezTo>
                    <a:pt x="166063" y="473806"/>
                    <a:pt x="160421" y="449150"/>
                    <a:pt x="157255" y="422993"/>
                  </a:cubicBezTo>
                  <a:lnTo>
                    <a:pt x="156050" y="346686"/>
                  </a:lnTo>
                  <a:close/>
                  <a:moveTo>
                    <a:pt x="532275" y="199699"/>
                  </a:moveTo>
                  <a:lnTo>
                    <a:pt x="504401" y="208807"/>
                  </a:lnTo>
                  <a:cubicBezTo>
                    <a:pt x="476418" y="215346"/>
                    <a:pt x="445283" y="219698"/>
                    <a:pt x="411972" y="219698"/>
                  </a:cubicBezTo>
                  <a:lnTo>
                    <a:pt x="411906" y="219698"/>
                  </a:lnTo>
                  <a:lnTo>
                    <a:pt x="384762" y="218629"/>
                  </a:lnTo>
                  <a:lnTo>
                    <a:pt x="370952" y="357481"/>
                  </a:lnTo>
                  <a:lnTo>
                    <a:pt x="559332" y="376217"/>
                  </a:lnTo>
                  <a:lnTo>
                    <a:pt x="558078" y="297386"/>
                  </a:lnTo>
                  <a:cubicBezTo>
                    <a:pt x="554214" y="265510"/>
                    <a:pt x="546579" y="235917"/>
                    <a:pt x="536634" y="208801"/>
                  </a:cubicBezTo>
                  <a:close/>
                  <a:moveTo>
                    <a:pt x="230139" y="166623"/>
                  </a:moveTo>
                  <a:lnTo>
                    <a:pt x="184180" y="260258"/>
                  </a:lnTo>
                  <a:lnTo>
                    <a:pt x="167487" y="337244"/>
                  </a:lnTo>
                  <a:lnTo>
                    <a:pt x="360504" y="356442"/>
                  </a:lnTo>
                  <a:lnTo>
                    <a:pt x="374346" y="217273"/>
                  </a:lnTo>
                  <a:lnTo>
                    <a:pt x="328633" y="209747"/>
                  </a:lnTo>
                  <a:cubicBezTo>
                    <a:pt x="311716" y="205523"/>
                    <a:pt x="295669" y="200138"/>
                    <a:pt x="280586" y="194006"/>
                  </a:cubicBezTo>
                  <a:close/>
                  <a:moveTo>
                    <a:pt x="642643" y="150673"/>
                  </a:moveTo>
                  <a:lnTo>
                    <a:pt x="639868" y="152539"/>
                  </a:lnTo>
                  <a:cubicBezTo>
                    <a:pt x="630710" y="158476"/>
                    <a:pt x="608958" y="171660"/>
                    <a:pt x="577910" y="184788"/>
                  </a:cubicBezTo>
                  <a:lnTo>
                    <a:pt x="542269" y="196434"/>
                  </a:lnTo>
                  <a:lnTo>
                    <a:pt x="546537" y="205349"/>
                  </a:lnTo>
                  <a:cubicBezTo>
                    <a:pt x="556732" y="233157"/>
                    <a:pt x="564557" y="263510"/>
                    <a:pt x="568516" y="296209"/>
                  </a:cubicBezTo>
                  <a:lnTo>
                    <a:pt x="569796" y="377258"/>
                  </a:lnTo>
                  <a:lnTo>
                    <a:pt x="711565" y="391358"/>
                  </a:lnTo>
                  <a:lnTo>
                    <a:pt x="714585" y="361571"/>
                  </a:lnTo>
                  <a:cubicBezTo>
                    <a:pt x="714585" y="298052"/>
                    <a:pt x="697582" y="238419"/>
                    <a:pt x="667878" y="186961"/>
                  </a:cubicBezTo>
                  <a:close/>
                  <a:moveTo>
                    <a:pt x="135113" y="94322"/>
                  </a:moveTo>
                  <a:lnTo>
                    <a:pt x="96476" y="131947"/>
                  </a:lnTo>
                  <a:cubicBezTo>
                    <a:pt x="57717" y="176555"/>
                    <a:pt x="30022" y="230971"/>
                    <a:pt x="17692" y="290907"/>
                  </a:cubicBezTo>
                  <a:lnTo>
                    <a:pt x="14537" y="322032"/>
                  </a:lnTo>
                  <a:lnTo>
                    <a:pt x="157060" y="336207"/>
                  </a:lnTo>
                  <a:lnTo>
                    <a:pt x="174224" y="257045"/>
                  </a:lnTo>
                  <a:cubicBezTo>
                    <a:pt x="184523" y="225775"/>
                    <a:pt x="198150" y="197563"/>
                    <a:pt x="213598" y="172308"/>
                  </a:cubicBezTo>
                  <a:lnTo>
                    <a:pt x="221420" y="161891"/>
                  </a:lnTo>
                  <a:lnTo>
                    <a:pt x="202416" y="151575"/>
                  </a:lnTo>
                  <a:cubicBezTo>
                    <a:pt x="169870" y="129201"/>
                    <a:pt x="147696" y="107578"/>
                    <a:pt x="138436" y="97916"/>
                  </a:cubicBezTo>
                  <a:close/>
                  <a:moveTo>
                    <a:pt x="404633" y="18844"/>
                  </a:moveTo>
                  <a:lnTo>
                    <a:pt x="385815" y="208046"/>
                  </a:lnTo>
                  <a:lnTo>
                    <a:pt x="435130" y="208495"/>
                  </a:lnTo>
                  <a:cubicBezTo>
                    <a:pt x="451959" y="207470"/>
                    <a:pt x="468111" y="205369"/>
                    <a:pt x="483438" y="202519"/>
                  </a:cubicBezTo>
                  <a:lnTo>
                    <a:pt x="527500" y="189729"/>
                  </a:lnTo>
                  <a:lnTo>
                    <a:pt x="501328" y="135079"/>
                  </a:lnTo>
                  <a:cubicBezTo>
                    <a:pt x="475119" y="91144"/>
                    <a:pt x="445511" y="57896"/>
                    <a:pt x="424193" y="36887"/>
                  </a:cubicBezTo>
                  <a:close/>
                  <a:moveTo>
                    <a:pt x="417019" y="15992"/>
                  </a:moveTo>
                  <a:lnTo>
                    <a:pt x="431260" y="29113"/>
                  </a:lnTo>
                  <a:cubicBezTo>
                    <a:pt x="453119" y="50637"/>
                    <a:pt x="483475" y="84712"/>
                    <a:pt x="510344" y="129755"/>
                  </a:cubicBezTo>
                  <a:lnTo>
                    <a:pt x="537649" y="186783"/>
                  </a:lnTo>
                  <a:lnTo>
                    <a:pt x="564331" y="179038"/>
                  </a:lnTo>
                  <a:cubicBezTo>
                    <a:pt x="598654" y="165411"/>
                    <a:pt x="622909" y="150913"/>
                    <a:pt x="633128" y="144349"/>
                  </a:cubicBezTo>
                  <a:lnTo>
                    <a:pt x="636625" y="142019"/>
                  </a:lnTo>
                  <a:lnTo>
                    <a:pt x="634098" y="138386"/>
                  </a:lnTo>
                  <a:cubicBezTo>
                    <a:pt x="583839" y="77676"/>
                    <a:pt x="513546" y="34040"/>
                    <a:pt x="433413" y="17645"/>
                  </a:cubicBezTo>
                  <a:close/>
                  <a:moveTo>
                    <a:pt x="394527" y="14368"/>
                  </a:moveTo>
                  <a:lnTo>
                    <a:pt x="390722" y="16389"/>
                  </a:lnTo>
                  <a:cubicBezTo>
                    <a:pt x="373061" y="26275"/>
                    <a:pt x="333476" y="50657"/>
                    <a:pt x="292281" y="90860"/>
                  </a:cubicBezTo>
                  <a:lnTo>
                    <a:pt x="236130" y="158041"/>
                  </a:lnTo>
                  <a:lnTo>
                    <a:pt x="284412" y="184238"/>
                  </a:lnTo>
                  <a:cubicBezTo>
                    <a:pt x="299058" y="190191"/>
                    <a:pt x="314638" y="195418"/>
                    <a:pt x="331059" y="199516"/>
                  </a:cubicBezTo>
                  <a:lnTo>
                    <a:pt x="375387" y="206806"/>
                  </a:lnTo>
                  <a:close/>
                  <a:moveTo>
                    <a:pt x="362556" y="10499"/>
                  </a:moveTo>
                  <a:cubicBezTo>
                    <a:pt x="298864" y="10499"/>
                    <a:pt x="239069" y="27456"/>
                    <a:pt x="187470" y="57080"/>
                  </a:cubicBezTo>
                  <a:lnTo>
                    <a:pt x="143242" y="87669"/>
                  </a:lnTo>
                  <a:lnTo>
                    <a:pt x="146273" y="90931"/>
                  </a:lnTo>
                  <a:cubicBezTo>
                    <a:pt x="155287" y="100308"/>
                    <a:pt x="176851" y="121308"/>
                    <a:pt x="208478" y="143037"/>
                  </a:cubicBezTo>
                  <a:lnTo>
                    <a:pt x="227733" y="153484"/>
                  </a:lnTo>
                  <a:lnTo>
                    <a:pt x="263902" y="105316"/>
                  </a:lnTo>
                  <a:cubicBezTo>
                    <a:pt x="299073" y="66438"/>
                    <a:pt x="335504" y="38990"/>
                    <a:pt x="361142" y="22178"/>
                  </a:cubicBezTo>
                  <a:lnTo>
                    <a:pt x="377786" y="12035"/>
                  </a:lnTo>
                  <a:close/>
                  <a:moveTo>
                    <a:pt x="362556" y="0"/>
                  </a:moveTo>
                  <a:lnTo>
                    <a:pt x="393388" y="3109"/>
                  </a:lnTo>
                  <a:lnTo>
                    <a:pt x="395784" y="1837"/>
                  </a:lnTo>
                  <a:lnTo>
                    <a:pt x="396548" y="3428"/>
                  </a:lnTo>
                  <a:lnTo>
                    <a:pt x="400170" y="3793"/>
                  </a:lnTo>
                  <a:lnTo>
                    <a:pt x="401246" y="2362"/>
                  </a:lnTo>
                  <a:lnTo>
                    <a:pt x="403397" y="4119"/>
                  </a:lnTo>
                  <a:lnTo>
                    <a:pt x="435528" y="7360"/>
                  </a:lnTo>
                  <a:cubicBezTo>
                    <a:pt x="600579" y="41134"/>
                    <a:pt x="725113" y="187135"/>
                    <a:pt x="725113" y="361571"/>
                  </a:cubicBezTo>
                  <a:lnTo>
                    <a:pt x="721987" y="392395"/>
                  </a:lnTo>
                  <a:lnTo>
                    <a:pt x="722058" y="392402"/>
                  </a:lnTo>
                  <a:lnTo>
                    <a:pt x="721016" y="402878"/>
                  </a:lnTo>
                  <a:lnTo>
                    <a:pt x="720925" y="402869"/>
                  </a:lnTo>
                  <a:lnTo>
                    <a:pt x="717733" y="434345"/>
                  </a:lnTo>
                  <a:cubicBezTo>
                    <a:pt x="703219" y="504888"/>
                    <a:pt x="668036" y="568011"/>
                    <a:pt x="618797" y="617116"/>
                  </a:cubicBezTo>
                  <a:lnTo>
                    <a:pt x="588322" y="642203"/>
                  </a:lnTo>
                  <a:lnTo>
                    <a:pt x="587656" y="642821"/>
                  </a:lnTo>
                  <a:lnTo>
                    <a:pt x="587656" y="642756"/>
                  </a:lnTo>
                  <a:lnTo>
                    <a:pt x="587653" y="642753"/>
                  </a:lnTo>
                  <a:lnTo>
                    <a:pt x="565118" y="661304"/>
                  </a:lnTo>
                  <a:cubicBezTo>
                    <a:pt x="507244" y="700331"/>
                    <a:pt x="437519" y="723143"/>
                    <a:pt x="362556" y="723143"/>
                  </a:cubicBezTo>
                  <a:cubicBezTo>
                    <a:pt x="262607" y="723143"/>
                    <a:pt x="171968" y="682589"/>
                    <a:pt x="106316" y="617116"/>
                  </a:cubicBezTo>
                  <a:lnTo>
                    <a:pt x="90783" y="598349"/>
                  </a:lnTo>
                  <a:lnTo>
                    <a:pt x="89356" y="599380"/>
                  </a:lnTo>
                  <a:lnTo>
                    <a:pt x="82907" y="591112"/>
                  </a:lnTo>
                  <a:lnTo>
                    <a:pt x="84087" y="590259"/>
                  </a:lnTo>
                  <a:lnTo>
                    <a:pt x="62007" y="563583"/>
                  </a:lnTo>
                  <a:cubicBezTo>
                    <a:pt x="22873" y="505865"/>
                    <a:pt x="0" y="436330"/>
                    <a:pt x="0" y="361571"/>
                  </a:cubicBezTo>
                  <a:cubicBezTo>
                    <a:pt x="0" y="162215"/>
                    <a:pt x="162657" y="0"/>
                    <a:pt x="362556" y="0"/>
                  </a:cubicBezTo>
                  <a:close/>
                </a:path>
              </a:pathLst>
            </a:custGeom>
            <a:solidFill>
              <a:schemeClr val="accent3"/>
            </a:solidFill>
            <a:ln w="9441" cap="flat">
              <a:noFill/>
              <a:prstDash val="solid"/>
              <a:miter/>
            </a:ln>
          </p:spPr>
          <p:txBody>
            <a:bodyPr rtlCol="0" anchor="ctr"/>
            <a:lstStyle/>
            <a:p>
              <a:endParaRPr lang="en-GB"/>
            </a:p>
          </p:txBody>
        </p:sp>
      </p:grpSp>
      <p:grpSp>
        <p:nvGrpSpPr>
          <p:cNvPr id="551" name="Group 550">
            <a:extLst>
              <a:ext uri="{FF2B5EF4-FFF2-40B4-BE49-F238E27FC236}">
                <a16:creationId xmlns:a16="http://schemas.microsoft.com/office/drawing/2014/main" id="{11601E3A-F72B-FA00-6F32-BA72A2EB6409}"/>
              </a:ext>
            </a:extLst>
          </p:cNvPr>
          <p:cNvGrpSpPr/>
          <p:nvPr userDrawn="1"/>
        </p:nvGrpSpPr>
        <p:grpSpPr>
          <a:xfrm>
            <a:off x="10358284" y="56382"/>
            <a:ext cx="1373453" cy="1129227"/>
            <a:chOff x="8337955" y="559071"/>
            <a:chExt cx="1996101" cy="1641157"/>
          </a:xfrm>
        </p:grpSpPr>
        <p:sp>
          <p:nvSpPr>
            <p:cNvPr id="552" name="Freeform 551">
              <a:extLst>
                <a:ext uri="{FF2B5EF4-FFF2-40B4-BE49-F238E27FC236}">
                  <a16:creationId xmlns:a16="http://schemas.microsoft.com/office/drawing/2014/main" id="{10BEFF8A-B5B7-F520-25EA-94E003961594}"/>
                </a:ext>
              </a:extLst>
            </p:cNvPr>
            <p:cNvSpPr/>
            <p:nvPr/>
          </p:nvSpPr>
          <p:spPr>
            <a:xfrm>
              <a:off x="8348235" y="559071"/>
              <a:ext cx="1985821" cy="1641157"/>
            </a:xfrm>
            <a:custGeom>
              <a:avLst/>
              <a:gdLst>
                <a:gd name="connsiteX0" fmla="*/ 1605897 w 1985821"/>
                <a:gd name="connsiteY0" fmla="*/ 3810 h 1641157"/>
                <a:gd name="connsiteX1" fmla="*/ 1488162 w 1985821"/>
                <a:gd name="connsiteY1" fmla="*/ 0 h 1641157"/>
                <a:gd name="connsiteX2" fmla="*/ 1488162 w 1985821"/>
                <a:gd name="connsiteY2" fmla="*/ 0 h 1641157"/>
                <a:gd name="connsiteX3" fmla="*/ 1291620 w 1985821"/>
                <a:gd name="connsiteY3" fmla="*/ 96203 h 1641157"/>
                <a:gd name="connsiteX4" fmla="*/ 880497 w 1985821"/>
                <a:gd name="connsiteY4" fmla="*/ 422910 h 1641157"/>
                <a:gd name="connsiteX5" fmla="*/ 880497 w 1985821"/>
                <a:gd name="connsiteY5" fmla="*/ 422910 h 1641157"/>
                <a:gd name="connsiteX6" fmla="*/ 822579 w 1985821"/>
                <a:gd name="connsiteY6" fmla="*/ 442913 h 1641157"/>
                <a:gd name="connsiteX7" fmla="*/ 822579 w 1985821"/>
                <a:gd name="connsiteY7" fmla="*/ 442913 h 1641157"/>
                <a:gd name="connsiteX8" fmla="*/ 298468 w 1985821"/>
                <a:gd name="connsiteY8" fmla="*/ 437198 h 1641157"/>
                <a:gd name="connsiteX9" fmla="*/ 84836 w 1985821"/>
                <a:gd name="connsiteY9" fmla="*/ 481013 h 1641157"/>
                <a:gd name="connsiteX10" fmla="*/ 84836 w 1985821"/>
                <a:gd name="connsiteY10" fmla="*/ 481013 h 1641157"/>
                <a:gd name="connsiteX11" fmla="*/ 6979 w 1985821"/>
                <a:gd name="connsiteY11" fmla="*/ 552450 h 1641157"/>
                <a:gd name="connsiteX12" fmla="*/ 1282 w 1985821"/>
                <a:gd name="connsiteY12" fmla="*/ 574358 h 1641157"/>
                <a:gd name="connsiteX13" fmla="*/ 360184 w 1985821"/>
                <a:gd name="connsiteY13" fmla="*/ 1626870 h 1641157"/>
                <a:gd name="connsiteX14" fmla="*/ 380123 w 1985821"/>
                <a:gd name="connsiteY14" fmla="*/ 1641158 h 1641157"/>
                <a:gd name="connsiteX15" fmla="*/ 1255540 w 1985821"/>
                <a:gd name="connsiteY15" fmla="*/ 1610678 h 1641157"/>
                <a:gd name="connsiteX16" fmla="*/ 1977142 w 1985821"/>
                <a:gd name="connsiteY16" fmla="*/ 1092518 h 1641157"/>
                <a:gd name="connsiteX17" fmla="*/ 1984738 w 1985821"/>
                <a:gd name="connsiteY17" fmla="*/ 1068705 h 1641157"/>
                <a:gd name="connsiteX18" fmla="*/ 1625836 w 1985821"/>
                <a:gd name="connsiteY18" fmla="*/ 16193 h 1641157"/>
                <a:gd name="connsiteX19" fmla="*/ 1607796 w 1985821"/>
                <a:gd name="connsiteY19" fmla="*/ 1905 h 1641157"/>
                <a:gd name="connsiteX20" fmla="*/ 1605897 w 1985821"/>
                <a:gd name="connsiteY20" fmla="*/ 3810 h 1641157"/>
                <a:gd name="connsiteX21" fmla="*/ 456081 w 1985821"/>
                <a:gd name="connsiteY21" fmla="*/ 1526858 h 1641157"/>
                <a:gd name="connsiteX22" fmla="*/ 469374 w 1985821"/>
                <a:gd name="connsiteY22" fmla="*/ 1526858 h 1641157"/>
                <a:gd name="connsiteX23" fmla="*/ 456081 w 1985821"/>
                <a:gd name="connsiteY23" fmla="*/ 1526858 h 16411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985821" h="1641157">
                  <a:moveTo>
                    <a:pt x="1605897" y="3810"/>
                  </a:moveTo>
                  <a:lnTo>
                    <a:pt x="1488162" y="0"/>
                  </a:lnTo>
                  <a:lnTo>
                    <a:pt x="1488162" y="0"/>
                  </a:lnTo>
                  <a:cubicBezTo>
                    <a:pt x="1482465" y="1905"/>
                    <a:pt x="1421698" y="29528"/>
                    <a:pt x="1291620" y="96203"/>
                  </a:cubicBezTo>
                  <a:cubicBezTo>
                    <a:pt x="1071342" y="209550"/>
                    <a:pt x="885244" y="418148"/>
                    <a:pt x="880497" y="422910"/>
                  </a:cubicBezTo>
                  <a:lnTo>
                    <a:pt x="880497" y="422910"/>
                  </a:lnTo>
                  <a:lnTo>
                    <a:pt x="822579" y="442913"/>
                  </a:lnTo>
                  <a:lnTo>
                    <a:pt x="822579" y="442913"/>
                  </a:lnTo>
                  <a:cubicBezTo>
                    <a:pt x="815932" y="441960"/>
                    <a:pt x="541534" y="391478"/>
                    <a:pt x="298468" y="437198"/>
                  </a:cubicBezTo>
                  <a:cubicBezTo>
                    <a:pt x="146552" y="465773"/>
                    <a:pt x="91482" y="479108"/>
                    <a:pt x="84836" y="481013"/>
                  </a:cubicBezTo>
                  <a:lnTo>
                    <a:pt x="84836" y="481013"/>
                  </a:lnTo>
                  <a:lnTo>
                    <a:pt x="6979" y="552450"/>
                  </a:lnTo>
                  <a:cubicBezTo>
                    <a:pt x="332" y="558165"/>
                    <a:pt x="-1567" y="566738"/>
                    <a:pt x="1282" y="574358"/>
                  </a:cubicBezTo>
                  <a:lnTo>
                    <a:pt x="360184" y="1626870"/>
                  </a:lnTo>
                  <a:cubicBezTo>
                    <a:pt x="363032" y="1635443"/>
                    <a:pt x="371578" y="1641158"/>
                    <a:pt x="380123" y="1641158"/>
                  </a:cubicBezTo>
                  <a:cubicBezTo>
                    <a:pt x="496908" y="1637348"/>
                    <a:pt x="1255540" y="1610678"/>
                    <a:pt x="1255540" y="1610678"/>
                  </a:cubicBezTo>
                  <a:cubicBezTo>
                    <a:pt x="1255540" y="1610678"/>
                    <a:pt x="1880295" y="1162050"/>
                    <a:pt x="1977142" y="1092518"/>
                  </a:cubicBezTo>
                  <a:cubicBezTo>
                    <a:pt x="1984738" y="1086803"/>
                    <a:pt x="1987586" y="1077278"/>
                    <a:pt x="1984738" y="1068705"/>
                  </a:cubicBezTo>
                  <a:lnTo>
                    <a:pt x="1625836" y="16193"/>
                  </a:lnTo>
                  <a:cubicBezTo>
                    <a:pt x="1622987" y="8573"/>
                    <a:pt x="1615391" y="2858"/>
                    <a:pt x="1607796" y="1905"/>
                  </a:cubicBezTo>
                  <a:lnTo>
                    <a:pt x="1605897" y="3810"/>
                  </a:lnTo>
                  <a:close/>
                  <a:moveTo>
                    <a:pt x="456081" y="1526858"/>
                  </a:moveTo>
                  <a:lnTo>
                    <a:pt x="469374" y="1526858"/>
                  </a:lnTo>
                  <a:lnTo>
                    <a:pt x="456081" y="1526858"/>
                  </a:lnTo>
                  <a:close/>
                </a:path>
              </a:pathLst>
            </a:custGeom>
            <a:solidFill>
              <a:srgbClr val="FFFFFF"/>
            </a:solidFill>
            <a:ln w="9480" cap="flat">
              <a:noFill/>
              <a:prstDash val="solid"/>
              <a:miter/>
            </a:ln>
          </p:spPr>
          <p:txBody>
            <a:bodyPr rtlCol="0" anchor="ctr"/>
            <a:lstStyle/>
            <a:p>
              <a:endParaRPr lang="en-GB"/>
            </a:p>
          </p:txBody>
        </p:sp>
        <p:sp>
          <p:nvSpPr>
            <p:cNvPr id="553" name="Freeform 552">
              <a:extLst>
                <a:ext uri="{FF2B5EF4-FFF2-40B4-BE49-F238E27FC236}">
                  <a16:creationId xmlns:a16="http://schemas.microsoft.com/office/drawing/2014/main" id="{8455C5B8-5DA3-D2A6-D489-5CCEE7F3F290}"/>
                </a:ext>
              </a:extLst>
            </p:cNvPr>
            <p:cNvSpPr/>
            <p:nvPr/>
          </p:nvSpPr>
          <p:spPr>
            <a:xfrm>
              <a:off x="8337955" y="562881"/>
              <a:ext cx="1875011" cy="1547812"/>
            </a:xfrm>
            <a:custGeom>
              <a:avLst/>
              <a:gdLst>
                <a:gd name="connsiteX0" fmla="*/ 1520279 w 1875011"/>
                <a:gd name="connsiteY0" fmla="*/ 4762 h 1547812"/>
                <a:gd name="connsiteX1" fmla="*/ 1409191 w 1875011"/>
                <a:gd name="connsiteY1" fmla="*/ 0 h 1547812"/>
                <a:gd name="connsiteX2" fmla="*/ 1409191 w 1875011"/>
                <a:gd name="connsiteY2" fmla="*/ 0 h 1547812"/>
                <a:gd name="connsiteX3" fmla="*/ 1223093 w 1875011"/>
                <a:gd name="connsiteY3" fmla="*/ 90488 h 1547812"/>
                <a:gd name="connsiteX4" fmla="*/ 832859 w 1875011"/>
                <a:gd name="connsiteY4" fmla="*/ 398145 h 1547812"/>
                <a:gd name="connsiteX5" fmla="*/ 832859 w 1875011"/>
                <a:gd name="connsiteY5" fmla="*/ 398145 h 1547812"/>
                <a:gd name="connsiteX6" fmla="*/ 806273 w 1875011"/>
                <a:gd name="connsiteY6" fmla="*/ 407670 h 1547812"/>
                <a:gd name="connsiteX7" fmla="*/ 805324 w 1875011"/>
                <a:gd name="connsiteY7" fmla="*/ 407670 h 1547812"/>
                <a:gd name="connsiteX8" fmla="*/ 778738 w 1875011"/>
                <a:gd name="connsiteY8" fmla="*/ 417195 h 1547812"/>
                <a:gd name="connsiteX9" fmla="*/ 778738 w 1875011"/>
                <a:gd name="connsiteY9" fmla="*/ 417195 h 1547812"/>
                <a:gd name="connsiteX10" fmla="*/ 283112 w 1875011"/>
                <a:gd name="connsiteY10" fmla="*/ 409575 h 1547812"/>
                <a:gd name="connsiteX11" fmla="*/ 80873 w 1875011"/>
                <a:gd name="connsiteY11" fmla="*/ 449580 h 1547812"/>
                <a:gd name="connsiteX12" fmla="*/ 80873 w 1875011"/>
                <a:gd name="connsiteY12" fmla="*/ 449580 h 1547812"/>
                <a:gd name="connsiteX13" fmla="*/ 6814 w 1875011"/>
                <a:gd name="connsiteY13" fmla="*/ 517208 h 1547812"/>
                <a:gd name="connsiteX14" fmla="*/ 1117 w 1875011"/>
                <a:gd name="connsiteY14" fmla="*/ 538163 h 1547812"/>
                <a:gd name="connsiteX15" fmla="*/ 336283 w 1875011"/>
                <a:gd name="connsiteY15" fmla="*/ 1534478 h 1547812"/>
                <a:gd name="connsiteX16" fmla="*/ 355272 w 1875011"/>
                <a:gd name="connsiteY16" fmla="*/ 1547813 h 1547812"/>
                <a:gd name="connsiteX17" fmla="*/ 1182266 w 1875011"/>
                <a:gd name="connsiteY17" fmla="*/ 1523048 h 1547812"/>
                <a:gd name="connsiteX18" fmla="*/ 1866838 w 1875011"/>
                <a:gd name="connsiteY18" fmla="*/ 1036320 h 1547812"/>
                <a:gd name="connsiteX19" fmla="*/ 1874434 w 1875011"/>
                <a:gd name="connsiteY19" fmla="*/ 1014413 h 1547812"/>
                <a:gd name="connsiteX20" fmla="*/ 1540218 w 1875011"/>
                <a:gd name="connsiteY20" fmla="*/ 18098 h 1547812"/>
                <a:gd name="connsiteX21" fmla="*/ 1523128 w 1875011"/>
                <a:gd name="connsiteY21" fmla="*/ 4762 h 1547812"/>
                <a:gd name="connsiteX22" fmla="*/ 1520279 w 1875011"/>
                <a:gd name="connsiteY22" fmla="*/ 4762 h 1547812"/>
                <a:gd name="connsiteX23" fmla="*/ 960088 w 1875011"/>
                <a:gd name="connsiteY23" fmla="*/ 492443 h 1547812"/>
                <a:gd name="connsiteX24" fmla="*/ 1300001 w 1875011"/>
                <a:gd name="connsiteY24" fmla="*/ 250508 h 1547812"/>
                <a:gd name="connsiteX25" fmla="*/ 1331334 w 1875011"/>
                <a:gd name="connsiteY25" fmla="*/ 256223 h 1547812"/>
                <a:gd name="connsiteX26" fmla="*/ 1325637 w 1875011"/>
                <a:gd name="connsiteY26" fmla="*/ 287655 h 1547812"/>
                <a:gd name="connsiteX27" fmla="*/ 985724 w 1875011"/>
                <a:gd name="connsiteY27" fmla="*/ 529590 h 1547812"/>
                <a:gd name="connsiteX28" fmla="*/ 980027 w 1875011"/>
                <a:gd name="connsiteY28" fmla="*/ 532448 h 1547812"/>
                <a:gd name="connsiteX29" fmla="*/ 955341 w 1875011"/>
                <a:gd name="connsiteY29" fmla="*/ 523875 h 1547812"/>
                <a:gd name="connsiteX30" fmla="*/ 961038 w 1875011"/>
                <a:gd name="connsiteY30" fmla="*/ 492443 h 1547812"/>
                <a:gd name="connsiteX31" fmla="*/ 960088 w 1875011"/>
                <a:gd name="connsiteY31" fmla="*/ 492443 h 1547812"/>
                <a:gd name="connsiteX32" fmla="*/ 995219 w 1875011"/>
                <a:gd name="connsiteY32" fmla="*/ 595313 h 1547812"/>
                <a:gd name="connsiteX33" fmla="*/ 1335132 w 1875011"/>
                <a:gd name="connsiteY33" fmla="*/ 353378 h 1547812"/>
                <a:gd name="connsiteX34" fmla="*/ 1366464 w 1875011"/>
                <a:gd name="connsiteY34" fmla="*/ 359093 h 1547812"/>
                <a:gd name="connsiteX35" fmla="*/ 1360767 w 1875011"/>
                <a:gd name="connsiteY35" fmla="*/ 390525 h 1547812"/>
                <a:gd name="connsiteX36" fmla="*/ 1020855 w 1875011"/>
                <a:gd name="connsiteY36" fmla="*/ 632460 h 1547812"/>
                <a:gd name="connsiteX37" fmla="*/ 1015158 w 1875011"/>
                <a:gd name="connsiteY37" fmla="*/ 635318 h 1547812"/>
                <a:gd name="connsiteX38" fmla="*/ 990472 w 1875011"/>
                <a:gd name="connsiteY38" fmla="*/ 626745 h 1547812"/>
                <a:gd name="connsiteX39" fmla="*/ 996169 w 1875011"/>
                <a:gd name="connsiteY39" fmla="*/ 595313 h 1547812"/>
                <a:gd name="connsiteX40" fmla="*/ 995219 w 1875011"/>
                <a:gd name="connsiteY40" fmla="*/ 595313 h 1547812"/>
                <a:gd name="connsiteX41" fmla="*/ 1029400 w 1875011"/>
                <a:gd name="connsiteY41" fmla="*/ 698183 h 1547812"/>
                <a:gd name="connsiteX42" fmla="*/ 1369313 w 1875011"/>
                <a:gd name="connsiteY42" fmla="*/ 456248 h 1547812"/>
                <a:gd name="connsiteX43" fmla="*/ 1400645 w 1875011"/>
                <a:gd name="connsiteY43" fmla="*/ 461963 h 1547812"/>
                <a:gd name="connsiteX44" fmla="*/ 1394949 w 1875011"/>
                <a:gd name="connsiteY44" fmla="*/ 493395 h 1547812"/>
                <a:gd name="connsiteX45" fmla="*/ 1055036 w 1875011"/>
                <a:gd name="connsiteY45" fmla="*/ 735330 h 1547812"/>
                <a:gd name="connsiteX46" fmla="*/ 1049339 w 1875011"/>
                <a:gd name="connsiteY46" fmla="*/ 738188 h 1547812"/>
                <a:gd name="connsiteX47" fmla="*/ 1024653 w 1875011"/>
                <a:gd name="connsiteY47" fmla="*/ 729615 h 1547812"/>
                <a:gd name="connsiteX48" fmla="*/ 1030350 w 1875011"/>
                <a:gd name="connsiteY48" fmla="*/ 698183 h 1547812"/>
                <a:gd name="connsiteX49" fmla="*/ 1029400 w 1875011"/>
                <a:gd name="connsiteY49" fmla="*/ 698183 h 1547812"/>
                <a:gd name="connsiteX50" fmla="*/ 1063581 w 1875011"/>
                <a:gd name="connsiteY50" fmla="*/ 801053 h 1547812"/>
                <a:gd name="connsiteX51" fmla="*/ 1403494 w 1875011"/>
                <a:gd name="connsiteY51" fmla="*/ 559118 h 1547812"/>
                <a:gd name="connsiteX52" fmla="*/ 1434827 w 1875011"/>
                <a:gd name="connsiteY52" fmla="*/ 564833 h 1547812"/>
                <a:gd name="connsiteX53" fmla="*/ 1429130 w 1875011"/>
                <a:gd name="connsiteY53" fmla="*/ 596265 h 1547812"/>
                <a:gd name="connsiteX54" fmla="*/ 1089217 w 1875011"/>
                <a:gd name="connsiteY54" fmla="*/ 838200 h 1547812"/>
                <a:gd name="connsiteX55" fmla="*/ 1083520 w 1875011"/>
                <a:gd name="connsiteY55" fmla="*/ 841058 h 1547812"/>
                <a:gd name="connsiteX56" fmla="*/ 1058834 w 1875011"/>
                <a:gd name="connsiteY56" fmla="*/ 832485 h 1547812"/>
                <a:gd name="connsiteX57" fmla="*/ 1064531 w 1875011"/>
                <a:gd name="connsiteY57" fmla="*/ 801053 h 1547812"/>
                <a:gd name="connsiteX58" fmla="*/ 1063581 w 1875011"/>
                <a:gd name="connsiteY58" fmla="*/ 801053 h 1547812"/>
                <a:gd name="connsiteX59" fmla="*/ 1098712 w 1875011"/>
                <a:gd name="connsiteY59" fmla="*/ 904875 h 1547812"/>
                <a:gd name="connsiteX60" fmla="*/ 1438625 w 1875011"/>
                <a:gd name="connsiteY60" fmla="*/ 662940 h 1547812"/>
                <a:gd name="connsiteX61" fmla="*/ 1469957 w 1875011"/>
                <a:gd name="connsiteY61" fmla="*/ 668655 h 1547812"/>
                <a:gd name="connsiteX62" fmla="*/ 1464260 w 1875011"/>
                <a:gd name="connsiteY62" fmla="*/ 700088 h 1547812"/>
                <a:gd name="connsiteX63" fmla="*/ 1124348 w 1875011"/>
                <a:gd name="connsiteY63" fmla="*/ 942023 h 1547812"/>
                <a:gd name="connsiteX64" fmla="*/ 1118651 w 1875011"/>
                <a:gd name="connsiteY64" fmla="*/ 944880 h 1547812"/>
                <a:gd name="connsiteX65" fmla="*/ 1093965 w 1875011"/>
                <a:gd name="connsiteY65" fmla="*/ 936308 h 1547812"/>
                <a:gd name="connsiteX66" fmla="*/ 1099661 w 1875011"/>
                <a:gd name="connsiteY66" fmla="*/ 904875 h 1547812"/>
                <a:gd name="connsiteX67" fmla="*/ 1098712 w 1875011"/>
                <a:gd name="connsiteY67" fmla="*/ 904875 h 1547812"/>
                <a:gd name="connsiteX68" fmla="*/ 1132893 w 1875011"/>
                <a:gd name="connsiteY68" fmla="*/ 1007745 h 1547812"/>
                <a:gd name="connsiteX69" fmla="*/ 1472806 w 1875011"/>
                <a:gd name="connsiteY69" fmla="*/ 765810 h 1547812"/>
                <a:gd name="connsiteX70" fmla="*/ 1504138 w 1875011"/>
                <a:gd name="connsiteY70" fmla="*/ 771525 h 1547812"/>
                <a:gd name="connsiteX71" fmla="*/ 1498442 w 1875011"/>
                <a:gd name="connsiteY71" fmla="*/ 802958 h 1547812"/>
                <a:gd name="connsiteX72" fmla="*/ 1158529 w 1875011"/>
                <a:gd name="connsiteY72" fmla="*/ 1044893 h 1547812"/>
                <a:gd name="connsiteX73" fmla="*/ 1152832 w 1875011"/>
                <a:gd name="connsiteY73" fmla="*/ 1047750 h 1547812"/>
                <a:gd name="connsiteX74" fmla="*/ 1128146 w 1875011"/>
                <a:gd name="connsiteY74" fmla="*/ 1039178 h 1547812"/>
                <a:gd name="connsiteX75" fmla="*/ 1133843 w 1875011"/>
                <a:gd name="connsiteY75" fmla="*/ 1007745 h 1547812"/>
                <a:gd name="connsiteX76" fmla="*/ 1132893 w 1875011"/>
                <a:gd name="connsiteY76" fmla="*/ 1007745 h 1547812"/>
                <a:gd name="connsiteX77" fmla="*/ 1168024 w 1875011"/>
                <a:gd name="connsiteY77" fmla="*/ 1110615 h 1547812"/>
                <a:gd name="connsiteX78" fmla="*/ 1507936 w 1875011"/>
                <a:gd name="connsiteY78" fmla="*/ 868680 h 1547812"/>
                <a:gd name="connsiteX79" fmla="*/ 1539269 w 1875011"/>
                <a:gd name="connsiteY79" fmla="*/ 874395 h 1547812"/>
                <a:gd name="connsiteX80" fmla="*/ 1533572 w 1875011"/>
                <a:gd name="connsiteY80" fmla="*/ 905828 h 1547812"/>
                <a:gd name="connsiteX81" fmla="*/ 1193660 w 1875011"/>
                <a:gd name="connsiteY81" fmla="*/ 1147763 h 1547812"/>
                <a:gd name="connsiteX82" fmla="*/ 1187963 w 1875011"/>
                <a:gd name="connsiteY82" fmla="*/ 1150620 h 1547812"/>
                <a:gd name="connsiteX83" fmla="*/ 1163276 w 1875011"/>
                <a:gd name="connsiteY83" fmla="*/ 1142048 h 1547812"/>
                <a:gd name="connsiteX84" fmla="*/ 1168973 w 1875011"/>
                <a:gd name="connsiteY84" fmla="*/ 1110615 h 1547812"/>
                <a:gd name="connsiteX85" fmla="*/ 1168024 w 1875011"/>
                <a:gd name="connsiteY85" fmla="*/ 1110615 h 1547812"/>
                <a:gd name="connsiteX86" fmla="*/ 295455 w 1875011"/>
                <a:gd name="connsiteY86" fmla="*/ 605790 h 1547812"/>
                <a:gd name="connsiteX87" fmla="*/ 317293 w 1875011"/>
                <a:gd name="connsiteY87" fmla="*/ 582930 h 1547812"/>
                <a:gd name="connsiteX88" fmla="*/ 734113 w 1875011"/>
                <a:gd name="connsiteY88" fmla="*/ 568643 h 1547812"/>
                <a:gd name="connsiteX89" fmla="*/ 756901 w 1875011"/>
                <a:gd name="connsiteY89" fmla="*/ 590550 h 1547812"/>
                <a:gd name="connsiteX90" fmla="*/ 741709 w 1875011"/>
                <a:gd name="connsiteY90" fmla="*/ 612458 h 1547812"/>
                <a:gd name="connsiteX91" fmla="*/ 735063 w 1875011"/>
                <a:gd name="connsiteY91" fmla="*/ 613410 h 1547812"/>
                <a:gd name="connsiteX92" fmla="*/ 318243 w 1875011"/>
                <a:gd name="connsiteY92" fmla="*/ 627698 h 1547812"/>
                <a:gd name="connsiteX93" fmla="*/ 295455 w 1875011"/>
                <a:gd name="connsiteY93" fmla="*/ 605790 h 1547812"/>
                <a:gd name="connsiteX94" fmla="*/ 295455 w 1875011"/>
                <a:gd name="connsiteY94" fmla="*/ 605790 h 1547812"/>
                <a:gd name="connsiteX95" fmla="*/ 329636 w 1875011"/>
                <a:gd name="connsiteY95" fmla="*/ 708660 h 1547812"/>
                <a:gd name="connsiteX96" fmla="*/ 351474 w 1875011"/>
                <a:gd name="connsiteY96" fmla="*/ 685800 h 1547812"/>
                <a:gd name="connsiteX97" fmla="*/ 768294 w 1875011"/>
                <a:gd name="connsiteY97" fmla="*/ 671513 h 1547812"/>
                <a:gd name="connsiteX98" fmla="*/ 791082 w 1875011"/>
                <a:gd name="connsiteY98" fmla="*/ 693420 h 1547812"/>
                <a:gd name="connsiteX99" fmla="*/ 775890 w 1875011"/>
                <a:gd name="connsiteY99" fmla="*/ 715328 h 1547812"/>
                <a:gd name="connsiteX100" fmla="*/ 769244 w 1875011"/>
                <a:gd name="connsiteY100" fmla="*/ 716280 h 1547812"/>
                <a:gd name="connsiteX101" fmla="*/ 352424 w 1875011"/>
                <a:gd name="connsiteY101" fmla="*/ 730568 h 1547812"/>
                <a:gd name="connsiteX102" fmla="*/ 329636 w 1875011"/>
                <a:gd name="connsiteY102" fmla="*/ 708660 h 1547812"/>
                <a:gd name="connsiteX103" fmla="*/ 329636 w 1875011"/>
                <a:gd name="connsiteY103" fmla="*/ 708660 h 1547812"/>
                <a:gd name="connsiteX104" fmla="*/ 364767 w 1875011"/>
                <a:gd name="connsiteY104" fmla="*/ 811530 h 1547812"/>
                <a:gd name="connsiteX105" fmla="*/ 386605 w 1875011"/>
                <a:gd name="connsiteY105" fmla="*/ 788670 h 1547812"/>
                <a:gd name="connsiteX106" fmla="*/ 803425 w 1875011"/>
                <a:gd name="connsiteY106" fmla="*/ 774383 h 1547812"/>
                <a:gd name="connsiteX107" fmla="*/ 826212 w 1875011"/>
                <a:gd name="connsiteY107" fmla="*/ 796290 h 1547812"/>
                <a:gd name="connsiteX108" fmla="*/ 811021 w 1875011"/>
                <a:gd name="connsiteY108" fmla="*/ 818198 h 1547812"/>
                <a:gd name="connsiteX109" fmla="*/ 804374 w 1875011"/>
                <a:gd name="connsiteY109" fmla="*/ 819150 h 1547812"/>
                <a:gd name="connsiteX110" fmla="*/ 387554 w 1875011"/>
                <a:gd name="connsiteY110" fmla="*/ 833438 h 1547812"/>
                <a:gd name="connsiteX111" fmla="*/ 364767 w 1875011"/>
                <a:gd name="connsiteY111" fmla="*/ 811530 h 1547812"/>
                <a:gd name="connsiteX112" fmla="*/ 364767 w 1875011"/>
                <a:gd name="connsiteY112" fmla="*/ 811530 h 1547812"/>
                <a:gd name="connsiteX113" fmla="*/ 398948 w 1875011"/>
                <a:gd name="connsiteY113" fmla="*/ 915353 h 1547812"/>
                <a:gd name="connsiteX114" fmla="*/ 420786 w 1875011"/>
                <a:gd name="connsiteY114" fmla="*/ 892493 h 1547812"/>
                <a:gd name="connsiteX115" fmla="*/ 837606 w 1875011"/>
                <a:gd name="connsiteY115" fmla="*/ 878205 h 1547812"/>
                <a:gd name="connsiteX116" fmla="*/ 860393 w 1875011"/>
                <a:gd name="connsiteY116" fmla="*/ 900113 h 1547812"/>
                <a:gd name="connsiteX117" fmla="*/ 845202 w 1875011"/>
                <a:gd name="connsiteY117" fmla="*/ 922020 h 1547812"/>
                <a:gd name="connsiteX118" fmla="*/ 838555 w 1875011"/>
                <a:gd name="connsiteY118" fmla="*/ 922973 h 1547812"/>
                <a:gd name="connsiteX119" fmla="*/ 421735 w 1875011"/>
                <a:gd name="connsiteY119" fmla="*/ 937260 h 1547812"/>
                <a:gd name="connsiteX120" fmla="*/ 398948 w 1875011"/>
                <a:gd name="connsiteY120" fmla="*/ 915353 h 1547812"/>
                <a:gd name="connsiteX121" fmla="*/ 398948 w 1875011"/>
                <a:gd name="connsiteY121" fmla="*/ 915353 h 1547812"/>
                <a:gd name="connsiteX122" fmla="*/ 434079 w 1875011"/>
                <a:gd name="connsiteY122" fmla="*/ 1018223 h 1547812"/>
                <a:gd name="connsiteX123" fmla="*/ 455917 w 1875011"/>
                <a:gd name="connsiteY123" fmla="*/ 995363 h 1547812"/>
                <a:gd name="connsiteX124" fmla="*/ 872737 w 1875011"/>
                <a:gd name="connsiteY124" fmla="*/ 981075 h 1547812"/>
                <a:gd name="connsiteX125" fmla="*/ 895524 w 1875011"/>
                <a:gd name="connsiteY125" fmla="*/ 1002983 h 1547812"/>
                <a:gd name="connsiteX126" fmla="*/ 880332 w 1875011"/>
                <a:gd name="connsiteY126" fmla="*/ 1024890 h 1547812"/>
                <a:gd name="connsiteX127" fmla="*/ 873686 w 1875011"/>
                <a:gd name="connsiteY127" fmla="*/ 1025843 h 1547812"/>
                <a:gd name="connsiteX128" fmla="*/ 456866 w 1875011"/>
                <a:gd name="connsiteY128" fmla="*/ 1040130 h 1547812"/>
                <a:gd name="connsiteX129" fmla="*/ 434079 w 1875011"/>
                <a:gd name="connsiteY129" fmla="*/ 1018223 h 1547812"/>
                <a:gd name="connsiteX130" fmla="*/ 434079 w 1875011"/>
                <a:gd name="connsiteY130" fmla="*/ 1018223 h 1547812"/>
                <a:gd name="connsiteX131" fmla="*/ 468260 w 1875011"/>
                <a:gd name="connsiteY131" fmla="*/ 1121093 h 1547812"/>
                <a:gd name="connsiteX132" fmla="*/ 490098 w 1875011"/>
                <a:gd name="connsiteY132" fmla="*/ 1098233 h 1547812"/>
                <a:gd name="connsiteX133" fmla="*/ 906918 w 1875011"/>
                <a:gd name="connsiteY133" fmla="*/ 1083945 h 1547812"/>
                <a:gd name="connsiteX134" fmla="*/ 929705 w 1875011"/>
                <a:gd name="connsiteY134" fmla="*/ 1105853 h 1547812"/>
                <a:gd name="connsiteX135" fmla="*/ 914514 w 1875011"/>
                <a:gd name="connsiteY135" fmla="*/ 1127760 h 1547812"/>
                <a:gd name="connsiteX136" fmla="*/ 907867 w 1875011"/>
                <a:gd name="connsiteY136" fmla="*/ 1128713 h 1547812"/>
                <a:gd name="connsiteX137" fmla="*/ 491047 w 1875011"/>
                <a:gd name="connsiteY137" fmla="*/ 1143000 h 1547812"/>
                <a:gd name="connsiteX138" fmla="*/ 468260 w 1875011"/>
                <a:gd name="connsiteY138" fmla="*/ 1121093 h 1547812"/>
                <a:gd name="connsiteX139" fmla="*/ 468260 w 1875011"/>
                <a:gd name="connsiteY139" fmla="*/ 1121093 h 1547812"/>
                <a:gd name="connsiteX140" fmla="*/ 503390 w 1875011"/>
                <a:gd name="connsiteY140" fmla="*/ 1223963 h 1547812"/>
                <a:gd name="connsiteX141" fmla="*/ 525228 w 1875011"/>
                <a:gd name="connsiteY141" fmla="*/ 1201103 h 1547812"/>
                <a:gd name="connsiteX142" fmla="*/ 942048 w 1875011"/>
                <a:gd name="connsiteY142" fmla="*/ 1186815 h 1547812"/>
                <a:gd name="connsiteX143" fmla="*/ 964836 w 1875011"/>
                <a:gd name="connsiteY143" fmla="*/ 1208723 h 1547812"/>
                <a:gd name="connsiteX144" fmla="*/ 949644 w 1875011"/>
                <a:gd name="connsiteY144" fmla="*/ 1230630 h 1547812"/>
                <a:gd name="connsiteX145" fmla="*/ 942998 w 1875011"/>
                <a:gd name="connsiteY145" fmla="*/ 1231583 h 1547812"/>
                <a:gd name="connsiteX146" fmla="*/ 526178 w 1875011"/>
                <a:gd name="connsiteY146" fmla="*/ 1245870 h 1547812"/>
                <a:gd name="connsiteX147" fmla="*/ 503390 w 1875011"/>
                <a:gd name="connsiteY147" fmla="*/ 1223963 h 1547812"/>
                <a:gd name="connsiteX148" fmla="*/ 503390 w 1875011"/>
                <a:gd name="connsiteY148" fmla="*/ 1223963 h 1547812"/>
                <a:gd name="connsiteX149" fmla="*/ 832859 w 1875011"/>
                <a:gd name="connsiteY149" fmla="*/ 398145 h 1547812"/>
                <a:gd name="connsiteX150" fmla="*/ 1167074 w 1875011"/>
                <a:gd name="connsiteY150" fmla="*/ 1391603 h 1547812"/>
                <a:gd name="connsiteX151" fmla="*/ 1728215 w 1875011"/>
                <a:gd name="connsiteY151" fmla="*/ 989648 h 1547812"/>
                <a:gd name="connsiteX152" fmla="*/ 1734861 w 1875011"/>
                <a:gd name="connsiteY152" fmla="*/ 967740 h 1547812"/>
                <a:gd name="connsiteX153" fmla="*/ 1421534 w 1875011"/>
                <a:gd name="connsiteY153" fmla="*/ 32385 h 1547812"/>
                <a:gd name="connsiteX154" fmla="*/ 1497492 w 1875011"/>
                <a:gd name="connsiteY154" fmla="*/ 38100 h 1547812"/>
                <a:gd name="connsiteX155" fmla="*/ 1514583 w 1875011"/>
                <a:gd name="connsiteY155" fmla="*/ 51435 h 1547812"/>
                <a:gd name="connsiteX156" fmla="*/ 1835506 w 1875011"/>
                <a:gd name="connsiteY156" fmla="*/ 1005840 h 1547812"/>
                <a:gd name="connsiteX157" fmla="*/ 1822213 w 1875011"/>
                <a:gd name="connsiteY157" fmla="*/ 1030605 h 1547812"/>
                <a:gd name="connsiteX158" fmla="*/ 1166125 w 1875011"/>
                <a:gd name="connsiteY158" fmla="*/ 1480185 h 1547812"/>
                <a:gd name="connsiteX159" fmla="*/ 372363 w 1875011"/>
                <a:gd name="connsiteY159" fmla="*/ 1520190 h 1547812"/>
                <a:gd name="connsiteX160" fmla="*/ 353373 w 1875011"/>
                <a:gd name="connsiteY160" fmla="*/ 1506855 h 1547812"/>
                <a:gd name="connsiteX161" fmla="*/ 32450 w 1875011"/>
                <a:gd name="connsiteY161" fmla="*/ 552450 h 1547812"/>
                <a:gd name="connsiteX162" fmla="*/ 38147 w 1875011"/>
                <a:gd name="connsiteY162" fmla="*/ 531495 h 1547812"/>
                <a:gd name="connsiteX163" fmla="*/ 95116 w 1875011"/>
                <a:gd name="connsiteY163" fmla="*/ 481013 h 1547812"/>
                <a:gd name="connsiteX164" fmla="*/ 410342 w 1875011"/>
                <a:gd name="connsiteY164" fmla="*/ 1416368 h 1547812"/>
                <a:gd name="connsiteX165" fmla="*/ 429331 w 1875011"/>
                <a:gd name="connsiteY165" fmla="*/ 1429703 h 1547812"/>
                <a:gd name="connsiteX166" fmla="*/ 1112954 w 1875011"/>
                <a:gd name="connsiteY166" fmla="*/ 1411605 h 1547812"/>
                <a:gd name="connsiteX167" fmla="*/ 778738 w 1875011"/>
                <a:gd name="connsiteY167" fmla="*/ 417195 h 15478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Lst>
              <a:rect l="l" t="t" r="r" b="b"/>
              <a:pathLst>
                <a:path w="1875011" h="1547812">
                  <a:moveTo>
                    <a:pt x="1520279" y="4762"/>
                  </a:moveTo>
                  <a:lnTo>
                    <a:pt x="1409191" y="0"/>
                  </a:lnTo>
                  <a:lnTo>
                    <a:pt x="1409191" y="0"/>
                  </a:lnTo>
                  <a:cubicBezTo>
                    <a:pt x="1403494" y="1905"/>
                    <a:pt x="1346525" y="27623"/>
                    <a:pt x="1223093" y="90488"/>
                  </a:cubicBezTo>
                  <a:cubicBezTo>
                    <a:pt x="1015158" y="197168"/>
                    <a:pt x="837606" y="393383"/>
                    <a:pt x="832859" y="398145"/>
                  </a:cubicBezTo>
                  <a:lnTo>
                    <a:pt x="832859" y="398145"/>
                  </a:lnTo>
                  <a:lnTo>
                    <a:pt x="806273" y="407670"/>
                  </a:lnTo>
                  <a:lnTo>
                    <a:pt x="805324" y="407670"/>
                  </a:lnTo>
                  <a:lnTo>
                    <a:pt x="778738" y="417195"/>
                  </a:lnTo>
                  <a:lnTo>
                    <a:pt x="778738" y="417195"/>
                  </a:lnTo>
                  <a:cubicBezTo>
                    <a:pt x="773042" y="416243"/>
                    <a:pt x="512885" y="367665"/>
                    <a:pt x="283112" y="409575"/>
                  </a:cubicBezTo>
                  <a:cubicBezTo>
                    <a:pt x="139741" y="435293"/>
                    <a:pt x="87520" y="448628"/>
                    <a:pt x="80873" y="449580"/>
                  </a:cubicBezTo>
                  <a:lnTo>
                    <a:pt x="80873" y="449580"/>
                  </a:lnTo>
                  <a:lnTo>
                    <a:pt x="6814" y="517208"/>
                  </a:lnTo>
                  <a:cubicBezTo>
                    <a:pt x="1117" y="521970"/>
                    <a:pt x="-1731" y="530543"/>
                    <a:pt x="1117" y="538163"/>
                  </a:cubicBezTo>
                  <a:lnTo>
                    <a:pt x="336283" y="1534478"/>
                  </a:lnTo>
                  <a:cubicBezTo>
                    <a:pt x="339131" y="1542098"/>
                    <a:pt x="346727" y="1547813"/>
                    <a:pt x="355272" y="1547813"/>
                  </a:cubicBezTo>
                  <a:cubicBezTo>
                    <a:pt x="465411" y="1544955"/>
                    <a:pt x="1182266" y="1523048"/>
                    <a:pt x="1182266" y="1523048"/>
                  </a:cubicBezTo>
                  <a:cubicBezTo>
                    <a:pt x="1182266" y="1523048"/>
                    <a:pt x="1774739" y="1101090"/>
                    <a:pt x="1866838" y="1036320"/>
                  </a:cubicBezTo>
                  <a:cubicBezTo>
                    <a:pt x="1873485" y="1031558"/>
                    <a:pt x="1876333" y="1022033"/>
                    <a:pt x="1874434" y="1014413"/>
                  </a:cubicBezTo>
                  <a:lnTo>
                    <a:pt x="1540218" y="18098"/>
                  </a:lnTo>
                  <a:cubicBezTo>
                    <a:pt x="1537370" y="10478"/>
                    <a:pt x="1530724" y="5715"/>
                    <a:pt x="1523128" y="4762"/>
                  </a:cubicBezTo>
                  <a:lnTo>
                    <a:pt x="1520279" y="4762"/>
                  </a:lnTo>
                  <a:close/>
                  <a:moveTo>
                    <a:pt x="960088" y="492443"/>
                  </a:moveTo>
                  <a:lnTo>
                    <a:pt x="1300001" y="250508"/>
                  </a:lnTo>
                  <a:cubicBezTo>
                    <a:pt x="1309496" y="243840"/>
                    <a:pt x="1323738" y="245745"/>
                    <a:pt x="1331334" y="256223"/>
                  </a:cubicBezTo>
                  <a:cubicBezTo>
                    <a:pt x="1337980" y="266700"/>
                    <a:pt x="1336081" y="280035"/>
                    <a:pt x="1325637" y="287655"/>
                  </a:cubicBezTo>
                  <a:lnTo>
                    <a:pt x="985724" y="529590"/>
                  </a:lnTo>
                  <a:cubicBezTo>
                    <a:pt x="983825" y="530543"/>
                    <a:pt x="981926" y="531495"/>
                    <a:pt x="980027" y="532448"/>
                  </a:cubicBezTo>
                  <a:cubicBezTo>
                    <a:pt x="970533" y="535305"/>
                    <a:pt x="961038" y="532448"/>
                    <a:pt x="955341" y="523875"/>
                  </a:cubicBezTo>
                  <a:cubicBezTo>
                    <a:pt x="948695" y="513398"/>
                    <a:pt x="950594" y="500063"/>
                    <a:pt x="961038" y="492443"/>
                  </a:cubicBezTo>
                  <a:lnTo>
                    <a:pt x="960088" y="492443"/>
                  </a:lnTo>
                  <a:close/>
                  <a:moveTo>
                    <a:pt x="995219" y="595313"/>
                  </a:moveTo>
                  <a:lnTo>
                    <a:pt x="1335132" y="353378"/>
                  </a:lnTo>
                  <a:cubicBezTo>
                    <a:pt x="1344626" y="346710"/>
                    <a:pt x="1358868" y="348615"/>
                    <a:pt x="1366464" y="359093"/>
                  </a:cubicBezTo>
                  <a:cubicBezTo>
                    <a:pt x="1373111" y="369570"/>
                    <a:pt x="1371212" y="382905"/>
                    <a:pt x="1360767" y="390525"/>
                  </a:cubicBezTo>
                  <a:lnTo>
                    <a:pt x="1020855" y="632460"/>
                  </a:lnTo>
                  <a:cubicBezTo>
                    <a:pt x="1018956" y="633413"/>
                    <a:pt x="1017057" y="634365"/>
                    <a:pt x="1015158" y="635318"/>
                  </a:cubicBezTo>
                  <a:cubicBezTo>
                    <a:pt x="1005663" y="638175"/>
                    <a:pt x="996169" y="635318"/>
                    <a:pt x="990472" y="626745"/>
                  </a:cubicBezTo>
                  <a:cubicBezTo>
                    <a:pt x="983825" y="616268"/>
                    <a:pt x="985724" y="602933"/>
                    <a:pt x="996169" y="595313"/>
                  </a:cubicBezTo>
                  <a:lnTo>
                    <a:pt x="995219" y="595313"/>
                  </a:lnTo>
                  <a:close/>
                  <a:moveTo>
                    <a:pt x="1029400" y="698183"/>
                  </a:moveTo>
                  <a:lnTo>
                    <a:pt x="1369313" y="456248"/>
                  </a:lnTo>
                  <a:cubicBezTo>
                    <a:pt x="1378807" y="449580"/>
                    <a:pt x="1393050" y="451485"/>
                    <a:pt x="1400645" y="461963"/>
                  </a:cubicBezTo>
                  <a:cubicBezTo>
                    <a:pt x="1407292" y="472440"/>
                    <a:pt x="1405393" y="485775"/>
                    <a:pt x="1394949" y="493395"/>
                  </a:cubicBezTo>
                  <a:lnTo>
                    <a:pt x="1055036" y="735330"/>
                  </a:lnTo>
                  <a:cubicBezTo>
                    <a:pt x="1053137" y="736283"/>
                    <a:pt x="1051238" y="737235"/>
                    <a:pt x="1049339" y="738188"/>
                  </a:cubicBezTo>
                  <a:cubicBezTo>
                    <a:pt x="1039844" y="741045"/>
                    <a:pt x="1030350" y="738188"/>
                    <a:pt x="1024653" y="729615"/>
                  </a:cubicBezTo>
                  <a:cubicBezTo>
                    <a:pt x="1018006" y="719138"/>
                    <a:pt x="1019905" y="705803"/>
                    <a:pt x="1030350" y="698183"/>
                  </a:cubicBezTo>
                  <a:lnTo>
                    <a:pt x="1029400" y="698183"/>
                  </a:lnTo>
                  <a:close/>
                  <a:moveTo>
                    <a:pt x="1063581" y="801053"/>
                  </a:moveTo>
                  <a:lnTo>
                    <a:pt x="1403494" y="559118"/>
                  </a:lnTo>
                  <a:cubicBezTo>
                    <a:pt x="1412989" y="552450"/>
                    <a:pt x="1427231" y="554355"/>
                    <a:pt x="1434827" y="564833"/>
                  </a:cubicBezTo>
                  <a:cubicBezTo>
                    <a:pt x="1441473" y="575310"/>
                    <a:pt x="1439574" y="588645"/>
                    <a:pt x="1429130" y="596265"/>
                  </a:cubicBezTo>
                  <a:lnTo>
                    <a:pt x="1089217" y="838200"/>
                  </a:lnTo>
                  <a:cubicBezTo>
                    <a:pt x="1087318" y="839153"/>
                    <a:pt x="1085419" y="840105"/>
                    <a:pt x="1083520" y="841058"/>
                  </a:cubicBezTo>
                  <a:cubicBezTo>
                    <a:pt x="1074026" y="843915"/>
                    <a:pt x="1064531" y="841058"/>
                    <a:pt x="1058834" y="832485"/>
                  </a:cubicBezTo>
                  <a:cubicBezTo>
                    <a:pt x="1052188" y="822008"/>
                    <a:pt x="1054087" y="808673"/>
                    <a:pt x="1064531" y="801053"/>
                  </a:cubicBezTo>
                  <a:lnTo>
                    <a:pt x="1063581" y="801053"/>
                  </a:lnTo>
                  <a:close/>
                  <a:moveTo>
                    <a:pt x="1098712" y="904875"/>
                  </a:moveTo>
                  <a:lnTo>
                    <a:pt x="1438625" y="662940"/>
                  </a:lnTo>
                  <a:cubicBezTo>
                    <a:pt x="1449069" y="656273"/>
                    <a:pt x="1462361" y="658178"/>
                    <a:pt x="1469957" y="668655"/>
                  </a:cubicBezTo>
                  <a:cubicBezTo>
                    <a:pt x="1476604" y="679133"/>
                    <a:pt x="1474705" y="692468"/>
                    <a:pt x="1464260" y="700088"/>
                  </a:cubicBezTo>
                  <a:lnTo>
                    <a:pt x="1124348" y="942023"/>
                  </a:lnTo>
                  <a:cubicBezTo>
                    <a:pt x="1122449" y="942975"/>
                    <a:pt x="1120550" y="943928"/>
                    <a:pt x="1118651" y="944880"/>
                  </a:cubicBezTo>
                  <a:cubicBezTo>
                    <a:pt x="1109156" y="947738"/>
                    <a:pt x="1099661" y="944880"/>
                    <a:pt x="1093965" y="936308"/>
                  </a:cubicBezTo>
                  <a:cubicBezTo>
                    <a:pt x="1087318" y="925830"/>
                    <a:pt x="1089217" y="912495"/>
                    <a:pt x="1099661" y="904875"/>
                  </a:cubicBezTo>
                  <a:lnTo>
                    <a:pt x="1098712" y="904875"/>
                  </a:lnTo>
                  <a:close/>
                  <a:moveTo>
                    <a:pt x="1132893" y="1007745"/>
                  </a:moveTo>
                  <a:lnTo>
                    <a:pt x="1472806" y="765810"/>
                  </a:lnTo>
                  <a:cubicBezTo>
                    <a:pt x="1482300" y="759143"/>
                    <a:pt x="1496542" y="761048"/>
                    <a:pt x="1504138" y="771525"/>
                  </a:cubicBezTo>
                  <a:cubicBezTo>
                    <a:pt x="1510785" y="782003"/>
                    <a:pt x="1508886" y="795338"/>
                    <a:pt x="1498442" y="802958"/>
                  </a:cubicBezTo>
                  <a:lnTo>
                    <a:pt x="1158529" y="1044893"/>
                  </a:lnTo>
                  <a:cubicBezTo>
                    <a:pt x="1156630" y="1045845"/>
                    <a:pt x="1154731" y="1046798"/>
                    <a:pt x="1152832" y="1047750"/>
                  </a:cubicBezTo>
                  <a:cubicBezTo>
                    <a:pt x="1143337" y="1050608"/>
                    <a:pt x="1133843" y="1047750"/>
                    <a:pt x="1128146" y="1039178"/>
                  </a:cubicBezTo>
                  <a:cubicBezTo>
                    <a:pt x="1121499" y="1028700"/>
                    <a:pt x="1123398" y="1015365"/>
                    <a:pt x="1133843" y="1007745"/>
                  </a:cubicBezTo>
                  <a:lnTo>
                    <a:pt x="1132893" y="1007745"/>
                  </a:lnTo>
                  <a:close/>
                  <a:moveTo>
                    <a:pt x="1168024" y="1110615"/>
                  </a:moveTo>
                  <a:lnTo>
                    <a:pt x="1507936" y="868680"/>
                  </a:lnTo>
                  <a:cubicBezTo>
                    <a:pt x="1517431" y="862013"/>
                    <a:pt x="1531673" y="863918"/>
                    <a:pt x="1539269" y="874395"/>
                  </a:cubicBezTo>
                  <a:cubicBezTo>
                    <a:pt x="1545915" y="884873"/>
                    <a:pt x="1544016" y="898208"/>
                    <a:pt x="1533572" y="905828"/>
                  </a:cubicBezTo>
                  <a:lnTo>
                    <a:pt x="1193660" y="1147763"/>
                  </a:lnTo>
                  <a:cubicBezTo>
                    <a:pt x="1191761" y="1148715"/>
                    <a:pt x="1189862" y="1149668"/>
                    <a:pt x="1187963" y="1150620"/>
                  </a:cubicBezTo>
                  <a:cubicBezTo>
                    <a:pt x="1178468" y="1153478"/>
                    <a:pt x="1168973" y="1150620"/>
                    <a:pt x="1163276" y="1142048"/>
                  </a:cubicBezTo>
                  <a:cubicBezTo>
                    <a:pt x="1156630" y="1131570"/>
                    <a:pt x="1158529" y="1118235"/>
                    <a:pt x="1168973" y="1110615"/>
                  </a:cubicBezTo>
                  <a:lnTo>
                    <a:pt x="1168024" y="1110615"/>
                  </a:lnTo>
                  <a:close/>
                  <a:moveTo>
                    <a:pt x="295455" y="605790"/>
                  </a:moveTo>
                  <a:cubicBezTo>
                    <a:pt x="295455" y="593408"/>
                    <a:pt x="304950" y="582930"/>
                    <a:pt x="317293" y="582930"/>
                  </a:cubicBezTo>
                  <a:lnTo>
                    <a:pt x="734113" y="568643"/>
                  </a:lnTo>
                  <a:cubicBezTo>
                    <a:pt x="746456" y="568643"/>
                    <a:pt x="756901" y="578168"/>
                    <a:pt x="756901" y="590550"/>
                  </a:cubicBezTo>
                  <a:cubicBezTo>
                    <a:pt x="756901" y="601028"/>
                    <a:pt x="751204" y="609600"/>
                    <a:pt x="741709" y="612458"/>
                  </a:cubicBezTo>
                  <a:cubicBezTo>
                    <a:pt x="732214" y="615315"/>
                    <a:pt x="737911" y="613410"/>
                    <a:pt x="735063" y="613410"/>
                  </a:cubicBezTo>
                  <a:lnTo>
                    <a:pt x="318243" y="627698"/>
                  </a:lnTo>
                  <a:cubicBezTo>
                    <a:pt x="305899" y="627698"/>
                    <a:pt x="295455" y="618173"/>
                    <a:pt x="295455" y="605790"/>
                  </a:cubicBezTo>
                  <a:lnTo>
                    <a:pt x="295455" y="605790"/>
                  </a:lnTo>
                  <a:close/>
                  <a:moveTo>
                    <a:pt x="329636" y="708660"/>
                  </a:moveTo>
                  <a:cubicBezTo>
                    <a:pt x="329636" y="696278"/>
                    <a:pt x="339131" y="685800"/>
                    <a:pt x="351474" y="685800"/>
                  </a:cubicBezTo>
                  <a:lnTo>
                    <a:pt x="768294" y="671513"/>
                  </a:lnTo>
                  <a:cubicBezTo>
                    <a:pt x="780637" y="671513"/>
                    <a:pt x="791082" y="681038"/>
                    <a:pt x="791082" y="693420"/>
                  </a:cubicBezTo>
                  <a:cubicBezTo>
                    <a:pt x="791082" y="703898"/>
                    <a:pt x="785385" y="712470"/>
                    <a:pt x="775890" y="715328"/>
                  </a:cubicBezTo>
                  <a:cubicBezTo>
                    <a:pt x="766395" y="718185"/>
                    <a:pt x="772092" y="716280"/>
                    <a:pt x="769244" y="716280"/>
                  </a:cubicBezTo>
                  <a:lnTo>
                    <a:pt x="352424" y="730568"/>
                  </a:lnTo>
                  <a:cubicBezTo>
                    <a:pt x="340080" y="730568"/>
                    <a:pt x="329636" y="721043"/>
                    <a:pt x="329636" y="708660"/>
                  </a:cubicBezTo>
                  <a:lnTo>
                    <a:pt x="329636" y="708660"/>
                  </a:lnTo>
                  <a:close/>
                  <a:moveTo>
                    <a:pt x="364767" y="811530"/>
                  </a:moveTo>
                  <a:cubicBezTo>
                    <a:pt x="364767" y="799148"/>
                    <a:pt x="374262" y="788670"/>
                    <a:pt x="386605" y="788670"/>
                  </a:cubicBezTo>
                  <a:lnTo>
                    <a:pt x="803425" y="774383"/>
                  </a:lnTo>
                  <a:cubicBezTo>
                    <a:pt x="815768" y="774383"/>
                    <a:pt x="826212" y="783908"/>
                    <a:pt x="826212" y="796290"/>
                  </a:cubicBezTo>
                  <a:cubicBezTo>
                    <a:pt x="826212" y="806768"/>
                    <a:pt x="820515" y="815340"/>
                    <a:pt x="811021" y="818198"/>
                  </a:cubicBezTo>
                  <a:cubicBezTo>
                    <a:pt x="801526" y="821055"/>
                    <a:pt x="807223" y="819150"/>
                    <a:pt x="804374" y="819150"/>
                  </a:cubicBezTo>
                  <a:lnTo>
                    <a:pt x="387554" y="833438"/>
                  </a:lnTo>
                  <a:cubicBezTo>
                    <a:pt x="375211" y="833438"/>
                    <a:pt x="364767" y="823913"/>
                    <a:pt x="364767" y="811530"/>
                  </a:cubicBezTo>
                  <a:lnTo>
                    <a:pt x="364767" y="811530"/>
                  </a:lnTo>
                  <a:close/>
                  <a:moveTo>
                    <a:pt x="398948" y="915353"/>
                  </a:moveTo>
                  <a:cubicBezTo>
                    <a:pt x="398948" y="902970"/>
                    <a:pt x="408443" y="892493"/>
                    <a:pt x="420786" y="892493"/>
                  </a:cubicBezTo>
                  <a:lnTo>
                    <a:pt x="837606" y="878205"/>
                  </a:lnTo>
                  <a:cubicBezTo>
                    <a:pt x="849949" y="878205"/>
                    <a:pt x="860393" y="887730"/>
                    <a:pt x="860393" y="900113"/>
                  </a:cubicBezTo>
                  <a:cubicBezTo>
                    <a:pt x="860393" y="910590"/>
                    <a:pt x="854697" y="919163"/>
                    <a:pt x="845202" y="922020"/>
                  </a:cubicBezTo>
                  <a:cubicBezTo>
                    <a:pt x="835707" y="924878"/>
                    <a:pt x="841404" y="922973"/>
                    <a:pt x="838555" y="922973"/>
                  </a:cubicBezTo>
                  <a:lnTo>
                    <a:pt x="421735" y="937260"/>
                  </a:lnTo>
                  <a:cubicBezTo>
                    <a:pt x="409392" y="937260"/>
                    <a:pt x="398948" y="927735"/>
                    <a:pt x="398948" y="915353"/>
                  </a:cubicBezTo>
                  <a:lnTo>
                    <a:pt x="398948" y="915353"/>
                  </a:lnTo>
                  <a:close/>
                  <a:moveTo>
                    <a:pt x="434079" y="1018223"/>
                  </a:moveTo>
                  <a:cubicBezTo>
                    <a:pt x="434079" y="1005840"/>
                    <a:pt x="443573" y="995363"/>
                    <a:pt x="455917" y="995363"/>
                  </a:cubicBezTo>
                  <a:lnTo>
                    <a:pt x="872737" y="981075"/>
                  </a:lnTo>
                  <a:cubicBezTo>
                    <a:pt x="885080" y="981075"/>
                    <a:pt x="895524" y="990600"/>
                    <a:pt x="895524" y="1002983"/>
                  </a:cubicBezTo>
                  <a:cubicBezTo>
                    <a:pt x="895524" y="1013460"/>
                    <a:pt x="889827" y="1022033"/>
                    <a:pt x="880332" y="1024890"/>
                  </a:cubicBezTo>
                  <a:cubicBezTo>
                    <a:pt x="870838" y="1027748"/>
                    <a:pt x="876535" y="1025843"/>
                    <a:pt x="873686" y="1025843"/>
                  </a:cubicBezTo>
                  <a:lnTo>
                    <a:pt x="456866" y="1040130"/>
                  </a:lnTo>
                  <a:cubicBezTo>
                    <a:pt x="444523" y="1040130"/>
                    <a:pt x="434079" y="1030605"/>
                    <a:pt x="434079" y="1018223"/>
                  </a:cubicBezTo>
                  <a:lnTo>
                    <a:pt x="434079" y="1018223"/>
                  </a:lnTo>
                  <a:close/>
                  <a:moveTo>
                    <a:pt x="468260" y="1121093"/>
                  </a:moveTo>
                  <a:cubicBezTo>
                    <a:pt x="468260" y="1108710"/>
                    <a:pt x="477755" y="1098233"/>
                    <a:pt x="490098" y="1098233"/>
                  </a:cubicBezTo>
                  <a:lnTo>
                    <a:pt x="906918" y="1083945"/>
                  </a:lnTo>
                  <a:cubicBezTo>
                    <a:pt x="919261" y="1083945"/>
                    <a:pt x="929705" y="1093470"/>
                    <a:pt x="929705" y="1105853"/>
                  </a:cubicBezTo>
                  <a:cubicBezTo>
                    <a:pt x="929705" y="1116330"/>
                    <a:pt x="924008" y="1124903"/>
                    <a:pt x="914514" y="1127760"/>
                  </a:cubicBezTo>
                  <a:cubicBezTo>
                    <a:pt x="905019" y="1130618"/>
                    <a:pt x="910716" y="1128713"/>
                    <a:pt x="907867" y="1128713"/>
                  </a:cubicBezTo>
                  <a:lnTo>
                    <a:pt x="491047" y="1143000"/>
                  </a:lnTo>
                  <a:cubicBezTo>
                    <a:pt x="478704" y="1143000"/>
                    <a:pt x="468260" y="1133475"/>
                    <a:pt x="468260" y="1121093"/>
                  </a:cubicBezTo>
                  <a:lnTo>
                    <a:pt x="468260" y="1121093"/>
                  </a:lnTo>
                  <a:close/>
                  <a:moveTo>
                    <a:pt x="503390" y="1223963"/>
                  </a:moveTo>
                  <a:cubicBezTo>
                    <a:pt x="503390" y="1211580"/>
                    <a:pt x="512885" y="1201103"/>
                    <a:pt x="525228" y="1201103"/>
                  </a:cubicBezTo>
                  <a:lnTo>
                    <a:pt x="942048" y="1186815"/>
                  </a:lnTo>
                  <a:cubicBezTo>
                    <a:pt x="954392" y="1186815"/>
                    <a:pt x="964836" y="1196340"/>
                    <a:pt x="964836" y="1208723"/>
                  </a:cubicBezTo>
                  <a:cubicBezTo>
                    <a:pt x="964836" y="1219200"/>
                    <a:pt x="959139" y="1227773"/>
                    <a:pt x="949644" y="1230630"/>
                  </a:cubicBezTo>
                  <a:cubicBezTo>
                    <a:pt x="940149" y="1233488"/>
                    <a:pt x="945846" y="1231583"/>
                    <a:pt x="942998" y="1231583"/>
                  </a:cubicBezTo>
                  <a:lnTo>
                    <a:pt x="526178" y="1245870"/>
                  </a:lnTo>
                  <a:cubicBezTo>
                    <a:pt x="513835" y="1245870"/>
                    <a:pt x="503390" y="1236345"/>
                    <a:pt x="503390" y="1223963"/>
                  </a:cubicBezTo>
                  <a:lnTo>
                    <a:pt x="503390" y="1223963"/>
                  </a:lnTo>
                  <a:close/>
                  <a:moveTo>
                    <a:pt x="832859" y="398145"/>
                  </a:moveTo>
                  <a:lnTo>
                    <a:pt x="1167074" y="1391603"/>
                  </a:lnTo>
                  <a:lnTo>
                    <a:pt x="1728215" y="989648"/>
                  </a:lnTo>
                  <a:cubicBezTo>
                    <a:pt x="1734861" y="984885"/>
                    <a:pt x="1737710" y="975360"/>
                    <a:pt x="1734861" y="967740"/>
                  </a:cubicBezTo>
                  <a:lnTo>
                    <a:pt x="1421534" y="32385"/>
                  </a:lnTo>
                  <a:lnTo>
                    <a:pt x="1497492" y="38100"/>
                  </a:lnTo>
                  <a:cubicBezTo>
                    <a:pt x="1505088" y="38100"/>
                    <a:pt x="1512684" y="43815"/>
                    <a:pt x="1514583" y="51435"/>
                  </a:cubicBezTo>
                  <a:lnTo>
                    <a:pt x="1835506" y="1005840"/>
                  </a:lnTo>
                  <a:cubicBezTo>
                    <a:pt x="1838354" y="1014413"/>
                    <a:pt x="1828859" y="1025843"/>
                    <a:pt x="1822213" y="1030605"/>
                  </a:cubicBezTo>
                  <a:cubicBezTo>
                    <a:pt x="1736760" y="1090613"/>
                    <a:pt x="1167074" y="1482090"/>
                    <a:pt x="1166125" y="1480185"/>
                  </a:cubicBezTo>
                  <a:cubicBezTo>
                    <a:pt x="1074975" y="1484948"/>
                    <a:pt x="475856" y="1516380"/>
                    <a:pt x="372363" y="1520190"/>
                  </a:cubicBezTo>
                  <a:cubicBezTo>
                    <a:pt x="363817" y="1520190"/>
                    <a:pt x="356222" y="1515428"/>
                    <a:pt x="353373" y="1506855"/>
                  </a:cubicBezTo>
                  <a:lnTo>
                    <a:pt x="32450" y="552450"/>
                  </a:lnTo>
                  <a:cubicBezTo>
                    <a:pt x="29602" y="544830"/>
                    <a:pt x="32450" y="536258"/>
                    <a:pt x="38147" y="531495"/>
                  </a:cubicBezTo>
                  <a:lnTo>
                    <a:pt x="95116" y="481013"/>
                  </a:lnTo>
                  <a:lnTo>
                    <a:pt x="410342" y="1416368"/>
                  </a:lnTo>
                  <a:cubicBezTo>
                    <a:pt x="413190" y="1423988"/>
                    <a:pt x="420786" y="1429703"/>
                    <a:pt x="429331" y="1429703"/>
                  </a:cubicBezTo>
                  <a:lnTo>
                    <a:pt x="1112954" y="1411605"/>
                  </a:lnTo>
                  <a:lnTo>
                    <a:pt x="778738" y="417195"/>
                  </a:lnTo>
                </a:path>
              </a:pathLst>
            </a:custGeom>
            <a:solidFill>
              <a:schemeClr val="accent3">
                <a:lumMod val="40000"/>
                <a:lumOff val="60000"/>
              </a:schemeClr>
            </a:solidFill>
            <a:ln w="9480" cap="flat">
              <a:noFill/>
              <a:prstDash val="solid"/>
              <a:miter/>
            </a:ln>
          </p:spPr>
          <p:txBody>
            <a:bodyPr rtlCol="0" anchor="ctr"/>
            <a:lstStyle/>
            <a:p>
              <a:endParaRPr lang="en-GB"/>
            </a:p>
          </p:txBody>
        </p:sp>
      </p:grpSp>
      <p:grpSp>
        <p:nvGrpSpPr>
          <p:cNvPr id="554" name="Group 553">
            <a:extLst>
              <a:ext uri="{FF2B5EF4-FFF2-40B4-BE49-F238E27FC236}">
                <a16:creationId xmlns:a16="http://schemas.microsoft.com/office/drawing/2014/main" id="{206A691E-E0BA-3C0B-5EDB-A99448B4702E}"/>
              </a:ext>
            </a:extLst>
          </p:cNvPr>
          <p:cNvGrpSpPr/>
          <p:nvPr userDrawn="1"/>
        </p:nvGrpSpPr>
        <p:grpSpPr>
          <a:xfrm rot="823861" flipH="1">
            <a:off x="10631253" y="5681189"/>
            <a:ext cx="1295661" cy="975470"/>
            <a:chOff x="711150" y="3712662"/>
            <a:chExt cx="1522694" cy="1146398"/>
          </a:xfrm>
        </p:grpSpPr>
        <p:grpSp>
          <p:nvGrpSpPr>
            <p:cNvPr id="555" name="Graphic 73">
              <a:extLst>
                <a:ext uri="{FF2B5EF4-FFF2-40B4-BE49-F238E27FC236}">
                  <a16:creationId xmlns:a16="http://schemas.microsoft.com/office/drawing/2014/main" id="{02389106-627E-34AE-6AD5-F34678A94497}"/>
                </a:ext>
              </a:extLst>
            </p:cNvPr>
            <p:cNvGrpSpPr/>
            <p:nvPr userDrawn="1"/>
          </p:nvGrpSpPr>
          <p:grpSpPr>
            <a:xfrm>
              <a:off x="787350" y="3753937"/>
              <a:ext cx="1446494" cy="1105123"/>
              <a:chOff x="711150" y="3712662"/>
              <a:chExt cx="1446494" cy="1105123"/>
            </a:xfrm>
            <a:solidFill>
              <a:schemeClr val="bg1"/>
            </a:solidFill>
          </p:grpSpPr>
          <p:sp>
            <p:nvSpPr>
              <p:cNvPr id="561" name="Freeform 560">
                <a:extLst>
                  <a:ext uri="{FF2B5EF4-FFF2-40B4-BE49-F238E27FC236}">
                    <a16:creationId xmlns:a16="http://schemas.microsoft.com/office/drawing/2014/main" id="{682A1866-15DF-DBA8-DE54-CE76600A9587}"/>
                  </a:ext>
                </a:extLst>
              </p:cNvPr>
              <p:cNvSpPr/>
              <p:nvPr/>
            </p:nvSpPr>
            <p:spPr>
              <a:xfrm>
                <a:off x="711150" y="3720715"/>
                <a:ext cx="1130497" cy="1097070"/>
              </a:xfrm>
              <a:custGeom>
                <a:avLst/>
                <a:gdLst>
                  <a:gd name="connsiteX0" fmla="*/ 1125981 w 1130497"/>
                  <a:gd name="connsiteY0" fmla="*/ 718349 h 1097070"/>
                  <a:gd name="connsiteX1" fmla="*/ 1028150 w 1130497"/>
                  <a:gd name="connsiteY1" fmla="*/ 378766 h 1097070"/>
                  <a:gd name="connsiteX2" fmla="*/ 929353 w 1130497"/>
                  <a:gd name="connsiteY2" fmla="*/ 36510 h 1097070"/>
                  <a:gd name="connsiteX3" fmla="*/ 861115 w 1130497"/>
                  <a:gd name="connsiteY3" fmla="*/ 17843 h 1097070"/>
                  <a:gd name="connsiteX4" fmla="*/ 717373 w 1130497"/>
                  <a:gd name="connsiteY4" fmla="*/ 141179 h 1097070"/>
                  <a:gd name="connsiteX5" fmla="*/ 148897 w 1130497"/>
                  <a:gd name="connsiteY5" fmla="*/ 426197 h 1097070"/>
                  <a:gd name="connsiteX6" fmla="*/ 12549 w 1130497"/>
                  <a:gd name="connsiteY6" fmla="*/ 670532 h 1097070"/>
                  <a:gd name="connsiteX7" fmla="*/ 189299 w 1130497"/>
                  <a:gd name="connsiteY7" fmla="*/ 833374 h 1097070"/>
                  <a:gd name="connsiteX8" fmla="*/ 328079 w 1130497"/>
                  <a:gd name="connsiteY8" fmla="*/ 1072846 h 1097070"/>
                  <a:gd name="connsiteX9" fmla="*/ 381239 w 1130497"/>
                  <a:gd name="connsiteY9" fmla="*/ 1095104 h 1097070"/>
                  <a:gd name="connsiteX10" fmla="*/ 454246 w 1130497"/>
                  <a:gd name="connsiteY10" fmla="*/ 1073152 h 1097070"/>
                  <a:gd name="connsiteX11" fmla="*/ 475413 w 1130497"/>
                  <a:gd name="connsiteY11" fmla="*/ 1008859 h 1097070"/>
                  <a:gd name="connsiteX12" fmla="*/ 351373 w 1130497"/>
                  <a:gd name="connsiteY12" fmla="*/ 800519 h 1097070"/>
                  <a:gd name="connsiteX13" fmla="*/ 485723 w 1130497"/>
                  <a:gd name="connsiteY13" fmla="*/ 773929 h 1097070"/>
                  <a:gd name="connsiteX14" fmla="*/ 1073965 w 1130497"/>
                  <a:gd name="connsiteY14" fmla="*/ 775250 h 1097070"/>
                  <a:gd name="connsiteX15" fmla="*/ 1125949 w 1130497"/>
                  <a:gd name="connsiteY15" fmla="*/ 718349 h 10970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130497" h="1097070">
                    <a:moveTo>
                      <a:pt x="1125981" y="718349"/>
                    </a:moveTo>
                    <a:cubicBezTo>
                      <a:pt x="1093505" y="605112"/>
                      <a:pt x="1060771" y="491955"/>
                      <a:pt x="1028150" y="378766"/>
                    </a:cubicBezTo>
                    <a:cubicBezTo>
                      <a:pt x="995255" y="264659"/>
                      <a:pt x="962634" y="150488"/>
                      <a:pt x="929353" y="36510"/>
                    </a:cubicBezTo>
                    <a:cubicBezTo>
                      <a:pt x="917142" y="-5284"/>
                      <a:pt x="893397" y="-10760"/>
                      <a:pt x="861115" y="17843"/>
                    </a:cubicBezTo>
                    <a:cubicBezTo>
                      <a:pt x="813850" y="59734"/>
                      <a:pt x="767666" y="103283"/>
                      <a:pt x="717373" y="141179"/>
                    </a:cubicBezTo>
                    <a:cubicBezTo>
                      <a:pt x="545182" y="270940"/>
                      <a:pt x="350551" y="355993"/>
                      <a:pt x="148897" y="426197"/>
                    </a:cubicBezTo>
                    <a:cubicBezTo>
                      <a:pt x="108528" y="440257"/>
                      <a:pt x="-44380" y="473047"/>
                      <a:pt x="12549" y="670532"/>
                    </a:cubicBezTo>
                    <a:cubicBezTo>
                      <a:pt x="53144" y="811374"/>
                      <a:pt x="129067" y="835967"/>
                      <a:pt x="189299" y="833374"/>
                    </a:cubicBezTo>
                    <a:cubicBezTo>
                      <a:pt x="229427" y="899423"/>
                      <a:pt x="290754" y="1015173"/>
                      <a:pt x="328079" y="1072846"/>
                    </a:cubicBezTo>
                    <a:cubicBezTo>
                      <a:pt x="340725" y="1092382"/>
                      <a:pt x="358268" y="1101353"/>
                      <a:pt x="381239" y="1095104"/>
                    </a:cubicBezTo>
                    <a:cubicBezTo>
                      <a:pt x="405757" y="1088436"/>
                      <a:pt x="430549" y="1082187"/>
                      <a:pt x="454246" y="1073152"/>
                    </a:cubicBezTo>
                    <a:cubicBezTo>
                      <a:pt x="483839" y="1061862"/>
                      <a:pt x="492699" y="1035192"/>
                      <a:pt x="475413" y="1008859"/>
                    </a:cubicBezTo>
                    <a:cubicBezTo>
                      <a:pt x="442631" y="958932"/>
                      <a:pt x="392097" y="867598"/>
                      <a:pt x="351373" y="800519"/>
                    </a:cubicBezTo>
                    <a:cubicBezTo>
                      <a:pt x="396011" y="790792"/>
                      <a:pt x="440730" y="781450"/>
                      <a:pt x="485723" y="773929"/>
                    </a:cubicBezTo>
                    <a:cubicBezTo>
                      <a:pt x="681707" y="741155"/>
                      <a:pt x="877933" y="733456"/>
                      <a:pt x="1073965" y="775250"/>
                    </a:cubicBezTo>
                    <a:cubicBezTo>
                      <a:pt x="1122389" y="785573"/>
                      <a:pt x="1139658" y="766150"/>
                      <a:pt x="1125949" y="718349"/>
                    </a:cubicBezTo>
                    <a:close/>
                  </a:path>
                </a:pathLst>
              </a:custGeom>
              <a:grpFill/>
              <a:ln w="1602" cap="flat">
                <a:noFill/>
                <a:prstDash val="solid"/>
                <a:miter/>
              </a:ln>
            </p:spPr>
            <p:txBody>
              <a:bodyPr rtlCol="0" anchor="ctr"/>
              <a:lstStyle/>
              <a:p>
                <a:endParaRPr lang="en-GB"/>
              </a:p>
            </p:txBody>
          </p:sp>
          <p:sp>
            <p:nvSpPr>
              <p:cNvPr id="562" name="Freeform 561">
                <a:extLst>
                  <a:ext uri="{FF2B5EF4-FFF2-40B4-BE49-F238E27FC236}">
                    <a16:creationId xmlns:a16="http://schemas.microsoft.com/office/drawing/2014/main" id="{8899FFEE-C158-02E8-628A-7B4BB49CF0EC}"/>
                  </a:ext>
                </a:extLst>
              </p:cNvPr>
              <p:cNvSpPr/>
              <p:nvPr/>
            </p:nvSpPr>
            <p:spPr>
              <a:xfrm>
                <a:off x="1844503" y="3946371"/>
                <a:ext cx="313141" cy="132978"/>
              </a:xfrm>
              <a:custGeom>
                <a:avLst/>
                <a:gdLst>
                  <a:gd name="connsiteX0" fmla="*/ 28986 w 313141"/>
                  <a:gd name="connsiteY0" fmla="*/ 132978 h 132978"/>
                  <a:gd name="connsiteX1" fmla="*/ 1182 w 313141"/>
                  <a:gd name="connsiteY1" fmla="*/ 112154 h 132978"/>
                  <a:gd name="connsiteX2" fmla="*/ 20819 w 313141"/>
                  <a:gd name="connsiteY2" fmla="*/ 76158 h 132978"/>
                  <a:gd name="connsiteX3" fmla="*/ 275972 w 313141"/>
                  <a:gd name="connsiteY3" fmla="*/ 1187 h 132978"/>
                  <a:gd name="connsiteX4" fmla="*/ 311960 w 313141"/>
                  <a:gd name="connsiteY4" fmla="*/ 20820 h 132978"/>
                  <a:gd name="connsiteX5" fmla="*/ 292322 w 313141"/>
                  <a:gd name="connsiteY5" fmla="*/ 56816 h 132978"/>
                  <a:gd name="connsiteX6" fmla="*/ 37170 w 313141"/>
                  <a:gd name="connsiteY6" fmla="*/ 131786 h 132978"/>
                  <a:gd name="connsiteX7" fmla="*/ 28986 w 313141"/>
                  <a:gd name="connsiteY7" fmla="*/ 132978 h 1329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141" h="132978">
                    <a:moveTo>
                      <a:pt x="28986" y="132978"/>
                    </a:moveTo>
                    <a:cubicBezTo>
                      <a:pt x="16453" y="132978"/>
                      <a:pt x="4887" y="124781"/>
                      <a:pt x="1182" y="112154"/>
                    </a:cubicBezTo>
                    <a:cubicBezTo>
                      <a:pt x="-3329" y="96789"/>
                      <a:pt x="5467" y="80684"/>
                      <a:pt x="20819" y="76158"/>
                    </a:cubicBezTo>
                    <a:lnTo>
                      <a:pt x="275972" y="1187"/>
                    </a:lnTo>
                    <a:cubicBezTo>
                      <a:pt x="291324" y="-3338"/>
                      <a:pt x="307449" y="5472"/>
                      <a:pt x="311960" y="20820"/>
                    </a:cubicBezTo>
                    <a:cubicBezTo>
                      <a:pt x="316470" y="36168"/>
                      <a:pt x="307674" y="52290"/>
                      <a:pt x="292322" y="56816"/>
                    </a:cubicBezTo>
                    <a:lnTo>
                      <a:pt x="37170" y="131786"/>
                    </a:lnTo>
                    <a:cubicBezTo>
                      <a:pt x="34447" y="132592"/>
                      <a:pt x="31693" y="132978"/>
                      <a:pt x="28986" y="132978"/>
                    </a:cubicBezTo>
                    <a:close/>
                  </a:path>
                </a:pathLst>
              </a:custGeom>
              <a:grpFill/>
              <a:ln w="1602" cap="flat">
                <a:noFill/>
                <a:prstDash val="solid"/>
                <a:miter/>
              </a:ln>
            </p:spPr>
            <p:txBody>
              <a:bodyPr rtlCol="0" anchor="ctr"/>
              <a:lstStyle/>
              <a:p>
                <a:endParaRPr lang="en-GB"/>
              </a:p>
            </p:txBody>
          </p:sp>
          <p:sp>
            <p:nvSpPr>
              <p:cNvPr id="563" name="Freeform 562">
                <a:extLst>
                  <a:ext uri="{FF2B5EF4-FFF2-40B4-BE49-F238E27FC236}">
                    <a16:creationId xmlns:a16="http://schemas.microsoft.com/office/drawing/2014/main" id="{966F000C-5F51-7DF0-7E76-D252EA3CCAF7}"/>
                  </a:ext>
                </a:extLst>
              </p:cNvPr>
              <p:cNvSpPr/>
              <p:nvPr/>
            </p:nvSpPr>
            <p:spPr>
              <a:xfrm>
                <a:off x="1787807" y="3712662"/>
                <a:ext cx="177922" cy="174839"/>
              </a:xfrm>
              <a:custGeom>
                <a:avLst/>
                <a:gdLst>
                  <a:gd name="connsiteX0" fmla="*/ 28995 w 177922"/>
                  <a:gd name="connsiteY0" fmla="*/ 174839 h 174839"/>
                  <a:gd name="connsiteX1" fmla="*/ 8230 w 177922"/>
                  <a:gd name="connsiteY1" fmla="*/ 166078 h 174839"/>
                  <a:gd name="connsiteX2" fmla="*/ 8762 w 177922"/>
                  <a:gd name="connsiteY2" fmla="*/ 125089 h 174839"/>
                  <a:gd name="connsiteX3" fmla="*/ 128694 w 177922"/>
                  <a:gd name="connsiteY3" fmla="*/ 8228 h 174839"/>
                  <a:gd name="connsiteX4" fmla="*/ 169692 w 177922"/>
                  <a:gd name="connsiteY4" fmla="*/ 8760 h 174839"/>
                  <a:gd name="connsiteX5" fmla="*/ 169161 w 177922"/>
                  <a:gd name="connsiteY5" fmla="*/ 49748 h 174839"/>
                  <a:gd name="connsiteX6" fmla="*/ 49212 w 177922"/>
                  <a:gd name="connsiteY6" fmla="*/ 166609 h 174839"/>
                  <a:gd name="connsiteX7" fmla="*/ 28979 w 177922"/>
                  <a:gd name="connsiteY7" fmla="*/ 174839 h 1748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7922" h="174839">
                    <a:moveTo>
                      <a:pt x="28995" y="174839"/>
                    </a:moveTo>
                    <a:cubicBezTo>
                      <a:pt x="21456" y="174839"/>
                      <a:pt x="13917" y="171908"/>
                      <a:pt x="8230" y="166078"/>
                    </a:cubicBezTo>
                    <a:cubicBezTo>
                      <a:pt x="-2949" y="154611"/>
                      <a:pt x="-2708" y="136250"/>
                      <a:pt x="8762" y="125089"/>
                    </a:cubicBezTo>
                    <a:lnTo>
                      <a:pt x="128694" y="8228"/>
                    </a:lnTo>
                    <a:cubicBezTo>
                      <a:pt x="140164" y="-2949"/>
                      <a:pt x="158512" y="-2707"/>
                      <a:pt x="169692" y="8760"/>
                    </a:cubicBezTo>
                    <a:cubicBezTo>
                      <a:pt x="180872" y="20227"/>
                      <a:pt x="180630" y="38587"/>
                      <a:pt x="169161" y="49748"/>
                    </a:cubicBezTo>
                    <a:lnTo>
                      <a:pt x="49212" y="166609"/>
                    </a:lnTo>
                    <a:cubicBezTo>
                      <a:pt x="43574" y="172101"/>
                      <a:pt x="36276" y="174839"/>
                      <a:pt x="28979" y="174839"/>
                    </a:cubicBezTo>
                    <a:close/>
                  </a:path>
                </a:pathLst>
              </a:custGeom>
              <a:grpFill/>
              <a:ln w="1602" cap="flat">
                <a:noFill/>
                <a:prstDash val="solid"/>
                <a:miter/>
              </a:ln>
            </p:spPr>
            <p:txBody>
              <a:bodyPr rtlCol="0" anchor="ctr"/>
              <a:lstStyle/>
              <a:p>
                <a:endParaRPr lang="en-GB"/>
              </a:p>
            </p:txBody>
          </p:sp>
          <p:sp>
            <p:nvSpPr>
              <p:cNvPr id="564" name="Freeform 563">
                <a:extLst>
                  <a:ext uri="{FF2B5EF4-FFF2-40B4-BE49-F238E27FC236}">
                    <a16:creationId xmlns:a16="http://schemas.microsoft.com/office/drawing/2014/main" id="{5FAFCEE5-DE57-E35E-09B2-6C7D7BF943E4}"/>
                  </a:ext>
                </a:extLst>
              </p:cNvPr>
              <p:cNvSpPr/>
              <p:nvPr/>
            </p:nvSpPr>
            <p:spPr>
              <a:xfrm>
                <a:off x="1885933" y="4213211"/>
                <a:ext cx="217184" cy="73414"/>
              </a:xfrm>
              <a:custGeom>
                <a:avLst/>
                <a:gdLst>
                  <a:gd name="connsiteX0" fmla="*/ 188228 w 217184"/>
                  <a:gd name="connsiteY0" fmla="*/ 73415 h 73414"/>
                  <a:gd name="connsiteX1" fmla="*/ 185393 w 217184"/>
                  <a:gd name="connsiteY1" fmla="*/ 73270 h 73414"/>
                  <a:gd name="connsiteX2" fmla="*/ 26202 w 217184"/>
                  <a:gd name="connsiteY2" fmla="*/ 57841 h 73414"/>
                  <a:gd name="connsiteX3" fmla="*/ 137 w 217184"/>
                  <a:gd name="connsiteY3" fmla="*/ 26194 h 73414"/>
                  <a:gd name="connsiteX4" fmla="*/ 31792 w 217184"/>
                  <a:gd name="connsiteY4" fmla="*/ 135 h 73414"/>
                  <a:gd name="connsiteX5" fmla="*/ 190983 w 217184"/>
                  <a:gd name="connsiteY5" fmla="*/ 15564 h 73414"/>
                  <a:gd name="connsiteX6" fmla="*/ 217047 w 217184"/>
                  <a:gd name="connsiteY6" fmla="*/ 47211 h 73414"/>
                  <a:gd name="connsiteX7" fmla="*/ 188228 w 217184"/>
                  <a:gd name="connsiteY7" fmla="*/ 73399 h 734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17184" h="73414">
                    <a:moveTo>
                      <a:pt x="188228" y="73415"/>
                    </a:moveTo>
                    <a:cubicBezTo>
                      <a:pt x="187294" y="73415"/>
                      <a:pt x="186343" y="73366"/>
                      <a:pt x="185393" y="73270"/>
                    </a:cubicBezTo>
                    <a:lnTo>
                      <a:pt x="26202" y="57841"/>
                    </a:lnTo>
                    <a:cubicBezTo>
                      <a:pt x="10270" y="56295"/>
                      <a:pt x="-1409" y="42122"/>
                      <a:pt x="137" y="26194"/>
                    </a:cubicBezTo>
                    <a:cubicBezTo>
                      <a:pt x="1684" y="10249"/>
                      <a:pt x="15876" y="-1395"/>
                      <a:pt x="31792" y="135"/>
                    </a:cubicBezTo>
                    <a:lnTo>
                      <a:pt x="190983" y="15564"/>
                    </a:lnTo>
                    <a:cubicBezTo>
                      <a:pt x="206914" y="17110"/>
                      <a:pt x="218594" y="31283"/>
                      <a:pt x="217047" y="47211"/>
                    </a:cubicBezTo>
                    <a:cubicBezTo>
                      <a:pt x="215597" y="62189"/>
                      <a:pt x="202968" y="73399"/>
                      <a:pt x="188228" y="73399"/>
                    </a:cubicBezTo>
                    <a:close/>
                  </a:path>
                </a:pathLst>
              </a:custGeom>
              <a:grpFill/>
              <a:ln w="1602" cap="flat">
                <a:noFill/>
                <a:prstDash val="solid"/>
                <a:miter/>
              </a:ln>
            </p:spPr>
            <p:txBody>
              <a:bodyPr rtlCol="0" anchor="ctr"/>
              <a:lstStyle/>
              <a:p>
                <a:endParaRPr lang="en-GB"/>
              </a:p>
            </p:txBody>
          </p:sp>
        </p:grpSp>
        <p:grpSp>
          <p:nvGrpSpPr>
            <p:cNvPr id="556" name="Graphic 73">
              <a:extLst>
                <a:ext uri="{FF2B5EF4-FFF2-40B4-BE49-F238E27FC236}">
                  <a16:creationId xmlns:a16="http://schemas.microsoft.com/office/drawing/2014/main" id="{135272AF-A90C-3DB7-BFF1-DE3201B1C480}"/>
                </a:ext>
              </a:extLst>
            </p:cNvPr>
            <p:cNvGrpSpPr/>
            <p:nvPr/>
          </p:nvGrpSpPr>
          <p:grpSpPr>
            <a:xfrm>
              <a:off x="711150" y="3712662"/>
              <a:ext cx="1446494" cy="1105123"/>
              <a:chOff x="711150" y="3712662"/>
              <a:chExt cx="1446494" cy="1105123"/>
            </a:xfrm>
            <a:solidFill>
              <a:schemeClr val="accent5"/>
            </a:solidFill>
          </p:grpSpPr>
          <p:sp>
            <p:nvSpPr>
              <p:cNvPr id="557" name="Freeform 556">
                <a:extLst>
                  <a:ext uri="{FF2B5EF4-FFF2-40B4-BE49-F238E27FC236}">
                    <a16:creationId xmlns:a16="http://schemas.microsoft.com/office/drawing/2014/main" id="{D122921E-1926-1992-B252-EC15A4D42A85}"/>
                  </a:ext>
                </a:extLst>
              </p:cNvPr>
              <p:cNvSpPr/>
              <p:nvPr/>
            </p:nvSpPr>
            <p:spPr>
              <a:xfrm>
                <a:off x="711150" y="3720715"/>
                <a:ext cx="1130497" cy="1097070"/>
              </a:xfrm>
              <a:custGeom>
                <a:avLst/>
                <a:gdLst>
                  <a:gd name="connsiteX0" fmla="*/ 1125981 w 1130497"/>
                  <a:gd name="connsiteY0" fmla="*/ 718349 h 1097070"/>
                  <a:gd name="connsiteX1" fmla="*/ 1028150 w 1130497"/>
                  <a:gd name="connsiteY1" fmla="*/ 378766 h 1097070"/>
                  <a:gd name="connsiteX2" fmla="*/ 929353 w 1130497"/>
                  <a:gd name="connsiteY2" fmla="*/ 36510 h 1097070"/>
                  <a:gd name="connsiteX3" fmla="*/ 861115 w 1130497"/>
                  <a:gd name="connsiteY3" fmla="*/ 17843 h 1097070"/>
                  <a:gd name="connsiteX4" fmla="*/ 717373 w 1130497"/>
                  <a:gd name="connsiteY4" fmla="*/ 141179 h 1097070"/>
                  <a:gd name="connsiteX5" fmla="*/ 148897 w 1130497"/>
                  <a:gd name="connsiteY5" fmla="*/ 426197 h 1097070"/>
                  <a:gd name="connsiteX6" fmla="*/ 12549 w 1130497"/>
                  <a:gd name="connsiteY6" fmla="*/ 670532 h 1097070"/>
                  <a:gd name="connsiteX7" fmla="*/ 189299 w 1130497"/>
                  <a:gd name="connsiteY7" fmla="*/ 833374 h 1097070"/>
                  <a:gd name="connsiteX8" fmla="*/ 328079 w 1130497"/>
                  <a:gd name="connsiteY8" fmla="*/ 1072846 h 1097070"/>
                  <a:gd name="connsiteX9" fmla="*/ 381239 w 1130497"/>
                  <a:gd name="connsiteY9" fmla="*/ 1095104 h 1097070"/>
                  <a:gd name="connsiteX10" fmla="*/ 454246 w 1130497"/>
                  <a:gd name="connsiteY10" fmla="*/ 1073152 h 1097070"/>
                  <a:gd name="connsiteX11" fmla="*/ 475413 w 1130497"/>
                  <a:gd name="connsiteY11" fmla="*/ 1008859 h 1097070"/>
                  <a:gd name="connsiteX12" fmla="*/ 351373 w 1130497"/>
                  <a:gd name="connsiteY12" fmla="*/ 800519 h 1097070"/>
                  <a:gd name="connsiteX13" fmla="*/ 485723 w 1130497"/>
                  <a:gd name="connsiteY13" fmla="*/ 773929 h 1097070"/>
                  <a:gd name="connsiteX14" fmla="*/ 1073965 w 1130497"/>
                  <a:gd name="connsiteY14" fmla="*/ 775250 h 1097070"/>
                  <a:gd name="connsiteX15" fmla="*/ 1125949 w 1130497"/>
                  <a:gd name="connsiteY15" fmla="*/ 718349 h 10970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130497" h="1097070">
                    <a:moveTo>
                      <a:pt x="1125981" y="718349"/>
                    </a:moveTo>
                    <a:cubicBezTo>
                      <a:pt x="1093505" y="605112"/>
                      <a:pt x="1060771" y="491955"/>
                      <a:pt x="1028150" y="378766"/>
                    </a:cubicBezTo>
                    <a:cubicBezTo>
                      <a:pt x="995255" y="264659"/>
                      <a:pt x="962634" y="150488"/>
                      <a:pt x="929353" y="36510"/>
                    </a:cubicBezTo>
                    <a:cubicBezTo>
                      <a:pt x="917142" y="-5284"/>
                      <a:pt x="893397" y="-10760"/>
                      <a:pt x="861115" y="17843"/>
                    </a:cubicBezTo>
                    <a:cubicBezTo>
                      <a:pt x="813850" y="59734"/>
                      <a:pt x="767666" y="103283"/>
                      <a:pt x="717373" y="141179"/>
                    </a:cubicBezTo>
                    <a:cubicBezTo>
                      <a:pt x="545182" y="270940"/>
                      <a:pt x="350551" y="355993"/>
                      <a:pt x="148897" y="426197"/>
                    </a:cubicBezTo>
                    <a:cubicBezTo>
                      <a:pt x="108528" y="440257"/>
                      <a:pt x="-44380" y="473047"/>
                      <a:pt x="12549" y="670532"/>
                    </a:cubicBezTo>
                    <a:cubicBezTo>
                      <a:pt x="53144" y="811374"/>
                      <a:pt x="129067" y="835967"/>
                      <a:pt x="189299" y="833374"/>
                    </a:cubicBezTo>
                    <a:cubicBezTo>
                      <a:pt x="229427" y="899423"/>
                      <a:pt x="290754" y="1015173"/>
                      <a:pt x="328079" y="1072846"/>
                    </a:cubicBezTo>
                    <a:cubicBezTo>
                      <a:pt x="340725" y="1092382"/>
                      <a:pt x="358268" y="1101353"/>
                      <a:pt x="381239" y="1095104"/>
                    </a:cubicBezTo>
                    <a:cubicBezTo>
                      <a:pt x="405757" y="1088436"/>
                      <a:pt x="430549" y="1082187"/>
                      <a:pt x="454246" y="1073152"/>
                    </a:cubicBezTo>
                    <a:cubicBezTo>
                      <a:pt x="483839" y="1061862"/>
                      <a:pt x="492699" y="1035192"/>
                      <a:pt x="475413" y="1008859"/>
                    </a:cubicBezTo>
                    <a:cubicBezTo>
                      <a:pt x="442631" y="958932"/>
                      <a:pt x="392097" y="867598"/>
                      <a:pt x="351373" y="800519"/>
                    </a:cubicBezTo>
                    <a:cubicBezTo>
                      <a:pt x="396011" y="790792"/>
                      <a:pt x="440730" y="781450"/>
                      <a:pt x="485723" y="773929"/>
                    </a:cubicBezTo>
                    <a:cubicBezTo>
                      <a:pt x="681707" y="741155"/>
                      <a:pt x="877933" y="733456"/>
                      <a:pt x="1073965" y="775250"/>
                    </a:cubicBezTo>
                    <a:cubicBezTo>
                      <a:pt x="1122389" y="785573"/>
                      <a:pt x="1139658" y="766150"/>
                      <a:pt x="1125949" y="718349"/>
                    </a:cubicBezTo>
                    <a:close/>
                  </a:path>
                </a:pathLst>
              </a:custGeom>
              <a:solidFill>
                <a:schemeClr val="accent3"/>
              </a:solidFill>
              <a:ln w="1602" cap="flat">
                <a:noFill/>
                <a:prstDash val="solid"/>
                <a:miter/>
              </a:ln>
            </p:spPr>
            <p:txBody>
              <a:bodyPr rtlCol="0" anchor="ctr"/>
              <a:lstStyle/>
              <a:p>
                <a:endParaRPr lang="en-GB"/>
              </a:p>
            </p:txBody>
          </p:sp>
          <p:sp>
            <p:nvSpPr>
              <p:cNvPr id="558" name="Freeform 557">
                <a:extLst>
                  <a:ext uri="{FF2B5EF4-FFF2-40B4-BE49-F238E27FC236}">
                    <a16:creationId xmlns:a16="http://schemas.microsoft.com/office/drawing/2014/main" id="{7B561464-F16D-E018-5DE4-41E7C0903195}"/>
                  </a:ext>
                </a:extLst>
              </p:cNvPr>
              <p:cNvSpPr/>
              <p:nvPr/>
            </p:nvSpPr>
            <p:spPr>
              <a:xfrm>
                <a:off x="1844503" y="3946371"/>
                <a:ext cx="313141" cy="132978"/>
              </a:xfrm>
              <a:custGeom>
                <a:avLst/>
                <a:gdLst>
                  <a:gd name="connsiteX0" fmla="*/ 28986 w 313141"/>
                  <a:gd name="connsiteY0" fmla="*/ 132978 h 132978"/>
                  <a:gd name="connsiteX1" fmla="*/ 1182 w 313141"/>
                  <a:gd name="connsiteY1" fmla="*/ 112154 h 132978"/>
                  <a:gd name="connsiteX2" fmla="*/ 20819 w 313141"/>
                  <a:gd name="connsiteY2" fmla="*/ 76158 h 132978"/>
                  <a:gd name="connsiteX3" fmla="*/ 275972 w 313141"/>
                  <a:gd name="connsiteY3" fmla="*/ 1187 h 132978"/>
                  <a:gd name="connsiteX4" fmla="*/ 311960 w 313141"/>
                  <a:gd name="connsiteY4" fmla="*/ 20820 h 132978"/>
                  <a:gd name="connsiteX5" fmla="*/ 292322 w 313141"/>
                  <a:gd name="connsiteY5" fmla="*/ 56816 h 132978"/>
                  <a:gd name="connsiteX6" fmla="*/ 37170 w 313141"/>
                  <a:gd name="connsiteY6" fmla="*/ 131786 h 132978"/>
                  <a:gd name="connsiteX7" fmla="*/ 28986 w 313141"/>
                  <a:gd name="connsiteY7" fmla="*/ 132978 h 1329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141" h="132978">
                    <a:moveTo>
                      <a:pt x="28986" y="132978"/>
                    </a:moveTo>
                    <a:cubicBezTo>
                      <a:pt x="16453" y="132978"/>
                      <a:pt x="4887" y="124781"/>
                      <a:pt x="1182" y="112154"/>
                    </a:cubicBezTo>
                    <a:cubicBezTo>
                      <a:pt x="-3329" y="96789"/>
                      <a:pt x="5467" y="80684"/>
                      <a:pt x="20819" y="76158"/>
                    </a:cubicBezTo>
                    <a:lnTo>
                      <a:pt x="275972" y="1187"/>
                    </a:lnTo>
                    <a:cubicBezTo>
                      <a:pt x="291324" y="-3338"/>
                      <a:pt x="307449" y="5472"/>
                      <a:pt x="311960" y="20820"/>
                    </a:cubicBezTo>
                    <a:cubicBezTo>
                      <a:pt x="316470" y="36168"/>
                      <a:pt x="307674" y="52290"/>
                      <a:pt x="292322" y="56816"/>
                    </a:cubicBezTo>
                    <a:lnTo>
                      <a:pt x="37170" y="131786"/>
                    </a:lnTo>
                    <a:cubicBezTo>
                      <a:pt x="34447" y="132592"/>
                      <a:pt x="31693" y="132978"/>
                      <a:pt x="28986" y="132978"/>
                    </a:cubicBezTo>
                    <a:close/>
                  </a:path>
                </a:pathLst>
              </a:custGeom>
              <a:solidFill>
                <a:schemeClr val="accent3"/>
              </a:solidFill>
              <a:ln w="1602" cap="flat">
                <a:noFill/>
                <a:prstDash val="solid"/>
                <a:miter/>
              </a:ln>
            </p:spPr>
            <p:txBody>
              <a:bodyPr rtlCol="0" anchor="ctr"/>
              <a:lstStyle/>
              <a:p>
                <a:endParaRPr lang="en-GB"/>
              </a:p>
            </p:txBody>
          </p:sp>
          <p:sp>
            <p:nvSpPr>
              <p:cNvPr id="559" name="Freeform 558">
                <a:extLst>
                  <a:ext uri="{FF2B5EF4-FFF2-40B4-BE49-F238E27FC236}">
                    <a16:creationId xmlns:a16="http://schemas.microsoft.com/office/drawing/2014/main" id="{1F6A28AB-7C21-917C-7255-C5F8F85323F8}"/>
                  </a:ext>
                </a:extLst>
              </p:cNvPr>
              <p:cNvSpPr/>
              <p:nvPr/>
            </p:nvSpPr>
            <p:spPr>
              <a:xfrm>
                <a:off x="1787807" y="3712662"/>
                <a:ext cx="177922" cy="174839"/>
              </a:xfrm>
              <a:custGeom>
                <a:avLst/>
                <a:gdLst>
                  <a:gd name="connsiteX0" fmla="*/ 28995 w 177922"/>
                  <a:gd name="connsiteY0" fmla="*/ 174839 h 174839"/>
                  <a:gd name="connsiteX1" fmla="*/ 8230 w 177922"/>
                  <a:gd name="connsiteY1" fmla="*/ 166078 h 174839"/>
                  <a:gd name="connsiteX2" fmla="*/ 8762 w 177922"/>
                  <a:gd name="connsiteY2" fmla="*/ 125089 h 174839"/>
                  <a:gd name="connsiteX3" fmla="*/ 128694 w 177922"/>
                  <a:gd name="connsiteY3" fmla="*/ 8228 h 174839"/>
                  <a:gd name="connsiteX4" fmla="*/ 169692 w 177922"/>
                  <a:gd name="connsiteY4" fmla="*/ 8760 h 174839"/>
                  <a:gd name="connsiteX5" fmla="*/ 169161 w 177922"/>
                  <a:gd name="connsiteY5" fmla="*/ 49748 h 174839"/>
                  <a:gd name="connsiteX6" fmla="*/ 49212 w 177922"/>
                  <a:gd name="connsiteY6" fmla="*/ 166609 h 174839"/>
                  <a:gd name="connsiteX7" fmla="*/ 28979 w 177922"/>
                  <a:gd name="connsiteY7" fmla="*/ 174839 h 1748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7922" h="174839">
                    <a:moveTo>
                      <a:pt x="28995" y="174839"/>
                    </a:moveTo>
                    <a:cubicBezTo>
                      <a:pt x="21456" y="174839"/>
                      <a:pt x="13917" y="171908"/>
                      <a:pt x="8230" y="166078"/>
                    </a:cubicBezTo>
                    <a:cubicBezTo>
                      <a:pt x="-2949" y="154611"/>
                      <a:pt x="-2708" y="136250"/>
                      <a:pt x="8762" y="125089"/>
                    </a:cubicBezTo>
                    <a:lnTo>
                      <a:pt x="128694" y="8228"/>
                    </a:lnTo>
                    <a:cubicBezTo>
                      <a:pt x="140164" y="-2949"/>
                      <a:pt x="158512" y="-2707"/>
                      <a:pt x="169692" y="8760"/>
                    </a:cubicBezTo>
                    <a:cubicBezTo>
                      <a:pt x="180872" y="20227"/>
                      <a:pt x="180630" y="38587"/>
                      <a:pt x="169161" y="49748"/>
                    </a:cubicBezTo>
                    <a:lnTo>
                      <a:pt x="49212" y="166609"/>
                    </a:lnTo>
                    <a:cubicBezTo>
                      <a:pt x="43574" y="172101"/>
                      <a:pt x="36276" y="174839"/>
                      <a:pt x="28979" y="174839"/>
                    </a:cubicBezTo>
                    <a:close/>
                  </a:path>
                </a:pathLst>
              </a:custGeom>
              <a:solidFill>
                <a:schemeClr val="accent3"/>
              </a:solidFill>
              <a:ln w="1602" cap="flat">
                <a:noFill/>
                <a:prstDash val="solid"/>
                <a:miter/>
              </a:ln>
            </p:spPr>
            <p:txBody>
              <a:bodyPr rtlCol="0" anchor="ctr"/>
              <a:lstStyle/>
              <a:p>
                <a:endParaRPr lang="en-GB"/>
              </a:p>
            </p:txBody>
          </p:sp>
          <p:sp>
            <p:nvSpPr>
              <p:cNvPr id="560" name="Freeform 559">
                <a:extLst>
                  <a:ext uri="{FF2B5EF4-FFF2-40B4-BE49-F238E27FC236}">
                    <a16:creationId xmlns:a16="http://schemas.microsoft.com/office/drawing/2014/main" id="{A638E3FD-E770-9729-FC1F-8A192B7F5E19}"/>
                  </a:ext>
                </a:extLst>
              </p:cNvPr>
              <p:cNvSpPr/>
              <p:nvPr/>
            </p:nvSpPr>
            <p:spPr>
              <a:xfrm>
                <a:off x="1885933" y="4213211"/>
                <a:ext cx="217184" cy="73414"/>
              </a:xfrm>
              <a:custGeom>
                <a:avLst/>
                <a:gdLst>
                  <a:gd name="connsiteX0" fmla="*/ 188228 w 217184"/>
                  <a:gd name="connsiteY0" fmla="*/ 73415 h 73414"/>
                  <a:gd name="connsiteX1" fmla="*/ 185393 w 217184"/>
                  <a:gd name="connsiteY1" fmla="*/ 73270 h 73414"/>
                  <a:gd name="connsiteX2" fmla="*/ 26202 w 217184"/>
                  <a:gd name="connsiteY2" fmla="*/ 57841 h 73414"/>
                  <a:gd name="connsiteX3" fmla="*/ 137 w 217184"/>
                  <a:gd name="connsiteY3" fmla="*/ 26194 h 73414"/>
                  <a:gd name="connsiteX4" fmla="*/ 31792 w 217184"/>
                  <a:gd name="connsiteY4" fmla="*/ 135 h 73414"/>
                  <a:gd name="connsiteX5" fmla="*/ 190983 w 217184"/>
                  <a:gd name="connsiteY5" fmla="*/ 15564 h 73414"/>
                  <a:gd name="connsiteX6" fmla="*/ 217047 w 217184"/>
                  <a:gd name="connsiteY6" fmla="*/ 47211 h 73414"/>
                  <a:gd name="connsiteX7" fmla="*/ 188228 w 217184"/>
                  <a:gd name="connsiteY7" fmla="*/ 73399 h 734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17184" h="73414">
                    <a:moveTo>
                      <a:pt x="188228" y="73415"/>
                    </a:moveTo>
                    <a:cubicBezTo>
                      <a:pt x="187294" y="73415"/>
                      <a:pt x="186343" y="73366"/>
                      <a:pt x="185393" y="73270"/>
                    </a:cubicBezTo>
                    <a:lnTo>
                      <a:pt x="26202" y="57841"/>
                    </a:lnTo>
                    <a:cubicBezTo>
                      <a:pt x="10270" y="56295"/>
                      <a:pt x="-1409" y="42122"/>
                      <a:pt x="137" y="26194"/>
                    </a:cubicBezTo>
                    <a:cubicBezTo>
                      <a:pt x="1684" y="10249"/>
                      <a:pt x="15876" y="-1395"/>
                      <a:pt x="31792" y="135"/>
                    </a:cubicBezTo>
                    <a:lnTo>
                      <a:pt x="190983" y="15564"/>
                    </a:lnTo>
                    <a:cubicBezTo>
                      <a:pt x="206914" y="17110"/>
                      <a:pt x="218594" y="31283"/>
                      <a:pt x="217047" y="47211"/>
                    </a:cubicBezTo>
                    <a:cubicBezTo>
                      <a:pt x="215597" y="62189"/>
                      <a:pt x="202968" y="73399"/>
                      <a:pt x="188228" y="73399"/>
                    </a:cubicBezTo>
                    <a:close/>
                  </a:path>
                </a:pathLst>
              </a:custGeom>
              <a:solidFill>
                <a:schemeClr val="accent3"/>
              </a:solidFill>
              <a:ln w="1602" cap="flat">
                <a:noFill/>
                <a:prstDash val="solid"/>
                <a:miter/>
              </a:ln>
            </p:spPr>
            <p:txBody>
              <a:bodyPr rtlCol="0" anchor="ctr"/>
              <a:lstStyle/>
              <a:p>
                <a:endParaRPr lang="en-GB"/>
              </a:p>
            </p:txBody>
          </p:sp>
        </p:grpSp>
      </p:grpSp>
      <p:grpSp>
        <p:nvGrpSpPr>
          <p:cNvPr id="565" name="Group 564">
            <a:extLst>
              <a:ext uri="{FF2B5EF4-FFF2-40B4-BE49-F238E27FC236}">
                <a16:creationId xmlns:a16="http://schemas.microsoft.com/office/drawing/2014/main" id="{516D6F11-6C28-9802-22DB-87EF0C436A18}"/>
              </a:ext>
            </a:extLst>
          </p:cNvPr>
          <p:cNvGrpSpPr/>
          <p:nvPr userDrawn="1"/>
        </p:nvGrpSpPr>
        <p:grpSpPr>
          <a:xfrm>
            <a:off x="1184341" y="5806516"/>
            <a:ext cx="1295661" cy="975470"/>
            <a:chOff x="711150" y="3712662"/>
            <a:chExt cx="1522694" cy="1146398"/>
          </a:xfrm>
        </p:grpSpPr>
        <p:grpSp>
          <p:nvGrpSpPr>
            <p:cNvPr id="566" name="Graphic 73">
              <a:extLst>
                <a:ext uri="{FF2B5EF4-FFF2-40B4-BE49-F238E27FC236}">
                  <a16:creationId xmlns:a16="http://schemas.microsoft.com/office/drawing/2014/main" id="{4F3A2097-5D15-D89A-E72F-32F76D43ACD4}"/>
                </a:ext>
              </a:extLst>
            </p:cNvPr>
            <p:cNvGrpSpPr/>
            <p:nvPr userDrawn="1"/>
          </p:nvGrpSpPr>
          <p:grpSpPr>
            <a:xfrm>
              <a:off x="787350" y="3753937"/>
              <a:ext cx="1446494" cy="1105123"/>
              <a:chOff x="711150" y="3712662"/>
              <a:chExt cx="1446494" cy="1105123"/>
            </a:xfrm>
            <a:solidFill>
              <a:schemeClr val="bg1"/>
            </a:solidFill>
          </p:grpSpPr>
          <p:sp>
            <p:nvSpPr>
              <p:cNvPr id="572" name="Freeform 571">
                <a:extLst>
                  <a:ext uri="{FF2B5EF4-FFF2-40B4-BE49-F238E27FC236}">
                    <a16:creationId xmlns:a16="http://schemas.microsoft.com/office/drawing/2014/main" id="{A5931FCA-80F8-5809-DFF1-D8C5EA80DF94}"/>
                  </a:ext>
                </a:extLst>
              </p:cNvPr>
              <p:cNvSpPr/>
              <p:nvPr/>
            </p:nvSpPr>
            <p:spPr>
              <a:xfrm>
                <a:off x="711150" y="3720715"/>
                <a:ext cx="1130497" cy="1097070"/>
              </a:xfrm>
              <a:custGeom>
                <a:avLst/>
                <a:gdLst>
                  <a:gd name="connsiteX0" fmla="*/ 1125981 w 1130497"/>
                  <a:gd name="connsiteY0" fmla="*/ 718349 h 1097070"/>
                  <a:gd name="connsiteX1" fmla="*/ 1028150 w 1130497"/>
                  <a:gd name="connsiteY1" fmla="*/ 378766 h 1097070"/>
                  <a:gd name="connsiteX2" fmla="*/ 929353 w 1130497"/>
                  <a:gd name="connsiteY2" fmla="*/ 36510 h 1097070"/>
                  <a:gd name="connsiteX3" fmla="*/ 861115 w 1130497"/>
                  <a:gd name="connsiteY3" fmla="*/ 17843 h 1097070"/>
                  <a:gd name="connsiteX4" fmla="*/ 717373 w 1130497"/>
                  <a:gd name="connsiteY4" fmla="*/ 141179 h 1097070"/>
                  <a:gd name="connsiteX5" fmla="*/ 148897 w 1130497"/>
                  <a:gd name="connsiteY5" fmla="*/ 426197 h 1097070"/>
                  <a:gd name="connsiteX6" fmla="*/ 12549 w 1130497"/>
                  <a:gd name="connsiteY6" fmla="*/ 670532 h 1097070"/>
                  <a:gd name="connsiteX7" fmla="*/ 189299 w 1130497"/>
                  <a:gd name="connsiteY7" fmla="*/ 833374 h 1097070"/>
                  <a:gd name="connsiteX8" fmla="*/ 328079 w 1130497"/>
                  <a:gd name="connsiteY8" fmla="*/ 1072846 h 1097070"/>
                  <a:gd name="connsiteX9" fmla="*/ 381239 w 1130497"/>
                  <a:gd name="connsiteY9" fmla="*/ 1095104 h 1097070"/>
                  <a:gd name="connsiteX10" fmla="*/ 454246 w 1130497"/>
                  <a:gd name="connsiteY10" fmla="*/ 1073152 h 1097070"/>
                  <a:gd name="connsiteX11" fmla="*/ 475413 w 1130497"/>
                  <a:gd name="connsiteY11" fmla="*/ 1008859 h 1097070"/>
                  <a:gd name="connsiteX12" fmla="*/ 351373 w 1130497"/>
                  <a:gd name="connsiteY12" fmla="*/ 800519 h 1097070"/>
                  <a:gd name="connsiteX13" fmla="*/ 485723 w 1130497"/>
                  <a:gd name="connsiteY13" fmla="*/ 773929 h 1097070"/>
                  <a:gd name="connsiteX14" fmla="*/ 1073965 w 1130497"/>
                  <a:gd name="connsiteY14" fmla="*/ 775250 h 1097070"/>
                  <a:gd name="connsiteX15" fmla="*/ 1125949 w 1130497"/>
                  <a:gd name="connsiteY15" fmla="*/ 718349 h 10970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130497" h="1097070">
                    <a:moveTo>
                      <a:pt x="1125981" y="718349"/>
                    </a:moveTo>
                    <a:cubicBezTo>
                      <a:pt x="1093505" y="605112"/>
                      <a:pt x="1060771" y="491955"/>
                      <a:pt x="1028150" y="378766"/>
                    </a:cubicBezTo>
                    <a:cubicBezTo>
                      <a:pt x="995255" y="264659"/>
                      <a:pt x="962634" y="150488"/>
                      <a:pt x="929353" y="36510"/>
                    </a:cubicBezTo>
                    <a:cubicBezTo>
                      <a:pt x="917142" y="-5284"/>
                      <a:pt x="893397" y="-10760"/>
                      <a:pt x="861115" y="17843"/>
                    </a:cubicBezTo>
                    <a:cubicBezTo>
                      <a:pt x="813850" y="59734"/>
                      <a:pt x="767666" y="103283"/>
                      <a:pt x="717373" y="141179"/>
                    </a:cubicBezTo>
                    <a:cubicBezTo>
                      <a:pt x="545182" y="270940"/>
                      <a:pt x="350551" y="355993"/>
                      <a:pt x="148897" y="426197"/>
                    </a:cubicBezTo>
                    <a:cubicBezTo>
                      <a:pt x="108528" y="440257"/>
                      <a:pt x="-44380" y="473047"/>
                      <a:pt x="12549" y="670532"/>
                    </a:cubicBezTo>
                    <a:cubicBezTo>
                      <a:pt x="53144" y="811374"/>
                      <a:pt x="129067" y="835967"/>
                      <a:pt x="189299" y="833374"/>
                    </a:cubicBezTo>
                    <a:cubicBezTo>
                      <a:pt x="229427" y="899423"/>
                      <a:pt x="290754" y="1015173"/>
                      <a:pt x="328079" y="1072846"/>
                    </a:cubicBezTo>
                    <a:cubicBezTo>
                      <a:pt x="340725" y="1092382"/>
                      <a:pt x="358268" y="1101353"/>
                      <a:pt x="381239" y="1095104"/>
                    </a:cubicBezTo>
                    <a:cubicBezTo>
                      <a:pt x="405757" y="1088436"/>
                      <a:pt x="430549" y="1082187"/>
                      <a:pt x="454246" y="1073152"/>
                    </a:cubicBezTo>
                    <a:cubicBezTo>
                      <a:pt x="483839" y="1061862"/>
                      <a:pt x="492699" y="1035192"/>
                      <a:pt x="475413" y="1008859"/>
                    </a:cubicBezTo>
                    <a:cubicBezTo>
                      <a:pt x="442631" y="958932"/>
                      <a:pt x="392097" y="867598"/>
                      <a:pt x="351373" y="800519"/>
                    </a:cubicBezTo>
                    <a:cubicBezTo>
                      <a:pt x="396011" y="790792"/>
                      <a:pt x="440730" y="781450"/>
                      <a:pt x="485723" y="773929"/>
                    </a:cubicBezTo>
                    <a:cubicBezTo>
                      <a:pt x="681707" y="741155"/>
                      <a:pt x="877933" y="733456"/>
                      <a:pt x="1073965" y="775250"/>
                    </a:cubicBezTo>
                    <a:cubicBezTo>
                      <a:pt x="1122389" y="785573"/>
                      <a:pt x="1139658" y="766150"/>
                      <a:pt x="1125949" y="718349"/>
                    </a:cubicBezTo>
                    <a:close/>
                  </a:path>
                </a:pathLst>
              </a:custGeom>
              <a:grpFill/>
              <a:ln w="1602" cap="flat">
                <a:noFill/>
                <a:prstDash val="solid"/>
                <a:miter/>
              </a:ln>
            </p:spPr>
            <p:txBody>
              <a:bodyPr rtlCol="0" anchor="ctr"/>
              <a:lstStyle/>
              <a:p>
                <a:endParaRPr lang="en-GB"/>
              </a:p>
            </p:txBody>
          </p:sp>
          <p:sp>
            <p:nvSpPr>
              <p:cNvPr id="573" name="Freeform 572">
                <a:extLst>
                  <a:ext uri="{FF2B5EF4-FFF2-40B4-BE49-F238E27FC236}">
                    <a16:creationId xmlns:a16="http://schemas.microsoft.com/office/drawing/2014/main" id="{4A2034B5-387E-F0AE-1103-74DEF0F26CAC}"/>
                  </a:ext>
                </a:extLst>
              </p:cNvPr>
              <p:cNvSpPr/>
              <p:nvPr/>
            </p:nvSpPr>
            <p:spPr>
              <a:xfrm>
                <a:off x="1844503" y="3946371"/>
                <a:ext cx="313141" cy="132978"/>
              </a:xfrm>
              <a:custGeom>
                <a:avLst/>
                <a:gdLst>
                  <a:gd name="connsiteX0" fmla="*/ 28986 w 313141"/>
                  <a:gd name="connsiteY0" fmla="*/ 132978 h 132978"/>
                  <a:gd name="connsiteX1" fmla="*/ 1182 w 313141"/>
                  <a:gd name="connsiteY1" fmla="*/ 112154 h 132978"/>
                  <a:gd name="connsiteX2" fmla="*/ 20819 w 313141"/>
                  <a:gd name="connsiteY2" fmla="*/ 76158 h 132978"/>
                  <a:gd name="connsiteX3" fmla="*/ 275972 w 313141"/>
                  <a:gd name="connsiteY3" fmla="*/ 1187 h 132978"/>
                  <a:gd name="connsiteX4" fmla="*/ 311960 w 313141"/>
                  <a:gd name="connsiteY4" fmla="*/ 20820 h 132978"/>
                  <a:gd name="connsiteX5" fmla="*/ 292322 w 313141"/>
                  <a:gd name="connsiteY5" fmla="*/ 56816 h 132978"/>
                  <a:gd name="connsiteX6" fmla="*/ 37170 w 313141"/>
                  <a:gd name="connsiteY6" fmla="*/ 131786 h 132978"/>
                  <a:gd name="connsiteX7" fmla="*/ 28986 w 313141"/>
                  <a:gd name="connsiteY7" fmla="*/ 132978 h 1329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141" h="132978">
                    <a:moveTo>
                      <a:pt x="28986" y="132978"/>
                    </a:moveTo>
                    <a:cubicBezTo>
                      <a:pt x="16453" y="132978"/>
                      <a:pt x="4887" y="124781"/>
                      <a:pt x="1182" y="112154"/>
                    </a:cubicBezTo>
                    <a:cubicBezTo>
                      <a:pt x="-3329" y="96789"/>
                      <a:pt x="5467" y="80684"/>
                      <a:pt x="20819" y="76158"/>
                    </a:cubicBezTo>
                    <a:lnTo>
                      <a:pt x="275972" y="1187"/>
                    </a:lnTo>
                    <a:cubicBezTo>
                      <a:pt x="291324" y="-3338"/>
                      <a:pt x="307449" y="5472"/>
                      <a:pt x="311960" y="20820"/>
                    </a:cubicBezTo>
                    <a:cubicBezTo>
                      <a:pt x="316470" y="36168"/>
                      <a:pt x="307674" y="52290"/>
                      <a:pt x="292322" y="56816"/>
                    </a:cubicBezTo>
                    <a:lnTo>
                      <a:pt x="37170" y="131786"/>
                    </a:lnTo>
                    <a:cubicBezTo>
                      <a:pt x="34447" y="132592"/>
                      <a:pt x="31693" y="132978"/>
                      <a:pt x="28986" y="132978"/>
                    </a:cubicBezTo>
                    <a:close/>
                  </a:path>
                </a:pathLst>
              </a:custGeom>
              <a:grpFill/>
              <a:ln w="1602" cap="flat">
                <a:noFill/>
                <a:prstDash val="solid"/>
                <a:miter/>
              </a:ln>
            </p:spPr>
            <p:txBody>
              <a:bodyPr rtlCol="0" anchor="ctr"/>
              <a:lstStyle/>
              <a:p>
                <a:endParaRPr lang="en-GB"/>
              </a:p>
            </p:txBody>
          </p:sp>
          <p:sp>
            <p:nvSpPr>
              <p:cNvPr id="574" name="Freeform 573">
                <a:extLst>
                  <a:ext uri="{FF2B5EF4-FFF2-40B4-BE49-F238E27FC236}">
                    <a16:creationId xmlns:a16="http://schemas.microsoft.com/office/drawing/2014/main" id="{CF8C7FE0-2367-AC22-F959-3537646BE3C6}"/>
                  </a:ext>
                </a:extLst>
              </p:cNvPr>
              <p:cNvSpPr/>
              <p:nvPr/>
            </p:nvSpPr>
            <p:spPr>
              <a:xfrm>
                <a:off x="1787807" y="3712662"/>
                <a:ext cx="177922" cy="174839"/>
              </a:xfrm>
              <a:custGeom>
                <a:avLst/>
                <a:gdLst>
                  <a:gd name="connsiteX0" fmla="*/ 28995 w 177922"/>
                  <a:gd name="connsiteY0" fmla="*/ 174839 h 174839"/>
                  <a:gd name="connsiteX1" fmla="*/ 8230 w 177922"/>
                  <a:gd name="connsiteY1" fmla="*/ 166078 h 174839"/>
                  <a:gd name="connsiteX2" fmla="*/ 8762 w 177922"/>
                  <a:gd name="connsiteY2" fmla="*/ 125089 h 174839"/>
                  <a:gd name="connsiteX3" fmla="*/ 128694 w 177922"/>
                  <a:gd name="connsiteY3" fmla="*/ 8228 h 174839"/>
                  <a:gd name="connsiteX4" fmla="*/ 169692 w 177922"/>
                  <a:gd name="connsiteY4" fmla="*/ 8760 h 174839"/>
                  <a:gd name="connsiteX5" fmla="*/ 169161 w 177922"/>
                  <a:gd name="connsiteY5" fmla="*/ 49748 h 174839"/>
                  <a:gd name="connsiteX6" fmla="*/ 49212 w 177922"/>
                  <a:gd name="connsiteY6" fmla="*/ 166609 h 174839"/>
                  <a:gd name="connsiteX7" fmla="*/ 28979 w 177922"/>
                  <a:gd name="connsiteY7" fmla="*/ 174839 h 1748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7922" h="174839">
                    <a:moveTo>
                      <a:pt x="28995" y="174839"/>
                    </a:moveTo>
                    <a:cubicBezTo>
                      <a:pt x="21456" y="174839"/>
                      <a:pt x="13917" y="171908"/>
                      <a:pt x="8230" y="166078"/>
                    </a:cubicBezTo>
                    <a:cubicBezTo>
                      <a:pt x="-2949" y="154611"/>
                      <a:pt x="-2708" y="136250"/>
                      <a:pt x="8762" y="125089"/>
                    </a:cubicBezTo>
                    <a:lnTo>
                      <a:pt x="128694" y="8228"/>
                    </a:lnTo>
                    <a:cubicBezTo>
                      <a:pt x="140164" y="-2949"/>
                      <a:pt x="158512" y="-2707"/>
                      <a:pt x="169692" y="8760"/>
                    </a:cubicBezTo>
                    <a:cubicBezTo>
                      <a:pt x="180872" y="20227"/>
                      <a:pt x="180630" y="38587"/>
                      <a:pt x="169161" y="49748"/>
                    </a:cubicBezTo>
                    <a:lnTo>
                      <a:pt x="49212" y="166609"/>
                    </a:lnTo>
                    <a:cubicBezTo>
                      <a:pt x="43574" y="172101"/>
                      <a:pt x="36276" y="174839"/>
                      <a:pt x="28979" y="174839"/>
                    </a:cubicBezTo>
                    <a:close/>
                  </a:path>
                </a:pathLst>
              </a:custGeom>
              <a:grpFill/>
              <a:ln w="1602" cap="flat">
                <a:noFill/>
                <a:prstDash val="solid"/>
                <a:miter/>
              </a:ln>
            </p:spPr>
            <p:txBody>
              <a:bodyPr rtlCol="0" anchor="ctr"/>
              <a:lstStyle/>
              <a:p>
                <a:endParaRPr lang="en-GB"/>
              </a:p>
            </p:txBody>
          </p:sp>
          <p:sp>
            <p:nvSpPr>
              <p:cNvPr id="575" name="Freeform 574">
                <a:extLst>
                  <a:ext uri="{FF2B5EF4-FFF2-40B4-BE49-F238E27FC236}">
                    <a16:creationId xmlns:a16="http://schemas.microsoft.com/office/drawing/2014/main" id="{D5C6F939-0620-7994-9273-566350F342E7}"/>
                  </a:ext>
                </a:extLst>
              </p:cNvPr>
              <p:cNvSpPr/>
              <p:nvPr/>
            </p:nvSpPr>
            <p:spPr>
              <a:xfrm>
                <a:off x="1885933" y="4213211"/>
                <a:ext cx="217184" cy="73414"/>
              </a:xfrm>
              <a:custGeom>
                <a:avLst/>
                <a:gdLst>
                  <a:gd name="connsiteX0" fmla="*/ 188228 w 217184"/>
                  <a:gd name="connsiteY0" fmla="*/ 73415 h 73414"/>
                  <a:gd name="connsiteX1" fmla="*/ 185393 w 217184"/>
                  <a:gd name="connsiteY1" fmla="*/ 73270 h 73414"/>
                  <a:gd name="connsiteX2" fmla="*/ 26202 w 217184"/>
                  <a:gd name="connsiteY2" fmla="*/ 57841 h 73414"/>
                  <a:gd name="connsiteX3" fmla="*/ 137 w 217184"/>
                  <a:gd name="connsiteY3" fmla="*/ 26194 h 73414"/>
                  <a:gd name="connsiteX4" fmla="*/ 31792 w 217184"/>
                  <a:gd name="connsiteY4" fmla="*/ 135 h 73414"/>
                  <a:gd name="connsiteX5" fmla="*/ 190983 w 217184"/>
                  <a:gd name="connsiteY5" fmla="*/ 15564 h 73414"/>
                  <a:gd name="connsiteX6" fmla="*/ 217047 w 217184"/>
                  <a:gd name="connsiteY6" fmla="*/ 47211 h 73414"/>
                  <a:gd name="connsiteX7" fmla="*/ 188228 w 217184"/>
                  <a:gd name="connsiteY7" fmla="*/ 73399 h 734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17184" h="73414">
                    <a:moveTo>
                      <a:pt x="188228" y="73415"/>
                    </a:moveTo>
                    <a:cubicBezTo>
                      <a:pt x="187294" y="73415"/>
                      <a:pt x="186343" y="73366"/>
                      <a:pt x="185393" y="73270"/>
                    </a:cubicBezTo>
                    <a:lnTo>
                      <a:pt x="26202" y="57841"/>
                    </a:lnTo>
                    <a:cubicBezTo>
                      <a:pt x="10270" y="56295"/>
                      <a:pt x="-1409" y="42122"/>
                      <a:pt x="137" y="26194"/>
                    </a:cubicBezTo>
                    <a:cubicBezTo>
                      <a:pt x="1684" y="10249"/>
                      <a:pt x="15876" y="-1395"/>
                      <a:pt x="31792" y="135"/>
                    </a:cubicBezTo>
                    <a:lnTo>
                      <a:pt x="190983" y="15564"/>
                    </a:lnTo>
                    <a:cubicBezTo>
                      <a:pt x="206914" y="17110"/>
                      <a:pt x="218594" y="31283"/>
                      <a:pt x="217047" y="47211"/>
                    </a:cubicBezTo>
                    <a:cubicBezTo>
                      <a:pt x="215597" y="62189"/>
                      <a:pt x="202968" y="73399"/>
                      <a:pt x="188228" y="73399"/>
                    </a:cubicBezTo>
                    <a:close/>
                  </a:path>
                </a:pathLst>
              </a:custGeom>
              <a:grpFill/>
              <a:ln w="1602" cap="flat">
                <a:noFill/>
                <a:prstDash val="solid"/>
                <a:miter/>
              </a:ln>
            </p:spPr>
            <p:txBody>
              <a:bodyPr rtlCol="0" anchor="ctr"/>
              <a:lstStyle/>
              <a:p>
                <a:endParaRPr lang="en-GB"/>
              </a:p>
            </p:txBody>
          </p:sp>
        </p:grpSp>
        <p:grpSp>
          <p:nvGrpSpPr>
            <p:cNvPr id="567" name="Graphic 73">
              <a:extLst>
                <a:ext uri="{FF2B5EF4-FFF2-40B4-BE49-F238E27FC236}">
                  <a16:creationId xmlns:a16="http://schemas.microsoft.com/office/drawing/2014/main" id="{E15D7C96-54EC-263F-D63E-3C73C4B052EA}"/>
                </a:ext>
              </a:extLst>
            </p:cNvPr>
            <p:cNvGrpSpPr/>
            <p:nvPr/>
          </p:nvGrpSpPr>
          <p:grpSpPr>
            <a:xfrm>
              <a:off x="711150" y="3712662"/>
              <a:ext cx="1446494" cy="1105123"/>
              <a:chOff x="711150" y="3712662"/>
              <a:chExt cx="1446494" cy="1105123"/>
            </a:xfrm>
            <a:solidFill>
              <a:schemeClr val="accent5"/>
            </a:solidFill>
          </p:grpSpPr>
          <p:sp>
            <p:nvSpPr>
              <p:cNvPr id="568" name="Freeform 567">
                <a:extLst>
                  <a:ext uri="{FF2B5EF4-FFF2-40B4-BE49-F238E27FC236}">
                    <a16:creationId xmlns:a16="http://schemas.microsoft.com/office/drawing/2014/main" id="{AE1CB121-11FD-B4CE-397D-3D46211698F6}"/>
                  </a:ext>
                </a:extLst>
              </p:cNvPr>
              <p:cNvSpPr/>
              <p:nvPr/>
            </p:nvSpPr>
            <p:spPr>
              <a:xfrm>
                <a:off x="711150" y="3720715"/>
                <a:ext cx="1130497" cy="1097070"/>
              </a:xfrm>
              <a:custGeom>
                <a:avLst/>
                <a:gdLst>
                  <a:gd name="connsiteX0" fmla="*/ 1125981 w 1130497"/>
                  <a:gd name="connsiteY0" fmla="*/ 718349 h 1097070"/>
                  <a:gd name="connsiteX1" fmla="*/ 1028150 w 1130497"/>
                  <a:gd name="connsiteY1" fmla="*/ 378766 h 1097070"/>
                  <a:gd name="connsiteX2" fmla="*/ 929353 w 1130497"/>
                  <a:gd name="connsiteY2" fmla="*/ 36510 h 1097070"/>
                  <a:gd name="connsiteX3" fmla="*/ 861115 w 1130497"/>
                  <a:gd name="connsiteY3" fmla="*/ 17843 h 1097070"/>
                  <a:gd name="connsiteX4" fmla="*/ 717373 w 1130497"/>
                  <a:gd name="connsiteY4" fmla="*/ 141179 h 1097070"/>
                  <a:gd name="connsiteX5" fmla="*/ 148897 w 1130497"/>
                  <a:gd name="connsiteY5" fmla="*/ 426197 h 1097070"/>
                  <a:gd name="connsiteX6" fmla="*/ 12549 w 1130497"/>
                  <a:gd name="connsiteY6" fmla="*/ 670532 h 1097070"/>
                  <a:gd name="connsiteX7" fmla="*/ 189299 w 1130497"/>
                  <a:gd name="connsiteY7" fmla="*/ 833374 h 1097070"/>
                  <a:gd name="connsiteX8" fmla="*/ 328079 w 1130497"/>
                  <a:gd name="connsiteY8" fmla="*/ 1072846 h 1097070"/>
                  <a:gd name="connsiteX9" fmla="*/ 381239 w 1130497"/>
                  <a:gd name="connsiteY9" fmla="*/ 1095104 h 1097070"/>
                  <a:gd name="connsiteX10" fmla="*/ 454246 w 1130497"/>
                  <a:gd name="connsiteY10" fmla="*/ 1073152 h 1097070"/>
                  <a:gd name="connsiteX11" fmla="*/ 475413 w 1130497"/>
                  <a:gd name="connsiteY11" fmla="*/ 1008859 h 1097070"/>
                  <a:gd name="connsiteX12" fmla="*/ 351373 w 1130497"/>
                  <a:gd name="connsiteY12" fmla="*/ 800519 h 1097070"/>
                  <a:gd name="connsiteX13" fmla="*/ 485723 w 1130497"/>
                  <a:gd name="connsiteY13" fmla="*/ 773929 h 1097070"/>
                  <a:gd name="connsiteX14" fmla="*/ 1073965 w 1130497"/>
                  <a:gd name="connsiteY14" fmla="*/ 775250 h 1097070"/>
                  <a:gd name="connsiteX15" fmla="*/ 1125949 w 1130497"/>
                  <a:gd name="connsiteY15" fmla="*/ 718349 h 10970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130497" h="1097070">
                    <a:moveTo>
                      <a:pt x="1125981" y="718349"/>
                    </a:moveTo>
                    <a:cubicBezTo>
                      <a:pt x="1093505" y="605112"/>
                      <a:pt x="1060771" y="491955"/>
                      <a:pt x="1028150" y="378766"/>
                    </a:cubicBezTo>
                    <a:cubicBezTo>
                      <a:pt x="995255" y="264659"/>
                      <a:pt x="962634" y="150488"/>
                      <a:pt x="929353" y="36510"/>
                    </a:cubicBezTo>
                    <a:cubicBezTo>
                      <a:pt x="917142" y="-5284"/>
                      <a:pt x="893397" y="-10760"/>
                      <a:pt x="861115" y="17843"/>
                    </a:cubicBezTo>
                    <a:cubicBezTo>
                      <a:pt x="813850" y="59734"/>
                      <a:pt x="767666" y="103283"/>
                      <a:pt x="717373" y="141179"/>
                    </a:cubicBezTo>
                    <a:cubicBezTo>
                      <a:pt x="545182" y="270940"/>
                      <a:pt x="350551" y="355993"/>
                      <a:pt x="148897" y="426197"/>
                    </a:cubicBezTo>
                    <a:cubicBezTo>
                      <a:pt x="108528" y="440257"/>
                      <a:pt x="-44380" y="473047"/>
                      <a:pt x="12549" y="670532"/>
                    </a:cubicBezTo>
                    <a:cubicBezTo>
                      <a:pt x="53144" y="811374"/>
                      <a:pt x="129067" y="835967"/>
                      <a:pt x="189299" y="833374"/>
                    </a:cubicBezTo>
                    <a:cubicBezTo>
                      <a:pt x="229427" y="899423"/>
                      <a:pt x="290754" y="1015173"/>
                      <a:pt x="328079" y="1072846"/>
                    </a:cubicBezTo>
                    <a:cubicBezTo>
                      <a:pt x="340725" y="1092382"/>
                      <a:pt x="358268" y="1101353"/>
                      <a:pt x="381239" y="1095104"/>
                    </a:cubicBezTo>
                    <a:cubicBezTo>
                      <a:pt x="405757" y="1088436"/>
                      <a:pt x="430549" y="1082187"/>
                      <a:pt x="454246" y="1073152"/>
                    </a:cubicBezTo>
                    <a:cubicBezTo>
                      <a:pt x="483839" y="1061862"/>
                      <a:pt x="492699" y="1035192"/>
                      <a:pt x="475413" y="1008859"/>
                    </a:cubicBezTo>
                    <a:cubicBezTo>
                      <a:pt x="442631" y="958932"/>
                      <a:pt x="392097" y="867598"/>
                      <a:pt x="351373" y="800519"/>
                    </a:cubicBezTo>
                    <a:cubicBezTo>
                      <a:pt x="396011" y="790792"/>
                      <a:pt x="440730" y="781450"/>
                      <a:pt x="485723" y="773929"/>
                    </a:cubicBezTo>
                    <a:cubicBezTo>
                      <a:pt x="681707" y="741155"/>
                      <a:pt x="877933" y="733456"/>
                      <a:pt x="1073965" y="775250"/>
                    </a:cubicBezTo>
                    <a:cubicBezTo>
                      <a:pt x="1122389" y="785573"/>
                      <a:pt x="1139658" y="766150"/>
                      <a:pt x="1125949" y="718349"/>
                    </a:cubicBezTo>
                    <a:close/>
                  </a:path>
                </a:pathLst>
              </a:custGeom>
              <a:grpFill/>
              <a:ln w="1602" cap="flat">
                <a:noFill/>
                <a:prstDash val="solid"/>
                <a:miter/>
              </a:ln>
            </p:spPr>
            <p:txBody>
              <a:bodyPr rtlCol="0" anchor="ctr"/>
              <a:lstStyle/>
              <a:p>
                <a:endParaRPr lang="en-GB"/>
              </a:p>
            </p:txBody>
          </p:sp>
          <p:sp>
            <p:nvSpPr>
              <p:cNvPr id="569" name="Freeform 568">
                <a:extLst>
                  <a:ext uri="{FF2B5EF4-FFF2-40B4-BE49-F238E27FC236}">
                    <a16:creationId xmlns:a16="http://schemas.microsoft.com/office/drawing/2014/main" id="{49AB7DC7-8FA9-FE68-66D0-A19E980A506D}"/>
                  </a:ext>
                </a:extLst>
              </p:cNvPr>
              <p:cNvSpPr/>
              <p:nvPr/>
            </p:nvSpPr>
            <p:spPr>
              <a:xfrm>
                <a:off x="1844503" y="3946371"/>
                <a:ext cx="313141" cy="132978"/>
              </a:xfrm>
              <a:custGeom>
                <a:avLst/>
                <a:gdLst>
                  <a:gd name="connsiteX0" fmla="*/ 28986 w 313141"/>
                  <a:gd name="connsiteY0" fmla="*/ 132978 h 132978"/>
                  <a:gd name="connsiteX1" fmla="*/ 1182 w 313141"/>
                  <a:gd name="connsiteY1" fmla="*/ 112154 h 132978"/>
                  <a:gd name="connsiteX2" fmla="*/ 20819 w 313141"/>
                  <a:gd name="connsiteY2" fmla="*/ 76158 h 132978"/>
                  <a:gd name="connsiteX3" fmla="*/ 275972 w 313141"/>
                  <a:gd name="connsiteY3" fmla="*/ 1187 h 132978"/>
                  <a:gd name="connsiteX4" fmla="*/ 311960 w 313141"/>
                  <a:gd name="connsiteY4" fmla="*/ 20820 h 132978"/>
                  <a:gd name="connsiteX5" fmla="*/ 292322 w 313141"/>
                  <a:gd name="connsiteY5" fmla="*/ 56816 h 132978"/>
                  <a:gd name="connsiteX6" fmla="*/ 37170 w 313141"/>
                  <a:gd name="connsiteY6" fmla="*/ 131786 h 132978"/>
                  <a:gd name="connsiteX7" fmla="*/ 28986 w 313141"/>
                  <a:gd name="connsiteY7" fmla="*/ 132978 h 1329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141" h="132978">
                    <a:moveTo>
                      <a:pt x="28986" y="132978"/>
                    </a:moveTo>
                    <a:cubicBezTo>
                      <a:pt x="16453" y="132978"/>
                      <a:pt x="4887" y="124781"/>
                      <a:pt x="1182" y="112154"/>
                    </a:cubicBezTo>
                    <a:cubicBezTo>
                      <a:pt x="-3329" y="96789"/>
                      <a:pt x="5467" y="80684"/>
                      <a:pt x="20819" y="76158"/>
                    </a:cubicBezTo>
                    <a:lnTo>
                      <a:pt x="275972" y="1187"/>
                    </a:lnTo>
                    <a:cubicBezTo>
                      <a:pt x="291324" y="-3338"/>
                      <a:pt x="307449" y="5472"/>
                      <a:pt x="311960" y="20820"/>
                    </a:cubicBezTo>
                    <a:cubicBezTo>
                      <a:pt x="316470" y="36168"/>
                      <a:pt x="307674" y="52290"/>
                      <a:pt x="292322" y="56816"/>
                    </a:cubicBezTo>
                    <a:lnTo>
                      <a:pt x="37170" y="131786"/>
                    </a:lnTo>
                    <a:cubicBezTo>
                      <a:pt x="34447" y="132592"/>
                      <a:pt x="31693" y="132978"/>
                      <a:pt x="28986" y="132978"/>
                    </a:cubicBezTo>
                    <a:close/>
                  </a:path>
                </a:pathLst>
              </a:custGeom>
              <a:grpFill/>
              <a:ln w="1602" cap="flat">
                <a:noFill/>
                <a:prstDash val="solid"/>
                <a:miter/>
              </a:ln>
            </p:spPr>
            <p:txBody>
              <a:bodyPr rtlCol="0" anchor="ctr"/>
              <a:lstStyle/>
              <a:p>
                <a:endParaRPr lang="en-GB"/>
              </a:p>
            </p:txBody>
          </p:sp>
          <p:sp>
            <p:nvSpPr>
              <p:cNvPr id="570" name="Freeform 569">
                <a:extLst>
                  <a:ext uri="{FF2B5EF4-FFF2-40B4-BE49-F238E27FC236}">
                    <a16:creationId xmlns:a16="http://schemas.microsoft.com/office/drawing/2014/main" id="{0318C444-22EA-74BA-8A53-AC92D7D0F46B}"/>
                  </a:ext>
                </a:extLst>
              </p:cNvPr>
              <p:cNvSpPr/>
              <p:nvPr/>
            </p:nvSpPr>
            <p:spPr>
              <a:xfrm>
                <a:off x="1787807" y="3712662"/>
                <a:ext cx="177922" cy="174839"/>
              </a:xfrm>
              <a:custGeom>
                <a:avLst/>
                <a:gdLst>
                  <a:gd name="connsiteX0" fmla="*/ 28995 w 177922"/>
                  <a:gd name="connsiteY0" fmla="*/ 174839 h 174839"/>
                  <a:gd name="connsiteX1" fmla="*/ 8230 w 177922"/>
                  <a:gd name="connsiteY1" fmla="*/ 166078 h 174839"/>
                  <a:gd name="connsiteX2" fmla="*/ 8762 w 177922"/>
                  <a:gd name="connsiteY2" fmla="*/ 125089 h 174839"/>
                  <a:gd name="connsiteX3" fmla="*/ 128694 w 177922"/>
                  <a:gd name="connsiteY3" fmla="*/ 8228 h 174839"/>
                  <a:gd name="connsiteX4" fmla="*/ 169692 w 177922"/>
                  <a:gd name="connsiteY4" fmla="*/ 8760 h 174839"/>
                  <a:gd name="connsiteX5" fmla="*/ 169161 w 177922"/>
                  <a:gd name="connsiteY5" fmla="*/ 49748 h 174839"/>
                  <a:gd name="connsiteX6" fmla="*/ 49212 w 177922"/>
                  <a:gd name="connsiteY6" fmla="*/ 166609 h 174839"/>
                  <a:gd name="connsiteX7" fmla="*/ 28979 w 177922"/>
                  <a:gd name="connsiteY7" fmla="*/ 174839 h 1748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7922" h="174839">
                    <a:moveTo>
                      <a:pt x="28995" y="174839"/>
                    </a:moveTo>
                    <a:cubicBezTo>
                      <a:pt x="21456" y="174839"/>
                      <a:pt x="13917" y="171908"/>
                      <a:pt x="8230" y="166078"/>
                    </a:cubicBezTo>
                    <a:cubicBezTo>
                      <a:pt x="-2949" y="154611"/>
                      <a:pt x="-2708" y="136250"/>
                      <a:pt x="8762" y="125089"/>
                    </a:cubicBezTo>
                    <a:lnTo>
                      <a:pt x="128694" y="8228"/>
                    </a:lnTo>
                    <a:cubicBezTo>
                      <a:pt x="140164" y="-2949"/>
                      <a:pt x="158512" y="-2707"/>
                      <a:pt x="169692" y="8760"/>
                    </a:cubicBezTo>
                    <a:cubicBezTo>
                      <a:pt x="180872" y="20227"/>
                      <a:pt x="180630" y="38587"/>
                      <a:pt x="169161" y="49748"/>
                    </a:cubicBezTo>
                    <a:lnTo>
                      <a:pt x="49212" y="166609"/>
                    </a:lnTo>
                    <a:cubicBezTo>
                      <a:pt x="43574" y="172101"/>
                      <a:pt x="36276" y="174839"/>
                      <a:pt x="28979" y="174839"/>
                    </a:cubicBezTo>
                    <a:close/>
                  </a:path>
                </a:pathLst>
              </a:custGeom>
              <a:grpFill/>
              <a:ln w="1602" cap="flat">
                <a:noFill/>
                <a:prstDash val="solid"/>
                <a:miter/>
              </a:ln>
            </p:spPr>
            <p:txBody>
              <a:bodyPr rtlCol="0" anchor="ctr"/>
              <a:lstStyle/>
              <a:p>
                <a:endParaRPr lang="en-GB"/>
              </a:p>
            </p:txBody>
          </p:sp>
          <p:sp>
            <p:nvSpPr>
              <p:cNvPr id="571" name="Freeform 570">
                <a:extLst>
                  <a:ext uri="{FF2B5EF4-FFF2-40B4-BE49-F238E27FC236}">
                    <a16:creationId xmlns:a16="http://schemas.microsoft.com/office/drawing/2014/main" id="{AAD9E415-185A-2DF7-2401-0DF2C270B3A6}"/>
                  </a:ext>
                </a:extLst>
              </p:cNvPr>
              <p:cNvSpPr/>
              <p:nvPr/>
            </p:nvSpPr>
            <p:spPr>
              <a:xfrm>
                <a:off x="1885933" y="4213211"/>
                <a:ext cx="217184" cy="73414"/>
              </a:xfrm>
              <a:custGeom>
                <a:avLst/>
                <a:gdLst>
                  <a:gd name="connsiteX0" fmla="*/ 188228 w 217184"/>
                  <a:gd name="connsiteY0" fmla="*/ 73415 h 73414"/>
                  <a:gd name="connsiteX1" fmla="*/ 185393 w 217184"/>
                  <a:gd name="connsiteY1" fmla="*/ 73270 h 73414"/>
                  <a:gd name="connsiteX2" fmla="*/ 26202 w 217184"/>
                  <a:gd name="connsiteY2" fmla="*/ 57841 h 73414"/>
                  <a:gd name="connsiteX3" fmla="*/ 137 w 217184"/>
                  <a:gd name="connsiteY3" fmla="*/ 26194 h 73414"/>
                  <a:gd name="connsiteX4" fmla="*/ 31792 w 217184"/>
                  <a:gd name="connsiteY4" fmla="*/ 135 h 73414"/>
                  <a:gd name="connsiteX5" fmla="*/ 190983 w 217184"/>
                  <a:gd name="connsiteY5" fmla="*/ 15564 h 73414"/>
                  <a:gd name="connsiteX6" fmla="*/ 217047 w 217184"/>
                  <a:gd name="connsiteY6" fmla="*/ 47211 h 73414"/>
                  <a:gd name="connsiteX7" fmla="*/ 188228 w 217184"/>
                  <a:gd name="connsiteY7" fmla="*/ 73399 h 734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17184" h="73414">
                    <a:moveTo>
                      <a:pt x="188228" y="73415"/>
                    </a:moveTo>
                    <a:cubicBezTo>
                      <a:pt x="187294" y="73415"/>
                      <a:pt x="186343" y="73366"/>
                      <a:pt x="185393" y="73270"/>
                    </a:cubicBezTo>
                    <a:lnTo>
                      <a:pt x="26202" y="57841"/>
                    </a:lnTo>
                    <a:cubicBezTo>
                      <a:pt x="10270" y="56295"/>
                      <a:pt x="-1409" y="42122"/>
                      <a:pt x="137" y="26194"/>
                    </a:cubicBezTo>
                    <a:cubicBezTo>
                      <a:pt x="1684" y="10249"/>
                      <a:pt x="15876" y="-1395"/>
                      <a:pt x="31792" y="135"/>
                    </a:cubicBezTo>
                    <a:lnTo>
                      <a:pt x="190983" y="15564"/>
                    </a:lnTo>
                    <a:cubicBezTo>
                      <a:pt x="206914" y="17110"/>
                      <a:pt x="218594" y="31283"/>
                      <a:pt x="217047" y="47211"/>
                    </a:cubicBezTo>
                    <a:cubicBezTo>
                      <a:pt x="215597" y="62189"/>
                      <a:pt x="202968" y="73399"/>
                      <a:pt x="188228" y="73399"/>
                    </a:cubicBezTo>
                    <a:close/>
                  </a:path>
                </a:pathLst>
              </a:custGeom>
              <a:grpFill/>
              <a:ln w="1602" cap="flat">
                <a:noFill/>
                <a:prstDash val="solid"/>
                <a:miter/>
              </a:ln>
            </p:spPr>
            <p:txBody>
              <a:bodyPr rtlCol="0" anchor="ctr"/>
              <a:lstStyle/>
              <a:p>
                <a:endParaRPr lang="en-GB"/>
              </a:p>
            </p:txBody>
          </p:sp>
        </p:grpSp>
      </p:grpSp>
      <p:grpSp>
        <p:nvGrpSpPr>
          <p:cNvPr id="576" name="Group 575">
            <a:extLst>
              <a:ext uri="{FF2B5EF4-FFF2-40B4-BE49-F238E27FC236}">
                <a16:creationId xmlns:a16="http://schemas.microsoft.com/office/drawing/2014/main" id="{97BC5DED-2C97-9CA1-F98A-5839838AF145}"/>
              </a:ext>
            </a:extLst>
          </p:cNvPr>
          <p:cNvGrpSpPr/>
          <p:nvPr userDrawn="1"/>
        </p:nvGrpSpPr>
        <p:grpSpPr>
          <a:xfrm rot="21049204">
            <a:off x="9293186" y="4236158"/>
            <a:ext cx="1287572" cy="969380"/>
            <a:chOff x="711150" y="3712662"/>
            <a:chExt cx="1522694" cy="1146398"/>
          </a:xfrm>
        </p:grpSpPr>
        <p:grpSp>
          <p:nvGrpSpPr>
            <p:cNvPr id="577" name="Graphic 73">
              <a:extLst>
                <a:ext uri="{FF2B5EF4-FFF2-40B4-BE49-F238E27FC236}">
                  <a16:creationId xmlns:a16="http://schemas.microsoft.com/office/drawing/2014/main" id="{6D7C4EA0-7503-9C20-7C01-1D11E114852B}"/>
                </a:ext>
              </a:extLst>
            </p:cNvPr>
            <p:cNvGrpSpPr/>
            <p:nvPr userDrawn="1"/>
          </p:nvGrpSpPr>
          <p:grpSpPr>
            <a:xfrm>
              <a:off x="787350" y="3753937"/>
              <a:ext cx="1446494" cy="1105123"/>
              <a:chOff x="711150" y="3712662"/>
              <a:chExt cx="1446494" cy="1105123"/>
            </a:xfrm>
            <a:solidFill>
              <a:schemeClr val="bg1"/>
            </a:solidFill>
          </p:grpSpPr>
          <p:sp>
            <p:nvSpPr>
              <p:cNvPr id="583" name="Freeform 582">
                <a:extLst>
                  <a:ext uri="{FF2B5EF4-FFF2-40B4-BE49-F238E27FC236}">
                    <a16:creationId xmlns:a16="http://schemas.microsoft.com/office/drawing/2014/main" id="{0247CA59-D984-8F72-7AAE-38CF8EAA6B6D}"/>
                  </a:ext>
                </a:extLst>
              </p:cNvPr>
              <p:cNvSpPr/>
              <p:nvPr/>
            </p:nvSpPr>
            <p:spPr>
              <a:xfrm>
                <a:off x="711150" y="3720715"/>
                <a:ext cx="1130497" cy="1097070"/>
              </a:xfrm>
              <a:custGeom>
                <a:avLst/>
                <a:gdLst>
                  <a:gd name="connsiteX0" fmla="*/ 1125981 w 1130497"/>
                  <a:gd name="connsiteY0" fmla="*/ 718349 h 1097070"/>
                  <a:gd name="connsiteX1" fmla="*/ 1028150 w 1130497"/>
                  <a:gd name="connsiteY1" fmla="*/ 378766 h 1097070"/>
                  <a:gd name="connsiteX2" fmla="*/ 929353 w 1130497"/>
                  <a:gd name="connsiteY2" fmla="*/ 36510 h 1097070"/>
                  <a:gd name="connsiteX3" fmla="*/ 861115 w 1130497"/>
                  <a:gd name="connsiteY3" fmla="*/ 17843 h 1097070"/>
                  <a:gd name="connsiteX4" fmla="*/ 717373 w 1130497"/>
                  <a:gd name="connsiteY4" fmla="*/ 141179 h 1097070"/>
                  <a:gd name="connsiteX5" fmla="*/ 148897 w 1130497"/>
                  <a:gd name="connsiteY5" fmla="*/ 426197 h 1097070"/>
                  <a:gd name="connsiteX6" fmla="*/ 12549 w 1130497"/>
                  <a:gd name="connsiteY6" fmla="*/ 670532 h 1097070"/>
                  <a:gd name="connsiteX7" fmla="*/ 189299 w 1130497"/>
                  <a:gd name="connsiteY7" fmla="*/ 833374 h 1097070"/>
                  <a:gd name="connsiteX8" fmla="*/ 328079 w 1130497"/>
                  <a:gd name="connsiteY8" fmla="*/ 1072846 h 1097070"/>
                  <a:gd name="connsiteX9" fmla="*/ 381239 w 1130497"/>
                  <a:gd name="connsiteY9" fmla="*/ 1095104 h 1097070"/>
                  <a:gd name="connsiteX10" fmla="*/ 454246 w 1130497"/>
                  <a:gd name="connsiteY10" fmla="*/ 1073152 h 1097070"/>
                  <a:gd name="connsiteX11" fmla="*/ 475413 w 1130497"/>
                  <a:gd name="connsiteY11" fmla="*/ 1008859 h 1097070"/>
                  <a:gd name="connsiteX12" fmla="*/ 351373 w 1130497"/>
                  <a:gd name="connsiteY12" fmla="*/ 800519 h 1097070"/>
                  <a:gd name="connsiteX13" fmla="*/ 485723 w 1130497"/>
                  <a:gd name="connsiteY13" fmla="*/ 773929 h 1097070"/>
                  <a:gd name="connsiteX14" fmla="*/ 1073965 w 1130497"/>
                  <a:gd name="connsiteY14" fmla="*/ 775250 h 1097070"/>
                  <a:gd name="connsiteX15" fmla="*/ 1125949 w 1130497"/>
                  <a:gd name="connsiteY15" fmla="*/ 718349 h 10970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130497" h="1097070">
                    <a:moveTo>
                      <a:pt x="1125981" y="718349"/>
                    </a:moveTo>
                    <a:cubicBezTo>
                      <a:pt x="1093505" y="605112"/>
                      <a:pt x="1060771" y="491955"/>
                      <a:pt x="1028150" y="378766"/>
                    </a:cubicBezTo>
                    <a:cubicBezTo>
                      <a:pt x="995255" y="264659"/>
                      <a:pt x="962634" y="150488"/>
                      <a:pt x="929353" y="36510"/>
                    </a:cubicBezTo>
                    <a:cubicBezTo>
                      <a:pt x="917142" y="-5284"/>
                      <a:pt x="893397" y="-10760"/>
                      <a:pt x="861115" y="17843"/>
                    </a:cubicBezTo>
                    <a:cubicBezTo>
                      <a:pt x="813850" y="59734"/>
                      <a:pt x="767666" y="103283"/>
                      <a:pt x="717373" y="141179"/>
                    </a:cubicBezTo>
                    <a:cubicBezTo>
                      <a:pt x="545182" y="270940"/>
                      <a:pt x="350551" y="355993"/>
                      <a:pt x="148897" y="426197"/>
                    </a:cubicBezTo>
                    <a:cubicBezTo>
                      <a:pt x="108528" y="440257"/>
                      <a:pt x="-44380" y="473047"/>
                      <a:pt x="12549" y="670532"/>
                    </a:cubicBezTo>
                    <a:cubicBezTo>
                      <a:pt x="53144" y="811374"/>
                      <a:pt x="129067" y="835967"/>
                      <a:pt x="189299" y="833374"/>
                    </a:cubicBezTo>
                    <a:cubicBezTo>
                      <a:pt x="229427" y="899423"/>
                      <a:pt x="290754" y="1015173"/>
                      <a:pt x="328079" y="1072846"/>
                    </a:cubicBezTo>
                    <a:cubicBezTo>
                      <a:pt x="340725" y="1092382"/>
                      <a:pt x="358268" y="1101353"/>
                      <a:pt x="381239" y="1095104"/>
                    </a:cubicBezTo>
                    <a:cubicBezTo>
                      <a:pt x="405757" y="1088436"/>
                      <a:pt x="430549" y="1082187"/>
                      <a:pt x="454246" y="1073152"/>
                    </a:cubicBezTo>
                    <a:cubicBezTo>
                      <a:pt x="483839" y="1061862"/>
                      <a:pt x="492699" y="1035192"/>
                      <a:pt x="475413" y="1008859"/>
                    </a:cubicBezTo>
                    <a:cubicBezTo>
                      <a:pt x="442631" y="958932"/>
                      <a:pt x="392097" y="867598"/>
                      <a:pt x="351373" y="800519"/>
                    </a:cubicBezTo>
                    <a:cubicBezTo>
                      <a:pt x="396011" y="790792"/>
                      <a:pt x="440730" y="781450"/>
                      <a:pt x="485723" y="773929"/>
                    </a:cubicBezTo>
                    <a:cubicBezTo>
                      <a:pt x="681707" y="741155"/>
                      <a:pt x="877933" y="733456"/>
                      <a:pt x="1073965" y="775250"/>
                    </a:cubicBezTo>
                    <a:cubicBezTo>
                      <a:pt x="1122389" y="785573"/>
                      <a:pt x="1139658" y="766150"/>
                      <a:pt x="1125949" y="718349"/>
                    </a:cubicBezTo>
                    <a:close/>
                  </a:path>
                </a:pathLst>
              </a:custGeom>
              <a:grpFill/>
              <a:ln w="1602" cap="flat">
                <a:noFill/>
                <a:prstDash val="solid"/>
                <a:miter/>
              </a:ln>
            </p:spPr>
            <p:txBody>
              <a:bodyPr rtlCol="0" anchor="ctr"/>
              <a:lstStyle/>
              <a:p>
                <a:endParaRPr lang="en-GB"/>
              </a:p>
            </p:txBody>
          </p:sp>
          <p:sp>
            <p:nvSpPr>
              <p:cNvPr id="584" name="Freeform 583">
                <a:extLst>
                  <a:ext uri="{FF2B5EF4-FFF2-40B4-BE49-F238E27FC236}">
                    <a16:creationId xmlns:a16="http://schemas.microsoft.com/office/drawing/2014/main" id="{A885768B-12FF-9303-C966-9CBB7A3F9190}"/>
                  </a:ext>
                </a:extLst>
              </p:cNvPr>
              <p:cNvSpPr/>
              <p:nvPr/>
            </p:nvSpPr>
            <p:spPr>
              <a:xfrm>
                <a:off x="1844503" y="3946371"/>
                <a:ext cx="313141" cy="132978"/>
              </a:xfrm>
              <a:custGeom>
                <a:avLst/>
                <a:gdLst>
                  <a:gd name="connsiteX0" fmla="*/ 28986 w 313141"/>
                  <a:gd name="connsiteY0" fmla="*/ 132978 h 132978"/>
                  <a:gd name="connsiteX1" fmla="*/ 1182 w 313141"/>
                  <a:gd name="connsiteY1" fmla="*/ 112154 h 132978"/>
                  <a:gd name="connsiteX2" fmla="*/ 20819 w 313141"/>
                  <a:gd name="connsiteY2" fmla="*/ 76158 h 132978"/>
                  <a:gd name="connsiteX3" fmla="*/ 275972 w 313141"/>
                  <a:gd name="connsiteY3" fmla="*/ 1187 h 132978"/>
                  <a:gd name="connsiteX4" fmla="*/ 311960 w 313141"/>
                  <a:gd name="connsiteY4" fmla="*/ 20820 h 132978"/>
                  <a:gd name="connsiteX5" fmla="*/ 292322 w 313141"/>
                  <a:gd name="connsiteY5" fmla="*/ 56816 h 132978"/>
                  <a:gd name="connsiteX6" fmla="*/ 37170 w 313141"/>
                  <a:gd name="connsiteY6" fmla="*/ 131786 h 132978"/>
                  <a:gd name="connsiteX7" fmla="*/ 28986 w 313141"/>
                  <a:gd name="connsiteY7" fmla="*/ 132978 h 1329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141" h="132978">
                    <a:moveTo>
                      <a:pt x="28986" y="132978"/>
                    </a:moveTo>
                    <a:cubicBezTo>
                      <a:pt x="16453" y="132978"/>
                      <a:pt x="4887" y="124781"/>
                      <a:pt x="1182" y="112154"/>
                    </a:cubicBezTo>
                    <a:cubicBezTo>
                      <a:pt x="-3329" y="96789"/>
                      <a:pt x="5467" y="80684"/>
                      <a:pt x="20819" y="76158"/>
                    </a:cubicBezTo>
                    <a:lnTo>
                      <a:pt x="275972" y="1187"/>
                    </a:lnTo>
                    <a:cubicBezTo>
                      <a:pt x="291324" y="-3338"/>
                      <a:pt x="307449" y="5472"/>
                      <a:pt x="311960" y="20820"/>
                    </a:cubicBezTo>
                    <a:cubicBezTo>
                      <a:pt x="316470" y="36168"/>
                      <a:pt x="307674" y="52290"/>
                      <a:pt x="292322" y="56816"/>
                    </a:cubicBezTo>
                    <a:lnTo>
                      <a:pt x="37170" y="131786"/>
                    </a:lnTo>
                    <a:cubicBezTo>
                      <a:pt x="34447" y="132592"/>
                      <a:pt x="31693" y="132978"/>
                      <a:pt x="28986" y="132978"/>
                    </a:cubicBezTo>
                    <a:close/>
                  </a:path>
                </a:pathLst>
              </a:custGeom>
              <a:grpFill/>
              <a:ln w="1602" cap="flat">
                <a:noFill/>
                <a:prstDash val="solid"/>
                <a:miter/>
              </a:ln>
            </p:spPr>
            <p:txBody>
              <a:bodyPr rtlCol="0" anchor="ctr"/>
              <a:lstStyle/>
              <a:p>
                <a:endParaRPr lang="en-GB"/>
              </a:p>
            </p:txBody>
          </p:sp>
          <p:sp>
            <p:nvSpPr>
              <p:cNvPr id="585" name="Freeform 584">
                <a:extLst>
                  <a:ext uri="{FF2B5EF4-FFF2-40B4-BE49-F238E27FC236}">
                    <a16:creationId xmlns:a16="http://schemas.microsoft.com/office/drawing/2014/main" id="{5A1AF24A-9247-D202-7442-9431DEAD32CE}"/>
                  </a:ext>
                </a:extLst>
              </p:cNvPr>
              <p:cNvSpPr/>
              <p:nvPr/>
            </p:nvSpPr>
            <p:spPr>
              <a:xfrm>
                <a:off x="1787807" y="3712662"/>
                <a:ext cx="177922" cy="174839"/>
              </a:xfrm>
              <a:custGeom>
                <a:avLst/>
                <a:gdLst>
                  <a:gd name="connsiteX0" fmla="*/ 28995 w 177922"/>
                  <a:gd name="connsiteY0" fmla="*/ 174839 h 174839"/>
                  <a:gd name="connsiteX1" fmla="*/ 8230 w 177922"/>
                  <a:gd name="connsiteY1" fmla="*/ 166078 h 174839"/>
                  <a:gd name="connsiteX2" fmla="*/ 8762 w 177922"/>
                  <a:gd name="connsiteY2" fmla="*/ 125089 h 174839"/>
                  <a:gd name="connsiteX3" fmla="*/ 128694 w 177922"/>
                  <a:gd name="connsiteY3" fmla="*/ 8228 h 174839"/>
                  <a:gd name="connsiteX4" fmla="*/ 169692 w 177922"/>
                  <a:gd name="connsiteY4" fmla="*/ 8760 h 174839"/>
                  <a:gd name="connsiteX5" fmla="*/ 169161 w 177922"/>
                  <a:gd name="connsiteY5" fmla="*/ 49748 h 174839"/>
                  <a:gd name="connsiteX6" fmla="*/ 49212 w 177922"/>
                  <a:gd name="connsiteY6" fmla="*/ 166609 h 174839"/>
                  <a:gd name="connsiteX7" fmla="*/ 28979 w 177922"/>
                  <a:gd name="connsiteY7" fmla="*/ 174839 h 1748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7922" h="174839">
                    <a:moveTo>
                      <a:pt x="28995" y="174839"/>
                    </a:moveTo>
                    <a:cubicBezTo>
                      <a:pt x="21456" y="174839"/>
                      <a:pt x="13917" y="171908"/>
                      <a:pt x="8230" y="166078"/>
                    </a:cubicBezTo>
                    <a:cubicBezTo>
                      <a:pt x="-2949" y="154611"/>
                      <a:pt x="-2708" y="136250"/>
                      <a:pt x="8762" y="125089"/>
                    </a:cubicBezTo>
                    <a:lnTo>
                      <a:pt x="128694" y="8228"/>
                    </a:lnTo>
                    <a:cubicBezTo>
                      <a:pt x="140164" y="-2949"/>
                      <a:pt x="158512" y="-2707"/>
                      <a:pt x="169692" y="8760"/>
                    </a:cubicBezTo>
                    <a:cubicBezTo>
                      <a:pt x="180872" y="20227"/>
                      <a:pt x="180630" y="38587"/>
                      <a:pt x="169161" y="49748"/>
                    </a:cubicBezTo>
                    <a:lnTo>
                      <a:pt x="49212" y="166609"/>
                    </a:lnTo>
                    <a:cubicBezTo>
                      <a:pt x="43574" y="172101"/>
                      <a:pt x="36276" y="174839"/>
                      <a:pt x="28979" y="174839"/>
                    </a:cubicBezTo>
                    <a:close/>
                  </a:path>
                </a:pathLst>
              </a:custGeom>
              <a:grpFill/>
              <a:ln w="1602" cap="flat">
                <a:noFill/>
                <a:prstDash val="solid"/>
                <a:miter/>
              </a:ln>
            </p:spPr>
            <p:txBody>
              <a:bodyPr rtlCol="0" anchor="ctr"/>
              <a:lstStyle/>
              <a:p>
                <a:endParaRPr lang="en-GB"/>
              </a:p>
            </p:txBody>
          </p:sp>
          <p:sp>
            <p:nvSpPr>
              <p:cNvPr id="586" name="Freeform 585">
                <a:extLst>
                  <a:ext uri="{FF2B5EF4-FFF2-40B4-BE49-F238E27FC236}">
                    <a16:creationId xmlns:a16="http://schemas.microsoft.com/office/drawing/2014/main" id="{A075E0A7-F927-1F83-C3F3-2CDB2B9A915A}"/>
                  </a:ext>
                </a:extLst>
              </p:cNvPr>
              <p:cNvSpPr/>
              <p:nvPr/>
            </p:nvSpPr>
            <p:spPr>
              <a:xfrm>
                <a:off x="1885933" y="4213211"/>
                <a:ext cx="217184" cy="73414"/>
              </a:xfrm>
              <a:custGeom>
                <a:avLst/>
                <a:gdLst>
                  <a:gd name="connsiteX0" fmla="*/ 188228 w 217184"/>
                  <a:gd name="connsiteY0" fmla="*/ 73415 h 73414"/>
                  <a:gd name="connsiteX1" fmla="*/ 185393 w 217184"/>
                  <a:gd name="connsiteY1" fmla="*/ 73270 h 73414"/>
                  <a:gd name="connsiteX2" fmla="*/ 26202 w 217184"/>
                  <a:gd name="connsiteY2" fmla="*/ 57841 h 73414"/>
                  <a:gd name="connsiteX3" fmla="*/ 137 w 217184"/>
                  <a:gd name="connsiteY3" fmla="*/ 26194 h 73414"/>
                  <a:gd name="connsiteX4" fmla="*/ 31792 w 217184"/>
                  <a:gd name="connsiteY4" fmla="*/ 135 h 73414"/>
                  <a:gd name="connsiteX5" fmla="*/ 190983 w 217184"/>
                  <a:gd name="connsiteY5" fmla="*/ 15564 h 73414"/>
                  <a:gd name="connsiteX6" fmla="*/ 217047 w 217184"/>
                  <a:gd name="connsiteY6" fmla="*/ 47211 h 73414"/>
                  <a:gd name="connsiteX7" fmla="*/ 188228 w 217184"/>
                  <a:gd name="connsiteY7" fmla="*/ 73399 h 734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17184" h="73414">
                    <a:moveTo>
                      <a:pt x="188228" y="73415"/>
                    </a:moveTo>
                    <a:cubicBezTo>
                      <a:pt x="187294" y="73415"/>
                      <a:pt x="186343" y="73366"/>
                      <a:pt x="185393" y="73270"/>
                    </a:cubicBezTo>
                    <a:lnTo>
                      <a:pt x="26202" y="57841"/>
                    </a:lnTo>
                    <a:cubicBezTo>
                      <a:pt x="10270" y="56295"/>
                      <a:pt x="-1409" y="42122"/>
                      <a:pt x="137" y="26194"/>
                    </a:cubicBezTo>
                    <a:cubicBezTo>
                      <a:pt x="1684" y="10249"/>
                      <a:pt x="15876" y="-1395"/>
                      <a:pt x="31792" y="135"/>
                    </a:cubicBezTo>
                    <a:lnTo>
                      <a:pt x="190983" y="15564"/>
                    </a:lnTo>
                    <a:cubicBezTo>
                      <a:pt x="206914" y="17110"/>
                      <a:pt x="218594" y="31283"/>
                      <a:pt x="217047" y="47211"/>
                    </a:cubicBezTo>
                    <a:cubicBezTo>
                      <a:pt x="215597" y="62189"/>
                      <a:pt x="202968" y="73399"/>
                      <a:pt x="188228" y="73399"/>
                    </a:cubicBezTo>
                    <a:close/>
                  </a:path>
                </a:pathLst>
              </a:custGeom>
              <a:grpFill/>
              <a:ln w="1602" cap="flat">
                <a:noFill/>
                <a:prstDash val="solid"/>
                <a:miter/>
              </a:ln>
            </p:spPr>
            <p:txBody>
              <a:bodyPr rtlCol="0" anchor="ctr"/>
              <a:lstStyle/>
              <a:p>
                <a:endParaRPr lang="en-GB"/>
              </a:p>
            </p:txBody>
          </p:sp>
        </p:grpSp>
        <p:grpSp>
          <p:nvGrpSpPr>
            <p:cNvPr id="578" name="Graphic 73">
              <a:extLst>
                <a:ext uri="{FF2B5EF4-FFF2-40B4-BE49-F238E27FC236}">
                  <a16:creationId xmlns:a16="http://schemas.microsoft.com/office/drawing/2014/main" id="{DEF8DF61-ACCE-107B-2CDA-4A72A37F6310}"/>
                </a:ext>
              </a:extLst>
            </p:cNvPr>
            <p:cNvGrpSpPr/>
            <p:nvPr/>
          </p:nvGrpSpPr>
          <p:grpSpPr>
            <a:xfrm>
              <a:off x="711150" y="3712662"/>
              <a:ext cx="1446494" cy="1105123"/>
              <a:chOff x="711150" y="3712662"/>
              <a:chExt cx="1446494" cy="1105123"/>
            </a:xfrm>
            <a:solidFill>
              <a:schemeClr val="accent5"/>
            </a:solidFill>
          </p:grpSpPr>
          <p:sp>
            <p:nvSpPr>
              <p:cNvPr id="579" name="Freeform 578">
                <a:extLst>
                  <a:ext uri="{FF2B5EF4-FFF2-40B4-BE49-F238E27FC236}">
                    <a16:creationId xmlns:a16="http://schemas.microsoft.com/office/drawing/2014/main" id="{ABED8710-CF92-5D40-6037-EE6A52C86ADC}"/>
                  </a:ext>
                </a:extLst>
              </p:cNvPr>
              <p:cNvSpPr/>
              <p:nvPr/>
            </p:nvSpPr>
            <p:spPr>
              <a:xfrm>
                <a:off x="711150" y="3720715"/>
                <a:ext cx="1130497" cy="1097070"/>
              </a:xfrm>
              <a:custGeom>
                <a:avLst/>
                <a:gdLst>
                  <a:gd name="connsiteX0" fmla="*/ 1125981 w 1130497"/>
                  <a:gd name="connsiteY0" fmla="*/ 718349 h 1097070"/>
                  <a:gd name="connsiteX1" fmla="*/ 1028150 w 1130497"/>
                  <a:gd name="connsiteY1" fmla="*/ 378766 h 1097070"/>
                  <a:gd name="connsiteX2" fmla="*/ 929353 w 1130497"/>
                  <a:gd name="connsiteY2" fmla="*/ 36510 h 1097070"/>
                  <a:gd name="connsiteX3" fmla="*/ 861115 w 1130497"/>
                  <a:gd name="connsiteY3" fmla="*/ 17843 h 1097070"/>
                  <a:gd name="connsiteX4" fmla="*/ 717373 w 1130497"/>
                  <a:gd name="connsiteY4" fmla="*/ 141179 h 1097070"/>
                  <a:gd name="connsiteX5" fmla="*/ 148897 w 1130497"/>
                  <a:gd name="connsiteY5" fmla="*/ 426197 h 1097070"/>
                  <a:gd name="connsiteX6" fmla="*/ 12549 w 1130497"/>
                  <a:gd name="connsiteY6" fmla="*/ 670532 h 1097070"/>
                  <a:gd name="connsiteX7" fmla="*/ 189299 w 1130497"/>
                  <a:gd name="connsiteY7" fmla="*/ 833374 h 1097070"/>
                  <a:gd name="connsiteX8" fmla="*/ 328079 w 1130497"/>
                  <a:gd name="connsiteY8" fmla="*/ 1072846 h 1097070"/>
                  <a:gd name="connsiteX9" fmla="*/ 381239 w 1130497"/>
                  <a:gd name="connsiteY9" fmla="*/ 1095104 h 1097070"/>
                  <a:gd name="connsiteX10" fmla="*/ 454246 w 1130497"/>
                  <a:gd name="connsiteY10" fmla="*/ 1073152 h 1097070"/>
                  <a:gd name="connsiteX11" fmla="*/ 475413 w 1130497"/>
                  <a:gd name="connsiteY11" fmla="*/ 1008859 h 1097070"/>
                  <a:gd name="connsiteX12" fmla="*/ 351373 w 1130497"/>
                  <a:gd name="connsiteY12" fmla="*/ 800519 h 1097070"/>
                  <a:gd name="connsiteX13" fmla="*/ 485723 w 1130497"/>
                  <a:gd name="connsiteY13" fmla="*/ 773929 h 1097070"/>
                  <a:gd name="connsiteX14" fmla="*/ 1073965 w 1130497"/>
                  <a:gd name="connsiteY14" fmla="*/ 775250 h 1097070"/>
                  <a:gd name="connsiteX15" fmla="*/ 1125949 w 1130497"/>
                  <a:gd name="connsiteY15" fmla="*/ 718349 h 10970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130497" h="1097070">
                    <a:moveTo>
                      <a:pt x="1125981" y="718349"/>
                    </a:moveTo>
                    <a:cubicBezTo>
                      <a:pt x="1093505" y="605112"/>
                      <a:pt x="1060771" y="491955"/>
                      <a:pt x="1028150" y="378766"/>
                    </a:cubicBezTo>
                    <a:cubicBezTo>
                      <a:pt x="995255" y="264659"/>
                      <a:pt x="962634" y="150488"/>
                      <a:pt x="929353" y="36510"/>
                    </a:cubicBezTo>
                    <a:cubicBezTo>
                      <a:pt x="917142" y="-5284"/>
                      <a:pt x="893397" y="-10760"/>
                      <a:pt x="861115" y="17843"/>
                    </a:cubicBezTo>
                    <a:cubicBezTo>
                      <a:pt x="813850" y="59734"/>
                      <a:pt x="767666" y="103283"/>
                      <a:pt x="717373" y="141179"/>
                    </a:cubicBezTo>
                    <a:cubicBezTo>
                      <a:pt x="545182" y="270940"/>
                      <a:pt x="350551" y="355993"/>
                      <a:pt x="148897" y="426197"/>
                    </a:cubicBezTo>
                    <a:cubicBezTo>
                      <a:pt x="108528" y="440257"/>
                      <a:pt x="-44380" y="473047"/>
                      <a:pt x="12549" y="670532"/>
                    </a:cubicBezTo>
                    <a:cubicBezTo>
                      <a:pt x="53144" y="811374"/>
                      <a:pt x="129067" y="835967"/>
                      <a:pt x="189299" y="833374"/>
                    </a:cubicBezTo>
                    <a:cubicBezTo>
                      <a:pt x="229427" y="899423"/>
                      <a:pt x="290754" y="1015173"/>
                      <a:pt x="328079" y="1072846"/>
                    </a:cubicBezTo>
                    <a:cubicBezTo>
                      <a:pt x="340725" y="1092382"/>
                      <a:pt x="358268" y="1101353"/>
                      <a:pt x="381239" y="1095104"/>
                    </a:cubicBezTo>
                    <a:cubicBezTo>
                      <a:pt x="405757" y="1088436"/>
                      <a:pt x="430549" y="1082187"/>
                      <a:pt x="454246" y="1073152"/>
                    </a:cubicBezTo>
                    <a:cubicBezTo>
                      <a:pt x="483839" y="1061862"/>
                      <a:pt x="492699" y="1035192"/>
                      <a:pt x="475413" y="1008859"/>
                    </a:cubicBezTo>
                    <a:cubicBezTo>
                      <a:pt x="442631" y="958932"/>
                      <a:pt x="392097" y="867598"/>
                      <a:pt x="351373" y="800519"/>
                    </a:cubicBezTo>
                    <a:cubicBezTo>
                      <a:pt x="396011" y="790792"/>
                      <a:pt x="440730" y="781450"/>
                      <a:pt x="485723" y="773929"/>
                    </a:cubicBezTo>
                    <a:cubicBezTo>
                      <a:pt x="681707" y="741155"/>
                      <a:pt x="877933" y="733456"/>
                      <a:pt x="1073965" y="775250"/>
                    </a:cubicBezTo>
                    <a:cubicBezTo>
                      <a:pt x="1122389" y="785573"/>
                      <a:pt x="1139658" y="766150"/>
                      <a:pt x="1125949" y="718349"/>
                    </a:cubicBezTo>
                    <a:close/>
                  </a:path>
                </a:pathLst>
              </a:custGeom>
              <a:solidFill>
                <a:schemeClr val="accent3">
                  <a:lumMod val="40000"/>
                  <a:lumOff val="60000"/>
                </a:schemeClr>
              </a:solidFill>
              <a:ln w="1602" cap="flat">
                <a:noFill/>
                <a:prstDash val="solid"/>
                <a:miter/>
              </a:ln>
            </p:spPr>
            <p:txBody>
              <a:bodyPr rtlCol="0" anchor="ctr"/>
              <a:lstStyle/>
              <a:p>
                <a:endParaRPr lang="en-GB"/>
              </a:p>
            </p:txBody>
          </p:sp>
          <p:sp>
            <p:nvSpPr>
              <p:cNvPr id="580" name="Freeform 579">
                <a:extLst>
                  <a:ext uri="{FF2B5EF4-FFF2-40B4-BE49-F238E27FC236}">
                    <a16:creationId xmlns:a16="http://schemas.microsoft.com/office/drawing/2014/main" id="{F9306A60-F381-913C-603F-1F22EC6935E2}"/>
                  </a:ext>
                </a:extLst>
              </p:cNvPr>
              <p:cNvSpPr/>
              <p:nvPr/>
            </p:nvSpPr>
            <p:spPr>
              <a:xfrm>
                <a:off x="1844503" y="3946371"/>
                <a:ext cx="313141" cy="132978"/>
              </a:xfrm>
              <a:custGeom>
                <a:avLst/>
                <a:gdLst>
                  <a:gd name="connsiteX0" fmla="*/ 28986 w 313141"/>
                  <a:gd name="connsiteY0" fmla="*/ 132978 h 132978"/>
                  <a:gd name="connsiteX1" fmla="*/ 1182 w 313141"/>
                  <a:gd name="connsiteY1" fmla="*/ 112154 h 132978"/>
                  <a:gd name="connsiteX2" fmla="*/ 20819 w 313141"/>
                  <a:gd name="connsiteY2" fmla="*/ 76158 h 132978"/>
                  <a:gd name="connsiteX3" fmla="*/ 275972 w 313141"/>
                  <a:gd name="connsiteY3" fmla="*/ 1187 h 132978"/>
                  <a:gd name="connsiteX4" fmla="*/ 311960 w 313141"/>
                  <a:gd name="connsiteY4" fmla="*/ 20820 h 132978"/>
                  <a:gd name="connsiteX5" fmla="*/ 292322 w 313141"/>
                  <a:gd name="connsiteY5" fmla="*/ 56816 h 132978"/>
                  <a:gd name="connsiteX6" fmla="*/ 37170 w 313141"/>
                  <a:gd name="connsiteY6" fmla="*/ 131786 h 132978"/>
                  <a:gd name="connsiteX7" fmla="*/ 28986 w 313141"/>
                  <a:gd name="connsiteY7" fmla="*/ 132978 h 1329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141" h="132978">
                    <a:moveTo>
                      <a:pt x="28986" y="132978"/>
                    </a:moveTo>
                    <a:cubicBezTo>
                      <a:pt x="16453" y="132978"/>
                      <a:pt x="4887" y="124781"/>
                      <a:pt x="1182" y="112154"/>
                    </a:cubicBezTo>
                    <a:cubicBezTo>
                      <a:pt x="-3329" y="96789"/>
                      <a:pt x="5467" y="80684"/>
                      <a:pt x="20819" y="76158"/>
                    </a:cubicBezTo>
                    <a:lnTo>
                      <a:pt x="275972" y="1187"/>
                    </a:lnTo>
                    <a:cubicBezTo>
                      <a:pt x="291324" y="-3338"/>
                      <a:pt x="307449" y="5472"/>
                      <a:pt x="311960" y="20820"/>
                    </a:cubicBezTo>
                    <a:cubicBezTo>
                      <a:pt x="316470" y="36168"/>
                      <a:pt x="307674" y="52290"/>
                      <a:pt x="292322" y="56816"/>
                    </a:cubicBezTo>
                    <a:lnTo>
                      <a:pt x="37170" y="131786"/>
                    </a:lnTo>
                    <a:cubicBezTo>
                      <a:pt x="34447" y="132592"/>
                      <a:pt x="31693" y="132978"/>
                      <a:pt x="28986" y="132978"/>
                    </a:cubicBezTo>
                    <a:close/>
                  </a:path>
                </a:pathLst>
              </a:custGeom>
              <a:solidFill>
                <a:schemeClr val="accent3">
                  <a:lumMod val="40000"/>
                  <a:lumOff val="60000"/>
                </a:schemeClr>
              </a:solidFill>
              <a:ln w="1602" cap="flat">
                <a:noFill/>
                <a:prstDash val="solid"/>
                <a:miter/>
              </a:ln>
            </p:spPr>
            <p:txBody>
              <a:bodyPr rtlCol="0" anchor="ctr"/>
              <a:lstStyle/>
              <a:p>
                <a:endParaRPr lang="en-GB"/>
              </a:p>
            </p:txBody>
          </p:sp>
          <p:sp>
            <p:nvSpPr>
              <p:cNvPr id="581" name="Freeform 580">
                <a:extLst>
                  <a:ext uri="{FF2B5EF4-FFF2-40B4-BE49-F238E27FC236}">
                    <a16:creationId xmlns:a16="http://schemas.microsoft.com/office/drawing/2014/main" id="{C51C136A-14C9-1C03-771A-5885247E8F3C}"/>
                  </a:ext>
                </a:extLst>
              </p:cNvPr>
              <p:cNvSpPr/>
              <p:nvPr/>
            </p:nvSpPr>
            <p:spPr>
              <a:xfrm>
                <a:off x="1787807" y="3712662"/>
                <a:ext cx="177922" cy="174839"/>
              </a:xfrm>
              <a:custGeom>
                <a:avLst/>
                <a:gdLst>
                  <a:gd name="connsiteX0" fmla="*/ 28995 w 177922"/>
                  <a:gd name="connsiteY0" fmla="*/ 174839 h 174839"/>
                  <a:gd name="connsiteX1" fmla="*/ 8230 w 177922"/>
                  <a:gd name="connsiteY1" fmla="*/ 166078 h 174839"/>
                  <a:gd name="connsiteX2" fmla="*/ 8762 w 177922"/>
                  <a:gd name="connsiteY2" fmla="*/ 125089 h 174839"/>
                  <a:gd name="connsiteX3" fmla="*/ 128694 w 177922"/>
                  <a:gd name="connsiteY3" fmla="*/ 8228 h 174839"/>
                  <a:gd name="connsiteX4" fmla="*/ 169692 w 177922"/>
                  <a:gd name="connsiteY4" fmla="*/ 8760 h 174839"/>
                  <a:gd name="connsiteX5" fmla="*/ 169161 w 177922"/>
                  <a:gd name="connsiteY5" fmla="*/ 49748 h 174839"/>
                  <a:gd name="connsiteX6" fmla="*/ 49212 w 177922"/>
                  <a:gd name="connsiteY6" fmla="*/ 166609 h 174839"/>
                  <a:gd name="connsiteX7" fmla="*/ 28979 w 177922"/>
                  <a:gd name="connsiteY7" fmla="*/ 174839 h 1748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7922" h="174839">
                    <a:moveTo>
                      <a:pt x="28995" y="174839"/>
                    </a:moveTo>
                    <a:cubicBezTo>
                      <a:pt x="21456" y="174839"/>
                      <a:pt x="13917" y="171908"/>
                      <a:pt x="8230" y="166078"/>
                    </a:cubicBezTo>
                    <a:cubicBezTo>
                      <a:pt x="-2949" y="154611"/>
                      <a:pt x="-2708" y="136250"/>
                      <a:pt x="8762" y="125089"/>
                    </a:cubicBezTo>
                    <a:lnTo>
                      <a:pt x="128694" y="8228"/>
                    </a:lnTo>
                    <a:cubicBezTo>
                      <a:pt x="140164" y="-2949"/>
                      <a:pt x="158512" y="-2707"/>
                      <a:pt x="169692" y="8760"/>
                    </a:cubicBezTo>
                    <a:cubicBezTo>
                      <a:pt x="180872" y="20227"/>
                      <a:pt x="180630" y="38587"/>
                      <a:pt x="169161" y="49748"/>
                    </a:cubicBezTo>
                    <a:lnTo>
                      <a:pt x="49212" y="166609"/>
                    </a:lnTo>
                    <a:cubicBezTo>
                      <a:pt x="43574" y="172101"/>
                      <a:pt x="36276" y="174839"/>
                      <a:pt x="28979" y="174839"/>
                    </a:cubicBezTo>
                    <a:close/>
                  </a:path>
                </a:pathLst>
              </a:custGeom>
              <a:solidFill>
                <a:schemeClr val="accent3">
                  <a:lumMod val="40000"/>
                  <a:lumOff val="60000"/>
                </a:schemeClr>
              </a:solidFill>
              <a:ln w="1602" cap="flat">
                <a:noFill/>
                <a:prstDash val="solid"/>
                <a:miter/>
              </a:ln>
            </p:spPr>
            <p:txBody>
              <a:bodyPr rtlCol="0" anchor="ctr"/>
              <a:lstStyle/>
              <a:p>
                <a:endParaRPr lang="en-GB"/>
              </a:p>
            </p:txBody>
          </p:sp>
          <p:sp>
            <p:nvSpPr>
              <p:cNvPr id="582" name="Freeform 581">
                <a:extLst>
                  <a:ext uri="{FF2B5EF4-FFF2-40B4-BE49-F238E27FC236}">
                    <a16:creationId xmlns:a16="http://schemas.microsoft.com/office/drawing/2014/main" id="{20F9991B-ACDC-65C7-A598-DCC4F5248758}"/>
                  </a:ext>
                </a:extLst>
              </p:cNvPr>
              <p:cNvSpPr/>
              <p:nvPr/>
            </p:nvSpPr>
            <p:spPr>
              <a:xfrm>
                <a:off x="1885933" y="4213211"/>
                <a:ext cx="217184" cy="73414"/>
              </a:xfrm>
              <a:custGeom>
                <a:avLst/>
                <a:gdLst>
                  <a:gd name="connsiteX0" fmla="*/ 188228 w 217184"/>
                  <a:gd name="connsiteY0" fmla="*/ 73415 h 73414"/>
                  <a:gd name="connsiteX1" fmla="*/ 185393 w 217184"/>
                  <a:gd name="connsiteY1" fmla="*/ 73270 h 73414"/>
                  <a:gd name="connsiteX2" fmla="*/ 26202 w 217184"/>
                  <a:gd name="connsiteY2" fmla="*/ 57841 h 73414"/>
                  <a:gd name="connsiteX3" fmla="*/ 137 w 217184"/>
                  <a:gd name="connsiteY3" fmla="*/ 26194 h 73414"/>
                  <a:gd name="connsiteX4" fmla="*/ 31792 w 217184"/>
                  <a:gd name="connsiteY4" fmla="*/ 135 h 73414"/>
                  <a:gd name="connsiteX5" fmla="*/ 190983 w 217184"/>
                  <a:gd name="connsiteY5" fmla="*/ 15564 h 73414"/>
                  <a:gd name="connsiteX6" fmla="*/ 217047 w 217184"/>
                  <a:gd name="connsiteY6" fmla="*/ 47211 h 73414"/>
                  <a:gd name="connsiteX7" fmla="*/ 188228 w 217184"/>
                  <a:gd name="connsiteY7" fmla="*/ 73399 h 734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17184" h="73414">
                    <a:moveTo>
                      <a:pt x="188228" y="73415"/>
                    </a:moveTo>
                    <a:cubicBezTo>
                      <a:pt x="187294" y="73415"/>
                      <a:pt x="186343" y="73366"/>
                      <a:pt x="185393" y="73270"/>
                    </a:cubicBezTo>
                    <a:lnTo>
                      <a:pt x="26202" y="57841"/>
                    </a:lnTo>
                    <a:cubicBezTo>
                      <a:pt x="10270" y="56295"/>
                      <a:pt x="-1409" y="42122"/>
                      <a:pt x="137" y="26194"/>
                    </a:cubicBezTo>
                    <a:cubicBezTo>
                      <a:pt x="1684" y="10249"/>
                      <a:pt x="15876" y="-1395"/>
                      <a:pt x="31792" y="135"/>
                    </a:cubicBezTo>
                    <a:lnTo>
                      <a:pt x="190983" y="15564"/>
                    </a:lnTo>
                    <a:cubicBezTo>
                      <a:pt x="206914" y="17110"/>
                      <a:pt x="218594" y="31283"/>
                      <a:pt x="217047" y="47211"/>
                    </a:cubicBezTo>
                    <a:cubicBezTo>
                      <a:pt x="215597" y="62189"/>
                      <a:pt x="202968" y="73399"/>
                      <a:pt x="188228" y="73399"/>
                    </a:cubicBezTo>
                    <a:close/>
                  </a:path>
                </a:pathLst>
              </a:custGeom>
              <a:solidFill>
                <a:schemeClr val="accent3">
                  <a:lumMod val="40000"/>
                  <a:lumOff val="60000"/>
                </a:schemeClr>
              </a:solidFill>
              <a:ln w="1602" cap="flat">
                <a:noFill/>
                <a:prstDash val="solid"/>
                <a:miter/>
              </a:ln>
            </p:spPr>
            <p:txBody>
              <a:bodyPr rtlCol="0" anchor="ctr"/>
              <a:lstStyle/>
              <a:p>
                <a:endParaRPr lang="en-GB"/>
              </a:p>
            </p:txBody>
          </p:sp>
        </p:grpSp>
      </p:grpSp>
      <p:grpSp>
        <p:nvGrpSpPr>
          <p:cNvPr id="587" name="Group 586">
            <a:extLst>
              <a:ext uri="{FF2B5EF4-FFF2-40B4-BE49-F238E27FC236}">
                <a16:creationId xmlns:a16="http://schemas.microsoft.com/office/drawing/2014/main" id="{E80DC24C-4ABC-0146-3746-A7A8AC48C3D0}"/>
              </a:ext>
            </a:extLst>
          </p:cNvPr>
          <p:cNvGrpSpPr/>
          <p:nvPr userDrawn="1"/>
        </p:nvGrpSpPr>
        <p:grpSpPr>
          <a:xfrm rot="21349768" flipH="1">
            <a:off x="8623343" y="232496"/>
            <a:ext cx="1295661" cy="975470"/>
            <a:chOff x="711150" y="3712662"/>
            <a:chExt cx="1522694" cy="1146398"/>
          </a:xfrm>
        </p:grpSpPr>
        <p:grpSp>
          <p:nvGrpSpPr>
            <p:cNvPr id="588" name="Graphic 73">
              <a:extLst>
                <a:ext uri="{FF2B5EF4-FFF2-40B4-BE49-F238E27FC236}">
                  <a16:creationId xmlns:a16="http://schemas.microsoft.com/office/drawing/2014/main" id="{E6DBFD7E-94A0-26A6-B28E-C3DA04C2C4FC}"/>
                </a:ext>
              </a:extLst>
            </p:cNvPr>
            <p:cNvGrpSpPr/>
            <p:nvPr userDrawn="1"/>
          </p:nvGrpSpPr>
          <p:grpSpPr>
            <a:xfrm>
              <a:off x="787350" y="3753937"/>
              <a:ext cx="1446494" cy="1105123"/>
              <a:chOff x="711150" y="3712662"/>
              <a:chExt cx="1446494" cy="1105123"/>
            </a:xfrm>
            <a:solidFill>
              <a:schemeClr val="bg1"/>
            </a:solidFill>
          </p:grpSpPr>
          <p:sp>
            <p:nvSpPr>
              <p:cNvPr id="594" name="Freeform 593">
                <a:extLst>
                  <a:ext uri="{FF2B5EF4-FFF2-40B4-BE49-F238E27FC236}">
                    <a16:creationId xmlns:a16="http://schemas.microsoft.com/office/drawing/2014/main" id="{5B3402D2-E9FE-D3D7-B3CD-DA8EC00177A6}"/>
                  </a:ext>
                </a:extLst>
              </p:cNvPr>
              <p:cNvSpPr/>
              <p:nvPr/>
            </p:nvSpPr>
            <p:spPr>
              <a:xfrm>
                <a:off x="711150" y="3720715"/>
                <a:ext cx="1130497" cy="1097070"/>
              </a:xfrm>
              <a:custGeom>
                <a:avLst/>
                <a:gdLst>
                  <a:gd name="connsiteX0" fmla="*/ 1125981 w 1130497"/>
                  <a:gd name="connsiteY0" fmla="*/ 718349 h 1097070"/>
                  <a:gd name="connsiteX1" fmla="*/ 1028150 w 1130497"/>
                  <a:gd name="connsiteY1" fmla="*/ 378766 h 1097070"/>
                  <a:gd name="connsiteX2" fmla="*/ 929353 w 1130497"/>
                  <a:gd name="connsiteY2" fmla="*/ 36510 h 1097070"/>
                  <a:gd name="connsiteX3" fmla="*/ 861115 w 1130497"/>
                  <a:gd name="connsiteY3" fmla="*/ 17843 h 1097070"/>
                  <a:gd name="connsiteX4" fmla="*/ 717373 w 1130497"/>
                  <a:gd name="connsiteY4" fmla="*/ 141179 h 1097070"/>
                  <a:gd name="connsiteX5" fmla="*/ 148897 w 1130497"/>
                  <a:gd name="connsiteY5" fmla="*/ 426197 h 1097070"/>
                  <a:gd name="connsiteX6" fmla="*/ 12549 w 1130497"/>
                  <a:gd name="connsiteY6" fmla="*/ 670532 h 1097070"/>
                  <a:gd name="connsiteX7" fmla="*/ 189299 w 1130497"/>
                  <a:gd name="connsiteY7" fmla="*/ 833374 h 1097070"/>
                  <a:gd name="connsiteX8" fmla="*/ 328079 w 1130497"/>
                  <a:gd name="connsiteY8" fmla="*/ 1072846 h 1097070"/>
                  <a:gd name="connsiteX9" fmla="*/ 381239 w 1130497"/>
                  <a:gd name="connsiteY9" fmla="*/ 1095104 h 1097070"/>
                  <a:gd name="connsiteX10" fmla="*/ 454246 w 1130497"/>
                  <a:gd name="connsiteY10" fmla="*/ 1073152 h 1097070"/>
                  <a:gd name="connsiteX11" fmla="*/ 475413 w 1130497"/>
                  <a:gd name="connsiteY11" fmla="*/ 1008859 h 1097070"/>
                  <a:gd name="connsiteX12" fmla="*/ 351373 w 1130497"/>
                  <a:gd name="connsiteY12" fmla="*/ 800519 h 1097070"/>
                  <a:gd name="connsiteX13" fmla="*/ 485723 w 1130497"/>
                  <a:gd name="connsiteY13" fmla="*/ 773929 h 1097070"/>
                  <a:gd name="connsiteX14" fmla="*/ 1073965 w 1130497"/>
                  <a:gd name="connsiteY14" fmla="*/ 775250 h 1097070"/>
                  <a:gd name="connsiteX15" fmla="*/ 1125949 w 1130497"/>
                  <a:gd name="connsiteY15" fmla="*/ 718349 h 10970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130497" h="1097070">
                    <a:moveTo>
                      <a:pt x="1125981" y="718349"/>
                    </a:moveTo>
                    <a:cubicBezTo>
                      <a:pt x="1093505" y="605112"/>
                      <a:pt x="1060771" y="491955"/>
                      <a:pt x="1028150" y="378766"/>
                    </a:cubicBezTo>
                    <a:cubicBezTo>
                      <a:pt x="995255" y="264659"/>
                      <a:pt x="962634" y="150488"/>
                      <a:pt x="929353" y="36510"/>
                    </a:cubicBezTo>
                    <a:cubicBezTo>
                      <a:pt x="917142" y="-5284"/>
                      <a:pt x="893397" y="-10760"/>
                      <a:pt x="861115" y="17843"/>
                    </a:cubicBezTo>
                    <a:cubicBezTo>
                      <a:pt x="813850" y="59734"/>
                      <a:pt x="767666" y="103283"/>
                      <a:pt x="717373" y="141179"/>
                    </a:cubicBezTo>
                    <a:cubicBezTo>
                      <a:pt x="545182" y="270940"/>
                      <a:pt x="350551" y="355993"/>
                      <a:pt x="148897" y="426197"/>
                    </a:cubicBezTo>
                    <a:cubicBezTo>
                      <a:pt x="108528" y="440257"/>
                      <a:pt x="-44380" y="473047"/>
                      <a:pt x="12549" y="670532"/>
                    </a:cubicBezTo>
                    <a:cubicBezTo>
                      <a:pt x="53144" y="811374"/>
                      <a:pt x="129067" y="835967"/>
                      <a:pt x="189299" y="833374"/>
                    </a:cubicBezTo>
                    <a:cubicBezTo>
                      <a:pt x="229427" y="899423"/>
                      <a:pt x="290754" y="1015173"/>
                      <a:pt x="328079" y="1072846"/>
                    </a:cubicBezTo>
                    <a:cubicBezTo>
                      <a:pt x="340725" y="1092382"/>
                      <a:pt x="358268" y="1101353"/>
                      <a:pt x="381239" y="1095104"/>
                    </a:cubicBezTo>
                    <a:cubicBezTo>
                      <a:pt x="405757" y="1088436"/>
                      <a:pt x="430549" y="1082187"/>
                      <a:pt x="454246" y="1073152"/>
                    </a:cubicBezTo>
                    <a:cubicBezTo>
                      <a:pt x="483839" y="1061862"/>
                      <a:pt x="492699" y="1035192"/>
                      <a:pt x="475413" y="1008859"/>
                    </a:cubicBezTo>
                    <a:cubicBezTo>
                      <a:pt x="442631" y="958932"/>
                      <a:pt x="392097" y="867598"/>
                      <a:pt x="351373" y="800519"/>
                    </a:cubicBezTo>
                    <a:cubicBezTo>
                      <a:pt x="396011" y="790792"/>
                      <a:pt x="440730" y="781450"/>
                      <a:pt x="485723" y="773929"/>
                    </a:cubicBezTo>
                    <a:cubicBezTo>
                      <a:pt x="681707" y="741155"/>
                      <a:pt x="877933" y="733456"/>
                      <a:pt x="1073965" y="775250"/>
                    </a:cubicBezTo>
                    <a:cubicBezTo>
                      <a:pt x="1122389" y="785573"/>
                      <a:pt x="1139658" y="766150"/>
                      <a:pt x="1125949" y="718349"/>
                    </a:cubicBezTo>
                    <a:close/>
                  </a:path>
                </a:pathLst>
              </a:custGeom>
              <a:grpFill/>
              <a:ln w="1602" cap="flat">
                <a:noFill/>
                <a:prstDash val="solid"/>
                <a:miter/>
              </a:ln>
            </p:spPr>
            <p:txBody>
              <a:bodyPr rtlCol="0" anchor="ctr"/>
              <a:lstStyle/>
              <a:p>
                <a:endParaRPr lang="en-GB"/>
              </a:p>
            </p:txBody>
          </p:sp>
          <p:sp>
            <p:nvSpPr>
              <p:cNvPr id="595" name="Freeform 594">
                <a:extLst>
                  <a:ext uri="{FF2B5EF4-FFF2-40B4-BE49-F238E27FC236}">
                    <a16:creationId xmlns:a16="http://schemas.microsoft.com/office/drawing/2014/main" id="{075E553C-16AE-31A6-7D66-DB254BD288BA}"/>
                  </a:ext>
                </a:extLst>
              </p:cNvPr>
              <p:cNvSpPr/>
              <p:nvPr/>
            </p:nvSpPr>
            <p:spPr>
              <a:xfrm>
                <a:off x="1844503" y="3946371"/>
                <a:ext cx="313141" cy="132978"/>
              </a:xfrm>
              <a:custGeom>
                <a:avLst/>
                <a:gdLst>
                  <a:gd name="connsiteX0" fmla="*/ 28986 w 313141"/>
                  <a:gd name="connsiteY0" fmla="*/ 132978 h 132978"/>
                  <a:gd name="connsiteX1" fmla="*/ 1182 w 313141"/>
                  <a:gd name="connsiteY1" fmla="*/ 112154 h 132978"/>
                  <a:gd name="connsiteX2" fmla="*/ 20819 w 313141"/>
                  <a:gd name="connsiteY2" fmla="*/ 76158 h 132978"/>
                  <a:gd name="connsiteX3" fmla="*/ 275972 w 313141"/>
                  <a:gd name="connsiteY3" fmla="*/ 1187 h 132978"/>
                  <a:gd name="connsiteX4" fmla="*/ 311960 w 313141"/>
                  <a:gd name="connsiteY4" fmla="*/ 20820 h 132978"/>
                  <a:gd name="connsiteX5" fmla="*/ 292322 w 313141"/>
                  <a:gd name="connsiteY5" fmla="*/ 56816 h 132978"/>
                  <a:gd name="connsiteX6" fmla="*/ 37170 w 313141"/>
                  <a:gd name="connsiteY6" fmla="*/ 131786 h 132978"/>
                  <a:gd name="connsiteX7" fmla="*/ 28986 w 313141"/>
                  <a:gd name="connsiteY7" fmla="*/ 132978 h 1329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141" h="132978">
                    <a:moveTo>
                      <a:pt x="28986" y="132978"/>
                    </a:moveTo>
                    <a:cubicBezTo>
                      <a:pt x="16453" y="132978"/>
                      <a:pt x="4887" y="124781"/>
                      <a:pt x="1182" y="112154"/>
                    </a:cubicBezTo>
                    <a:cubicBezTo>
                      <a:pt x="-3329" y="96789"/>
                      <a:pt x="5467" y="80684"/>
                      <a:pt x="20819" y="76158"/>
                    </a:cubicBezTo>
                    <a:lnTo>
                      <a:pt x="275972" y="1187"/>
                    </a:lnTo>
                    <a:cubicBezTo>
                      <a:pt x="291324" y="-3338"/>
                      <a:pt x="307449" y="5472"/>
                      <a:pt x="311960" y="20820"/>
                    </a:cubicBezTo>
                    <a:cubicBezTo>
                      <a:pt x="316470" y="36168"/>
                      <a:pt x="307674" y="52290"/>
                      <a:pt x="292322" y="56816"/>
                    </a:cubicBezTo>
                    <a:lnTo>
                      <a:pt x="37170" y="131786"/>
                    </a:lnTo>
                    <a:cubicBezTo>
                      <a:pt x="34447" y="132592"/>
                      <a:pt x="31693" y="132978"/>
                      <a:pt x="28986" y="132978"/>
                    </a:cubicBezTo>
                    <a:close/>
                  </a:path>
                </a:pathLst>
              </a:custGeom>
              <a:grpFill/>
              <a:ln w="1602" cap="flat">
                <a:noFill/>
                <a:prstDash val="solid"/>
                <a:miter/>
              </a:ln>
            </p:spPr>
            <p:txBody>
              <a:bodyPr rtlCol="0" anchor="ctr"/>
              <a:lstStyle/>
              <a:p>
                <a:endParaRPr lang="en-GB"/>
              </a:p>
            </p:txBody>
          </p:sp>
          <p:sp>
            <p:nvSpPr>
              <p:cNvPr id="596" name="Freeform 595">
                <a:extLst>
                  <a:ext uri="{FF2B5EF4-FFF2-40B4-BE49-F238E27FC236}">
                    <a16:creationId xmlns:a16="http://schemas.microsoft.com/office/drawing/2014/main" id="{8E7018E8-0E18-376B-390E-914574486E26}"/>
                  </a:ext>
                </a:extLst>
              </p:cNvPr>
              <p:cNvSpPr/>
              <p:nvPr/>
            </p:nvSpPr>
            <p:spPr>
              <a:xfrm>
                <a:off x="1787807" y="3712662"/>
                <a:ext cx="177922" cy="174839"/>
              </a:xfrm>
              <a:custGeom>
                <a:avLst/>
                <a:gdLst>
                  <a:gd name="connsiteX0" fmla="*/ 28995 w 177922"/>
                  <a:gd name="connsiteY0" fmla="*/ 174839 h 174839"/>
                  <a:gd name="connsiteX1" fmla="*/ 8230 w 177922"/>
                  <a:gd name="connsiteY1" fmla="*/ 166078 h 174839"/>
                  <a:gd name="connsiteX2" fmla="*/ 8762 w 177922"/>
                  <a:gd name="connsiteY2" fmla="*/ 125089 h 174839"/>
                  <a:gd name="connsiteX3" fmla="*/ 128694 w 177922"/>
                  <a:gd name="connsiteY3" fmla="*/ 8228 h 174839"/>
                  <a:gd name="connsiteX4" fmla="*/ 169692 w 177922"/>
                  <a:gd name="connsiteY4" fmla="*/ 8760 h 174839"/>
                  <a:gd name="connsiteX5" fmla="*/ 169161 w 177922"/>
                  <a:gd name="connsiteY5" fmla="*/ 49748 h 174839"/>
                  <a:gd name="connsiteX6" fmla="*/ 49212 w 177922"/>
                  <a:gd name="connsiteY6" fmla="*/ 166609 h 174839"/>
                  <a:gd name="connsiteX7" fmla="*/ 28979 w 177922"/>
                  <a:gd name="connsiteY7" fmla="*/ 174839 h 1748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7922" h="174839">
                    <a:moveTo>
                      <a:pt x="28995" y="174839"/>
                    </a:moveTo>
                    <a:cubicBezTo>
                      <a:pt x="21456" y="174839"/>
                      <a:pt x="13917" y="171908"/>
                      <a:pt x="8230" y="166078"/>
                    </a:cubicBezTo>
                    <a:cubicBezTo>
                      <a:pt x="-2949" y="154611"/>
                      <a:pt x="-2708" y="136250"/>
                      <a:pt x="8762" y="125089"/>
                    </a:cubicBezTo>
                    <a:lnTo>
                      <a:pt x="128694" y="8228"/>
                    </a:lnTo>
                    <a:cubicBezTo>
                      <a:pt x="140164" y="-2949"/>
                      <a:pt x="158512" y="-2707"/>
                      <a:pt x="169692" y="8760"/>
                    </a:cubicBezTo>
                    <a:cubicBezTo>
                      <a:pt x="180872" y="20227"/>
                      <a:pt x="180630" y="38587"/>
                      <a:pt x="169161" y="49748"/>
                    </a:cubicBezTo>
                    <a:lnTo>
                      <a:pt x="49212" y="166609"/>
                    </a:lnTo>
                    <a:cubicBezTo>
                      <a:pt x="43574" y="172101"/>
                      <a:pt x="36276" y="174839"/>
                      <a:pt x="28979" y="174839"/>
                    </a:cubicBezTo>
                    <a:close/>
                  </a:path>
                </a:pathLst>
              </a:custGeom>
              <a:grpFill/>
              <a:ln w="1602" cap="flat">
                <a:noFill/>
                <a:prstDash val="solid"/>
                <a:miter/>
              </a:ln>
            </p:spPr>
            <p:txBody>
              <a:bodyPr rtlCol="0" anchor="ctr"/>
              <a:lstStyle/>
              <a:p>
                <a:endParaRPr lang="en-GB"/>
              </a:p>
            </p:txBody>
          </p:sp>
          <p:sp>
            <p:nvSpPr>
              <p:cNvPr id="597" name="Freeform 596">
                <a:extLst>
                  <a:ext uri="{FF2B5EF4-FFF2-40B4-BE49-F238E27FC236}">
                    <a16:creationId xmlns:a16="http://schemas.microsoft.com/office/drawing/2014/main" id="{5EBD633F-5032-E1B0-87FF-182EC5A4AEFA}"/>
                  </a:ext>
                </a:extLst>
              </p:cNvPr>
              <p:cNvSpPr/>
              <p:nvPr/>
            </p:nvSpPr>
            <p:spPr>
              <a:xfrm>
                <a:off x="1885933" y="4213211"/>
                <a:ext cx="217184" cy="73414"/>
              </a:xfrm>
              <a:custGeom>
                <a:avLst/>
                <a:gdLst>
                  <a:gd name="connsiteX0" fmla="*/ 188228 w 217184"/>
                  <a:gd name="connsiteY0" fmla="*/ 73415 h 73414"/>
                  <a:gd name="connsiteX1" fmla="*/ 185393 w 217184"/>
                  <a:gd name="connsiteY1" fmla="*/ 73270 h 73414"/>
                  <a:gd name="connsiteX2" fmla="*/ 26202 w 217184"/>
                  <a:gd name="connsiteY2" fmla="*/ 57841 h 73414"/>
                  <a:gd name="connsiteX3" fmla="*/ 137 w 217184"/>
                  <a:gd name="connsiteY3" fmla="*/ 26194 h 73414"/>
                  <a:gd name="connsiteX4" fmla="*/ 31792 w 217184"/>
                  <a:gd name="connsiteY4" fmla="*/ 135 h 73414"/>
                  <a:gd name="connsiteX5" fmla="*/ 190983 w 217184"/>
                  <a:gd name="connsiteY5" fmla="*/ 15564 h 73414"/>
                  <a:gd name="connsiteX6" fmla="*/ 217047 w 217184"/>
                  <a:gd name="connsiteY6" fmla="*/ 47211 h 73414"/>
                  <a:gd name="connsiteX7" fmla="*/ 188228 w 217184"/>
                  <a:gd name="connsiteY7" fmla="*/ 73399 h 734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17184" h="73414">
                    <a:moveTo>
                      <a:pt x="188228" y="73415"/>
                    </a:moveTo>
                    <a:cubicBezTo>
                      <a:pt x="187294" y="73415"/>
                      <a:pt x="186343" y="73366"/>
                      <a:pt x="185393" y="73270"/>
                    </a:cubicBezTo>
                    <a:lnTo>
                      <a:pt x="26202" y="57841"/>
                    </a:lnTo>
                    <a:cubicBezTo>
                      <a:pt x="10270" y="56295"/>
                      <a:pt x="-1409" y="42122"/>
                      <a:pt x="137" y="26194"/>
                    </a:cubicBezTo>
                    <a:cubicBezTo>
                      <a:pt x="1684" y="10249"/>
                      <a:pt x="15876" y="-1395"/>
                      <a:pt x="31792" y="135"/>
                    </a:cubicBezTo>
                    <a:lnTo>
                      <a:pt x="190983" y="15564"/>
                    </a:lnTo>
                    <a:cubicBezTo>
                      <a:pt x="206914" y="17110"/>
                      <a:pt x="218594" y="31283"/>
                      <a:pt x="217047" y="47211"/>
                    </a:cubicBezTo>
                    <a:cubicBezTo>
                      <a:pt x="215597" y="62189"/>
                      <a:pt x="202968" y="73399"/>
                      <a:pt x="188228" y="73399"/>
                    </a:cubicBezTo>
                    <a:close/>
                  </a:path>
                </a:pathLst>
              </a:custGeom>
              <a:grpFill/>
              <a:ln w="1602" cap="flat">
                <a:noFill/>
                <a:prstDash val="solid"/>
                <a:miter/>
              </a:ln>
            </p:spPr>
            <p:txBody>
              <a:bodyPr rtlCol="0" anchor="ctr"/>
              <a:lstStyle/>
              <a:p>
                <a:endParaRPr lang="en-GB"/>
              </a:p>
            </p:txBody>
          </p:sp>
        </p:grpSp>
        <p:grpSp>
          <p:nvGrpSpPr>
            <p:cNvPr id="589" name="Graphic 73">
              <a:extLst>
                <a:ext uri="{FF2B5EF4-FFF2-40B4-BE49-F238E27FC236}">
                  <a16:creationId xmlns:a16="http://schemas.microsoft.com/office/drawing/2014/main" id="{1FAE9B1A-4E26-1E55-EEFB-5C9EA4F4EAD2}"/>
                </a:ext>
              </a:extLst>
            </p:cNvPr>
            <p:cNvGrpSpPr/>
            <p:nvPr/>
          </p:nvGrpSpPr>
          <p:grpSpPr>
            <a:xfrm>
              <a:off x="711150" y="3712662"/>
              <a:ext cx="1446494" cy="1105123"/>
              <a:chOff x="711150" y="3712662"/>
              <a:chExt cx="1446494" cy="1105123"/>
            </a:xfrm>
            <a:solidFill>
              <a:schemeClr val="accent5"/>
            </a:solidFill>
          </p:grpSpPr>
          <p:sp>
            <p:nvSpPr>
              <p:cNvPr id="590" name="Freeform 589">
                <a:extLst>
                  <a:ext uri="{FF2B5EF4-FFF2-40B4-BE49-F238E27FC236}">
                    <a16:creationId xmlns:a16="http://schemas.microsoft.com/office/drawing/2014/main" id="{0F4F56CE-4506-966C-54DF-F696FA42C9E6}"/>
                  </a:ext>
                </a:extLst>
              </p:cNvPr>
              <p:cNvSpPr/>
              <p:nvPr/>
            </p:nvSpPr>
            <p:spPr>
              <a:xfrm>
                <a:off x="711150" y="3720715"/>
                <a:ext cx="1130497" cy="1097070"/>
              </a:xfrm>
              <a:custGeom>
                <a:avLst/>
                <a:gdLst>
                  <a:gd name="connsiteX0" fmla="*/ 1125981 w 1130497"/>
                  <a:gd name="connsiteY0" fmla="*/ 718349 h 1097070"/>
                  <a:gd name="connsiteX1" fmla="*/ 1028150 w 1130497"/>
                  <a:gd name="connsiteY1" fmla="*/ 378766 h 1097070"/>
                  <a:gd name="connsiteX2" fmla="*/ 929353 w 1130497"/>
                  <a:gd name="connsiteY2" fmla="*/ 36510 h 1097070"/>
                  <a:gd name="connsiteX3" fmla="*/ 861115 w 1130497"/>
                  <a:gd name="connsiteY3" fmla="*/ 17843 h 1097070"/>
                  <a:gd name="connsiteX4" fmla="*/ 717373 w 1130497"/>
                  <a:gd name="connsiteY4" fmla="*/ 141179 h 1097070"/>
                  <a:gd name="connsiteX5" fmla="*/ 148897 w 1130497"/>
                  <a:gd name="connsiteY5" fmla="*/ 426197 h 1097070"/>
                  <a:gd name="connsiteX6" fmla="*/ 12549 w 1130497"/>
                  <a:gd name="connsiteY6" fmla="*/ 670532 h 1097070"/>
                  <a:gd name="connsiteX7" fmla="*/ 189299 w 1130497"/>
                  <a:gd name="connsiteY7" fmla="*/ 833374 h 1097070"/>
                  <a:gd name="connsiteX8" fmla="*/ 328079 w 1130497"/>
                  <a:gd name="connsiteY8" fmla="*/ 1072846 h 1097070"/>
                  <a:gd name="connsiteX9" fmla="*/ 381239 w 1130497"/>
                  <a:gd name="connsiteY9" fmla="*/ 1095104 h 1097070"/>
                  <a:gd name="connsiteX10" fmla="*/ 454246 w 1130497"/>
                  <a:gd name="connsiteY10" fmla="*/ 1073152 h 1097070"/>
                  <a:gd name="connsiteX11" fmla="*/ 475413 w 1130497"/>
                  <a:gd name="connsiteY11" fmla="*/ 1008859 h 1097070"/>
                  <a:gd name="connsiteX12" fmla="*/ 351373 w 1130497"/>
                  <a:gd name="connsiteY12" fmla="*/ 800519 h 1097070"/>
                  <a:gd name="connsiteX13" fmla="*/ 485723 w 1130497"/>
                  <a:gd name="connsiteY13" fmla="*/ 773929 h 1097070"/>
                  <a:gd name="connsiteX14" fmla="*/ 1073965 w 1130497"/>
                  <a:gd name="connsiteY14" fmla="*/ 775250 h 1097070"/>
                  <a:gd name="connsiteX15" fmla="*/ 1125949 w 1130497"/>
                  <a:gd name="connsiteY15" fmla="*/ 718349 h 10970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130497" h="1097070">
                    <a:moveTo>
                      <a:pt x="1125981" y="718349"/>
                    </a:moveTo>
                    <a:cubicBezTo>
                      <a:pt x="1093505" y="605112"/>
                      <a:pt x="1060771" y="491955"/>
                      <a:pt x="1028150" y="378766"/>
                    </a:cubicBezTo>
                    <a:cubicBezTo>
                      <a:pt x="995255" y="264659"/>
                      <a:pt x="962634" y="150488"/>
                      <a:pt x="929353" y="36510"/>
                    </a:cubicBezTo>
                    <a:cubicBezTo>
                      <a:pt x="917142" y="-5284"/>
                      <a:pt x="893397" y="-10760"/>
                      <a:pt x="861115" y="17843"/>
                    </a:cubicBezTo>
                    <a:cubicBezTo>
                      <a:pt x="813850" y="59734"/>
                      <a:pt x="767666" y="103283"/>
                      <a:pt x="717373" y="141179"/>
                    </a:cubicBezTo>
                    <a:cubicBezTo>
                      <a:pt x="545182" y="270940"/>
                      <a:pt x="350551" y="355993"/>
                      <a:pt x="148897" y="426197"/>
                    </a:cubicBezTo>
                    <a:cubicBezTo>
                      <a:pt x="108528" y="440257"/>
                      <a:pt x="-44380" y="473047"/>
                      <a:pt x="12549" y="670532"/>
                    </a:cubicBezTo>
                    <a:cubicBezTo>
                      <a:pt x="53144" y="811374"/>
                      <a:pt x="129067" y="835967"/>
                      <a:pt x="189299" y="833374"/>
                    </a:cubicBezTo>
                    <a:cubicBezTo>
                      <a:pt x="229427" y="899423"/>
                      <a:pt x="290754" y="1015173"/>
                      <a:pt x="328079" y="1072846"/>
                    </a:cubicBezTo>
                    <a:cubicBezTo>
                      <a:pt x="340725" y="1092382"/>
                      <a:pt x="358268" y="1101353"/>
                      <a:pt x="381239" y="1095104"/>
                    </a:cubicBezTo>
                    <a:cubicBezTo>
                      <a:pt x="405757" y="1088436"/>
                      <a:pt x="430549" y="1082187"/>
                      <a:pt x="454246" y="1073152"/>
                    </a:cubicBezTo>
                    <a:cubicBezTo>
                      <a:pt x="483839" y="1061862"/>
                      <a:pt x="492699" y="1035192"/>
                      <a:pt x="475413" y="1008859"/>
                    </a:cubicBezTo>
                    <a:cubicBezTo>
                      <a:pt x="442631" y="958932"/>
                      <a:pt x="392097" y="867598"/>
                      <a:pt x="351373" y="800519"/>
                    </a:cubicBezTo>
                    <a:cubicBezTo>
                      <a:pt x="396011" y="790792"/>
                      <a:pt x="440730" y="781450"/>
                      <a:pt x="485723" y="773929"/>
                    </a:cubicBezTo>
                    <a:cubicBezTo>
                      <a:pt x="681707" y="741155"/>
                      <a:pt x="877933" y="733456"/>
                      <a:pt x="1073965" y="775250"/>
                    </a:cubicBezTo>
                    <a:cubicBezTo>
                      <a:pt x="1122389" y="785573"/>
                      <a:pt x="1139658" y="766150"/>
                      <a:pt x="1125949" y="718349"/>
                    </a:cubicBezTo>
                    <a:close/>
                  </a:path>
                </a:pathLst>
              </a:custGeom>
              <a:grpFill/>
              <a:ln w="1602" cap="flat">
                <a:noFill/>
                <a:prstDash val="solid"/>
                <a:miter/>
              </a:ln>
            </p:spPr>
            <p:txBody>
              <a:bodyPr rtlCol="0" anchor="ctr"/>
              <a:lstStyle/>
              <a:p>
                <a:endParaRPr lang="en-GB"/>
              </a:p>
            </p:txBody>
          </p:sp>
          <p:sp>
            <p:nvSpPr>
              <p:cNvPr id="591" name="Freeform 590">
                <a:extLst>
                  <a:ext uri="{FF2B5EF4-FFF2-40B4-BE49-F238E27FC236}">
                    <a16:creationId xmlns:a16="http://schemas.microsoft.com/office/drawing/2014/main" id="{73A7E101-C264-DCF8-3F05-0B6511913D0D}"/>
                  </a:ext>
                </a:extLst>
              </p:cNvPr>
              <p:cNvSpPr/>
              <p:nvPr/>
            </p:nvSpPr>
            <p:spPr>
              <a:xfrm>
                <a:off x="1844503" y="3946371"/>
                <a:ext cx="313141" cy="132978"/>
              </a:xfrm>
              <a:custGeom>
                <a:avLst/>
                <a:gdLst>
                  <a:gd name="connsiteX0" fmla="*/ 28986 w 313141"/>
                  <a:gd name="connsiteY0" fmla="*/ 132978 h 132978"/>
                  <a:gd name="connsiteX1" fmla="*/ 1182 w 313141"/>
                  <a:gd name="connsiteY1" fmla="*/ 112154 h 132978"/>
                  <a:gd name="connsiteX2" fmla="*/ 20819 w 313141"/>
                  <a:gd name="connsiteY2" fmla="*/ 76158 h 132978"/>
                  <a:gd name="connsiteX3" fmla="*/ 275972 w 313141"/>
                  <a:gd name="connsiteY3" fmla="*/ 1187 h 132978"/>
                  <a:gd name="connsiteX4" fmla="*/ 311960 w 313141"/>
                  <a:gd name="connsiteY4" fmla="*/ 20820 h 132978"/>
                  <a:gd name="connsiteX5" fmla="*/ 292322 w 313141"/>
                  <a:gd name="connsiteY5" fmla="*/ 56816 h 132978"/>
                  <a:gd name="connsiteX6" fmla="*/ 37170 w 313141"/>
                  <a:gd name="connsiteY6" fmla="*/ 131786 h 132978"/>
                  <a:gd name="connsiteX7" fmla="*/ 28986 w 313141"/>
                  <a:gd name="connsiteY7" fmla="*/ 132978 h 1329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141" h="132978">
                    <a:moveTo>
                      <a:pt x="28986" y="132978"/>
                    </a:moveTo>
                    <a:cubicBezTo>
                      <a:pt x="16453" y="132978"/>
                      <a:pt x="4887" y="124781"/>
                      <a:pt x="1182" y="112154"/>
                    </a:cubicBezTo>
                    <a:cubicBezTo>
                      <a:pt x="-3329" y="96789"/>
                      <a:pt x="5467" y="80684"/>
                      <a:pt x="20819" y="76158"/>
                    </a:cubicBezTo>
                    <a:lnTo>
                      <a:pt x="275972" y="1187"/>
                    </a:lnTo>
                    <a:cubicBezTo>
                      <a:pt x="291324" y="-3338"/>
                      <a:pt x="307449" y="5472"/>
                      <a:pt x="311960" y="20820"/>
                    </a:cubicBezTo>
                    <a:cubicBezTo>
                      <a:pt x="316470" y="36168"/>
                      <a:pt x="307674" y="52290"/>
                      <a:pt x="292322" y="56816"/>
                    </a:cubicBezTo>
                    <a:lnTo>
                      <a:pt x="37170" y="131786"/>
                    </a:lnTo>
                    <a:cubicBezTo>
                      <a:pt x="34447" y="132592"/>
                      <a:pt x="31693" y="132978"/>
                      <a:pt x="28986" y="132978"/>
                    </a:cubicBezTo>
                    <a:close/>
                  </a:path>
                </a:pathLst>
              </a:custGeom>
              <a:grpFill/>
              <a:ln w="1602" cap="flat">
                <a:noFill/>
                <a:prstDash val="solid"/>
                <a:miter/>
              </a:ln>
            </p:spPr>
            <p:txBody>
              <a:bodyPr rtlCol="0" anchor="ctr"/>
              <a:lstStyle/>
              <a:p>
                <a:endParaRPr lang="en-GB"/>
              </a:p>
            </p:txBody>
          </p:sp>
          <p:sp>
            <p:nvSpPr>
              <p:cNvPr id="592" name="Freeform 591">
                <a:extLst>
                  <a:ext uri="{FF2B5EF4-FFF2-40B4-BE49-F238E27FC236}">
                    <a16:creationId xmlns:a16="http://schemas.microsoft.com/office/drawing/2014/main" id="{CF502F64-5B34-1CB9-EA92-5F1CBBEC3F8D}"/>
                  </a:ext>
                </a:extLst>
              </p:cNvPr>
              <p:cNvSpPr/>
              <p:nvPr/>
            </p:nvSpPr>
            <p:spPr>
              <a:xfrm>
                <a:off x="1787807" y="3712662"/>
                <a:ext cx="177922" cy="174839"/>
              </a:xfrm>
              <a:custGeom>
                <a:avLst/>
                <a:gdLst>
                  <a:gd name="connsiteX0" fmla="*/ 28995 w 177922"/>
                  <a:gd name="connsiteY0" fmla="*/ 174839 h 174839"/>
                  <a:gd name="connsiteX1" fmla="*/ 8230 w 177922"/>
                  <a:gd name="connsiteY1" fmla="*/ 166078 h 174839"/>
                  <a:gd name="connsiteX2" fmla="*/ 8762 w 177922"/>
                  <a:gd name="connsiteY2" fmla="*/ 125089 h 174839"/>
                  <a:gd name="connsiteX3" fmla="*/ 128694 w 177922"/>
                  <a:gd name="connsiteY3" fmla="*/ 8228 h 174839"/>
                  <a:gd name="connsiteX4" fmla="*/ 169692 w 177922"/>
                  <a:gd name="connsiteY4" fmla="*/ 8760 h 174839"/>
                  <a:gd name="connsiteX5" fmla="*/ 169161 w 177922"/>
                  <a:gd name="connsiteY5" fmla="*/ 49748 h 174839"/>
                  <a:gd name="connsiteX6" fmla="*/ 49212 w 177922"/>
                  <a:gd name="connsiteY6" fmla="*/ 166609 h 174839"/>
                  <a:gd name="connsiteX7" fmla="*/ 28979 w 177922"/>
                  <a:gd name="connsiteY7" fmla="*/ 174839 h 1748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7922" h="174839">
                    <a:moveTo>
                      <a:pt x="28995" y="174839"/>
                    </a:moveTo>
                    <a:cubicBezTo>
                      <a:pt x="21456" y="174839"/>
                      <a:pt x="13917" y="171908"/>
                      <a:pt x="8230" y="166078"/>
                    </a:cubicBezTo>
                    <a:cubicBezTo>
                      <a:pt x="-2949" y="154611"/>
                      <a:pt x="-2708" y="136250"/>
                      <a:pt x="8762" y="125089"/>
                    </a:cubicBezTo>
                    <a:lnTo>
                      <a:pt x="128694" y="8228"/>
                    </a:lnTo>
                    <a:cubicBezTo>
                      <a:pt x="140164" y="-2949"/>
                      <a:pt x="158512" y="-2707"/>
                      <a:pt x="169692" y="8760"/>
                    </a:cubicBezTo>
                    <a:cubicBezTo>
                      <a:pt x="180872" y="20227"/>
                      <a:pt x="180630" y="38587"/>
                      <a:pt x="169161" y="49748"/>
                    </a:cubicBezTo>
                    <a:lnTo>
                      <a:pt x="49212" y="166609"/>
                    </a:lnTo>
                    <a:cubicBezTo>
                      <a:pt x="43574" y="172101"/>
                      <a:pt x="36276" y="174839"/>
                      <a:pt x="28979" y="174839"/>
                    </a:cubicBezTo>
                    <a:close/>
                  </a:path>
                </a:pathLst>
              </a:custGeom>
              <a:grpFill/>
              <a:ln w="1602" cap="flat">
                <a:noFill/>
                <a:prstDash val="solid"/>
                <a:miter/>
              </a:ln>
            </p:spPr>
            <p:txBody>
              <a:bodyPr rtlCol="0" anchor="ctr"/>
              <a:lstStyle/>
              <a:p>
                <a:endParaRPr lang="en-GB"/>
              </a:p>
            </p:txBody>
          </p:sp>
          <p:sp>
            <p:nvSpPr>
              <p:cNvPr id="593" name="Freeform 592">
                <a:extLst>
                  <a:ext uri="{FF2B5EF4-FFF2-40B4-BE49-F238E27FC236}">
                    <a16:creationId xmlns:a16="http://schemas.microsoft.com/office/drawing/2014/main" id="{92C8C703-C5EC-7FF6-69F4-29F66A4F4F0C}"/>
                  </a:ext>
                </a:extLst>
              </p:cNvPr>
              <p:cNvSpPr/>
              <p:nvPr/>
            </p:nvSpPr>
            <p:spPr>
              <a:xfrm>
                <a:off x="1885933" y="4213211"/>
                <a:ext cx="217184" cy="73414"/>
              </a:xfrm>
              <a:custGeom>
                <a:avLst/>
                <a:gdLst>
                  <a:gd name="connsiteX0" fmla="*/ 188228 w 217184"/>
                  <a:gd name="connsiteY0" fmla="*/ 73415 h 73414"/>
                  <a:gd name="connsiteX1" fmla="*/ 185393 w 217184"/>
                  <a:gd name="connsiteY1" fmla="*/ 73270 h 73414"/>
                  <a:gd name="connsiteX2" fmla="*/ 26202 w 217184"/>
                  <a:gd name="connsiteY2" fmla="*/ 57841 h 73414"/>
                  <a:gd name="connsiteX3" fmla="*/ 137 w 217184"/>
                  <a:gd name="connsiteY3" fmla="*/ 26194 h 73414"/>
                  <a:gd name="connsiteX4" fmla="*/ 31792 w 217184"/>
                  <a:gd name="connsiteY4" fmla="*/ 135 h 73414"/>
                  <a:gd name="connsiteX5" fmla="*/ 190983 w 217184"/>
                  <a:gd name="connsiteY5" fmla="*/ 15564 h 73414"/>
                  <a:gd name="connsiteX6" fmla="*/ 217047 w 217184"/>
                  <a:gd name="connsiteY6" fmla="*/ 47211 h 73414"/>
                  <a:gd name="connsiteX7" fmla="*/ 188228 w 217184"/>
                  <a:gd name="connsiteY7" fmla="*/ 73399 h 734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17184" h="73414">
                    <a:moveTo>
                      <a:pt x="188228" y="73415"/>
                    </a:moveTo>
                    <a:cubicBezTo>
                      <a:pt x="187294" y="73415"/>
                      <a:pt x="186343" y="73366"/>
                      <a:pt x="185393" y="73270"/>
                    </a:cubicBezTo>
                    <a:lnTo>
                      <a:pt x="26202" y="57841"/>
                    </a:lnTo>
                    <a:cubicBezTo>
                      <a:pt x="10270" y="56295"/>
                      <a:pt x="-1409" y="42122"/>
                      <a:pt x="137" y="26194"/>
                    </a:cubicBezTo>
                    <a:cubicBezTo>
                      <a:pt x="1684" y="10249"/>
                      <a:pt x="15876" y="-1395"/>
                      <a:pt x="31792" y="135"/>
                    </a:cubicBezTo>
                    <a:lnTo>
                      <a:pt x="190983" y="15564"/>
                    </a:lnTo>
                    <a:cubicBezTo>
                      <a:pt x="206914" y="17110"/>
                      <a:pt x="218594" y="31283"/>
                      <a:pt x="217047" y="47211"/>
                    </a:cubicBezTo>
                    <a:cubicBezTo>
                      <a:pt x="215597" y="62189"/>
                      <a:pt x="202968" y="73399"/>
                      <a:pt x="188228" y="73399"/>
                    </a:cubicBezTo>
                    <a:close/>
                  </a:path>
                </a:pathLst>
              </a:custGeom>
              <a:grpFill/>
              <a:ln w="1602" cap="flat">
                <a:noFill/>
                <a:prstDash val="solid"/>
                <a:miter/>
              </a:ln>
            </p:spPr>
            <p:txBody>
              <a:bodyPr rtlCol="0" anchor="ctr"/>
              <a:lstStyle/>
              <a:p>
                <a:endParaRPr lang="en-GB"/>
              </a:p>
            </p:txBody>
          </p:sp>
        </p:grpSp>
      </p:grpSp>
      <p:grpSp>
        <p:nvGrpSpPr>
          <p:cNvPr id="598" name="Group 597">
            <a:extLst>
              <a:ext uri="{FF2B5EF4-FFF2-40B4-BE49-F238E27FC236}">
                <a16:creationId xmlns:a16="http://schemas.microsoft.com/office/drawing/2014/main" id="{4ADC859F-1EEB-1B17-26C8-C6B15C79C2D8}"/>
              </a:ext>
            </a:extLst>
          </p:cNvPr>
          <p:cNvGrpSpPr/>
          <p:nvPr userDrawn="1"/>
        </p:nvGrpSpPr>
        <p:grpSpPr>
          <a:xfrm rot="1708964">
            <a:off x="1864344" y="-20585"/>
            <a:ext cx="1295661" cy="975470"/>
            <a:chOff x="711150" y="3712662"/>
            <a:chExt cx="1522694" cy="1146398"/>
          </a:xfrm>
        </p:grpSpPr>
        <p:grpSp>
          <p:nvGrpSpPr>
            <p:cNvPr id="599" name="Graphic 73">
              <a:extLst>
                <a:ext uri="{FF2B5EF4-FFF2-40B4-BE49-F238E27FC236}">
                  <a16:creationId xmlns:a16="http://schemas.microsoft.com/office/drawing/2014/main" id="{A0796BE0-A760-8CA1-0EFC-F7AC27EBE8AF}"/>
                </a:ext>
              </a:extLst>
            </p:cNvPr>
            <p:cNvGrpSpPr/>
            <p:nvPr userDrawn="1"/>
          </p:nvGrpSpPr>
          <p:grpSpPr>
            <a:xfrm>
              <a:off x="787350" y="3753937"/>
              <a:ext cx="1446494" cy="1105123"/>
              <a:chOff x="711150" y="3712662"/>
              <a:chExt cx="1446494" cy="1105123"/>
            </a:xfrm>
            <a:solidFill>
              <a:schemeClr val="bg1"/>
            </a:solidFill>
          </p:grpSpPr>
          <p:sp>
            <p:nvSpPr>
              <p:cNvPr id="605" name="Freeform 604">
                <a:extLst>
                  <a:ext uri="{FF2B5EF4-FFF2-40B4-BE49-F238E27FC236}">
                    <a16:creationId xmlns:a16="http://schemas.microsoft.com/office/drawing/2014/main" id="{13A98F7C-D8A7-F8A6-F261-4C0CB5E071BF}"/>
                  </a:ext>
                </a:extLst>
              </p:cNvPr>
              <p:cNvSpPr/>
              <p:nvPr/>
            </p:nvSpPr>
            <p:spPr>
              <a:xfrm>
                <a:off x="711150" y="3720715"/>
                <a:ext cx="1130497" cy="1097070"/>
              </a:xfrm>
              <a:custGeom>
                <a:avLst/>
                <a:gdLst>
                  <a:gd name="connsiteX0" fmla="*/ 1125981 w 1130497"/>
                  <a:gd name="connsiteY0" fmla="*/ 718349 h 1097070"/>
                  <a:gd name="connsiteX1" fmla="*/ 1028150 w 1130497"/>
                  <a:gd name="connsiteY1" fmla="*/ 378766 h 1097070"/>
                  <a:gd name="connsiteX2" fmla="*/ 929353 w 1130497"/>
                  <a:gd name="connsiteY2" fmla="*/ 36510 h 1097070"/>
                  <a:gd name="connsiteX3" fmla="*/ 861115 w 1130497"/>
                  <a:gd name="connsiteY3" fmla="*/ 17843 h 1097070"/>
                  <a:gd name="connsiteX4" fmla="*/ 717373 w 1130497"/>
                  <a:gd name="connsiteY4" fmla="*/ 141179 h 1097070"/>
                  <a:gd name="connsiteX5" fmla="*/ 148897 w 1130497"/>
                  <a:gd name="connsiteY5" fmla="*/ 426197 h 1097070"/>
                  <a:gd name="connsiteX6" fmla="*/ 12549 w 1130497"/>
                  <a:gd name="connsiteY6" fmla="*/ 670532 h 1097070"/>
                  <a:gd name="connsiteX7" fmla="*/ 189299 w 1130497"/>
                  <a:gd name="connsiteY7" fmla="*/ 833374 h 1097070"/>
                  <a:gd name="connsiteX8" fmla="*/ 328079 w 1130497"/>
                  <a:gd name="connsiteY8" fmla="*/ 1072846 h 1097070"/>
                  <a:gd name="connsiteX9" fmla="*/ 381239 w 1130497"/>
                  <a:gd name="connsiteY9" fmla="*/ 1095104 h 1097070"/>
                  <a:gd name="connsiteX10" fmla="*/ 454246 w 1130497"/>
                  <a:gd name="connsiteY10" fmla="*/ 1073152 h 1097070"/>
                  <a:gd name="connsiteX11" fmla="*/ 475413 w 1130497"/>
                  <a:gd name="connsiteY11" fmla="*/ 1008859 h 1097070"/>
                  <a:gd name="connsiteX12" fmla="*/ 351373 w 1130497"/>
                  <a:gd name="connsiteY12" fmla="*/ 800519 h 1097070"/>
                  <a:gd name="connsiteX13" fmla="*/ 485723 w 1130497"/>
                  <a:gd name="connsiteY13" fmla="*/ 773929 h 1097070"/>
                  <a:gd name="connsiteX14" fmla="*/ 1073965 w 1130497"/>
                  <a:gd name="connsiteY14" fmla="*/ 775250 h 1097070"/>
                  <a:gd name="connsiteX15" fmla="*/ 1125949 w 1130497"/>
                  <a:gd name="connsiteY15" fmla="*/ 718349 h 10970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130497" h="1097070">
                    <a:moveTo>
                      <a:pt x="1125981" y="718349"/>
                    </a:moveTo>
                    <a:cubicBezTo>
                      <a:pt x="1093505" y="605112"/>
                      <a:pt x="1060771" y="491955"/>
                      <a:pt x="1028150" y="378766"/>
                    </a:cubicBezTo>
                    <a:cubicBezTo>
                      <a:pt x="995255" y="264659"/>
                      <a:pt x="962634" y="150488"/>
                      <a:pt x="929353" y="36510"/>
                    </a:cubicBezTo>
                    <a:cubicBezTo>
                      <a:pt x="917142" y="-5284"/>
                      <a:pt x="893397" y="-10760"/>
                      <a:pt x="861115" y="17843"/>
                    </a:cubicBezTo>
                    <a:cubicBezTo>
                      <a:pt x="813850" y="59734"/>
                      <a:pt x="767666" y="103283"/>
                      <a:pt x="717373" y="141179"/>
                    </a:cubicBezTo>
                    <a:cubicBezTo>
                      <a:pt x="545182" y="270940"/>
                      <a:pt x="350551" y="355993"/>
                      <a:pt x="148897" y="426197"/>
                    </a:cubicBezTo>
                    <a:cubicBezTo>
                      <a:pt x="108528" y="440257"/>
                      <a:pt x="-44380" y="473047"/>
                      <a:pt x="12549" y="670532"/>
                    </a:cubicBezTo>
                    <a:cubicBezTo>
                      <a:pt x="53144" y="811374"/>
                      <a:pt x="129067" y="835967"/>
                      <a:pt x="189299" y="833374"/>
                    </a:cubicBezTo>
                    <a:cubicBezTo>
                      <a:pt x="229427" y="899423"/>
                      <a:pt x="290754" y="1015173"/>
                      <a:pt x="328079" y="1072846"/>
                    </a:cubicBezTo>
                    <a:cubicBezTo>
                      <a:pt x="340725" y="1092382"/>
                      <a:pt x="358268" y="1101353"/>
                      <a:pt x="381239" y="1095104"/>
                    </a:cubicBezTo>
                    <a:cubicBezTo>
                      <a:pt x="405757" y="1088436"/>
                      <a:pt x="430549" y="1082187"/>
                      <a:pt x="454246" y="1073152"/>
                    </a:cubicBezTo>
                    <a:cubicBezTo>
                      <a:pt x="483839" y="1061862"/>
                      <a:pt x="492699" y="1035192"/>
                      <a:pt x="475413" y="1008859"/>
                    </a:cubicBezTo>
                    <a:cubicBezTo>
                      <a:pt x="442631" y="958932"/>
                      <a:pt x="392097" y="867598"/>
                      <a:pt x="351373" y="800519"/>
                    </a:cubicBezTo>
                    <a:cubicBezTo>
                      <a:pt x="396011" y="790792"/>
                      <a:pt x="440730" y="781450"/>
                      <a:pt x="485723" y="773929"/>
                    </a:cubicBezTo>
                    <a:cubicBezTo>
                      <a:pt x="681707" y="741155"/>
                      <a:pt x="877933" y="733456"/>
                      <a:pt x="1073965" y="775250"/>
                    </a:cubicBezTo>
                    <a:cubicBezTo>
                      <a:pt x="1122389" y="785573"/>
                      <a:pt x="1139658" y="766150"/>
                      <a:pt x="1125949" y="718349"/>
                    </a:cubicBezTo>
                    <a:close/>
                  </a:path>
                </a:pathLst>
              </a:custGeom>
              <a:grpFill/>
              <a:ln w="1602" cap="flat">
                <a:noFill/>
                <a:prstDash val="solid"/>
                <a:miter/>
              </a:ln>
            </p:spPr>
            <p:txBody>
              <a:bodyPr rtlCol="0" anchor="ctr"/>
              <a:lstStyle/>
              <a:p>
                <a:endParaRPr lang="en-GB"/>
              </a:p>
            </p:txBody>
          </p:sp>
          <p:sp>
            <p:nvSpPr>
              <p:cNvPr id="606" name="Freeform 605">
                <a:extLst>
                  <a:ext uri="{FF2B5EF4-FFF2-40B4-BE49-F238E27FC236}">
                    <a16:creationId xmlns:a16="http://schemas.microsoft.com/office/drawing/2014/main" id="{9C9D0B39-A138-60F6-CBE6-A86D738878EB}"/>
                  </a:ext>
                </a:extLst>
              </p:cNvPr>
              <p:cNvSpPr/>
              <p:nvPr/>
            </p:nvSpPr>
            <p:spPr>
              <a:xfrm>
                <a:off x="1844503" y="3946371"/>
                <a:ext cx="313141" cy="132978"/>
              </a:xfrm>
              <a:custGeom>
                <a:avLst/>
                <a:gdLst>
                  <a:gd name="connsiteX0" fmla="*/ 28986 w 313141"/>
                  <a:gd name="connsiteY0" fmla="*/ 132978 h 132978"/>
                  <a:gd name="connsiteX1" fmla="*/ 1182 w 313141"/>
                  <a:gd name="connsiteY1" fmla="*/ 112154 h 132978"/>
                  <a:gd name="connsiteX2" fmla="*/ 20819 w 313141"/>
                  <a:gd name="connsiteY2" fmla="*/ 76158 h 132978"/>
                  <a:gd name="connsiteX3" fmla="*/ 275972 w 313141"/>
                  <a:gd name="connsiteY3" fmla="*/ 1187 h 132978"/>
                  <a:gd name="connsiteX4" fmla="*/ 311960 w 313141"/>
                  <a:gd name="connsiteY4" fmla="*/ 20820 h 132978"/>
                  <a:gd name="connsiteX5" fmla="*/ 292322 w 313141"/>
                  <a:gd name="connsiteY5" fmla="*/ 56816 h 132978"/>
                  <a:gd name="connsiteX6" fmla="*/ 37170 w 313141"/>
                  <a:gd name="connsiteY6" fmla="*/ 131786 h 132978"/>
                  <a:gd name="connsiteX7" fmla="*/ 28986 w 313141"/>
                  <a:gd name="connsiteY7" fmla="*/ 132978 h 1329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141" h="132978">
                    <a:moveTo>
                      <a:pt x="28986" y="132978"/>
                    </a:moveTo>
                    <a:cubicBezTo>
                      <a:pt x="16453" y="132978"/>
                      <a:pt x="4887" y="124781"/>
                      <a:pt x="1182" y="112154"/>
                    </a:cubicBezTo>
                    <a:cubicBezTo>
                      <a:pt x="-3329" y="96789"/>
                      <a:pt x="5467" y="80684"/>
                      <a:pt x="20819" y="76158"/>
                    </a:cubicBezTo>
                    <a:lnTo>
                      <a:pt x="275972" y="1187"/>
                    </a:lnTo>
                    <a:cubicBezTo>
                      <a:pt x="291324" y="-3338"/>
                      <a:pt x="307449" y="5472"/>
                      <a:pt x="311960" y="20820"/>
                    </a:cubicBezTo>
                    <a:cubicBezTo>
                      <a:pt x="316470" y="36168"/>
                      <a:pt x="307674" y="52290"/>
                      <a:pt x="292322" y="56816"/>
                    </a:cubicBezTo>
                    <a:lnTo>
                      <a:pt x="37170" y="131786"/>
                    </a:lnTo>
                    <a:cubicBezTo>
                      <a:pt x="34447" y="132592"/>
                      <a:pt x="31693" y="132978"/>
                      <a:pt x="28986" y="132978"/>
                    </a:cubicBezTo>
                    <a:close/>
                  </a:path>
                </a:pathLst>
              </a:custGeom>
              <a:grpFill/>
              <a:ln w="1602" cap="flat">
                <a:noFill/>
                <a:prstDash val="solid"/>
                <a:miter/>
              </a:ln>
            </p:spPr>
            <p:txBody>
              <a:bodyPr rtlCol="0" anchor="ctr"/>
              <a:lstStyle/>
              <a:p>
                <a:endParaRPr lang="en-GB"/>
              </a:p>
            </p:txBody>
          </p:sp>
          <p:sp>
            <p:nvSpPr>
              <p:cNvPr id="607" name="Freeform 606">
                <a:extLst>
                  <a:ext uri="{FF2B5EF4-FFF2-40B4-BE49-F238E27FC236}">
                    <a16:creationId xmlns:a16="http://schemas.microsoft.com/office/drawing/2014/main" id="{E8709992-68CF-9715-0388-60808AD2CBD0}"/>
                  </a:ext>
                </a:extLst>
              </p:cNvPr>
              <p:cNvSpPr/>
              <p:nvPr/>
            </p:nvSpPr>
            <p:spPr>
              <a:xfrm>
                <a:off x="1787807" y="3712662"/>
                <a:ext cx="177922" cy="174839"/>
              </a:xfrm>
              <a:custGeom>
                <a:avLst/>
                <a:gdLst>
                  <a:gd name="connsiteX0" fmla="*/ 28995 w 177922"/>
                  <a:gd name="connsiteY0" fmla="*/ 174839 h 174839"/>
                  <a:gd name="connsiteX1" fmla="*/ 8230 w 177922"/>
                  <a:gd name="connsiteY1" fmla="*/ 166078 h 174839"/>
                  <a:gd name="connsiteX2" fmla="*/ 8762 w 177922"/>
                  <a:gd name="connsiteY2" fmla="*/ 125089 h 174839"/>
                  <a:gd name="connsiteX3" fmla="*/ 128694 w 177922"/>
                  <a:gd name="connsiteY3" fmla="*/ 8228 h 174839"/>
                  <a:gd name="connsiteX4" fmla="*/ 169692 w 177922"/>
                  <a:gd name="connsiteY4" fmla="*/ 8760 h 174839"/>
                  <a:gd name="connsiteX5" fmla="*/ 169161 w 177922"/>
                  <a:gd name="connsiteY5" fmla="*/ 49748 h 174839"/>
                  <a:gd name="connsiteX6" fmla="*/ 49212 w 177922"/>
                  <a:gd name="connsiteY6" fmla="*/ 166609 h 174839"/>
                  <a:gd name="connsiteX7" fmla="*/ 28979 w 177922"/>
                  <a:gd name="connsiteY7" fmla="*/ 174839 h 1748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7922" h="174839">
                    <a:moveTo>
                      <a:pt x="28995" y="174839"/>
                    </a:moveTo>
                    <a:cubicBezTo>
                      <a:pt x="21456" y="174839"/>
                      <a:pt x="13917" y="171908"/>
                      <a:pt x="8230" y="166078"/>
                    </a:cubicBezTo>
                    <a:cubicBezTo>
                      <a:pt x="-2949" y="154611"/>
                      <a:pt x="-2708" y="136250"/>
                      <a:pt x="8762" y="125089"/>
                    </a:cubicBezTo>
                    <a:lnTo>
                      <a:pt x="128694" y="8228"/>
                    </a:lnTo>
                    <a:cubicBezTo>
                      <a:pt x="140164" y="-2949"/>
                      <a:pt x="158512" y="-2707"/>
                      <a:pt x="169692" y="8760"/>
                    </a:cubicBezTo>
                    <a:cubicBezTo>
                      <a:pt x="180872" y="20227"/>
                      <a:pt x="180630" y="38587"/>
                      <a:pt x="169161" y="49748"/>
                    </a:cubicBezTo>
                    <a:lnTo>
                      <a:pt x="49212" y="166609"/>
                    </a:lnTo>
                    <a:cubicBezTo>
                      <a:pt x="43574" y="172101"/>
                      <a:pt x="36276" y="174839"/>
                      <a:pt x="28979" y="174839"/>
                    </a:cubicBezTo>
                    <a:close/>
                  </a:path>
                </a:pathLst>
              </a:custGeom>
              <a:grpFill/>
              <a:ln w="1602" cap="flat">
                <a:noFill/>
                <a:prstDash val="solid"/>
                <a:miter/>
              </a:ln>
            </p:spPr>
            <p:txBody>
              <a:bodyPr rtlCol="0" anchor="ctr"/>
              <a:lstStyle/>
              <a:p>
                <a:endParaRPr lang="en-GB"/>
              </a:p>
            </p:txBody>
          </p:sp>
          <p:sp>
            <p:nvSpPr>
              <p:cNvPr id="608" name="Freeform 607">
                <a:extLst>
                  <a:ext uri="{FF2B5EF4-FFF2-40B4-BE49-F238E27FC236}">
                    <a16:creationId xmlns:a16="http://schemas.microsoft.com/office/drawing/2014/main" id="{F38B2D1E-92CA-ACAA-65FC-2431112AFC45}"/>
                  </a:ext>
                </a:extLst>
              </p:cNvPr>
              <p:cNvSpPr/>
              <p:nvPr/>
            </p:nvSpPr>
            <p:spPr>
              <a:xfrm>
                <a:off x="1885933" y="4213211"/>
                <a:ext cx="217184" cy="73414"/>
              </a:xfrm>
              <a:custGeom>
                <a:avLst/>
                <a:gdLst>
                  <a:gd name="connsiteX0" fmla="*/ 188228 w 217184"/>
                  <a:gd name="connsiteY0" fmla="*/ 73415 h 73414"/>
                  <a:gd name="connsiteX1" fmla="*/ 185393 w 217184"/>
                  <a:gd name="connsiteY1" fmla="*/ 73270 h 73414"/>
                  <a:gd name="connsiteX2" fmla="*/ 26202 w 217184"/>
                  <a:gd name="connsiteY2" fmla="*/ 57841 h 73414"/>
                  <a:gd name="connsiteX3" fmla="*/ 137 w 217184"/>
                  <a:gd name="connsiteY3" fmla="*/ 26194 h 73414"/>
                  <a:gd name="connsiteX4" fmla="*/ 31792 w 217184"/>
                  <a:gd name="connsiteY4" fmla="*/ 135 h 73414"/>
                  <a:gd name="connsiteX5" fmla="*/ 190983 w 217184"/>
                  <a:gd name="connsiteY5" fmla="*/ 15564 h 73414"/>
                  <a:gd name="connsiteX6" fmla="*/ 217047 w 217184"/>
                  <a:gd name="connsiteY6" fmla="*/ 47211 h 73414"/>
                  <a:gd name="connsiteX7" fmla="*/ 188228 w 217184"/>
                  <a:gd name="connsiteY7" fmla="*/ 73399 h 734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17184" h="73414">
                    <a:moveTo>
                      <a:pt x="188228" y="73415"/>
                    </a:moveTo>
                    <a:cubicBezTo>
                      <a:pt x="187294" y="73415"/>
                      <a:pt x="186343" y="73366"/>
                      <a:pt x="185393" y="73270"/>
                    </a:cubicBezTo>
                    <a:lnTo>
                      <a:pt x="26202" y="57841"/>
                    </a:lnTo>
                    <a:cubicBezTo>
                      <a:pt x="10270" y="56295"/>
                      <a:pt x="-1409" y="42122"/>
                      <a:pt x="137" y="26194"/>
                    </a:cubicBezTo>
                    <a:cubicBezTo>
                      <a:pt x="1684" y="10249"/>
                      <a:pt x="15876" y="-1395"/>
                      <a:pt x="31792" y="135"/>
                    </a:cubicBezTo>
                    <a:lnTo>
                      <a:pt x="190983" y="15564"/>
                    </a:lnTo>
                    <a:cubicBezTo>
                      <a:pt x="206914" y="17110"/>
                      <a:pt x="218594" y="31283"/>
                      <a:pt x="217047" y="47211"/>
                    </a:cubicBezTo>
                    <a:cubicBezTo>
                      <a:pt x="215597" y="62189"/>
                      <a:pt x="202968" y="73399"/>
                      <a:pt x="188228" y="73399"/>
                    </a:cubicBezTo>
                    <a:close/>
                  </a:path>
                </a:pathLst>
              </a:custGeom>
              <a:grpFill/>
              <a:ln w="1602" cap="flat">
                <a:noFill/>
                <a:prstDash val="solid"/>
                <a:miter/>
              </a:ln>
            </p:spPr>
            <p:txBody>
              <a:bodyPr rtlCol="0" anchor="ctr"/>
              <a:lstStyle/>
              <a:p>
                <a:endParaRPr lang="en-GB"/>
              </a:p>
            </p:txBody>
          </p:sp>
        </p:grpSp>
        <p:grpSp>
          <p:nvGrpSpPr>
            <p:cNvPr id="600" name="Graphic 73">
              <a:extLst>
                <a:ext uri="{FF2B5EF4-FFF2-40B4-BE49-F238E27FC236}">
                  <a16:creationId xmlns:a16="http://schemas.microsoft.com/office/drawing/2014/main" id="{AF2FAC6D-721C-1709-E5E8-5140052CAE98}"/>
                </a:ext>
              </a:extLst>
            </p:cNvPr>
            <p:cNvGrpSpPr/>
            <p:nvPr/>
          </p:nvGrpSpPr>
          <p:grpSpPr>
            <a:xfrm>
              <a:off x="711150" y="3712662"/>
              <a:ext cx="1446494" cy="1105123"/>
              <a:chOff x="711150" y="3712662"/>
              <a:chExt cx="1446494" cy="1105123"/>
            </a:xfrm>
            <a:solidFill>
              <a:schemeClr val="accent5"/>
            </a:solidFill>
          </p:grpSpPr>
          <p:sp>
            <p:nvSpPr>
              <p:cNvPr id="601" name="Freeform 600">
                <a:extLst>
                  <a:ext uri="{FF2B5EF4-FFF2-40B4-BE49-F238E27FC236}">
                    <a16:creationId xmlns:a16="http://schemas.microsoft.com/office/drawing/2014/main" id="{43D15097-3F30-1590-F1E7-71132F5BE60E}"/>
                  </a:ext>
                </a:extLst>
              </p:cNvPr>
              <p:cNvSpPr/>
              <p:nvPr/>
            </p:nvSpPr>
            <p:spPr>
              <a:xfrm>
                <a:off x="711150" y="3720715"/>
                <a:ext cx="1130497" cy="1097070"/>
              </a:xfrm>
              <a:custGeom>
                <a:avLst/>
                <a:gdLst>
                  <a:gd name="connsiteX0" fmla="*/ 1125981 w 1130497"/>
                  <a:gd name="connsiteY0" fmla="*/ 718349 h 1097070"/>
                  <a:gd name="connsiteX1" fmla="*/ 1028150 w 1130497"/>
                  <a:gd name="connsiteY1" fmla="*/ 378766 h 1097070"/>
                  <a:gd name="connsiteX2" fmla="*/ 929353 w 1130497"/>
                  <a:gd name="connsiteY2" fmla="*/ 36510 h 1097070"/>
                  <a:gd name="connsiteX3" fmla="*/ 861115 w 1130497"/>
                  <a:gd name="connsiteY3" fmla="*/ 17843 h 1097070"/>
                  <a:gd name="connsiteX4" fmla="*/ 717373 w 1130497"/>
                  <a:gd name="connsiteY4" fmla="*/ 141179 h 1097070"/>
                  <a:gd name="connsiteX5" fmla="*/ 148897 w 1130497"/>
                  <a:gd name="connsiteY5" fmla="*/ 426197 h 1097070"/>
                  <a:gd name="connsiteX6" fmla="*/ 12549 w 1130497"/>
                  <a:gd name="connsiteY6" fmla="*/ 670532 h 1097070"/>
                  <a:gd name="connsiteX7" fmla="*/ 189299 w 1130497"/>
                  <a:gd name="connsiteY7" fmla="*/ 833374 h 1097070"/>
                  <a:gd name="connsiteX8" fmla="*/ 328079 w 1130497"/>
                  <a:gd name="connsiteY8" fmla="*/ 1072846 h 1097070"/>
                  <a:gd name="connsiteX9" fmla="*/ 381239 w 1130497"/>
                  <a:gd name="connsiteY9" fmla="*/ 1095104 h 1097070"/>
                  <a:gd name="connsiteX10" fmla="*/ 454246 w 1130497"/>
                  <a:gd name="connsiteY10" fmla="*/ 1073152 h 1097070"/>
                  <a:gd name="connsiteX11" fmla="*/ 475413 w 1130497"/>
                  <a:gd name="connsiteY11" fmla="*/ 1008859 h 1097070"/>
                  <a:gd name="connsiteX12" fmla="*/ 351373 w 1130497"/>
                  <a:gd name="connsiteY12" fmla="*/ 800519 h 1097070"/>
                  <a:gd name="connsiteX13" fmla="*/ 485723 w 1130497"/>
                  <a:gd name="connsiteY13" fmla="*/ 773929 h 1097070"/>
                  <a:gd name="connsiteX14" fmla="*/ 1073965 w 1130497"/>
                  <a:gd name="connsiteY14" fmla="*/ 775250 h 1097070"/>
                  <a:gd name="connsiteX15" fmla="*/ 1125949 w 1130497"/>
                  <a:gd name="connsiteY15" fmla="*/ 718349 h 10970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130497" h="1097070">
                    <a:moveTo>
                      <a:pt x="1125981" y="718349"/>
                    </a:moveTo>
                    <a:cubicBezTo>
                      <a:pt x="1093505" y="605112"/>
                      <a:pt x="1060771" y="491955"/>
                      <a:pt x="1028150" y="378766"/>
                    </a:cubicBezTo>
                    <a:cubicBezTo>
                      <a:pt x="995255" y="264659"/>
                      <a:pt x="962634" y="150488"/>
                      <a:pt x="929353" y="36510"/>
                    </a:cubicBezTo>
                    <a:cubicBezTo>
                      <a:pt x="917142" y="-5284"/>
                      <a:pt x="893397" y="-10760"/>
                      <a:pt x="861115" y="17843"/>
                    </a:cubicBezTo>
                    <a:cubicBezTo>
                      <a:pt x="813850" y="59734"/>
                      <a:pt x="767666" y="103283"/>
                      <a:pt x="717373" y="141179"/>
                    </a:cubicBezTo>
                    <a:cubicBezTo>
                      <a:pt x="545182" y="270940"/>
                      <a:pt x="350551" y="355993"/>
                      <a:pt x="148897" y="426197"/>
                    </a:cubicBezTo>
                    <a:cubicBezTo>
                      <a:pt x="108528" y="440257"/>
                      <a:pt x="-44380" y="473047"/>
                      <a:pt x="12549" y="670532"/>
                    </a:cubicBezTo>
                    <a:cubicBezTo>
                      <a:pt x="53144" y="811374"/>
                      <a:pt x="129067" y="835967"/>
                      <a:pt x="189299" y="833374"/>
                    </a:cubicBezTo>
                    <a:cubicBezTo>
                      <a:pt x="229427" y="899423"/>
                      <a:pt x="290754" y="1015173"/>
                      <a:pt x="328079" y="1072846"/>
                    </a:cubicBezTo>
                    <a:cubicBezTo>
                      <a:pt x="340725" y="1092382"/>
                      <a:pt x="358268" y="1101353"/>
                      <a:pt x="381239" y="1095104"/>
                    </a:cubicBezTo>
                    <a:cubicBezTo>
                      <a:pt x="405757" y="1088436"/>
                      <a:pt x="430549" y="1082187"/>
                      <a:pt x="454246" y="1073152"/>
                    </a:cubicBezTo>
                    <a:cubicBezTo>
                      <a:pt x="483839" y="1061862"/>
                      <a:pt x="492699" y="1035192"/>
                      <a:pt x="475413" y="1008859"/>
                    </a:cubicBezTo>
                    <a:cubicBezTo>
                      <a:pt x="442631" y="958932"/>
                      <a:pt x="392097" y="867598"/>
                      <a:pt x="351373" y="800519"/>
                    </a:cubicBezTo>
                    <a:cubicBezTo>
                      <a:pt x="396011" y="790792"/>
                      <a:pt x="440730" y="781450"/>
                      <a:pt x="485723" y="773929"/>
                    </a:cubicBezTo>
                    <a:cubicBezTo>
                      <a:pt x="681707" y="741155"/>
                      <a:pt x="877933" y="733456"/>
                      <a:pt x="1073965" y="775250"/>
                    </a:cubicBezTo>
                    <a:cubicBezTo>
                      <a:pt x="1122389" y="785573"/>
                      <a:pt x="1139658" y="766150"/>
                      <a:pt x="1125949" y="718349"/>
                    </a:cubicBezTo>
                    <a:close/>
                  </a:path>
                </a:pathLst>
              </a:custGeom>
              <a:grpFill/>
              <a:ln w="1602" cap="flat">
                <a:noFill/>
                <a:prstDash val="solid"/>
                <a:miter/>
              </a:ln>
            </p:spPr>
            <p:txBody>
              <a:bodyPr rtlCol="0" anchor="ctr"/>
              <a:lstStyle/>
              <a:p>
                <a:endParaRPr lang="en-GB"/>
              </a:p>
            </p:txBody>
          </p:sp>
          <p:sp>
            <p:nvSpPr>
              <p:cNvPr id="602" name="Freeform 601">
                <a:extLst>
                  <a:ext uri="{FF2B5EF4-FFF2-40B4-BE49-F238E27FC236}">
                    <a16:creationId xmlns:a16="http://schemas.microsoft.com/office/drawing/2014/main" id="{1FCFFDB9-6BBB-1E60-1973-1F7897642BFA}"/>
                  </a:ext>
                </a:extLst>
              </p:cNvPr>
              <p:cNvSpPr/>
              <p:nvPr/>
            </p:nvSpPr>
            <p:spPr>
              <a:xfrm>
                <a:off x="1844503" y="3946371"/>
                <a:ext cx="313141" cy="132978"/>
              </a:xfrm>
              <a:custGeom>
                <a:avLst/>
                <a:gdLst>
                  <a:gd name="connsiteX0" fmla="*/ 28986 w 313141"/>
                  <a:gd name="connsiteY0" fmla="*/ 132978 h 132978"/>
                  <a:gd name="connsiteX1" fmla="*/ 1182 w 313141"/>
                  <a:gd name="connsiteY1" fmla="*/ 112154 h 132978"/>
                  <a:gd name="connsiteX2" fmla="*/ 20819 w 313141"/>
                  <a:gd name="connsiteY2" fmla="*/ 76158 h 132978"/>
                  <a:gd name="connsiteX3" fmla="*/ 275972 w 313141"/>
                  <a:gd name="connsiteY3" fmla="*/ 1187 h 132978"/>
                  <a:gd name="connsiteX4" fmla="*/ 311960 w 313141"/>
                  <a:gd name="connsiteY4" fmla="*/ 20820 h 132978"/>
                  <a:gd name="connsiteX5" fmla="*/ 292322 w 313141"/>
                  <a:gd name="connsiteY5" fmla="*/ 56816 h 132978"/>
                  <a:gd name="connsiteX6" fmla="*/ 37170 w 313141"/>
                  <a:gd name="connsiteY6" fmla="*/ 131786 h 132978"/>
                  <a:gd name="connsiteX7" fmla="*/ 28986 w 313141"/>
                  <a:gd name="connsiteY7" fmla="*/ 132978 h 1329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141" h="132978">
                    <a:moveTo>
                      <a:pt x="28986" y="132978"/>
                    </a:moveTo>
                    <a:cubicBezTo>
                      <a:pt x="16453" y="132978"/>
                      <a:pt x="4887" y="124781"/>
                      <a:pt x="1182" y="112154"/>
                    </a:cubicBezTo>
                    <a:cubicBezTo>
                      <a:pt x="-3329" y="96789"/>
                      <a:pt x="5467" y="80684"/>
                      <a:pt x="20819" y="76158"/>
                    </a:cubicBezTo>
                    <a:lnTo>
                      <a:pt x="275972" y="1187"/>
                    </a:lnTo>
                    <a:cubicBezTo>
                      <a:pt x="291324" y="-3338"/>
                      <a:pt x="307449" y="5472"/>
                      <a:pt x="311960" y="20820"/>
                    </a:cubicBezTo>
                    <a:cubicBezTo>
                      <a:pt x="316470" y="36168"/>
                      <a:pt x="307674" y="52290"/>
                      <a:pt x="292322" y="56816"/>
                    </a:cubicBezTo>
                    <a:lnTo>
                      <a:pt x="37170" y="131786"/>
                    </a:lnTo>
                    <a:cubicBezTo>
                      <a:pt x="34447" y="132592"/>
                      <a:pt x="31693" y="132978"/>
                      <a:pt x="28986" y="132978"/>
                    </a:cubicBezTo>
                    <a:close/>
                  </a:path>
                </a:pathLst>
              </a:custGeom>
              <a:grpFill/>
              <a:ln w="1602" cap="flat">
                <a:noFill/>
                <a:prstDash val="solid"/>
                <a:miter/>
              </a:ln>
            </p:spPr>
            <p:txBody>
              <a:bodyPr rtlCol="0" anchor="ctr"/>
              <a:lstStyle/>
              <a:p>
                <a:endParaRPr lang="en-GB"/>
              </a:p>
            </p:txBody>
          </p:sp>
          <p:sp>
            <p:nvSpPr>
              <p:cNvPr id="603" name="Freeform 602">
                <a:extLst>
                  <a:ext uri="{FF2B5EF4-FFF2-40B4-BE49-F238E27FC236}">
                    <a16:creationId xmlns:a16="http://schemas.microsoft.com/office/drawing/2014/main" id="{3F4F06B2-669B-21D4-7C04-C1142A98AE6A}"/>
                  </a:ext>
                </a:extLst>
              </p:cNvPr>
              <p:cNvSpPr/>
              <p:nvPr/>
            </p:nvSpPr>
            <p:spPr>
              <a:xfrm>
                <a:off x="1787807" y="3712662"/>
                <a:ext cx="177922" cy="174839"/>
              </a:xfrm>
              <a:custGeom>
                <a:avLst/>
                <a:gdLst>
                  <a:gd name="connsiteX0" fmla="*/ 28995 w 177922"/>
                  <a:gd name="connsiteY0" fmla="*/ 174839 h 174839"/>
                  <a:gd name="connsiteX1" fmla="*/ 8230 w 177922"/>
                  <a:gd name="connsiteY1" fmla="*/ 166078 h 174839"/>
                  <a:gd name="connsiteX2" fmla="*/ 8762 w 177922"/>
                  <a:gd name="connsiteY2" fmla="*/ 125089 h 174839"/>
                  <a:gd name="connsiteX3" fmla="*/ 128694 w 177922"/>
                  <a:gd name="connsiteY3" fmla="*/ 8228 h 174839"/>
                  <a:gd name="connsiteX4" fmla="*/ 169692 w 177922"/>
                  <a:gd name="connsiteY4" fmla="*/ 8760 h 174839"/>
                  <a:gd name="connsiteX5" fmla="*/ 169161 w 177922"/>
                  <a:gd name="connsiteY5" fmla="*/ 49748 h 174839"/>
                  <a:gd name="connsiteX6" fmla="*/ 49212 w 177922"/>
                  <a:gd name="connsiteY6" fmla="*/ 166609 h 174839"/>
                  <a:gd name="connsiteX7" fmla="*/ 28979 w 177922"/>
                  <a:gd name="connsiteY7" fmla="*/ 174839 h 1748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7922" h="174839">
                    <a:moveTo>
                      <a:pt x="28995" y="174839"/>
                    </a:moveTo>
                    <a:cubicBezTo>
                      <a:pt x="21456" y="174839"/>
                      <a:pt x="13917" y="171908"/>
                      <a:pt x="8230" y="166078"/>
                    </a:cubicBezTo>
                    <a:cubicBezTo>
                      <a:pt x="-2949" y="154611"/>
                      <a:pt x="-2708" y="136250"/>
                      <a:pt x="8762" y="125089"/>
                    </a:cubicBezTo>
                    <a:lnTo>
                      <a:pt x="128694" y="8228"/>
                    </a:lnTo>
                    <a:cubicBezTo>
                      <a:pt x="140164" y="-2949"/>
                      <a:pt x="158512" y="-2707"/>
                      <a:pt x="169692" y="8760"/>
                    </a:cubicBezTo>
                    <a:cubicBezTo>
                      <a:pt x="180872" y="20227"/>
                      <a:pt x="180630" y="38587"/>
                      <a:pt x="169161" y="49748"/>
                    </a:cubicBezTo>
                    <a:lnTo>
                      <a:pt x="49212" y="166609"/>
                    </a:lnTo>
                    <a:cubicBezTo>
                      <a:pt x="43574" y="172101"/>
                      <a:pt x="36276" y="174839"/>
                      <a:pt x="28979" y="174839"/>
                    </a:cubicBezTo>
                    <a:close/>
                  </a:path>
                </a:pathLst>
              </a:custGeom>
              <a:grpFill/>
              <a:ln w="1602" cap="flat">
                <a:noFill/>
                <a:prstDash val="solid"/>
                <a:miter/>
              </a:ln>
            </p:spPr>
            <p:txBody>
              <a:bodyPr rtlCol="0" anchor="ctr"/>
              <a:lstStyle/>
              <a:p>
                <a:endParaRPr lang="en-GB"/>
              </a:p>
            </p:txBody>
          </p:sp>
          <p:sp>
            <p:nvSpPr>
              <p:cNvPr id="604" name="Freeform 603">
                <a:extLst>
                  <a:ext uri="{FF2B5EF4-FFF2-40B4-BE49-F238E27FC236}">
                    <a16:creationId xmlns:a16="http://schemas.microsoft.com/office/drawing/2014/main" id="{2766716D-7E7C-FB28-E2C1-FD0037140C4E}"/>
                  </a:ext>
                </a:extLst>
              </p:cNvPr>
              <p:cNvSpPr/>
              <p:nvPr/>
            </p:nvSpPr>
            <p:spPr>
              <a:xfrm>
                <a:off x="1885933" y="4213211"/>
                <a:ext cx="217184" cy="73414"/>
              </a:xfrm>
              <a:custGeom>
                <a:avLst/>
                <a:gdLst>
                  <a:gd name="connsiteX0" fmla="*/ 188228 w 217184"/>
                  <a:gd name="connsiteY0" fmla="*/ 73415 h 73414"/>
                  <a:gd name="connsiteX1" fmla="*/ 185393 w 217184"/>
                  <a:gd name="connsiteY1" fmla="*/ 73270 h 73414"/>
                  <a:gd name="connsiteX2" fmla="*/ 26202 w 217184"/>
                  <a:gd name="connsiteY2" fmla="*/ 57841 h 73414"/>
                  <a:gd name="connsiteX3" fmla="*/ 137 w 217184"/>
                  <a:gd name="connsiteY3" fmla="*/ 26194 h 73414"/>
                  <a:gd name="connsiteX4" fmla="*/ 31792 w 217184"/>
                  <a:gd name="connsiteY4" fmla="*/ 135 h 73414"/>
                  <a:gd name="connsiteX5" fmla="*/ 190983 w 217184"/>
                  <a:gd name="connsiteY5" fmla="*/ 15564 h 73414"/>
                  <a:gd name="connsiteX6" fmla="*/ 217047 w 217184"/>
                  <a:gd name="connsiteY6" fmla="*/ 47211 h 73414"/>
                  <a:gd name="connsiteX7" fmla="*/ 188228 w 217184"/>
                  <a:gd name="connsiteY7" fmla="*/ 73399 h 734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17184" h="73414">
                    <a:moveTo>
                      <a:pt x="188228" y="73415"/>
                    </a:moveTo>
                    <a:cubicBezTo>
                      <a:pt x="187294" y="73415"/>
                      <a:pt x="186343" y="73366"/>
                      <a:pt x="185393" y="73270"/>
                    </a:cubicBezTo>
                    <a:lnTo>
                      <a:pt x="26202" y="57841"/>
                    </a:lnTo>
                    <a:cubicBezTo>
                      <a:pt x="10270" y="56295"/>
                      <a:pt x="-1409" y="42122"/>
                      <a:pt x="137" y="26194"/>
                    </a:cubicBezTo>
                    <a:cubicBezTo>
                      <a:pt x="1684" y="10249"/>
                      <a:pt x="15876" y="-1395"/>
                      <a:pt x="31792" y="135"/>
                    </a:cubicBezTo>
                    <a:lnTo>
                      <a:pt x="190983" y="15564"/>
                    </a:lnTo>
                    <a:cubicBezTo>
                      <a:pt x="206914" y="17110"/>
                      <a:pt x="218594" y="31283"/>
                      <a:pt x="217047" y="47211"/>
                    </a:cubicBezTo>
                    <a:cubicBezTo>
                      <a:pt x="215597" y="62189"/>
                      <a:pt x="202968" y="73399"/>
                      <a:pt x="188228" y="73399"/>
                    </a:cubicBezTo>
                    <a:close/>
                  </a:path>
                </a:pathLst>
              </a:custGeom>
              <a:grpFill/>
              <a:ln w="1602" cap="flat">
                <a:noFill/>
                <a:prstDash val="solid"/>
                <a:miter/>
              </a:ln>
            </p:spPr>
            <p:txBody>
              <a:bodyPr rtlCol="0" anchor="ctr"/>
              <a:lstStyle/>
              <a:p>
                <a:endParaRPr lang="en-GB"/>
              </a:p>
            </p:txBody>
          </p:sp>
        </p:grpSp>
      </p:grpSp>
      <p:grpSp>
        <p:nvGrpSpPr>
          <p:cNvPr id="609" name="Group 608">
            <a:extLst>
              <a:ext uri="{FF2B5EF4-FFF2-40B4-BE49-F238E27FC236}">
                <a16:creationId xmlns:a16="http://schemas.microsoft.com/office/drawing/2014/main" id="{0E694F93-F6AB-E5AD-FCA7-DFD32D6EF005}"/>
              </a:ext>
            </a:extLst>
          </p:cNvPr>
          <p:cNvGrpSpPr/>
          <p:nvPr userDrawn="1"/>
        </p:nvGrpSpPr>
        <p:grpSpPr>
          <a:xfrm>
            <a:off x="8382396" y="3820310"/>
            <a:ext cx="1105881" cy="604858"/>
            <a:chOff x="1596719" y="1027510"/>
            <a:chExt cx="1591485" cy="870457"/>
          </a:xfrm>
        </p:grpSpPr>
        <p:sp>
          <p:nvSpPr>
            <p:cNvPr id="610" name="Freeform 609">
              <a:extLst>
                <a:ext uri="{FF2B5EF4-FFF2-40B4-BE49-F238E27FC236}">
                  <a16:creationId xmlns:a16="http://schemas.microsoft.com/office/drawing/2014/main" id="{832CB635-2E8E-193E-FE6F-D46176352E6F}"/>
                </a:ext>
              </a:extLst>
            </p:cNvPr>
            <p:cNvSpPr/>
            <p:nvPr/>
          </p:nvSpPr>
          <p:spPr>
            <a:xfrm rot="530401">
              <a:off x="1674971" y="1184236"/>
              <a:ext cx="1513233" cy="652711"/>
            </a:xfrm>
            <a:custGeom>
              <a:avLst/>
              <a:gdLst>
                <a:gd name="connsiteX0" fmla="*/ 1454769 w 1513233"/>
                <a:gd name="connsiteY0" fmla="*/ 0 h 652711"/>
                <a:gd name="connsiteX1" fmla="*/ 1513233 w 1513233"/>
                <a:gd name="connsiteY1" fmla="*/ 57975 h 652711"/>
                <a:gd name="connsiteX2" fmla="*/ 1513233 w 1513233"/>
                <a:gd name="connsiteY2" fmla="*/ 594737 h 652711"/>
                <a:gd name="connsiteX3" fmla="*/ 1454769 w 1513233"/>
                <a:gd name="connsiteY3" fmla="*/ 652712 h 652711"/>
                <a:gd name="connsiteX4" fmla="*/ 58464 w 1513233"/>
                <a:gd name="connsiteY4" fmla="*/ 652712 h 652711"/>
                <a:gd name="connsiteX5" fmla="*/ 0 w 1513233"/>
                <a:gd name="connsiteY5" fmla="*/ 594737 h 652711"/>
                <a:gd name="connsiteX6" fmla="*/ 0 w 1513233"/>
                <a:gd name="connsiteY6" fmla="*/ 57975 h 652711"/>
                <a:gd name="connsiteX7" fmla="*/ 58464 w 1513233"/>
                <a:gd name="connsiteY7" fmla="*/ 0 h 652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513233" h="652711">
                  <a:moveTo>
                    <a:pt x="1454769" y="0"/>
                  </a:moveTo>
                  <a:cubicBezTo>
                    <a:pt x="1487058" y="0"/>
                    <a:pt x="1513233" y="25956"/>
                    <a:pt x="1513233" y="57975"/>
                  </a:cubicBezTo>
                  <a:lnTo>
                    <a:pt x="1513233" y="594737"/>
                  </a:lnTo>
                  <a:cubicBezTo>
                    <a:pt x="1513233" y="626756"/>
                    <a:pt x="1487058" y="652712"/>
                    <a:pt x="1454769" y="652712"/>
                  </a:cubicBezTo>
                  <a:lnTo>
                    <a:pt x="58464" y="652712"/>
                  </a:lnTo>
                  <a:cubicBezTo>
                    <a:pt x="26175" y="652712"/>
                    <a:pt x="0" y="626756"/>
                    <a:pt x="0" y="594737"/>
                  </a:cubicBezTo>
                  <a:lnTo>
                    <a:pt x="0" y="57975"/>
                  </a:lnTo>
                  <a:cubicBezTo>
                    <a:pt x="0" y="25956"/>
                    <a:pt x="26175" y="0"/>
                    <a:pt x="58464" y="0"/>
                  </a:cubicBezTo>
                  <a:close/>
                </a:path>
              </a:pathLst>
            </a:custGeom>
            <a:solidFill>
              <a:srgbClr val="FFFFFF"/>
            </a:solidFill>
            <a:ln w="9469" cap="flat">
              <a:noFill/>
              <a:prstDash val="solid"/>
              <a:miter/>
            </a:ln>
          </p:spPr>
          <p:txBody>
            <a:bodyPr rtlCol="0" anchor="ctr"/>
            <a:lstStyle/>
            <a:p>
              <a:endParaRPr lang="en-GB"/>
            </a:p>
          </p:txBody>
        </p:sp>
        <p:sp>
          <p:nvSpPr>
            <p:cNvPr id="622" name="Freeform 621">
              <a:extLst>
                <a:ext uri="{FF2B5EF4-FFF2-40B4-BE49-F238E27FC236}">
                  <a16:creationId xmlns:a16="http://schemas.microsoft.com/office/drawing/2014/main" id="{F577ED0E-474F-52B7-C832-5D86BD43828B}"/>
                </a:ext>
              </a:extLst>
            </p:cNvPr>
            <p:cNvSpPr/>
            <p:nvPr/>
          </p:nvSpPr>
          <p:spPr>
            <a:xfrm>
              <a:off x="1673834" y="1096984"/>
              <a:ext cx="1436968" cy="731602"/>
            </a:xfrm>
            <a:custGeom>
              <a:avLst/>
              <a:gdLst>
                <a:gd name="connsiteX0" fmla="*/ 1333456 w 1436968"/>
                <a:gd name="connsiteY0" fmla="*/ 731603 h 731602"/>
                <a:gd name="connsiteX1" fmla="*/ 1328797 w 1436968"/>
                <a:gd name="connsiteY1" fmla="*/ 731226 h 731602"/>
                <a:gd name="connsiteX2" fmla="*/ 25085 w 1436968"/>
                <a:gd name="connsiteY2" fmla="*/ 530057 h 731602"/>
                <a:gd name="connsiteX3" fmla="*/ 368 w 1436968"/>
                <a:gd name="connsiteY3" fmla="*/ 496498 h 731602"/>
                <a:gd name="connsiteX4" fmla="*/ 74328 w 1436968"/>
                <a:gd name="connsiteY4" fmla="*/ 24875 h 731602"/>
                <a:gd name="connsiteX5" fmla="*/ 108171 w 1436968"/>
                <a:gd name="connsiteY5" fmla="*/ 365 h 731602"/>
                <a:gd name="connsiteX6" fmla="*/ 1411884 w 1436968"/>
                <a:gd name="connsiteY6" fmla="*/ 201533 h 731602"/>
                <a:gd name="connsiteX7" fmla="*/ 1431277 w 1436968"/>
                <a:gd name="connsiteY7" fmla="*/ 213223 h 731602"/>
                <a:gd name="connsiteX8" fmla="*/ 1436600 w 1436968"/>
                <a:gd name="connsiteY8" fmla="*/ 235093 h 731602"/>
                <a:gd name="connsiteX9" fmla="*/ 1362545 w 1436968"/>
                <a:gd name="connsiteY9" fmla="*/ 706716 h 731602"/>
                <a:gd name="connsiteX10" fmla="*/ 1350757 w 1436968"/>
                <a:gd name="connsiteY10" fmla="*/ 725946 h 731602"/>
                <a:gd name="connsiteX11" fmla="*/ 1333360 w 1436968"/>
                <a:gd name="connsiteY11" fmla="*/ 731603 h 731602"/>
                <a:gd name="connsiteX12" fmla="*/ 103703 w 1436968"/>
                <a:gd name="connsiteY12" fmla="*/ 11206 h 731602"/>
                <a:gd name="connsiteX13" fmla="*/ 85641 w 1436968"/>
                <a:gd name="connsiteY13" fmla="*/ 26572 h 731602"/>
                <a:gd name="connsiteX14" fmla="*/ 11586 w 1436968"/>
                <a:gd name="connsiteY14" fmla="*/ 498195 h 731602"/>
                <a:gd name="connsiteX15" fmla="*/ 26891 w 1436968"/>
                <a:gd name="connsiteY15" fmla="*/ 518934 h 731602"/>
                <a:gd name="connsiteX16" fmla="*/ 1330604 w 1436968"/>
                <a:gd name="connsiteY16" fmla="*/ 720102 h 731602"/>
                <a:gd name="connsiteX17" fmla="*/ 1344198 w 1436968"/>
                <a:gd name="connsiteY17" fmla="*/ 716803 h 731602"/>
                <a:gd name="connsiteX18" fmla="*/ 1351518 w 1436968"/>
                <a:gd name="connsiteY18" fmla="*/ 704925 h 731602"/>
                <a:gd name="connsiteX19" fmla="*/ 1425573 w 1436968"/>
                <a:gd name="connsiteY19" fmla="*/ 233302 h 731602"/>
                <a:gd name="connsiteX20" fmla="*/ 1422246 w 1436968"/>
                <a:gd name="connsiteY20" fmla="*/ 219821 h 731602"/>
                <a:gd name="connsiteX21" fmla="*/ 1410268 w 1436968"/>
                <a:gd name="connsiteY21" fmla="*/ 212563 h 731602"/>
                <a:gd name="connsiteX22" fmla="*/ 106460 w 1436968"/>
                <a:gd name="connsiteY22" fmla="*/ 11395 h 731602"/>
                <a:gd name="connsiteX23" fmla="*/ 103608 w 1436968"/>
                <a:gd name="connsiteY23" fmla="*/ 11206 h 7316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436968" h="731602">
                  <a:moveTo>
                    <a:pt x="1333456" y="731603"/>
                  </a:moveTo>
                  <a:cubicBezTo>
                    <a:pt x="1331935" y="731603"/>
                    <a:pt x="1330413" y="731508"/>
                    <a:pt x="1328797" y="731226"/>
                  </a:cubicBezTo>
                  <a:lnTo>
                    <a:pt x="25085" y="530057"/>
                  </a:lnTo>
                  <a:cubicBezTo>
                    <a:pt x="8924" y="527607"/>
                    <a:pt x="-2198" y="512524"/>
                    <a:pt x="368" y="496498"/>
                  </a:cubicBezTo>
                  <a:lnTo>
                    <a:pt x="74328" y="24875"/>
                  </a:lnTo>
                  <a:cubicBezTo>
                    <a:pt x="76800" y="8849"/>
                    <a:pt x="92010" y="-2180"/>
                    <a:pt x="108171" y="365"/>
                  </a:cubicBezTo>
                  <a:lnTo>
                    <a:pt x="1411884" y="201533"/>
                  </a:lnTo>
                  <a:cubicBezTo>
                    <a:pt x="1419679" y="202759"/>
                    <a:pt x="1426619" y="206907"/>
                    <a:pt x="1431277" y="213223"/>
                  </a:cubicBezTo>
                  <a:cubicBezTo>
                    <a:pt x="1435935" y="219539"/>
                    <a:pt x="1437836" y="227363"/>
                    <a:pt x="1436600" y="235093"/>
                  </a:cubicBezTo>
                  <a:lnTo>
                    <a:pt x="1362545" y="706716"/>
                  </a:lnTo>
                  <a:cubicBezTo>
                    <a:pt x="1361309" y="714446"/>
                    <a:pt x="1357127" y="721327"/>
                    <a:pt x="1350757" y="725946"/>
                  </a:cubicBezTo>
                  <a:cubicBezTo>
                    <a:pt x="1345624" y="729623"/>
                    <a:pt x="1339540" y="731603"/>
                    <a:pt x="1333360" y="731603"/>
                  </a:cubicBezTo>
                  <a:close/>
                  <a:moveTo>
                    <a:pt x="103703" y="11206"/>
                  </a:moveTo>
                  <a:cubicBezTo>
                    <a:pt x="94862" y="11206"/>
                    <a:pt x="87067" y="17616"/>
                    <a:pt x="85641" y="26572"/>
                  </a:cubicBezTo>
                  <a:lnTo>
                    <a:pt x="11586" y="498195"/>
                  </a:lnTo>
                  <a:cubicBezTo>
                    <a:pt x="10065" y="508093"/>
                    <a:pt x="16910" y="517426"/>
                    <a:pt x="26891" y="518934"/>
                  </a:cubicBezTo>
                  <a:lnTo>
                    <a:pt x="1330604" y="720102"/>
                  </a:lnTo>
                  <a:cubicBezTo>
                    <a:pt x="1335452" y="720856"/>
                    <a:pt x="1340300" y="719725"/>
                    <a:pt x="1344198" y="716803"/>
                  </a:cubicBezTo>
                  <a:cubicBezTo>
                    <a:pt x="1348190" y="713974"/>
                    <a:pt x="1350757" y="709732"/>
                    <a:pt x="1351518" y="704925"/>
                  </a:cubicBezTo>
                  <a:lnTo>
                    <a:pt x="1425573" y="233302"/>
                  </a:lnTo>
                  <a:cubicBezTo>
                    <a:pt x="1426333" y="228494"/>
                    <a:pt x="1425193" y="223686"/>
                    <a:pt x="1422246" y="219821"/>
                  </a:cubicBezTo>
                  <a:cubicBezTo>
                    <a:pt x="1419394" y="215862"/>
                    <a:pt x="1415116" y="213317"/>
                    <a:pt x="1410268" y="212563"/>
                  </a:cubicBezTo>
                  <a:lnTo>
                    <a:pt x="106460" y="11395"/>
                  </a:lnTo>
                  <a:cubicBezTo>
                    <a:pt x="105510" y="11300"/>
                    <a:pt x="104559" y="11206"/>
                    <a:pt x="103608" y="11206"/>
                  </a:cubicBezTo>
                  <a:close/>
                </a:path>
              </a:pathLst>
            </a:custGeom>
            <a:solidFill>
              <a:schemeClr val="accent3"/>
            </a:solidFill>
            <a:ln w="9469" cap="flat">
              <a:noFill/>
              <a:prstDash val="solid"/>
              <a:miter/>
            </a:ln>
          </p:spPr>
          <p:txBody>
            <a:bodyPr rtlCol="0" anchor="ctr"/>
            <a:lstStyle/>
            <a:p>
              <a:endParaRPr lang="en-GB"/>
            </a:p>
          </p:txBody>
        </p:sp>
        <p:sp>
          <p:nvSpPr>
            <p:cNvPr id="623" name="Freeform 622">
              <a:extLst>
                <a:ext uri="{FF2B5EF4-FFF2-40B4-BE49-F238E27FC236}">
                  <a16:creationId xmlns:a16="http://schemas.microsoft.com/office/drawing/2014/main" id="{6B2F42D7-F293-C682-3694-0A34DD397EDE}"/>
                </a:ext>
              </a:extLst>
            </p:cNvPr>
            <p:cNvSpPr/>
            <p:nvPr/>
          </p:nvSpPr>
          <p:spPr>
            <a:xfrm>
              <a:off x="1596719" y="1027510"/>
              <a:ext cx="1591290" cy="870457"/>
            </a:xfrm>
            <a:custGeom>
              <a:avLst/>
              <a:gdLst>
                <a:gd name="connsiteX0" fmla="*/ 1444031 w 1591290"/>
                <a:gd name="connsiteY0" fmla="*/ 870458 h 870458"/>
                <a:gd name="connsiteX1" fmla="*/ 1434050 w 1591290"/>
                <a:gd name="connsiteY1" fmla="*/ 869704 h 870458"/>
                <a:gd name="connsiteX2" fmla="*/ 54286 w 1591290"/>
                <a:gd name="connsiteY2" fmla="*/ 656847 h 870458"/>
                <a:gd name="connsiteX3" fmla="*/ 765 w 1591290"/>
                <a:gd name="connsiteY3" fmla="*/ 584260 h 870458"/>
                <a:gd name="connsiteX4" fmla="*/ 84041 w 1591290"/>
                <a:gd name="connsiteY4" fmla="*/ 53814 h 870458"/>
                <a:gd name="connsiteX5" fmla="*/ 109613 w 1591290"/>
                <a:gd name="connsiteY5" fmla="*/ 12242 h 870458"/>
                <a:gd name="connsiteX6" fmla="*/ 157241 w 1591290"/>
                <a:gd name="connsiteY6" fmla="*/ 741 h 870458"/>
                <a:gd name="connsiteX7" fmla="*/ 1537004 w 1591290"/>
                <a:gd name="connsiteY7" fmla="*/ 213598 h 870458"/>
                <a:gd name="connsiteX8" fmla="*/ 1590526 w 1591290"/>
                <a:gd name="connsiteY8" fmla="*/ 286185 h 870458"/>
                <a:gd name="connsiteX9" fmla="*/ 1507344 w 1591290"/>
                <a:gd name="connsiteY9" fmla="*/ 816537 h 870458"/>
                <a:gd name="connsiteX10" fmla="*/ 1481772 w 1591290"/>
                <a:gd name="connsiteY10" fmla="*/ 858109 h 870458"/>
                <a:gd name="connsiteX11" fmla="*/ 1444031 w 1591290"/>
                <a:gd name="connsiteY11" fmla="*/ 870364 h 870458"/>
                <a:gd name="connsiteX12" fmla="*/ 147259 w 1591290"/>
                <a:gd name="connsiteY12" fmla="*/ 11205 h 870458"/>
                <a:gd name="connsiteX13" fmla="*/ 116268 w 1591290"/>
                <a:gd name="connsiteY13" fmla="*/ 21292 h 870458"/>
                <a:gd name="connsiteX14" fmla="*/ 95259 w 1591290"/>
                <a:gd name="connsiteY14" fmla="*/ 55511 h 870458"/>
                <a:gd name="connsiteX15" fmla="*/ 11982 w 1591290"/>
                <a:gd name="connsiteY15" fmla="*/ 585957 h 870458"/>
                <a:gd name="connsiteX16" fmla="*/ 55997 w 1591290"/>
                <a:gd name="connsiteY16" fmla="*/ 645723 h 870458"/>
                <a:gd name="connsiteX17" fmla="*/ 1435761 w 1591290"/>
                <a:gd name="connsiteY17" fmla="*/ 858580 h 870458"/>
                <a:gd name="connsiteX18" fmla="*/ 1475022 w 1591290"/>
                <a:gd name="connsiteY18" fmla="*/ 849154 h 870458"/>
                <a:gd name="connsiteX19" fmla="*/ 1496032 w 1591290"/>
                <a:gd name="connsiteY19" fmla="*/ 814934 h 870458"/>
                <a:gd name="connsiteX20" fmla="*/ 1579213 w 1591290"/>
                <a:gd name="connsiteY20" fmla="*/ 284582 h 870458"/>
                <a:gd name="connsiteX21" fmla="*/ 1535198 w 1591290"/>
                <a:gd name="connsiteY21" fmla="*/ 224816 h 870458"/>
                <a:gd name="connsiteX22" fmla="*/ 155529 w 1591290"/>
                <a:gd name="connsiteY22" fmla="*/ 11865 h 870458"/>
                <a:gd name="connsiteX23" fmla="*/ 147259 w 1591290"/>
                <a:gd name="connsiteY23" fmla="*/ 11205 h 8704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591290" h="870458">
                  <a:moveTo>
                    <a:pt x="1444031" y="870458"/>
                  </a:moveTo>
                  <a:cubicBezTo>
                    <a:pt x="1440704" y="870458"/>
                    <a:pt x="1437377" y="870175"/>
                    <a:pt x="1434050" y="869704"/>
                  </a:cubicBezTo>
                  <a:lnTo>
                    <a:pt x="54286" y="656847"/>
                  </a:lnTo>
                  <a:cubicBezTo>
                    <a:pt x="19302" y="651473"/>
                    <a:pt x="-4654" y="618857"/>
                    <a:pt x="765" y="584260"/>
                  </a:cubicBezTo>
                  <a:lnTo>
                    <a:pt x="84041" y="53814"/>
                  </a:lnTo>
                  <a:cubicBezTo>
                    <a:pt x="86703" y="37034"/>
                    <a:pt x="95734" y="22234"/>
                    <a:pt x="109613" y="12242"/>
                  </a:cubicBezTo>
                  <a:cubicBezTo>
                    <a:pt x="123398" y="2249"/>
                    <a:pt x="140319" y="-1804"/>
                    <a:pt x="157241" y="741"/>
                  </a:cubicBezTo>
                  <a:lnTo>
                    <a:pt x="1537004" y="213598"/>
                  </a:lnTo>
                  <a:cubicBezTo>
                    <a:pt x="1571988" y="218972"/>
                    <a:pt x="1595944" y="251588"/>
                    <a:pt x="1590526" y="286185"/>
                  </a:cubicBezTo>
                  <a:lnTo>
                    <a:pt x="1507344" y="816537"/>
                  </a:lnTo>
                  <a:cubicBezTo>
                    <a:pt x="1504682" y="833316"/>
                    <a:pt x="1495651" y="848117"/>
                    <a:pt x="1481772" y="858109"/>
                  </a:cubicBezTo>
                  <a:cubicBezTo>
                    <a:pt x="1470649" y="866122"/>
                    <a:pt x="1457531" y="870364"/>
                    <a:pt x="1444031" y="870364"/>
                  </a:cubicBezTo>
                  <a:close/>
                  <a:moveTo>
                    <a:pt x="147259" y="11205"/>
                  </a:moveTo>
                  <a:cubicBezTo>
                    <a:pt x="136136" y="11205"/>
                    <a:pt x="125394" y="14693"/>
                    <a:pt x="116268" y="21292"/>
                  </a:cubicBezTo>
                  <a:cubicBezTo>
                    <a:pt x="104860" y="29587"/>
                    <a:pt x="97445" y="41653"/>
                    <a:pt x="95259" y="55511"/>
                  </a:cubicBezTo>
                  <a:lnTo>
                    <a:pt x="11982" y="585957"/>
                  </a:lnTo>
                  <a:cubicBezTo>
                    <a:pt x="7514" y="614426"/>
                    <a:pt x="27288" y="641292"/>
                    <a:pt x="55997" y="645723"/>
                  </a:cubicBezTo>
                  <a:lnTo>
                    <a:pt x="1435761" y="858580"/>
                  </a:lnTo>
                  <a:cubicBezTo>
                    <a:pt x="1449735" y="860748"/>
                    <a:pt x="1463615" y="857355"/>
                    <a:pt x="1475022" y="849154"/>
                  </a:cubicBezTo>
                  <a:cubicBezTo>
                    <a:pt x="1486430" y="840952"/>
                    <a:pt x="1493845" y="828792"/>
                    <a:pt x="1496032" y="814934"/>
                  </a:cubicBezTo>
                  <a:lnTo>
                    <a:pt x="1579213" y="284582"/>
                  </a:lnTo>
                  <a:cubicBezTo>
                    <a:pt x="1583681" y="256113"/>
                    <a:pt x="1563907" y="229247"/>
                    <a:pt x="1535198" y="224816"/>
                  </a:cubicBezTo>
                  <a:lnTo>
                    <a:pt x="155529" y="11865"/>
                  </a:lnTo>
                  <a:cubicBezTo>
                    <a:pt x="152773" y="11488"/>
                    <a:pt x="150016" y="11205"/>
                    <a:pt x="147259" y="11205"/>
                  </a:cubicBezTo>
                  <a:close/>
                </a:path>
              </a:pathLst>
            </a:custGeom>
            <a:solidFill>
              <a:schemeClr val="accent3"/>
            </a:solidFill>
            <a:ln w="9469" cap="flat">
              <a:noFill/>
              <a:prstDash val="solid"/>
              <a:miter/>
            </a:ln>
          </p:spPr>
          <p:txBody>
            <a:bodyPr rtlCol="0" anchor="ctr"/>
            <a:lstStyle/>
            <a:p>
              <a:endParaRPr lang="en-GB"/>
            </a:p>
          </p:txBody>
        </p:sp>
        <p:grpSp>
          <p:nvGrpSpPr>
            <p:cNvPr id="624" name="Graphic 15">
              <a:extLst>
                <a:ext uri="{FF2B5EF4-FFF2-40B4-BE49-F238E27FC236}">
                  <a16:creationId xmlns:a16="http://schemas.microsoft.com/office/drawing/2014/main" id="{C6114E53-CE12-690D-BE99-8ECC1DF8AAAB}"/>
                </a:ext>
              </a:extLst>
            </p:cNvPr>
            <p:cNvGrpSpPr/>
            <p:nvPr/>
          </p:nvGrpSpPr>
          <p:grpSpPr>
            <a:xfrm>
              <a:off x="1857201" y="1268069"/>
              <a:ext cx="1087060" cy="427034"/>
              <a:chOff x="1857201" y="1268069"/>
              <a:chExt cx="1087060" cy="427034"/>
            </a:xfrm>
            <a:solidFill>
              <a:srgbClr val="869DAE"/>
            </a:solidFill>
          </p:grpSpPr>
          <p:sp>
            <p:nvSpPr>
              <p:cNvPr id="625" name="Freeform 624">
                <a:extLst>
                  <a:ext uri="{FF2B5EF4-FFF2-40B4-BE49-F238E27FC236}">
                    <a16:creationId xmlns:a16="http://schemas.microsoft.com/office/drawing/2014/main" id="{BD89609A-AF67-85B9-7FA3-B5E560BEF7EB}"/>
                  </a:ext>
                </a:extLst>
              </p:cNvPr>
              <p:cNvSpPr/>
              <p:nvPr/>
            </p:nvSpPr>
            <p:spPr>
              <a:xfrm>
                <a:off x="1877354" y="1268069"/>
                <a:ext cx="1066906" cy="220304"/>
              </a:xfrm>
              <a:custGeom>
                <a:avLst/>
                <a:gdLst>
                  <a:gd name="connsiteX0" fmla="*/ 1065101 w 1066906"/>
                  <a:gd name="connsiteY0" fmla="*/ 220304 h 220304"/>
                  <a:gd name="connsiteX1" fmla="*/ 959199 w 1066906"/>
                  <a:gd name="connsiteY1" fmla="*/ 181183 h 220304"/>
                  <a:gd name="connsiteX2" fmla="*/ 857575 w 1066906"/>
                  <a:gd name="connsiteY2" fmla="*/ 143664 h 220304"/>
                  <a:gd name="connsiteX3" fmla="*/ 749202 w 1066906"/>
                  <a:gd name="connsiteY3" fmla="*/ 148849 h 220304"/>
                  <a:gd name="connsiteX4" fmla="*/ 636266 w 1066906"/>
                  <a:gd name="connsiteY4" fmla="*/ 154223 h 220304"/>
                  <a:gd name="connsiteX5" fmla="*/ 530364 w 1066906"/>
                  <a:gd name="connsiteY5" fmla="*/ 115101 h 220304"/>
                  <a:gd name="connsiteX6" fmla="*/ 428740 w 1066906"/>
                  <a:gd name="connsiteY6" fmla="*/ 77583 h 220304"/>
                  <a:gd name="connsiteX7" fmla="*/ 320367 w 1066906"/>
                  <a:gd name="connsiteY7" fmla="*/ 82767 h 220304"/>
                  <a:gd name="connsiteX8" fmla="*/ 207525 w 1066906"/>
                  <a:gd name="connsiteY8" fmla="*/ 88141 h 220304"/>
                  <a:gd name="connsiteX9" fmla="*/ 101624 w 1066906"/>
                  <a:gd name="connsiteY9" fmla="*/ 49019 h 220304"/>
                  <a:gd name="connsiteX10" fmla="*/ 0 w 1066906"/>
                  <a:gd name="connsiteY10" fmla="*/ 11501 h 220304"/>
                  <a:gd name="connsiteX11" fmla="*/ 1806 w 1066906"/>
                  <a:gd name="connsiteY11" fmla="*/ 0 h 220304"/>
                  <a:gd name="connsiteX12" fmla="*/ 107708 w 1066906"/>
                  <a:gd name="connsiteY12" fmla="*/ 39121 h 220304"/>
                  <a:gd name="connsiteX13" fmla="*/ 209332 w 1066906"/>
                  <a:gd name="connsiteY13" fmla="*/ 76640 h 220304"/>
                  <a:gd name="connsiteX14" fmla="*/ 317705 w 1066906"/>
                  <a:gd name="connsiteY14" fmla="*/ 71455 h 220304"/>
                  <a:gd name="connsiteX15" fmla="*/ 430546 w 1066906"/>
                  <a:gd name="connsiteY15" fmla="*/ 66082 h 220304"/>
                  <a:gd name="connsiteX16" fmla="*/ 536448 w 1066906"/>
                  <a:gd name="connsiteY16" fmla="*/ 105203 h 220304"/>
                  <a:gd name="connsiteX17" fmla="*/ 638072 w 1066906"/>
                  <a:gd name="connsiteY17" fmla="*/ 142722 h 220304"/>
                  <a:gd name="connsiteX18" fmla="*/ 746445 w 1066906"/>
                  <a:gd name="connsiteY18" fmla="*/ 137537 h 220304"/>
                  <a:gd name="connsiteX19" fmla="*/ 859382 w 1066906"/>
                  <a:gd name="connsiteY19" fmla="*/ 132164 h 220304"/>
                  <a:gd name="connsiteX20" fmla="*/ 965283 w 1066906"/>
                  <a:gd name="connsiteY20" fmla="*/ 171285 h 220304"/>
                  <a:gd name="connsiteX21" fmla="*/ 1066907 w 1066906"/>
                  <a:gd name="connsiteY21" fmla="*/ 208804 h 220304"/>
                  <a:gd name="connsiteX22" fmla="*/ 1065101 w 1066906"/>
                  <a:gd name="connsiteY22" fmla="*/ 220304 h 2203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066906" h="220304">
                    <a:moveTo>
                      <a:pt x="1065101" y="220304"/>
                    </a:moveTo>
                    <a:cubicBezTo>
                      <a:pt x="1010344" y="211820"/>
                      <a:pt x="984296" y="196266"/>
                      <a:pt x="959199" y="181183"/>
                    </a:cubicBezTo>
                    <a:cubicBezTo>
                      <a:pt x="933912" y="166006"/>
                      <a:pt x="910051" y="151772"/>
                      <a:pt x="857575" y="143664"/>
                    </a:cubicBezTo>
                    <a:cubicBezTo>
                      <a:pt x="805100" y="135557"/>
                      <a:pt x="777911" y="141968"/>
                      <a:pt x="749202" y="148849"/>
                    </a:cubicBezTo>
                    <a:cubicBezTo>
                      <a:pt x="720588" y="155637"/>
                      <a:pt x="691023" y="162612"/>
                      <a:pt x="636266" y="154223"/>
                    </a:cubicBezTo>
                    <a:cubicBezTo>
                      <a:pt x="581509" y="145738"/>
                      <a:pt x="555556" y="130184"/>
                      <a:pt x="530364" y="115101"/>
                    </a:cubicBezTo>
                    <a:cubicBezTo>
                      <a:pt x="505077" y="99924"/>
                      <a:pt x="481216" y="85690"/>
                      <a:pt x="428740" y="77583"/>
                    </a:cubicBezTo>
                    <a:cubicBezTo>
                      <a:pt x="376265" y="69476"/>
                      <a:pt x="349171" y="75886"/>
                      <a:pt x="320367" y="82767"/>
                    </a:cubicBezTo>
                    <a:cubicBezTo>
                      <a:pt x="291848" y="89555"/>
                      <a:pt x="262187" y="96530"/>
                      <a:pt x="207525" y="88141"/>
                    </a:cubicBezTo>
                    <a:cubicBezTo>
                      <a:pt x="152768" y="79657"/>
                      <a:pt x="126816" y="64102"/>
                      <a:pt x="101624" y="49019"/>
                    </a:cubicBezTo>
                    <a:cubicBezTo>
                      <a:pt x="76337" y="33842"/>
                      <a:pt x="52476" y="19608"/>
                      <a:pt x="0" y="11501"/>
                    </a:cubicBezTo>
                    <a:lnTo>
                      <a:pt x="1806" y="0"/>
                    </a:lnTo>
                    <a:cubicBezTo>
                      <a:pt x="56563" y="8484"/>
                      <a:pt x="82516" y="24038"/>
                      <a:pt x="107708" y="39121"/>
                    </a:cubicBezTo>
                    <a:cubicBezTo>
                      <a:pt x="132995" y="54298"/>
                      <a:pt x="156856" y="68533"/>
                      <a:pt x="209332" y="76640"/>
                    </a:cubicBezTo>
                    <a:cubicBezTo>
                      <a:pt x="261807" y="84747"/>
                      <a:pt x="288901" y="78337"/>
                      <a:pt x="317705" y="71455"/>
                    </a:cubicBezTo>
                    <a:cubicBezTo>
                      <a:pt x="346319" y="64668"/>
                      <a:pt x="375884" y="57692"/>
                      <a:pt x="430546" y="66082"/>
                    </a:cubicBezTo>
                    <a:cubicBezTo>
                      <a:pt x="485303" y="74566"/>
                      <a:pt x="511256" y="90120"/>
                      <a:pt x="536448" y="105203"/>
                    </a:cubicBezTo>
                    <a:cubicBezTo>
                      <a:pt x="561735" y="120380"/>
                      <a:pt x="585596" y="134709"/>
                      <a:pt x="638072" y="142722"/>
                    </a:cubicBezTo>
                    <a:cubicBezTo>
                      <a:pt x="690547" y="150829"/>
                      <a:pt x="717641" y="144419"/>
                      <a:pt x="746445" y="137537"/>
                    </a:cubicBezTo>
                    <a:cubicBezTo>
                      <a:pt x="775060" y="130750"/>
                      <a:pt x="804625" y="123774"/>
                      <a:pt x="859382" y="132164"/>
                    </a:cubicBezTo>
                    <a:cubicBezTo>
                      <a:pt x="914139" y="140648"/>
                      <a:pt x="940186" y="156202"/>
                      <a:pt x="965283" y="171285"/>
                    </a:cubicBezTo>
                    <a:cubicBezTo>
                      <a:pt x="990570" y="186462"/>
                      <a:pt x="1014431" y="200791"/>
                      <a:pt x="1066907" y="208804"/>
                    </a:cubicBezTo>
                    <a:lnTo>
                      <a:pt x="1065101" y="220304"/>
                    </a:lnTo>
                    <a:close/>
                  </a:path>
                </a:pathLst>
              </a:custGeom>
              <a:solidFill>
                <a:schemeClr val="accent3"/>
              </a:solidFill>
              <a:ln w="9469" cap="flat">
                <a:noFill/>
                <a:prstDash val="solid"/>
                <a:miter/>
              </a:ln>
            </p:spPr>
            <p:txBody>
              <a:bodyPr rtlCol="0" anchor="ctr"/>
              <a:lstStyle/>
              <a:p>
                <a:endParaRPr lang="en-GB"/>
              </a:p>
            </p:txBody>
          </p:sp>
          <p:sp>
            <p:nvSpPr>
              <p:cNvPr id="626" name="Freeform 625">
                <a:extLst>
                  <a:ext uri="{FF2B5EF4-FFF2-40B4-BE49-F238E27FC236}">
                    <a16:creationId xmlns:a16="http://schemas.microsoft.com/office/drawing/2014/main" id="{CA50DE83-746C-B5EF-F294-4150353CE23D}"/>
                  </a:ext>
                </a:extLst>
              </p:cNvPr>
              <p:cNvSpPr/>
              <p:nvPr/>
            </p:nvSpPr>
            <p:spPr>
              <a:xfrm>
                <a:off x="1863095" y="1370726"/>
                <a:ext cx="1066811" cy="220304"/>
              </a:xfrm>
              <a:custGeom>
                <a:avLst/>
                <a:gdLst>
                  <a:gd name="connsiteX0" fmla="*/ 1064911 w 1066811"/>
                  <a:gd name="connsiteY0" fmla="*/ 220304 h 220304"/>
                  <a:gd name="connsiteX1" fmla="*/ 959009 w 1066811"/>
                  <a:gd name="connsiteY1" fmla="*/ 181183 h 220304"/>
                  <a:gd name="connsiteX2" fmla="*/ 857385 w 1066811"/>
                  <a:gd name="connsiteY2" fmla="*/ 143665 h 220304"/>
                  <a:gd name="connsiteX3" fmla="*/ 749012 w 1066811"/>
                  <a:gd name="connsiteY3" fmla="*/ 148849 h 220304"/>
                  <a:gd name="connsiteX4" fmla="*/ 636171 w 1066811"/>
                  <a:gd name="connsiteY4" fmla="*/ 154223 h 220304"/>
                  <a:gd name="connsiteX5" fmla="*/ 530269 w 1066811"/>
                  <a:gd name="connsiteY5" fmla="*/ 115101 h 220304"/>
                  <a:gd name="connsiteX6" fmla="*/ 428645 w 1066811"/>
                  <a:gd name="connsiteY6" fmla="*/ 77583 h 220304"/>
                  <a:gd name="connsiteX7" fmla="*/ 320367 w 1066811"/>
                  <a:gd name="connsiteY7" fmla="*/ 82767 h 220304"/>
                  <a:gd name="connsiteX8" fmla="*/ 207525 w 1066811"/>
                  <a:gd name="connsiteY8" fmla="*/ 88141 h 220304"/>
                  <a:gd name="connsiteX9" fmla="*/ 101624 w 1066811"/>
                  <a:gd name="connsiteY9" fmla="*/ 49019 h 220304"/>
                  <a:gd name="connsiteX10" fmla="*/ 0 w 1066811"/>
                  <a:gd name="connsiteY10" fmla="*/ 11501 h 220304"/>
                  <a:gd name="connsiteX11" fmla="*/ 1806 w 1066811"/>
                  <a:gd name="connsiteY11" fmla="*/ 0 h 220304"/>
                  <a:gd name="connsiteX12" fmla="*/ 107708 w 1066811"/>
                  <a:gd name="connsiteY12" fmla="*/ 39121 h 220304"/>
                  <a:gd name="connsiteX13" fmla="*/ 209332 w 1066811"/>
                  <a:gd name="connsiteY13" fmla="*/ 76640 h 220304"/>
                  <a:gd name="connsiteX14" fmla="*/ 317705 w 1066811"/>
                  <a:gd name="connsiteY14" fmla="*/ 71455 h 220304"/>
                  <a:gd name="connsiteX15" fmla="*/ 430546 w 1066811"/>
                  <a:gd name="connsiteY15" fmla="*/ 66082 h 220304"/>
                  <a:gd name="connsiteX16" fmla="*/ 536448 w 1066811"/>
                  <a:gd name="connsiteY16" fmla="*/ 105203 h 220304"/>
                  <a:gd name="connsiteX17" fmla="*/ 638072 w 1066811"/>
                  <a:gd name="connsiteY17" fmla="*/ 142722 h 220304"/>
                  <a:gd name="connsiteX18" fmla="*/ 746445 w 1066811"/>
                  <a:gd name="connsiteY18" fmla="*/ 137537 h 220304"/>
                  <a:gd name="connsiteX19" fmla="*/ 859287 w 1066811"/>
                  <a:gd name="connsiteY19" fmla="*/ 132164 h 220304"/>
                  <a:gd name="connsiteX20" fmla="*/ 965188 w 1066811"/>
                  <a:gd name="connsiteY20" fmla="*/ 171285 h 220304"/>
                  <a:gd name="connsiteX21" fmla="*/ 1066812 w 1066811"/>
                  <a:gd name="connsiteY21" fmla="*/ 208804 h 220304"/>
                  <a:gd name="connsiteX22" fmla="*/ 1065006 w 1066811"/>
                  <a:gd name="connsiteY22" fmla="*/ 220304 h 2203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066811" h="220304">
                    <a:moveTo>
                      <a:pt x="1064911" y="220304"/>
                    </a:moveTo>
                    <a:cubicBezTo>
                      <a:pt x="1010154" y="211820"/>
                      <a:pt x="984106" y="196266"/>
                      <a:pt x="959009" y="181183"/>
                    </a:cubicBezTo>
                    <a:cubicBezTo>
                      <a:pt x="933722" y="166006"/>
                      <a:pt x="909861" y="151772"/>
                      <a:pt x="857385" y="143665"/>
                    </a:cubicBezTo>
                    <a:cubicBezTo>
                      <a:pt x="804910" y="135557"/>
                      <a:pt x="777721" y="141968"/>
                      <a:pt x="749012" y="148849"/>
                    </a:cubicBezTo>
                    <a:cubicBezTo>
                      <a:pt x="720398" y="155637"/>
                      <a:pt x="690833" y="162612"/>
                      <a:pt x="636171" y="154223"/>
                    </a:cubicBezTo>
                    <a:cubicBezTo>
                      <a:pt x="581413" y="145738"/>
                      <a:pt x="555366" y="130184"/>
                      <a:pt x="530269" y="115101"/>
                    </a:cubicBezTo>
                    <a:cubicBezTo>
                      <a:pt x="504982" y="99924"/>
                      <a:pt x="481121" y="85595"/>
                      <a:pt x="428645" y="77583"/>
                    </a:cubicBezTo>
                    <a:cubicBezTo>
                      <a:pt x="376170" y="69476"/>
                      <a:pt x="349076" y="75886"/>
                      <a:pt x="320367" y="82767"/>
                    </a:cubicBezTo>
                    <a:cubicBezTo>
                      <a:pt x="291752" y="89555"/>
                      <a:pt x="262187" y="96530"/>
                      <a:pt x="207525" y="88141"/>
                    </a:cubicBezTo>
                    <a:cubicBezTo>
                      <a:pt x="152768" y="79657"/>
                      <a:pt x="126816" y="64102"/>
                      <a:pt x="101624" y="49019"/>
                    </a:cubicBezTo>
                    <a:cubicBezTo>
                      <a:pt x="76337" y="33842"/>
                      <a:pt x="52476" y="19513"/>
                      <a:pt x="0" y="11501"/>
                    </a:cubicBezTo>
                    <a:lnTo>
                      <a:pt x="1806" y="0"/>
                    </a:lnTo>
                    <a:cubicBezTo>
                      <a:pt x="56563" y="8484"/>
                      <a:pt x="82516" y="24038"/>
                      <a:pt x="107708" y="39121"/>
                    </a:cubicBezTo>
                    <a:cubicBezTo>
                      <a:pt x="132995" y="54298"/>
                      <a:pt x="156856" y="68533"/>
                      <a:pt x="209332" y="76640"/>
                    </a:cubicBezTo>
                    <a:cubicBezTo>
                      <a:pt x="261807" y="84747"/>
                      <a:pt x="288901" y="78337"/>
                      <a:pt x="317705" y="71455"/>
                    </a:cubicBezTo>
                    <a:cubicBezTo>
                      <a:pt x="346319" y="64668"/>
                      <a:pt x="375884" y="57692"/>
                      <a:pt x="430546" y="66082"/>
                    </a:cubicBezTo>
                    <a:cubicBezTo>
                      <a:pt x="485303" y="74566"/>
                      <a:pt x="511256" y="90120"/>
                      <a:pt x="536448" y="105203"/>
                    </a:cubicBezTo>
                    <a:cubicBezTo>
                      <a:pt x="561735" y="120380"/>
                      <a:pt x="585596" y="134615"/>
                      <a:pt x="638072" y="142722"/>
                    </a:cubicBezTo>
                    <a:cubicBezTo>
                      <a:pt x="690547" y="150829"/>
                      <a:pt x="717641" y="144419"/>
                      <a:pt x="746445" y="137537"/>
                    </a:cubicBezTo>
                    <a:cubicBezTo>
                      <a:pt x="775060" y="130750"/>
                      <a:pt x="804625" y="123774"/>
                      <a:pt x="859287" y="132164"/>
                    </a:cubicBezTo>
                    <a:cubicBezTo>
                      <a:pt x="914044" y="140648"/>
                      <a:pt x="940091" y="156202"/>
                      <a:pt x="965188" y="171285"/>
                    </a:cubicBezTo>
                    <a:cubicBezTo>
                      <a:pt x="990475" y="186462"/>
                      <a:pt x="1014336" y="200697"/>
                      <a:pt x="1066812" y="208804"/>
                    </a:cubicBezTo>
                    <a:lnTo>
                      <a:pt x="1065006" y="220304"/>
                    </a:lnTo>
                    <a:close/>
                  </a:path>
                </a:pathLst>
              </a:custGeom>
              <a:solidFill>
                <a:schemeClr val="accent3"/>
              </a:solidFill>
              <a:ln w="9469" cap="flat">
                <a:noFill/>
                <a:prstDash val="solid"/>
                <a:miter/>
              </a:ln>
            </p:spPr>
            <p:txBody>
              <a:bodyPr rtlCol="0" anchor="ctr"/>
              <a:lstStyle/>
              <a:p>
                <a:endParaRPr lang="en-GB"/>
              </a:p>
            </p:txBody>
          </p:sp>
          <p:sp>
            <p:nvSpPr>
              <p:cNvPr id="627" name="Freeform 626">
                <a:extLst>
                  <a:ext uri="{FF2B5EF4-FFF2-40B4-BE49-F238E27FC236}">
                    <a16:creationId xmlns:a16="http://schemas.microsoft.com/office/drawing/2014/main" id="{FD2D6DE9-69B8-3A13-7EDA-F8C3807CBF94}"/>
                  </a:ext>
                </a:extLst>
              </p:cNvPr>
              <p:cNvSpPr/>
              <p:nvPr/>
            </p:nvSpPr>
            <p:spPr>
              <a:xfrm>
                <a:off x="1857201" y="1474798"/>
                <a:ext cx="1066811" cy="220304"/>
              </a:xfrm>
              <a:custGeom>
                <a:avLst/>
                <a:gdLst>
                  <a:gd name="connsiteX0" fmla="*/ 1065101 w 1066811"/>
                  <a:gd name="connsiteY0" fmla="*/ 220304 h 220304"/>
                  <a:gd name="connsiteX1" fmla="*/ 959199 w 1066811"/>
                  <a:gd name="connsiteY1" fmla="*/ 181183 h 220304"/>
                  <a:gd name="connsiteX2" fmla="*/ 857575 w 1066811"/>
                  <a:gd name="connsiteY2" fmla="*/ 143664 h 220304"/>
                  <a:gd name="connsiteX3" fmla="*/ 749202 w 1066811"/>
                  <a:gd name="connsiteY3" fmla="*/ 148849 h 220304"/>
                  <a:gd name="connsiteX4" fmla="*/ 636266 w 1066811"/>
                  <a:gd name="connsiteY4" fmla="*/ 154223 h 220304"/>
                  <a:gd name="connsiteX5" fmla="*/ 530364 w 1066811"/>
                  <a:gd name="connsiteY5" fmla="*/ 115101 h 220304"/>
                  <a:gd name="connsiteX6" fmla="*/ 428740 w 1066811"/>
                  <a:gd name="connsiteY6" fmla="*/ 77583 h 220304"/>
                  <a:gd name="connsiteX7" fmla="*/ 320367 w 1066811"/>
                  <a:gd name="connsiteY7" fmla="*/ 82767 h 220304"/>
                  <a:gd name="connsiteX8" fmla="*/ 207525 w 1066811"/>
                  <a:gd name="connsiteY8" fmla="*/ 88141 h 220304"/>
                  <a:gd name="connsiteX9" fmla="*/ 101624 w 1066811"/>
                  <a:gd name="connsiteY9" fmla="*/ 49019 h 220304"/>
                  <a:gd name="connsiteX10" fmla="*/ 0 w 1066811"/>
                  <a:gd name="connsiteY10" fmla="*/ 11501 h 220304"/>
                  <a:gd name="connsiteX11" fmla="*/ 1806 w 1066811"/>
                  <a:gd name="connsiteY11" fmla="*/ 0 h 220304"/>
                  <a:gd name="connsiteX12" fmla="*/ 107708 w 1066811"/>
                  <a:gd name="connsiteY12" fmla="*/ 39121 h 220304"/>
                  <a:gd name="connsiteX13" fmla="*/ 209332 w 1066811"/>
                  <a:gd name="connsiteY13" fmla="*/ 76640 h 220304"/>
                  <a:gd name="connsiteX14" fmla="*/ 317705 w 1066811"/>
                  <a:gd name="connsiteY14" fmla="*/ 71455 h 220304"/>
                  <a:gd name="connsiteX15" fmla="*/ 430546 w 1066811"/>
                  <a:gd name="connsiteY15" fmla="*/ 66082 h 220304"/>
                  <a:gd name="connsiteX16" fmla="*/ 536448 w 1066811"/>
                  <a:gd name="connsiteY16" fmla="*/ 105203 h 220304"/>
                  <a:gd name="connsiteX17" fmla="*/ 638072 w 1066811"/>
                  <a:gd name="connsiteY17" fmla="*/ 142722 h 220304"/>
                  <a:gd name="connsiteX18" fmla="*/ 746445 w 1066811"/>
                  <a:gd name="connsiteY18" fmla="*/ 137537 h 220304"/>
                  <a:gd name="connsiteX19" fmla="*/ 859286 w 1066811"/>
                  <a:gd name="connsiteY19" fmla="*/ 132164 h 220304"/>
                  <a:gd name="connsiteX20" fmla="*/ 965188 w 1066811"/>
                  <a:gd name="connsiteY20" fmla="*/ 171285 h 220304"/>
                  <a:gd name="connsiteX21" fmla="*/ 1066812 w 1066811"/>
                  <a:gd name="connsiteY21" fmla="*/ 208804 h 220304"/>
                  <a:gd name="connsiteX22" fmla="*/ 1065006 w 1066811"/>
                  <a:gd name="connsiteY22" fmla="*/ 220304 h 2203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066811" h="220304">
                    <a:moveTo>
                      <a:pt x="1065101" y="220304"/>
                    </a:moveTo>
                    <a:cubicBezTo>
                      <a:pt x="1010344" y="211820"/>
                      <a:pt x="984296" y="196266"/>
                      <a:pt x="959199" y="181183"/>
                    </a:cubicBezTo>
                    <a:cubicBezTo>
                      <a:pt x="933912" y="166006"/>
                      <a:pt x="910051" y="151677"/>
                      <a:pt x="857575" y="143664"/>
                    </a:cubicBezTo>
                    <a:cubicBezTo>
                      <a:pt x="805100" y="135557"/>
                      <a:pt x="778006" y="141968"/>
                      <a:pt x="749202" y="148849"/>
                    </a:cubicBezTo>
                    <a:cubicBezTo>
                      <a:pt x="720588" y="155637"/>
                      <a:pt x="691118" y="162612"/>
                      <a:pt x="636266" y="154223"/>
                    </a:cubicBezTo>
                    <a:cubicBezTo>
                      <a:pt x="581509" y="145738"/>
                      <a:pt x="555556" y="130184"/>
                      <a:pt x="530364" y="115101"/>
                    </a:cubicBezTo>
                    <a:cubicBezTo>
                      <a:pt x="505077" y="99924"/>
                      <a:pt x="481216" y="85690"/>
                      <a:pt x="428740" y="77583"/>
                    </a:cubicBezTo>
                    <a:cubicBezTo>
                      <a:pt x="376265" y="69476"/>
                      <a:pt x="349171" y="75886"/>
                      <a:pt x="320367" y="82767"/>
                    </a:cubicBezTo>
                    <a:cubicBezTo>
                      <a:pt x="291847" y="89555"/>
                      <a:pt x="262283" y="96530"/>
                      <a:pt x="207525" y="88141"/>
                    </a:cubicBezTo>
                    <a:cubicBezTo>
                      <a:pt x="152768" y="79657"/>
                      <a:pt x="126816" y="64102"/>
                      <a:pt x="101624" y="49019"/>
                    </a:cubicBezTo>
                    <a:cubicBezTo>
                      <a:pt x="76337" y="33842"/>
                      <a:pt x="52475" y="19608"/>
                      <a:pt x="0" y="11501"/>
                    </a:cubicBezTo>
                    <a:lnTo>
                      <a:pt x="1806" y="0"/>
                    </a:lnTo>
                    <a:cubicBezTo>
                      <a:pt x="56563" y="8484"/>
                      <a:pt x="82516" y="24038"/>
                      <a:pt x="107708" y="39121"/>
                    </a:cubicBezTo>
                    <a:cubicBezTo>
                      <a:pt x="132995" y="54298"/>
                      <a:pt x="156856" y="68533"/>
                      <a:pt x="209332" y="76640"/>
                    </a:cubicBezTo>
                    <a:cubicBezTo>
                      <a:pt x="261807" y="84747"/>
                      <a:pt x="288901" y="78337"/>
                      <a:pt x="317705" y="71455"/>
                    </a:cubicBezTo>
                    <a:cubicBezTo>
                      <a:pt x="346319" y="64668"/>
                      <a:pt x="375884" y="57692"/>
                      <a:pt x="430546" y="66082"/>
                    </a:cubicBezTo>
                    <a:cubicBezTo>
                      <a:pt x="485303" y="74566"/>
                      <a:pt x="511256" y="90120"/>
                      <a:pt x="536448" y="105203"/>
                    </a:cubicBezTo>
                    <a:cubicBezTo>
                      <a:pt x="561735" y="120380"/>
                      <a:pt x="585596" y="134709"/>
                      <a:pt x="638072" y="142722"/>
                    </a:cubicBezTo>
                    <a:cubicBezTo>
                      <a:pt x="690547" y="150829"/>
                      <a:pt x="717641" y="144419"/>
                      <a:pt x="746445" y="137537"/>
                    </a:cubicBezTo>
                    <a:cubicBezTo>
                      <a:pt x="775059" y="130750"/>
                      <a:pt x="804625" y="123774"/>
                      <a:pt x="859286" y="132164"/>
                    </a:cubicBezTo>
                    <a:cubicBezTo>
                      <a:pt x="914044" y="140648"/>
                      <a:pt x="940091" y="156202"/>
                      <a:pt x="965188" y="171285"/>
                    </a:cubicBezTo>
                    <a:cubicBezTo>
                      <a:pt x="990475" y="186462"/>
                      <a:pt x="1014336" y="200791"/>
                      <a:pt x="1066812" y="208804"/>
                    </a:cubicBezTo>
                    <a:lnTo>
                      <a:pt x="1065006" y="220304"/>
                    </a:lnTo>
                    <a:close/>
                  </a:path>
                </a:pathLst>
              </a:custGeom>
              <a:solidFill>
                <a:schemeClr val="accent3"/>
              </a:solidFill>
              <a:ln w="9469" cap="flat">
                <a:noFill/>
                <a:prstDash val="solid"/>
                <a:miter/>
              </a:ln>
            </p:spPr>
            <p:txBody>
              <a:bodyPr rtlCol="0" anchor="ctr"/>
              <a:lstStyle/>
              <a:p>
                <a:endParaRPr lang="en-GB"/>
              </a:p>
            </p:txBody>
          </p:sp>
        </p:grpSp>
      </p:grpSp>
      <p:grpSp>
        <p:nvGrpSpPr>
          <p:cNvPr id="628" name="Group 627">
            <a:extLst>
              <a:ext uri="{FF2B5EF4-FFF2-40B4-BE49-F238E27FC236}">
                <a16:creationId xmlns:a16="http://schemas.microsoft.com/office/drawing/2014/main" id="{9A0E9756-852D-BFB7-8117-D4AF4D6A6607}"/>
              </a:ext>
            </a:extLst>
          </p:cNvPr>
          <p:cNvGrpSpPr/>
          <p:nvPr userDrawn="1"/>
        </p:nvGrpSpPr>
        <p:grpSpPr>
          <a:xfrm>
            <a:off x="256491" y="4310504"/>
            <a:ext cx="1105881" cy="604858"/>
            <a:chOff x="1596719" y="1027510"/>
            <a:chExt cx="1591485" cy="870457"/>
          </a:xfrm>
        </p:grpSpPr>
        <p:sp>
          <p:nvSpPr>
            <p:cNvPr id="629" name="Freeform 628">
              <a:extLst>
                <a:ext uri="{FF2B5EF4-FFF2-40B4-BE49-F238E27FC236}">
                  <a16:creationId xmlns:a16="http://schemas.microsoft.com/office/drawing/2014/main" id="{299A29F2-C09D-3752-5BEB-9EAC009F1776}"/>
                </a:ext>
              </a:extLst>
            </p:cNvPr>
            <p:cNvSpPr/>
            <p:nvPr/>
          </p:nvSpPr>
          <p:spPr>
            <a:xfrm rot="530401">
              <a:off x="1674971" y="1184236"/>
              <a:ext cx="1513233" cy="652711"/>
            </a:xfrm>
            <a:custGeom>
              <a:avLst/>
              <a:gdLst>
                <a:gd name="connsiteX0" fmla="*/ 1454769 w 1513233"/>
                <a:gd name="connsiteY0" fmla="*/ 0 h 652711"/>
                <a:gd name="connsiteX1" fmla="*/ 1513233 w 1513233"/>
                <a:gd name="connsiteY1" fmla="*/ 57975 h 652711"/>
                <a:gd name="connsiteX2" fmla="*/ 1513233 w 1513233"/>
                <a:gd name="connsiteY2" fmla="*/ 594737 h 652711"/>
                <a:gd name="connsiteX3" fmla="*/ 1454769 w 1513233"/>
                <a:gd name="connsiteY3" fmla="*/ 652712 h 652711"/>
                <a:gd name="connsiteX4" fmla="*/ 58464 w 1513233"/>
                <a:gd name="connsiteY4" fmla="*/ 652712 h 652711"/>
                <a:gd name="connsiteX5" fmla="*/ 0 w 1513233"/>
                <a:gd name="connsiteY5" fmla="*/ 594737 h 652711"/>
                <a:gd name="connsiteX6" fmla="*/ 0 w 1513233"/>
                <a:gd name="connsiteY6" fmla="*/ 57975 h 652711"/>
                <a:gd name="connsiteX7" fmla="*/ 58464 w 1513233"/>
                <a:gd name="connsiteY7" fmla="*/ 0 h 652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513233" h="652711">
                  <a:moveTo>
                    <a:pt x="1454769" y="0"/>
                  </a:moveTo>
                  <a:cubicBezTo>
                    <a:pt x="1487058" y="0"/>
                    <a:pt x="1513233" y="25956"/>
                    <a:pt x="1513233" y="57975"/>
                  </a:cubicBezTo>
                  <a:lnTo>
                    <a:pt x="1513233" y="594737"/>
                  </a:lnTo>
                  <a:cubicBezTo>
                    <a:pt x="1513233" y="626756"/>
                    <a:pt x="1487058" y="652712"/>
                    <a:pt x="1454769" y="652712"/>
                  </a:cubicBezTo>
                  <a:lnTo>
                    <a:pt x="58464" y="652712"/>
                  </a:lnTo>
                  <a:cubicBezTo>
                    <a:pt x="26175" y="652712"/>
                    <a:pt x="0" y="626756"/>
                    <a:pt x="0" y="594737"/>
                  </a:cubicBezTo>
                  <a:lnTo>
                    <a:pt x="0" y="57975"/>
                  </a:lnTo>
                  <a:cubicBezTo>
                    <a:pt x="0" y="25956"/>
                    <a:pt x="26175" y="0"/>
                    <a:pt x="58464" y="0"/>
                  </a:cubicBezTo>
                  <a:close/>
                </a:path>
              </a:pathLst>
            </a:custGeom>
            <a:solidFill>
              <a:srgbClr val="FFFFFF"/>
            </a:solidFill>
            <a:ln w="9469" cap="flat">
              <a:noFill/>
              <a:prstDash val="solid"/>
              <a:miter/>
            </a:ln>
          </p:spPr>
          <p:txBody>
            <a:bodyPr rtlCol="0" anchor="ctr"/>
            <a:lstStyle/>
            <a:p>
              <a:endParaRPr lang="en-GB"/>
            </a:p>
          </p:txBody>
        </p:sp>
        <p:sp>
          <p:nvSpPr>
            <p:cNvPr id="630" name="Freeform 629">
              <a:extLst>
                <a:ext uri="{FF2B5EF4-FFF2-40B4-BE49-F238E27FC236}">
                  <a16:creationId xmlns:a16="http://schemas.microsoft.com/office/drawing/2014/main" id="{F33AB265-7F1A-05C7-A2CD-9B24F3B69941}"/>
                </a:ext>
              </a:extLst>
            </p:cNvPr>
            <p:cNvSpPr/>
            <p:nvPr/>
          </p:nvSpPr>
          <p:spPr>
            <a:xfrm>
              <a:off x="1673834" y="1096984"/>
              <a:ext cx="1436968" cy="731602"/>
            </a:xfrm>
            <a:custGeom>
              <a:avLst/>
              <a:gdLst>
                <a:gd name="connsiteX0" fmla="*/ 1333456 w 1436968"/>
                <a:gd name="connsiteY0" fmla="*/ 731603 h 731602"/>
                <a:gd name="connsiteX1" fmla="*/ 1328797 w 1436968"/>
                <a:gd name="connsiteY1" fmla="*/ 731226 h 731602"/>
                <a:gd name="connsiteX2" fmla="*/ 25085 w 1436968"/>
                <a:gd name="connsiteY2" fmla="*/ 530057 h 731602"/>
                <a:gd name="connsiteX3" fmla="*/ 368 w 1436968"/>
                <a:gd name="connsiteY3" fmla="*/ 496498 h 731602"/>
                <a:gd name="connsiteX4" fmla="*/ 74328 w 1436968"/>
                <a:gd name="connsiteY4" fmla="*/ 24875 h 731602"/>
                <a:gd name="connsiteX5" fmla="*/ 108171 w 1436968"/>
                <a:gd name="connsiteY5" fmla="*/ 365 h 731602"/>
                <a:gd name="connsiteX6" fmla="*/ 1411884 w 1436968"/>
                <a:gd name="connsiteY6" fmla="*/ 201533 h 731602"/>
                <a:gd name="connsiteX7" fmla="*/ 1431277 w 1436968"/>
                <a:gd name="connsiteY7" fmla="*/ 213223 h 731602"/>
                <a:gd name="connsiteX8" fmla="*/ 1436600 w 1436968"/>
                <a:gd name="connsiteY8" fmla="*/ 235093 h 731602"/>
                <a:gd name="connsiteX9" fmla="*/ 1362545 w 1436968"/>
                <a:gd name="connsiteY9" fmla="*/ 706716 h 731602"/>
                <a:gd name="connsiteX10" fmla="*/ 1350757 w 1436968"/>
                <a:gd name="connsiteY10" fmla="*/ 725946 h 731602"/>
                <a:gd name="connsiteX11" fmla="*/ 1333360 w 1436968"/>
                <a:gd name="connsiteY11" fmla="*/ 731603 h 731602"/>
                <a:gd name="connsiteX12" fmla="*/ 103703 w 1436968"/>
                <a:gd name="connsiteY12" fmla="*/ 11206 h 731602"/>
                <a:gd name="connsiteX13" fmla="*/ 85641 w 1436968"/>
                <a:gd name="connsiteY13" fmla="*/ 26572 h 731602"/>
                <a:gd name="connsiteX14" fmla="*/ 11586 w 1436968"/>
                <a:gd name="connsiteY14" fmla="*/ 498195 h 731602"/>
                <a:gd name="connsiteX15" fmla="*/ 26891 w 1436968"/>
                <a:gd name="connsiteY15" fmla="*/ 518934 h 731602"/>
                <a:gd name="connsiteX16" fmla="*/ 1330604 w 1436968"/>
                <a:gd name="connsiteY16" fmla="*/ 720102 h 731602"/>
                <a:gd name="connsiteX17" fmla="*/ 1344198 w 1436968"/>
                <a:gd name="connsiteY17" fmla="*/ 716803 h 731602"/>
                <a:gd name="connsiteX18" fmla="*/ 1351518 w 1436968"/>
                <a:gd name="connsiteY18" fmla="*/ 704925 h 731602"/>
                <a:gd name="connsiteX19" fmla="*/ 1425573 w 1436968"/>
                <a:gd name="connsiteY19" fmla="*/ 233302 h 731602"/>
                <a:gd name="connsiteX20" fmla="*/ 1422246 w 1436968"/>
                <a:gd name="connsiteY20" fmla="*/ 219821 h 731602"/>
                <a:gd name="connsiteX21" fmla="*/ 1410268 w 1436968"/>
                <a:gd name="connsiteY21" fmla="*/ 212563 h 731602"/>
                <a:gd name="connsiteX22" fmla="*/ 106460 w 1436968"/>
                <a:gd name="connsiteY22" fmla="*/ 11395 h 731602"/>
                <a:gd name="connsiteX23" fmla="*/ 103608 w 1436968"/>
                <a:gd name="connsiteY23" fmla="*/ 11206 h 7316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436968" h="731602">
                  <a:moveTo>
                    <a:pt x="1333456" y="731603"/>
                  </a:moveTo>
                  <a:cubicBezTo>
                    <a:pt x="1331935" y="731603"/>
                    <a:pt x="1330413" y="731508"/>
                    <a:pt x="1328797" y="731226"/>
                  </a:cubicBezTo>
                  <a:lnTo>
                    <a:pt x="25085" y="530057"/>
                  </a:lnTo>
                  <a:cubicBezTo>
                    <a:pt x="8924" y="527607"/>
                    <a:pt x="-2198" y="512524"/>
                    <a:pt x="368" y="496498"/>
                  </a:cubicBezTo>
                  <a:lnTo>
                    <a:pt x="74328" y="24875"/>
                  </a:lnTo>
                  <a:cubicBezTo>
                    <a:pt x="76800" y="8849"/>
                    <a:pt x="92010" y="-2180"/>
                    <a:pt x="108171" y="365"/>
                  </a:cubicBezTo>
                  <a:lnTo>
                    <a:pt x="1411884" y="201533"/>
                  </a:lnTo>
                  <a:cubicBezTo>
                    <a:pt x="1419679" y="202759"/>
                    <a:pt x="1426619" y="206907"/>
                    <a:pt x="1431277" y="213223"/>
                  </a:cubicBezTo>
                  <a:cubicBezTo>
                    <a:pt x="1435935" y="219539"/>
                    <a:pt x="1437836" y="227363"/>
                    <a:pt x="1436600" y="235093"/>
                  </a:cubicBezTo>
                  <a:lnTo>
                    <a:pt x="1362545" y="706716"/>
                  </a:lnTo>
                  <a:cubicBezTo>
                    <a:pt x="1361309" y="714446"/>
                    <a:pt x="1357127" y="721327"/>
                    <a:pt x="1350757" y="725946"/>
                  </a:cubicBezTo>
                  <a:cubicBezTo>
                    <a:pt x="1345624" y="729623"/>
                    <a:pt x="1339540" y="731603"/>
                    <a:pt x="1333360" y="731603"/>
                  </a:cubicBezTo>
                  <a:close/>
                  <a:moveTo>
                    <a:pt x="103703" y="11206"/>
                  </a:moveTo>
                  <a:cubicBezTo>
                    <a:pt x="94862" y="11206"/>
                    <a:pt x="87067" y="17616"/>
                    <a:pt x="85641" y="26572"/>
                  </a:cubicBezTo>
                  <a:lnTo>
                    <a:pt x="11586" y="498195"/>
                  </a:lnTo>
                  <a:cubicBezTo>
                    <a:pt x="10065" y="508093"/>
                    <a:pt x="16910" y="517426"/>
                    <a:pt x="26891" y="518934"/>
                  </a:cubicBezTo>
                  <a:lnTo>
                    <a:pt x="1330604" y="720102"/>
                  </a:lnTo>
                  <a:cubicBezTo>
                    <a:pt x="1335452" y="720856"/>
                    <a:pt x="1340300" y="719725"/>
                    <a:pt x="1344198" y="716803"/>
                  </a:cubicBezTo>
                  <a:cubicBezTo>
                    <a:pt x="1348190" y="713974"/>
                    <a:pt x="1350757" y="709732"/>
                    <a:pt x="1351518" y="704925"/>
                  </a:cubicBezTo>
                  <a:lnTo>
                    <a:pt x="1425573" y="233302"/>
                  </a:lnTo>
                  <a:cubicBezTo>
                    <a:pt x="1426333" y="228494"/>
                    <a:pt x="1425193" y="223686"/>
                    <a:pt x="1422246" y="219821"/>
                  </a:cubicBezTo>
                  <a:cubicBezTo>
                    <a:pt x="1419394" y="215862"/>
                    <a:pt x="1415116" y="213317"/>
                    <a:pt x="1410268" y="212563"/>
                  </a:cubicBezTo>
                  <a:lnTo>
                    <a:pt x="106460" y="11395"/>
                  </a:lnTo>
                  <a:cubicBezTo>
                    <a:pt x="105510" y="11300"/>
                    <a:pt x="104559" y="11206"/>
                    <a:pt x="103608" y="11206"/>
                  </a:cubicBezTo>
                  <a:close/>
                </a:path>
              </a:pathLst>
            </a:custGeom>
            <a:solidFill>
              <a:schemeClr val="accent3"/>
            </a:solidFill>
            <a:ln w="9469" cap="flat">
              <a:noFill/>
              <a:prstDash val="solid"/>
              <a:miter/>
            </a:ln>
          </p:spPr>
          <p:txBody>
            <a:bodyPr rtlCol="0" anchor="ctr"/>
            <a:lstStyle/>
            <a:p>
              <a:endParaRPr lang="en-GB"/>
            </a:p>
          </p:txBody>
        </p:sp>
        <p:sp>
          <p:nvSpPr>
            <p:cNvPr id="631" name="Freeform 630">
              <a:extLst>
                <a:ext uri="{FF2B5EF4-FFF2-40B4-BE49-F238E27FC236}">
                  <a16:creationId xmlns:a16="http://schemas.microsoft.com/office/drawing/2014/main" id="{61E96B0A-B584-B7F6-063F-1A6F3C0DD602}"/>
                </a:ext>
              </a:extLst>
            </p:cNvPr>
            <p:cNvSpPr/>
            <p:nvPr/>
          </p:nvSpPr>
          <p:spPr>
            <a:xfrm>
              <a:off x="1596719" y="1027510"/>
              <a:ext cx="1591290" cy="870457"/>
            </a:xfrm>
            <a:custGeom>
              <a:avLst/>
              <a:gdLst>
                <a:gd name="connsiteX0" fmla="*/ 1444031 w 1591290"/>
                <a:gd name="connsiteY0" fmla="*/ 870458 h 870458"/>
                <a:gd name="connsiteX1" fmla="*/ 1434050 w 1591290"/>
                <a:gd name="connsiteY1" fmla="*/ 869704 h 870458"/>
                <a:gd name="connsiteX2" fmla="*/ 54286 w 1591290"/>
                <a:gd name="connsiteY2" fmla="*/ 656847 h 870458"/>
                <a:gd name="connsiteX3" fmla="*/ 765 w 1591290"/>
                <a:gd name="connsiteY3" fmla="*/ 584260 h 870458"/>
                <a:gd name="connsiteX4" fmla="*/ 84041 w 1591290"/>
                <a:gd name="connsiteY4" fmla="*/ 53814 h 870458"/>
                <a:gd name="connsiteX5" fmla="*/ 109613 w 1591290"/>
                <a:gd name="connsiteY5" fmla="*/ 12242 h 870458"/>
                <a:gd name="connsiteX6" fmla="*/ 157241 w 1591290"/>
                <a:gd name="connsiteY6" fmla="*/ 741 h 870458"/>
                <a:gd name="connsiteX7" fmla="*/ 1537004 w 1591290"/>
                <a:gd name="connsiteY7" fmla="*/ 213598 h 870458"/>
                <a:gd name="connsiteX8" fmla="*/ 1590526 w 1591290"/>
                <a:gd name="connsiteY8" fmla="*/ 286185 h 870458"/>
                <a:gd name="connsiteX9" fmla="*/ 1507344 w 1591290"/>
                <a:gd name="connsiteY9" fmla="*/ 816537 h 870458"/>
                <a:gd name="connsiteX10" fmla="*/ 1481772 w 1591290"/>
                <a:gd name="connsiteY10" fmla="*/ 858109 h 870458"/>
                <a:gd name="connsiteX11" fmla="*/ 1444031 w 1591290"/>
                <a:gd name="connsiteY11" fmla="*/ 870364 h 870458"/>
                <a:gd name="connsiteX12" fmla="*/ 147259 w 1591290"/>
                <a:gd name="connsiteY12" fmla="*/ 11205 h 870458"/>
                <a:gd name="connsiteX13" fmla="*/ 116268 w 1591290"/>
                <a:gd name="connsiteY13" fmla="*/ 21292 h 870458"/>
                <a:gd name="connsiteX14" fmla="*/ 95259 w 1591290"/>
                <a:gd name="connsiteY14" fmla="*/ 55511 h 870458"/>
                <a:gd name="connsiteX15" fmla="*/ 11982 w 1591290"/>
                <a:gd name="connsiteY15" fmla="*/ 585957 h 870458"/>
                <a:gd name="connsiteX16" fmla="*/ 55997 w 1591290"/>
                <a:gd name="connsiteY16" fmla="*/ 645723 h 870458"/>
                <a:gd name="connsiteX17" fmla="*/ 1435761 w 1591290"/>
                <a:gd name="connsiteY17" fmla="*/ 858580 h 870458"/>
                <a:gd name="connsiteX18" fmla="*/ 1475022 w 1591290"/>
                <a:gd name="connsiteY18" fmla="*/ 849154 h 870458"/>
                <a:gd name="connsiteX19" fmla="*/ 1496032 w 1591290"/>
                <a:gd name="connsiteY19" fmla="*/ 814934 h 870458"/>
                <a:gd name="connsiteX20" fmla="*/ 1579213 w 1591290"/>
                <a:gd name="connsiteY20" fmla="*/ 284582 h 870458"/>
                <a:gd name="connsiteX21" fmla="*/ 1535198 w 1591290"/>
                <a:gd name="connsiteY21" fmla="*/ 224816 h 870458"/>
                <a:gd name="connsiteX22" fmla="*/ 155529 w 1591290"/>
                <a:gd name="connsiteY22" fmla="*/ 11865 h 870458"/>
                <a:gd name="connsiteX23" fmla="*/ 147259 w 1591290"/>
                <a:gd name="connsiteY23" fmla="*/ 11205 h 8704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591290" h="870458">
                  <a:moveTo>
                    <a:pt x="1444031" y="870458"/>
                  </a:moveTo>
                  <a:cubicBezTo>
                    <a:pt x="1440704" y="870458"/>
                    <a:pt x="1437377" y="870175"/>
                    <a:pt x="1434050" y="869704"/>
                  </a:cubicBezTo>
                  <a:lnTo>
                    <a:pt x="54286" y="656847"/>
                  </a:lnTo>
                  <a:cubicBezTo>
                    <a:pt x="19302" y="651473"/>
                    <a:pt x="-4654" y="618857"/>
                    <a:pt x="765" y="584260"/>
                  </a:cubicBezTo>
                  <a:lnTo>
                    <a:pt x="84041" y="53814"/>
                  </a:lnTo>
                  <a:cubicBezTo>
                    <a:pt x="86703" y="37034"/>
                    <a:pt x="95734" y="22234"/>
                    <a:pt x="109613" y="12242"/>
                  </a:cubicBezTo>
                  <a:cubicBezTo>
                    <a:pt x="123398" y="2249"/>
                    <a:pt x="140319" y="-1804"/>
                    <a:pt x="157241" y="741"/>
                  </a:cubicBezTo>
                  <a:lnTo>
                    <a:pt x="1537004" y="213598"/>
                  </a:lnTo>
                  <a:cubicBezTo>
                    <a:pt x="1571988" y="218972"/>
                    <a:pt x="1595944" y="251588"/>
                    <a:pt x="1590526" y="286185"/>
                  </a:cubicBezTo>
                  <a:lnTo>
                    <a:pt x="1507344" y="816537"/>
                  </a:lnTo>
                  <a:cubicBezTo>
                    <a:pt x="1504682" y="833316"/>
                    <a:pt x="1495651" y="848117"/>
                    <a:pt x="1481772" y="858109"/>
                  </a:cubicBezTo>
                  <a:cubicBezTo>
                    <a:pt x="1470649" y="866122"/>
                    <a:pt x="1457531" y="870364"/>
                    <a:pt x="1444031" y="870364"/>
                  </a:cubicBezTo>
                  <a:close/>
                  <a:moveTo>
                    <a:pt x="147259" y="11205"/>
                  </a:moveTo>
                  <a:cubicBezTo>
                    <a:pt x="136136" y="11205"/>
                    <a:pt x="125394" y="14693"/>
                    <a:pt x="116268" y="21292"/>
                  </a:cubicBezTo>
                  <a:cubicBezTo>
                    <a:pt x="104860" y="29587"/>
                    <a:pt x="97445" y="41653"/>
                    <a:pt x="95259" y="55511"/>
                  </a:cubicBezTo>
                  <a:lnTo>
                    <a:pt x="11982" y="585957"/>
                  </a:lnTo>
                  <a:cubicBezTo>
                    <a:pt x="7514" y="614426"/>
                    <a:pt x="27288" y="641292"/>
                    <a:pt x="55997" y="645723"/>
                  </a:cubicBezTo>
                  <a:lnTo>
                    <a:pt x="1435761" y="858580"/>
                  </a:lnTo>
                  <a:cubicBezTo>
                    <a:pt x="1449735" y="860748"/>
                    <a:pt x="1463615" y="857355"/>
                    <a:pt x="1475022" y="849154"/>
                  </a:cubicBezTo>
                  <a:cubicBezTo>
                    <a:pt x="1486430" y="840952"/>
                    <a:pt x="1493845" y="828792"/>
                    <a:pt x="1496032" y="814934"/>
                  </a:cubicBezTo>
                  <a:lnTo>
                    <a:pt x="1579213" y="284582"/>
                  </a:lnTo>
                  <a:cubicBezTo>
                    <a:pt x="1583681" y="256113"/>
                    <a:pt x="1563907" y="229247"/>
                    <a:pt x="1535198" y="224816"/>
                  </a:cubicBezTo>
                  <a:lnTo>
                    <a:pt x="155529" y="11865"/>
                  </a:lnTo>
                  <a:cubicBezTo>
                    <a:pt x="152773" y="11488"/>
                    <a:pt x="150016" y="11205"/>
                    <a:pt x="147259" y="11205"/>
                  </a:cubicBezTo>
                  <a:close/>
                </a:path>
              </a:pathLst>
            </a:custGeom>
            <a:solidFill>
              <a:schemeClr val="accent3"/>
            </a:solidFill>
            <a:ln w="9469" cap="flat">
              <a:noFill/>
              <a:prstDash val="solid"/>
              <a:miter/>
            </a:ln>
          </p:spPr>
          <p:txBody>
            <a:bodyPr rtlCol="0" anchor="ctr"/>
            <a:lstStyle/>
            <a:p>
              <a:endParaRPr lang="en-GB"/>
            </a:p>
          </p:txBody>
        </p:sp>
        <p:grpSp>
          <p:nvGrpSpPr>
            <p:cNvPr id="632" name="Graphic 15">
              <a:extLst>
                <a:ext uri="{FF2B5EF4-FFF2-40B4-BE49-F238E27FC236}">
                  <a16:creationId xmlns:a16="http://schemas.microsoft.com/office/drawing/2014/main" id="{48C18830-927F-8CF6-B923-0CA986CE4BC8}"/>
                </a:ext>
              </a:extLst>
            </p:cNvPr>
            <p:cNvGrpSpPr/>
            <p:nvPr/>
          </p:nvGrpSpPr>
          <p:grpSpPr>
            <a:xfrm>
              <a:off x="1857201" y="1268069"/>
              <a:ext cx="1087060" cy="427034"/>
              <a:chOff x="1857201" y="1268069"/>
              <a:chExt cx="1087060" cy="427034"/>
            </a:xfrm>
            <a:solidFill>
              <a:srgbClr val="869DAE"/>
            </a:solidFill>
          </p:grpSpPr>
          <p:sp>
            <p:nvSpPr>
              <p:cNvPr id="680" name="Freeform 679">
                <a:extLst>
                  <a:ext uri="{FF2B5EF4-FFF2-40B4-BE49-F238E27FC236}">
                    <a16:creationId xmlns:a16="http://schemas.microsoft.com/office/drawing/2014/main" id="{DC4D8B6B-45FE-8E11-22AD-563CD0A9E2E8}"/>
                  </a:ext>
                </a:extLst>
              </p:cNvPr>
              <p:cNvSpPr/>
              <p:nvPr/>
            </p:nvSpPr>
            <p:spPr>
              <a:xfrm>
                <a:off x="1877354" y="1268069"/>
                <a:ext cx="1066906" cy="220304"/>
              </a:xfrm>
              <a:custGeom>
                <a:avLst/>
                <a:gdLst>
                  <a:gd name="connsiteX0" fmla="*/ 1065101 w 1066906"/>
                  <a:gd name="connsiteY0" fmla="*/ 220304 h 220304"/>
                  <a:gd name="connsiteX1" fmla="*/ 959199 w 1066906"/>
                  <a:gd name="connsiteY1" fmla="*/ 181183 h 220304"/>
                  <a:gd name="connsiteX2" fmla="*/ 857575 w 1066906"/>
                  <a:gd name="connsiteY2" fmla="*/ 143664 h 220304"/>
                  <a:gd name="connsiteX3" fmla="*/ 749202 w 1066906"/>
                  <a:gd name="connsiteY3" fmla="*/ 148849 h 220304"/>
                  <a:gd name="connsiteX4" fmla="*/ 636266 w 1066906"/>
                  <a:gd name="connsiteY4" fmla="*/ 154223 h 220304"/>
                  <a:gd name="connsiteX5" fmla="*/ 530364 w 1066906"/>
                  <a:gd name="connsiteY5" fmla="*/ 115101 h 220304"/>
                  <a:gd name="connsiteX6" fmla="*/ 428740 w 1066906"/>
                  <a:gd name="connsiteY6" fmla="*/ 77583 h 220304"/>
                  <a:gd name="connsiteX7" fmla="*/ 320367 w 1066906"/>
                  <a:gd name="connsiteY7" fmla="*/ 82767 h 220304"/>
                  <a:gd name="connsiteX8" fmla="*/ 207525 w 1066906"/>
                  <a:gd name="connsiteY8" fmla="*/ 88141 h 220304"/>
                  <a:gd name="connsiteX9" fmla="*/ 101624 w 1066906"/>
                  <a:gd name="connsiteY9" fmla="*/ 49019 h 220304"/>
                  <a:gd name="connsiteX10" fmla="*/ 0 w 1066906"/>
                  <a:gd name="connsiteY10" fmla="*/ 11501 h 220304"/>
                  <a:gd name="connsiteX11" fmla="*/ 1806 w 1066906"/>
                  <a:gd name="connsiteY11" fmla="*/ 0 h 220304"/>
                  <a:gd name="connsiteX12" fmla="*/ 107708 w 1066906"/>
                  <a:gd name="connsiteY12" fmla="*/ 39121 h 220304"/>
                  <a:gd name="connsiteX13" fmla="*/ 209332 w 1066906"/>
                  <a:gd name="connsiteY13" fmla="*/ 76640 h 220304"/>
                  <a:gd name="connsiteX14" fmla="*/ 317705 w 1066906"/>
                  <a:gd name="connsiteY14" fmla="*/ 71455 h 220304"/>
                  <a:gd name="connsiteX15" fmla="*/ 430546 w 1066906"/>
                  <a:gd name="connsiteY15" fmla="*/ 66082 h 220304"/>
                  <a:gd name="connsiteX16" fmla="*/ 536448 w 1066906"/>
                  <a:gd name="connsiteY16" fmla="*/ 105203 h 220304"/>
                  <a:gd name="connsiteX17" fmla="*/ 638072 w 1066906"/>
                  <a:gd name="connsiteY17" fmla="*/ 142722 h 220304"/>
                  <a:gd name="connsiteX18" fmla="*/ 746445 w 1066906"/>
                  <a:gd name="connsiteY18" fmla="*/ 137537 h 220304"/>
                  <a:gd name="connsiteX19" fmla="*/ 859382 w 1066906"/>
                  <a:gd name="connsiteY19" fmla="*/ 132164 h 220304"/>
                  <a:gd name="connsiteX20" fmla="*/ 965283 w 1066906"/>
                  <a:gd name="connsiteY20" fmla="*/ 171285 h 220304"/>
                  <a:gd name="connsiteX21" fmla="*/ 1066907 w 1066906"/>
                  <a:gd name="connsiteY21" fmla="*/ 208804 h 220304"/>
                  <a:gd name="connsiteX22" fmla="*/ 1065101 w 1066906"/>
                  <a:gd name="connsiteY22" fmla="*/ 220304 h 2203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066906" h="220304">
                    <a:moveTo>
                      <a:pt x="1065101" y="220304"/>
                    </a:moveTo>
                    <a:cubicBezTo>
                      <a:pt x="1010344" y="211820"/>
                      <a:pt x="984296" y="196266"/>
                      <a:pt x="959199" y="181183"/>
                    </a:cubicBezTo>
                    <a:cubicBezTo>
                      <a:pt x="933912" y="166006"/>
                      <a:pt x="910051" y="151772"/>
                      <a:pt x="857575" y="143664"/>
                    </a:cubicBezTo>
                    <a:cubicBezTo>
                      <a:pt x="805100" y="135557"/>
                      <a:pt x="777911" y="141968"/>
                      <a:pt x="749202" y="148849"/>
                    </a:cubicBezTo>
                    <a:cubicBezTo>
                      <a:pt x="720588" y="155637"/>
                      <a:pt x="691023" y="162612"/>
                      <a:pt x="636266" y="154223"/>
                    </a:cubicBezTo>
                    <a:cubicBezTo>
                      <a:pt x="581509" y="145738"/>
                      <a:pt x="555556" y="130184"/>
                      <a:pt x="530364" y="115101"/>
                    </a:cubicBezTo>
                    <a:cubicBezTo>
                      <a:pt x="505077" y="99924"/>
                      <a:pt x="481216" y="85690"/>
                      <a:pt x="428740" y="77583"/>
                    </a:cubicBezTo>
                    <a:cubicBezTo>
                      <a:pt x="376265" y="69476"/>
                      <a:pt x="349171" y="75886"/>
                      <a:pt x="320367" y="82767"/>
                    </a:cubicBezTo>
                    <a:cubicBezTo>
                      <a:pt x="291848" y="89555"/>
                      <a:pt x="262187" y="96530"/>
                      <a:pt x="207525" y="88141"/>
                    </a:cubicBezTo>
                    <a:cubicBezTo>
                      <a:pt x="152768" y="79657"/>
                      <a:pt x="126816" y="64102"/>
                      <a:pt x="101624" y="49019"/>
                    </a:cubicBezTo>
                    <a:cubicBezTo>
                      <a:pt x="76337" y="33842"/>
                      <a:pt x="52476" y="19608"/>
                      <a:pt x="0" y="11501"/>
                    </a:cubicBezTo>
                    <a:lnTo>
                      <a:pt x="1806" y="0"/>
                    </a:lnTo>
                    <a:cubicBezTo>
                      <a:pt x="56563" y="8484"/>
                      <a:pt x="82516" y="24038"/>
                      <a:pt x="107708" y="39121"/>
                    </a:cubicBezTo>
                    <a:cubicBezTo>
                      <a:pt x="132995" y="54298"/>
                      <a:pt x="156856" y="68533"/>
                      <a:pt x="209332" y="76640"/>
                    </a:cubicBezTo>
                    <a:cubicBezTo>
                      <a:pt x="261807" y="84747"/>
                      <a:pt x="288901" y="78337"/>
                      <a:pt x="317705" y="71455"/>
                    </a:cubicBezTo>
                    <a:cubicBezTo>
                      <a:pt x="346319" y="64668"/>
                      <a:pt x="375884" y="57692"/>
                      <a:pt x="430546" y="66082"/>
                    </a:cubicBezTo>
                    <a:cubicBezTo>
                      <a:pt x="485303" y="74566"/>
                      <a:pt x="511256" y="90120"/>
                      <a:pt x="536448" y="105203"/>
                    </a:cubicBezTo>
                    <a:cubicBezTo>
                      <a:pt x="561735" y="120380"/>
                      <a:pt x="585596" y="134709"/>
                      <a:pt x="638072" y="142722"/>
                    </a:cubicBezTo>
                    <a:cubicBezTo>
                      <a:pt x="690547" y="150829"/>
                      <a:pt x="717641" y="144419"/>
                      <a:pt x="746445" y="137537"/>
                    </a:cubicBezTo>
                    <a:cubicBezTo>
                      <a:pt x="775060" y="130750"/>
                      <a:pt x="804625" y="123774"/>
                      <a:pt x="859382" y="132164"/>
                    </a:cubicBezTo>
                    <a:cubicBezTo>
                      <a:pt x="914139" y="140648"/>
                      <a:pt x="940186" y="156202"/>
                      <a:pt x="965283" y="171285"/>
                    </a:cubicBezTo>
                    <a:cubicBezTo>
                      <a:pt x="990570" y="186462"/>
                      <a:pt x="1014431" y="200791"/>
                      <a:pt x="1066907" y="208804"/>
                    </a:cubicBezTo>
                    <a:lnTo>
                      <a:pt x="1065101" y="220304"/>
                    </a:lnTo>
                    <a:close/>
                  </a:path>
                </a:pathLst>
              </a:custGeom>
              <a:solidFill>
                <a:schemeClr val="accent3"/>
              </a:solidFill>
              <a:ln w="9469" cap="flat">
                <a:noFill/>
                <a:prstDash val="solid"/>
                <a:miter/>
              </a:ln>
            </p:spPr>
            <p:txBody>
              <a:bodyPr rtlCol="0" anchor="ctr"/>
              <a:lstStyle/>
              <a:p>
                <a:endParaRPr lang="en-GB"/>
              </a:p>
            </p:txBody>
          </p:sp>
          <p:sp>
            <p:nvSpPr>
              <p:cNvPr id="681" name="Freeform 680">
                <a:extLst>
                  <a:ext uri="{FF2B5EF4-FFF2-40B4-BE49-F238E27FC236}">
                    <a16:creationId xmlns:a16="http://schemas.microsoft.com/office/drawing/2014/main" id="{04E315B7-8E88-7ACE-4B81-5D782A652AD0}"/>
                  </a:ext>
                </a:extLst>
              </p:cNvPr>
              <p:cNvSpPr/>
              <p:nvPr/>
            </p:nvSpPr>
            <p:spPr>
              <a:xfrm>
                <a:off x="1863095" y="1370726"/>
                <a:ext cx="1066811" cy="220304"/>
              </a:xfrm>
              <a:custGeom>
                <a:avLst/>
                <a:gdLst>
                  <a:gd name="connsiteX0" fmla="*/ 1064911 w 1066811"/>
                  <a:gd name="connsiteY0" fmla="*/ 220304 h 220304"/>
                  <a:gd name="connsiteX1" fmla="*/ 959009 w 1066811"/>
                  <a:gd name="connsiteY1" fmla="*/ 181183 h 220304"/>
                  <a:gd name="connsiteX2" fmla="*/ 857385 w 1066811"/>
                  <a:gd name="connsiteY2" fmla="*/ 143665 h 220304"/>
                  <a:gd name="connsiteX3" fmla="*/ 749012 w 1066811"/>
                  <a:gd name="connsiteY3" fmla="*/ 148849 h 220304"/>
                  <a:gd name="connsiteX4" fmla="*/ 636171 w 1066811"/>
                  <a:gd name="connsiteY4" fmla="*/ 154223 h 220304"/>
                  <a:gd name="connsiteX5" fmla="*/ 530269 w 1066811"/>
                  <a:gd name="connsiteY5" fmla="*/ 115101 h 220304"/>
                  <a:gd name="connsiteX6" fmla="*/ 428645 w 1066811"/>
                  <a:gd name="connsiteY6" fmla="*/ 77583 h 220304"/>
                  <a:gd name="connsiteX7" fmla="*/ 320367 w 1066811"/>
                  <a:gd name="connsiteY7" fmla="*/ 82767 h 220304"/>
                  <a:gd name="connsiteX8" fmla="*/ 207525 w 1066811"/>
                  <a:gd name="connsiteY8" fmla="*/ 88141 h 220304"/>
                  <a:gd name="connsiteX9" fmla="*/ 101624 w 1066811"/>
                  <a:gd name="connsiteY9" fmla="*/ 49019 h 220304"/>
                  <a:gd name="connsiteX10" fmla="*/ 0 w 1066811"/>
                  <a:gd name="connsiteY10" fmla="*/ 11501 h 220304"/>
                  <a:gd name="connsiteX11" fmla="*/ 1806 w 1066811"/>
                  <a:gd name="connsiteY11" fmla="*/ 0 h 220304"/>
                  <a:gd name="connsiteX12" fmla="*/ 107708 w 1066811"/>
                  <a:gd name="connsiteY12" fmla="*/ 39121 h 220304"/>
                  <a:gd name="connsiteX13" fmla="*/ 209332 w 1066811"/>
                  <a:gd name="connsiteY13" fmla="*/ 76640 h 220304"/>
                  <a:gd name="connsiteX14" fmla="*/ 317705 w 1066811"/>
                  <a:gd name="connsiteY14" fmla="*/ 71455 h 220304"/>
                  <a:gd name="connsiteX15" fmla="*/ 430546 w 1066811"/>
                  <a:gd name="connsiteY15" fmla="*/ 66082 h 220304"/>
                  <a:gd name="connsiteX16" fmla="*/ 536448 w 1066811"/>
                  <a:gd name="connsiteY16" fmla="*/ 105203 h 220304"/>
                  <a:gd name="connsiteX17" fmla="*/ 638072 w 1066811"/>
                  <a:gd name="connsiteY17" fmla="*/ 142722 h 220304"/>
                  <a:gd name="connsiteX18" fmla="*/ 746445 w 1066811"/>
                  <a:gd name="connsiteY18" fmla="*/ 137537 h 220304"/>
                  <a:gd name="connsiteX19" fmla="*/ 859287 w 1066811"/>
                  <a:gd name="connsiteY19" fmla="*/ 132164 h 220304"/>
                  <a:gd name="connsiteX20" fmla="*/ 965188 w 1066811"/>
                  <a:gd name="connsiteY20" fmla="*/ 171285 h 220304"/>
                  <a:gd name="connsiteX21" fmla="*/ 1066812 w 1066811"/>
                  <a:gd name="connsiteY21" fmla="*/ 208804 h 220304"/>
                  <a:gd name="connsiteX22" fmla="*/ 1065006 w 1066811"/>
                  <a:gd name="connsiteY22" fmla="*/ 220304 h 2203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066811" h="220304">
                    <a:moveTo>
                      <a:pt x="1064911" y="220304"/>
                    </a:moveTo>
                    <a:cubicBezTo>
                      <a:pt x="1010154" y="211820"/>
                      <a:pt x="984106" y="196266"/>
                      <a:pt x="959009" y="181183"/>
                    </a:cubicBezTo>
                    <a:cubicBezTo>
                      <a:pt x="933722" y="166006"/>
                      <a:pt x="909861" y="151772"/>
                      <a:pt x="857385" y="143665"/>
                    </a:cubicBezTo>
                    <a:cubicBezTo>
                      <a:pt x="804910" y="135557"/>
                      <a:pt x="777721" y="141968"/>
                      <a:pt x="749012" y="148849"/>
                    </a:cubicBezTo>
                    <a:cubicBezTo>
                      <a:pt x="720398" y="155637"/>
                      <a:pt x="690833" y="162612"/>
                      <a:pt x="636171" y="154223"/>
                    </a:cubicBezTo>
                    <a:cubicBezTo>
                      <a:pt x="581413" y="145738"/>
                      <a:pt x="555366" y="130184"/>
                      <a:pt x="530269" y="115101"/>
                    </a:cubicBezTo>
                    <a:cubicBezTo>
                      <a:pt x="504982" y="99924"/>
                      <a:pt x="481121" y="85595"/>
                      <a:pt x="428645" y="77583"/>
                    </a:cubicBezTo>
                    <a:cubicBezTo>
                      <a:pt x="376170" y="69476"/>
                      <a:pt x="349076" y="75886"/>
                      <a:pt x="320367" y="82767"/>
                    </a:cubicBezTo>
                    <a:cubicBezTo>
                      <a:pt x="291752" y="89555"/>
                      <a:pt x="262187" y="96530"/>
                      <a:pt x="207525" y="88141"/>
                    </a:cubicBezTo>
                    <a:cubicBezTo>
                      <a:pt x="152768" y="79657"/>
                      <a:pt x="126816" y="64102"/>
                      <a:pt x="101624" y="49019"/>
                    </a:cubicBezTo>
                    <a:cubicBezTo>
                      <a:pt x="76337" y="33842"/>
                      <a:pt x="52476" y="19513"/>
                      <a:pt x="0" y="11501"/>
                    </a:cubicBezTo>
                    <a:lnTo>
                      <a:pt x="1806" y="0"/>
                    </a:lnTo>
                    <a:cubicBezTo>
                      <a:pt x="56563" y="8484"/>
                      <a:pt x="82516" y="24038"/>
                      <a:pt x="107708" y="39121"/>
                    </a:cubicBezTo>
                    <a:cubicBezTo>
                      <a:pt x="132995" y="54298"/>
                      <a:pt x="156856" y="68533"/>
                      <a:pt x="209332" y="76640"/>
                    </a:cubicBezTo>
                    <a:cubicBezTo>
                      <a:pt x="261807" y="84747"/>
                      <a:pt x="288901" y="78337"/>
                      <a:pt x="317705" y="71455"/>
                    </a:cubicBezTo>
                    <a:cubicBezTo>
                      <a:pt x="346319" y="64668"/>
                      <a:pt x="375884" y="57692"/>
                      <a:pt x="430546" y="66082"/>
                    </a:cubicBezTo>
                    <a:cubicBezTo>
                      <a:pt x="485303" y="74566"/>
                      <a:pt x="511256" y="90120"/>
                      <a:pt x="536448" y="105203"/>
                    </a:cubicBezTo>
                    <a:cubicBezTo>
                      <a:pt x="561735" y="120380"/>
                      <a:pt x="585596" y="134615"/>
                      <a:pt x="638072" y="142722"/>
                    </a:cubicBezTo>
                    <a:cubicBezTo>
                      <a:pt x="690547" y="150829"/>
                      <a:pt x="717641" y="144419"/>
                      <a:pt x="746445" y="137537"/>
                    </a:cubicBezTo>
                    <a:cubicBezTo>
                      <a:pt x="775060" y="130750"/>
                      <a:pt x="804625" y="123774"/>
                      <a:pt x="859287" y="132164"/>
                    </a:cubicBezTo>
                    <a:cubicBezTo>
                      <a:pt x="914044" y="140648"/>
                      <a:pt x="940091" y="156202"/>
                      <a:pt x="965188" y="171285"/>
                    </a:cubicBezTo>
                    <a:cubicBezTo>
                      <a:pt x="990475" y="186462"/>
                      <a:pt x="1014336" y="200697"/>
                      <a:pt x="1066812" y="208804"/>
                    </a:cubicBezTo>
                    <a:lnTo>
                      <a:pt x="1065006" y="220304"/>
                    </a:lnTo>
                    <a:close/>
                  </a:path>
                </a:pathLst>
              </a:custGeom>
              <a:solidFill>
                <a:schemeClr val="accent3"/>
              </a:solidFill>
              <a:ln w="9469" cap="flat">
                <a:noFill/>
                <a:prstDash val="solid"/>
                <a:miter/>
              </a:ln>
            </p:spPr>
            <p:txBody>
              <a:bodyPr rtlCol="0" anchor="ctr"/>
              <a:lstStyle/>
              <a:p>
                <a:endParaRPr lang="en-GB"/>
              </a:p>
            </p:txBody>
          </p:sp>
          <p:sp>
            <p:nvSpPr>
              <p:cNvPr id="682" name="Freeform 681">
                <a:extLst>
                  <a:ext uri="{FF2B5EF4-FFF2-40B4-BE49-F238E27FC236}">
                    <a16:creationId xmlns:a16="http://schemas.microsoft.com/office/drawing/2014/main" id="{87EE887D-50B4-8514-5731-0DF607419BEF}"/>
                  </a:ext>
                </a:extLst>
              </p:cNvPr>
              <p:cNvSpPr/>
              <p:nvPr/>
            </p:nvSpPr>
            <p:spPr>
              <a:xfrm>
                <a:off x="1857201" y="1474798"/>
                <a:ext cx="1066811" cy="220304"/>
              </a:xfrm>
              <a:custGeom>
                <a:avLst/>
                <a:gdLst>
                  <a:gd name="connsiteX0" fmla="*/ 1065101 w 1066811"/>
                  <a:gd name="connsiteY0" fmla="*/ 220304 h 220304"/>
                  <a:gd name="connsiteX1" fmla="*/ 959199 w 1066811"/>
                  <a:gd name="connsiteY1" fmla="*/ 181183 h 220304"/>
                  <a:gd name="connsiteX2" fmla="*/ 857575 w 1066811"/>
                  <a:gd name="connsiteY2" fmla="*/ 143664 h 220304"/>
                  <a:gd name="connsiteX3" fmla="*/ 749202 w 1066811"/>
                  <a:gd name="connsiteY3" fmla="*/ 148849 h 220304"/>
                  <a:gd name="connsiteX4" fmla="*/ 636266 w 1066811"/>
                  <a:gd name="connsiteY4" fmla="*/ 154223 h 220304"/>
                  <a:gd name="connsiteX5" fmla="*/ 530364 w 1066811"/>
                  <a:gd name="connsiteY5" fmla="*/ 115101 h 220304"/>
                  <a:gd name="connsiteX6" fmla="*/ 428740 w 1066811"/>
                  <a:gd name="connsiteY6" fmla="*/ 77583 h 220304"/>
                  <a:gd name="connsiteX7" fmla="*/ 320367 w 1066811"/>
                  <a:gd name="connsiteY7" fmla="*/ 82767 h 220304"/>
                  <a:gd name="connsiteX8" fmla="*/ 207525 w 1066811"/>
                  <a:gd name="connsiteY8" fmla="*/ 88141 h 220304"/>
                  <a:gd name="connsiteX9" fmla="*/ 101624 w 1066811"/>
                  <a:gd name="connsiteY9" fmla="*/ 49019 h 220304"/>
                  <a:gd name="connsiteX10" fmla="*/ 0 w 1066811"/>
                  <a:gd name="connsiteY10" fmla="*/ 11501 h 220304"/>
                  <a:gd name="connsiteX11" fmla="*/ 1806 w 1066811"/>
                  <a:gd name="connsiteY11" fmla="*/ 0 h 220304"/>
                  <a:gd name="connsiteX12" fmla="*/ 107708 w 1066811"/>
                  <a:gd name="connsiteY12" fmla="*/ 39121 h 220304"/>
                  <a:gd name="connsiteX13" fmla="*/ 209332 w 1066811"/>
                  <a:gd name="connsiteY13" fmla="*/ 76640 h 220304"/>
                  <a:gd name="connsiteX14" fmla="*/ 317705 w 1066811"/>
                  <a:gd name="connsiteY14" fmla="*/ 71455 h 220304"/>
                  <a:gd name="connsiteX15" fmla="*/ 430546 w 1066811"/>
                  <a:gd name="connsiteY15" fmla="*/ 66082 h 220304"/>
                  <a:gd name="connsiteX16" fmla="*/ 536448 w 1066811"/>
                  <a:gd name="connsiteY16" fmla="*/ 105203 h 220304"/>
                  <a:gd name="connsiteX17" fmla="*/ 638072 w 1066811"/>
                  <a:gd name="connsiteY17" fmla="*/ 142722 h 220304"/>
                  <a:gd name="connsiteX18" fmla="*/ 746445 w 1066811"/>
                  <a:gd name="connsiteY18" fmla="*/ 137537 h 220304"/>
                  <a:gd name="connsiteX19" fmla="*/ 859286 w 1066811"/>
                  <a:gd name="connsiteY19" fmla="*/ 132164 h 220304"/>
                  <a:gd name="connsiteX20" fmla="*/ 965188 w 1066811"/>
                  <a:gd name="connsiteY20" fmla="*/ 171285 h 220304"/>
                  <a:gd name="connsiteX21" fmla="*/ 1066812 w 1066811"/>
                  <a:gd name="connsiteY21" fmla="*/ 208804 h 220304"/>
                  <a:gd name="connsiteX22" fmla="*/ 1065006 w 1066811"/>
                  <a:gd name="connsiteY22" fmla="*/ 220304 h 2203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066811" h="220304">
                    <a:moveTo>
                      <a:pt x="1065101" y="220304"/>
                    </a:moveTo>
                    <a:cubicBezTo>
                      <a:pt x="1010344" y="211820"/>
                      <a:pt x="984296" y="196266"/>
                      <a:pt x="959199" y="181183"/>
                    </a:cubicBezTo>
                    <a:cubicBezTo>
                      <a:pt x="933912" y="166006"/>
                      <a:pt x="910051" y="151677"/>
                      <a:pt x="857575" y="143664"/>
                    </a:cubicBezTo>
                    <a:cubicBezTo>
                      <a:pt x="805100" y="135557"/>
                      <a:pt x="778006" y="141968"/>
                      <a:pt x="749202" y="148849"/>
                    </a:cubicBezTo>
                    <a:cubicBezTo>
                      <a:pt x="720588" y="155637"/>
                      <a:pt x="691118" y="162612"/>
                      <a:pt x="636266" y="154223"/>
                    </a:cubicBezTo>
                    <a:cubicBezTo>
                      <a:pt x="581509" y="145738"/>
                      <a:pt x="555556" y="130184"/>
                      <a:pt x="530364" y="115101"/>
                    </a:cubicBezTo>
                    <a:cubicBezTo>
                      <a:pt x="505077" y="99924"/>
                      <a:pt x="481216" y="85690"/>
                      <a:pt x="428740" y="77583"/>
                    </a:cubicBezTo>
                    <a:cubicBezTo>
                      <a:pt x="376265" y="69476"/>
                      <a:pt x="349171" y="75886"/>
                      <a:pt x="320367" y="82767"/>
                    </a:cubicBezTo>
                    <a:cubicBezTo>
                      <a:pt x="291847" y="89555"/>
                      <a:pt x="262283" y="96530"/>
                      <a:pt x="207525" y="88141"/>
                    </a:cubicBezTo>
                    <a:cubicBezTo>
                      <a:pt x="152768" y="79657"/>
                      <a:pt x="126816" y="64102"/>
                      <a:pt x="101624" y="49019"/>
                    </a:cubicBezTo>
                    <a:cubicBezTo>
                      <a:pt x="76337" y="33842"/>
                      <a:pt x="52475" y="19608"/>
                      <a:pt x="0" y="11501"/>
                    </a:cubicBezTo>
                    <a:lnTo>
                      <a:pt x="1806" y="0"/>
                    </a:lnTo>
                    <a:cubicBezTo>
                      <a:pt x="56563" y="8484"/>
                      <a:pt x="82516" y="24038"/>
                      <a:pt x="107708" y="39121"/>
                    </a:cubicBezTo>
                    <a:cubicBezTo>
                      <a:pt x="132995" y="54298"/>
                      <a:pt x="156856" y="68533"/>
                      <a:pt x="209332" y="76640"/>
                    </a:cubicBezTo>
                    <a:cubicBezTo>
                      <a:pt x="261807" y="84747"/>
                      <a:pt x="288901" y="78337"/>
                      <a:pt x="317705" y="71455"/>
                    </a:cubicBezTo>
                    <a:cubicBezTo>
                      <a:pt x="346319" y="64668"/>
                      <a:pt x="375884" y="57692"/>
                      <a:pt x="430546" y="66082"/>
                    </a:cubicBezTo>
                    <a:cubicBezTo>
                      <a:pt x="485303" y="74566"/>
                      <a:pt x="511256" y="90120"/>
                      <a:pt x="536448" y="105203"/>
                    </a:cubicBezTo>
                    <a:cubicBezTo>
                      <a:pt x="561735" y="120380"/>
                      <a:pt x="585596" y="134709"/>
                      <a:pt x="638072" y="142722"/>
                    </a:cubicBezTo>
                    <a:cubicBezTo>
                      <a:pt x="690547" y="150829"/>
                      <a:pt x="717641" y="144419"/>
                      <a:pt x="746445" y="137537"/>
                    </a:cubicBezTo>
                    <a:cubicBezTo>
                      <a:pt x="775059" y="130750"/>
                      <a:pt x="804625" y="123774"/>
                      <a:pt x="859286" y="132164"/>
                    </a:cubicBezTo>
                    <a:cubicBezTo>
                      <a:pt x="914044" y="140648"/>
                      <a:pt x="940091" y="156202"/>
                      <a:pt x="965188" y="171285"/>
                    </a:cubicBezTo>
                    <a:cubicBezTo>
                      <a:pt x="990475" y="186462"/>
                      <a:pt x="1014336" y="200791"/>
                      <a:pt x="1066812" y="208804"/>
                    </a:cubicBezTo>
                    <a:lnTo>
                      <a:pt x="1065006" y="220304"/>
                    </a:lnTo>
                    <a:close/>
                  </a:path>
                </a:pathLst>
              </a:custGeom>
              <a:solidFill>
                <a:schemeClr val="accent3"/>
              </a:solidFill>
              <a:ln w="9469" cap="flat">
                <a:noFill/>
                <a:prstDash val="solid"/>
                <a:miter/>
              </a:ln>
            </p:spPr>
            <p:txBody>
              <a:bodyPr rtlCol="0" anchor="ctr"/>
              <a:lstStyle/>
              <a:p>
                <a:endParaRPr lang="en-GB"/>
              </a:p>
            </p:txBody>
          </p:sp>
        </p:grpSp>
      </p:grpSp>
      <p:grpSp>
        <p:nvGrpSpPr>
          <p:cNvPr id="686" name="Group 685">
            <a:extLst>
              <a:ext uri="{FF2B5EF4-FFF2-40B4-BE49-F238E27FC236}">
                <a16:creationId xmlns:a16="http://schemas.microsoft.com/office/drawing/2014/main" id="{12129075-7502-96CE-002D-6A4A93E5B612}"/>
              </a:ext>
            </a:extLst>
          </p:cNvPr>
          <p:cNvGrpSpPr/>
          <p:nvPr userDrawn="1"/>
        </p:nvGrpSpPr>
        <p:grpSpPr>
          <a:xfrm rot="17542568">
            <a:off x="1750184" y="3381033"/>
            <a:ext cx="605750" cy="870926"/>
            <a:chOff x="4214085" y="856015"/>
            <a:chExt cx="871741" cy="1253361"/>
          </a:xfrm>
        </p:grpSpPr>
        <p:sp>
          <p:nvSpPr>
            <p:cNvPr id="687" name="Freeform 686">
              <a:extLst>
                <a:ext uri="{FF2B5EF4-FFF2-40B4-BE49-F238E27FC236}">
                  <a16:creationId xmlns:a16="http://schemas.microsoft.com/office/drawing/2014/main" id="{4C2ABFB6-ADC9-66FB-21E3-BEB89BC58BA7}"/>
                </a:ext>
              </a:extLst>
            </p:cNvPr>
            <p:cNvSpPr/>
            <p:nvPr/>
          </p:nvSpPr>
          <p:spPr>
            <a:xfrm>
              <a:off x="4258206" y="930361"/>
              <a:ext cx="827620" cy="1179015"/>
            </a:xfrm>
            <a:custGeom>
              <a:avLst/>
              <a:gdLst>
                <a:gd name="connsiteX0" fmla="*/ 575860 w 827620"/>
                <a:gd name="connsiteY0" fmla="*/ 33265 h 1179015"/>
                <a:gd name="connsiteX1" fmla="*/ 33119 w 827620"/>
                <a:gd name="connsiteY1" fmla="*/ 252584 h 1179015"/>
                <a:gd name="connsiteX2" fmla="*/ 129230 w 827620"/>
                <a:gd name="connsiteY2" fmla="*/ 714854 h 1179015"/>
                <a:gd name="connsiteX3" fmla="*/ 117923 w 827620"/>
                <a:gd name="connsiteY3" fmla="*/ 848147 h 1179015"/>
                <a:gd name="connsiteX4" fmla="*/ 89655 w 827620"/>
                <a:gd name="connsiteY4" fmla="*/ 1179015 h 1179015"/>
                <a:gd name="connsiteX5" fmla="*/ 308259 w 827620"/>
                <a:gd name="connsiteY5" fmla="*/ 929446 h 1179015"/>
                <a:gd name="connsiteX6" fmla="*/ 395889 w 827620"/>
                <a:gd name="connsiteY6" fmla="*/ 829240 h 1179015"/>
                <a:gd name="connsiteX7" fmla="*/ 794464 w 827620"/>
                <a:gd name="connsiteY7" fmla="*/ 578725 h 1179015"/>
                <a:gd name="connsiteX8" fmla="*/ 575860 w 827620"/>
                <a:gd name="connsiteY8" fmla="*/ 34210 h 1179015"/>
                <a:gd name="connsiteX9" fmla="*/ 575860 w 827620"/>
                <a:gd name="connsiteY9" fmla="*/ 33265 h 1179015"/>
                <a:gd name="connsiteX10" fmla="*/ 359141 w 827620"/>
                <a:gd name="connsiteY10" fmla="*/ 526732 h 1179015"/>
                <a:gd name="connsiteX11" fmla="*/ 293183 w 827620"/>
                <a:gd name="connsiteY11" fmla="*/ 363188 h 1179015"/>
                <a:gd name="connsiteX12" fmla="*/ 456193 w 827620"/>
                <a:gd name="connsiteY12" fmla="*/ 297014 h 1179015"/>
                <a:gd name="connsiteX13" fmla="*/ 522151 w 827620"/>
                <a:gd name="connsiteY13" fmla="*/ 460558 h 1179015"/>
                <a:gd name="connsiteX14" fmla="*/ 359141 w 827620"/>
                <a:gd name="connsiteY14" fmla="*/ 526732 h 1179015"/>
                <a:gd name="connsiteX15" fmla="*/ 359141 w 827620"/>
                <a:gd name="connsiteY15" fmla="*/ 526732 h 11790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827620" h="1179015">
                  <a:moveTo>
                    <a:pt x="575860" y="33265"/>
                  </a:moveTo>
                  <a:cubicBezTo>
                    <a:pt x="365736" y="-56542"/>
                    <a:pt x="122634" y="41773"/>
                    <a:pt x="33119" y="252584"/>
                  </a:cubicBezTo>
                  <a:cubicBezTo>
                    <a:pt x="-36608" y="416127"/>
                    <a:pt x="7678" y="598577"/>
                    <a:pt x="129230" y="714854"/>
                  </a:cubicBezTo>
                  <a:lnTo>
                    <a:pt x="117923" y="848147"/>
                  </a:lnTo>
                  <a:lnTo>
                    <a:pt x="89655" y="1179015"/>
                  </a:lnTo>
                  <a:lnTo>
                    <a:pt x="308259" y="929446"/>
                  </a:lnTo>
                  <a:lnTo>
                    <a:pt x="395889" y="829240"/>
                  </a:lnTo>
                  <a:cubicBezTo>
                    <a:pt x="562668" y="835857"/>
                    <a:pt x="724737" y="742269"/>
                    <a:pt x="794464" y="578725"/>
                  </a:cubicBezTo>
                  <a:cubicBezTo>
                    <a:pt x="883978" y="367915"/>
                    <a:pt x="785984" y="124018"/>
                    <a:pt x="575860" y="34210"/>
                  </a:cubicBezTo>
                  <a:lnTo>
                    <a:pt x="575860" y="33265"/>
                  </a:lnTo>
                  <a:close/>
                  <a:moveTo>
                    <a:pt x="359141" y="526732"/>
                  </a:moveTo>
                  <a:cubicBezTo>
                    <a:pt x="296009" y="500262"/>
                    <a:pt x="266799" y="426526"/>
                    <a:pt x="293183" y="363188"/>
                  </a:cubicBezTo>
                  <a:cubicBezTo>
                    <a:pt x="319566" y="299851"/>
                    <a:pt x="393062" y="270545"/>
                    <a:pt x="456193" y="297014"/>
                  </a:cubicBezTo>
                  <a:cubicBezTo>
                    <a:pt x="519324" y="323484"/>
                    <a:pt x="548535" y="397220"/>
                    <a:pt x="522151" y="460558"/>
                  </a:cubicBezTo>
                  <a:cubicBezTo>
                    <a:pt x="495768" y="523896"/>
                    <a:pt x="422272" y="553201"/>
                    <a:pt x="359141" y="526732"/>
                  </a:cubicBezTo>
                  <a:lnTo>
                    <a:pt x="359141" y="526732"/>
                  </a:lnTo>
                  <a:close/>
                </a:path>
              </a:pathLst>
            </a:custGeom>
            <a:solidFill>
              <a:srgbClr val="FFFFFF"/>
            </a:solidFill>
            <a:ln w="9423" cap="flat">
              <a:noFill/>
              <a:prstDash val="solid"/>
              <a:miter/>
            </a:ln>
          </p:spPr>
          <p:txBody>
            <a:bodyPr rtlCol="0" anchor="ctr"/>
            <a:lstStyle/>
            <a:p>
              <a:endParaRPr lang="en-GB"/>
            </a:p>
          </p:txBody>
        </p:sp>
        <p:sp>
          <p:nvSpPr>
            <p:cNvPr id="688" name="Freeform 687">
              <a:extLst>
                <a:ext uri="{FF2B5EF4-FFF2-40B4-BE49-F238E27FC236}">
                  <a16:creationId xmlns:a16="http://schemas.microsoft.com/office/drawing/2014/main" id="{8C8F9BD4-EF31-6EC1-602F-A79B6385F6AA}"/>
                </a:ext>
              </a:extLst>
            </p:cNvPr>
            <p:cNvSpPr/>
            <p:nvPr/>
          </p:nvSpPr>
          <p:spPr>
            <a:xfrm>
              <a:off x="4214085" y="856015"/>
              <a:ext cx="840207" cy="1203447"/>
            </a:xfrm>
            <a:custGeom>
              <a:avLst/>
              <a:gdLst>
                <a:gd name="connsiteX0" fmla="*/ 88454 w 840207"/>
                <a:gd name="connsiteY0" fmla="*/ 1203447 h 1203447"/>
                <a:gd name="connsiteX1" fmla="*/ 129348 w 840207"/>
                <a:gd name="connsiteY1" fmla="*/ 723594 h 1203447"/>
                <a:gd name="connsiteX2" fmla="*/ 33991 w 840207"/>
                <a:gd name="connsiteY2" fmla="*/ 256502 h 1203447"/>
                <a:gd name="connsiteX3" fmla="*/ 263431 w 840207"/>
                <a:gd name="connsiteY3" fmla="*/ 30755 h 1203447"/>
                <a:gd name="connsiteX4" fmla="*/ 584741 w 840207"/>
                <a:gd name="connsiteY4" fmla="*/ 33875 h 1203447"/>
                <a:gd name="connsiteX5" fmla="*/ 588510 w 840207"/>
                <a:gd name="connsiteY5" fmla="*/ 35482 h 1203447"/>
                <a:gd name="connsiteX6" fmla="*/ 588510 w 840207"/>
                <a:gd name="connsiteY6" fmla="*/ 36427 h 1203447"/>
                <a:gd name="connsiteX7" fmla="*/ 806643 w 840207"/>
                <a:gd name="connsiteY7" fmla="*/ 587370 h 1203447"/>
                <a:gd name="connsiteX8" fmla="*/ 405147 w 840207"/>
                <a:gd name="connsiteY8" fmla="*/ 841761 h 1203447"/>
                <a:gd name="connsiteX9" fmla="*/ 88454 w 840207"/>
                <a:gd name="connsiteY9" fmla="*/ 1203447 h 1203447"/>
                <a:gd name="connsiteX10" fmla="*/ 420411 w 840207"/>
                <a:gd name="connsiteY10" fmla="*/ 12321 h 1203447"/>
                <a:gd name="connsiteX11" fmla="*/ 268048 w 840207"/>
                <a:gd name="connsiteY11" fmla="*/ 42194 h 1203447"/>
                <a:gd name="connsiteX12" fmla="*/ 45204 w 840207"/>
                <a:gd name="connsiteY12" fmla="*/ 261323 h 1203447"/>
                <a:gd name="connsiteX13" fmla="*/ 139901 w 840207"/>
                <a:gd name="connsiteY13" fmla="*/ 716693 h 1203447"/>
                <a:gd name="connsiteX14" fmla="*/ 142068 w 840207"/>
                <a:gd name="connsiteY14" fmla="*/ 718678 h 1203447"/>
                <a:gd name="connsiteX15" fmla="*/ 103813 w 840207"/>
                <a:gd name="connsiteY15" fmla="*/ 1167146 h 1203447"/>
                <a:gd name="connsiteX16" fmla="*/ 399682 w 840207"/>
                <a:gd name="connsiteY16" fmla="*/ 829188 h 1203447"/>
                <a:gd name="connsiteX17" fmla="*/ 402603 w 840207"/>
                <a:gd name="connsiteY17" fmla="*/ 829188 h 1203447"/>
                <a:gd name="connsiteX18" fmla="*/ 795336 w 840207"/>
                <a:gd name="connsiteY18" fmla="*/ 582549 h 1203447"/>
                <a:gd name="connsiteX19" fmla="*/ 579936 w 840207"/>
                <a:gd name="connsiteY19" fmla="*/ 46069 h 1203447"/>
                <a:gd name="connsiteX20" fmla="*/ 576167 w 840207"/>
                <a:gd name="connsiteY20" fmla="*/ 44462 h 1203447"/>
                <a:gd name="connsiteX21" fmla="*/ 576167 w 840207"/>
                <a:gd name="connsiteY21" fmla="*/ 43517 h 1203447"/>
                <a:gd name="connsiteX22" fmla="*/ 420411 w 840207"/>
                <a:gd name="connsiteY22" fmla="*/ 12226 h 1203447"/>
                <a:gd name="connsiteX23" fmla="*/ 414004 w 840207"/>
                <a:gd name="connsiteY23" fmla="*/ 548990 h 1203447"/>
                <a:gd name="connsiteX24" fmla="*/ 363216 w 840207"/>
                <a:gd name="connsiteY24" fmla="*/ 538780 h 1203447"/>
                <a:gd name="connsiteX25" fmla="*/ 363216 w 840207"/>
                <a:gd name="connsiteY25" fmla="*/ 538780 h 1203447"/>
                <a:gd name="connsiteX26" fmla="*/ 293960 w 840207"/>
                <a:gd name="connsiteY26" fmla="*/ 367201 h 1203447"/>
                <a:gd name="connsiteX27" fmla="*/ 464980 w 840207"/>
                <a:gd name="connsiteY27" fmla="*/ 297719 h 1203447"/>
                <a:gd name="connsiteX28" fmla="*/ 534236 w 840207"/>
                <a:gd name="connsiteY28" fmla="*/ 469297 h 1203447"/>
                <a:gd name="connsiteX29" fmla="*/ 414004 w 840207"/>
                <a:gd name="connsiteY29" fmla="*/ 548990 h 1203447"/>
                <a:gd name="connsiteX30" fmla="*/ 367928 w 840207"/>
                <a:gd name="connsiteY30" fmla="*/ 527341 h 1203447"/>
                <a:gd name="connsiteX31" fmla="*/ 522929 w 840207"/>
                <a:gd name="connsiteY31" fmla="*/ 464476 h 1203447"/>
                <a:gd name="connsiteX32" fmla="*/ 460269 w 840207"/>
                <a:gd name="connsiteY32" fmla="*/ 308968 h 1203447"/>
                <a:gd name="connsiteX33" fmla="*/ 305267 w 840207"/>
                <a:gd name="connsiteY33" fmla="*/ 371833 h 1203447"/>
                <a:gd name="connsiteX34" fmla="*/ 367928 w 840207"/>
                <a:gd name="connsiteY34" fmla="*/ 527341 h 1203447"/>
                <a:gd name="connsiteX35" fmla="*/ 367928 w 840207"/>
                <a:gd name="connsiteY35" fmla="*/ 527341 h 1203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840207" h="1203447">
                  <a:moveTo>
                    <a:pt x="88454" y="1203447"/>
                  </a:moveTo>
                  <a:lnTo>
                    <a:pt x="129348" y="723594"/>
                  </a:lnTo>
                  <a:cubicBezTo>
                    <a:pt x="2708" y="600794"/>
                    <a:pt x="-34794" y="417777"/>
                    <a:pt x="33991" y="256502"/>
                  </a:cubicBezTo>
                  <a:cubicBezTo>
                    <a:pt x="77901" y="152987"/>
                    <a:pt x="159406" y="72823"/>
                    <a:pt x="263431" y="30755"/>
                  </a:cubicBezTo>
                  <a:cubicBezTo>
                    <a:pt x="367456" y="-11313"/>
                    <a:pt x="481564" y="-10178"/>
                    <a:pt x="584741" y="33875"/>
                  </a:cubicBezTo>
                  <a:lnTo>
                    <a:pt x="588510" y="35482"/>
                  </a:lnTo>
                  <a:lnTo>
                    <a:pt x="588510" y="36427"/>
                  </a:lnTo>
                  <a:cubicBezTo>
                    <a:pt x="799011" y="128787"/>
                    <a:pt x="896817" y="375047"/>
                    <a:pt x="806643" y="587370"/>
                  </a:cubicBezTo>
                  <a:cubicBezTo>
                    <a:pt x="738141" y="747983"/>
                    <a:pt x="580784" y="847433"/>
                    <a:pt x="405147" y="841761"/>
                  </a:cubicBezTo>
                  <a:lnTo>
                    <a:pt x="88454" y="1203447"/>
                  </a:lnTo>
                  <a:close/>
                  <a:moveTo>
                    <a:pt x="420411" y="12321"/>
                  </a:moveTo>
                  <a:cubicBezTo>
                    <a:pt x="368870" y="12321"/>
                    <a:pt x="317328" y="22247"/>
                    <a:pt x="268048" y="42194"/>
                  </a:cubicBezTo>
                  <a:cubicBezTo>
                    <a:pt x="167038" y="83032"/>
                    <a:pt x="87888" y="160834"/>
                    <a:pt x="45204" y="261323"/>
                  </a:cubicBezTo>
                  <a:cubicBezTo>
                    <a:pt x="-21885" y="418722"/>
                    <a:pt x="15240" y="597485"/>
                    <a:pt x="139901" y="716693"/>
                  </a:cubicBezTo>
                  <a:lnTo>
                    <a:pt x="142068" y="718678"/>
                  </a:lnTo>
                  <a:lnTo>
                    <a:pt x="103813" y="1167146"/>
                  </a:lnTo>
                  <a:lnTo>
                    <a:pt x="399682" y="829188"/>
                  </a:lnTo>
                  <a:lnTo>
                    <a:pt x="402603" y="829188"/>
                  </a:lnTo>
                  <a:cubicBezTo>
                    <a:pt x="574188" y="835994"/>
                    <a:pt x="728530" y="739286"/>
                    <a:pt x="795336" y="582549"/>
                  </a:cubicBezTo>
                  <a:cubicBezTo>
                    <a:pt x="883437" y="375142"/>
                    <a:pt x="786761" y="134459"/>
                    <a:pt x="579936" y="46069"/>
                  </a:cubicBezTo>
                  <a:lnTo>
                    <a:pt x="576167" y="44462"/>
                  </a:lnTo>
                  <a:lnTo>
                    <a:pt x="576167" y="43517"/>
                  </a:lnTo>
                  <a:cubicBezTo>
                    <a:pt x="526039" y="22625"/>
                    <a:pt x="473178" y="12226"/>
                    <a:pt x="420411" y="12226"/>
                  </a:cubicBezTo>
                  <a:close/>
                  <a:moveTo>
                    <a:pt x="414004" y="548990"/>
                  </a:moveTo>
                  <a:cubicBezTo>
                    <a:pt x="397043" y="548990"/>
                    <a:pt x="379800" y="545681"/>
                    <a:pt x="363216" y="538780"/>
                  </a:cubicBezTo>
                  <a:lnTo>
                    <a:pt x="363216" y="538780"/>
                  </a:lnTo>
                  <a:cubicBezTo>
                    <a:pt x="297164" y="511081"/>
                    <a:pt x="266069" y="434131"/>
                    <a:pt x="293960" y="367201"/>
                  </a:cubicBezTo>
                  <a:cubicBezTo>
                    <a:pt x="321568" y="300933"/>
                    <a:pt x="398268" y="269737"/>
                    <a:pt x="464980" y="297719"/>
                  </a:cubicBezTo>
                  <a:cubicBezTo>
                    <a:pt x="531032" y="325417"/>
                    <a:pt x="562127" y="402368"/>
                    <a:pt x="534236" y="469297"/>
                  </a:cubicBezTo>
                  <a:cubicBezTo>
                    <a:pt x="513506" y="519022"/>
                    <a:pt x="465074" y="548990"/>
                    <a:pt x="414004" y="548990"/>
                  </a:cubicBezTo>
                  <a:close/>
                  <a:moveTo>
                    <a:pt x="367928" y="527341"/>
                  </a:moveTo>
                  <a:cubicBezTo>
                    <a:pt x="428421" y="552676"/>
                    <a:pt x="497959" y="524505"/>
                    <a:pt x="522929" y="464476"/>
                  </a:cubicBezTo>
                  <a:cubicBezTo>
                    <a:pt x="548182" y="403786"/>
                    <a:pt x="520102" y="334020"/>
                    <a:pt x="460269" y="308968"/>
                  </a:cubicBezTo>
                  <a:cubicBezTo>
                    <a:pt x="399776" y="283633"/>
                    <a:pt x="330237" y="311804"/>
                    <a:pt x="305267" y="371833"/>
                  </a:cubicBezTo>
                  <a:cubicBezTo>
                    <a:pt x="280015" y="432524"/>
                    <a:pt x="308094" y="502290"/>
                    <a:pt x="367928" y="527341"/>
                  </a:cubicBezTo>
                  <a:lnTo>
                    <a:pt x="367928" y="527341"/>
                  </a:lnTo>
                  <a:close/>
                </a:path>
              </a:pathLst>
            </a:custGeom>
            <a:solidFill>
              <a:schemeClr val="accent5"/>
            </a:solidFill>
            <a:ln w="3175" cap="flat">
              <a:solidFill>
                <a:schemeClr val="accent5"/>
              </a:solidFill>
              <a:prstDash val="solid"/>
              <a:miter/>
            </a:ln>
          </p:spPr>
          <p:txBody>
            <a:bodyPr rtlCol="0" anchor="ctr"/>
            <a:lstStyle/>
            <a:p>
              <a:endParaRPr lang="en-GB"/>
            </a:p>
          </p:txBody>
        </p:sp>
      </p:grpSp>
      <p:grpSp>
        <p:nvGrpSpPr>
          <p:cNvPr id="689" name="Group 688">
            <a:extLst>
              <a:ext uri="{FF2B5EF4-FFF2-40B4-BE49-F238E27FC236}">
                <a16:creationId xmlns:a16="http://schemas.microsoft.com/office/drawing/2014/main" id="{F8372B13-1627-CFD4-7E8F-3D375A00CE04}"/>
              </a:ext>
            </a:extLst>
          </p:cNvPr>
          <p:cNvGrpSpPr/>
          <p:nvPr userDrawn="1"/>
        </p:nvGrpSpPr>
        <p:grpSpPr>
          <a:xfrm rot="19792249">
            <a:off x="10244210" y="2800430"/>
            <a:ext cx="605750" cy="870926"/>
            <a:chOff x="4214085" y="856015"/>
            <a:chExt cx="871741" cy="1253361"/>
          </a:xfrm>
        </p:grpSpPr>
        <p:sp>
          <p:nvSpPr>
            <p:cNvPr id="690" name="Freeform 689">
              <a:extLst>
                <a:ext uri="{FF2B5EF4-FFF2-40B4-BE49-F238E27FC236}">
                  <a16:creationId xmlns:a16="http://schemas.microsoft.com/office/drawing/2014/main" id="{DE823291-CF3C-EE05-1353-6EE0B5556969}"/>
                </a:ext>
              </a:extLst>
            </p:cNvPr>
            <p:cNvSpPr/>
            <p:nvPr/>
          </p:nvSpPr>
          <p:spPr>
            <a:xfrm>
              <a:off x="4258206" y="930361"/>
              <a:ext cx="827620" cy="1179015"/>
            </a:xfrm>
            <a:custGeom>
              <a:avLst/>
              <a:gdLst>
                <a:gd name="connsiteX0" fmla="*/ 575860 w 827620"/>
                <a:gd name="connsiteY0" fmla="*/ 33265 h 1179015"/>
                <a:gd name="connsiteX1" fmla="*/ 33119 w 827620"/>
                <a:gd name="connsiteY1" fmla="*/ 252584 h 1179015"/>
                <a:gd name="connsiteX2" fmla="*/ 129230 w 827620"/>
                <a:gd name="connsiteY2" fmla="*/ 714854 h 1179015"/>
                <a:gd name="connsiteX3" fmla="*/ 117923 w 827620"/>
                <a:gd name="connsiteY3" fmla="*/ 848147 h 1179015"/>
                <a:gd name="connsiteX4" fmla="*/ 89655 w 827620"/>
                <a:gd name="connsiteY4" fmla="*/ 1179015 h 1179015"/>
                <a:gd name="connsiteX5" fmla="*/ 308259 w 827620"/>
                <a:gd name="connsiteY5" fmla="*/ 929446 h 1179015"/>
                <a:gd name="connsiteX6" fmla="*/ 395889 w 827620"/>
                <a:gd name="connsiteY6" fmla="*/ 829240 h 1179015"/>
                <a:gd name="connsiteX7" fmla="*/ 794464 w 827620"/>
                <a:gd name="connsiteY7" fmla="*/ 578725 h 1179015"/>
                <a:gd name="connsiteX8" fmla="*/ 575860 w 827620"/>
                <a:gd name="connsiteY8" fmla="*/ 34210 h 1179015"/>
                <a:gd name="connsiteX9" fmla="*/ 575860 w 827620"/>
                <a:gd name="connsiteY9" fmla="*/ 33265 h 1179015"/>
                <a:gd name="connsiteX10" fmla="*/ 359141 w 827620"/>
                <a:gd name="connsiteY10" fmla="*/ 526732 h 1179015"/>
                <a:gd name="connsiteX11" fmla="*/ 293183 w 827620"/>
                <a:gd name="connsiteY11" fmla="*/ 363188 h 1179015"/>
                <a:gd name="connsiteX12" fmla="*/ 456193 w 827620"/>
                <a:gd name="connsiteY12" fmla="*/ 297014 h 1179015"/>
                <a:gd name="connsiteX13" fmla="*/ 522151 w 827620"/>
                <a:gd name="connsiteY13" fmla="*/ 460558 h 1179015"/>
                <a:gd name="connsiteX14" fmla="*/ 359141 w 827620"/>
                <a:gd name="connsiteY14" fmla="*/ 526732 h 1179015"/>
                <a:gd name="connsiteX15" fmla="*/ 359141 w 827620"/>
                <a:gd name="connsiteY15" fmla="*/ 526732 h 11790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827620" h="1179015">
                  <a:moveTo>
                    <a:pt x="575860" y="33265"/>
                  </a:moveTo>
                  <a:cubicBezTo>
                    <a:pt x="365736" y="-56542"/>
                    <a:pt x="122634" y="41773"/>
                    <a:pt x="33119" y="252584"/>
                  </a:cubicBezTo>
                  <a:cubicBezTo>
                    <a:pt x="-36608" y="416127"/>
                    <a:pt x="7678" y="598577"/>
                    <a:pt x="129230" y="714854"/>
                  </a:cubicBezTo>
                  <a:lnTo>
                    <a:pt x="117923" y="848147"/>
                  </a:lnTo>
                  <a:lnTo>
                    <a:pt x="89655" y="1179015"/>
                  </a:lnTo>
                  <a:lnTo>
                    <a:pt x="308259" y="929446"/>
                  </a:lnTo>
                  <a:lnTo>
                    <a:pt x="395889" y="829240"/>
                  </a:lnTo>
                  <a:cubicBezTo>
                    <a:pt x="562668" y="835857"/>
                    <a:pt x="724737" y="742269"/>
                    <a:pt x="794464" y="578725"/>
                  </a:cubicBezTo>
                  <a:cubicBezTo>
                    <a:pt x="883978" y="367915"/>
                    <a:pt x="785984" y="124018"/>
                    <a:pt x="575860" y="34210"/>
                  </a:cubicBezTo>
                  <a:lnTo>
                    <a:pt x="575860" y="33265"/>
                  </a:lnTo>
                  <a:close/>
                  <a:moveTo>
                    <a:pt x="359141" y="526732"/>
                  </a:moveTo>
                  <a:cubicBezTo>
                    <a:pt x="296009" y="500262"/>
                    <a:pt x="266799" y="426526"/>
                    <a:pt x="293183" y="363188"/>
                  </a:cubicBezTo>
                  <a:cubicBezTo>
                    <a:pt x="319566" y="299851"/>
                    <a:pt x="393062" y="270545"/>
                    <a:pt x="456193" y="297014"/>
                  </a:cubicBezTo>
                  <a:cubicBezTo>
                    <a:pt x="519324" y="323484"/>
                    <a:pt x="548535" y="397220"/>
                    <a:pt x="522151" y="460558"/>
                  </a:cubicBezTo>
                  <a:cubicBezTo>
                    <a:pt x="495768" y="523896"/>
                    <a:pt x="422272" y="553201"/>
                    <a:pt x="359141" y="526732"/>
                  </a:cubicBezTo>
                  <a:lnTo>
                    <a:pt x="359141" y="526732"/>
                  </a:lnTo>
                  <a:close/>
                </a:path>
              </a:pathLst>
            </a:custGeom>
            <a:solidFill>
              <a:srgbClr val="FFFFFF"/>
            </a:solidFill>
            <a:ln w="9423" cap="flat">
              <a:noFill/>
              <a:prstDash val="solid"/>
              <a:miter/>
            </a:ln>
          </p:spPr>
          <p:txBody>
            <a:bodyPr rtlCol="0" anchor="ctr"/>
            <a:lstStyle/>
            <a:p>
              <a:endParaRPr lang="en-GB"/>
            </a:p>
          </p:txBody>
        </p:sp>
        <p:sp>
          <p:nvSpPr>
            <p:cNvPr id="739" name="Freeform 738">
              <a:extLst>
                <a:ext uri="{FF2B5EF4-FFF2-40B4-BE49-F238E27FC236}">
                  <a16:creationId xmlns:a16="http://schemas.microsoft.com/office/drawing/2014/main" id="{0862BA50-4BE2-D3DE-5360-02B0F77C96FF}"/>
                </a:ext>
              </a:extLst>
            </p:cNvPr>
            <p:cNvSpPr/>
            <p:nvPr/>
          </p:nvSpPr>
          <p:spPr>
            <a:xfrm>
              <a:off x="4214085" y="856015"/>
              <a:ext cx="840207" cy="1203447"/>
            </a:xfrm>
            <a:custGeom>
              <a:avLst/>
              <a:gdLst>
                <a:gd name="connsiteX0" fmla="*/ 88454 w 840207"/>
                <a:gd name="connsiteY0" fmla="*/ 1203447 h 1203447"/>
                <a:gd name="connsiteX1" fmla="*/ 129348 w 840207"/>
                <a:gd name="connsiteY1" fmla="*/ 723594 h 1203447"/>
                <a:gd name="connsiteX2" fmla="*/ 33991 w 840207"/>
                <a:gd name="connsiteY2" fmla="*/ 256502 h 1203447"/>
                <a:gd name="connsiteX3" fmla="*/ 263431 w 840207"/>
                <a:gd name="connsiteY3" fmla="*/ 30755 h 1203447"/>
                <a:gd name="connsiteX4" fmla="*/ 584741 w 840207"/>
                <a:gd name="connsiteY4" fmla="*/ 33875 h 1203447"/>
                <a:gd name="connsiteX5" fmla="*/ 588510 w 840207"/>
                <a:gd name="connsiteY5" fmla="*/ 35482 h 1203447"/>
                <a:gd name="connsiteX6" fmla="*/ 588510 w 840207"/>
                <a:gd name="connsiteY6" fmla="*/ 36427 h 1203447"/>
                <a:gd name="connsiteX7" fmla="*/ 806643 w 840207"/>
                <a:gd name="connsiteY7" fmla="*/ 587370 h 1203447"/>
                <a:gd name="connsiteX8" fmla="*/ 405147 w 840207"/>
                <a:gd name="connsiteY8" fmla="*/ 841761 h 1203447"/>
                <a:gd name="connsiteX9" fmla="*/ 88454 w 840207"/>
                <a:gd name="connsiteY9" fmla="*/ 1203447 h 1203447"/>
                <a:gd name="connsiteX10" fmla="*/ 420411 w 840207"/>
                <a:gd name="connsiteY10" fmla="*/ 12321 h 1203447"/>
                <a:gd name="connsiteX11" fmla="*/ 268048 w 840207"/>
                <a:gd name="connsiteY11" fmla="*/ 42194 h 1203447"/>
                <a:gd name="connsiteX12" fmla="*/ 45204 w 840207"/>
                <a:gd name="connsiteY12" fmla="*/ 261323 h 1203447"/>
                <a:gd name="connsiteX13" fmla="*/ 139901 w 840207"/>
                <a:gd name="connsiteY13" fmla="*/ 716693 h 1203447"/>
                <a:gd name="connsiteX14" fmla="*/ 142068 w 840207"/>
                <a:gd name="connsiteY14" fmla="*/ 718678 h 1203447"/>
                <a:gd name="connsiteX15" fmla="*/ 103813 w 840207"/>
                <a:gd name="connsiteY15" fmla="*/ 1167146 h 1203447"/>
                <a:gd name="connsiteX16" fmla="*/ 399682 w 840207"/>
                <a:gd name="connsiteY16" fmla="*/ 829188 h 1203447"/>
                <a:gd name="connsiteX17" fmla="*/ 402603 w 840207"/>
                <a:gd name="connsiteY17" fmla="*/ 829188 h 1203447"/>
                <a:gd name="connsiteX18" fmla="*/ 795336 w 840207"/>
                <a:gd name="connsiteY18" fmla="*/ 582549 h 1203447"/>
                <a:gd name="connsiteX19" fmla="*/ 579936 w 840207"/>
                <a:gd name="connsiteY19" fmla="*/ 46069 h 1203447"/>
                <a:gd name="connsiteX20" fmla="*/ 576167 w 840207"/>
                <a:gd name="connsiteY20" fmla="*/ 44462 h 1203447"/>
                <a:gd name="connsiteX21" fmla="*/ 576167 w 840207"/>
                <a:gd name="connsiteY21" fmla="*/ 43517 h 1203447"/>
                <a:gd name="connsiteX22" fmla="*/ 420411 w 840207"/>
                <a:gd name="connsiteY22" fmla="*/ 12226 h 1203447"/>
                <a:gd name="connsiteX23" fmla="*/ 414004 w 840207"/>
                <a:gd name="connsiteY23" fmla="*/ 548990 h 1203447"/>
                <a:gd name="connsiteX24" fmla="*/ 363216 w 840207"/>
                <a:gd name="connsiteY24" fmla="*/ 538780 h 1203447"/>
                <a:gd name="connsiteX25" fmla="*/ 363216 w 840207"/>
                <a:gd name="connsiteY25" fmla="*/ 538780 h 1203447"/>
                <a:gd name="connsiteX26" fmla="*/ 293960 w 840207"/>
                <a:gd name="connsiteY26" fmla="*/ 367201 h 1203447"/>
                <a:gd name="connsiteX27" fmla="*/ 464980 w 840207"/>
                <a:gd name="connsiteY27" fmla="*/ 297719 h 1203447"/>
                <a:gd name="connsiteX28" fmla="*/ 534236 w 840207"/>
                <a:gd name="connsiteY28" fmla="*/ 469297 h 1203447"/>
                <a:gd name="connsiteX29" fmla="*/ 414004 w 840207"/>
                <a:gd name="connsiteY29" fmla="*/ 548990 h 1203447"/>
                <a:gd name="connsiteX30" fmla="*/ 367928 w 840207"/>
                <a:gd name="connsiteY30" fmla="*/ 527341 h 1203447"/>
                <a:gd name="connsiteX31" fmla="*/ 522929 w 840207"/>
                <a:gd name="connsiteY31" fmla="*/ 464476 h 1203447"/>
                <a:gd name="connsiteX32" fmla="*/ 460269 w 840207"/>
                <a:gd name="connsiteY32" fmla="*/ 308968 h 1203447"/>
                <a:gd name="connsiteX33" fmla="*/ 305267 w 840207"/>
                <a:gd name="connsiteY33" fmla="*/ 371833 h 1203447"/>
                <a:gd name="connsiteX34" fmla="*/ 367928 w 840207"/>
                <a:gd name="connsiteY34" fmla="*/ 527341 h 1203447"/>
                <a:gd name="connsiteX35" fmla="*/ 367928 w 840207"/>
                <a:gd name="connsiteY35" fmla="*/ 527341 h 1203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840207" h="1203447">
                  <a:moveTo>
                    <a:pt x="88454" y="1203447"/>
                  </a:moveTo>
                  <a:lnTo>
                    <a:pt x="129348" y="723594"/>
                  </a:lnTo>
                  <a:cubicBezTo>
                    <a:pt x="2708" y="600794"/>
                    <a:pt x="-34794" y="417777"/>
                    <a:pt x="33991" y="256502"/>
                  </a:cubicBezTo>
                  <a:cubicBezTo>
                    <a:pt x="77901" y="152987"/>
                    <a:pt x="159406" y="72823"/>
                    <a:pt x="263431" y="30755"/>
                  </a:cubicBezTo>
                  <a:cubicBezTo>
                    <a:pt x="367456" y="-11313"/>
                    <a:pt x="481564" y="-10178"/>
                    <a:pt x="584741" y="33875"/>
                  </a:cubicBezTo>
                  <a:lnTo>
                    <a:pt x="588510" y="35482"/>
                  </a:lnTo>
                  <a:lnTo>
                    <a:pt x="588510" y="36427"/>
                  </a:lnTo>
                  <a:cubicBezTo>
                    <a:pt x="799011" y="128787"/>
                    <a:pt x="896817" y="375047"/>
                    <a:pt x="806643" y="587370"/>
                  </a:cubicBezTo>
                  <a:cubicBezTo>
                    <a:pt x="738141" y="747983"/>
                    <a:pt x="580784" y="847433"/>
                    <a:pt x="405147" y="841761"/>
                  </a:cubicBezTo>
                  <a:lnTo>
                    <a:pt x="88454" y="1203447"/>
                  </a:lnTo>
                  <a:close/>
                  <a:moveTo>
                    <a:pt x="420411" y="12321"/>
                  </a:moveTo>
                  <a:cubicBezTo>
                    <a:pt x="368870" y="12321"/>
                    <a:pt x="317328" y="22247"/>
                    <a:pt x="268048" y="42194"/>
                  </a:cubicBezTo>
                  <a:cubicBezTo>
                    <a:pt x="167038" y="83032"/>
                    <a:pt x="87888" y="160834"/>
                    <a:pt x="45204" y="261323"/>
                  </a:cubicBezTo>
                  <a:cubicBezTo>
                    <a:pt x="-21885" y="418722"/>
                    <a:pt x="15240" y="597485"/>
                    <a:pt x="139901" y="716693"/>
                  </a:cubicBezTo>
                  <a:lnTo>
                    <a:pt x="142068" y="718678"/>
                  </a:lnTo>
                  <a:lnTo>
                    <a:pt x="103813" y="1167146"/>
                  </a:lnTo>
                  <a:lnTo>
                    <a:pt x="399682" y="829188"/>
                  </a:lnTo>
                  <a:lnTo>
                    <a:pt x="402603" y="829188"/>
                  </a:lnTo>
                  <a:cubicBezTo>
                    <a:pt x="574188" y="835994"/>
                    <a:pt x="728530" y="739286"/>
                    <a:pt x="795336" y="582549"/>
                  </a:cubicBezTo>
                  <a:cubicBezTo>
                    <a:pt x="883437" y="375142"/>
                    <a:pt x="786761" y="134459"/>
                    <a:pt x="579936" y="46069"/>
                  </a:cubicBezTo>
                  <a:lnTo>
                    <a:pt x="576167" y="44462"/>
                  </a:lnTo>
                  <a:lnTo>
                    <a:pt x="576167" y="43517"/>
                  </a:lnTo>
                  <a:cubicBezTo>
                    <a:pt x="526039" y="22625"/>
                    <a:pt x="473178" y="12226"/>
                    <a:pt x="420411" y="12226"/>
                  </a:cubicBezTo>
                  <a:close/>
                  <a:moveTo>
                    <a:pt x="414004" y="548990"/>
                  </a:moveTo>
                  <a:cubicBezTo>
                    <a:pt x="397043" y="548990"/>
                    <a:pt x="379800" y="545681"/>
                    <a:pt x="363216" y="538780"/>
                  </a:cubicBezTo>
                  <a:lnTo>
                    <a:pt x="363216" y="538780"/>
                  </a:lnTo>
                  <a:cubicBezTo>
                    <a:pt x="297164" y="511081"/>
                    <a:pt x="266069" y="434131"/>
                    <a:pt x="293960" y="367201"/>
                  </a:cubicBezTo>
                  <a:cubicBezTo>
                    <a:pt x="321568" y="300933"/>
                    <a:pt x="398268" y="269737"/>
                    <a:pt x="464980" y="297719"/>
                  </a:cubicBezTo>
                  <a:cubicBezTo>
                    <a:pt x="531032" y="325417"/>
                    <a:pt x="562127" y="402368"/>
                    <a:pt x="534236" y="469297"/>
                  </a:cubicBezTo>
                  <a:cubicBezTo>
                    <a:pt x="513506" y="519022"/>
                    <a:pt x="465074" y="548990"/>
                    <a:pt x="414004" y="548990"/>
                  </a:cubicBezTo>
                  <a:close/>
                  <a:moveTo>
                    <a:pt x="367928" y="527341"/>
                  </a:moveTo>
                  <a:cubicBezTo>
                    <a:pt x="428421" y="552676"/>
                    <a:pt x="497959" y="524505"/>
                    <a:pt x="522929" y="464476"/>
                  </a:cubicBezTo>
                  <a:cubicBezTo>
                    <a:pt x="548182" y="403786"/>
                    <a:pt x="520102" y="334020"/>
                    <a:pt x="460269" y="308968"/>
                  </a:cubicBezTo>
                  <a:cubicBezTo>
                    <a:pt x="399776" y="283633"/>
                    <a:pt x="330237" y="311804"/>
                    <a:pt x="305267" y="371833"/>
                  </a:cubicBezTo>
                  <a:cubicBezTo>
                    <a:pt x="280015" y="432524"/>
                    <a:pt x="308094" y="502290"/>
                    <a:pt x="367928" y="527341"/>
                  </a:cubicBezTo>
                  <a:lnTo>
                    <a:pt x="367928" y="527341"/>
                  </a:lnTo>
                  <a:close/>
                </a:path>
              </a:pathLst>
            </a:custGeom>
            <a:solidFill>
              <a:schemeClr val="accent5"/>
            </a:solidFill>
            <a:ln w="3175" cap="flat">
              <a:solidFill>
                <a:schemeClr val="accent5"/>
              </a:solidFill>
              <a:prstDash val="solid"/>
              <a:miter/>
            </a:ln>
          </p:spPr>
          <p:txBody>
            <a:bodyPr rtlCol="0" anchor="ctr"/>
            <a:lstStyle/>
            <a:p>
              <a:endParaRPr lang="en-GB"/>
            </a:p>
          </p:txBody>
        </p:sp>
      </p:grpSp>
    </p:spTree>
    <p:extLst>
      <p:ext uri="{BB962C8B-B14F-4D97-AF65-F5344CB8AC3E}">
        <p14:creationId xmlns:p14="http://schemas.microsoft.com/office/powerpoint/2010/main" val="259243020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Blank">
    <p:bg>
      <p:bgPr>
        <a:solidFill>
          <a:schemeClr val="accent4"/>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90473762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Blank">
    <p:bg>
      <p:bgPr>
        <a:solidFill>
          <a:schemeClr val="accent4"/>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90473762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itle Only">
    <p:bg>
      <p:bgPr>
        <a:solidFill>
          <a:schemeClr val="accent4"/>
        </a:solidFill>
        <a:effectLst/>
      </p:bgPr>
    </p:bg>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DBE2833B-0AB2-444E-9927-8091D694BC1F}"/>
              </a:ext>
            </a:extLst>
          </p:cNvPr>
          <p:cNvSpPr>
            <a:spLocks noGrp="1"/>
          </p:cNvSpPr>
          <p:nvPr>
            <p:ph type="sldNum" sz="quarter" idx="12"/>
          </p:nvPr>
        </p:nvSpPr>
        <p:spPr>
          <a:solidFill>
            <a:schemeClr val="accent1"/>
          </a:solidFill>
          <a:effectLst/>
        </p:spPr>
        <p:txBody>
          <a:bodyPr/>
          <a:lstStyle>
            <a:lvl1pPr>
              <a:defRPr b="1">
                <a:solidFill>
                  <a:schemeClr val="tx1"/>
                </a:solidFill>
              </a:defRPr>
            </a:lvl1pPr>
          </a:lstStyle>
          <a:p>
            <a:fld id="{B700715A-75CD-0942-A2C0-E097070BAE3D}" type="slidenum">
              <a:rPr lang="en-US" smtClean="0"/>
              <a:pPr/>
              <a:t>‹#›</a:t>
            </a:fld>
            <a:endParaRPr lang="en-US"/>
          </a:p>
        </p:txBody>
      </p:sp>
      <p:sp>
        <p:nvSpPr>
          <p:cNvPr id="4" name="Footer Placeholder 3">
            <a:extLst>
              <a:ext uri="{FF2B5EF4-FFF2-40B4-BE49-F238E27FC236}">
                <a16:creationId xmlns:a16="http://schemas.microsoft.com/office/drawing/2014/main" id="{62A49268-B3DD-744D-FB29-2F44BF0F1B0D}"/>
              </a:ext>
            </a:extLst>
          </p:cNvPr>
          <p:cNvSpPr>
            <a:spLocks noGrp="1"/>
          </p:cNvSpPr>
          <p:nvPr>
            <p:ph type="ftr" sz="quarter" idx="13"/>
          </p:nvPr>
        </p:nvSpPr>
        <p:spPr/>
        <p:txBody>
          <a:bodyPr/>
          <a:lstStyle>
            <a:lvl1pPr>
              <a:defRPr>
                <a:solidFill>
                  <a:schemeClr val="tx1"/>
                </a:solidFill>
              </a:defRPr>
            </a:lvl1pPr>
          </a:lstStyle>
          <a:p>
            <a:r>
              <a:rPr lang="en-US"/>
              <a:t>INSERT FOOTER HERE</a:t>
            </a:r>
          </a:p>
        </p:txBody>
      </p:sp>
      <p:sp>
        <p:nvSpPr>
          <p:cNvPr id="5" name="Title 4">
            <a:extLst>
              <a:ext uri="{FF2B5EF4-FFF2-40B4-BE49-F238E27FC236}">
                <a16:creationId xmlns:a16="http://schemas.microsoft.com/office/drawing/2014/main" id="{DFA1EA8F-4FA0-41A8-D405-F50720A3455B}"/>
              </a:ext>
            </a:extLst>
          </p:cNvPr>
          <p:cNvSpPr>
            <a:spLocks noGrp="1"/>
          </p:cNvSpPr>
          <p:nvPr>
            <p:ph type="title"/>
          </p:nvPr>
        </p:nvSpPr>
        <p:spPr/>
        <p:txBody>
          <a:bodyPr/>
          <a:lstStyle/>
          <a:p>
            <a:r>
              <a:rPr lang="en-GB"/>
              <a:t>Click to edit Master title style</a:t>
            </a:r>
          </a:p>
        </p:txBody>
      </p:sp>
    </p:spTree>
    <p:extLst>
      <p:ext uri="{BB962C8B-B14F-4D97-AF65-F5344CB8AC3E}">
        <p14:creationId xmlns:p14="http://schemas.microsoft.com/office/powerpoint/2010/main" val="231507814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over">
    <p:bg>
      <p:bgPr>
        <a:solidFill>
          <a:schemeClr val="accent4"/>
        </a:solidFill>
        <a:effectLst/>
      </p:bgPr>
    </p:bg>
    <p:spTree>
      <p:nvGrpSpPr>
        <p:cNvPr id="1" name=""/>
        <p:cNvGrpSpPr/>
        <p:nvPr/>
      </p:nvGrpSpPr>
      <p:grpSpPr>
        <a:xfrm>
          <a:off x="0" y="0"/>
          <a:ext cx="0" cy="0"/>
          <a:chOff x="0" y="0"/>
          <a:chExt cx="0" cy="0"/>
        </a:xfrm>
      </p:grpSpPr>
      <p:grpSp>
        <p:nvGrpSpPr>
          <p:cNvPr id="241" name="Group 240">
            <a:extLst>
              <a:ext uri="{FF2B5EF4-FFF2-40B4-BE49-F238E27FC236}">
                <a16:creationId xmlns:a16="http://schemas.microsoft.com/office/drawing/2014/main" id="{6549E70A-B95B-7665-BA4F-1A9BBB99DF77}"/>
              </a:ext>
            </a:extLst>
          </p:cNvPr>
          <p:cNvGrpSpPr/>
          <p:nvPr userDrawn="1"/>
        </p:nvGrpSpPr>
        <p:grpSpPr>
          <a:xfrm>
            <a:off x="2652386" y="3522891"/>
            <a:ext cx="1373453" cy="1129227"/>
            <a:chOff x="8337955" y="559071"/>
            <a:chExt cx="1996101" cy="1641157"/>
          </a:xfrm>
        </p:grpSpPr>
        <p:sp>
          <p:nvSpPr>
            <p:cNvPr id="242" name="Freeform 241">
              <a:extLst>
                <a:ext uri="{FF2B5EF4-FFF2-40B4-BE49-F238E27FC236}">
                  <a16:creationId xmlns:a16="http://schemas.microsoft.com/office/drawing/2014/main" id="{B5B1DB95-884D-A5E5-CAA1-A17582DA58EC}"/>
                </a:ext>
              </a:extLst>
            </p:cNvPr>
            <p:cNvSpPr/>
            <p:nvPr/>
          </p:nvSpPr>
          <p:spPr>
            <a:xfrm>
              <a:off x="8348235" y="559071"/>
              <a:ext cx="1985821" cy="1641157"/>
            </a:xfrm>
            <a:custGeom>
              <a:avLst/>
              <a:gdLst>
                <a:gd name="connsiteX0" fmla="*/ 1605897 w 1985821"/>
                <a:gd name="connsiteY0" fmla="*/ 3810 h 1641157"/>
                <a:gd name="connsiteX1" fmla="*/ 1488162 w 1985821"/>
                <a:gd name="connsiteY1" fmla="*/ 0 h 1641157"/>
                <a:gd name="connsiteX2" fmla="*/ 1488162 w 1985821"/>
                <a:gd name="connsiteY2" fmla="*/ 0 h 1641157"/>
                <a:gd name="connsiteX3" fmla="*/ 1291620 w 1985821"/>
                <a:gd name="connsiteY3" fmla="*/ 96203 h 1641157"/>
                <a:gd name="connsiteX4" fmla="*/ 880497 w 1985821"/>
                <a:gd name="connsiteY4" fmla="*/ 422910 h 1641157"/>
                <a:gd name="connsiteX5" fmla="*/ 880497 w 1985821"/>
                <a:gd name="connsiteY5" fmla="*/ 422910 h 1641157"/>
                <a:gd name="connsiteX6" fmla="*/ 822579 w 1985821"/>
                <a:gd name="connsiteY6" fmla="*/ 442913 h 1641157"/>
                <a:gd name="connsiteX7" fmla="*/ 822579 w 1985821"/>
                <a:gd name="connsiteY7" fmla="*/ 442913 h 1641157"/>
                <a:gd name="connsiteX8" fmla="*/ 298468 w 1985821"/>
                <a:gd name="connsiteY8" fmla="*/ 437198 h 1641157"/>
                <a:gd name="connsiteX9" fmla="*/ 84836 w 1985821"/>
                <a:gd name="connsiteY9" fmla="*/ 481013 h 1641157"/>
                <a:gd name="connsiteX10" fmla="*/ 84836 w 1985821"/>
                <a:gd name="connsiteY10" fmla="*/ 481013 h 1641157"/>
                <a:gd name="connsiteX11" fmla="*/ 6979 w 1985821"/>
                <a:gd name="connsiteY11" fmla="*/ 552450 h 1641157"/>
                <a:gd name="connsiteX12" fmla="*/ 1282 w 1985821"/>
                <a:gd name="connsiteY12" fmla="*/ 574358 h 1641157"/>
                <a:gd name="connsiteX13" fmla="*/ 360184 w 1985821"/>
                <a:gd name="connsiteY13" fmla="*/ 1626870 h 1641157"/>
                <a:gd name="connsiteX14" fmla="*/ 380123 w 1985821"/>
                <a:gd name="connsiteY14" fmla="*/ 1641158 h 1641157"/>
                <a:gd name="connsiteX15" fmla="*/ 1255540 w 1985821"/>
                <a:gd name="connsiteY15" fmla="*/ 1610678 h 1641157"/>
                <a:gd name="connsiteX16" fmla="*/ 1977142 w 1985821"/>
                <a:gd name="connsiteY16" fmla="*/ 1092518 h 1641157"/>
                <a:gd name="connsiteX17" fmla="*/ 1984738 w 1985821"/>
                <a:gd name="connsiteY17" fmla="*/ 1068705 h 1641157"/>
                <a:gd name="connsiteX18" fmla="*/ 1625836 w 1985821"/>
                <a:gd name="connsiteY18" fmla="*/ 16193 h 1641157"/>
                <a:gd name="connsiteX19" fmla="*/ 1607796 w 1985821"/>
                <a:gd name="connsiteY19" fmla="*/ 1905 h 1641157"/>
                <a:gd name="connsiteX20" fmla="*/ 1605897 w 1985821"/>
                <a:gd name="connsiteY20" fmla="*/ 3810 h 1641157"/>
                <a:gd name="connsiteX21" fmla="*/ 456081 w 1985821"/>
                <a:gd name="connsiteY21" fmla="*/ 1526858 h 1641157"/>
                <a:gd name="connsiteX22" fmla="*/ 469374 w 1985821"/>
                <a:gd name="connsiteY22" fmla="*/ 1526858 h 1641157"/>
                <a:gd name="connsiteX23" fmla="*/ 456081 w 1985821"/>
                <a:gd name="connsiteY23" fmla="*/ 1526858 h 16411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985821" h="1641157">
                  <a:moveTo>
                    <a:pt x="1605897" y="3810"/>
                  </a:moveTo>
                  <a:lnTo>
                    <a:pt x="1488162" y="0"/>
                  </a:lnTo>
                  <a:lnTo>
                    <a:pt x="1488162" y="0"/>
                  </a:lnTo>
                  <a:cubicBezTo>
                    <a:pt x="1482465" y="1905"/>
                    <a:pt x="1421698" y="29528"/>
                    <a:pt x="1291620" y="96203"/>
                  </a:cubicBezTo>
                  <a:cubicBezTo>
                    <a:pt x="1071342" y="209550"/>
                    <a:pt x="885244" y="418148"/>
                    <a:pt x="880497" y="422910"/>
                  </a:cubicBezTo>
                  <a:lnTo>
                    <a:pt x="880497" y="422910"/>
                  </a:lnTo>
                  <a:lnTo>
                    <a:pt x="822579" y="442913"/>
                  </a:lnTo>
                  <a:lnTo>
                    <a:pt x="822579" y="442913"/>
                  </a:lnTo>
                  <a:cubicBezTo>
                    <a:pt x="815932" y="441960"/>
                    <a:pt x="541534" y="391478"/>
                    <a:pt x="298468" y="437198"/>
                  </a:cubicBezTo>
                  <a:cubicBezTo>
                    <a:pt x="146552" y="465773"/>
                    <a:pt x="91482" y="479108"/>
                    <a:pt x="84836" y="481013"/>
                  </a:cubicBezTo>
                  <a:lnTo>
                    <a:pt x="84836" y="481013"/>
                  </a:lnTo>
                  <a:lnTo>
                    <a:pt x="6979" y="552450"/>
                  </a:lnTo>
                  <a:cubicBezTo>
                    <a:pt x="332" y="558165"/>
                    <a:pt x="-1567" y="566738"/>
                    <a:pt x="1282" y="574358"/>
                  </a:cubicBezTo>
                  <a:lnTo>
                    <a:pt x="360184" y="1626870"/>
                  </a:lnTo>
                  <a:cubicBezTo>
                    <a:pt x="363032" y="1635443"/>
                    <a:pt x="371578" y="1641158"/>
                    <a:pt x="380123" y="1641158"/>
                  </a:cubicBezTo>
                  <a:cubicBezTo>
                    <a:pt x="496908" y="1637348"/>
                    <a:pt x="1255540" y="1610678"/>
                    <a:pt x="1255540" y="1610678"/>
                  </a:cubicBezTo>
                  <a:cubicBezTo>
                    <a:pt x="1255540" y="1610678"/>
                    <a:pt x="1880295" y="1162050"/>
                    <a:pt x="1977142" y="1092518"/>
                  </a:cubicBezTo>
                  <a:cubicBezTo>
                    <a:pt x="1984738" y="1086803"/>
                    <a:pt x="1987586" y="1077278"/>
                    <a:pt x="1984738" y="1068705"/>
                  </a:cubicBezTo>
                  <a:lnTo>
                    <a:pt x="1625836" y="16193"/>
                  </a:lnTo>
                  <a:cubicBezTo>
                    <a:pt x="1622987" y="8573"/>
                    <a:pt x="1615391" y="2858"/>
                    <a:pt x="1607796" y="1905"/>
                  </a:cubicBezTo>
                  <a:lnTo>
                    <a:pt x="1605897" y="3810"/>
                  </a:lnTo>
                  <a:close/>
                  <a:moveTo>
                    <a:pt x="456081" y="1526858"/>
                  </a:moveTo>
                  <a:lnTo>
                    <a:pt x="469374" y="1526858"/>
                  </a:lnTo>
                  <a:lnTo>
                    <a:pt x="456081" y="1526858"/>
                  </a:lnTo>
                  <a:close/>
                </a:path>
              </a:pathLst>
            </a:custGeom>
            <a:solidFill>
              <a:srgbClr val="FFFFFF"/>
            </a:solidFill>
            <a:ln w="9480" cap="flat">
              <a:noFill/>
              <a:prstDash val="solid"/>
              <a:miter/>
            </a:ln>
          </p:spPr>
          <p:txBody>
            <a:bodyPr rtlCol="0" anchor="ctr"/>
            <a:lstStyle/>
            <a:p>
              <a:endParaRPr lang="en-GB"/>
            </a:p>
          </p:txBody>
        </p:sp>
        <p:sp>
          <p:nvSpPr>
            <p:cNvPr id="243" name="Freeform 242">
              <a:extLst>
                <a:ext uri="{FF2B5EF4-FFF2-40B4-BE49-F238E27FC236}">
                  <a16:creationId xmlns:a16="http://schemas.microsoft.com/office/drawing/2014/main" id="{9A4591B1-D0E7-EEBA-AA7D-B16F6D5B11BB}"/>
                </a:ext>
              </a:extLst>
            </p:cNvPr>
            <p:cNvSpPr/>
            <p:nvPr/>
          </p:nvSpPr>
          <p:spPr>
            <a:xfrm>
              <a:off x="8337955" y="562881"/>
              <a:ext cx="1875011" cy="1547812"/>
            </a:xfrm>
            <a:custGeom>
              <a:avLst/>
              <a:gdLst>
                <a:gd name="connsiteX0" fmla="*/ 1520279 w 1875011"/>
                <a:gd name="connsiteY0" fmla="*/ 4762 h 1547812"/>
                <a:gd name="connsiteX1" fmla="*/ 1409191 w 1875011"/>
                <a:gd name="connsiteY1" fmla="*/ 0 h 1547812"/>
                <a:gd name="connsiteX2" fmla="*/ 1409191 w 1875011"/>
                <a:gd name="connsiteY2" fmla="*/ 0 h 1547812"/>
                <a:gd name="connsiteX3" fmla="*/ 1223093 w 1875011"/>
                <a:gd name="connsiteY3" fmla="*/ 90488 h 1547812"/>
                <a:gd name="connsiteX4" fmla="*/ 832859 w 1875011"/>
                <a:gd name="connsiteY4" fmla="*/ 398145 h 1547812"/>
                <a:gd name="connsiteX5" fmla="*/ 832859 w 1875011"/>
                <a:gd name="connsiteY5" fmla="*/ 398145 h 1547812"/>
                <a:gd name="connsiteX6" fmla="*/ 806273 w 1875011"/>
                <a:gd name="connsiteY6" fmla="*/ 407670 h 1547812"/>
                <a:gd name="connsiteX7" fmla="*/ 805324 w 1875011"/>
                <a:gd name="connsiteY7" fmla="*/ 407670 h 1547812"/>
                <a:gd name="connsiteX8" fmla="*/ 778738 w 1875011"/>
                <a:gd name="connsiteY8" fmla="*/ 417195 h 1547812"/>
                <a:gd name="connsiteX9" fmla="*/ 778738 w 1875011"/>
                <a:gd name="connsiteY9" fmla="*/ 417195 h 1547812"/>
                <a:gd name="connsiteX10" fmla="*/ 283112 w 1875011"/>
                <a:gd name="connsiteY10" fmla="*/ 409575 h 1547812"/>
                <a:gd name="connsiteX11" fmla="*/ 80873 w 1875011"/>
                <a:gd name="connsiteY11" fmla="*/ 449580 h 1547812"/>
                <a:gd name="connsiteX12" fmla="*/ 80873 w 1875011"/>
                <a:gd name="connsiteY12" fmla="*/ 449580 h 1547812"/>
                <a:gd name="connsiteX13" fmla="*/ 6814 w 1875011"/>
                <a:gd name="connsiteY13" fmla="*/ 517208 h 1547812"/>
                <a:gd name="connsiteX14" fmla="*/ 1117 w 1875011"/>
                <a:gd name="connsiteY14" fmla="*/ 538163 h 1547812"/>
                <a:gd name="connsiteX15" fmla="*/ 336283 w 1875011"/>
                <a:gd name="connsiteY15" fmla="*/ 1534478 h 1547812"/>
                <a:gd name="connsiteX16" fmla="*/ 355272 w 1875011"/>
                <a:gd name="connsiteY16" fmla="*/ 1547813 h 1547812"/>
                <a:gd name="connsiteX17" fmla="*/ 1182266 w 1875011"/>
                <a:gd name="connsiteY17" fmla="*/ 1523048 h 1547812"/>
                <a:gd name="connsiteX18" fmla="*/ 1866838 w 1875011"/>
                <a:gd name="connsiteY18" fmla="*/ 1036320 h 1547812"/>
                <a:gd name="connsiteX19" fmla="*/ 1874434 w 1875011"/>
                <a:gd name="connsiteY19" fmla="*/ 1014413 h 1547812"/>
                <a:gd name="connsiteX20" fmla="*/ 1540218 w 1875011"/>
                <a:gd name="connsiteY20" fmla="*/ 18098 h 1547812"/>
                <a:gd name="connsiteX21" fmla="*/ 1523128 w 1875011"/>
                <a:gd name="connsiteY21" fmla="*/ 4762 h 1547812"/>
                <a:gd name="connsiteX22" fmla="*/ 1520279 w 1875011"/>
                <a:gd name="connsiteY22" fmla="*/ 4762 h 1547812"/>
                <a:gd name="connsiteX23" fmla="*/ 960088 w 1875011"/>
                <a:gd name="connsiteY23" fmla="*/ 492443 h 1547812"/>
                <a:gd name="connsiteX24" fmla="*/ 1300001 w 1875011"/>
                <a:gd name="connsiteY24" fmla="*/ 250508 h 1547812"/>
                <a:gd name="connsiteX25" fmla="*/ 1331334 w 1875011"/>
                <a:gd name="connsiteY25" fmla="*/ 256223 h 1547812"/>
                <a:gd name="connsiteX26" fmla="*/ 1325637 w 1875011"/>
                <a:gd name="connsiteY26" fmla="*/ 287655 h 1547812"/>
                <a:gd name="connsiteX27" fmla="*/ 985724 w 1875011"/>
                <a:gd name="connsiteY27" fmla="*/ 529590 h 1547812"/>
                <a:gd name="connsiteX28" fmla="*/ 980027 w 1875011"/>
                <a:gd name="connsiteY28" fmla="*/ 532448 h 1547812"/>
                <a:gd name="connsiteX29" fmla="*/ 955341 w 1875011"/>
                <a:gd name="connsiteY29" fmla="*/ 523875 h 1547812"/>
                <a:gd name="connsiteX30" fmla="*/ 961038 w 1875011"/>
                <a:gd name="connsiteY30" fmla="*/ 492443 h 1547812"/>
                <a:gd name="connsiteX31" fmla="*/ 960088 w 1875011"/>
                <a:gd name="connsiteY31" fmla="*/ 492443 h 1547812"/>
                <a:gd name="connsiteX32" fmla="*/ 995219 w 1875011"/>
                <a:gd name="connsiteY32" fmla="*/ 595313 h 1547812"/>
                <a:gd name="connsiteX33" fmla="*/ 1335132 w 1875011"/>
                <a:gd name="connsiteY33" fmla="*/ 353378 h 1547812"/>
                <a:gd name="connsiteX34" fmla="*/ 1366464 w 1875011"/>
                <a:gd name="connsiteY34" fmla="*/ 359093 h 1547812"/>
                <a:gd name="connsiteX35" fmla="*/ 1360767 w 1875011"/>
                <a:gd name="connsiteY35" fmla="*/ 390525 h 1547812"/>
                <a:gd name="connsiteX36" fmla="*/ 1020855 w 1875011"/>
                <a:gd name="connsiteY36" fmla="*/ 632460 h 1547812"/>
                <a:gd name="connsiteX37" fmla="*/ 1015158 w 1875011"/>
                <a:gd name="connsiteY37" fmla="*/ 635318 h 1547812"/>
                <a:gd name="connsiteX38" fmla="*/ 990472 w 1875011"/>
                <a:gd name="connsiteY38" fmla="*/ 626745 h 1547812"/>
                <a:gd name="connsiteX39" fmla="*/ 996169 w 1875011"/>
                <a:gd name="connsiteY39" fmla="*/ 595313 h 1547812"/>
                <a:gd name="connsiteX40" fmla="*/ 995219 w 1875011"/>
                <a:gd name="connsiteY40" fmla="*/ 595313 h 1547812"/>
                <a:gd name="connsiteX41" fmla="*/ 1029400 w 1875011"/>
                <a:gd name="connsiteY41" fmla="*/ 698183 h 1547812"/>
                <a:gd name="connsiteX42" fmla="*/ 1369313 w 1875011"/>
                <a:gd name="connsiteY42" fmla="*/ 456248 h 1547812"/>
                <a:gd name="connsiteX43" fmla="*/ 1400645 w 1875011"/>
                <a:gd name="connsiteY43" fmla="*/ 461963 h 1547812"/>
                <a:gd name="connsiteX44" fmla="*/ 1394949 w 1875011"/>
                <a:gd name="connsiteY44" fmla="*/ 493395 h 1547812"/>
                <a:gd name="connsiteX45" fmla="*/ 1055036 w 1875011"/>
                <a:gd name="connsiteY45" fmla="*/ 735330 h 1547812"/>
                <a:gd name="connsiteX46" fmla="*/ 1049339 w 1875011"/>
                <a:gd name="connsiteY46" fmla="*/ 738188 h 1547812"/>
                <a:gd name="connsiteX47" fmla="*/ 1024653 w 1875011"/>
                <a:gd name="connsiteY47" fmla="*/ 729615 h 1547812"/>
                <a:gd name="connsiteX48" fmla="*/ 1030350 w 1875011"/>
                <a:gd name="connsiteY48" fmla="*/ 698183 h 1547812"/>
                <a:gd name="connsiteX49" fmla="*/ 1029400 w 1875011"/>
                <a:gd name="connsiteY49" fmla="*/ 698183 h 1547812"/>
                <a:gd name="connsiteX50" fmla="*/ 1063581 w 1875011"/>
                <a:gd name="connsiteY50" fmla="*/ 801053 h 1547812"/>
                <a:gd name="connsiteX51" fmla="*/ 1403494 w 1875011"/>
                <a:gd name="connsiteY51" fmla="*/ 559118 h 1547812"/>
                <a:gd name="connsiteX52" fmla="*/ 1434827 w 1875011"/>
                <a:gd name="connsiteY52" fmla="*/ 564833 h 1547812"/>
                <a:gd name="connsiteX53" fmla="*/ 1429130 w 1875011"/>
                <a:gd name="connsiteY53" fmla="*/ 596265 h 1547812"/>
                <a:gd name="connsiteX54" fmla="*/ 1089217 w 1875011"/>
                <a:gd name="connsiteY54" fmla="*/ 838200 h 1547812"/>
                <a:gd name="connsiteX55" fmla="*/ 1083520 w 1875011"/>
                <a:gd name="connsiteY55" fmla="*/ 841058 h 1547812"/>
                <a:gd name="connsiteX56" fmla="*/ 1058834 w 1875011"/>
                <a:gd name="connsiteY56" fmla="*/ 832485 h 1547812"/>
                <a:gd name="connsiteX57" fmla="*/ 1064531 w 1875011"/>
                <a:gd name="connsiteY57" fmla="*/ 801053 h 1547812"/>
                <a:gd name="connsiteX58" fmla="*/ 1063581 w 1875011"/>
                <a:gd name="connsiteY58" fmla="*/ 801053 h 1547812"/>
                <a:gd name="connsiteX59" fmla="*/ 1098712 w 1875011"/>
                <a:gd name="connsiteY59" fmla="*/ 904875 h 1547812"/>
                <a:gd name="connsiteX60" fmla="*/ 1438625 w 1875011"/>
                <a:gd name="connsiteY60" fmla="*/ 662940 h 1547812"/>
                <a:gd name="connsiteX61" fmla="*/ 1469957 w 1875011"/>
                <a:gd name="connsiteY61" fmla="*/ 668655 h 1547812"/>
                <a:gd name="connsiteX62" fmla="*/ 1464260 w 1875011"/>
                <a:gd name="connsiteY62" fmla="*/ 700088 h 1547812"/>
                <a:gd name="connsiteX63" fmla="*/ 1124348 w 1875011"/>
                <a:gd name="connsiteY63" fmla="*/ 942023 h 1547812"/>
                <a:gd name="connsiteX64" fmla="*/ 1118651 w 1875011"/>
                <a:gd name="connsiteY64" fmla="*/ 944880 h 1547812"/>
                <a:gd name="connsiteX65" fmla="*/ 1093965 w 1875011"/>
                <a:gd name="connsiteY65" fmla="*/ 936308 h 1547812"/>
                <a:gd name="connsiteX66" fmla="*/ 1099661 w 1875011"/>
                <a:gd name="connsiteY66" fmla="*/ 904875 h 1547812"/>
                <a:gd name="connsiteX67" fmla="*/ 1098712 w 1875011"/>
                <a:gd name="connsiteY67" fmla="*/ 904875 h 1547812"/>
                <a:gd name="connsiteX68" fmla="*/ 1132893 w 1875011"/>
                <a:gd name="connsiteY68" fmla="*/ 1007745 h 1547812"/>
                <a:gd name="connsiteX69" fmla="*/ 1472806 w 1875011"/>
                <a:gd name="connsiteY69" fmla="*/ 765810 h 1547812"/>
                <a:gd name="connsiteX70" fmla="*/ 1504138 w 1875011"/>
                <a:gd name="connsiteY70" fmla="*/ 771525 h 1547812"/>
                <a:gd name="connsiteX71" fmla="*/ 1498442 w 1875011"/>
                <a:gd name="connsiteY71" fmla="*/ 802958 h 1547812"/>
                <a:gd name="connsiteX72" fmla="*/ 1158529 w 1875011"/>
                <a:gd name="connsiteY72" fmla="*/ 1044893 h 1547812"/>
                <a:gd name="connsiteX73" fmla="*/ 1152832 w 1875011"/>
                <a:gd name="connsiteY73" fmla="*/ 1047750 h 1547812"/>
                <a:gd name="connsiteX74" fmla="*/ 1128146 w 1875011"/>
                <a:gd name="connsiteY74" fmla="*/ 1039178 h 1547812"/>
                <a:gd name="connsiteX75" fmla="*/ 1133843 w 1875011"/>
                <a:gd name="connsiteY75" fmla="*/ 1007745 h 1547812"/>
                <a:gd name="connsiteX76" fmla="*/ 1132893 w 1875011"/>
                <a:gd name="connsiteY76" fmla="*/ 1007745 h 1547812"/>
                <a:gd name="connsiteX77" fmla="*/ 1168024 w 1875011"/>
                <a:gd name="connsiteY77" fmla="*/ 1110615 h 1547812"/>
                <a:gd name="connsiteX78" fmla="*/ 1507936 w 1875011"/>
                <a:gd name="connsiteY78" fmla="*/ 868680 h 1547812"/>
                <a:gd name="connsiteX79" fmla="*/ 1539269 w 1875011"/>
                <a:gd name="connsiteY79" fmla="*/ 874395 h 1547812"/>
                <a:gd name="connsiteX80" fmla="*/ 1533572 w 1875011"/>
                <a:gd name="connsiteY80" fmla="*/ 905828 h 1547812"/>
                <a:gd name="connsiteX81" fmla="*/ 1193660 w 1875011"/>
                <a:gd name="connsiteY81" fmla="*/ 1147763 h 1547812"/>
                <a:gd name="connsiteX82" fmla="*/ 1187963 w 1875011"/>
                <a:gd name="connsiteY82" fmla="*/ 1150620 h 1547812"/>
                <a:gd name="connsiteX83" fmla="*/ 1163276 w 1875011"/>
                <a:gd name="connsiteY83" fmla="*/ 1142048 h 1547812"/>
                <a:gd name="connsiteX84" fmla="*/ 1168973 w 1875011"/>
                <a:gd name="connsiteY84" fmla="*/ 1110615 h 1547812"/>
                <a:gd name="connsiteX85" fmla="*/ 1168024 w 1875011"/>
                <a:gd name="connsiteY85" fmla="*/ 1110615 h 1547812"/>
                <a:gd name="connsiteX86" fmla="*/ 295455 w 1875011"/>
                <a:gd name="connsiteY86" fmla="*/ 605790 h 1547812"/>
                <a:gd name="connsiteX87" fmla="*/ 317293 w 1875011"/>
                <a:gd name="connsiteY87" fmla="*/ 582930 h 1547812"/>
                <a:gd name="connsiteX88" fmla="*/ 734113 w 1875011"/>
                <a:gd name="connsiteY88" fmla="*/ 568643 h 1547812"/>
                <a:gd name="connsiteX89" fmla="*/ 756901 w 1875011"/>
                <a:gd name="connsiteY89" fmla="*/ 590550 h 1547812"/>
                <a:gd name="connsiteX90" fmla="*/ 741709 w 1875011"/>
                <a:gd name="connsiteY90" fmla="*/ 612458 h 1547812"/>
                <a:gd name="connsiteX91" fmla="*/ 735063 w 1875011"/>
                <a:gd name="connsiteY91" fmla="*/ 613410 h 1547812"/>
                <a:gd name="connsiteX92" fmla="*/ 318243 w 1875011"/>
                <a:gd name="connsiteY92" fmla="*/ 627698 h 1547812"/>
                <a:gd name="connsiteX93" fmla="*/ 295455 w 1875011"/>
                <a:gd name="connsiteY93" fmla="*/ 605790 h 1547812"/>
                <a:gd name="connsiteX94" fmla="*/ 295455 w 1875011"/>
                <a:gd name="connsiteY94" fmla="*/ 605790 h 1547812"/>
                <a:gd name="connsiteX95" fmla="*/ 329636 w 1875011"/>
                <a:gd name="connsiteY95" fmla="*/ 708660 h 1547812"/>
                <a:gd name="connsiteX96" fmla="*/ 351474 w 1875011"/>
                <a:gd name="connsiteY96" fmla="*/ 685800 h 1547812"/>
                <a:gd name="connsiteX97" fmla="*/ 768294 w 1875011"/>
                <a:gd name="connsiteY97" fmla="*/ 671513 h 1547812"/>
                <a:gd name="connsiteX98" fmla="*/ 791082 w 1875011"/>
                <a:gd name="connsiteY98" fmla="*/ 693420 h 1547812"/>
                <a:gd name="connsiteX99" fmla="*/ 775890 w 1875011"/>
                <a:gd name="connsiteY99" fmla="*/ 715328 h 1547812"/>
                <a:gd name="connsiteX100" fmla="*/ 769244 w 1875011"/>
                <a:gd name="connsiteY100" fmla="*/ 716280 h 1547812"/>
                <a:gd name="connsiteX101" fmla="*/ 352424 w 1875011"/>
                <a:gd name="connsiteY101" fmla="*/ 730568 h 1547812"/>
                <a:gd name="connsiteX102" fmla="*/ 329636 w 1875011"/>
                <a:gd name="connsiteY102" fmla="*/ 708660 h 1547812"/>
                <a:gd name="connsiteX103" fmla="*/ 329636 w 1875011"/>
                <a:gd name="connsiteY103" fmla="*/ 708660 h 1547812"/>
                <a:gd name="connsiteX104" fmla="*/ 364767 w 1875011"/>
                <a:gd name="connsiteY104" fmla="*/ 811530 h 1547812"/>
                <a:gd name="connsiteX105" fmla="*/ 386605 w 1875011"/>
                <a:gd name="connsiteY105" fmla="*/ 788670 h 1547812"/>
                <a:gd name="connsiteX106" fmla="*/ 803425 w 1875011"/>
                <a:gd name="connsiteY106" fmla="*/ 774383 h 1547812"/>
                <a:gd name="connsiteX107" fmla="*/ 826212 w 1875011"/>
                <a:gd name="connsiteY107" fmla="*/ 796290 h 1547812"/>
                <a:gd name="connsiteX108" fmla="*/ 811021 w 1875011"/>
                <a:gd name="connsiteY108" fmla="*/ 818198 h 1547812"/>
                <a:gd name="connsiteX109" fmla="*/ 804374 w 1875011"/>
                <a:gd name="connsiteY109" fmla="*/ 819150 h 1547812"/>
                <a:gd name="connsiteX110" fmla="*/ 387554 w 1875011"/>
                <a:gd name="connsiteY110" fmla="*/ 833438 h 1547812"/>
                <a:gd name="connsiteX111" fmla="*/ 364767 w 1875011"/>
                <a:gd name="connsiteY111" fmla="*/ 811530 h 1547812"/>
                <a:gd name="connsiteX112" fmla="*/ 364767 w 1875011"/>
                <a:gd name="connsiteY112" fmla="*/ 811530 h 1547812"/>
                <a:gd name="connsiteX113" fmla="*/ 398948 w 1875011"/>
                <a:gd name="connsiteY113" fmla="*/ 915353 h 1547812"/>
                <a:gd name="connsiteX114" fmla="*/ 420786 w 1875011"/>
                <a:gd name="connsiteY114" fmla="*/ 892493 h 1547812"/>
                <a:gd name="connsiteX115" fmla="*/ 837606 w 1875011"/>
                <a:gd name="connsiteY115" fmla="*/ 878205 h 1547812"/>
                <a:gd name="connsiteX116" fmla="*/ 860393 w 1875011"/>
                <a:gd name="connsiteY116" fmla="*/ 900113 h 1547812"/>
                <a:gd name="connsiteX117" fmla="*/ 845202 w 1875011"/>
                <a:gd name="connsiteY117" fmla="*/ 922020 h 1547812"/>
                <a:gd name="connsiteX118" fmla="*/ 838555 w 1875011"/>
                <a:gd name="connsiteY118" fmla="*/ 922973 h 1547812"/>
                <a:gd name="connsiteX119" fmla="*/ 421735 w 1875011"/>
                <a:gd name="connsiteY119" fmla="*/ 937260 h 1547812"/>
                <a:gd name="connsiteX120" fmla="*/ 398948 w 1875011"/>
                <a:gd name="connsiteY120" fmla="*/ 915353 h 1547812"/>
                <a:gd name="connsiteX121" fmla="*/ 398948 w 1875011"/>
                <a:gd name="connsiteY121" fmla="*/ 915353 h 1547812"/>
                <a:gd name="connsiteX122" fmla="*/ 434079 w 1875011"/>
                <a:gd name="connsiteY122" fmla="*/ 1018223 h 1547812"/>
                <a:gd name="connsiteX123" fmla="*/ 455917 w 1875011"/>
                <a:gd name="connsiteY123" fmla="*/ 995363 h 1547812"/>
                <a:gd name="connsiteX124" fmla="*/ 872737 w 1875011"/>
                <a:gd name="connsiteY124" fmla="*/ 981075 h 1547812"/>
                <a:gd name="connsiteX125" fmla="*/ 895524 w 1875011"/>
                <a:gd name="connsiteY125" fmla="*/ 1002983 h 1547812"/>
                <a:gd name="connsiteX126" fmla="*/ 880332 w 1875011"/>
                <a:gd name="connsiteY126" fmla="*/ 1024890 h 1547812"/>
                <a:gd name="connsiteX127" fmla="*/ 873686 w 1875011"/>
                <a:gd name="connsiteY127" fmla="*/ 1025843 h 1547812"/>
                <a:gd name="connsiteX128" fmla="*/ 456866 w 1875011"/>
                <a:gd name="connsiteY128" fmla="*/ 1040130 h 1547812"/>
                <a:gd name="connsiteX129" fmla="*/ 434079 w 1875011"/>
                <a:gd name="connsiteY129" fmla="*/ 1018223 h 1547812"/>
                <a:gd name="connsiteX130" fmla="*/ 434079 w 1875011"/>
                <a:gd name="connsiteY130" fmla="*/ 1018223 h 1547812"/>
                <a:gd name="connsiteX131" fmla="*/ 468260 w 1875011"/>
                <a:gd name="connsiteY131" fmla="*/ 1121093 h 1547812"/>
                <a:gd name="connsiteX132" fmla="*/ 490098 w 1875011"/>
                <a:gd name="connsiteY132" fmla="*/ 1098233 h 1547812"/>
                <a:gd name="connsiteX133" fmla="*/ 906918 w 1875011"/>
                <a:gd name="connsiteY133" fmla="*/ 1083945 h 1547812"/>
                <a:gd name="connsiteX134" fmla="*/ 929705 w 1875011"/>
                <a:gd name="connsiteY134" fmla="*/ 1105853 h 1547812"/>
                <a:gd name="connsiteX135" fmla="*/ 914514 w 1875011"/>
                <a:gd name="connsiteY135" fmla="*/ 1127760 h 1547812"/>
                <a:gd name="connsiteX136" fmla="*/ 907867 w 1875011"/>
                <a:gd name="connsiteY136" fmla="*/ 1128713 h 1547812"/>
                <a:gd name="connsiteX137" fmla="*/ 491047 w 1875011"/>
                <a:gd name="connsiteY137" fmla="*/ 1143000 h 1547812"/>
                <a:gd name="connsiteX138" fmla="*/ 468260 w 1875011"/>
                <a:gd name="connsiteY138" fmla="*/ 1121093 h 1547812"/>
                <a:gd name="connsiteX139" fmla="*/ 468260 w 1875011"/>
                <a:gd name="connsiteY139" fmla="*/ 1121093 h 1547812"/>
                <a:gd name="connsiteX140" fmla="*/ 503390 w 1875011"/>
                <a:gd name="connsiteY140" fmla="*/ 1223963 h 1547812"/>
                <a:gd name="connsiteX141" fmla="*/ 525228 w 1875011"/>
                <a:gd name="connsiteY141" fmla="*/ 1201103 h 1547812"/>
                <a:gd name="connsiteX142" fmla="*/ 942048 w 1875011"/>
                <a:gd name="connsiteY142" fmla="*/ 1186815 h 1547812"/>
                <a:gd name="connsiteX143" fmla="*/ 964836 w 1875011"/>
                <a:gd name="connsiteY143" fmla="*/ 1208723 h 1547812"/>
                <a:gd name="connsiteX144" fmla="*/ 949644 w 1875011"/>
                <a:gd name="connsiteY144" fmla="*/ 1230630 h 1547812"/>
                <a:gd name="connsiteX145" fmla="*/ 942998 w 1875011"/>
                <a:gd name="connsiteY145" fmla="*/ 1231583 h 1547812"/>
                <a:gd name="connsiteX146" fmla="*/ 526178 w 1875011"/>
                <a:gd name="connsiteY146" fmla="*/ 1245870 h 1547812"/>
                <a:gd name="connsiteX147" fmla="*/ 503390 w 1875011"/>
                <a:gd name="connsiteY147" fmla="*/ 1223963 h 1547812"/>
                <a:gd name="connsiteX148" fmla="*/ 503390 w 1875011"/>
                <a:gd name="connsiteY148" fmla="*/ 1223963 h 1547812"/>
                <a:gd name="connsiteX149" fmla="*/ 832859 w 1875011"/>
                <a:gd name="connsiteY149" fmla="*/ 398145 h 1547812"/>
                <a:gd name="connsiteX150" fmla="*/ 1167074 w 1875011"/>
                <a:gd name="connsiteY150" fmla="*/ 1391603 h 1547812"/>
                <a:gd name="connsiteX151" fmla="*/ 1728215 w 1875011"/>
                <a:gd name="connsiteY151" fmla="*/ 989648 h 1547812"/>
                <a:gd name="connsiteX152" fmla="*/ 1734861 w 1875011"/>
                <a:gd name="connsiteY152" fmla="*/ 967740 h 1547812"/>
                <a:gd name="connsiteX153" fmla="*/ 1421534 w 1875011"/>
                <a:gd name="connsiteY153" fmla="*/ 32385 h 1547812"/>
                <a:gd name="connsiteX154" fmla="*/ 1497492 w 1875011"/>
                <a:gd name="connsiteY154" fmla="*/ 38100 h 1547812"/>
                <a:gd name="connsiteX155" fmla="*/ 1514583 w 1875011"/>
                <a:gd name="connsiteY155" fmla="*/ 51435 h 1547812"/>
                <a:gd name="connsiteX156" fmla="*/ 1835506 w 1875011"/>
                <a:gd name="connsiteY156" fmla="*/ 1005840 h 1547812"/>
                <a:gd name="connsiteX157" fmla="*/ 1822213 w 1875011"/>
                <a:gd name="connsiteY157" fmla="*/ 1030605 h 1547812"/>
                <a:gd name="connsiteX158" fmla="*/ 1166125 w 1875011"/>
                <a:gd name="connsiteY158" fmla="*/ 1480185 h 1547812"/>
                <a:gd name="connsiteX159" fmla="*/ 372363 w 1875011"/>
                <a:gd name="connsiteY159" fmla="*/ 1520190 h 1547812"/>
                <a:gd name="connsiteX160" fmla="*/ 353373 w 1875011"/>
                <a:gd name="connsiteY160" fmla="*/ 1506855 h 1547812"/>
                <a:gd name="connsiteX161" fmla="*/ 32450 w 1875011"/>
                <a:gd name="connsiteY161" fmla="*/ 552450 h 1547812"/>
                <a:gd name="connsiteX162" fmla="*/ 38147 w 1875011"/>
                <a:gd name="connsiteY162" fmla="*/ 531495 h 1547812"/>
                <a:gd name="connsiteX163" fmla="*/ 95116 w 1875011"/>
                <a:gd name="connsiteY163" fmla="*/ 481013 h 1547812"/>
                <a:gd name="connsiteX164" fmla="*/ 410342 w 1875011"/>
                <a:gd name="connsiteY164" fmla="*/ 1416368 h 1547812"/>
                <a:gd name="connsiteX165" fmla="*/ 429331 w 1875011"/>
                <a:gd name="connsiteY165" fmla="*/ 1429703 h 1547812"/>
                <a:gd name="connsiteX166" fmla="*/ 1112954 w 1875011"/>
                <a:gd name="connsiteY166" fmla="*/ 1411605 h 1547812"/>
                <a:gd name="connsiteX167" fmla="*/ 778738 w 1875011"/>
                <a:gd name="connsiteY167" fmla="*/ 417195 h 15478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Lst>
              <a:rect l="l" t="t" r="r" b="b"/>
              <a:pathLst>
                <a:path w="1875011" h="1547812">
                  <a:moveTo>
                    <a:pt x="1520279" y="4762"/>
                  </a:moveTo>
                  <a:lnTo>
                    <a:pt x="1409191" y="0"/>
                  </a:lnTo>
                  <a:lnTo>
                    <a:pt x="1409191" y="0"/>
                  </a:lnTo>
                  <a:cubicBezTo>
                    <a:pt x="1403494" y="1905"/>
                    <a:pt x="1346525" y="27623"/>
                    <a:pt x="1223093" y="90488"/>
                  </a:cubicBezTo>
                  <a:cubicBezTo>
                    <a:pt x="1015158" y="197168"/>
                    <a:pt x="837606" y="393383"/>
                    <a:pt x="832859" y="398145"/>
                  </a:cubicBezTo>
                  <a:lnTo>
                    <a:pt x="832859" y="398145"/>
                  </a:lnTo>
                  <a:lnTo>
                    <a:pt x="806273" y="407670"/>
                  </a:lnTo>
                  <a:lnTo>
                    <a:pt x="805324" y="407670"/>
                  </a:lnTo>
                  <a:lnTo>
                    <a:pt x="778738" y="417195"/>
                  </a:lnTo>
                  <a:lnTo>
                    <a:pt x="778738" y="417195"/>
                  </a:lnTo>
                  <a:cubicBezTo>
                    <a:pt x="773042" y="416243"/>
                    <a:pt x="512885" y="367665"/>
                    <a:pt x="283112" y="409575"/>
                  </a:cubicBezTo>
                  <a:cubicBezTo>
                    <a:pt x="139741" y="435293"/>
                    <a:pt x="87520" y="448628"/>
                    <a:pt x="80873" y="449580"/>
                  </a:cubicBezTo>
                  <a:lnTo>
                    <a:pt x="80873" y="449580"/>
                  </a:lnTo>
                  <a:lnTo>
                    <a:pt x="6814" y="517208"/>
                  </a:lnTo>
                  <a:cubicBezTo>
                    <a:pt x="1117" y="521970"/>
                    <a:pt x="-1731" y="530543"/>
                    <a:pt x="1117" y="538163"/>
                  </a:cubicBezTo>
                  <a:lnTo>
                    <a:pt x="336283" y="1534478"/>
                  </a:lnTo>
                  <a:cubicBezTo>
                    <a:pt x="339131" y="1542098"/>
                    <a:pt x="346727" y="1547813"/>
                    <a:pt x="355272" y="1547813"/>
                  </a:cubicBezTo>
                  <a:cubicBezTo>
                    <a:pt x="465411" y="1544955"/>
                    <a:pt x="1182266" y="1523048"/>
                    <a:pt x="1182266" y="1523048"/>
                  </a:cubicBezTo>
                  <a:cubicBezTo>
                    <a:pt x="1182266" y="1523048"/>
                    <a:pt x="1774739" y="1101090"/>
                    <a:pt x="1866838" y="1036320"/>
                  </a:cubicBezTo>
                  <a:cubicBezTo>
                    <a:pt x="1873485" y="1031558"/>
                    <a:pt x="1876333" y="1022033"/>
                    <a:pt x="1874434" y="1014413"/>
                  </a:cubicBezTo>
                  <a:lnTo>
                    <a:pt x="1540218" y="18098"/>
                  </a:lnTo>
                  <a:cubicBezTo>
                    <a:pt x="1537370" y="10478"/>
                    <a:pt x="1530724" y="5715"/>
                    <a:pt x="1523128" y="4762"/>
                  </a:cubicBezTo>
                  <a:lnTo>
                    <a:pt x="1520279" y="4762"/>
                  </a:lnTo>
                  <a:close/>
                  <a:moveTo>
                    <a:pt x="960088" y="492443"/>
                  </a:moveTo>
                  <a:lnTo>
                    <a:pt x="1300001" y="250508"/>
                  </a:lnTo>
                  <a:cubicBezTo>
                    <a:pt x="1309496" y="243840"/>
                    <a:pt x="1323738" y="245745"/>
                    <a:pt x="1331334" y="256223"/>
                  </a:cubicBezTo>
                  <a:cubicBezTo>
                    <a:pt x="1337980" y="266700"/>
                    <a:pt x="1336081" y="280035"/>
                    <a:pt x="1325637" y="287655"/>
                  </a:cubicBezTo>
                  <a:lnTo>
                    <a:pt x="985724" y="529590"/>
                  </a:lnTo>
                  <a:cubicBezTo>
                    <a:pt x="983825" y="530543"/>
                    <a:pt x="981926" y="531495"/>
                    <a:pt x="980027" y="532448"/>
                  </a:cubicBezTo>
                  <a:cubicBezTo>
                    <a:pt x="970533" y="535305"/>
                    <a:pt x="961038" y="532448"/>
                    <a:pt x="955341" y="523875"/>
                  </a:cubicBezTo>
                  <a:cubicBezTo>
                    <a:pt x="948695" y="513398"/>
                    <a:pt x="950594" y="500063"/>
                    <a:pt x="961038" y="492443"/>
                  </a:cubicBezTo>
                  <a:lnTo>
                    <a:pt x="960088" y="492443"/>
                  </a:lnTo>
                  <a:close/>
                  <a:moveTo>
                    <a:pt x="995219" y="595313"/>
                  </a:moveTo>
                  <a:lnTo>
                    <a:pt x="1335132" y="353378"/>
                  </a:lnTo>
                  <a:cubicBezTo>
                    <a:pt x="1344626" y="346710"/>
                    <a:pt x="1358868" y="348615"/>
                    <a:pt x="1366464" y="359093"/>
                  </a:cubicBezTo>
                  <a:cubicBezTo>
                    <a:pt x="1373111" y="369570"/>
                    <a:pt x="1371212" y="382905"/>
                    <a:pt x="1360767" y="390525"/>
                  </a:cubicBezTo>
                  <a:lnTo>
                    <a:pt x="1020855" y="632460"/>
                  </a:lnTo>
                  <a:cubicBezTo>
                    <a:pt x="1018956" y="633413"/>
                    <a:pt x="1017057" y="634365"/>
                    <a:pt x="1015158" y="635318"/>
                  </a:cubicBezTo>
                  <a:cubicBezTo>
                    <a:pt x="1005663" y="638175"/>
                    <a:pt x="996169" y="635318"/>
                    <a:pt x="990472" y="626745"/>
                  </a:cubicBezTo>
                  <a:cubicBezTo>
                    <a:pt x="983825" y="616268"/>
                    <a:pt x="985724" y="602933"/>
                    <a:pt x="996169" y="595313"/>
                  </a:cubicBezTo>
                  <a:lnTo>
                    <a:pt x="995219" y="595313"/>
                  </a:lnTo>
                  <a:close/>
                  <a:moveTo>
                    <a:pt x="1029400" y="698183"/>
                  </a:moveTo>
                  <a:lnTo>
                    <a:pt x="1369313" y="456248"/>
                  </a:lnTo>
                  <a:cubicBezTo>
                    <a:pt x="1378807" y="449580"/>
                    <a:pt x="1393050" y="451485"/>
                    <a:pt x="1400645" y="461963"/>
                  </a:cubicBezTo>
                  <a:cubicBezTo>
                    <a:pt x="1407292" y="472440"/>
                    <a:pt x="1405393" y="485775"/>
                    <a:pt x="1394949" y="493395"/>
                  </a:cubicBezTo>
                  <a:lnTo>
                    <a:pt x="1055036" y="735330"/>
                  </a:lnTo>
                  <a:cubicBezTo>
                    <a:pt x="1053137" y="736283"/>
                    <a:pt x="1051238" y="737235"/>
                    <a:pt x="1049339" y="738188"/>
                  </a:cubicBezTo>
                  <a:cubicBezTo>
                    <a:pt x="1039844" y="741045"/>
                    <a:pt x="1030350" y="738188"/>
                    <a:pt x="1024653" y="729615"/>
                  </a:cubicBezTo>
                  <a:cubicBezTo>
                    <a:pt x="1018006" y="719138"/>
                    <a:pt x="1019905" y="705803"/>
                    <a:pt x="1030350" y="698183"/>
                  </a:cubicBezTo>
                  <a:lnTo>
                    <a:pt x="1029400" y="698183"/>
                  </a:lnTo>
                  <a:close/>
                  <a:moveTo>
                    <a:pt x="1063581" y="801053"/>
                  </a:moveTo>
                  <a:lnTo>
                    <a:pt x="1403494" y="559118"/>
                  </a:lnTo>
                  <a:cubicBezTo>
                    <a:pt x="1412989" y="552450"/>
                    <a:pt x="1427231" y="554355"/>
                    <a:pt x="1434827" y="564833"/>
                  </a:cubicBezTo>
                  <a:cubicBezTo>
                    <a:pt x="1441473" y="575310"/>
                    <a:pt x="1439574" y="588645"/>
                    <a:pt x="1429130" y="596265"/>
                  </a:cubicBezTo>
                  <a:lnTo>
                    <a:pt x="1089217" y="838200"/>
                  </a:lnTo>
                  <a:cubicBezTo>
                    <a:pt x="1087318" y="839153"/>
                    <a:pt x="1085419" y="840105"/>
                    <a:pt x="1083520" y="841058"/>
                  </a:cubicBezTo>
                  <a:cubicBezTo>
                    <a:pt x="1074026" y="843915"/>
                    <a:pt x="1064531" y="841058"/>
                    <a:pt x="1058834" y="832485"/>
                  </a:cubicBezTo>
                  <a:cubicBezTo>
                    <a:pt x="1052188" y="822008"/>
                    <a:pt x="1054087" y="808673"/>
                    <a:pt x="1064531" y="801053"/>
                  </a:cubicBezTo>
                  <a:lnTo>
                    <a:pt x="1063581" y="801053"/>
                  </a:lnTo>
                  <a:close/>
                  <a:moveTo>
                    <a:pt x="1098712" y="904875"/>
                  </a:moveTo>
                  <a:lnTo>
                    <a:pt x="1438625" y="662940"/>
                  </a:lnTo>
                  <a:cubicBezTo>
                    <a:pt x="1449069" y="656273"/>
                    <a:pt x="1462361" y="658178"/>
                    <a:pt x="1469957" y="668655"/>
                  </a:cubicBezTo>
                  <a:cubicBezTo>
                    <a:pt x="1476604" y="679133"/>
                    <a:pt x="1474705" y="692468"/>
                    <a:pt x="1464260" y="700088"/>
                  </a:cubicBezTo>
                  <a:lnTo>
                    <a:pt x="1124348" y="942023"/>
                  </a:lnTo>
                  <a:cubicBezTo>
                    <a:pt x="1122449" y="942975"/>
                    <a:pt x="1120550" y="943928"/>
                    <a:pt x="1118651" y="944880"/>
                  </a:cubicBezTo>
                  <a:cubicBezTo>
                    <a:pt x="1109156" y="947738"/>
                    <a:pt x="1099661" y="944880"/>
                    <a:pt x="1093965" y="936308"/>
                  </a:cubicBezTo>
                  <a:cubicBezTo>
                    <a:pt x="1087318" y="925830"/>
                    <a:pt x="1089217" y="912495"/>
                    <a:pt x="1099661" y="904875"/>
                  </a:cubicBezTo>
                  <a:lnTo>
                    <a:pt x="1098712" y="904875"/>
                  </a:lnTo>
                  <a:close/>
                  <a:moveTo>
                    <a:pt x="1132893" y="1007745"/>
                  </a:moveTo>
                  <a:lnTo>
                    <a:pt x="1472806" y="765810"/>
                  </a:lnTo>
                  <a:cubicBezTo>
                    <a:pt x="1482300" y="759143"/>
                    <a:pt x="1496542" y="761048"/>
                    <a:pt x="1504138" y="771525"/>
                  </a:cubicBezTo>
                  <a:cubicBezTo>
                    <a:pt x="1510785" y="782003"/>
                    <a:pt x="1508886" y="795338"/>
                    <a:pt x="1498442" y="802958"/>
                  </a:cubicBezTo>
                  <a:lnTo>
                    <a:pt x="1158529" y="1044893"/>
                  </a:lnTo>
                  <a:cubicBezTo>
                    <a:pt x="1156630" y="1045845"/>
                    <a:pt x="1154731" y="1046798"/>
                    <a:pt x="1152832" y="1047750"/>
                  </a:cubicBezTo>
                  <a:cubicBezTo>
                    <a:pt x="1143337" y="1050608"/>
                    <a:pt x="1133843" y="1047750"/>
                    <a:pt x="1128146" y="1039178"/>
                  </a:cubicBezTo>
                  <a:cubicBezTo>
                    <a:pt x="1121499" y="1028700"/>
                    <a:pt x="1123398" y="1015365"/>
                    <a:pt x="1133843" y="1007745"/>
                  </a:cubicBezTo>
                  <a:lnTo>
                    <a:pt x="1132893" y="1007745"/>
                  </a:lnTo>
                  <a:close/>
                  <a:moveTo>
                    <a:pt x="1168024" y="1110615"/>
                  </a:moveTo>
                  <a:lnTo>
                    <a:pt x="1507936" y="868680"/>
                  </a:lnTo>
                  <a:cubicBezTo>
                    <a:pt x="1517431" y="862013"/>
                    <a:pt x="1531673" y="863918"/>
                    <a:pt x="1539269" y="874395"/>
                  </a:cubicBezTo>
                  <a:cubicBezTo>
                    <a:pt x="1545915" y="884873"/>
                    <a:pt x="1544016" y="898208"/>
                    <a:pt x="1533572" y="905828"/>
                  </a:cubicBezTo>
                  <a:lnTo>
                    <a:pt x="1193660" y="1147763"/>
                  </a:lnTo>
                  <a:cubicBezTo>
                    <a:pt x="1191761" y="1148715"/>
                    <a:pt x="1189862" y="1149668"/>
                    <a:pt x="1187963" y="1150620"/>
                  </a:cubicBezTo>
                  <a:cubicBezTo>
                    <a:pt x="1178468" y="1153478"/>
                    <a:pt x="1168973" y="1150620"/>
                    <a:pt x="1163276" y="1142048"/>
                  </a:cubicBezTo>
                  <a:cubicBezTo>
                    <a:pt x="1156630" y="1131570"/>
                    <a:pt x="1158529" y="1118235"/>
                    <a:pt x="1168973" y="1110615"/>
                  </a:cubicBezTo>
                  <a:lnTo>
                    <a:pt x="1168024" y="1110615"/>
                  </a:lnTo>
                  <a:close/>
                  <a:moveTo>
                    <a:pt x="295455" y="605790"/>
                  </a:moveTo>
                  <a:cubicBezTo>
                    <a:pt x="295455" y="593408"/>
                    <a:pt x="304950" y="582930"/>
                    <a:pt x="317293" y="582930"/>
                  </a:cubicBezTo>
                  <a:lnTo>
                    <a:pt x="734113" y="568643"/>
                  </a:lnTo>
                  <a:cubicBezTo>
                    <a:pt x="746456" y="568643"/>
                    <a:pt x="756901" y="578168"/>
                    <a:pt x="756901" y="590550"/>
                  </a:cubicBezTo>
                  <a:cubicBezTo>
                    <a:pt x="756901" y="601028"/>
                    <a:pt x="751204" y="609600"/>
                    <a:pt x="741709" y="612458"/>
                  </a:cubicBezTo>
                  <a:cubicBezTo>
                    <a:pt x="732214" y="615315"/>
                    <a:pt x="737911" y="613410"/>
                    <a:pt x="735063" y="613410"/>
                  </a:cubicBezTo>
                  <a:lnTo>
                    <a:pt x="318243" y="627698"/>
                  </a:lnTo>
                  <a:cubicBezTo>
                    <a:pt x="305899" y="627698"/>
                    <a:pt x="295455" y="618173"/>
                    <a:pt x="295455" y="605790"/>
                  </a:cubicBezTo>
                  <a:lnTo>
                    <a:pt x="295455" y="605790"/>
                  </a:lnTo>
                  <a:close/>
                  <a:moveTo>
                    <a:pt x="329636" y="708660"/>
                  </a:moveTo>
                  <a:cubicBezTo>
                    <a:pt x="329636" y="696278"/>
                    <a:pt x="339131" y="685800"/>
                    <a:pt x="351474" y="685800"/>
                  </a:cubicBezTo>
                  <a:lnTo>
                    <a:pt x="768294" y="671513"/>
                  </a:lnTo>
                  <a:cubicBezTo>
                    <a:pt x="780637" y="671513"/>
                    <a:pt x="791082" y="681038"/>
                    <a:pt x="791082" y="693420"/>
                  </a:cubicBezTo>
                  <a:cubicBezTo>
                    <a:pt x="791082" y="703898"/>
                    <a:pt x="785385" y="712470"/>
                    <a:pt x="775890" y="715328"/>
                  </a:cubicBezTo>
                  <a:cubicBezTo>
                    <a:pt x="766395" y="718185"/>
                    <a:pt x="772092" y="716280"/>
                    <a:pt x="769244" y="716280"/>
                  </a:cubicBezTo>
                  <a:lnTo>
                    <a:pt x="352424" y="730568"/>
                  </a:lnTo>
                  <a:cubicBezTo>
                    <a:pt x="340080" y="730568"/>
                    <a:pt x="329636" y="721043"/>
                    <a:pt x="329636" y="708660"/>
                  </a:cubicBezTo>
                  <a:lnTo>
                    <a:pt x="329636" y="708660"/>
                  </a:lnTo>
                  <a:close/>
                  <a:moveTo>
                    <a:pt x="364767" y="811530"/>
                  </a:moveTo>
                  <a:cubicBezTo>
                    <a:pt x="364767" y="799148"/>
                    <a:pt x="374262" y="788670"/>
                    <a:pt x="386605" y="788670"/>
                  </a:cubicBezTo>
                  <a:lnTo>
                    <a:pt x="803425" y="774383"/>
                  </a:lnTo>
                  <a:cubicBezTo>
                    <a:pt x="815768" y="774383"/>
                    <a:pt x="826212" y="783908"/>
                    <a:pt x="826212" y="796290"/>
                  </a:cubicBezTo>
                  <a:cubicBezTo>
                    <a:pt x="826212" y="806768"/>
                    <a:pt x="820515" y="815340"/>
                    <a:pt x="811021" y="818198"/>
                  </a:cubicBezTo>
                  <a:cubicBezTo>
                    <a:pt x="801526" y="821055"/>
                    <a:pt x="807223" y="819150"/>
                    <a:pt x="804374" y="819150"/>
                  </a:cubicBezTo>
                  <a:lnTo>
                    <a:pt x="387554" y="833438"/>
                  </a:lnTo>
                  <a:cubicBezTo>
                    <a:pt x="375211" y="833438"/>
                    <a:pt x="364767" y="823913"/>
                    <a:pt x="364767" y="811530"/>
                  </a:cubicBezTo>
                  <a:lnTo>
                    <a:pt x="364767" y="811530"/>
                  </a:lnTo>
                  <a:close/>
                  <a:moveTo>
                    <a:pt x="398948" y="915353"/>
                  </a:moveTo>
                  <a:cubicBezTo>
                    <a:pt x="398948" y="902970"/>
                    <a:pt x="408443" y="892493"/>
                    <a:pt x="420786" y="892493"/>
                  </a:cubicBezTo>
                  <a:lnTo>
                    <a:pt x="837606" y="878205"/>
                  </a:lnTo>
                  <a:cubicBezTo>
                    <a:pt x="849949" y="878205"/>
                    <a:pt x="860393" y="887730"/>
                    <a:pt x="860393" y="900113"/>
                  </a:cubicBezTo>
                  <a:cubicBezTo>
                    <a:pt x="860393" y="910590"/>
                    <a:pt x="854697" y="919163"/>
                    <a:pt x="845202" y="922020"/>
                  </a:cubicBezTo>
                  <a:cubicBezTo>
                    <a:pt x="835707" y="924878"/>
                    <a:pt x="841404" y="922973"/>
                    <a:pt x="838555" y="922973"/>
                  </a:cubicBezTo>
                  <a:lnTo>
                    <a:pt x="421735" y="937260"/>
                  </a:lnTo>
                  <a:cubicBezTo>
                    <a:pt x="409392" y="937260"/>
                    <a:pt x="398948" y="927735"/>
                    <a:pt x="398948" y="915353"/>
                  </a:cubicBezTo>
                  <a:lnTo>
                    <a:pt x="398948" y="915353"/>
                  </a:lnTo>
                  <a:close/>
                  <a:moveTo>
                    <a:pt x="434079" y="1018223"/>
                  </a:moveTo>
                  <a:cubicBezTo>
                    <a:pt x="434079" y="1005840"/>
                    <a:pt x="443573" y="995363"/>
                    <a:pt x="455917" y="995363"/>
                  </a:cubicBezTo>
                  <a:lnTo>
                    <a:pt x="872737" y="981075"/>
                  </a:lnTo>
                  <a:cubicBezTo>
                    <a:pt x="885080" y="981075"/>
                    <a:pt x="895524" y="990600"/>
                    <a:pt x="895524" y="1002983"/>
                  </a:cubicBezTo>
                  <a:cubicBezTo>
                    <a:pt x="895524" y="1013460"/>
                    <a:pt x="889827" y="1022033"/>
                    <a:pt x="880332" y="1024890"/>
                  </a:cubicBezTo>
                  <a:cubicBezTo>
                    <a:pt x="870838" y="1027748"/>
                    <a:pt x="876535" y="1025843"/>
                    <a:pt x="873686" y="1025843"/>
                  </a:cubicBezTo>
                  <a:lnTo>
                    <a:pt x="456866" y="1040130"/>
                  </a:lnTo>
                  <a:cubicBezTo>
                    <a:pt x="444523" y="1040130"/>
                    <a:pt x="434079" y="1030605"/>
                    <a:pt x="434079" y="1018223"/>
                  </a:cubicBezTo>
                  <a:lnTo>
                    <a:pt x="434079" y="1018223"/>
                  </a:lnTo>
                  <a:close/>
                  <a:moveTo>
                    <a:pt x="468260" y="1121093"/>
                  </a:moveTo>
                  <a:cubicBezTo>
                    <a:pt x="468260" y="1108710"/>
                    <a:pt x="477755" y="1098233"/>
                    <a:pt x="490098" y="1098233"/>
                  </a:cubicBezTo>
                  <a:lnTo>
                    <a:pt x="906918" y="1083945"/>
                  </a:lnTo>
                  <a:cubicBezTo>
                    <a:pt x="919261" y="1083945"/>
                    <a:pt x="929705" y="1093470"/>
                    <a:pt x="929705" y="1105853"/>
                  </a:cubicBezTo>
                  <a:cubicBezTo>
                    <a:pt x="929705" y="1116330"/>
                    <a:pt x="924008" y="1124903"/>
                    <a:pt x="914514" y="1127760"/>
                  </a:cubicBezTo>
                  <a:cubicBezTo>
                    <a:pt x="905019" y="1130618"/>
                    <a:pt x="910716" y="1128713"/>
                    <a:pt x="907867" y="1128713"/>
                  </a:cubicBezTo>
                  <a:lnTo>
                    <a:pt x="491047" y="1143000"/>
                  </a:lnTo>
                  <a:cubicBezTo>
                    <a:pt x="478704" y="1143000"/>
                    <a:pt x="468260" y="1133475"/>
                    <a:pt x="468260" y="1121093"/>
                  </a:cubicBezTo>
                  <a:lnTo>
                    <a:pt x="468260" y="1121093"/>
                  </a:lnTo>
                  <a:close/>
                  <a:moveTo>
                    <a:pt x="503390" y="1223963"/>
                  </a:moveTo>
                  <a:cubicBezTo>
                    <a:pt x="503390" y="1211580"/>
                    <a:pt x="512885" y="1201103"/>
                    <a:pt x="525228" y="1201103"/>
                  </a:cubicBezTo>
                  <a:lnTo>
                    <a:pt x="942048" y="1186815"/>
                  </a:lnTo>
                  <a:cubicBezTo>
                    <a:pt x="954392" y="1186815"/>
                    <a:pt x="964836" y="1196340"/>
                    <a:pt x="964836" y="1208723"/>
                  </a:cubicBezTo>
                  <a:cubicBezTo>
                    <a:pt x="964836" y="1219200"/>
                    <a:pt x="959139" y="1227773"/>
                    <a:pt x="949644" y="1230630"/>
                  </a:cubicBezTo>
                  <a:cubicBezTo>
                    <a:pt x="940149" y="1233488"/>
                    <a:pt x="945846" y="1231583"/>
                    <a:pt x="942998" y="1231583"/>
                  </a:cubicBezTo>
                  <a:lnTo>
                    <a:pt x="526178" y="1245870"/>
                  </a:lnTo>
                  <a:cubicBezTo>
                    <a:pt x="513835" y="1245870"/>
                    <a:pt x="503390" y="1236345"/>
                    <a:pt x="503390" y="1223963"/>
                  </a:cubicBezTo>
                  <a:lnTo>
                    <a:pt x="503390" y="1223963"/>
                  </a:lnTo>
                  <a:close/>
                  <a:moveTo>
                    <a:pt x="832859" y="398145"/>
                  </a:moveTo>
                  <a:lnTo>
                    <a:pt x="1167074" y="1391603"/>
                  </a:lnTo>
                  <a:lnTo>
                    <a:pt x="1728215" y="989648"/>
                  </a:lnTo>
                  <a:cubicBezTo>
                    <a:pt x="1734861" y="984885"/>
                    <a:pt x="1737710" y="975360"/>
                    <a:pt x="1734861" y="967740"/>
                  </a:cubicBezTo>
                  <a:lnTo>
                    <a:pt x="1421534" y="32385"/>
                  </a:lnTo>
                  <a:lnTo>
                    <a:pt x="1497492" y="38100"/>
                  </a:lnTo>
                  <a:cubicBezTo>
                    <a:pt x="1505088" y="38100"/>
                    <a:pt x="1512684" y="43815"/>
                    <a:pt x="1514583" y="51435"/>
                  </a:cubicBezTo>
                  <a:lnTo>
                    <a:pt x="1835506" y="1005840"/>
                  </a:lnTo>
                  <a:cubicBezTo>
                    <a:pt x="1838354" y="1014413"/>
                    <a:pt x="1828859" y="1025843"/>
                    <a:pt x="1822213" y="1030605"/>
                  </a:cubicBezTo>
                  <a:cubicBezTo>
                    <a:pt x="1736760" y="1090613"/>
                    <a:pt x="1167074" y="1482090"/>
                    <a:pt x="1166125" y="1480185"/>
                  </a:cubicBezTo>
                  <a:cubicBezTo>
                    <a:pt x="1074975" y="1484948"/>
                    <a:pt x="475856" y="1516380"/>
                    <a:pt x="372363" y="1520190"/>
                  </a:cubicBezTo>
                  <a:cubicBezTo>
                    <a:pt x="363817" y="1520190"/>
                    <a:pt x="356222" y="1515428"/>
                    <a:pt x="353373" y="1506855"/>
                  </a:cubicBezTo>
                  <a:lnTo>
                    <a:pt x="32450" y="552450"/>
                  </a:lnTo>
                  <a:cubicBezTo>
                    <a:pt x="29602" y="544830"/>
                    <a:pt x="32450" y="536258"/>
                    <a:pt x="38147" y="531495"/>
                  </a:cubicBezTo>
                  <a:lnTo>
                    <a:pt x="95116" y="481013"/>
                  </a:lnTo>
                  <a:lnTo>
                    <a:pt x="410342" y="1416368"/>
                  </a:lnTo>
                  <a:cubicBezTo>
                    <a:pt x="413190" y="1423988"/>
                    <a:pt x="420786" y="1429703"/>
                    <a:pt x="429331" y="1429703"/>
                  </a:cubicBezTo>
                  <a:lnTo>
                    <a:pt x="1112954" y="1411605"/>
                  </a:lnTo>
                  <a:lnTo>
                    <a:pt x="778738" y="417195"/>
                  </a:lnTo>
                </a:path>
              </a:pathLst>
            </a:custGeom>
            <a:solidFill>
              <a:srgbClr val="869DAE"/>
            </a:solidFill>
            <a:ln w="9480" cap="flat">
              <a:noFill/>
              <a:prstDash val="solid"/>
              <a:miter/>
            </a:ln>
          </p:spPr>
          <p:txBody>
            <a:bodyPr rtlCol="0" anchor="ctr"/>
            <a:lstStyle/>
            <a:p>
              <a:endParaRPr lang="en-GB"/>
            </a:p>
          </p:txBody>
        </p:sp>
      </p:grpSp>
      <p:grpSp>
        <p:nvGrpSpPr>
          <p:cNvPr id="259" name="Group 258">
            <a:extLst>
              <a:ext uri="{FF2B5EF4-FFF2-40B4-BE49-F238E27FC236}">
                <a16:creationId xmlns:a16="http://schemas.microsoft.com/office/drawing/2014/main" id="{E7B423EF-B12F-3F45-1F99-4D684805A1F2}"/>
              </a:ext>
            </a:extLst>
          </p:cNvPr>
          <p:cNvGrpSpPr/>
          <p:nvPr userDrawn="1"/>
        </p:nvGrpSpPr>
        <p:grpSpPr>
          <a:xfrm rot="1334456">
            <a:off x="8274913" y="4525755"/>
            <a:ext cx="748800" cy="769076"/>
            <a:chOff x="6260403" y="898972"/>
            <a:chExt cx="748800" cy="769076"/>
          </a:xfrm>
        </p:grpSpPr>
        <p:sp>
          <p:nvSpPr>
            <p:cNvPr id="260" name="Freeform 259">
              <a:extLst>
                <a:ext uri="{FF2B5EF4-FFF2-40B4-BE49-F238E27FC236}">
                  <a16:creationId xmlns:a16="http://schemas.microsoft.com/office/drawing/2014/main" id="{5C13C67D-50D0-1F03-9C9B-34296F31B954}"/>
                </a:ext>
              </a:extLst>
            </p:cNvPr>
            <p:cNvSpPr/>
            <p:nvPr/>
          </p:nvSpPr>
          <p:spPr>
            <a:xfrm>
              <a:off x="6303831" y="964592"/>
              <a:ext cx="705372" cy="703456"/>
            </a:xfrm>
            <a:custGeom>
              <a:avLst/>
              <a:gdLst>
                <a:gd name="connsiteX0" fmla="*/ 1015109 w 1015108"/>
                <a:gd name="connsiteY0" fmla="*/ 506176 h 1012352"/>
                <a:gd name="connsiteX1" fmla="*/ 507554 w 1015108"/>
                <a:gd name="connsiteY1" fmla="*/ 1012353 h 1012352"/>
                <a:gd name="connsiteX2" fmla="*/ 0 w 1015108"/>
                <a:gd name="connsiteY2" fmla="*/ 506176 h 1012352"/>
                <a:gd name="connsiteX3" fmla="*/ 507554 w 1015108"/>
                <a:gd name="connsiteY3" fmla="*/ 0 h 1012352"/>
                <a:gd name="connsiteX4" fmla="*/ 1015109 w 1015108"/>
                <a:gd name="connsiteY4" fmla="*/ 506176 h 10123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15108" h="1012352">
                  <a:moveTo>
                    <a:pt x="1015109" y="506176"/>
                  </a:moveTo>
                  <a:cubicBezTo>
                    <a:pt x="1015109" y="785730"/>
                    <a:pt x="787869" y="1012353"/>
                    <a:pt x="507554" y="1012353"/>
                  </a:cubicBezTo>
                  <a:cubicBezTo>
                    <a:pt x="227240" y="1012353"/>
                    <a:pt x="0" y="785730"/>
                    <a:pt x="0" y="506176"/>
                  </a:cubicBezTo>
                  <a:cubicBezTo>
                    <a:pt x="0" y="226623"/>
                    <a:pt x="227240" y="0"/>
                    <a:pt x="507554" y="0"/>
                  </a:cubicBezTo>
                  <a:cubicBezTo>
                    <a:pt x="787869" y="0"/>
                    <a:pt x="1015109" y="226623"/>
                    <a:pt x="1015109" y="506176"/>
                  </a:cubicBezTo>
                  <a:close/>
                </a:path>
              </a:pathLst>
            </a:custGeom>
            <a:solidFill>
              <a:srgbClr val="FFFFFF"/>
            </a:solidFill>
            <a:ln w="9441" cap="flat">
              <a:noFill/>
              <a:prstDash val="solid"/>
              <a:miter/>
            </a:ln>
          </p:spPr>
          <p:txBody>
            <a:bodyPr rtlCol="0" anchor="ctr"/>
            <a:lstStyle/>
            <a:p>
              <a:endParaRPr lang="en-GB"/>
            </a:p>
          </p:txBody>
        </p:sp>
        <p:sp>
          <p:nvSpPr>
            <p:cNvPr id="261" name="Freeform 260">
              <a:extLst>
                <a:ext uri="{FF2B5EF4-FFF2-40B4-BE49-F238E27FC236}">
                  <a16:creationId xmlns:a16="http://schemas.microsoft.com/office/drawing/2014/main" id="{5A1F3DBF-F21F-67C5-1787-C148EDCD9A7D}"/>
                </a:ext>
              </a:extLst>
            </p:cNvPr>
            <p:cNvSpPr/>
            <p:nvPr/>
          </p:nvSpPr>
          <p:spPr>
            <a:xfrm>
              <a:off x="6260403" y="898972"/>
              <a:ext cx="725113" cy="723143"/>
            </a:xfrm>
            <a:custGeom>
              <a:avLst/>
              <a:gdLst>
                <a:gd name="connsiteX0" fmla="*/ 493427 w 725113"/>
                <a:gd name="connsiteY0" fmla="*/ 574166 h 723143"/>
                <a:gd name="connsiteX1" fmla="*/ 483425 w 725113"/>
                <a:gd name="connsiteY1" fmla="*/ 589182 h 723143"/>
                <a:gd name="connsiteX2" fmla="*/ 365295 w 725113"/>
                <a:gd name="connsiteY2" fmla="*/ 697026 h 723143"/>
                <a:gd name="connsiteX3" fmla="*/ 342912 w 725113"/>
                <a:gd name="connsiteY3" fmla="*/ 710662 h 723143"/>
                <a:gd name="connsiteX4" fmla="*/ 362556 w 725113"/>
                <a:gd name="connsiteY4" fmla="*/ 712643 h 723143"/>
                <a:gd name="connsiteX5" fmla="*/ 559242 w 725113"/>
                <a:gd name="connsiteY5" fmla="*/ 652604 h 723143"/>
                <a:gd name="connsiteX6" fmla="*/ 580081 w 725113"/>
                <a:gd name="connsiteY6" fmla="*/ 635450 h 723143"/>
                <a:gd name="connsiteX7" fmla="*/ 570342 w 725113"/>
                <a:gd name="connsiteY7" fmla="*/ 626578 h 723143"/>
                <a:gd name="connsiteX8" fmla="*/ 514418 w 725113"/>
                <a:gd name="connsiteY8" fmla="*/ 585668 h 723143"/>
                <a:gd name="connsiteX9" fmla="*/ 193723 w 725113"/>
                <a:gd name="connsiteY9" fmla="*/ 546274 h 723143"/>
                <a:gd name="connsiteX10" fmla="*/ 184804 w 725113"/>
                <a:gd name="connsiteY10" fmla="*/ 548937 h 723143"/>
                <a:gd name="connsiteX11" fmla="*/ 110408 w 725113"/>
                <a:gd name="connsiteY11" fmla="*/ 585246 h 723143"/>
                <a:gd name="connsiteX12" fmla="*/ 99438 w 725113"/>
                <a:gd name="connsiteY12" fmla="*/ 592407 h 723143"/>
                <a:gd name="connsiteX13" fmla="*/ 113751 w 725113"/>
                <a:gd name="connsiteY13" fmla="*/ 609701 h 723143"/>
                <a:gd name="connsiteX14" fmla="*/ 291700 w 725113"/>
                <a:gd name="connsiteY14" fmla="*/ 705498 h 723143"/>
                <a:gd name="connsiteX15" fmla="*/ 313657 w 725113"/>
                <a:gd name="connsiteY15" fmla="*/ 707712 h 723143"/>
                <a:gd name="connsiteX16" fmla="*/ 294510 w 725113"/>
                <a:gd name="connsiteY16" fmla="*/ 690064 h 723143"/>
                <a:gd name="connsiteX17" fmla="*/ 199818 w 725113"/>
                <a:gd name="connsiteY17" fmla="*/ 561102 h 723143"/>
                <a:gd name="connsiteX18" fmla="*/ 354010 w 725113"/>
                <a:gd name="connsiteY18" fmla="*/ 527817 h 723143"/>
                <a:gd name="connsiteX19" fmla="*/ 336663 w 725113"/>
                <a:gd name="connsiteY19" fmla="*/ 702227 h 723143"/>
                <a:gd name="connsiteX20" fmla="*/ 359922 w 725113"/>
                <a:gd name="connsiteY20" fmla="*/ 688038 h 723143"/>
                <a:gd name="connsiteX21" fmla="*/ 475125 w 725113"/>
                <a:gd name="connsiteY21" fmla="*/ 582789 h 723143"/>
                <a:gd name="connsiteX22" fmla="*/ 484225 w 725113"/>
                <a:gd name="connsiteY22" fmla="*/ 569125 h 723143"/>
                <a:gd name="connsiteX23" fmla="*/ 473640 w 725113"/>
                <a:gd name="connsiteY23" fmla="*/ 563325 h 723143"/>
                <a:gd name="connsiteX24" fmla="*/ 425241 w 725113"/>
                <a:gd name="connsiteY24" fmla="*/ 543704 h 723143"/>
                <a:gd name="connsiteX25" fmla="*/ 297698 w 725113"/>
                <a:gd name="connsiteY25" fmla="*/ 525055 h 723143"/>
                <a:gd name="connsiteX26" fmla="*/ 237438 w 725113"/>
                <a:gd name="connsiteY26" fmla="*/ 533224 h 723143"/>
                <a:gd name="connsiteX27" fmla="*/ 203764 w 725113"/>
                <a:gd name="connsiteY27" fmla="*/ 543277 h 723143"/>
                <a:gd name="connsiteX28" fmla="*/ 209196 w 725113"/>
                <a:gd name="connsiteY28" fmla="*/ 556495 h 723143"/>
                <a:gd name="connsiteX29" fmla="*/ 322369 w 725113"/>
                <a:gd name="connsiteY29" fmla="*/ 701554 h 723143"/>
                <a:gd name="connsiteX30" fmla="*/ 325892 w 725113"/>
                <a:gd name="connsiteY30" fmla="*/ 704441 h 723143"/>
                <a:gd name="connsiteX31" fmla="*/ 343570 w 725113"/>
                <a:gd name="connsiteY31" fmla="*/ 526702 h 723143"/>
                <a:gd name="connsiteX32" fmla="*/ 568413 w 725113"/>
                <a:gd name="connsiteY32" fmla="*/ 387700 h 723143"/>
                <a:gd name="connsiteX33" fmla="*/ 552266 w 725113"/>
                <a:gd name="connsiteY33" fmla="*/ 462159 h 723143"/>
                <a:gd name="connsiteX34" fmla="*/ 521923 w 725113"/>
                <a:gd name="connsiteY34" fmla="*/ 531387 h 723143"/>
                <a:gd name="connsiteX35" fmla="*/ 499214 w 725113"/>
                <a:gd name="connsiteY35" fmla="*/ 565479 h 723143"/>
                <a:gd name="connsiteX36" fmla="*/ 520157 w 725113"/>
                <a:gd name="connsiteY36" fmla="*/ 576969 h 723143"/>
                <a:gd name="connsiteX37" fmla="*/ 577588 w 725113"/>
                <a:gd name="connsiteY37" fmla="*/ 619043 h 723143"/>
                <a:gd name="connsiteX38" fmla="*/ 588223 w 725113"/>
                <a:gd name="connsiteY38" fmla="*/ 628747 h 723143"/>
                <a:gd name="connsiteX39" fmla="*/ 611362 w 725113"/>
                <a:gd name="connsiteY39" fmla="*/ 609701 h 723143"/>
                <a:gd name="connsiteX40" fmla="*/ 707420 w 725113"/>
                <a:gd name="connsiteY40" fmla="*/ 432236 h 723143"/>
                <a:gd name="connsiteX41" fmla="*/ 710503 w 725113"/>
                <a:gd name="connsiteY41" fmla="*/ 401832 h 723143"/>
                <a:gd name="connsiteX42" fmla="*/ 369910 w 725113"/>
                <a:gd name="connsiteY42" fmla="*/ 367957 h 723143"/>
                <a:gd name="connsiteX43" fmla="*/ 355046 w 725113"/>
                <a:gd name="connsiteY43" fmla="*/ 517402 h 723143"/>
                <a:gd name="connsiteX44" fmla="*/ 428553 w 725113"/>
                <a:gd name="connsiteY44" fmla="*/ 533809 h 723143"/>
                <a:gd name="connsiteX45" fmla="*/ 478271 w 725113"/>
                <a:gd name="connsiteY45" fmla="*/ 553989 h 723143"/>
                <a:gd name="connsiteX46" fmla="*/ 490015 w 725113"/>
                <a:gd name="connsiteY46" fmla="*/ 560432 h 723143"/>
                <a:gd name="connsiteX47" fmla="*/ 512663 w 725113"/>
                <a:gd name="connsiteY47" fmla="*/ 526423 h 723143"/>
                <a:gd name="connsiteX48" fmla="*/ 542247 w 725113"/>
                <a:gd name="connsiteY48" fmla="*/ 458927 h 723143"/>
                <a:gd name="connsiteX49" fmla="*/ 557921 w 725113"/>
                <a:gd name="connsiteY49" fmla="*/ 386657 h 723143"/>
                <a:gd name="connsiteX50" fmla="*/ 166514 w 725113"/>
                <a:gd name="connsiteY50" fmla="*/ 347727 h 723143"/>
                <a:gd name="connsiteX51" fmla="*/ 167690 w 725113"/>
                <a:gd name="connsiteY51" fmla="*/ 421818 h 723143"/>
                <a:gd name="connsiteX52" fmla="*/ 183448 w 725113"/>
                <a:gd name="connsiteY52" fmla="*/ 493838 h 723143"/>
                <a:gd name="connsiteX53" fmla="*/ 199719 w 725113"/>
                <a:gd name="connsiteY53" fmla="*/ 533433 h 723143"/>
                <a:gd name="connsiteX54" fmla="*/ 218134 w 725113"/>
                <a:gd name="connsiteY54" fmla="*/ 527247 h 723143"/>
                <a:gd name="connsiteX55" fmla="*/ 271734 w 725113"/>
                <a:gd name="connsiteY55" fmla="*/ 516739 h 723143"/>
                <a:gd name="connsiteX56" fmla="*/ 344576 w 725113"/>
                <a:gd name="connsiteY56" fmla="*/ 516581 h 723143"/>
                <a:gd name="connsiteX57" fmla="*/ 359462 w 725113"/>
                <a:gd name="connsiteY57" fmla="*/ 366918 h 723143"/>
                <a:gd name="connsiteX58" fmla="*/ 13475 w 725113"/>
                <a:gd name="connsiteY58" fmla="*/ 332506 h 723143"/>
                <a:gd name="connsiteX59" fmla="*/ 10528 w 725113"/>
                <a:gd name="connsiteY59" fmla="*/ 361571 h 723143"/>
                <a:gd name="connsiteX60" fmla="*/ 70731 w 725113"/>
                <a:gd name="connsiteY60" fmla="*/ 557723 h 723143"/>
                <a:gd name="connsiteX61" fmla="*/ 92724 w 725113"/>
                <a:gd name="connsiteY61" fmla="*/ 584295 h 723143"/>
                <a:gd name="connsiteX62" fmla="*/ 104552 w 725113"/>
                <a:gd name="connsiteY62" fmla="*/ 576567 h 723143"/>
                <a:gd name="connsiteX63" fmla="*/ 171406 w 725113"/>
                <a:gd name="connsiteY63" fmla="*/ 542944 h 723143"/>
                <a:gd name="connsiteX64" fmla="*/ 189813 w 725113"/>
                <a:gd name="connsiteY64" fmla="*/ 536761 h 723143"/>
                <a:gd name="connsiteX65" fmla="*/ 173412 w 725113"/>
                <a:gd name="connsiteY65" fmla="*/ 496857 h 723143"/>
                <a:gd name="connsiteX66" fmla="*/ 157255 w 725113"/>
                <a:gd name="connsiteY66" fmla="*/ 422993 h 723143"/>
                <a:gd name="connsiteX67" fmla="*/ 156050 w 725113"/>
                <a:gd name="connsiteY67" fmla="*/ 346686 h 723143"/>
                <a:gd name="connsiteX68" fmla="*/ 532275 w 725113"/>
                <a:gd name="connsiteY68" fmla="*/ 199699 h 723143"/>
                <a:gd name="connsiteX69" fmla="*/ 504401 w 725113"/>
                <a:gd name="connsiteY69" fmla="*/ 208807 h 723143"/>
                <a:gd name="connsiteX70" fmla="*/ 411972 w 725113"/>
                <a:gd name="connsiteY70" fmla="*/ 219698 h 723143"/>
                <a:gd name="connsiteX71" fmla="*/ 411906 w 725113"/>
                <a:gd name="connsiteY71" fmla="*/ 219698 h 723143"/>
                <a:gd name="connsiteX72" fmla="*/ 384762 w 725113"/>
                <a:gd name="connsiteY72" fmla="*/ 218629 h 723143"/>
                <a:gd name="connsiteX73" fmla="*/ 370952 w 725113"/>
                <a:gd name="connsiteY73" fmla="*/ 357481 h 723143"/>
                <a:gd name="connsiteX74" fmla="*/ 559332 w 725113"/>
                <a:gd name="connsiteY74" fmla="*/ 376217 h 723143"/>
                <a:gd name="connsiteX75" fmla="*/ 558078 w 725113"/>
                <a:gd name="connsiteY75" fmla="*/ 297386 h 723143"/>
                <a:gd name="connsiteX76" fmla="*/ 536634 w 725113"/>
                <a:gd name="connsiteY76" fmla="*/ 208801 h 723143"/>
                <a:gd name="connsiteX77" fmla="*/ 230139 w 725113"/>
                <a:gd name="connsiteY77" fmla="*/ 166623 h 723143"/>
                <a:gd name="connsiteX78" fmla="*/ 184180 w 725113"/>
                <a:gd name="connsiteY78" fmla="*/ 260258 h 723143"/>
                <a:gd name="connsiteX79" fmla="*/ 167487 w 725113"/>
                <a:gd name="connsiteY79" fmla="*/ 337244 h 723143"/>
                <a:gd name="connsiteX80" fmla="*/ 360504 w 725113"/>
                <a:gd name="connsiteY80" fmla="*/ 356442 h 723143"/>
                <a:gd name="connsiteX81" fmla="*/ 374346 w 725113"/>
                <a:gd name="connsiteY81" fmla="*/ 217273 h 723143"/>
                <a:gd name="connsiteX82" fmla="*/ 328633 w 725113"/>
                <a:gd name="connsiteY82" fmla="*/ 209747 h 723143"/>
                <a:gd name="connsiteX83" fmla="*/ 280586 w 725113"/>
                <a:gd name="connsiteY83" fmla="*/ 194006 h 723143"/>
                <a:gd name="connsiteX84" fmla="*/ 642643 w 725113"/>
                <a:gd name="connsiteY84" fmla="*/ 150673 h 723143"/>
                <a:gd name="connsiteX85" fmla="*/ 639868 w 725113"/>
                <a:gd name="connsiteY85" fmla="*/ 152539 h 723143"/>
                <a:gd name="connsiteX86" fmla="*/ 577910 w 725113"/>
                <a:gd name="connsiteY86" fmla="*/ 184788 h 723143"/>
                <a:gd name="connsiteX87" fmla="*/ 542269 w 725113"/>
                <a:gd name="connsiteY87" fmla="*/ 196434 h 723143"/>
                <a:gd name="connsiteX88" fmla="*/ 546537 w 725113"/>
                <a:gd name="connsiteY88" fmla="*/ 205349 h 723143"/>
                <a:gd name="connsiteX89" fmla="*/ 568516 w 725113"/>
                <a:gd name="connsiteY89" fmla="*/ 296209 h 723143"/>
                <a:gd name="connsiteX90" fmla="*/ 569796 w 725113"/>
                <a:gd name="connsiteY90" fmla="*/ 377258 h 723143"/>
                <a:gd name="connsiteX91" fmla="*/ 711565 w 725113"/>
                <a:gd name="connsiteY91" fmla="*/ 391358 h 723143"/>
                <a:gd name="connsiteX92" fmla="*/ 714585 w 725113"/>
                <a:gd name="connsiteY92" fmla="*/ 361571 h 723143"/>
                <a:gd name="connsiteX93" fmla="*/ 667878 w 725113"/>
                <a:gd name="connsiteY93" fmla="*/ 186961 h 723143"/>
                <a:gd name="connsiteX94" fmla="*/ 135113 w 725113"/>
                <a:gd name="connsiteY94" fmla="*/ 94322 h 723143"/>
                <a:gd name="connsiteX95" fmla="*/ 96476 w 725113"/>
                <a:gd name="connsiteY95" fmla="*/ 131947 h 723143"/>
                <a:gd name="connsiteX96" fmla="*/ 17692 w 725113"/>
                <a:gd name="connsiteY96" fmla="*/ 290907 h 723143"/>
                <a:gd name="connsiteX97" fmla="*/ 14537 w 725113"/>
                <a:gd name="connsiteY97" fmla="*/ 322032 h 723143"/>
                <a:gd name="connsiteX98" fmla="*/ 157060 w 725113"/>
                <a:gd name="connsiteY98" fmla="*/ 336207 h 723143"/>
                <a:gd name="connsiteX99" fmla="*/ 174224 w 725113"/>
                <a:gd name="connsiteY99" fmla="*/ 257045 h 723143"/>
                <a:gd name="connsiteX100" fmla="*/ 213598 w 725113"/>
                <a:gd name="connsiteY100" fmla="*/ 172308 h 723143"/>
                <a:gd name="connsiteX101" fmla="*/ 221420 w 725113"/>
                <a:gd name="connsiteY101" fmla="*/ 161891 h 723143"/>
                <a:gd name="connsiteX102" fmla="*/ 202416 w 725113"/>
                <a:gd name="connsiteY102" fmla="*/ 151575 h 723143"/>
                <a:gd name="connsiteX103" fmla="*/ 138436 w 725113"/>
                <a:gd name="connsiteY103" fmla="*/ 97916 h 723143"/>
                <a:gd name="connsiteX104" fmla="*/ 404633 w 725113"/>
                <a:gd name="connsiteY104" fmla="*/ 18844 h 723143"/>
                <a:gd name="connsiteX105" fmla="*/ 385815 w 725113"/>
                <a:gd name="connsiteY105" fmla="*/ 208046 h 723143"/>
                <a:gd name="connsiteX106" fmla="*/ 435130 w 725113"/>
                <a:gd name="connsiteY106" fmla="*/ 208495 h 723143"/>
                <a:gd name="connsiteX107" fmla="*/ 483438 w 725113"/>
                <a:gd name="connsiteY107" fmla="*/ 202519 h 723143"/>
                <a:gd name="connsiteX108" fmla="*/ 527500 w 725113"/>
                <a:gd name="connsiteY108" fmla="*/ 189729 h 723143"/>
                <a:gd name="connsiteX109" fmla="*/ 501328 w 725113"/>
                <a:gd name="connsiteY109" fmla="*/ 135079 h 723143"/>
                <a:gd name="connsiteX110" fmla="*/ 424193 w 725113"/>
                <a:gd name="connsiteY110" fmla="*/ 36887 h 723143"/>
                <a:gd name="connsiteX111" fmla="*/ 417019 w 725113"/>
                <a:gd name="connsiteY111" fmla="*/ 15992 h 723143"/>
                <a:gd name="connsiteX112" fmla="*/ 431260 w 725113"/>
                <a:gd name="connsiteY112" fmla="*/ 29113 h 723143"/>
                <a:gd name="connsiteX113" fmla="*/ 510344 w 725113"/>
                <a:gd name="connsiteY113" fmla="*/ 129755 h 723143"/>
                <a:gd name="connsiteX114" fmla="*/ 537649 w 725113"/>
                <a:gd name="connsiteY114" fmla="*/ 186783 h 723143"/>
                <a:gd name="connsiteX115" fmla="*/ 564331 w 725113"/>
                <a:gd name="connsiteY115" fmla="*/ 179038 h 723143"/>
                <a:gd name="connsiteX116" fmla="*/ 633128 w 725113"/>
                <a:gd name="connsiteY116" fmla="*/ 144349 h 723143"/>
                <a:gd name="connsiteX117" fmla="*/ 636625 w 725113"/>
                <a:gd name="connsiteY117" fmla="*/ 142019 h 723143"/>
                <a:gd name="connsiteX118" fmla="*/ 634098 w 725113"/>
                <a:gd name="connsiteY118" fmla="*/ 138386 h 723143"/>
                <a:gd name="connsiteX119" fmla="*/ 433413 w 725113"/>
                <a:gd name="connsiteY119" fmla="*/ 17645 h 723143"/>
                <a:gd name="connsiteX120" fmla="*/ 394527 w 725113"/>
                <a:gd name="connsiteY120" fmla="*/ 14368 h 723143"/>
                <a:gd name="connsiteX121" fmla="*/ 390722 w 725113"/>
                <a:gd name="connsiteY121" fmla="*/ 16389 h 723143"/>
                <a:gd name="connsiteX122" fmla="*/ 292281 w 725113"/>
                <a:gd name="connsiteY122" fmla="*/ 90860 h 723143"/>
                <a:gd name="connsiteX123" fmla="*/ 236130 w 725113"/>
                <a:gd name="connsiteY123" fmla="*/ 158041 h 723143"/>
                <a:gd name="connsiteX124" fmla="*/ 284412 w 725113"/>
                <a:gd name="connsiteY124" fmla="*/ 184238 h 723143"/>
                <a:gd name="connsiteX125" fmla="*/ 331059 w 725113"/>
                <a:gd name="connsiteY125" fmla="*/ 199516 h 723143"/>
                <a:gd name="connsiteX126" fmla="*/ 375387 w 725113"/>
                <a:gd name="connsiteY126" fmla="*/ 206806 h 723143"/>
                <a:gd name="connsiteX127" fmla="*/ 362556 w 725113"/>
                <a:gd name="connsiteY127" fmla="*/ 10499 h 723143"/>
                <a:gd name="connsiteX128" fmla="*/ 187470 w 725113"/>
                <a:gd name="connsiteY128" fmla="*/ 57080 h 723143"/>
                <a:gd name="connsiteX129" fmla="*/ 143242 w 725113"/>
                <a:gd name="connsiteY129" fmla="*/ 87669 h 723143"/>
                <a:gd name="connsiteX130" fmla="*/ 146273 w 725113"/>
                <a:gd name="connsiteY130" fmla="*/ 90931 h 723143"/>
                <a:gd name="connsiteX131" fmla="*/ 208478 w 725113"/>
                <a:gd name="connsiteY131" fmla="*/ 143037 h 723143"/>
                <a:gd name="connsiteX132" fmla="*/ 227733 w 725113"/>
                <a:gd name="connsiteY132" fmla="*/ 153484 h 723143"/>
                <a:gd name="connsiteX133" fmla="*/ 263902 w 725113"/>
                <a:gd name="connsiteY133" fmla="*/ 105316 h 723143"/>
                <a:gd name="connsiteX134" fmla="*/ 361142 w 725113"/>
                <a:gd name="connsiteY134" fmla="*/ 22178 h 723143"/>
                <a:gd name="connsiteX135" fmla="*/ 377786 w 725113"/>
                <a:gd name="connsiteY135" fmla="*/ 12035 h 723143"/>
                <a:gd name="connsiteX136" fmla="*/ 362556 w 725113"/>
                <a:gd name="connsiteY136" fmla="*/ 0 h 723143"/>
                <a:gd name="connsiteX137" fmla="*/ 393388 w 725113"/>
                <a:gd name="connsiteY137" fmla="*/ 3109 h 723143"/>
                <a:gd name="connsiteX138" fmla="*/ 395784 w 725113"/>
                <a:gd name="connsiteY138" fmla="*/ 1837 h 723143"/>
                <a:gd name="connsiteX139" fmla="*/ 396548 w 725113"/>
                <a:gd name="connsiteY139" fmla="*/ 3428 h 723143"/>
                <a:gd name="connsiteX140" fmla="*/ 400170 w 725113"/>
                <a:gd name="connsiteY140" fmla="*/ 3793 h 723143"/>
                <a:gd name="connsiteX141" fmla="*/ 401246 w 725113"/>
                <a:gd name="connsiteY141" fmla="*/ 2362 h 723143"/>
                <a:gd name="connsiteX142" fmla="*/ 403397 w 725113"/>
                <a:gd name="connsiteY142" fmla="*/ 4119 h 723143"/>
                <a:gd name="connsiteX143" fmla="*/ 435528 w 725113"/>
                <a:gd name="connsiteY143" fmla="*/ 7360 h 723143"/>
                <a:gd name="connsiteX144" fmla="*/ 725113 w 725113"/>
                <a:gd name="connsiteY144" fmla="*/ 361571 h 723143"/>
                <a:gd name="connsiteX145" fmla="*/ 721987 w 725113"/>
                <a:gd name="connsiteY145" fmla="*/ 392395 h 723143"/>
                <a:gd name="connsiteX146" fmla="*/ 722058 w 725113"/>
                <a:gd name="connsiteY146" fmla="*/ 392402 h 723143"/>
                <a:gd name="connsiteX147" fmla="*/ 721016 w 725113"/>
                <a:gd name="connsiteY147" fmla="*/ 402878 h 723143"/>
                <a:gd name="connsiteX148" fmla="*/ 720925 w 725113"/>
                <a:gd name="connsiteY148" fmla="*/ 402869 h 723143"/>
                <a:gd name="connsiteX149" fmla="*/ 717733 w 725113"/>
                <a:gd name="connsiteY149" fmla="*/ 434345 h 723143"/>
                <a:gd name="connsiteX150" fmla="*/ 618797 w 725113"/>
                <a:gd name="connsiteY150" fmla="*/ 617116 h 723143"/>
                <a:gd name="connsiteX151" fmla="*/ 588322 w 725113"/>
                <a:gd name="connsiteY151" fmla="*/ 642203 h 723143"/>
                <a:gd name="connsiteX152" fmla="*/ 587656 w 725113"/>
                <a:gd name="connsiteY152" fmla="*/ 642821 h 723143"/>
                <a:gd name="connsiteX153" fmla="*/ 587656 w 725113"/>
                <a:gd name="connsiteY153" fmla="*/ 642756 h 723143"/>
                <a:gd name="connsiteX154" fmla="*/ 587653 w 725113"/>
                <a:gd name="connsiteY154" fmla="*/ 642753 h 723143"/>
                <a:gd name="connsiteX155" fmla="*/ 565118 w 725113"/>
                <a:gd name="connsiteY155" fmla="*/ 661304 h 723143"/>
                <a:gd name="connsiteX156" fmla="*/ 362556 w 725113"/>
                <a:gd name="connsiteY156" fmla="*/ 723143 h 723143"/>
                <a:gd name="connsiteX157" fmla="*/ 106316 w 725113"/>
                <a:gd name="connsiteY157" fmla="*/ 617116 h 723143"/>
                <a:gd name="connsiteX158" fmla="*/ 90783 w 725113"/>
                <a:gd name="connsiteY158" fmla="*/ 598349 h 723143"/>
                <a:gd name="connsiteX159" fmla="*/ 89356 w 725113"/>
                <a:gd name="connsiteY159" fmla="*/ 599380 h 723143"/>
                <a:gd name="connsiteX160" fmla="*/ 82907 w 725113"/>
                <a:gd name="connsiteY160" fmla="*/ 591112 h 723143"/>
                <a:gd name="connsiteX161" fmla="*/ 84087 w 725113"/>
                <a:gd name="connsiteY161" fmla="*/ 590259 h 723143"/>
                <a:gd name="connsiteX162" fmla="*/ 62007 w 725113"/>
                <a:gd name="connsiteY162" fmla="*/ 563583 h 723143"/>
                <a:gd name="connsiteX163" fmla="*/ 0 w 725113"/>
                <a:gd name="connsiteY163" fmla="*/ 361571 h 723143"/>
                <a:gd name="connsiteX164" fmla="*/ 362556 w 725113"/>
                <a:gd name="connsiteY164" fmla="*/ 0 h 7231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Lst>
              <a:rect l="l" t="t" r="r" b="b"/>
              <a:pathLst>
                <a:path w="725113" h="723143">
                  <a:moveTo>
                    <a:pt x="493427" y="574166"/>
                  </a:moveTo>
                  <a:lnTo>
                    <a:pt x="483425" y="589182"/>
                  </a:lnTo>
                  <a:cubicBezTo>
                    <a:pt x="442392" y="641362"/>
                    <a:pt x="396071" y="676851"/>
                    <a:pt x="365295" y="697026"/>
                  </a:cubicBezTo>
                  <a:lnTo>
                    <a:pt x="342912" y="710662"/>
                  </a:lnTo>
                  <a:lnTo>
                    <a:pt x="362556" y="712643"/>
                  </a:lnTo>
                  <a:cubicBezTo>
                    <a:pt x="435347" y="712643"/>
                    <a:pt x="503049" y="690496"/>
                    <a:pt x="559242" y="652604"/>
                  </a:cubicBezTo>
                  <a:lnTo>
                    <a:pt x="580081" y="635450"/>
                  </a:lnTo>
                  <a:lnTo>
                    <a:pt x="570342" y="626578"/>
                  </a:lnTo>
                  <a:cubicBezTo>
                    <a:pt x="557858" y="615770"/>
                    <a:pt x="538909" y="600806"/>
                    <a:pt x="514418" y="585668"/>
                  </a:cubicBezTo>
                  <a:close/>
                  <a:moveTo>
                    <a:pt x="193723" y="546274"/>
                  </a:moveTo>
                  <a:lnTo>
                    <a:pt x="184804" y="548937"/>
                  </a:lnTo>
                  <a:cubicBezTo>
                    <a:pt x="152700" y="560942"/>
                    <a:pt x="127014" y="575017"/>
                    <a:pt x="110408" y="585246"/>
                  </a:cubicBezTo>
                  <a:lnTo>
                    <a:pt x="99438" y="592407"/>
                  </a:lnTo>
                  <a:lnTo>
                    <a:pt x="113751" y="609701"/>
                  </a:lnTo>
                  <a:cubicBezTo>
                    <a:pt x="161559" y="657378"/>
                    <a:pt x="223015" y="691445"/>
                    <a:pt x="291700" y="705498"/>
                  </a:cubicBezTo>
                  <a:lnTo>
                    <a:pt x="313657" y="707712"/>
                  </a:lnTo>
                  <a:lnTo>
                    <a:pt x="294510" y="690064"/>
                  </a:lnTo>
                  <a:cubicBezTo>
                    <a:pt x="268280" y="664230"/>
                    <a:pt x="229814" y="620335"/>
                    <a:pt x="199818" y="561102"/>
                  </a:cubicBezTo>
                  <a:close/>
                  <a:moveTo>
                    <a:pt x="354010" y="527817"/>
                  </a:moveTo>
                  <a:lnTo>
                    <a:pt x="336663" y="702227"/>
                  </a:lnTo>
                  <a:lnTo>
                    <a:pt x="359922" y="688038"/>
                  </a:lnTo>
                  <a:cubicBezTo>
                    <a:pt x="389942" y="668334"/>
                    <a:pt x="435114" y="633689"/>
                    <a:pt x="475125" y="582789"/>
                  </a:cubicBezTo>
                  <a:lnTo>
                    <a:pt x="484225" y="569125"/>
                  </a:lnTo>
                  <a:lnTo>
                    <a:pt x="473640" y="563325"/>
                  </a:lnTo>
                  <a:cubicBezTo>
                    <a:pt x="458738" y="556165"/>
                    <a:pt x="442567" y="549459"/>
                    <a:pt x="425241" y="543704"/>
                  </a:cubicBezTo>
                  <a:close/>
                  <a:moveTo>
                    <a:pt x="297698" y="525055"/>
                  </a:moveTo>
                  <a:cubicBezTo>
                    <a:pt x="276562" y="526027"/>
                    <a:pt x="256365" y="528997"/>
                    <a:pt x="237438" y="533224"/>
                  </a:cubicBezTo>
                  <a:lnTo>
                    <a:pt x="203764" y="543277"/>
                  </a:lnTo>
                  <a:lnTo>
                    <a:pt x="209196" y="556495"/>
                  </a:lnTo>
                  <a:cubicBezTo>
                    <a:pt x="248194" y="633530"/>
                    <a:pt x="301869" y="684005"/>
                    <a:pt x="322369" y="701554"/>
                  </a:cubicBezTo>
                  <a:lnTo>
                    <a:pt x="325892" y="704441"/>
                  </a:lnTo>
                  <a:lnTo>
                    <a:pt x="343570" y="526702"/>
                  </a:lnTo>
                  <a:close/>
                  <a:moveTo>
                    <a:pt x="568413" y="387700"/>
                  </a:moveTo>
                  <a:lnTo>
                    <a:pt x="552266" y="462159"/>
                  </a:lnTo>
                  <a:cubicBezTo>
                    <a:pt x="544025" y="487174"/>
                    <a:pt x="533654" y="510233"/>
                    <a:pt x="521923" y="531387"/>
                  </a:cubicBezTo>
                  <a:lnTo>
                    <a:pt x="499214" y="565479"/>
                  </a:lnTo>
                  <a:lnTo>
                    <a:pt x="520157" y="576969"/>
                  </a:lnTo>
                  <a:cubicBezTo>
                    <a:pt x="545312" y="592539"/>
                    <a:pt x="564771" y="607929"/>
                    <a:pt x="577588" y="619043"/>
                  </a:cubicBezTo>
                  <a:lnTo>
                    <a:pt x="588223" y="628747"/>
                  </a:lnTo>
                  <a:lnTo>
                    <a:pt x="611362" y="609701"/>
                  </a:lnTo>
                  <a:cubicBezTo>
                    <a:pt x="659169" y="562023"/>
                    <a:pt x="693329" y="500734"/>
                    <a:pt x="707420" y="432236"/>
                  </a:cubicBezTo>
                  <a:lnTo>
                    <a:pt x="710503" y="401832"/>
                  </a:lnTo>
                  <a:close/>
                  <a:moveTo>
                    <a:pt x="369910" y="367957"/>
                  </a:moveTo>
                  <a:lnTo>
                    <a:pt x="355046" y="517402"/>
                  </a:lnTo>
                  <a:lnTo>
                    <a:pt x="428553" y="533809"/>
                  </a:lnTo>
                  <a:cubicBezTo>
                    <a:pt x="446352" y="539728"/>
                    <a:pt x="462965" y="546625"/>
                    <a:pt x="478271" y="553989"/>
                  </a:cubicBezTo>
                  <a:lnTo>
                    <a:pt x="490015" y="560432"/>
                  </a:lnTo>
                  <a:lnTo>
                    <a:pt x="512663" y="526423"/>
                  </a:lnTo>
                  <a:cubicBezTo>
                    <a:pt x="524101" y="505795"/>
                    <a:pt x="534213" y="483313"/>
                    <a:pt x="542247" y="458927"/>
                  </a:cubicBezTo>
                  <a:lnTo>
                    <a:pt x="557921" y="386657"/>
                  </a:lnTo>
                  <a:close/>
                  <a:moveTo>
                    <a:pt x="166514" y="347727"/>
                  </a:moveTo>
                  <a:lnTo>
                    <a:pt x="167690" y="421818"/>
                  </a:lnTo>
                  <a:cubicBezTo>
                    <a:pt x="170779" y="447319"/>
                    <a:pt x="176281" y="471359"/>
                    <a:pt x="183448" y="493838"/>
                  </a:cubicBezTo>
                  <a:lnTo>
                    <a:pt x="199719" y="533433"/>
                  </a:lnTo>
                  <a:lnTo>
                    <a:pt x="218134" y="527247"/>
                  </a:lnTo>
                  <a:cubicBezTo>
                    <a:pt x="234938" y="522694"/>
                    <a:pt x="252888" y="519006"/>
                    <a:pt x="271734" y="516739"/>
                  </a:cubicBezTo>
                  <a:lnTo>
                    <a:pt x="344576" y="516581"/>
                  </a:lnTo>
                  <a:lnTo>
                    <a:pt x="359462" y="366918"/>
                  </a:lnTo>
                  <a:close/>
                  <a:moveTo>
                    <a:pt x="13475" y="332506"/>
                  </a:moveTo>
                  <a:lnTo>
                    <a:pt x="10528" y="361571"/>
                  </a:lnTo>
                  <a:cubicBezTo>
                    <a:pt x="10528" y="434164"/>
                    <a:pt x="32735" y="501682"/>
                    <a:pt x="70731" y="557723"/>
                  </a:cubicBezTo>
                  <a:lnTo>
                    <a:pt x="92724" y="584295"/>
                  </a:lnTo>
                  <a:lnTo>
                    <a:pt x="104552" y="576567"/>
                  </a:lnTo>
                  <a:cubicBezTo>
                    <a:pt x="119928" y="567088"/>
                    <a:pt x="142877" y="554398"/>
                    <a:pt x="171406" y="542944"/>
                  </a:cubicBezTo>
                  <a:lnTo>
                    <a:pt x="189813" y="536761"/>
                  </a:lnTo>
                  <a:lnTo>
                    <a:pt x="173412" y="496857"/>
                  </a:lnTo>
                  <a:cubicBezTo>
                    <a:pt x="166063" y="473806"/>
                    <a:pt x="160421" y="449150"/>
                    <a:pt x="157255" y="422993"/>
                  </a:cubicBezTo>
                  <a:lnTo>
                    <a:pt x="156050" y="346686"/>
                  </a:lnTo>
                  <a:close/>
                  <a:moveTo>
                    <a:pt x="532275" y="199699"/>
                  </a:moveTo>
                  <a:lnTo>
                    <a:pt x="504401" y="208807"/>
                  </a:lnTo>
                  <a:cubicBezTo>
                    <a:pt x="476418" y="215346"/>
                    <a:pt x="445283" y="219698"/>
                    <a:pt x="411972" y="219698"/>
                  </a:cubicBezTo>
                  <a:lnTo>
                    <a:pt x="411906" y="219698"/>
                  </a:lnTo>
                  <a:lnTo>
                    <a:pt x="384762" y="218629"/>
                  </a:lnTo>
                  <a:lnTo>
                    <a:pt x="370952" y="357481"/>
                  </a:lnTo>
                  <a:lnTo>
                    <a:pt x="559332" y="376217"/>
                  </a:lnTo>
                  <a:lnTo>
                    <a:pt x="558078" y="297386"/>
                  </a:lnTo>
                  <a:cubicBezTo>
                    <a:pt x="554214" y="265510"/>
                    <a:pt x="546579" y="235917"/>
                    <a:pt x="536634" y="208801"/>
                  </a:cubicBezTo>
                  <a:close/>
                  <a:moveTo>
                    <a:pt x="230139" y="166623"/>
                  </a:moveTo>
                  <a:lnTo>
                    <a:pt x="184180" y="260258"/>
                  </a:lnTo>
                  <a:lnTo>
                    <a:pt x="167487" y="337244"/>
                  </a:lnTo>
                  <a:lnTo>
                    <a:pt x="360504" y="356442"/>
                  </a:lnTo>
                  <a:lnTo>
                    <a:pt x="374346" y="217273"/>
                  </a:lnTo>
                  <a:lnTo>
                    <a:pt x="328633" y="209747"/>
                  </a:lnTo>
                  <a:cubicBezTo>
                    <a:pt x="311716" y="205523"/>
                    <a:pt x="295669" y="200138"/>
                    <a:pt x="280586" y="194006"/>
                  </a:cubicBezTo>
                  <a:close/>
                  <a:moveTo>
                    <a:pt x="642643" y="150673"/>
                  </a:moveTo>
                  <a:lnTo>
                    <a:pt x="639868" y="152539"/>
                  </a:lnTo>
                  <a:cubicBezTo>
                    <a:pt x="630710" y="158476"/>
                    <a:pt x="608958" y="171660"/>
                    <a:pt x="577910" y="184788"/>
                  </a:cubicBezTo>
                  <a:lnTo>
                    <a:pt x="542269" y="196434"/>
                  </a:lnTo>
                  <a:lnTo>
                    <a:pt x="546537" y="205349"/>
                  </a:lnTo>
                  <a:cubicBezTo>
                    <a:pt x="556732" y="233157"/>
                    <a:pt x="564557" y="263510"/>
                    <a:pt x="568516" y="296209"/>
                  </a:cubicBezTo>
                  <a:lnTo>
                    <a:pt x="569796" y="377258"/>
                  </a:lnTo>
                  <a:lnTo>
                    <a:pt x="711565" y="391358"/>
                  </a:lnTo>
                  <a:lnTo>
                    <a:pt x="714585" y="361571"/>
                  </a:lnTo>
                  <a:cubicBezTo>
                    <a:pt x="714585" y="298052"/>
                    <a:pt x="697582" y="238419"/>
                    <a:pt x="667878" y="186961"/>
                  </a:cubicBezTo>
                  <a:close/>
                  <a:moveTo>
                    <a:pt x="135113" y="94322"/>
                  </a:moveTo>
                  <a:lnTo>
                    <a:pt x="96476" y="131947"/>
                  </a:lnTo>
                  <a:cubicBezTo>
                    <a:pt x="57717" y="176555"/>
                    <a:pt x="30022" y="230971"/>
                    <a:pt x="17692" y="290907"/>
                  </a:cubicBezTo>
                  <a:lnTo>
                    <a:pt x="14537" y="322032"/>
                  </a:lnTo>
                  <a:lnTo>
                    <a:pt x="157060" y="336207"/>
                  </a:lnTo>
                  <a:lnTo>
                    <a:pt x="174224" y="257045"/>
                  </a:lnTo>
                  <a:cubicBezTo>
                    <a:pt x="184523" y="225775"/>
                    <a:pt x="198150" y="197563"/>
                    <a:pt x="213598" y="172308"/>
                  </a:cubicBezTo>
                  <a:lnTo>
                    <a:pt x="221420" y="161891"/>
                  </a:lnTo>
                  <a:lnTo>
                    <a:pt x="202416" y="151575"/>
                  </a:lnTo>
                  <a:cubicBezTo>
                    <a:pt x="169870" y="129201"/>
                    <a:pt x="147696" y="107578"/>
                    <a:pt x="138436" y="97916"/>
                  </a:cubicBezTo>
                  <a:close/>
                  <a:moveTo>
                    <a:pt x="404633" y="18844"/>
                  </a:moveTo>
                  <a:lnTo>
                    <a:pt x="385815" y="208046"/>
                  </a:lnTo>
                  <a:lnTo>
                    <a:pt x="435130" y="208495"/>
                  </a:lnTo>
                  <a:cubicBezTo>
                    <a:pt x="451959" y="207470"/>
                    <a:pt x="468111" y="205369"/>
                    <a:pt x="483438" y="202519"/>
                  </a:cubicBezTo>
                  <a:lnTo>
                    <a:pt x="527500" y="189729"/>
                  </a:lnTo>
                  <a:lnTo>
                    <a:pt x="501328" y="135079"/>
                  </a:lnTo>
                  <a:cubicBezTo>
                    <a:pt x="475119" y="91144"/>
                    <a:pt x="445511" y="57896"/>
                    <a:pt x="424193" y="36887"/>
                  </a:cubicBezTo>
                  <a:close/>
                  <a:moveTo>
                    <a:pt x="417019" y="15992"/>
                  </a:moveTo>
                  <a:lnTo>
                    <a:pt x="431260" y="29113"/>
                  </a:lnTo>
                  <a:cubicBezTo>
                    <a:pt x="453119" y="50637"/>
                    <a:pt x="483475" y="84712"/>
                    <a:pt x="510344" y="129755"/>
                  </a:cubicBezTo>
                  <a:lnTo>
                    <a:pt x="537649" y="186783"/>
                  </a:lnTo>
                  <a:lnTo>
                    <a:pt x="564331" y="179038"/>
                  </a:lnTo>
                  <a:cubicBezTo>
                    <a:pt x="598654" y="165411"/>
                    <a:pt x="622909" y="150913"/>
                    <a:pt x="633128" y="144349"/>
                  </a:cubicBezTo>
                  <a:lnTo>
                    <a:pt x="636625" y="142019"/>
                  </a:lnTo>
                  <a:lnTo>
                    <a:pt x="634098" y="138386"/>
                  </a:lnTo>
                  <a:cubicBezTo>
                    <a:pt x="583839" y="77676"/>
                    <a:pt x="513546" y="34040"/>
                    <a:pt x="433413" y="17645"/>
                  </a:cubicBezTo>
                  <a:close/>
                  <a:moveTo>
                    <a:pt x="394527" y="14368"/>
                  </a:moveTo>
                  <a:lnTo>
                    <a:pt x="390722" y="16389"/>
                  </a:lnTo>
                  <a:cubicBezTo>
                    <a:pt x="373061" y="26275"/>
                    <a:pt x="333476" y="50657"/>
                    <a:pt x="292281" y="90860"/>
                  </a:cubicBezTo>
                  <a:lnTo>
                    <a:pt x="236130" y="158041"/>
                  </a:lnTo>
                  <a:lnTo>
                    <a:pt x="284412" y="184238"/>
                  </a:lnTo>
                  <a:cubicBezTo>
                    <a:pt x="299058" y="190191"/>
                    <a:pt x="314638" y="195418"/>
                    <a:pt x="331059" y="199516"/>
                  </a:cubicBezTo>
                  <a:lnTo>
                    <a:pt x="375387" y="206806"/>
                  </a:lnTo>
                  <a:close/>
                  <a:moveTo>
                    <a:pt x="362556" y="10499"/>
                  </a:moveTo>
                  <a:cubicBezTo>
                    <a:pt x="298864" y="10499"/>
                    <a:pt x="239069" y="27456"/>
                    <a:pt x="187470" y="57080"/>
                  </a:cubicBezTo>
                  <a:lnTo>
                    <a:pt x="143242" y="87669"/>
                  </a:lnTo>
                  <a:lnTo>
                    <a:pt x="146273" y="90931"/>
                  </a:lnTo>
                  <a:cubicBezTo>
                    <a:pt x="155287" y="100308"/>
                    <a:pt x="176851" y="121308"/>
                    <a:pt x="208478" y="143037"/>
                  </a:cubicBezTo>
                  <a:lnTo>
                    <a:pt x="227733" y="153484"/>
                  </a:lnTo>
                  <a:lnTo>
                    <a:pt x="263902" y="105316"/>
                  </a:lnTo>
                  <a:cubicBezTo>
                    <a:pt x="299073" y="66438"/>
                    <a:pt x="335504" y="38990"/>
                    <a:pt x="361142" y="22178"/>
                  </a:cubicBezTo>
                  <a:lnTo>
                    <a:pt x="377786" y="12035"/>
                  </a:lnTo>
                  <a:close/>
                  <a:moveTo>
                    <a:pt x="362556" y="0"/>
                  </a:moveTo>
                  <a:lnTo>
                    <a:pt x="393388" y="3109"/>
                  </a:lnTo>
                  <a:lnTo>
                    <a:pt x="395784" y="1837"/>
                  </a:lnTo>
                  <a:lnTo>
                    <a:pt x="396548" y="3428"/>
                  </a:lnTo>
                  <a:lnTo>
                    <a:pt x="400170" y="3793"/>
                  </a:lnTo>
                  <a:lnTo>
                    <a:pt x="401246" y="2362"/>
                  </a:lnTo>
                  <a:lnTo>
                    <a:pt x="403397" y="4119"/>
                  </a:lnTo>
                  <a:lnTo>
                    <a:pt x="435528" y="7360"/>
                  </a:lnTo>
                  <a:cubicBezTo>
                    <a:pt x="600579" y="41134"/>
                    <a:pt x="725113" y="187135"/>
                    <a:pt x="725113" y="361571"/>
                  </a:cubicBezTo>
                  <a:lnTo>
                    <a:pt x="721987" y="392395"/>
                  </a:lnTo>
                  <a:lnTo>
                    <a:pt x="722058" y="392402"/>
                  </a:lnTo>
                  <a:lnTo>
                    <a:pt x="721016" y="402878"/>
                  </a:lnTo>
                  <a:lnTo>
                    <a:pt x="720925" y="402869"/>
                  </a:lnTo>
                  <a:lnTo>
                    <a:pt x="717733" y="434345"/>
                  </a:lnTo>
                  <a:cubicBezTo>
                    <a:pt x="703219" y="504888"/>
                    <a:pt x="668036" y="568011"/>
                    <a:pt x="618797" y="617116"/>
                  </a:cubicBezTo>
                  <a:lnTo>
                    <a:pt x="588322" y="642203"/>
                  </a:lnTo>
                  <a:lnTo>
                    <a:pt x="587656" y="642821"/>
                  </a:lnTo>
                  <a:lnTo>
                    <a:pt x="587656" y="642756"/>
                  </a:lnTo>
                  <a:lnTo>
                    <a:pt x="587653" y="642753"/>
                  </a:lnTo>
                  <a:lnTo>
                    <a:pt x="565118" y="661304"/>
                  </a:lnTo>
                  <a:cubicBezTo>
                    <a:pt x="507244" y="700331"/>
                    <a:pt x="437519" y="723143"/>
                    <a:pt x="362556" y="723143"/>
                  </a:cubicBezTo>
                  <a:cubicBezTo>
                    <a:pt x="262607" y="723143"/>
                    <a:pt x="171968" y="682589"/>
                    <a:pt x="106316" y="617116"/>
                  </a:cubicBezTo>
                  <a:lnTo>
                    <a:pt x="90783" y="598349"/>
                  </a:lnTo>
                  <a:lnTo>
                    <a:pt x="89356" y="599380"/>
                  </a:lnTo>
                  <a:lnTo>
                    <a:pt x="82907" y="591112"/>
                  </a:lnTo>
                  <a:lnTo>
                    <a:pt x="84087" y="590259"/>
                  </a:lnTo>
                  <a:lnTo>
                    <a:pt x="62007" y="563583"/>
                  </a:lnTo>
                  <a:cubicBezTo>
                    <a:pt x="22873" y="505865"/>
                    <a:pt x="0" y="436330"/>
                    <a:pt x="0" y="361571"/>
                  </a:cubicBezTo>
                  <a:cubicBezTo>
                    <a:pt x="0" y="162215"/>
                    <a:pt x="162657" y="0"/>
                    <a:pt x="362556" y="0"/>
                  </a:cubicBezTo>
                  <a:close/>
                </a:path>
              </a:pathLst>
            </a:custGeom>
            <a:solidFill>
              <a:srgbClr val="869DAE"/>
            </a:solidFill>
            <a:ln w="9441" cap="flat">
              <a:noFill/>
              <a:prstDash val="solid"/>
              <a:miter/>
            </a:ln>
          </p:spPr>
          <p:txBody>
            <a:bodyPr rtlCol="0" anchor="ctr"/>
            <a:lstStyle/>
            <a:p>
              <a:endParaRPr lang="en-GB"/>
            </a:p>
          </p:txBody>
        </p:sp>
      </p:grpSp>
      <p:grpSp>
        <p:nvGrpSpPr>
          <p:cNvPr id="11" name="Group 10">
            <a:extLst>
              <a:ext uri="{FF2B5EF4-FFF2-40B4-BE49-F238E27FC236}">
                <a16:creationId xmlns:a16="http://schemas.microsoft.com/office/drawing/2014/main" id="{33169BF2-6F76-C442-E676-D649F0679E66}"/>
              </a:ext>
            </a:extLst>
          </p:cNvPr>
          <p:cNvGrpSpPr/>
          <p:nvPr userDrawn="1"/>
        </p:nvGrpSpPr>
        <p:grpSpPr>
          <a:xfrm>
            <a:off x="4626945" y="710619"/>
            <a:ext cx="801266" cy="1013843"/>
            <a:chOff x="5713373" y="2495550"/>
            <a:chExt cx="1204455" cy="1523999"/>
          </a:xfrm>
        </p:grpSpPr>
        <p:sp>
          <p:nvSpPr>
            <p:cNvPr id="12" name="Freeform 11">
              <a:extLst>
                <a:ext uri="{FF2B5EF4-FFF2-40B4-BE49-F238E27FC236}">
                  <a16:creationId xmlns:a16="http://schemas.microsoft.com/office/drawing/2014/main" id="{A3412C25-4AB1-A20C-9FCE-43DB9D488356}"/>
                </a:ext>
              </a:extLst>
            </p:cNvPr>
            <p:cNvSpPr/>
            <p:nvPr/>
          </p:nvSpPr>
          <p:spPr>
            <a:xfrm>
              <a:off x="5756928" y="2707584"/>
              <a:ext cx="1001300" cy="1194588"/>
            </a:xfrm>
            <a:custGeom>
              <a:avLst/>
              <a:gdLst>
                <a:gd name="connsiteX0" fmla="*/ 442700 w 1001300"/>
                <a:gd name="connsiteY0" fmla="*/ 0 h 1194588"/>
                <a:gd name="connsiteX1" fmla="*/ 201400 w 1001300"/>
                <a:gd name="connsiteY1" fmla="*/ 104124 h 1194588"/>
                <a:gd name="connsiteX2" fmla="*/ 0 w 1001300"/>
                <a:gd name="connsiteY2" fmla="*/ 981607 h 1194588"/>
                <a:gd name="connsiteX3" fmla="*/ 72200 w 1001300"/>
                <a:gd name="connsiteY3" fmla="*/ 1060174 h 1194588"/>
                <a:gd name="connsiteX4" fmla="*/ 645050 w 1001300"/>
                <a:gd name="connsiteY4" fmla="*/ 1194589 h 1194588"/>
                <a:gd name="connsiteX5" fmla="*/ 802750 w 1001300"/>
                <a:gd name="connsiteY5" fmla="*/ 1160512 h 1194588"/>
                <a:gd name="connsiteX6" fmla="*/ 1001300 w 1001300"/>
                <a:gd name="connsiteY6" fmla="*/ 389046 h 1194588"/>
                <a:gd name="connsiteX7" fmla="*/ 982300 w 1001300"/>
                <a:gd name="connsiteY7" fmla="*/ 227180 h 1194588"/>
                <a:gd name="connsiteX8" fmla="*/ 883500 w 1001300"/>
                <a:gd name="connsiteY8" fmla="*/ 93712 h 1194588"/>
                <a:gd name="connsiteX9" fmla="*/ 442700 w 1001300"/>
                <a:gd name="connsiteY9" fmla="*/ 0 h 119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01300" h="1194588">
                  <a:moveTo>
                    <a:pt x="442700" y="0"/>
                  </a:moveTo>
                  <a:lnTo>
                    <a:pt x="201400" y="104124"/>
                  </a:lnTo>
                  <a:lnTo>
                    <a:pt x="0" y="981607"/>
                  </a:lnTo>
                  <a:lnTo>
                    <a:pt x="72200" y="1060174"/>
                  </a:lnTo>
                  <a:lnTo>
                    <a:pt x="645050" y="1194589"/>
                  </a:lnTo>
                  <a:lnTo>
                    <a:pt x="802750" y="1160512"/>
                  </a:lnTo>
                  <a:lnTo>
                    <a:pt x="1001300" y="389046"/>
                  </a:lnTo>
                  <a:lnTo>
                    <a:pt x="982300" y="227180"/>
                  </a:lnTo>
                  <a:lnTo>
                    <a:pt x="883500" y="93712"/>
                  </a:lnTo>
                  <a:lnTo>
                    <a:pt x="442700" y="0"/>
                  </a:lnTo>
                  <a:close/>
                </a:path>
              </a:pathLst>
            </a:custGeom>
            <a:solidFill>
              <a:srgbClr val="FFFFFF"/>
            </a:solidFill>
            <a:ln w="9450" cap="flat">
              <a:noFill/>
              <a:prstDash val="solid"/>
              <a:miter/>
            </a:ln>
          </p:spPr>
          <p:txBody>
            <a:bodyPr rtlCol="0" anchor="ctr"/>
            <a:lstStyle/>
            <a:p>
              <a:endParaRPr lang="en-GB"/>
            </a:p>
          </p:txBody>
        </p:sp>
        <p:grpSp>
          <p:nvGrpSpPr>
            <p:cNvPr id="16" name="Graphic 3">
              <a:extLst>
                <a:ext uri="{FF2B5EF4-FFF2-40B4-BE49-F238E27FC236}">
                  <a16:creationId xmlns:a16="http://schemas.microsoft.com/office/drawing/2014/main" id="{452FA80D-896F-CED4-2FBE-0B01772DE402}"/>
                </a:ext>
              </a:extLst>
            </p:cNvPr>
            <p:cNvGrpSpPr/>
            <p:nvPr/>
          </p:nvGrpSpPr>
          <p:grpSpPr>
            <a:xfrm>
              <a:off x="5756123" y="2538146"/>
              <a:ext cx="1161705" cy="1481403"/>
              <a:chOff x="5756123" y="2538146"/>
              <a:chExt cx="1161705" cy="1481403"/>
            </a:xfrm>
            <a:solidFill>
              <a:srgbClr val="FFFFFF"/>
            </a:solidFill>
          </p:grpSpPr>
          <p:sp>
            <p:nvSpPr>
              <p:cNvPr id="117" name="Freeform 116">
                <a:extLst>
                  <a:ext uri="{FF2B5EF4-FFF2-40B4-BE49-F238E27FC236}">
                    <a16:creationId xmlns:a16="http://schemas.microsoft.com/office/drawing/2014/main" id="{B24E2C20-CE29-0106-56E8-03A6C2B4A9E7}"/>
                  </a:ext>
                </a:extLst>
              </p:cNvPr>
              <p:cNvSpPr/>
              <p:nvPr/>
            </p:nvSpPr>
            <p:spPr>
              <a:xfrm>
                <a:off x="5931665" y="3491356"/>
                <a:ext cx="622313" cy="362199"/>
              </a:xfrm>
              <a:custGeom>
                <a:avLst/>
                <a:gdLst>
                  <a:gd name="connsiteX0" fmla="*/ 573864 w 622313"/>
                  <a:gd name="connsiteY0" fmla="*/ 167545 h 362199"/>
                  <a:gd name="connsiteX1" fmla="*/ 560564 w 622313"/>
                  <a:gd name="connsiteY1" fmla="*/ 178904 h 362199"/>
                  <a:gd name="connsiteX2" fmla="*/ 557714 w 622313"/>
                  <a:gd name="connsiteY2" fmla="*/ 178904 h 362199"/>
                  <a:gd name="connsiteX3" fmla="*/ 546314 w 622313"/>
                  <a:gd name="connsiteY3" fmla="*/ 162812 h 362199"/>
                  <a:gd name="connsiteX4" fmla="*/ 555814 w 622313"/>
                  <a:gd name="connsiteY4" fmla="*/ 120216 h 362199"/>
                  <a:gd name="connsiteX5" fmla="*/ 47564 w 622313"/>
                  <a:gd name="connsiteY5" fmla="*/ 0 h 362199"/>
                  <a:gd name="connsiteX6" fmla="*/ 1014 w 622313"/>
                  <a:gd name="connsiteY6" fmla="*/ 198783 h 362199"/>
                  <a:gd name="connsiteX7" fmla="*/ 1014 w 622313"/>
                  <a:gd name="connsiteY7" fmla="*/ 198783 h 362199"/>
                  <a:gd name="connsiteX8" fmla="*/ 29514 w 622313"/>
                  <a:gd name="connsiteY8" fmla="*/ 244219 h 362199"/>
                  <a:gd name="connsiteX9" fmla="*/ 531114 w 622313"/>
                  <a:gd name="connsiteY9" fmla="*/ 360649 h 362199"/>
                  <a:gd name="connsiteX10" fmla="*/ 559614 w 622313"/>
                  <a:gd name="connsiteY10" fmla="*/ 356862 h 362199"/>
                  <a:gd name="connsiteX11" fmla="*/ 575764 w 622313"/>
                  <a:gd name="connsiteY11" fmla="*/ 333198 h 362199"/>
                  <a:gd name="connsiteX12" fmla="*/ 622314 w 622313"/>
                  <a:gd name="connsiteY12" fmla="*/ 134415 h 362199"/>
                  <a:gd name="connsiteX13" fmla="*/ 583364 w 622313"/>
                  <a:gd name="connsiteY13" fmla="*/ 124949 h 362199"/>
                  <a:gd name="connsiteX14" fmla="*/ 573864 w 622313"/>
                  <a:gd name="connsiteY14" fmla="*/ 167545 h 3621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622313" h="362199">
                    <a:moveTo>
                      <a:pt x="573864" y="167545"/>
                    </a:moveTo>
                    <a:cubicBezTo>
                      <a:pt x="573864" y="175118"/>
                      <a:pt x="567214" y="178904"/>
                      <a:pt x="560564" y="178904"/>
                    </a:cubicBezTo>
                    <a:lnTo>
                      <a:pt x="557714" y="178904"/>
                    </a:lnTo>
                    <a:cubicBezTo>
                      <a:pt x="549164" y="178904"/>
                      <a:pt x="546314" y="171332"/>
                      <a:pt x="546314" y="162812"/>
                    </a:cubicBezTo>
                    <a:lnTo>
                      <a:pt x="555814" y="120216"/>
                    </a:lnTo>
                    <a:lnTo>
                      <a:pt x="47564" y="0"/>
                    </a:lnTo>
                    <a:lnTo>
                      <a:pt x="1014" y="198783"/>
                    </a:lnTo>
                    <a:lnTo>
                      <a:pt x="1014" y="198783"/>
                    </a:lnTo>
                    <a:cubicBezTo>
                      <a:pt x="-3736" y="219607"/>
                      <a:pt x="8614" y="240432"/>
                      <a:pt x="29514" y="244219"/>
                    </a:cubicBezTo>
                    <a:lnTo>
                      <a:pt x="531114" y="360649"/>
                    </a:lnTo>
                    <a:cubicBezTo>
                      <a:pt x="540614" y="363488"/>
                      <a:pt x="551064" y="362542"/>
                      <a:pt x="559614" y="356862"/>
                    </a:cubicBezTo>
                    <a:cubicBezTo>
                      <a:pt x="567214" y="351183"/>
                      <a:pt x="572914" y="342663"/>
                      <a:pt x="575764" y="333198"/>
                    </a:cubicBezTo>
                    <a:lnTo>
                      <a:pt x="622314" y="134415"/>
                    </a:lnTo>
                    <a:lnTo>
                      <a:pt x="583364" y="124949"/>
                    </a:lnTo>
                    <a:lnTo>
                      <a:pt x="573864" y="167545"/>
                    </a:lnTo>
                    <a:close/>
                  </a:path>
                </a:pathLst>
              </a:custGeom>
              <a:solidFill>
                <a:srgbClr val="FFFFFF"/>
              </a:solidFill>
              <a:ln w="9450" cap="flat">
                <a:noFill/>
                <a:prstDash val="solid"/>
                <a:miter/>
              </a:ln>
            </p:spPr>
            <p:txBody>
              <a:bodyPr rtlCol="0" anchor="ctr"/>
              <a:lstStyle/>
              <a:p>
                <a:endParaRPr lang="en-GB"/>
              </a:p>
            </p:txBody>
          </p:sp>
          <p:sp>
            <p:nvSpPr>
              <p:cNvPr id="118" name="Freeform 117">
                <a:extLst>
                  <a:ext uri="{FF2B5EF4-FFF2-40B4-BE49-F238E27FC236}">
                    <a16:creationId xmlns:a16="http://schemas.microsoft.com/office/drawing/2014/main" id="{1C3E3182-D2FF-B47F-96F1-60FFF661CC4C}"/>
                  </a:ext>
                </a:extLst>
              </p:cNvPr>
              <p:cNvSpPr/>
              <p:nvPr/>
            </p:nvSpPr>
            <p:spPr>
              <a:xfrm>
                <a:off x="5985879" y="3391018"/>
                <a:ext cx="588656" cy="206355"/>
              </a:xfrm>
              <a:custGeom>
                <a:avLst/>
                <a:gdLst>
                  <a:gd name="connsiteX0" fmla="*/ 559550 w 588656"/>
                  <a:gd name="connsiteY0" fmla="*/ 118323 h 206355"/>
                  <a:gd name="connsiteX1" fmla="*/ 57000 w 588656"/>
                  <a:gd name="connsiteY1" fmla="*/ 947 h 206355"/>
                  <a:gd name="connsiteX2" fmla="*/ 48450 w 588656"/>
                  <a:gd name="connsiteY2" fmla="*/ 0 h 206355"/>
                  <a:gd name="connsiteX3" fmla="*/ 11400 w 588656"/>
                  <a:gd name="connsiteY3" fmla="*/ 28398 h 206355"/>
                  <a:gd name="connsiteX4" fmla="*/ 11400 w 588656"/>
                  <a:gd name="connsiteY4" fmla="*/ 26504 h 206355"/>
                  <a:gd name="connsiteX5" fmla="*/ 0 w 588656"/>
                  <a:gd name="connsiteY5" fmla="*/ 71940 h 206355"/>
                  <a:gd name="connsiteX6" fmla="*/ 2850 w 588656"/>
                  <a:gd name="connsiteY6" fmla="*/ 71940 h 206355"/>
                  <a:gd name="connsiteX7" fmla="*/ 575700 w 588656"/>
                  <a:gd name="connsiteY7" fmla="*/ 206355 h 206355"/>
                  <a:gd name="connsiteX8" fmla="*/ 587100 w 588656"/>
                  <a:gd name="connsiteY8" fmla="*/ 162812 h 206355"/>
                  <a:gd name="connsiteX9" fmla="*/ 583300 w 588656"/>
                  <a:gd name="connsiteY9" fmla="*/ 134415 h 206355"/>
                  <a:gd name="connsiteX10" fmla="*/ 559550 w 588656"/>
                  <a:gd name="connsiteY10" fmla="*/ 118323 h 20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88656" h="206355">
                    <a:moveTo>
                      <a:pt x="559550" y="118323"/>
                    </a:moveTo>
                    <a:lnTo>
                      <a:pt x="57000" y="947"/>
                    </a:lnTo>
                    <a:cubicBezTo>
                      <a:pt x="54150" y="0"/>
                      <a:pt x="66500" y="0"/>
                      <a:pt x="48450" y="0"/>
                    </a:cubicBezTo>
                    <a:cubicBezTo>
                      <a:pt x="30400" y="0"/>
                      <a:pt x="15200" y="10412"/>
                      <a:pt x="11400" y="28398"/>
                    </a:cubicBezTo>
                    <a:lnTo>
                      <a:pt x="11400" y="26504"/>
                    </a:lnTo>
                    <a:lnTo>
                      <a:pt x="0" y="71940"/>
                    </a:lnTo>
                    <a:lnTo>
                      <a:pt x="2850" y="71940"/>
                    </a:lnTo>
                    <a:lnTo>
                      <a:pt x="575700" y="206355"/>
                    </a:lnTo>
                    <a:lnTo>
                      <a:pt x="587100" y="162812"/>
                    </a:lnTo>
                    <a:cubicBezTo>
                      <a:pt x="589950" y="153347"/>
                      <a:pt x="589000" y="142934"/>
                      <a:pt x="583300" y="134415"/>
                    </a:cubicBezTo>
                    <a:cubicBezTo>
                      <a:pt x="577600" y="126842"/>
                      <a:pt x="569050" y="121163"/>
                      <a:pt x="559550" y="118323"/>
                    </a:cubicBezTo>
                    <a:close/>
                  </a:path>
                </a:pathLst>
              </a:custGeom>
              <a:solidFill>
                <a:srgbClr val="FFFFFF"/>
              </a:solidFill>
              <a:ln w="9450" cap="flat">
                <a:noFill/>
                <a:prstDash val="solid"/>
                <a:miter/>
              </a:ln>
            </p:spPr>
            <p:txBody>
              <a:bodyPr rtlCol="0" anchor="ctr"/>
              <a:lstStyle/>
              <a:p>
                <a:endParaRPr lang="en-GB"/>
              </a:p>
            </p:txBody>
          </p:sp>
          <p:sp>
            <p:nvSpPr>
              <p:cNvPr id="120" name="Freeform 119">
                <a:extLst>
                  <a:ext uri="{FF2B5EF4-FFF2-40B4-BE49-F238E27FC236}">
                    <a16:creationId xmlns:a16="http://schemas.microsoft.com/office/drawing/2014/main" id="{54C7F1D5-24DD-76A9-D866-04EED842C94A}"/>
                  </a:ext>
                </a:extLst>
              </p:cNvPr>
              <p:cNvSpPr/>
              <p:nvPr/>
            </p:nvSpPr>
            <p:spPr>
              <a:xfrm>
                <a:off x="5756123" y="2538146"/>
                <a:ext cx="1161705" cy="1481403"/>
              </a:xfrm>
              <a:custGeom>
                <a:avLst/>
                <a:gdLst>
                  <a:gd name="connsiteX0" fmla="*/ 1079055 w 1161705"/>
                  <a:gd name="connsiteY0" fmla="*/ 456253 h 1481403"/>
                  <a:gd name="connsiteX1" fmla="*/ 1161706 w 1161705"/>
                  <a:gd name="connsiteY1" fmla="*/ 216768 h 1481403"/>
                  <a:gd name="connsiteX2" fmla="*/ 1161706 w 1161705"/>
                  <a:gd name="connsiteY2" fmla="*/ 204462 h 1481403"/>
                  <a:gd name="connsiteX3" fmla="*/ 1153155 w 1161705"/>
                  <a:gd name="connsiteY3" fmla="*/ 195943 h 1481403"/>
                  <a:gd name="connsiteX4" fmla="*/ 999255 w 1161705"/>
                  <a:gd name="connsiteY4" fmla="*/ 134415 h 1481403"/>
                  <a:gd name="connsiteX5" fmla="*/ 983105 w 1161705"/>
                  <a:gd name="connsiteY5" fmla="*/ 138201 h 1481403"/>
                  <a:gd name="connsiteX6" fmla="*/ 875755 w 1161705"/>
                  <a:gd name="connsiteY6" fmla="*/ 266937 h 1481403"/>
                  <a:gd name="connsiteX7" fmla="*/ 843455 w 1161705"/>
                  <a:gd name="connsiteY7" fmla="*/ 257471 h 1481403"/>
                  <a:gd name="connsiteX8" fmla="*/ 797855 w 1161705"/>
                  <a:gd name="connsiteY8" fmla="*/ 247058 h 1481403"/>
                  <a:gd name="connsiteX9" fmla="*/ 811155 w 1161705"/>
                  <a:gd name="connsiteY9" fmla="*/ 195943 h 1481403"/>
                  <a:gd name="connsiteX10" fmla="*/ 802605 w 1161705"/>
                  <a:gd name="connsiteY10" fmla="*/ 150507 h 1481403"/>
                  <a:gd name="connsiteX11" fmla="*/ 763655 w 1161705"/>
                  <a:gd name="connsiteY11" fmla="*/ 123056 h 1481403"/>
                  <a:gd name="connsiteX12" fmla="*/ 701905 w 1161705"/>
                  <a:gd name="connsiteY12" fmla="*/ 107911 h 1481403"/>
                  <a:gd name="connsiteX13" fmla="*/ 655355 w 1161705"/>
                  <a:gd name="connsiteY13" fmla="*/ 114537 h 1481403"/>
                  <a:gd name="connsiteX14" fmla="*/ 627805 w 1161705"/>
                  <a:gd name="connsiteY14" fmla="*/ 151453 h 1481403"/>
                  <a:gd name="connsiteX15" fmla="*/ 616405 w 1161705"/>
                  <a:gd name="connsiteY15" fmla="*/ 203516 h 1481403"/>
                  <a:gd name="connsiteX16" fmla="*/ 541355 w 1161705"/>
                  <a:gd name="connsiteY16" fmla="*/ 189317 h 1481403"/>
                  <a:gd name="connsiteX17" fmla="*/ 502405 w 1161705"/>
                  <a:gd name="connsiteY17" fmla="*/ 24611 h 1481403"/>
                  <a:gd name="connsiteX18" fmla="*/ 490055 w 1161705"/>
                  <a:gd name="connsiteY18" fmla="*/ 13252 h 1481403"/>
                  <a:gd name="connsiteX19" fmla="*/ 324755 w 1161705"/>
                  <a:gd name="connsiteY19" fmla="*/ 0 h 1481403"/>
                  <a:gd name="connsiteX20" fmla="*/ 313355 w 1161705"/>
                  <a:gd name="connsiteY20" fmla="*/ 3786 h 1481403"/>
                  <a:gd name="connsiteX21" fmla="*/ 306705 w 1161705"/>
                  <a:gd name="connsiteY21" fmla="*/ 15145 h 1481403"/>
                  <a:gd name="connsiteX22" fmla="*/ 272505 w 1161705"/>
                  <a:gd name="connsiteY22" fmla="*/ 263150 h 1481403"/>
                  <a:gd name="connsiteX23" fmla="*/ 173705 w 1161705"/>
                  <a:gd name="connsiteY23" fmla="*/ 428802 h 1481403"/>
                  <a:gd name="connsiteX24" fmla="*/ 123355 w 1161705"/>
                  <a:gd name="connsiteY24" fmla="*/ 643677 h 1481403"/>
                  <a:gd name="connsiteX25" fmla="*/ 102455 w 1161705"/>
                  <a:gd name="connsiteY25" fmla="*/ 731709 h 1481403"/>
                  <a:gd name="connsiteX26" fmla="*/ 99605 w 1161705"/>
                  <a:gd name="connsiteY26" fmla="*/ 744015 h 1481403"/>
                  <a:gd name="connsiteX27" fmla="*/ 4605 w 1161705"/>
                  <a:gd name="connsiteY27" fmla="*/ 1144420 h 1481403"/>
                  <a:gd name="connsiteX28" fmla="*/ 4605 w 1161705"/>
                  <a:gd name="connsiteY28" fmla="*/ 1146313 h 1481403"/>
                  <a:gd name="connsiteX29" fmla="*/ 120505 w 1161705"/>
                  <a:gd name="connsiteY29" fmla="*/ 1335630 h 1481403"/>
                  <a:gd name="connsiteX30" fmla="*/ 723755 w 1161705"/>
                  <a:gd name="connsiteY30" fmla="*/ 1477618 h 1481403"/>
                  <a:gd name="connsiteX31" fmla="*/ 759855 w 1161705"/>
                  <a:gd name="connsiteY31" fmla="*/ 1481404 h 1481403"/>
                  <a:gd name="connsiteX32" fmla="*/ 842505 w 1161705"/>
                  <a:gd name="connsiteY32" fmla="*/ 1457739 h 1481403"/>
                  <a:gd name="connsiteX33" fmla="*/ 912805 w 1161705"/>
                  <a:gd name="connsiteY33" fmla="*/ 1360241 h 1481403"/>
                  <a:gd name="connsiteX34" fmla="*/ 912805 w 1161705"/>
                  <a:gd name="connsiteY34" fmla="*/ 1356455 h 1481403"/>
                  <a:gd name="connsiteX35" fmla="*/ 1007805 w 1161705"/>
                  <a:gd name="connsiteY35" fmla="*/ 956050 h 1481403"/>
                  <a:gd name="connsiteX36" fmla="*/ 1081905 w 1161705"/>
                  <a:gd name="connsiteY36" fmla="*/ 639891 h 1481403"/>
                  <a:gd name="connsiteX37" fmla="*/ 1073355 w 1161705"/>
                  <a:gd name="connsiteY37" fmla="*/ 462880 h 1481403"/>
                  <a:gd name="connsiteX38" fmla="*/ 1079055 w 1161705"/>
                  <a:gd name="connsiteY38" fmla="*/ 456253 h 1481403"/>
                  <a:gd name="connsiteX39" fmla="*/ 654405 w 1161705"/>
                  <a:gd name="connsiteY39" fmla="*/ 158080 h 1481403"/>
                  <a:gd name="connsiteX40" fmla="*/ 655355 w 1161705"/>
                  <a:gd name="connsiteY40" fmla="*/ 158080 h 1481403"/>
                  <a:gd name="connsiteX41" fmla="*/ 670555 w 1161705"/>
                  <a:gd name="connsiteY41" fmla="*/ 138201 h 1481403"/>
                  <a:gd name="connsiteX42" fmla="*/ 696205 w 1161705"/>
                  <a:gd name="connsiteY42" fmla="*/ 134415 h 1481403"/>
                  <a:gd name="connsiteX43" fmla="*/ 757955 w 1161705"/>
                  <a:gd name="connsiteY43" fmla="*/ 149560 h 1481403"/>
                  <a:gd name="connsiteX44" fmla="*/ 779805 w 1161705"/>
                  <a:gd name="connsiteY44" fmla="*/ 164706 h 1481403"/>
                  <a:gd name="connsiteX45" fmla="*/ 783605 w 1161705"/>
                  <a:gd name="connsiteY45" fmla="*/ 188370 h 1481403"/>
                  <a:gd name="connsiteX46" fmla="*/ 771255 w 1161705"/>
                  <a:gd name="connsiteY46" fmla="*/ 239486 h 1481403"/>
                  <a:gd name="connsiteX47" fmla="*/ 642055 w 1161705"/>
                  <a:gd name="connsiteY47" fmla="*/ 209195 h 1481403"/>
                  <a:gd name="connsiteX48" fmla="*/ 654405 w 1161705"/>
                  <a:gd name="connsiteY48" fmla="*/ 158080 h 1481403"/>
                  <a:gd name="connsiteX49" fmla="*/ 326655 w 1161705"/>
                  <a:gd name="connsiteY49" fmla="*/ 83299 h 1481403"/>
                  <a:gd name="connsiteX50" fmla="*/ 352305 w 1161705"/>
                  <a:gd name="connsiteY50" fmla="*/ 199729 h 1481403"/>
                  <a:gd name="connsiteX51" fmla="*/ 358005 w 1161705"/>
                  <a:gd name="connsiteY51" fmla="*/ 208248 h 1481403"/>
                  <a:gd name="connsiteX52" fmla="*/ 318105 w 1161705"/>
                  <a:gd name="connsiteY52" fmla="*/ 229073 h 1481403"/>
                  <a:gd name="connsiteX53" fmla="*/ 318105 w 1161705"/>
                  <a:gd name="connsiteY53" fmla="*/ 229073 h 1481403"/>
                  <a:gd name="connsiteX54" fmla="*/ 305755 w 1161705"/>
                  <a:gd name="connsiteY54" fmla="*/ 236646 h 1481403"/>
                  <a:gd name="connsiteX55" fmla="*/ 326655 w 1161705"/>
                  <a:gd name="connsiteY55" fmla="*/ 83299 h 1481403"/>
                  <a:gd name="connsiteX56" fmla="*/ 845355 w 1161705"/>
                  <a:gd name="connsiteY56" fmla="*/ 1023257 h 1481403"/>
                  <a:gd name="connsiteX57" fmla="*/ 780755 w 1161705"/>
                  <a:gd name="connsiteY57" fmla="*/ 1293980 h 1481403"/>
                  <a:gd name="connsiteX58" fmla="*/ 750355 w 1161705"/>
                  <a:gd name="connsiteY58" fmla="*/ 1334683 h 1481403"/>
                  <a:gd name="connsiteX59" fmla="*/ 716155 w 1161705"/>
                  <a:gd name="connsiteY59" fmla="*/ 1344149 h 1481403"/>
                  <a:gd name="connsiteX60" fmla="*/ 700955 w 1161705"/>
                  <a:gd name="connsiteY60" fmla="*/ 1343202 h 1481403"/>
                  <a:gd name="connsiteX61" fmla="*/ 198405 w 1161705"/>
                  <a:gd name="connsiteY61" fmla="*/ 1225826 h 1481403"/>
                  <a:gd name="connsiteX62" fmla="*/ 149005 w 1161705"/>
                  <a:gd name="connsiteY62" fmla="*/ 1146313 h 1481403"/>
                  <a:gd name="connsiteX63" fmla="*/ 213605 w 1161705"/>
                  <a:gd name="connsiteY63" fmla="*/ 876537 h 1481403"/>
                  <a:gd name="connsiteX64" fmla="*/ 293405 w 1161705"/>
                  <a:gd name="connsiteY64" fmla="*/ 827314 h 1481403"/>
                  <a:gd name="connsiteX65" fmla="*/ 795955 w 1161705"/>
                  <a:gd name="connsiteY65" fmla="*/ 943744 h 1481403"/>
                  <a:gd name="connsiteX66" fmla="*/ 836805 w 1161705"/>
                  <a:gd name="connsiteY66" fmla="*/ 974035 h 1481403"/>
                  <a:gd name="connsiteX67" fmla="*/ 845355 w 1161705"/>
                  <a:gd name="connsiteY67" fmla="*/ 1023257 h 1481403"/>
                  <a:gd name="connsiteX68" fmla="*/ 467255 w 1161705"/>
                  <a:gd name="connsiteY68" fmla="*/ 563217 h 1481403"/>
                  <a:gd name="connsiteX69" fmla="*/ 494805 w 1161705"/>
                  <a:gd name="connsiteY69" fmla="*/ 447734 h 1481403"/>
                  <a:gd name="connsiteX70" fmla="*/ 501455 w 1161705"/>
                  <a:gd name="connsiteY70" fmla="*/ 439215 h 1481403"/>
                  <a:gd name="connsiteX71" fmla="*/ 512855 w 1161705"/>
                  <a:gd name="connsiteY71" fmla="*/ 439215 h 1481403"/>
                  <a:gd name="connsiteX72" fmla="*/ 796905 w 1161705"/>
                  <a:gd name="connsiteY72" fmla="*/ 506422 h 1481403"/>
                  <a:gd name="connsiteX73" fmla="*/ 796905 w 1161705"/>
                  <a:gd name="connsiteY73" fmla="*/ 506422 h 1481403"/>
                  <a:gd name="connsiteX74" fmla="*/ 808305 w 1161705"/>
                  <a:gd name="connsiteY74" fmla="*/ 509262 h 1481403"/>
                  <a:gd name="connsiteX75" fmla="*/ 808305 w 1161705"/>
                  <a:gd name="connsiteY75" fmla="*/ 520621 h 1481403"/>
                  <a:gd name="connsiteX76" fmla="*/ 780755 w 1161705"/>
                  <a:gd name="connsiteY76" fmla="*/ 636104 h 1481403"/>
                  <a:gd name="connsiteX77" fmla="*/ 767455 w 1161705"/>
                  <a:gd name="connsiteY77" fmla="*/ 647463 h 1481403"/>
                  <a:gd name="connsiteX78" fmla="*/ 764605 w 1161705"/>
                  <a:gd name="connsiteY78" fmla="*/ 647463 h 1481403"/>
                  <a:gd name="connsiteX79" fmla="*/ 478655 w 1161705"/>
                  <a:gd name="connsiteY79" fmla="*/ 579309 h 1481403"/>
                  <a:gd name="connsiteX80" fmla="*/ 467255 w 1161705"/>
                  <a:gd name="connsiteY80" fmla="*/ 563217 h 1481403"/>
                  <a:gd name="connsiteX81" fmla="*/ 1006855 w 1161705"/>
                  <a:gd name="connsiteY81" fmla="*/ 639891 h 1481403"/>
                  <a:gd name="connsiteX82" fmla="*/ 958405 w 1161705"/>
                  <a:gd name="connsiteY82" fmla="*/ 842460 h 1481403"/>
                  <a:gd name="connsiteX83" fmla="*/ 945105 w 1161705"/>
                  <a:gd name="connsiteY83" fmla="*/ 853819 h 1481403"/>
                  <a:gd name="connsiteX84" fmla="*/ 942255 w 1161705"/>
                  <a:gd name="connsiteY84" fmla="*/ 853819 h 1481403"/>
                  <a:gd name="connsiteX85" fmla="*/ 930855 w 1161705"/>
                  <a:gd name="connsiteY85" fmla="*/ 837727 h 1481403"/>
                  <a:gd name="connsiteX86" fmla="*/ 979305 w 1161705"/>
                  <a:gd name="connsiteY86" fmla="*/ 635158 h 1481403"/>
                  <a:gd name="connsiteX87" fmla="*/ 807355 w 1161705"/>
                  <a:gd name="connsiteY87" fmla="*/ 358755 h 1481403"/>
                  <a:gd name="connsiteX88" fmla="*/ 549905 w 1161705"/>
                  <a:gd name="connsiteY88" fmla="*/ 298174 h 1481403"/>
                  <a:gd name="connsiteX89" fmla="*/ 375105 w 1161705"/>
                  <a:gd name="connsiteY89" fmla="*/ 326571 h 1481403"/>
                  <a:gd name="connsiteX90" fmla="*/ 271555 w 1161705"/>
                  <a:gd name="connsiteY90" fmla="*/ 468559 h 1481403"/>
                  <a:gd name="connsiteX91" fmla="*/ 222155 w 1161705"/>
                  <a:gd name="connsiteY91" fmla="*/ 674914 h 1481403"/>
                  <a:gd name="connsiteX92" fmla="*/ 206005 w 1161705"/>
                  <a:gd name="connsiteY92" fmla="*/ 686273 h 1481403"/>
                  <a:gd name="connsiteX93" fmla="*/ 206955 w 1161705"/>
                  <a:gd name="connsiteY93" fmla="*/ 686273 h 1481403"/>
                  <a:gd name="connsiteX94" fmla="*/ 197455 w 1161705"/>
                  <a:gd name="connsiteY94" fmla="*/ 667342 h 1481403"/>
                  <a:gd name="connsiteX95" fmla="*/ 246855 w 1161705"/>
                  <a:gd name="connsiteY95" fmla="*/ 460986 h 1481403"/>
                  <a:gd name="connsiteX96" fmla="*/ 362755 w 1161705"/>
                  <a:gd name="connsiteY96" fmla="*/ 301014 h 1481403"/>
                  <a:gd name="connsiteX97" fmla="*/ 557505 w 1161705"/>
                  <a:gd name="connsiteY97" fmla="*/ 269776 h 1481403"/>
                  <a:gd name="connsiteX98" fmla="*/ 814955 w 1161705"/>
                  <a:gd name="connsiteY98" fmla="*/ 330358 h 1481403"/>
                  <a:gd name="connsiteX99" fmla="*/ 975505 w 1161705"/>
                  <a:gd name="connsiteY99" fmla="*/ 445841 h 1481403"/>
                  <a:gd name="connsiteX100" fmla="*/ 1006855 w 1161705"/>
                  <a:gd name="connsiteY100" fmla="*/ 639891 h 1481403"/>
                  <a:gd name="connsiteX101" fmla="*/ 1059105 w 1161705"/>
                  <a:gd name="connsiteY101" fmla="*/ 427856 h 1481403"/>
                  <a:gd name="connsiteX102" fmla="*/ 1059105 w 1161705"/>
                  <a:gd name="connsiteY102" fmla="*/ 427856 h 1481403"/>
                  <a:gd name="connsiteX103" fmla="*/ 1026805 w 1161705"/>
                  <a:gd name="connsiteY103" fmla="*/ 375794 h 1481403"/>
                  <a:gd name="connsiteX104" fmla="*/ 1112305 w 1161705"/>
                  <a:gd name="connsiteY104" fmla="*/ 273563 h 1481403"/>
                  <a:gd name="connsiteX105" fmla="*/ 1059105 w 1161705"/>
                  <a:gd name="connsiteY105" fmla="*/ 427856 h 14814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1161705" h="1481403">
                    <a:moveTo>
                      <a:pt x="1079055" y="456253"/>
                    </a:moveTo>
                    <a:lnTo>
                      <a:pt x="1161706" y="216768"/>
                    </a:lnTo>
                    <a:lnTo>
                      <a:pt x="1161706" y="204462"/>
                    </a:lnTo>
                    <a:cubicBezTo>
                      <a:pt x="1161706" y="200676"/>
                      <a:pt x="1157905" y="197836"/>
                      <a:pt x="1153155" y="195943"/>
                    </a:cubicBezTo>
                    <a:lnTo>
                      <a:pt x="999255" y="134415"/>
                    </a:lnTo>
                    <a:cubicBezTo>
                      <a:pt x="993555" y="131575"/>
                      <a:pt x="986905" y="134415"/>
                      <a:pt x="983105" y="138201"/>
                    </a:cubicBezTo>
                    <a:lnTo>
                      <a:pt x="875755" y="266937"/>
                    </a:lnTo>
                    <a:cubicBezTo>
                      <a:pt x="865305" y="263150"/>
                      <a:pt x="854855" y="260311"/>
                      <a:pt x="843455" y="257471"/>
                    </a:cubicBezTo>
                    <a:lnTo>
                      <a:pt x="797855" y="247058"/>
                    </a:lnTo>
                    <a:lnTo>
                      <a:pt x="811155" y="195943"/>
                    </a:lnTo>
                    <a:cubicBezTo>
                      <a:pt x="814955" y="180798"/>
                      <a:pt x="811155" y="164706"/>
                      <a:pt x="802605" y="150507"/>
                    </a:cubicBezTo>
                    <a:cubicBezTo>
                      <a:pt x="793105" y="137255"/>
                      <a:pt x="778855" y="126842"/>
                      <a:pt x="763655" y="123056"/>
                    </a:cubicBezTo>
                    <a:lnTo>
                      <a:pt x="701905" y="107911"/>
                    </a:lnTo>
                    <a:cubicBezTo>
                      <a:pt x="685755" y="104124"/>
                      <a:pt x="668655" y="107911"/>
                      <a:pt x="655355" y="114537"/>
                    </a:cubicBezTo>
                    <a:cubicBezTo>
                      <a:pt x="640155" y="123056"/>
                      <a:pt x="630655" y="136308"/>
                      <a:pt x="627805" y="151453"/>
                    </a:cubicBezTo>
                    <a:lnTo>
                      <a:pt x="616405" y="203516"/>
                    </a:lnTo>
                    <a:lnTo>
                      <a:pt x="541355" y="189317"/>
                    </a:lnTo>
                    <a:lnTo>
                      <a:pt x="502405" y="24611"/>
                    </a:lnTo>
                    <a:cubicBezTo>
                      <a:pt x="502405" y="18932"/>
                      <a:pt x="495755" y="13252"/>
                      <a:pt x="490055" y="13252"/>
                    </a:cubicBezTo>
                    <a:lnTo>
                      <a:pt x="324755" y="0"/>
                    </a:lnTo>
                    <a:cubicBezTo>
                      <a:pt x="320955" y="0"/>
                      <a:pt x="316205" y="0"/>
                      <a:pt x="313355" y="3786"/>
                    </a:cubicBezTo>
                    <a:cubicBezTo>
                      <a:pt x="309555" y="6626"/>
                      <a:pt x="306705" y="9466"/>
                      <a:pt x="306705" y="15145"/>
                    </a:cubicBezTo>
                    <a:lnTo>
                      <a:pt x="272505" y="263150"/>
                    </a:lnTo>
                    <a:cubicBezTo>
                      <a:pt x="223105" y="306693"/>
                      <a:pt x="188905" y="363488"/>
                      <a:pt x="173705" y="428802"/>
                    </a:cubicBezTo>
                    <a:lnTo>
                      <a:pt x="123355" y="643677"/>
                    </a:lnTo>
                    <a:lnTo>
                      <a:pt x="102455" y="731709"/>
                    </a:lnTo>
                    <a:lnTo>
                      <a:pt x="99605" y="744015"/>
                    </a:lnTo>
                    <a:lnTo>
                      <a:pt x="4605" y="1144420"/>
                    </a:lnTo>
                    <a:lnTo>
                      <a:pt x="4605" y="1146313"/>
                    </a:lnTo>
                    <a:cubicBezTo>
                      <a:pt x="-16295" y="1231506"/>
                      <a:pt x="35955" y="1314805"/>
                      <a:pt x="120505" y="1335630"/>
                    </a:cubicBezTo>
                    <a:lnTo>
                      <a:pt x="723755" y="1477618"/>
                    </a:lnTo>
                    <a:cubicBezTo>
                      <a:pt x="736105" y="1480457"/>
                      <a:pt x="748455" y="1481404"/>
                      <a:pt x="759855" y="1481404"/>
                    </a:cubicBezTo>
                    <a:cubicBezTo>
                      <a:pt x="788355" y="1481404"/>
                      <a:pt x="815905" y="1472885"/>
                      <a:pt x="842505" y="1457739"/>
                    </a:cubicBezTo>
                    <a:cubicBezTo>
                      <a:pt x="878605" y="1435968"/>
                      <a:pt x="903305" y="1401891"/>
                      <a:pt x="912805" y="1360241"/>
                    </a:cubicBezTo>
                    <a:lnTo>
                      <a:pt x="912805" y="1356455"/>
                    </a:lnTo>
                    <a:lnTo>
                      <a:pt x="1007805" y="956050"/>
                    </a:lnTo>
                    <a:lnTo>
                      <a:pt x="1081905" y="639891"/>
                    </a:lnTo>
                    <a:cubicBezTo>
                      <a:pt x="1095206" y="579309"/>
                      <a:pt x="1091405" y="519675"/>
                      <a:pt x="1073355" y="462880"/>
                    </a:cubicBezTo>
                    <a:cubicBezTo>
                      <a:pt x="1076206" y="462880"/>
                      <a:pt x="1077155" y="459093"/>
                      <a:pt x="1079055" y="456253"/>
                    </a:cubicBezTo>
                    <a:close/>
                    <a:moveTo>
                      <a:pt x="654405" y="158080"/>
                    </a:moveTo>
                    <a:lnTo>
                      <a:pt x="655355" y="158080"/>
                    </a:lnTo>
                    <a:cubicBezTo>
                      <a:pt x="657255" y="149560"/>
                      <a:pt x="662005" y="141988"/>
                      <a:pt x="670555" y="138201"/>
                    </a:cubicBezTo>
                    <a:cubicBezTo>
                      <a:pt x="679105" y="134415"/>
                      <a:pt x="688605" y="132522"/>
                      <a:pt x="696205" y="134415"/>
                    </a:cubicBezTo>
                    <a:lnTo>
                      <a:pt x="757955" y="149560"/>
                    </a:lnTo>
                    <a:cubicBezTo>
                      <a:pt x="767455" y="152400"/>
                      <a:pt x="774105" y="156186"/>
                      <a:pt x="779805" y="164706"/>
                    </a:cubicBezTo>
                    <a:cubicBezTo>
                      <a:pt x="785505" y="171332"/>
                      <a:pt x="786455" y="179851"/>
                      <a:pt x="783605" y="188370"/>
                    </a:cubicBezTo>
                    <a:lnTo>
                      <a:pt x="771255" y="239486"/>
                    </a:lnTo>
                    <a:lnTo>
                      <a:pt x="642055" y="209195"/>
                    </a:lnTo>
                    <a:lnTo>
                      <a:pt x="654405" y="158080"/>
                    </a:lnTo>
                    <a:close/>
                    <a:moveTo>
                      <a:pt x="326655" y="83299"/>
                    </a:moveTo>
                    <a:lnTo>
                      <a:pt x="352305" y="199729"/>
                    </a:lnTo>
                    <a:cubicBezTo>
                      <a:pt x="352305" y="203516"/>
                      <a:pt x="355155" y="206355"/>
                      <a:pt x="358005" y="208248"/>
                    </a:cubicBezTo>
                    <a:cubicBezTo>
                      <a:pt x="344705" y="213928"/>
                      <a:pt x="330455" y="220554"/>
                      <a:pt x="318105" y="229073"/>
                    </a:cubicBezTo>
                    <a:lnTo>
                      <a:pt x="318105" y="229073"/>
                    </a:lnTo>
                    <a:cubicBezTo>
                      <a:pt x="314305" y="230966"/>
                      <a:pt x="309555" y="233806"/>
                      <a:pt x="305755" y="236646"/>
                    </a:cubicBezTo>
                    <a:lnTo>
                      <a:pt x="326655" y="83299"/>
                    </a:lnTo>
                    <a:close/>
                    <a:moveTo>
                      <a:pt x="845355" y="1023257"/>
                    </a:moveTo>
                    <a:lnTo>
                      <a:pt x="780755" y="1293980"/>
                    </a:lnTo>
                    <a:cubicBezTo>
                      <a:pt x="776005" y="1311019"/>
                      <a:pt x="765555" y="1325217"/>
                      <a:pt x="750355" y="1334683"/>
                    </a:cubicBezTo>
                    <a:cubicBezTo>
                      <a:pt x="740855" y="1341309"/>
                      <a:pt x="728505" y="1344149"/>
                      <a:pt x="716155" y="1344149"/>
                    </a:cubicBezTo>
                    <a:cubicBezTo>
                      <a:pt x="703805" y="1344149"/>
                      <a:pt x="706655" y="1344149"/>
                      <a:pt x="700955" y="1343202"/>
                    </a:cubicBezTo>
                    <a:lnTo>
                      <a:pt x="198405" y="1225826"/>
                    </a:lnTo>
                    <a:cubicBezTo>
                      <a:pt x="162305" y="1217307"/>
                      <a:pt x="140455" y="1182283"/>
                      <a:pt x="149005" y="1146313"/>
                    </a:cubicBezTo>
                    <a:lnTo>
                      <a:pt x="213605" y="876537"/>
                    </a:lnTo>
                    <a:cubicBezTo>
                      <a:pt x="222155" y="840567"/>
                      <a:pt x="257305" y="818795"/>
                      <a:pt x="293405" y="827314"/>
                    </a:cubicBezTo>
                    <a:lnTo>
                      <a:pt x="795955" y="943744"/>
                    </a:lnTo>
                    <a:cubicBezTo>
                      <a:pt x="813055" y="948477"/>
                      <a:pt x="828255" y="958890"/>
                      <a:pt x="836805" y="974035"/>
                    </a:cubicBezTo>
                    <a:cubicBezTo>
                      <a:pt x="845355" y="989180"/>
                      <a:pt x="849155" y="1007165"/>
                      <a:pt x="845355" y="1023257"/>
                    </a:cubicBezTo>
                    <a:close/>
                    <a:moveTo>
                      <a:pt x="467255" y="563217"/>
                    </a:moveTo>
                    <a:lnTo>
                      <a:pt x="494805" y="447734"/>
                    </a:lnTo>
                    <a:cubicBezTo>
                      <a:pt x="494805" y="444894"/>
                      <a:pt x="498605" y="439215"/>
                      <a:pt x="501455" y="439215"/>
                    </a:cubicBezTo>
                    <a:lnTo>
                      <a:pt x="512855" y="439215"/>
                    </a:lnTo>
                    <a:lnTo>
                      <a:pt x="796905" y="506422"/>
                    </a:lnTo>
                    <a:lnTo>
                      <a:pt x="796905" y="506422"/>
                    </a:lnTo>
                    <a:cubicBezTo>
                      <a:pt x="796905" y="506422"/>
                      <a:pt x="805455" y="506422"/>
                      <a:pt x="808305" y="509262"/>
                    </a:cubicBezTo>
                    <a:lnTo>
                      <a:pt x="808305" y="520621"/>
                    </a:lnTo>
                    <a:lnTo>
                      <a:pt x="780755" y="636104"/>
                    </a:lnTo>
                    <a:cubicBezTo>
                      <a:pt x="780755" y="643677"/>
                      <a:pt x="774105" y="647463"/>
                      <a:pt x="767455" y="647463"/>
                    </a:cubicBezTo>
                    <a:lnTo>
                      <a:pt x="764605" y="647463"/>
                    </a:lnTo>
                    <a:lnTo>
                      <a:pt x="478655" y="579309"/>
                    </a:lnTo>
                    <a:cubicBezTo>
                      <a:pt x="470105" y="578363"/>
                      <a:pt x="467255" y="571737"/>
                      <a:pt x="467255" y="563217"/>
                    </a:cubicBezTo>
                    <a:close/>
                    <a:moveTo>
                      <a:pt x="1006855" y="639891"/>
                    </a:moveTo>
                    <a:lnTo>
                      <a:pt x="958405" y="842460"/>
                    </a:lnTo>
                    <a:cubicBezTo>
                      <a:pt x="958405" y="850032"/>
                      <a:pt x="951755" y="853819"/>
                      <a:pt x="945105" y="853819"/>
                    </a:cubicBezTo>
                    <a:lnTo>
                      <a:pt x="942255" y="853819"/>
                    </a:lnTo>
                    <a:cubicBezTo>
                      <a:pt x="933705" y="852872"/>
                      <a:pt x="930855" y="846246"/>
                      <a:pt x="930855" y="837727"/>
                    </a:cubicBezTo>
                    <a:lnTo>
                      <a:pt x="979305" y="635158"/>
                    </a:lnTo>
                    <a:cubicBezTo>
                      <a:pt x="1007805" y="512102"/>
                      <a:pt x="930855" y="387153"/>
                      <a:pt x="807355" y="358755"/>
                    </a:cubicBezTo>
                    <a:lnTo>
                      <a:pt x="549905" y="298174"/>
                    </a:lnTo>
                    <a:cubicBezTo>
                      <a:pt x="489105" y="283975"/>
                      <a:pt x="427355" y="293441"/>
                      <a:pt x="375105" y="326571"/>
                    </a:cubicBezTo>
                    <a:cubicBezTo>
                      <a:pt x="322855" y="357809"/>
                      <a:pt x="284855" y="407978"/>
                      <a:pt x="271555" y="468559"/>
                    </a:cubicBezTo>
                    <a:lnTo>
                      <a:pt x="222155" y="674914"/>
                    </a:lnTo>
                    <a:cubicBezTo>
                      <a:pt x="222155" y="683434"/>
                      <a:pt x="214555" y="687220"/>
                      <a:pt x="206005" y="686273"/>
                    </a:cubicBezTo>
                    <a:lnTo>
                      <a:pt x="206955" y="686273"/>
                    </a:lnTo>
                    <a:cubicBezTo>
                      <a:pt x="200305" y="682487"/>
                      <a:pt x="194605" y="675861"/>
                      <a:pt x="197455" y="667342"/>
                    </a:cubicBezTo>
                    <a:lnTo>
                      <a:pt x="246855" y="460986"/>
                    </a:lnTo>
                    <a:cubicBezTo>
                      <a:pt x="262055" y="393779"/>
                      <a:pt x="303855" y="336984"/>
                      <a:pt x="362755" y="301014"/>
                    </a:cubicBezTo>
                    <a:cubicBezTo>
                      <a:pt x="419755" y="265990"/>
                      <a:pt x="490055" y="253684"/>
                      <a:pt x="557505" y="269776"/>
                    </a:cubicBezTo>
                    <a:lnTo>
                      <a:pt x="814955" y="330358"/>
                    </a:lnTo>
                    <a:cubicBezTo>
                      <a:pt x="882405" y="345503"/>
                      <a:pt x="939405" y="387153"/>
                      <a:pt x="975505" y="445841"/>
                    </a:cubicBezTo>
                    <a:cubicBezTo>
                      <a:pt x="1010655" y="502636"/>
                      <a:pt x="1023005" y="572683"/>
                      <a:pt x="1006855" y="639891"/>
                    </a:cubicBezTo>
                    <a:close/>
                    <a:moveTo>
                      <a:pt x="1059105" y="427856"/>
                    </a:moveTo>
                    <a:lnTo>
                      <a:pt x="1059105" y="427856"/>
                    </a:lnTo>
                    <a:cubicBezTo>
                      <a:pt x="1050555" y="409871"/>
                      <a:pt x="1039155" y="392832"/>
                      <a:pt x="1026805" y="375794"/>
                    </a:cubicBezTo>
                    <a:cubicBezTo>
                      <a:pt x="1014455" y="358755"/>
                      <a:pt x="1112305" y="273563"/>
                      <a:pt x="1112305" y="273563"/>
                    </a:cubicBezTo>
                    <a:lnTo>
                      <a:pt x="1059105" y="427856"/>
                    </a:lnTo>
                    <a:close/>
                  </a:path>
                </a:pathLst>
              </a:custGeom>
              <a:solidFill>
                <a:srgbClr val="FFFFFF"/>
              </a:solidFill>
              <a:ln w="9450" cap="flat">
                <a:noFill/>
                <a:prstDash val="solid"/>
                <a:miter/>
              </a:ln>
            </p:spPr>
            <p:txBody>
              <a:bodyPr rtlCol="0" anchor="ctr"/>
              <a:lstStyle/>
              <a:p>
                <a:endParaRPr lang="en-GB"/>
              </a:p>
            </p:txBody>
          </p:sp>
        </p:grpSp>
        <p:grpSp>
          <p:nvGrpSpPr>
            <p:cNvPr id="17" name="Graphic 3">
              <a:extLst>
                <a:ext uri="{FF2B5EF4-FFF2-40B4-BE49-F238E27FC236}">
                  <a16:creationId xmlns:a16="http://schemas.microsoft.com/office/drawing/2014/main" id="{57303558-EA34-27E1-450C-8E5074BDE8C2}"/>
                </a:ext>
              </a:extLst>
            </p:cNvPr>
            <p:cNvGrpSpPr/>
            <p:nvPr/>
          </p:nvGrpSpPr>
          <p:grpSpPr>
            <a:xfrm>
              <a:off x="5713373" y="2495550"/>
              <a:ext cx="1161705" cy="1481403"/>
              <a:chOff x="5713373" y="2495550"/>
              <a:chExt cx="1161705" cy="1481403"/>
            </a:xfrm>
            <a:solidFill>
              <a:srgbClr val="889FAF"/>
            </a:solidFill>
          </p:grpSpPr>
          <p:sp>
            <p:nvSpPr>
              <p:cNvPr id="63" name="Freeform 62">
                <a:extLst>
                  <a:ext uri="{FF2B5EF4-FFF2-40B4-BE49-F238E27FC236}">
                    <a16:creationId xmlns:a16="http://schemas.microsoft.com/office/drawing/2014/main" id="{E9F994BD-631A-5C9B-BBD0-FFA792EE43F4}"/>
                  </a:ext>
                </a:extLst>
              </p:cNvPr>
              <p:cNvSpPr/>
              <p:nvPr/>
            </p:nvSpPr>
            <p:spPr>
              <a:xfrm>
                <a:off x="5888915" y="3448759"/>
                <a:ext cx="622313" cy="362199"/>
              </a:xfrm>
              <a:custGeom>
                <a:avLst/>
                <a:gdLst>
                  <a:gd name="connsiteX0" fmla="*/ 573864 w 622313"/>
                  <a:gd name="connsiteY0" fmla="*/ 167545 h 362199"/>
                  <a:gd name="connsiteX1" fmla="*/ 560564 w 622313"/>
                  <a:gd name="connsiteY1" fmla="*/ 178904 h 362199"/>
                  <a:gd name="connsiteX2" fmla="*/ 557714 w 622313"/>
                  <a:gd name="connsiteY2" fmla="*/ 178904 h 362199"/>
                  <a:gd name="connsiteX3" fmla="*/ 546314 w 622313"/>
                  <a:gd name="connsiteY3" fmla="*/ 162812 h 362199"/>
                  <a:gd name="connsiteX4" fmla="*/ 555814 w 622313"/>
                  <a:gd name="connsiteY4" fmla="*/ 120216 h 362199"/>
                  <a:gd name="connsiteX5" fmla="*/ 47564 w 622313"/>
                  <a:gd name="connsiteY5" fmla="*/ 0 h 362199"/>
                  <a:gd name="connsiteX6" fmla="*/ 1014 w 622313"/>
                  <a:gd name="connsiteY6" fmla="*/ 198783 h 362199"/>
                  <a:gd name="connsiteX7" fmla="*/ 1014 w 622313"/>
                  <a:gd name="connsiteY7" fmla="*/ 198783 h 362199"/>
                  <a:gd name="connsiteX8" fmla="*/ 29514 w 622313"/>
                  <a:gd name="connsiteY8" fmla="*/ 244219 h 362199"/>
                  <a:gd name="connsiteX9" fmla="*/ 531114 w 622313"/>
                  <a:gd name="connsiteY9" fmla="*/ 360649 h 362199"/>
                  <a:gd name="connsiteX10" fmla="*/ 559614 w 622313"/>
                  <a:gd name="connsiteY10" fmla="*/ 356862 h 362199"/>
                  <a:gd name="connsiteX11" fmla="*/ 575764 w 622313"/>
                  <a:gd name="connsiteY11" fmla="*/ 333198 h 362199"/>
                  <a:gd name="connsiteX12" fmla="*/ 622314 w 622313"/>
                  <a:gd name="connsiteY12" fmla="*/ 134415 h 362199"/>
                  <a:gd name="connsiteX13" fmla="*/ 583364 w 622313"/>
                  <a:gd name="connsiteY13" fmla="*/ 124949 h 362199"/>
                  <a:gd name="connsiteX14" fmla="*/ 573864 w 622313"/>
                  <a:gd name="connsiteY14" fmla="*/ 167545 h 3621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622313" h="362199">
                    <a:moveTo>
                      <a:pt x="573864" y="167545"/>
                    </a:moveTo>
                    <a:cubicBezTo>
                      <a:pt x="573864" y="175118"/>
                      <a:pt x="567214" y="178904"/>
                      <a:pt x="560564" y="178904"/>
                    </a:cubicBezTo>
                    <a:lnTo>
                      <a:pt x="557714" y="178904"/>
                    </a:lnTo>
                    <a:cubicBezTo>
                      <a:pt x="549164" y="178904"/>
                      <a:pt x="546314" y="171332"/>
                      <a:pt x="546314" y="162812"/>
                    </a:cubicBezTo>
                    <a:lnTo>
                      <a:pt x="555814" y="120216"/>
                    </a:lnTo>
                    <a:lnTo>
                      <a:pt x="47564" y="0"/>
                    </a:lnTo>
                    <a:lnTo>
                      <a:pt x="1014" y="198783"/>
                    </a:lnTo>
                    <a:lnTo>
                      <a:pt x="1014" y="198783"/>
                    </a:lnTo>
                    <a:cubicBezTo>
                      <a:pt x="-3736" y="219608"/>
                      <a:pt x="8614" y="240432"/>
                      <a:pt x="29514" y="244219"/>
                    </a:cubicBezTo>
                    <a:lnTo>
                      <a:pt x="531114" y="360649"/>
                    </a:lnTo>
                    <a:cubicBezTo>
                      <a:pt x="540614" y="363488"/>
                      <a:pt x="551064" y="362542"/>
                      <a:pt x="559614" y="356862"/>
                    </a:cubicBezTo>
                    <a:cubicBezTo>
                      <a:pt x="567214" y="351183"/>
                      <a:pt x="572914" y="342663"/>
                      <a:pt x="575764" y="333198"/>
                    </a:cubicBezTo>
                    <a:lnTo>
                      <a:pt x="622314" y="134415"/>
                    </a:lnTo>
                    <a:lnTo>
                      <a:pt x="583364" y="124949"/>
                    </a:lnTo>
                    <a:lnTo>
                      <a:pt x="573864" y="167545"/>
                    </a:lnTo>
                    <a:close/>
                  </a:path>
                </a:pathLst>
              </a:custGeom>
              <a:solidFill>
                <a:srgbClr val="889FAF"/>
              </a:solidFill>
              <a:ln w="9450" cap="flat">
                <a:noFill/>
                <a:prstDash val="solid"/>
                <a:miter/>
              </a:ln>
            </p:spPr>
            <p:txBody>
              <a:bodyPr rtlCol="0" anchor="ctr"/>
              <a:lstStyle/>
              <a:p>
                <a:endParaRPr lang="en-GB"/>
              </a:p>
            </p:txBody>
          </p:sp>
          <p:sp>
            <p:nvSpPr>
              <p:cNvPr id="73" name="Freeform 72">
                <a:extLst>
                  <a:ext uri="{FF2B5EF4-FFF2-40B4-BE49-F238E27FC236}">
                    <a16:creationId xmlns:a16="http://schemas.microsoft.com/office/drawing/2014/main" id="{FE94CB13-1B8C-7E66-BA9E-6320ED9FBE4C}"/>
                  </a:ext>
                </a:extLst>
              </p:cNvPr>
              <p:cNvSpPr/>
              <p:nvPr/>
            </p:nvSpPr>
            <p:spPr>
              <a:xfrm>
                <a:off x="5943129" y="3348422"/>
                <a:ext cx="588656" cy="206355"/>
              </a:xfrm>
              <a:custGeom>
                <a:avLst/>
                <a:gdLst>
                  <a:gd name="connsiteX0" fmla="*/ 559550 w 588656"/>
                  <a:gd name="connsiteY0" fmla="*/ 118323 h 206355"/>
                  <a:gd name="connsiteX1" fmla="*/ 57000 w 588656"/>
                  <a:gd name="connsiteY1" fmla="*/ 947 h 206355"/>
                  <a:gd name="connsiteX2" fmla="*/ 48450 w 588656"/>
                  <a:gd name="connsiteY2" fmla="*/ 0 h 206355"/>
                  <a:gd name="connsiteX3" fmla="*/ 11400 w 588656"/>
                  <a:gd name="connsiteY3" fmla="*/ 28398 h 206355"/>
                  <a:gd name="connsiteX4" fmla="*/ 11400 w 588656"/>
                  <a:gd name="connsiteY4" fmla="*/ 26504 h 206355"/>
                  <a:gd name="connsiteX5" fmla="*/ 0 w 588656"/>
                  <a:gd name="connsiteY5" fmla="*/ 71940 h 206355"/>
                  <a:gd name="connsiteX6" fmla="*/ 2850 w 588656"/>
                  <a:gd name="connsiteY6" fmla="*/ 71940 h 206355"/>
                  <a:gd name="connsiteX7" fmla="*/ 575700 w 588656"/>
                  <a:gd name="connsiteY7" fmla="*/ 206355 h 206355"/>
                  <a:gd name="connsiteX8" fmla="*/ 587100 w 588656"/>
                  <a:gd name="connsiteY8" fmla="*/ 162812 h 206355"/>
                  <a:gd name="connsiteX9" fmla="*/ 583300 w 588656"/>
                  <a:gd name="connsiteY9" fmla="*/ 134415 h 206355"/>
                  <a:gd name="connsiteX10" fmla="*/ 559550 w 588656"/>
                  <a:gd name="connsiteY10" fmla="*/ 118323 h 20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88656" h="206355">
                    <a:moveTo>
                      <a:pt x="559550" y="118323"/>
                    </a:moveTo>
                    <a:lnTo>
                      <a:pt x="57000" y="947"/>
                    </a:lnTo>
                    <a:cubicBezTo>
                      <a:pt x="54150" y="0"/>
                      <a:pt x="66500" y="0"/>
                      <a:pt x="48450" y="0"/>
                    </a:cubicBezTo>
                    <a:cubicBezTo>
                      <a:pt x="30400" y="0"/>
                      <a:pt x="15200" y="10412"/>
                      <a:pt x="11400" y="28398"/>
                    </a:cubicBezTo>
                    <a:lnTo>
                      <a:pt x="11400" y="26504"/>
                    </a:lnTo>
                    <a:lnTo>
                      <a:pt x="0" y="71940"/>
                    </a:lnTo>
                    <a:lnTo>
                      <a:pt x="2850" y="71940"/>
                    </a:lnTo>
                    <a:lnTo>
                      <a:pt x="575700" y="206355"/>
                    </a:lnTo>
                    <a:lnTo>
                      <a:pt x="587100" y="162812"/>
                    </a:lnTo>
                    <a:cubicBezTo>
                      <a:pt x="589950" y="153347"/>
                      <a:pt x="589000" y="142934"/>
                      <a:pt x="583300" y="134415"/>
                    </a:cubicBezTo>
                    <a:cubicBezTo>
                      <a:pt x="577600" y="126842"/>
                      <a:pt x="569050" y="121163"/>
                      <a:pt x="559550" y="118323"/>
                    </a:cubicBezTo>
                    <a:close/>
                  </a:path>
                </a:pathLst>
              </a:custGeom>
              <a:solidFill>
                <a:srgbClr val="889FAF"/>
              </a:solidFill>
              <a:ln w="9450" cap="flat">
                <a:noFill/>
                <a:prstDash val="solid"/>
                <a:miter/>
              </a:ln>
            </p:spPr>
            <p:txBody>
              <a:bodyPr rtlCol="0" anchor="ctr"/>
              <a:lstStyle/>
              <a:p>
                <a:endParaRPr lang="en-GB"/>
              </a:p>
            </p:txBody>
          </p:sp>
          <p:sp>
            <p:nvSpPr>
              <p:cNvPr id="74" name="Freeform 73">
                <a:extLst>
                  <a:ext uri="{FF2B5EF4-FFF2-40B4-BE49-F238E27FC236}">
                    <a16:creationId xmlns:a16="http://schemas.microsoft.com/office/drawing/2014/main" id="{960C42AB-058C-93F2-4279-149BBBE57AA6}"/>
                  </a:ext>
                </a:extLst>
              </p:cNvPr>
              <p:cNvSpPr/>
              <p:nvPr/>
            </p:nvSpPr>
            <p:spPr>
              <a:xfrm>
                <a:off x="5713373" y="2495550"/>
                <a:ext cx="1161705" cy="1481403"/>
              </a:xfrm>
              <a:custGeom>
                <a:avLst/>
                <a:gdLst>
                  <a:gd name="connsiteX0" fmla="*/ 1079055 w 1161705"/>
                  <a:gd name="connsiteY0" fmla="*/ 456253 h 1481403"/>
                  <a:gd name="connsiteX1" fmla="*/ 1161706 w 1161705"/>
                  <a:gd name="connsiteY1" fmla="*/ 216768 h 1481403"/>
                  <a:gd name="connsiteX2" fmla="*/ 1161706 w 1161705"/>
                  <a:gd name="connsiteY2" fmla="*/ 204462 h 1481403"/>
                  <a:gd name="connsiteX3" fmla="*/ 1153155 w 1161705"/>
                  <a:gd name="connsiteY3" fmla="*/ 195943 h 1481403"/>
                  <a:gd name="connsiteX4" fmla="*/ 999255 w 1161705"/>
                  <a:gd name="connsiteY4" fmla="*/ 134415 h 1481403"/>
                  <a:gd name="connsiteX5" fmla="*/ 983105 w 1161705"/>
                  <a:gd name="connsiteY5" fmla="*/ 138201 h 1481403"/>
                  <a:gd name="connsiteX6" fmla="*/ 875755 w 1161705"/>
                  <a:gd name="connsiteY6" fmla="*/ 266937 h 1481403"/>
                  <a:gd name="connsiteX7" fmla="*/ 843455 w 1161705"/>
                  <a:gd name="connsiteY7" fmla="*/ 257471 h 1481403"/>
                  <a:gd name="connsiteX8" fmla="*/ 797855 w 1161705"/>
                  <a:gd name="connsiteY8" fmla="*/ 247058 h 1481403"/>
                  <a:gd name="connsiteX9" fmla="*/ 811155 w 1161705"/>
                  <a:gd name="connsiteY9" fmla="*/ 195943 h 1481403"/>
                  <a:gd name="connsiteX10" fmla="*/ 802605 w 1161705"/>
                  <a:gd name="connsiteY10" fmla="*/ 150507 h 1481403"/>
                  <a:gd name="connsiteX11" fmla="*/ 763655 w 1161705"/>
                  <a:gd name="connsiteY11" fmla="*/ 123056 h 1481403"/>
                  <a:gd name="connsiteX12" fmla="*/ 701905 w 1161705"/>
                  <a:gd name="connsiteY12" fmla="*/ 107911 h 1481403"/>
                  <a:gd name="connsiteX13" fmla="*/ 655355 w 1161705"/>
                  <a:gd name="connsiteY13" fmla="*/ 114537 h 1481403"/>
                  <a:gd name="connsiteX14" fmla="*/ 627805 w 1161705"/>
                  <a:gd name="connsiteY14" fmla="*/ 151453 h 1481403"/>
                  <a:gd name="connsiteX15" fmla="*/ 616405 w 1161705"/>
                  <a:gd name="connsiteY15" fmla="*/ 203516 h 1481403"/>
                  <a:gd name="connsiteX16" fmla="*/ 541355 w 1161705"/>
                  <a:gd name="connsiteY16" fmla="*/ 189317 h 1481403"/>
                  <a:gd name="connsiteX17" fmla="*/ 502405 w 1161705"/>
                  <a:gd name="connsiteY17" fmla="*/ 24611 h 1481403"/>
                  <a:gd name="connsiteX18" fmla="*/ 490055 w 1161705"/>
                  <a:gd name="connsiteY18" fmla="*/ 13252 h 1481403"/>
                  <a:gd name="connsiteX19" fmla="*/ 324755 w 1161705"/>
                  <a:gd name="connsiteY19" fmla="*/ 0 h 1481403"/>
                  <a:gd name="connsiteX20" fmla="*/ 313355 w 1161705"/>
                  <a:gd name="connsiteY20" fmla="*/ 3786 h 1481403"/>
                  <a:gd name="connsiteX21" fmla="*/ 306705 w 1161705"/>
                  <a:gd name="connsiteY21" fmla="*/ 15145 h 1481403"/>
                  <a:gd name="connsiteX22" fmla="*/ 272505 w 1161705"/>
                  <a:gd name="connsiteY22" fmla="*/ 263150 h 1481403"/>
                  <a:gd name="connsiteX23" fmla="*/ 173705 w 1161705"/>
                  <a:gd name="connsiteY23" fmla="*/ 428802 h 1481403"/>
                  <a:gd name="connsiteX24" fmla="*/ 123355 w 1161705"/>
                  <a:gd name="connsiteY24" fmla="*/ 643677 h 1481403"/>
                  <a:gd name="connsiteX25" fmla="*/ 102455 w 1161705"/>
                  <a:gd name="connsiteY25" fmla="*/ 731709 h 1481403"/>
                  <a:gd name="connsiteX26" fmla="*/ 99605 w 1161705"/>
                  <a:gd name="connsiteY26" fmla="*/ 744015 h 1481403"/>
                  <a:gd name="connsiteX27" fmla="*/ 4605 w 1161705"/>
                  <a:gd name="connsiteY27" fmla="*/ 1144420 h 1481403"/>
                  <a:gd name="connsiteX28" fmla="*/ 4605 w 1161705"/>
                  <a:gd name="connsiteY28" fmla="*/ 1146313 h 1481403"/>
                  <a:gd name="connsiteX29" fmla="*/ 120505 w 1161705"/>
                  <a:gd name="connsiteY29" fmla="*/ 1335630 h 1481403"/>
                  <a:gd name="connsiteX30" fmla="*/ 723755 w 1161705"/>
                  <a:gd name="connsiteY30" fmla="*/ 1477618 h 1481403"/>
                  <a:gd name="connsiteX31" fmla="*/ 759855 w 1161705"/>
                  <a:gd name="connsiteY31" fmla="*/ 1481404 h 1481403"/>
                  <a:gd name="connsiteX32" fmla="*/ 842505 w 1161705"/>
                  <a:gd name="connsiteY32" fmla="*/ 1457739 h 1481403"/>
                  <a:gd name="connsiteX33" fmla="*/ 912805 w 1161705"/>
                  <a:gd name="connsiteY33" fmla="*/ 1360241 h 1481403"/>
                  <a:gd name="connsiteX34" fmla="*/ 912805 w 1161705"/>
                  <a:gd name="connsiteY34" fmla="*/ 1356455 h 1481403"/>
                  <a:gd name="connsiteX35" fmla="*/ 1007805 w 1161705"/>
                  <a:gd name="connsiteY35" fmla="*/ 956050 h 1481403"/>
                  <a:gd name="connsiteX36" fmla="*/ 1081905 w 1161705"/>
                  <a:gd name="connsiteY36" fmla="*/ 639891 h 1481403"/>
                  <a:gd name="connsiteX37" fmla="*/ 1073355 w 1161705"/>
                  <a:gd name="connsiteY37" fmla="*/ 462880 h 1481403"/>
                  <a:gd name="connsiteX38" fmla="*/ 1079055 w 1161705"/>
                  <a:gd name="connsiteY38" fmla="*/ 456253 h 1481403"/>
                  <a:gd name="connsiteX39" fmla="*/ 654405 w 1161705"/>
                  <a:gd name="connsiteY39" fmla="*/ 158080 h 1481403"/>
                  <a:gd name="connsiteX40" fmla="*/ 655355 w 1161705"/>
                  <a:gd name="connsiteY40" fmla="*/ 158080 h 1481403"/>
                  <a:gd name="connsiteX41" fmla="*/ 670555 w 1161705"/>
                  <a:gd name="connsiteY41" fmla="*/ 138201 h 1481403"/>
                  <a:gd name="connsiteX42" fmla="*/ 696205 w 1161705"/>
                  <a:gd name="connsiteY42" fmla="*/ 134415 h 1481403"/>
                  <a:gd name="connsiteX43" fmla="*/ 757955 w 1161705"/>
                  <a:gd name="connsiteY43" fmla="*/ 149560 h 1481403"/>
                  <a:gd name="connsiteX44" fmla="*/ 779805 w 1161705"/>
                  <a:gd name="connsiteY44" fmla="*/ 164706 h 1481403"/>
                  <a:gd name="connsiteX45" fmla="*/ 783605 w 1161705"/>
                  <a:gd name="connsiteY45" fmla="*/ 188370 h 1481403"/>
                  <a:gd name="connsiteX46" fmla="*/ 771255 w 1161705"/>
                  <a:gd name="connsiteY46" fmla="*/ 239486 h 1481403"/>
                  <a:gd name="connsiteX47" fmla="*/ 642055 w 1161705"/>
                  <a:gd name="connsiteY47" fmla="*/ 209195 h 1481403"/>
                  <a:gd name="connsiteX48" fmla="*/ 654405 w 1161705"/>
                  <a:gd name="connsiteY48" fmla="*/ 158080 h 1481403"/>
                  <a:gd name="connsiteX49" fmla="*/ 326655 w 1161705"/>
                  <a:gd name="connsiteY49" fmla="*/ 83299 h 1481403"/>
                  <a:gd name="connsiteX50" fmla="*/ 352305 w 1161705"/>
                  <a:gd name="connsiteY50" fmla="*/ 199729 h 1481403"/>
                  <a:gd name="connsiteX51" fmla="*/ 358005 w 1161705"/>
                  <a:gd name="connsiteY51" fmla="*/ 208248 h 1481403"/>
                  <a:gd name="connsiteX52" fmla="*/ 318105 w 1161705"/>
                  <a:gd name="connsiteY52" fmla="*/ 229073 h 1481403"/>
                  <a:gd name="connsiteX53" fmla="*/ 318105 w 1161705"/>
                  <a:gd name="connsiteY53" fmla="*/ 229073 h 1481403"/>
                  <a:gd name="connsiteX54" fmla="*/ 305755 w 1161705"/>
                  <a:gd name="connsiteY54" fmla="*/ 236646 h 1481403"/>
                  <a:gd name="connsiteX55" fmla="*/ 326655 w 1161705"/>
                  <a:gd name="connsiteY55" fmla="*/ 83299 h 1481403"/>
                  <a:gd name="connsiteX56" fmla="*/ 845355 w 1161705"/>
                  <a:gd name="connsiteY56" fmla="*/ 1023257 h 1481403"/>
                  <a:gd name="connsiteX57" fmla="*/ 780755 w 1161705"/>
                  <a:gd name="connsiteY57" fmla="*/ 1293980 h 1481403"/>
                  <a:gd name="connsiteX58" fmla="*/ 750355 w 1161705"/>
                  <a:gd name="connsiteY58" fmla="*/ 1334683 h 1481403"/>
                  <a:gd name="connsiteX59" fmla="*/ 716155 w 1161705"/>
                  <a:gd name="connsiteY59" fmla="*/ 1344149 h 1481403"/>
                  <a:gd name="connsiteX60" fmla="*/ 700955 w 1161705"/>
                  <a:gd name="connsiteY60" fmla="*/ 1343202 h 1481403"/>
                  <a:gd name="connsiteX61" fmla="*/ 198405 w 1161705"/>
                  <a:gd name="connsiteY61" fmla="*/ 1225826 h 1481403"/>
                  <a:gd name="connsiteX62" fmla="*/ 149005 w 1161705"/>
                  <a:gd name="connsiteY62" fmla="*/ 1146313 h 1481403"/>
                  <a:gd name="connsiteX63" fmla="*/ 213605 w 1161705"/>
                  <a:gd name="connsiteY63" fmla="*/ 876537 h 1481403"/>
                  <a:gd name="connsiteX64" fmla="*/ 293405 w 1161705"/>
                  <a:gd name="connsiteY64" fmla="*/ 827314 h 1481403"/>
                  <a:gd name="connsiteX65" fmla="*/ 795955 w 1161705"/>
                  <a:gd name="connsiteY65" fmla="*/ 943744 h 1481403"/>
                  <a:gd name="connsiteX66" fmla="*/ 836805 w 1161705"/>
                  <a:gd name="connsiteY66" fmla="*/ 974035 h 1481403"/>
                  <a:gd name="connsiteX67" fmla="*/ 845355 w 1161705"/>
                  <a:gd name="connsiteY67" fmla="*/ 1023257 h 1481403"/>
                  <a:gd name="connsiteX68" fmla="*/ 467255 w 1161705"/>
                  <a:gd name="connsiteY68" fmla="*/ 563217 h 1481403"/>
                  <a:gd name="connsiteX69" fmla="*/ 494805 w 1161705"/>
                  <a:gd name="connsiteY69" fmla="*/ 447734 h 1481403"/>
                  <a:gd name="connsiteX70" fmla="*/ 501455 w 1161705"/>
                  <a:gd name="connsiteY70" fmla="*/ 439215 h 1481403"/>
                  <a:gd name="connsiteX71" fmla="*/ 512855 w 1161705"/>
                  <a:gd name="connsiteY71" fmla="*/ 439215 h 1481403"/>
                  <a:gd name="connsiteX72" fmla="*/ 796905 w 1161705"/>
                  <a:gd name="connsiteY72" fmla="*/ 506422 h 1481403"/>
                  <a:gd name="connsiteX73" fmla="*/ 796905 w 1161705"/>
                  <a:gd name="connsiteY73" fmla="*/ 506422 h 1481403"/>
                  <a:gd name="connsiteX74" fmla="*/ 808305 w 1161705"/>
                  <a:gd name="connsiteY74" fmla="*/ 509262 h 1481403"/>
                  <a:gd name="connsiteX75" fmla="*/ 808305 w 1161705"/>
                  <a:gd name="connsiteY75" fmla="*/ 520621 h 1481403"/>
                  <a:gd name="connsiteX76" fmla="*/ 780755 w 1161705"/>
                  <a:gd name="connsiteY76" fmla="*/ 636104 h 1481403"/>
                  <a:gd name="connsiteX77" fmla="*/ 767455 w 1161705"/>
                  <a:gd name="connsiteY77" fmla="*/ 647463 h 1481403"/>
                  <a:gd name="connsiteX78" fmla="*/ 764605 w 1161705"/>
                  <a:gd name="connsiteY78" fmla="*/ 647463 h 1481403"/>
                  <a:gd name="connsiteX79" fmla="*/ 478655 w 1161705"/>
                  <a:gd name="connsiteY79" fmla="*/ 579309 h 1481403"/>
                  <a:gd name="connsiteX80" fmla="*/ 467255 w 1161705"/>
                  <a:gd name="connsiteY80" fmla="*/ 563217 h 1481403"/>
                  <a:gd name="connsiteX81" fmla="*/ 1006855 w 1161705"/>
                  <a:gd name="connsiteY81" fmla="*/ 639891 h 1481403"/>
                  <a:gd name="connsiteX82" fmla="*/ 958405 w 1161705"/>
                  <a:gd name="connsiteY82" fmla="*/ 842460 h 1481403"/>
                  <a:gd name="connsiteX83" fmla="*/ 945105 w 1161705"/>
                  <a:gd name="connsiteY83" fmla="*/ 853819 h 1481403"/>
                  <a:gd name="connsiteX84" fmla="*/ 942255 w 1161705"/>
                  <a:gd name="connsiteY84" fmla="*/ 853819 h 1481403"/>
                  <a:gd name="connsiteX85" fmla="*/ 930855 w 1161705"/>
                  <a:gd name="connsiteY85" fmla="*/ 837727 h 1481403"/>
                  <a:gd name="connsiteX86" fmla="*/ 979305 w 1161705"/>
                  <a:gd name="connsiteY86" fmla="*/ 635158 h 1481403"/>
                  <a:gd name="connsiteX87" fmla="*/ 807355 w 1161705"/>
                  <a:gd name="connsiteY87" fmla="*/ 358755 h 1481403"/>
                  <a:gd name="connsiteX88" fmla="*/ 549905 w 1161705"/>
                  <a:gd name="connsiteY88" fmla="*/ 298174 h 1481403"/>
                  <a:gd name="connsiteX89" fmla="*/ 375105 w 1161705"/>
                  <a:gd name="connsiteY89" fmla="*/ 326571 h 1481403"/>
                  <a:gd name="connsiteX90" fmla="*/ 271555 w 1161705"/>
                  <a:gd name="connsiteY90" fmla="*/ 468559 h 1481403"/>
                  <a:gd name="connsiteX91" fmla="*/ 222155 w 1161705"/>
                  <a:gd name="connsiteY91" fmla="*/ 674914 h 1481403"/>
                  <a:gd name="connsiteX92" fmla="*/ 206005 w 1161705"/>
                  <a:gd name="connsiteY92" fmla="*/ 686273 h 1481403"/>
                  <a:gd name="connsiteX93" fmla="*/ 206955 w 1161705"/>
                  <a:gd name="connsiteY93" fmla="*/ 686273 h 1481403"/>
                  <a:gd name="connsiteX94" fmla="*/ 197455 w 1161705"/>
                  <a:gd name="connsiteY94" fmla="*/ 667342 h 1481403"/>
                  <a:gd name="connsiteX95" fmla="*/ 246855 w 1161705"/>
                  <a:gd name="connsiteY95" fmla="*/ 460986 h 1481403"/>
                  <a:gd name="connsiteX96" fmla="*/ 362755 w 1161705"/>
                  <a:gd name="connsiteY96" fmla="*/ 301014 h 1481403"/>
                  <a:gd name="connsiteX97" fmla="*/ 557505 w 1161705"/>
                  <a:gd name="connsiteY97" fmla="*/ 269776 h 1481403"/>
                  <a:gd name="connsiteX98" fmla="*/ 814955 w 1161705"/>
                  <a:gd name="connsiteY98" fmla="*/ 330358 h 1481403"/>
                  <a:gd name="connsiteX99" fmla="*/ 975505 w 1161705"/>
                  <a:gd name="connsiteY99" fmla="*/ 445841 h 1481403"/>
                  <a:gd name="connsiteX100" fmla="*/ 1006855 w 1161705"/>
                  <a:gd name="connsiteY100" fmla="*/ 639891 h 1481403"/>
                  <a:gd name="connsiteX101" fmla="*/ 1059105 w 1161705"/>
                  <a:gd name="connsiteY101" fmla="*/ 427856 h 1481403"/>
                  <a:gd name="connsiteX102" fmla="*/ 1059105 w 1161705"/>
                  <a:gd name="connsiteY102" fmla="*/ 427856 h 1481403"/>
                  <a:gd name="connsiteX103" fmla="*/ 1026805 w 1161705"/>
                  <a:gd name="connsiteY103" fmla="*/ 375794 h 1481403"/>
                  <a:gd name="connsiteX104" fmla="*/ 1112305 w 1161705"/>
                  <a:gd name="connsiteY104" fmla="*/ 273563 h 1481403"/>
                  <a:gd name="connsiteX105" fmla="*/ 1059105 w 1161705"/>
                  <a:gd name="connsiteY105" fmla="*/ 427856 h 14814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1161705" h="1481403">
                    <a:moveTo>
                      <a:pt x="1079055" y="456253"/>
                    </a:moveTo>
                    <a:lnTo>
                      <a:pt x="1161706" y="216768"/>
                    </a:lnTo>
                    <a:lnTo>
                      <a:pt x="1161706" y="204462"/>
                    </a:lnTo>
                    <a:cubicBezTo>
                      <a:pt x="1161706" y="200676"/>
                      <a:pt x="1157905" y="197836"/>
                      <a:pt x="1153155" y="195943"/>
                    </a:cubicBezTo>
                    <a:lnTo>
                      <a:pt x="999255" y="134415"/>
                    </a:lnTo>
                    <a:cubicBezTo>
                      <a:pt x="993555" y="131575"/>
                      <a:pt x="986905" y="134415"/>
                      <a:pt x="983105" y="138201"/>
                    </a:cubicBezTo>
                    <a:lnTo>
                      <a:pt x="875755" y="266937"/>
                    </a:lnTo>
                    <a:cubicBezTo>
                      <a:pt x="865305" y="263150"/>
                      <a:pt x="854855" y="260311"/>
                      <a:pt x="843455" y="257471"/>
                    </a:cubicBezTo>
                    <a:lnTo>
                      <a:pt x="797855" y="247058"/>
                    </a:lnTo>
                    <a:lnTo>
                      <a:pt x="811155" y="195943"/>
                    </a:lnTo>
                    <a:cubicBezTo>
                      <a:pt x="814955" y="180798"/>
                      <a:pt x="811155" y="164706"/>
                      <a:pt x="802605" y="150507"/>
                    </a:cubicBezTo>
                    <a:cubicBezTo>
                      <a:pt x="793105" y="137255"/>
                      <a:pt x="778855" y="126842"/>
                      <a:pt x="763655" y="123056"/>
                    </a:cubicBezTo>
                    <a:lnTo>
                      <a:pt x="701905" y="107911"/>
                    </a:lnTo>
                    <a:cubicBezTo>
                      <a:pt x="685755" y="104124"/>
                      <a:pt x="668655" y="107911"/>
                      <a:pt x="655355" y="114537"/>
                    </a:cubicBezTo>
                    <a:cubicBezTo>
                      <a:pt x="640155" y="123056"/>
                      <a:pt x="630655" y="136308"/>
                      <a:pt x="627805" y="151453"/>
                    </a:cubicBezTo>
                    <a:lnTo>
                      <a:pt x="616405" y="203516"/>
                    </a:lnTo>
                    <a:lnTo>
                      <a:pt x="541355" y="189317"/>
                    </a:lnTo>
                    <a:lnTo>
                      <a:pt x="502405" y="24611"/>
                    </a:lnTo>
                    <a:cubicBezTo>
                      <a:pt x="502405" y="18932"/>
                      <a:pt x="495755" y="13252"/>
                      <a:pt x="490055" y="13252"/>
                    </a:cubicBezTo>
                    <a:lnTo>
                      <a:pt x="324755" y="0"/>
                    </a:lnTo>
                    <a:cubicBezTo>
                      <a:pt x="320955" y="0"/>
                      <a:pt x="316205" y="0"/>
                      <a:pt x="313355" y="3786"/>
                    </a:cubicBezTo>
                    <a:cubicBezTo>
                      <a:pt x="309555" y="6626"/>
                      <a:pt x="306705" y="9466"/>
                      <a:pt x="306705" y="15145"/>
                    </a:cubicBezTo>
                    <a:lnTo>
                      <a:pt x="272505" y="263150"/>
                    </a:lnTo>
                    <a:cubicBezTo>
                      <a:pt x="223105" y="306693"/>
                      <a:pt x="188905" y="363488"/>
                      <a:pt x="173705" y="428802"/>
                    </a:cubicBezTo>
                    <a:lnTo>
                      <a:pt x="123355" y="643677"/>
                    </a:lnTo>
                    <a:lnTo>
                      <a:pt x="102455" y="731709"/>
                    </a:lnTo>
                    <a:lnTo>
                      <a:pt x="99605" y="744015"/>
                    </a:lnTo>
                    <a:lnTo>
                      <a:pt x="4605" y="1144420"/>
                    </a:lnTo>
                    <a:lnTo>
                      <a:pt x="4605" y="1146313"/>
                    </a:lnTo>
                    <a:cubicBezTo>
                      <a:pt x="-16295" y="1231506"/>
                      <a:pt x="35955" y="1314805"/>
                      <a:pt x="120505" y="1335630"/>
                    </a:cubicBezTo>
                    <a:lnTo>
                      <a:pt x="723755" y="1477618"/>
                    </a:lnTo>
                    <a:cubicBezTo>
                      <a:pt x="736105" y="1480457"/>
                      <a:pt x="748455" y="1481404"/>
                      <a:pt x="759855" y="1481404"/>
                    </a:cubicBezTo>
                    <a:cubicBezTo>
                      <a:pt x="788355" y="1481404"/>
                      <a:pt x="815905" y="1472885"/>
                      <a:pt x="842505" y="1457739"/>
                    </a:cubicBezTo>
                    <a:cubicBezTo>
                      <a:pt x="878605" y="1435968"/>
                      <a:pt x="903305" y="1401891"/>
                      <a:pt x="912805" y="1360241"/>
                    </a:cubicBezTo>
                    <a:lnTo>
                      <a:pt x="912805" y="1356455"/>
                    </a:lnTo>
                    <a:lnTo>
                      <a:pt x="1007805" y="956050"/>
                    </a:lnTo>
                    <a:lnTo>
                      <a:pt x="1081905" y="639891"/>
                    </a:lnTo>
                    <a:cubicBezTo>
                      <a:pt x="1095206" y="579309"/>
                      <a:pt x="1091405" y="519675"/>
                      <a:pt x="1073355" y="462880"/>
                    </a:cubicBezTo>
                    <a:cubicBezTo>
                      <a:pt x="1076206" y="462880"/>
                      <a:pt x="1077155" y="459093"/>
                      <a:pt x="1079055" y="456253"/>
                    </a:cubicBezTo>
                    <a:close/>
                    <a:moveTo>
                      <a:pt x="654405" y="158080"/>
                    </a:moveTo>
                    <a:lnTo>
                      <a:pt x="655355" y="158080"/>
                    </a:lnTo>
                    <a:cubicBezTo>
                      <a:pt x="657255" y="149560"/>
                      <a:pt x="662005" y="141988"/>
                      <a:pt x="670555" y="138201"/>
                    </a:cubicBezTo>
                    <a:cubicBezTo>
                      <a:pt x="679105" y="134415"/>
                      <a:pt x="688605" y="132522"/>
                      <a:pt x="696205" y="134415"/>
                    </a:cubicBezTo>
                    <a:lnTo>
                      <a:pt x="757955" y="149560"/>
                    </a:lnTo>
                    <a:cubicBezTo>
                      <a:pt x="767455" y="152400"/>
                      <a:pt x="774105" y="156186"/>
                      <a:pt x="779805" y="164706"/>
                    </a:cubicBezTo>
                    <a:cubicBezTo>
                      <a:pt x="785505" y="171332"/>
                      <a:pt x="786455" y="179851"/>
                      <a:pt x="783605" y="188370"/>
                    </a:cubicBezTo>
                    <a:lnTo>
                      <a:pt x="771255" y="239486"/>
                    </a:lnTo>
                    <a:lnTo>
                      <a:pt x="642055" y="209195"/>
                    </a:lnTo>
                    <a:lnTo>
                      <a:pt x="654405" y="158080"/>
                    </a:lnTo>
                    <a:close/>
                    <a:moveTo>
                      <a:pt x="326655" y="83299"/>
                    </a:moveTo>
                    <a:lnTo>
                      <a:pt x="352305" y="199729"/>
                    </a:lnTo>
                    <a:cubicBezTo>
                      <a:pt x="352305" y="203516"/>
                      <a:pt x="355155" y="206355"/>
                      <a:pt x="358005" y="208248"/>
                    </a:cubicBezTo>
                    <a:cubicBezTo>
                      <a:pt x="344705" y="213928"/>
                      <a:pt x="330455" y="220554"/>
                      <a:pt x="318105" y="229073"/>
                    </a:cubicBezTo>
                    <a:lnTo>
                      <a:pt x="318105" y="229073"/>
                    </a:lnTo>
                    <a:cubicBezTo>
                      <a:pt x="314305" y="230966"/>
                      <a:pt x="309555" y="233806"/>
                      <a:pt x="305755" y="236646"/>
                    </a:cubicBezTo>
                    <a:lnTo>
                      <a:pt x="326655" y="83299"/>
                    </a:lnTo>
                    <a:close/>
                    <a:moveTo>
                      <a:pt x="845355" y="1023257"/>
                    </a:moveTo>
                    <a:lnTo>
                      <a:pt x="780755" y="1293980"/>
                    </a:lnTo>
                    <a:cubicBezTo>
                      <a:pt x="776005" y="1311019"/>
                      <a:pt x="765555" y="1325217"/>
                      <a:pt x="750355" y="1334683"/>
                    </a:cubicBezTo>
                    <a:cubicBezTo>
                      <a:pt x="740855" y="1341309"/>
                      <a:pt x="728505" y="1344149"/>
                      <a:pt x="716155" y="1344149"/>
                    </a:cubicBezTo>
                    <a:cubicBezTo>
                      <a:pt x="703805" y="1344149"/>
                      <a:pt x="706655" y="1344149"/>
                      <a:pt x="700955" y="1343202"/>
                    </a:cubicBezTo>
                    <a:lnTo>
                      <a:pt x="198405" y="1225826"/>
                    </a:lnTo>
                    <a:cubicBezTo>
                      <a:pt x="162305" y="1217307"/>
                      <a:pt x="140455" y="1182283"/>
                      <a:pt x="149005" y="1146313"/>
                    </a:cubicBezTo>
                    <a:lnTo>
                      <a:pt x="213605" y="876537"/>
                    </a:lnTo>
                    <a:cubicBezTo>
                      <a:pt x="222155" y="840567"/>
                      <a:pt x="257305" y="818795"/>
                      <a:pt x="293405" y="827314"/>
                    </a:cubicBezTo>
                    <a:lnTo>
                      <a:pt x="795955" y="943744"/>
                    </a:lnTo>
                    <a:cubicBezTo>
                      <a:pt x="813055" y="948477"/>
                      <a:pt x="828255" y="958890"/>
                      <a:pt x="836805" y="974035"/>
                    </a:cubicBezTo>
                    <a:cubicBezTo>
                      <a:pt x="845355" y="989180"/>
                      <a:pt x="849155" y="1007165"/>
                      <a:pt x="845355" y="1023257"/>
                    </a:cubicBezTo>
                    <a:close/>
                    <a:moveTo>
                      <a:pt x="467255" y="563217"/>
                    </a:moveTo>
                    <a:lnTo>
                      <a:pt x="494805" y="447734"/>
                    </a:lnTo>
                    <a:cubicBezTo>
                      <a:pt x="494805" y="444894"/>
                      <a:pt x="498605" y="439215"/>
                      <a:pt x="501455" y="439215"/>
                    </a:cubicBezTo>
                    <a:lnTo>
                      <a:pt x="512855" y="439215"/>
                    </a:lnTo>
                    <a:lnTo>
                      <a:pt x="796905" y="506422"/>
                    </a:lnTo>
                    <a:lnTo>
                      <a:pt x="796905" y="506422"/>
                    </a:lnTo>
                    <a:cubicBezTo>
                      <a:pt x="796905" y="506422"/>
                      <a:pt x="805455" y="506422"/>
                      <a:pt x="808305" y="509262"/>
                    </a:cubicBezTo>
                    <a:lnTo>
                      <a:pt x="808305" y="520621"/>
                    </a:lnTo>
                    <a:lnTo>
                      <a:pt x="780755" y="636104"/>
                    </a:lnTo>
                    <a:cubicBezTo>
                      <a:pt x="780755" y="643677"/>
                      <a:pt x="774105" y="647463"/>
                      <a:pt x="767455" y="647463"/>
                    </a:cubicBezTo>
                    <a:lnTo>
                      <a:pt x="764605" y="647463"/>
                    </a:lnTo>
                    <a:lnTo>
                      <a:pt x="478655" y="579309"/>
                    </a:lnTo>
                    <a:cubicBezTo>
                      <a:pt x="470105" y="578363"/>
                      <a:pt x="467255" y="571737"/>
                      <a:pt x="467255" y="563217"/>
                    </a:cubicBezTo>
                    <a:close/>
                    <a:moveTo>
                      <a:pt x="1006855" y="639891"/>
                    </a:moveTo>
                    <a:lnTo>
                      <a:pt x="958405" y="842460"/>
                    </a:lnTo>
                    <a:cubicBezTo>
                      <a:pt x="958405" y="850032"/>
                      <a:pt x="951755" y="853819"/>
                      <a:pt x="945105" y="853819"/>
                    </a:cubicBezTo>
                    <a:lnTo>
                      <a:pt x="942255" y="853819"/>
                    </a:lnTo>
                    <a:cubicBezTo>
                      <a:pt x="933705" y="852872"/>
                      <a:pt x="930855" y="846246"/>
                      <a:pt x="930855" y="837727"/>
                    </a:cubicBezTo>
                    <a:lnTo>
                      <a:pt x="979305" y="635158"/>
                    </a:lnTo>
                    <a:cubicBezTo>
                      <a:pt x="1007805" y="512102"/>
                      <a:pt x="930855" y="387153"/>
                      <a:pt x="807355" y="358755"/>
                    </a:cubicBezTo>
                    <a:lnTo>
                      <a:pt x="549905" y="298174"/>
                    </a:lnTo>
                    <a:cubicBezTo>
                      <a:pt x="489105" y="283975"/>
                      <a:pt x="427355" y="293441"/>
                      <a:pt x="375105" y="326571"/>
                    </a:cubicBezTo>
                    <a:cubicBezTo>
                      <a:pt x="322855" y="357809"/>
                      <a:pt x="284855" y="407978"/>
                      <a:pt x="271555" y="468559"/>
                    </a:cubicBezTo>
                    <a:lnTo>
                      <a:pt x="222155" y="674914"/>
                    </a:lnTo>
                    <a:cubicBezTo>
                      <a:pt x="222155" y="683434"/>
                      <a:pt x="214555" y="687220"/>
                      <a:pt x="206005" y="686273"/>
                    </a:cubicBezTo>
                    <a:lnTo>
                      <a:pt x="206955" y="686273"/>
                    </a:lnTo>
                    <a:cubicBezTo>
                      <a:pt x="200305" y="682487"/>
                      <a:pt x="194605" y="675861"/>
                      <a:pt x="197455" y="667342"/>
                    </a:cubicBezTo>
                    <a:lnTo>
                      <a:pt x="246855" y="460986"/>
                    </a:lnTo>
                    <a:cubicBezTo>
                      <a:pt x="262055" y="393779"/>
                      <a:pt x="303855" y="336984"/>
                      <a:pt x="362755" y="301014"/>
                    </a:cubicBezTo>
                    <a:cubicBezTo>
                      <a:pt x="419755" y="265990"/>
                      <a:pt x="490055" y="253684"/>
                      <a:pt x="557505" y="269776"/>
                    </a:cubicBezTo>
                    <a:lnTo>
                      <a:pt x="814955" y="330358"/>
                    </a:lnTo>
                    <a:cubicBezTo>
                      <a:pt x="882405" y="345503"/>
                      <a:pt x="939405" y="387153"/>
                      <a:pt x="975505" y="445841"/>
                    </a:cubicBezTo>
                    <a:cubicBezTo>
                      <a:pt x="1010655" y="502636"/>
                      <a:pt x="1023005" y="572683"/>
                      <a:pt x="1006855" y="639891"/>
                    </a:cubicBezTo>
                    <a:close/>
                    <a:moveTo>
                      <a:pt x="1059105" y="427856"/>
                    </a:moveTo>
                    <a:lnTo>
                      <a:pt x="1059105" y="427856"/>
                    </a:lnTo>
                    <a:cubicBezTo>
                      <a:pt x="1050555" y="409871"/>
                      <a:pt x="1039155" y="392832"/>
                      <a:pt x="1026805" y="375794"/>
                    </a:cubicBezTo>
                    <a:cubicBezTo>
                      <a:pt x="1014455" y="358755"/>
                      <a:pt x="1112305" y="273563"/>
                      <a:pt x="1112305" y="273563"/>
                    </a:cubicBezTo>
                    <a:lnTo>
                      <a:pt x="1059105" y="427856"/>
                    </a:lnTo>
                    <a:close/>
                  </a:path>
                </a:pathLst>
              </a:custGeom>
              <a:solidFill>
                <a:srgbClr val="889FAF"/>
              </a:solidFill>
              <a:ln w="9450" cap="flat">
                <a:noFill/>
                <a:prstDash val="solid"/>
                <a:miter/>
              </a:ln>
            </p:spPr>
            <p:txBody>
              <a:bodyPr rtlCol="0" anchor="ctr"/>
              <a:lstStyle/>
              <a:p>
                <a:endParaRPr lang="en-GB"/>
              </a:p>
            </p:txBody>
          </p:sp>
        </p:grpSp>
        <p:sp>
          <p:nvSpPr>
            <p:cNvPr id="62" name="Freeform 61">
              <a:extLst>
                <a:ext uri="{FF2B5EF4-FFF2-40B4-BE49-F238E27FC236}">
                  <a16:creationId xmlns:a16="http://schemas.microsoft.com/office/drawing/2014/main" id="{C77E55CC-3F19-433A-096F-73897AE46681}"/>
                </a:ext>
              </a:extLst>
            </p:cNvPr>
            <p:cNvSpPr/>
            <p:nvPr/>
          </p:nvSpPr>
          <p:spPr>
            <a:xfrm>
              <a:off x="5889929" y="3647542"/>
              <a:ext cx="950" cy="946"/>
            </a:xfrm>
            <a:custGeom>
              <a:avLst/>
              <a:gdLst>
                <a:gd name="connsiteX0" fmla="*/ 950 w 950"/>
                <a:gd name="connsiteY0" fmla="*/ 0 h 946"/>
                <a:gd name="connsiteX1" fmla="*/ 0 w 950"/>
                <a:gd name="connsiteY1" fmla="*/ 0 h 946"/>
                <a:gd name="connsiteX2" fmla="*/ 0 w 950"/>
                <a:gd name="connsiteY2" fmla="*/ 947 h 946"/>
                <a:gd name="connsiteX3" fmla="*/ 950 w 950"/>
                <a:gd name="connsiteY3" fmla="*/ 0 h 946"/>
              </a:gdLst>
              <a:ahLst/>
              <a:cxnLst>
                <a:cxn ang="0">
                  <a:pos x="connsiteX0" y="connsiteY0"/>
                </a:cxn>
                <a:cxn ang="0">
                  <a:pos x="connsiteX1" y="connsiteY1"/>
                </a:cxn>
                <a:cxn ang="0">
                  <a:pos x="connsiteX2" y="connsiteY2"/>
                </a:cxn>
                <a:cxn ang="0">
                  <a:pos x="connsiteX3" y="connsiteY3"/>
                </a:cxn>
              </a:cxnLst>
              <a:rect l="l" t="t" r="r" b="b"/>
              <a:pathLst>
                <a:path w="950" h="946">
                  <a:moveTo>
                    <a:pt x="950" y="0"/>
                  </a:moveTo>
                  <a:lnTo>
                    <a:pt x="0" y="0"/>
                  </a:lnTo>
                  <a:lnTo>
                    <a:pt x="0" y="947"/>
                  </a:lnTo>
                  <a:lnTo>
                    <a:pt x="950" y="0"/>
                  </a:lnTo>
                  <a:close/>
                </a:path>
              </a:pathLst>
            </a:custGeom>
            <a:solidFill>
              <a:srgbClr val="FFFFFF"/>
            </a:solidFill>
            <a:ln w="9450" cap="flat">
              <a:noFill/>
              <a:prstDash val="solid"/>
              <a:miter/>
            </a:ln>
          </p:spPr>
          <p:txBody>
            <a:bodyPr rtlCol="0" anchor="ctr"/>
            <a:lstStyle/>
            <a:p>
              <a:endParaRPr lang="en-GB"/>
            </a:p>
          </p:txBody>
        </p:sp>
      </p:grpSp>
      <p:grpSp>
        <p:nvGrpSpPr>
          <p:cNvPr id="124" name="Group 123">
            <a:extLst>
              <a:ext uri="{FF2B5EF4-FFF2-40B4-BE49-F238E27FC236}">
                <a16:creationId xmlns:a16="http://schemas.microsoft.com/office/drawing/2014/main" id="{3AFB78EB-E55B-B966-8B16-8279DC8178CB}"/>
              </a:ext>
            </a:extLst>
          </p:cNvPr>
          <p:cNvGrpSpPr/>
          <p:nvPr userDrawn="1"/>
        </p:nvGrpSpPr>
        <p:grpSpPr>
          <a:xfrm rot="2401268">
            <a:off x="8079971" y="1087161"/>
            <a:ext cx="1177067" cy="967763"/>
            <a:chOff x="8337955" y="559071"/>
            <a:chExt cx="1996101" cy="1641157"/>
          </a:xfrm>
        </p:grpSpPr>
        <p:sp>
          <p:nvSpPr>
            <p:cNvPr id="125" name="Freeform 124">
              <a:extLst>
                <a:ext uri="{FF2B5EF4-FFF2-40B4-BE49-F238E27FC236}">
                  <a16:creationId xmlns:a16="http://schemas.microsoft.com/office/drawing/2014/main" id="{5F87CEA5-DE05-CEC7-0F27-5C23C0C88EF1}"/>
                </a:ext>
              </a:extLst>
            </p:cNvPr>
            <p:cNvSpPr/>
            <p:nvPr/>
          </p:nvSpPr>
          <p:spPr>
            <a:xfrm>
              <a:off x="8348235" y="559071"/>
              <a:ext cx="1985821" cy="1641157"/>
            </a:xfrm>
            <a:custGeom>
              <a:avLst/>
              <a:gdLst>
                <a:gd name="connsiteX0" fmla="*/ 1605897 w 1985821"/>
                <a:gd name="connsiteY0" fmla="*/ 3810 h 1641157"/>
                <a:gd name="connsiteX1" fmla="*/ 1488162 w 1985821"/>
                <a:gd name="connsiteY1" fmla="*/ 0 h 1641157"/>
                <a:gd name="connsiteX2" fmla="*/ 1488162 w 1985821"/>
                <a:gd name="connsiteY2" fmla="*/ 0 h 1641157"/>
                <a:gd name="connsiteX3" fmla="*/ 1291620 w 1985821"/>
                <a:gd name="connsiteY3" fmla="*/ 96203 h 1641157"/>
                <a:gd name="connsiteX4" fmla="*/ 880497 w 1985821"/>
                <a:gd name="connsiteY4" fmla="*/ 422910 h 1641157"/>
                <a:gd name="connsiteX5" fmla="*/ 880497 w 1985821"/>
                <a:gd name="connsiteY5" fmla="*/ 422910 h 1641157"/>
                <a:gd name="connsiteX6" fmla="*/ 822579 w 1985821"/>
                <a:gd name="connsiteY6" fmla="*/ 442913 h 1641157"/>
                <a:gd name="connsiteX7" fmla="*/ 822579 w 1985821"/>
                <a:gd name="connsiteY7" fmla="*/ 442913 h 1641157"/>
                <a:gd name="connsiteX8" fmla="*/ 298468 w 1985821"/>
                <a:gd name="connsiteY8" fmla="*/ 437198 h 1641157"/>
                <a:gd name="connsiteX9" fmla="*/ 84836 w 1985821"/>
                <a:gd name="connsiteY9" fmla="*/ 481013 h 1641157"/>
                <a:gd name="connsiteX10" fmla="*/ 84836 w 1985821"/>
                <a:gd name="connsiteY10" fmla="*/ 481013 h 1641157"/>
                <a:gd name="connsiteX11" fmla="*/ 6979 w 1985821"/>
                <a:gd name="connsiteY11" fmla="*/ 552450 h 1641157"/>
                <a:gd name="connsiteX12" fmla="*/ 1282 w 1985821"/>
                <a:gd name="connsiteY12" fmla="*/ 574358 h 1641157"/>
                <a:gd name="connsiteX13" fmla="*/ 360184 w 1985821"/>
                <a:gd name="connsiteY13" fmla="*/ 1626870 h 1641157"/>
                <a:gd name="connsiteX14" fmla="*/ 380123 w 1985821"/>
                <a:gd name="connsiteY14" fmla="*/ 1641158 h 1641157"/>
                <a:gd name="connsiteX15" fmla="*/ 1255540 w 1985821"/>
                <a:gd name="connsiteY15" fmla="*/ 1610678 h 1641157"/>
                <a:gd name="connsiteX16" fmla="*/ 1977142 w 1985821"/>
                <a:gd name="connsiteY16" fmla="*/ 1092518 h 1641157"/>
                <a:gd name="connsiteX17" fmla="*/ 1984738 w 1985821"/>
                <a:gd name="connsiteY17" fmla="*/ 1068705 h 1641157"/>
                <a:gd name="connsiteX18" fmla="*/ 1625836 w 1985821"/>
                <a:gd name="connsiteY18" fmla="*/ 16193 h 1641157"/>
                <a:gd name="connsiteX19" fmla="*/ 1607796 w 1985821"/>
                <a:gd name="connsiteY19" fmla="*/ 1905 h 1641157"/>
                <a:gd name="connsiteX20" fmla="*/ 1605897 w 1985821"/>
                <a:gd name="connsiteY20" fmla="*/ 3810 h 1641157"/>
                <a:gd name="connsiteX21" fmla="*/ 456081 w 1985821"/>
                <a:gd name="connsiteY21" fmla="*/ 1526858 h 1641157"/>
                <a:gd name="connsiteX22" fmla="*/ 469374 w 1985821"/>
                <a:gd name="connsiteY22" fmla="*/ 1526858 h 1641157"/>
                <a:gd name="connsiteX23" fmla="*/ 456081 w 1985821"/>
                <a:gd name="connsiteY23" fmla="*/ 1526858 h 16411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985821" h="1641157">
                  <a:moveTo>
                    <a:pt x="1605897" y="3810"/>
                  </a:moveTo>
                  <a:lnTo>
                    <a:pt x="1488162" y="0"/>
                  </a:lnTo>
                  <a:lnTo>
                    <a:pt x="1488162" y="0"/>
                  </a:lnTo>
                  <a:cubicBezTo>
                    <a:pt x="1482465" y="1905"/>
                    <a:pt x="1421698" y="29528"/>
                    <a:pt x="1291620" y="96203"/>
                  </a:cubicBezTo>
                  <a:cubicBezTo>
                    <a:pt x="1071342" y="209550"/>
                    <a:pt x="885244" y="418148"/>
                    <a:pt x="880497" y="422910"/>
                  </a:cubicBezTo>
                  <a:lnTo>
                    <a:pt x="880497" y="422910"/>
                  </a:lnTo>
                  <a:lnTo>
                    <a:pt x="822579" y="442913"/>
                  </a:lnTo>
                  <a:lnTo>
                    <a:pt x="822579" y="442913"/>
                  </a:lnTo>
                  <a:cubicBezTo>
                    <a:pt x="815932" y="441960"/>
                    <a:pt x="541534" y="391478"/>
                    <a:pt x="298468" y="437198"/>
                  </a:cubicBezTo>
                  <a:cubicBezTo>
                    <a:pt x="146552" y="465773"/>
                    <a:pt x="91482" y="479108"/>
                    <a:pt x="84836" y="481013"/>
                  </a:cubicBezTo>
                  <a:lnTo>
                    <a:pt x="84836" y="481013"/>
                  </a:lnTo>
                  <a:lnTo>
                    <a:pt x="6979" y="552450"/>
                  </a:lnTo>
                  <a:cubicBezTo>
                    <a:pt x="332" y="558165"/>
                    <a:pt x="-1567" y="566738"/>
                    <a:pt x="1282" y="574358"/>
                  </a:cubicBezTo>
                  <a:lnTo>
                    <a:pt x="360184" y="1626870"/>
                  </a:lnTo>
                  <a:cubicBezTo>
                    <a:pt x="363032" y="1635443"/>
                    <a:pt x="371578" y="1641158"/>
                    <a:pt x="380123" y="1641158"/>
                  </a:cubicBezTo>
                  <a:cubicBezTo>
                    <a:pt x="496908" y="1637348"/>
                    <a:pt x="1255540" y="1610678"/>
                    <a:pt x="1255540" y="1610678"/>
                  </a:cubicBezTo>
                  <a:cubicBezTo>
                    <a:pt x="1255540" y="1610678"/>
                    <a:pt x="1880295" y="1162050"/>
                    <a:pt x="1977142" y="1092518"/>
                  </a:cubicBezTo>
                  <a:cubicBezTo>
                    <a:pt x="1984738" y="1086803"/>
                    <a:pt x="1987586" y="1077278"/>
                    <a:pt x="1984738" y="1068705"/>
                  </a:cubicBezTo>
                  <a:lnTo>
                    <a:pt x="1625836" y="16193"/>
                  </a:lnTo>
                  <a:cubicBezTo>
                    <a:pt x="1622987" y="8573"/>
                    <a:pt x="1615391" y="2858"/>
                    <a:pt x="1607796" y="1905"/>
                  </a:cubicBezTo>
                  <a:lnTo>
                    <a:pt x="1605897" y="3810"/>
                  </a:lnTo>
                  <a:close/>
                  <a:moveTo>
                    <a:pt x="456081" y="1526858"/>
                  </a:moveTo>
                  <a:lnTo>
                    <a:pt x="469374" y="1526858"/>
                  </a:lnTo>
                  <a:lnTo>
                    <a:pt x="456081" y="1526858"/>
                  </a:lnTo>
                  <a:close/>
                </a:path>
              </a:pathLst>
            </a:custGeom>
            <a:solidFill>
              <a:srgbClr val="FFFFFF"/>
            </a:solidFill>
            <a:ln w="9480" cap="flat">
              <a:noFill/>
              <a:prstDash val="solid"/>
              <a:miter/>
            </a:ln>
          </p:spPr>
          <p:txBody>
            <a:bodyPr rtlCol="0" anchor="ctr"/>
            <a:lstStyle/>
            <a:p>
              <a:endParaRPr lang="en-GB"/>
            </a:p>
          </p:txBody>
        </p:sp>
        <p:sp>
          <p:nvSpPr>
            <p:cNvPr id="126" name="Freeform 125">
              <a:extLst>
                <a:ext uri="{FF2B5EF4-FFF2-40B4-BE49-F238E27FC236}">
                  <a16:creationId xmlns:a16="http://schemas.microsoft.com/office/drawing/2014/main" id="{C74C70C4-A52C-D087-D404-5EBF83FF5429}"/>
                </a:ext>
              </a:extLst>
            </p:cNvPr>
            <p:cNvSpPr/>
            <p:nvPr/>
          </p:nvSpPr>
          <p:spPr>
            <a:xfrm>
              <a:off x="8337955" y="562881"/>
              <a:ext cx="1875011" cy="1547812"/>
            </a:xfrm>
            <a:custGeom>
              <a:avLst/>
              <a:gdLst>
                <a:gd name="connsiteX0" fmla="*/ 1520279 w 1875011"/>
                <a:gd name="connsiteY0" fmla="*/ 4762 h 1547812"/>
                <a:gd name="connsiteX1" fmla="*/ 1409191 w 1875011"/>
                <a:gd name="connsiteY1" fmla="*/ 0 h 1547812"/>
                <a:gd name="connsiteX2" fmla="*/ 1409191 w 1875011"/>
                <a:gd name="connsiteY2" fmla="*/ 0 h 1547812"/>
                <a:gd name="connsiteX3" fmla="*/ 1223093 w 1875011"/>
                <a:gd name="connsiteY3" fmla="*/ 90488 h 1547812"/>
                <a:gd name="connsiteX4" fmla="*/ 832859 w 1875011"/>
                <a:gd name="connsiteY4" fmla="*/ 398145 h 1547812"/>
                <a:gd name="connsiteX5" fmla="*/ 832859 w 1875011"/>
                <a:gd name="connsiteY5" fmla="*/ 398145 h 1547812"/>
                <a:gd name="connsiteX6" fmla="*/ 806273 w 1875011"/>
                <a:gd name="connsiteY6" fmla="*/ 407670 h 1547812"/>
                <a:gd name="connsiteX7" fmla="*/ 805324 w 1875011"/>
                <a:gd name="connsiteY7" fmla="*/ 407670 h 1547812"/>
                <a:gd name="connsiteX8" fmla="*/ 778738 w 1875011"/>
                <a:gd name="connsiteY8" fmla="*/ 417195 h 1547812"/>
                <a:gd name="connsiteX9" fmla="*/ 778738 w 1875011"/>
                <a:gd name="connsiteY9" fmla="*/ 417195 h 1547812"/>
                <a:gd name="connsiteX10" fmla="*/ 283112 w 1875011"/>
                <a:gd name="connsiteY10" fmla="*/ 409575 h 1547812"/>
                <a:gd name="connsiteX11" fmla="*/ 80873 w 1875011"/>
                <a:gd name="connsiteY11" fmla="*/ 449580 h 1547812"/>
                <a:gd name="connsiteX12" fmla="*/ 80873 w 1875011"/>
                <a:gd name="connsiteY12" fmla="*/ 449580 h 1547812"/>
                <a:gd name="connsiteX13" fmla="*/ 6814 w 1875011"/>
                <a:gd name="connsiteY13" fmla="*/ 517208 h 1547812"/>
                <a:gd name="connsiteX14" fmla="*/ 1117 w 1875011"/>
                <a:gd name="connsiteY14" fmla="*/ 538163 h 1547812"/>
                <a:gd name="connsiteX15" fmla="*/ 336283 w 1875011"/>
                <a:gd name="connsiteY15" fmla="*/ 1534478 h 1547812"/>
                <a:gd name="connsiteX16" fmla="*/ 355272 w 1875011"/>
                <a:gd name="connsiteY16" fmla="*/ 1547813 h 1547812"/>
                <a:gd name="connsiteX17" fmla="*/ 1182266 w 1875011"/>
                <a:gd name="connsiteY17" fmla="*/ 1523048 h 1547812"/>
                <a:gd name="connsiteX18" fmla="*/ 1866838 w 1875011"/>
                <a:gd name="connsiteY18" fmla="*/ 1036320 h 1547812"/>
                <a:gd name="connsiteX19" fmla="*/ 1874434 w 1875011"/>
                <a:gd name="connsiteY19" fmla="*/ 1014413 h 1547812"/>
                <a:gd name="connsiteX20" fmla="*/ 1540218 w 1875011"/>
                <a:gd name="connsiteY20" fmla="*/ 18098 h 1547812"/>
                <a:gd name="connsiteX21" fmla="*/ 1523128 w 1875011"/>
                <a:gd name="connsiteY21" fmla="*/ 4762 h 1547812"/>
                <a:gd name="connsiteX22" fmla="*/ 1520279 w 1875011"/>
                <a:gd name="connsiteY22" fmla="*/ 4762 h 1547812"/>
                <a:gd name="connsiteX23" fmla="*/ 960088 w 1875011"/>
                <a:gd name="connsiteY23" fmla="*/ 492443 h 1547812"/>
                <a:gd name="connsiteX24" fmla="*/ 1300001 w 1875011"/>
                <a:gd name="connsiteY24" fmla="*/ 250508 h 1547812"/>
                <a:gd name="connsiteX25" fmla="*/ 1331334 w 1875011"/>
                <a:gd name="connsiteY25" fmla="*/ 256223 h 1547812"/>
                <a:gd name="connsiteX26" fmla="*/ 1325637 w 1875011"/>
                <a:gd name="connsiteY26" fmla="*/ 287655 h 1547812"/>
                <a:gd name="connsiteX27" fmla="*/ 985724 w 1875011"/>
                <a:gd name="connsiteY27" fmla="*/ 529590 h 1547812"/>
                <a:gd name="connsiteX28" fmla="*/ 980027 w 1875011"/>
                <a:gd name="connsiteY28" fmla="*/ 532448 h 1547812"/>
                <a:gd name="connsiteX29" fmla="*/ 955341 w 1875011"/>
                <a:gd name="connsiteY29" fmla="*/ 523875 h 1547812"/>
                <a:gd name="connsiteX30" fmla="*/ 961038 w 1875011"/>
                <a:gd name="connsiteY30" fmla="*/ 492443 h 1547812"/>
                <a:gd name="connsiteX31" fmla="*/ 960088 w 1875011"/>
                <a:gd name="connsiteY31" fmla="*/ 492443 h 1547812"/>
                <a:gd name="connsiteX32" fmla="*/ 995219 w 1875011"/>
                <a:gd name="connsiteY32" fmla="*/ 595313 h 1547812"/>
                <a:gd name="connsiteX33" fmla="*/ 1335132 w 1875011"/>
                <a:gd name="connsiteY33" fmla="*/ 353378 h 1547812"/>
                <a:gd name="connsiteX34" fmla="*/ 1366464 w 1875011"/>
                <a:gd name="connsiteY34" fmla="*/ 359093 h 1547812"/>
                <a:gd name="connsiteX35" fmla="*/ 1360767 w 1875011"/>
                <a:gd name="connsiteY35" fmla="*/ 390525 h 1547812"/>
                <a:gd name="connsiteX36" fmla="*/ 1020855 w 1875011"/>
                <a:gd name="connsiteY36" fmla="*/ 632460 h 1547812"/>
                <a:gd name="connsiteX37" fmla="*/ 1015158 w 1875011"/>
                <a:gd name="connsiteY37" fmla="*/ 635318 h 1547812"/>
                <a:gd name="connsiteX38" fmla="*/ 990472 w 1875011"/>
                <a:gd name="connsiteY38" fmla="*/ 626745 h 1547812"/>
                <a:gd name="connsiteX39" fmla="*/ 996169 w 1875011"/>
                <a:gd name="connsiteY39" fmla="*/ 595313 h 1547812"/>
                <a:gd name="connsiteX40" fmla="*/ 995219 w 1875011"/>
                <a:gd name="connsiteY40" fmla="*/ 595313 h 1547812"/>
                <a:gd name="connsiteX41" fmla="*/ 1029400 w 1875011"/>
                <a:gd name="connsiteY41" fmla="*/ 698183 h 1547812"/>
                <a:gd name="connsiteX42" fmla="*/ 1369313 w 1875011"/>
                <a:gd name="connsiteY42" fmla="*/ 456248 h 1547812"/>
                <a:gd name="connsiteX43" fmla="*/ 1400645 w 1875011"/>
                <a:gd name="connsiteY43" fmla="*/ 461963 h 1547812"/>
                <a:gd name="connsiteX44" fmla="*/ 1394949 w 1875011"/>
                <a:gd name="connsiteY44" fmla="*/ 493395 h 1547812"/>
                <a:gd name="connsiteX45" fmla="*/ 1055036 w 1875011"/>
                <a:gd name="connsiteY45" fmla="*/ 735330 h 1547812"/>
                <a:gd name="connsiteX46" fmla="*/ 1049339 w 1875011"/>
                <a:gd name="connsiteY46" fmla="*/ 738188 h 1547812"/>
                <a:gd name="connsiteX47" fmla="*/ 1024653 w 1875011"/>
                <a:gd name="connsiteY47" fmla="*/ 729615 h 1547812"/>
                <a:gd name="connsiteX48" fmla="*/ 1030350 w 1875011"/>
                <a:gd name="connsiteY48" fmla="*/ 698183 h 1547812"/>
                <a:gd name="connsiteX49" fmla="*/ 1029400 w 1875011"/>
                <a:gd name="connsiteY49" fmla="*/ 698183 h 1547812"/>
                <a:gd name="connsiteX50" fmla="*/ 1063581 w 1875011"/>
                <a:gd name="connsiteY50" fmla="*/ 801053 h 1547812"/>
                <a:gd name="connsiteX51" fmla="*/ 1403494 w 1875011"/>
                <a:gd name="connsiteY51" fmla="*/ 559118 h 1547812"/>
                <a:gd name="connsiteX52" fmla="*/ 1434827 w 1875011"/>
                <a:gd name="connsiteY52" fmla="*/ 564833 h 1547812"/>
                <a:gd name="connsiteX53" fmla="*/ 1429130 w 1875011"/>
                <a:gd name="connsiteY53" fmla="*/ 596265 h 1547812"/>
                <a:gd name="connsiteX54" fmla="*/ 1089217 w 1875011"/>
                <a:gd name="connsiteY54" fmla="*/ 838200 h 1547812"/>
                <a:gd name="connsiteX55" fmla="*/ 1083520 w 1875011"/>
                <a:gd name="connsiteY55" fmla="*/ 841058 h 1547812"/>
                <a:gd name="connsiteX56" fmla="*/ 1058834 w 1875011"/>
                <a:gd name="connsiteY56" fmla="*/ 832485 h 1547812"/>
                <a:gd name="connsiteX57" fmla="*/ 1064531 w 1875011"/>
                <a:gd name="connsiteY57" fmla="*/ 801053 h 1547812"/>
                <a:gd name="connsiteX58" fmla="*/ 1063581 w 1875011"/>
                <a:gd name="connsiteY58" fmla="*/ 801053 h 1547812"/>
                <a:gd name="connsiteX59" fmla="*/ 1098712 w 1875011"/>
                <a:gd name="connsiteY59" fmla="*/ 904875 h 1547812"/>
                <a:gd name="connsiteX60" fmla="*/ 1438625 w 1875011"/>
                <a:gd name="connsiteY60" fmla="*/ 662940 h 1547812"/>
                <a:gd name="connsiteX61" fmla="*/ 1469957 w 1875011"/>
                <a:gd name="connsiteY61" fmla="*/ 668655 h 1547812"/>
                <a:gd name="connsiteX62" fmla="*/ 1464260 w 1875011"/>
                <a:gd name="connsiteY62" fmla="*/ 700088 h 1547812"/>
                <a:gd name="connsiteX63" fmla="*/ 1124348 w 1875011"/>
                <a:gd name="connsiteY63" fmla="*/ 942023 h 1547812"/>
                <a:gd name="connsiteX64" fmla="*/ 1118651 w 1875011"/>
                <a:gd name="connsiteY64" fmla="*/ 944880 h 1547812"/>
                <a:gd name="connsiteX65" fmla="*/ 1093965 w 1875011"/>
                <a:gd name="connsiteY65" fmla="*/ 936308 h 1547812"/>
                <a:gd name="connsiteX66" fmla="*/ 1099661 w 1875011"/>
                <a:gd name="connsiteY66" fmla="*/ 904875 h 1547812"/>
                <a:gd name="connsiteX67" fmla="*/ 1098712 w 1875011"/>
                <a:gd name="connsiteY67" fmla="*/ 904875 h 1547812"/>
                <a:gd name="connsiteX68" fmla="*/ 1132893 w 1875011"/>
                <a:gd name="connsiteY68" fmla="*/ 1007745 h 1547812"/>
                <a:gd name="connsiteX69" fmla="*/ 1472806 w 1875011"/>
                <a:gd name="connsiteY69" fmla="*/ 765810 h 1547812"/>
                <a:gd name="connsiteX70" fmla="*/ 1504138 w 1875011"/>
                <a:gd name="connsiteY70" fmla="*/ 771525 h 1547812"/>
                <a:gd name="connsiteX71" fmla="*/ 1498442 w 1875011"/>
                <a:gd name="connsiteY71" fmla="*/ 802958 h 1547812"/>
                <a:gd name="connsiteX72" fmla="*/ 1158529 w 1875011"/>
                <a:gd name="connsiteY72" fmla="*/ 1044893 h 1547812"/>
                <a:gd name="connsiteX73" fmla="*/ 1152832 w 1875011"/>
                <a:gd name="connsiteY73" fmla="*/ 1047750 h 1547812"/>
                <a:gd name="connsiteX74" fmla="*/ 1128146 w 1875011"/>
                <a:gd name="connsiteY74" fmla="*/ 1039178 h 1547812"/>
                <a:gd name="connsiteX75" fmla="*/ 1133843 w 1875011"/>
                <a:gd name="connsiteY75" fmla="*/ 1007745 h 1547812"/>
                <a:gd name="connsiteX76" fmla="*/ 1132893 w 1875011"/>
                <a:gd name="connsiteY76" fmla="*/ 1007745 h 1547812"/>
                <a:gd name="connsiteX77" fmla="*/ 1168024 w 1875011"/>
                <a:gd name="connsiteY77" fmla="*/ 1110615 h 1547812"/>
                <a:gd name="connsiteX78" fmla="*/ 1507936 w 1875011"/>
                <a:gd name="connsiteY78" fmla="*/ 868680 h 1547812"/>
                <a:gd name="connsiteX79" fmla="*/ 1539269 w 1875011"/>
                <a:gd name="connsiteY79" fmla="*/ 874395 h 1547812"/>
                <a:gd name="connsiteX80" fmla="*/ 1533572 w 1875011"/>
                <a:gd name="connsiteY80" fmla="*/ 905828 h 1547812"/>
                <a:gd name="connsiteX81" fmla="*/ 1193660 w 1875011"/>
                <a:gd name="connsiteY81" fmla="*/ 1147763 h 1547812"/>
                <a:gd name="connsiteX82" fmla="*/ 1187963 w 1875011"/>
                <a:gd name="connsiteY82" fmla="*/ 1150620 h 1547812"/>
                <a:gd name="connsiteX83" fmla="*/ 1163276 w 1875011"/>
                <a:gd name="connsiteY83" fmla="*/ 1142048 h 1547812"/>
                <a:gd name="connsiteX84" fmla="*/ 1168973 w 1875011"/>
                <a:gd name="connsiteY84" fmla="*/ 1110615 h 1547812"/>
                <a:gd name="connsiteX85" fmla="*/ 1168024 w 1875011"/>
                <a:gd name="connsiteY85" fmla="*/ 1110615 h 1547812"/>
                <a:gd name="connsiteX86" fmla="*/ 295455 w 1875011"/>
                <a:gd name="connsiteY86" fmla="*/ 605790 h 1547812"/>
                <a:gd name="connsiteX87" fmla="*/ 317293 w 1875011"/>
                <a:gd name="connsiteY87" fmla="*/ 582930 h 1547812"/>
                <a:gd name="connsiteX88" fmla="*/ 734113 w 1875011"/>
                <a:gd name="connsiteY88" fmla="*/ 568643 h 1547812"/>
                <a:gd name="connsiteX89" fmla="*/ 756901 w 1875011"/>
                <a:gd name="connsiteY89" fmla="*/ 590550 h 1547812"/>
                <a:gd name="connsiteX90" fmla="*/ 741709 w 1875011"/>
                <a:gd name="connsiteY90" fmla="*/ 612458 h 1547812"/>
                <a:gd name="connsiteX91" fmla="*/ 735063 w 1875011"/>
                <a:gd name="connsiteY91" fmla="*/ 613410 h 1547812"/>
                <a:gd name="connsiteX92" fmla="*/ 318243 w 1875011"/>
                <a:gd name="connsiteY92" fmla="*/ 627698 h 1547812"/>
                <a:gd name="connsiteX93" fmla="*/ 295455 w 1875011"/>
                <a:gd name="connsiteY93" fmla="*/ 605790 h 1547812"/>
                <a:gd name="connsiteX94" fmla="*/ 295455 w 1875011"/>
                <a:gd name="connsiteY94" fmla="*/ 605790 h 1547812"/>
                <a:gd name="connsiteX95" fmla="*/ 329636 w 1875011"/>
                <a:gd name="connsiteY95" fmla="*/ 708660 h 1547812"/>
                <a:gd name="connsiteX96" fmla="*/ 351474 w 1875011"/>
                <a:gd name="connsiteY96" fmla="*/ 685800 h 1547812"/>
                <a:gd name="connsiteX97" fmla="*/ 768294 w 1875011"/>
                <a:gd name="connsiteY97" fmla="*/ 671513 h 1547812"/>
                <a:gd name="connsiteX98" fmla="*/ 791082 w 1875011"/>
                <a:gd name="connsiteY98" fmla="*/ 693420 h 1547812"/>
                <a:gd name="connsiteX99" fmla="*/ 775890 w 1875011"/>
                <a:gd name="connsiteY99" fmla="*/ 715328 h 1547812"/>
                <a:gd name="connsiteX100" fmla="*/ 769244 w 1875011"/>
                <a:gd name="connsiteY100" fmla="*/ 716280 h 1547812"/>
                <a:gd name="connsiteX101" fmla="*/ 352424 w 1875011"/>
                <a:gd name="connsiteY101" fmla="*/ 730568 h 1547812"/>
                <a:gd name="connsiteX102" fmla="*/ 329636 w 1875011"/>
                <a:gd name="connsiteY102" fmla="*/ 708660 h 1547812"/>
                <a:gd name="connsiteX103" fmla="*/ 329636 w 1875011"/>
                <a:gd name="connsiteY103" fmla="*/ 708660 h 1547812"/>
                <a:gd name="connsiteX104" fmla="*/ 364767 w 1875011"/>
                <a:gd name="connsiteY104" fmla="*/ 811530 h 1547812"/>
                <a:gd name="connsiteX105" fmla="*/ 386605 w 1875011"/>
                <a:gd name="connsiteY105" fmla="*/ 788670 h 1547812"/>
                <a:gd name="connsiteX106" fmla="*/ 803425 w 1875011"/>
                <a:gd name="connsiteY106" fmla="*/ 774383 h 1547812"/>
                <a:gd name="connsiteX107" fmla="*/ 826212 w 1875011"/>
                <a:gd name="connsiteY107" fmla="*/ 796290 h 1547812"/>
                <a:gd name="connsiteX108" fmla="*/ 811021 w 1875011"/>
                <a:gd name="connsiteY108" fmla="*/ 818198 h 1547812"/>
                <a:gd name="connsiteX109" fmla="*/ 804374 w 1875011"/>
                <a:gd name="connsiteY109" fmla="*/ 819150 h 1547812"/>
                <a:gd name="connsiteX110" fmla="*/ 387554 w 1875011"/>
                <a:gd name="connsiteY110" fmla="*/ 833438 h 1547812"/>
                <a:gd name="connsiteX111" fmla="*/ 364767 w 1875011"/>
                <a:gd name="connsiteY111" fmla="*/ 811530 h 1547812"/>
                <a:gd name="connsiteX112" fmla="*/ 364767 w 1875011"/>
                <a:gd name="connsiteY112" fmla="*/ 811530 h 1547812"/>
                <a:gd name="connsiteX113" fmla="*/ 398948 w 1875011"/>
                <a:gd name="connsiteY113" fmla="*/ 915353 h 1547812"/>
                <a:gd name="connsiteX114" fmla="*/ 420786 w 1875011"/>
                <a:gd name="connsiteY114" fmla="*/ 892493 h 1547812"/>
                <a:gd name="connsiteX115" fmla="*/ 837606 w 1875011"/>
                <a:gd name="connsiteY115" fmla="*/ 878205 h 1547812"/>
                <a:gd name="connsiteX116" fmla="*/ 860393 w 1875011"/>
                <a:gd name="connsiteY116" fmla="*/ 900113 h 1547812"/>
                <a:gd name="connsiteX117" fmla="*/ 845202 w 1875011"/>
                <a:gd name="connsiteY117" fmla="*/ 922020 h 1547812"/>
                <a:gd name="connsiteX118" fmla="*/ 838555 w 1875011"/>
                <a:gd name="connsiteY118" fmla="*/ 922973 h 1547812"/>
                <a:gd name="connsiteX119" fmla="*/ 421735 w 1875011"/>
                <a:gd name="connsiteY119" fmla="*/ 937260 h 1547812"/>
                <a:gd name="connsiteX120" fmla="*/ 398948 w 1875011"/>
                <a:gd name="connsiteY120" fmla="*/ 915353 h 1547812"/>
                <a:gd name="connsiteX121" fmla="*/ 398948 w 1875011"/>
                <a:gd name="connsiteY121" fmla="*/ 915353 h 1547812"/>
                <a:gd name="connsiteX122" fmla="*/ 434079 w 1875011"/>
                <a:gd name="connsiteY122" fmla="*/ 1018223 h 1547812"/>
                <a:gd name="connsiteX123" fmla="*/ 455917 w 1875011"/>
                <a:gd name="connsiteY123" fmla="*/ 995363 h 1547812"/>
                <a:gd name="connsiteX124" fmla="*/ 872737 w 1875011"/>
                <a:gd name="connsiteY124" fmla="*/ 981075 h 1547812"/>
                <a:gd name="connsiteX125" fmla="*/ 895524 w 1875011"/>
                <a:gd name="connsiteY125" fmla="*/ 1002983 h 1547812"/>
                <a:gd name="connsiteX126" fmla="*/ 880332 w 1875011"/>
                <a:gd name="connsiteY126" fmla="*/ 1024890 h 1547812"/>
                <a:gd name="connsiteX127" fmla="*/ 873686 w 1875011"/>
                <a:gd name="connsiteY127" fmla="*/ 1025843 h 1547812"/>
                <a:gd name="connsiteX128" fmla="*/ 456866 w 1875011"/>
                <a:gd name="connsiteY128" fmla="*/ 1040130 h 1547812"/>
                <a:gd name="connsiteX129" fmla="*/ 434079 w 1875011"/>
                <a:gd name="connsiteY129" fmla="*/ 1018223 h 1547812"/>
                <a:gd name="connsiteX130" fmla="*/ 434079 w 1875011"/>
                <a:gd name="connsiteY130" fmla="*/ 1018223 h 1547812"/>
                <a:gd name="connsiteX131" fmla="*/ 468260 w 1875011"/>
                <a:gd name="connsiteY131" fmla="*/ 1121093 h 1547812"/>
                <a:gd name="connsiteX132" fmla="*/ 490098 w 1875011"/>
                <a:gd name="connsiteY132" fmla="*/ 1098233 h 1547812"/>
                <a:gd name="connsiteX133" fmla="*/ 906918 w 1875011"/>
                <a:gd name="connsiteY133" fmla="*/ 1083945 h 1547812"/>
                <a:gd name="connsiteX134" fmla="*/ 929705 w 1875011"/>
                <a:gd name="connsiteY134" fmla="*/ 1105853 h 1547812"/>
                <a:gd name="connsiteX135" fmla="*/ 914514 w 1875011"/>
                <a:gd name="connsiteY135" fmla="*/ 1127760 h 1547812"/>
                <a:gd name="connsiteX136" fmla="*/ 907867 w 1875011"/>
                <a:gd name="connsiteY136" fmla="*/ 1128713 h 1547812"/>
                <a:gd name="connsiteX137" fmla="*/ 491047 w 1875011"/>
                <a:gd name="connsiteY137" fmla="*/ 1143000 h 1547812"/>
                <a:gd name="connsiteX138" fmla="*/ 468260 w 1875011"/>
                <a:gd name="connsiteY138" fmla="*/ 1121093 h 1547812"/>
                <a:gd name="connsiteX139" fmla="*/ 468260 w 1875011"/>
                <a:gd name="connsiteY139" fmla="*/ 1121093 h 1547812"/>
                <a:gd name="connsiteX140" fmla="*/ 503390 w 1875011"/>
                <a:gd name="connsiteY140" fmla="*/ 1223963 h 1547812"/>
                <a:gd name="connsiteX141" fmla="*/ 525228 w 1875011"/>
                <a:gd name="connsiteY141" fmla="*/ 1201103 h 1547812"/>
                <a:gd name="connsiteX142" fmla="*/ 942048 w 1875011"/>
                <a:gd name="connsiteY142" fmla="*/ 1186815 h 1547812"/>
                <a:gd name="connsiteX143" fmla="*/ 964836 w 1875011"/>
                <a:gd name="connsiteY143" fmla="*/ 1208723 h 1547812"/>
                <a:gd name="connsiteX144" fmla="*/ 949644 w 1875011"/>
                <a:gd name="connsiteY144" fmla="*/ 1230630 h 1547812"/>
                <a:gd name="connsiteX145" fmla="*/ 942998 w 1875011"/>
                <a:gd name="connsiteY145" fmla="*/ 1231583 h 1547812"/>
                <a:gd name="connsiteX146" fmla="*/ 526178 w 1875011"/>
                <a:gd name="connsiteY146" fmla="*/ 1245870 h 1547812"/>
                <a:gd name="connsiteX147" fmla="*/ 503390 w 1875011"/>
                <a:gd name="connsiteY147" fmla="*/ 1223963 h 1547812"/>
                <a:gd name="connsiteX148" fmla="*/ 503390 w 1875011"/>
                <a:gd name="connsiteY148" fmla="*/ 1223963 h 1547812"/>
                <a:gd name="connsiteX149" fmla="*/ 832859 w 1875011"/>
                <a:gd name="connsiteY149" fmla="*/ 398145 h 1547812"/>
                <a:gd name="connsiteX150" fmla="*/ 1167074 w 1875011"/>
                <a:gd name="connsiteY150" fmla="*/ 1391603 h 1547812"/>
                <a:gd name="connsiteX151" fmla="*/ 1728215 w 1875011"/>
                <a:gd name="connsiteY151" fmla="*/ 989648 h 1547812"/>
                <a:gd name="connsiteX152" fmla="*/ 1734861 w 1875011"/>
                <a:gd name="connsiteY152" fmla="*/ 967740 h 1547812"/>
                <a:gd name="connsiteX153" fmla="*/ 1421534 w 1875011"/>
                <a:gd name="connsiteY153" fmla="*/ 32385 h 1547812"/>
                <a:gd name="connsiteX154" fmla="*/ 1497492 w 1875011"/>
                <a:gd name="connsiteY154" fmla="*/ 38100 h 1547812"/>
                <a:gd name="connsiteX155" fmla="*/ 1514583 w 1875011"/>
                <a:gd name="connsiteY155" fmla="*/ 51435 h 1547812"/>
                <a:gd name="connsiteX156" fmla="*/ 1835506 w 1875011"/>
                <a:gd name="connsiteY156" fmla="*/ 1005840 h 1547812"/>
                <a:gd name="connsiteX157" fmla="*/ 1822213 w 1875011"/>
                <a:gd name="connsiteY157" fmla="*/ 1030605 h 1547812"/>
                <a:gd name="connsiteX158" fmla="*/ 1166125 w 1875011"/>
                <a:gd name="connsiteY158" fmla="*/ 1480185 h 1547812"/>
                <a:gd name="connsiteX159" fmla="*/ 372363 w 1875011"/>
                <a:gd name="connsiteY159" fmla="*/ 1520190 h 1547812"/>
                <a:gd name="connsiteX160" fmla="*/ 353373 w 1875011"/>
                <a:gd name="connsiteY160" fmla="*/ 1506855 h 1547812"/>
                <a:gd name="connsiteX161" fmla="*/ 32450 w 1875011"/>
                <a:gd name="connsiteY161" fmla="*/ 552450 h 1547812"/>
                <a:gd name="connsiteX162" fmla="*/ 38147 w 1875011"/>
                <a:gd name="connsiteY162" fmla="*/ 531495 h 1547812"/>
                <a:gd name="connsiteX163" fmla="*/ 95116 w 1875011"/>
                <a:gd name="connsiteY163" fmla="*/ 481013 h 1547812"/>
                <a:gd name="connsiteX164" fmla="*/ 410342 w 1875011"/>
                <a:gd name="connsiteY164" fmla="*/ 1416368 h 1547812"/>
                <a:gd name="connsiteX165" fmla="*/ 429331 w 1875011"/>
                <a:gd name="connsiteY165" fmla="*/ 1429703 h 1547812"/>
                <a:gd name="connsiteX166" fmla="*/ 1112954 w 1875011"/>
                <a:gd name="connsiteY166" fmla="*/ 1411605 h 1547812"/>
                <a:gd name="connsiteX167" fmla="*/ 778738 w 1875011"/>
                <a:gd name="connsiteY167" fmla="*/ 417195 h 15478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Lst>
              <a:rect l="l" t="t" r="r" b="b"/>
              <a:pathLst>
                <a:path w="1875011" h="1547812">
                  <a:moveTo>
                    <a:pt x="1520279" y="4762"/>
                  </a:moveTo>
                  <a:lnTo>
                    <a:pt x="1409191" y="0"/>
                  </a:lnTo>
                  <a:lnTo>
                    <a:pt x="1409191" y="0"/>
                  </a:lnTo>
                  <a:cubicBezTo>
                    <a:pt x="1403494" y="1905"/>
                    <a:pt x="1346525" y="27623"/>
                    <a:pt x="1223093" y="90488"/>
                  </a:cubicBezTo>
                  <a:cubicBezTo>
                    <a:pt x="1015158" y="197168"/>
                    <a:pt x="837606" y="393383"/>
                    <a:pt x="832859" y="398145"/>
                  </a:cubicBezTo>
                  <a:lnTo>
                    <a:pt x="832859" y="398145"/>
                  </a:lnTo>
                  <a:lnTo>
                    <a:pt x="806273" y="407670"/>
                  </a:lnTo>
                  <a:lnTo>
                    <a:pt x="805324" y="407670"/>
                  </a:lnTo>
                  <a:lnTo>
                    <a:pt x="778738" y="417195"/>
                  </a:lnTo>
                  <a:lnTo>
                    <a:pt x="778738" y="417195"/>
                  </a:lnTo>
                  <a:cubicBezTo>
                    <a:pt x="773042" y="416243"/>
                    <a:pt x="512885" y="367665"/>
                    <a:pt x="283112" y="409575"/>
                  </a:cubicBezTo>
                  <a:cubicBezTo>
                    <a:pt x="139741" y="435293"/>
                    <a:pt x="87520" y="448628"/>
                    <a:pt x="80873" y="449580"/>
                  </a:cubicBezTo>
                  <a:lnTo>
                    <a:pt x="80873" y="449580"/>
                  </a:lnTo>
                  <a:lnTo>
                    <a:pt x="6814" y="517208"/>
                  </a:lnTo>
                  <a:cubicBezTo>
                    <a:pt x="1117" y="521970"/>
                    <a:pt x="-1731" y="530543"/>
                    <a:pt x="1117" y="538163"/>
                  </a:cubicBezTo>
                  <a:lnTo>
                    <a:pt x="336283" y="1534478"/>
                  </a:lnTo>
                  <a:cubicBezTo>
                    <a:pt x="339131" y="1542098"/>
                    <a:pt x="346727" y="1547813"/>
                    <a:pt x="355272" y="1547813"/>
                  </a:cubicBezTo>
                  <a:cubicBezTo>
                    <a:pt x="465411" y="1544955"/>
                    <a:pt x="1182266" y="1523048"/>
                    <a:pt x="1182266" y="1523048"/>
                  </a:cubicBezTo>
                  <a:cubicBezTo>
                    <a:pt x="1182266" y="1523048"/>
                    <a:pt x="1774739" y="1101090"/>
                    <a:pt x="1866838" y="1036320"/>
                  </a:cubicBezTo>
                  <a:cubicBezTo>
                    <a:pt x="1873485" y="1031558"/>
                    <a:pt x="1876333" y="1022033"/>
                    <a:pt x="1874434" y="1014413"/>
                  </a:cubicBezTo>
                  <a:lnTo>
                    <a:pt x="1540218" y="18098"/>
                  </a:lnTo>
                  <a:cubicBezTo>
                    <a:pt x="1537370" y="10478"/>
                    <a:pt x="1530724" y="5715"/>
                    <a:pt x="1523128" y="4762"/>
                  </a:cubicBezTo>
                  <a:lnTo>
                    <a:pt x="1520279" y="4762"/>
                  </a:lnTo>
                  <a:close/>
                  <a:moveTo>
                    <a:pt x="960088" y="492443"/>
                  </a:moveTo>
                  <a:lnTo>
                    <a:pt x="1300001" y="250508"/>
                  </a:lnTo>
                  <a:cubicBezTo>
                    <a:pt x="1309496" y="243840"/>
                    <a:pt x="1323738" y="245745"/>
                    <a:pt x="1331334" y="256223"/>
                  </a:cubicBezTo>
                  <a:cubicBezTo>
                    <a:pt x="1337980" y="266700"/>
                    <a:pt x="1336081" y="280035"/>
                    <a:pt x="1325637" y="287655"/>
                  </a:cubicBezTo>
                  <a:lnTo>
                    <a:pt x="985724" y="529590"/>
                  </a:lnTo>
                  <a:cubicBezTo>
                    <a:pt x="983825" y="530543"/>
                    <a:pt x="981926" y="531495"/>
                    <a:pt x="980027" y="532448"/>
                  </a:cubicBezTo>
                  <a:cubicBezTo>
                    <a:pt x="970533" y="535305"/>
                    <a:pt x="961038" y="532448"/>
                    <a:pt x="955341" y="523875"/>
                  </a:cubicBezTo>
                  <a:cubicBezTo>
                    <a:pt x="948695" y="513398"/>
                    <a:pt x="950594" y="500063"/>
                    <a:pt x="961038" y="492443"/>
                  </a:cubicBezTo>
                  <a:lnTo>
                    <a:pt x="960088" y="492443"/>
                  </a:lnTo>
                  <a:close/>
                  <a:moveTo>
                    <a:pt x="995219" y="595313"/>
                  </a:moveTo>
                  <a:lnTo>
                    <a:pt x="1335132" y="353378"/>
                  </a:lnTo>
                  <a:cubicBezTo>
                    <a:pt x="1344626" y="346710"/>
                    <a:pt x="1358868" y="348615"/>
                    <a:pt x="1366464" y="359093"/>
                  </a:cubicBezTo>
                  <a:cubicBezTo>
                    <a:pt x="1373111" y="369570"/>
                    <a:pt x="1371212" y="382905"/>
                    <a:pt x="1360767" y="390525"/>
                  </a:cubicBezTo>
                  <a:lnTo>
                    <a:pt x="1020855" y="632460"/>
                  </a:lnTo>
                  <a:cubicBezTo>
                    <a:pt x="1018956" y="633413"/>
                    <a:pt x="1017057" y="634365"/>
                    <a:pt x="1015158" y="635318"/>
                  </a:cubicBezTo>
                  <a:cubicBezTo>
                    <a:pt x="1005663" y="638175"/>
                    <a:pt x="996169" y="635318"/>
                    <a:pt x="990472" y="626745"/>
                  </a:cubicBezTo>
                  <a:cubicBezTo>
                    <a:pt x="983825" y="616268"/>
                    <a:pt x="985724" y="602933"/>
                    <a:pt x="996169" y="595313"/>
                  </a:cubicBezTo>
                  <a:lnTo>
                    <a:pt x="995219" y="595313"/>
                  </a:lnTo>
                  <a:close/>
                  <a:moveTo>
                    <a:pt x="1029400" y="698183"/>
                  </a:moveTo>
                  <a:lnTo>
                    <a:pt x="1369313" y="456248"/>
                  </a:lnTo>
                  <a:cubicBezTo>
                    <a:pt x="1378807" y="449580"/>
                    <a:pt x="1393050" y="451485"/>
                    <a:pt x="1400645" y="461963"/>
                  </a:cubicBezTo>
                  <a:cubicBezTo>
                    <a:pt x="1407292" y="472440"/>
                    <a:pt x="1405393" y="485775"/>
                    <a:pt x="1394949" y="493395"/>
                  </a:cubicBezTo>
                  <a:lnTo>
                    <a:pt x="1055036" y="735330"/>
                  </a:lnTo>
                  <a:cubicBezTo>
                    <a:pt x="1053137" y="736283"/>
                    <a:pt x="1051238" y="737235"/>
                    <a:pt x="1049339" y="738188"/>
                  </a:cubicBezTo>
                  <a:cubicBezTo>
                    <a:pt x="1039844" y="741045"/>
                    <a:pt x="1030350" y="738188"/>
                    <a:pt x="1024653" y="729615"/>
                  </a:cubicBezTo>
                  <a:cubicBezTo>
                    <a:pt x="1018006" y="719138"/>
                    <a:pt x="1019905" y="705803"/>
                    <a:pt x="1030350" y="698183"/>
                  </a:cubicBezTo>
                  <a:lnTo>
                    <a:pt x="1029400" y="698183"/>
                  </a:lnTo>
                  <a:close/>
                  <a:moveTo>
                    <a:pt x="1063581" y="801053"/>
                  </a:moveTo>
                  <a:lnTo>
                    <a:pt x="1403494" y="559118"/>
                  </a:lnTo>
                  <a:cubicBezTo>
                    <a:pt x="1412989" y="552450"/>
                    <a:pt x="1427231" y="554355"/>
                    <a:pt x="1434827" y="564833"/>
                  </a:cubicBezTo>
                  <a:cubicBezTo>
                    <a:pt x="1441473" y="575310"/>
                    <a:pt x="1439574" y="588645"/>
                    <a:pt x="1429130" y="596265"/>
                  </a:cubicBezTo>
                  <a:lnTo>
                    <a:pt x="1089217" y="838200"/>
                  </a:lnTo>
                  <a:cubicBezTo>
                    <a:pt x="1087318" y="839153"/>
                    <a:pt x="1085419" y="840105"/>
                    <a:pt x="1083520" y="841058"/>
                  </a:cubicBezTo>
                  <a:cubicBezTo>
                    <a:pt x="1074026" y="843915"/>
                    <a:pt x="1064531" y="841058"/>
                    <a:pt x="1058834" y="832485"/>
                  </a:cubicBezTo>
                  <a:cubicBezTo>
                    <a:pt x="1052188" y="822008"/>
                    <a:pt x="1054087" y="808673"/>
                    <a:pt x="1064531" y="801053"/>
                  </a:cubicBezTo>
                  <a:lnTo>
                    <a:pt x="1063581" y="801053"/>
                  </a:lnTo>
                  <a:close/>
                  <a:moveTo>
                    <a:pt x="1098712" y="904875"/>
                  </a:moveTo>
                  <a:lnTo>
                    <a:pt x="1438625" y="662940"/>
                  </a:lnTo>
                  <a:cubicBezTo>
                    <a:pt x="1449069" y="656273"/>
                    <a:pt x="1462361" y="658178"/>
                    <a:pt x="1469957" y="668655"/>
                  </a:cubicBezTo>
                  <a:cubicBezTo>
                    <a:pt x="1476604" y="679133"/>
                    <a:pt x="1474705" y="692468"/>
                    <a:pt x="1464260" y="700088"/>
                  </a:cubicBezTo>
                  <a:lnTo>
                    <a:pt x="1124348" y="942023"/>
                  </a:lnTo>
                  <a:cubicBezTo>
                    <a:pt x="1122449" y="942975"/>
                    <a:pt x="1120550" y="943928"/>
                    <a:pt x="1118651" y="944880"/>
                  </a:cubicBezTo>
                  <a:cubicBezTo>
                    <a:pt x="1109156" y="947738"/>
                    <a:pt x="1099661" y="944880"/>
                    <a:pt x="1093965" y="936308"/>
                  </a:cubicBezTo>
                  <a:cubicBezTo>
                    <a:pt x="1087318" y="925830"/>
                    <a:pt x="1089217" y="912495"/>
                    <a:pt x="1099661" y="904875"/>
                  </a:cubicBezTo>
                  <a:lnTo>
                    <a:pt x="1098712" y="904875"/>
                  </a:lnTo>
                  <a:close/>
                  <a:moveTo>
                    <a:pt x="1132893" y="1007745"/>
                  </a:moveTo>
                  <a:lnTo>
                    <a:pt x="1472806" y="765810"/>
                  </a:lnTo>
                  <a:cubicBezTo>
                    <a:pt x="1482300" y="759143"/>
                    <a:pt x="1496542" y="761048"/>
                    <a:pt x="1504138" y="771525"/>
                  </a:cubicBezTo>
                  <a:cubicBezTo>
                    <a:pt x="1510785" y="782003"/>
                    <a:pt x="1508886" y="795338"/>
                    <a:pt x="1498442" y="802958"/>
                  </a:cubicBezTo>
                  <a:lnTo>
                    <a:pt x="1158529" y="1044893"/>
                  </a:lnTo>
                  <a:cubicBezTo>
                    <a:pt x="1156630" y="1045845"/>
                    <a:pt x="1154731" y="1046798"/>
                    <a:pt x="1152832" y="1047750"/>
                  </a:cubicBezTo>
                  <a:cubicBezTo>
                    <a:pt x="1143337" y="1050608"/>
                    <a:pt x="1133843" y="1047750"/>
                    <a:pt x="1128146" y="1039178"/>
                  </a:cubicBezTo>
                  <a:cubicBezTo>
                    <a:pt x="1121499" y="1028700"/>
                    <a:pt x="1123398" y="1015365"/>
                    <a:pt x="1133843" y="1007745"/>
                  </a:cubicBezTo>
                  <a:lnTo>
                    <a:pt x="1132893" y="1007745"/>
                  </a:lnTo>
                  <a:close/>
                  <a:moveTo>
                    <a:pt x="1168024" y="1110615"/>
                  </a:moveTo>
                  <a:lnTo>
                    <a:pt x="1507936" y="868680"/>
                  </a:lnTo>
                  <a:cubicBezTo>
                    <a:pt x="1517431" y="862013"/>
                    <a:pt x="1531673" y="863918"/>
                    <a:pt x="1539269" y="874395"/>
                  </a:cubicBezTo>
                  <a:cubicBezTo>
                    <a:pt x="1545915" y="884873"/>
                    <a:pt x="1544016" y="898208"/>
                    <a:pt x="1533572" y="905828"/>
                  </a:cubicBezTo>
                  <a:lnTo>
                    <a:pt x="1193660" y="1147763"/>
                  </a:lnTo>
                  <a:cubicBezTo>
                    <a:pt x="1191761" y="1148715"/>
                    <a:pt x="1189862" y="1149668"/>
                    <a:pt x="1187963" y="1150620"/>
                  </a:cubicBezTo>
                  <a:cubicBezTo>
                    <a:pt x="1178468" y="1153478"/>
                    <a:pt x="1168973" y="1150620"/>
                    <a:pt x="1163276" y="1142048"/>
                  </a:cubicBezTo>
                  <a:cubicBezTo>
                    <a:pt x="1156630" y="1131570"/>
                    <a:pt x="1158529" y="1118235"/>
                    <a:pt x="1168973" y="1110615"/>
                  </a:cubicBezTo>
                  <a:lnTo>
                    <a:pt x="1168024" y="1110615"/>
                  </a:lnTo>
                  <a:close/>
                  <a:moveTo>
                    <a:pt x="295455" y="605790"/>
                  </a:moveTo>
                  <a:cubicBezTo>
                    <a:pt x="295455" y="593408"/>
                    <a:pt x="304950" y="582930"/>
                    <a:pt x="317293" y="582930"/>
                  </a:cubicBezTo>
                  <a:lnTo>
                    <a:pt x="734113" y="568643"/>
                  </a:lnTo>
                  <a:cubicBezTo>
                    <a:pt x="746456" y="568643"/>
                    <a:pt x="756901" y="578168"/>
                    <a:pt x="756901" y="590550"/>
                  </a:cubicBezTo>
                  <a:cubicBezTo>
                    <a:pt x="756901" y="601028"/>
                    <a:pt x="751204" y="609600"/>
                    <a:pt x="741709" y="612458"/>
                  </a:cubicBezTo>
                  <a:cubicBezTo>
                    <a:pt x="732214" y="615315"/>
                    <a:pt x="737911" y="613410"/>
                    <a:pt x="735063" y="613410"/>
                  </a:cubicBezTo>
                  <a:lnTo>
                    <a:pt x="318243" y="627698"/>
                  </a:lnTo>
                  <a:cubicBezTo>
                    <a:pt x="305899" y="627698"/>
                    <a:pt x="295455" y="618173"/>
                    <a:pt x="295455" y="605790"/>
                  </a:cubicBezTo>
                  <a:lnTo>
                    <a:pt x="295455" y="605790"/>
                  </a:lnTo>
                  <a:close/>
                  <a:moveTo>
                    <a:pt x="329636" y="708660"/>
                  </a:moveTo>
                  <a:cubicBezTo>
                    <a:pt x="329636" y="696278"/>
                    <a:pt x="339131" y="685800"/>
                    <a:pt x="351474" y="685800"/>
                  </a:cubicBezTo>
                  <a:lnTo>
                    <a:pt x="768294" y="671513"/>
                  </a:lnTo>
                  <a:cubicBezTo>
                    <a:pt x="780637" y="671513"/>
                    <a:pt x="791082" y="681038"/>
                    <a:pt x="791082" y="693420"/>
                  </a:cubicBezTo>
                  <a:cubicBezTo>
                    <a:pt x="791082" y="703898"/>
                    <a:pt x="785385" y="712470"/>
                    <a:pt x="775890" y="715328"/>
                  </a:cubicBezTo>
                  <a:cubicBezTo>
                    <a:pt x="766395" y="718185"/>
                    <a:pt x="772092" y="716280"/>
                    <a:pt x="769244" y="716280"/>
                  </a:cubicBezTo>
                  <a:lnTo>
                    <a:pt x="352424" y="730568"/>
                  </a:lnTo>
                  <a:cubicBezTo>
                    <a:pt x="340080" y="730568"/>
                    <a:pt x="329636" y="721043"/>
                    <a:pt x="329636" y="708660"/>
                  </a:cubicBezTo>
                  <a:lnTo>
                    <a:pt x="329636" y="708660"/>
                  </a:lnTo>
                  <a:close/>
                  <a:moveTo>
                    <a:pt x="364767" y="811530"/>
                  </a:moveTo>
                  <a:cubicBezTo>
                    <a:pt x="364767" y="799148"/>
                    <a:pt x="374262" y="788670"/>
                    <a:pt x="386605" y="788670"/>
                  </a:cubicBezTo>
                  <a:lnTo>
                    <a:pt x="803425" y="774383"/>
                  </a:lnTo>
                  <a:cubicBezTo>
                    <a:pt x="815768" y="774383"/>
                    <a:pt x="826212" y="783908"/>
                    <a:pt x="826212" y="796290"/>
                  </a:cubicBezTo>
                  <a:cubicBezTo>
                    <a:pt x="826212" y="806768"/>
                    <a:pt x="820515" y="815340"/>
                    <a:pt x="811021" y="818198"/>
                  </a:cubicBezTo>
                  <a:cubicBezTo>
                    <a:pt x="801526" y="821055"/>
                    <a:pt x="807223" y="819150"/>
                    <a:pt x="804374" y="819150"/>
                  </a:cubicBezTo>
                  <a:lnTo>
                    <a:pt x="387554" y="833438"/>
                  </a:lnTo>
                  <a:cubicBezTo>
                    <a:pt x="375211" y="833438"/>
                    <a:pt x="364767" y="823913"/>
                    <a:pt x="364767" y="811530"/>
                  </a:cubicBezTo>
                  <a:lnTo>
                    <a:pt x="364767" y="811530"/>
                  </a:lnTo>
                  <a:close/>
                  <a:moveTo>
                    <a:pt x="398948" y="915353"/>
                  </a:moveTo>
                  <a:cubicBezTo>
                    <a:pt x="398948" y="902970"/>
                    <a:pt x="408443" y="892493"/>
                    <a:pt x="420786" y="892493"/>
                  </a:cubicBezTo>
                  <a:lnTo>
                    <a:pt x="837606" y="878205"/>
                  </a:lnTo>
                  <a:cubicBezTo>
                    <a:pt x="849949" y="878205"/>
                    <a:pt x="860393" y="887730"/>
                    <a:pt x="860393" y="900113"/>
                  </a:cubicBezTo>
                  <a:cubicBezTo>
                    <a:pt x="860393" y="910590"/>
                    <a:pt x="854697" y="919163"/>
                    <a:pt x="845202" y="922020"/>
                  </a:cubicBezTo>
                  <a:cubicBezTo>
                    <a:pt x="835707" y="924878"/>
                    <a:pt x="841404" y="922973"/>
                    <a:pt x="838555" y="922973"/>
                  </a:cubicBezTo>
                  <a:lnTo>
                    <a:pt x="421735" y="937260"/>
                  </a:lnTo>
                  <a:cubicBezTo>
                    <a:pt x="409392" y="937260"/>
                    <a:pt x="398948" y="927735"/>
                    <a:pt x="398948" y="915353"/>
                  </a:cubicBezTo>
                  <a:lnTo>
                    <a:pt x="398948" y="915353"/>
                  </a:lnTo>
                  <a:close/>
                  <a:moveTo>
                    <a:pt x="434079" y="1018223"/>
                  </a:moveTo>
                  <a:cubicBezTo>
                    <a:pt x="434079" y="1005840"/>
                    <a:pt x="443573" y="995363"/>
                    <a:pt x="455917" y="995363"/>
                  </a:cubicBezTo>
                  <a:lnTo>
                    <a:pt x="872737" y="981075"/>
                  </a:lnTo>
                  <a:cubicBezTo>
                    <a:pt x="885080" y="981075"/>
                    <a:pt x="895524" y="990600"/>
                    <a:pt x="895524" y="1002983"/>
                  </a:cubicBezTo>
                  <a:cubicBezTo>
                    <a:pt x="895524" y="1013460"/>
                    <a:pt x="889827" y="1022033"/>
                    <a:pt x="880332" y="1024890"/>
                  </a:cubicBezTo>
                  <a:cubicBezTo>
                    <a:pt x="870838" y="1027748"/>
                    <a:pt x="876535" y="1025843"/>
                    <a:pt x="873686" y="1025843"/>
                  </a:cubicBezTo>
                  <a:lnTo>
                    <a:pt x="456866" y="1040130"/>
                  </a:lnTo>
                  <a:cubicBezTo>
                    <a:pt x="444523" y="1040130"/>
                    <a:pt x="434079" y="1030605"/>
                    <a:pt x="434079" y="1018223"/>
                  </a:cubicBezTo>
                  <a:lnTo>
                    <a:pt x="434079" y="1018223"/>
                  </a:lnTo>
                  <a:close/>
                  <a:moveTo>
                    <a:pt x="468260" y="1121093"/>
                  </a:moveTo>
                  <a:cubicBezTo>
                    <a:pt x="468260" y="1108710"/>
                    <a:pt x="477755" y="1098233"/>
                    <a:pt x="490098" y="1098233"/>
                  </a:cubicBezTo>
                  <a:lnTo>
                    <a:pt x="906918" y="1083945"/>
                  </a:lnTo>
                  <a:cubicBezTo>
                    <a:pt x="919261" y="1083945"/>
                    <a:pt x="929705" y="1093470"/>
                    <a:pt x="929705" y="1105853"/>
                  </a:cubicBezTo>
                  <a:cubicBezTo>
                    <a:pt x="929705" y="1116330"/>
                    <a:pt x="924008" y="1124903"/>
                    <a:pt x="914514" y="1127760"/>
                  </a:cubicBezTo>
                  <a:cubicBezTo>
                    <a:pt x="905019" y="1130618"/>
                    <a:pt x="910716" y="1128713"/>
                    <a:pt x="907867" y="1128713"/>
                  </a:cubicBezTo>
                  <a:lnTo>
                    <a:pt x="491047" y="1143000"/>
                  </a:lnTo>
                  <a:cubicBezTo>
                    <a:pt x="478704" y="1143000"/>
                    <a:pt x="468260" y="1133475"/>
                    <a:pt x="468260" y="1121093"/>
                  </a:cubicBezTo>
                  <a:lnTo>
                    <a:pt x="468260" y="1121093"/>
                  </a:lnTo>
                  <a:close/>
                  <a:moveTo>
                    <a:pt x="503390" y="1223963"/>
                  </a:moveTo>
                  <a:cubicBezTo>
                    <a:pt x="503390" y="1211580"/>
                    <a:pt x="512885" y="1201103"/>
                    <a:pt x="525228" y="1201103"/>
                  </a:cubicBezTo>
                  <a:lnTo>
                    <a:pt x="942048" y="1186815"/>
                  </a:lnTo>
                  <a:cubicBezTo>
                    <a:pt x="954392" y="1186815"/>
                    <a:pt x="964836" y="1196340"/>
                    <a:pt x="964836" y="1208723"/>
                  </a:cubicBezTo>
                  <a:cubicBezTo>
                    <a:pt x="964836" y="1219200"/>
                    <a:pt x="959139" y="1227773"/>
                    <a:pt x="949644" y="1230630"/>
                  </a:cubicBezTo>
                  <a:cubicBezTo>
                    <a:pt x="940149" y="1233488"/>
                    <a:pt x="945846" y="1231583"/>
                    <a:pt x="942998" y="1231583"/>
                  </a:cubicBezTo>
                  <a:lnTo>
                    <a:pt x="526178" y="1245870"/>
                  </a:lnTo>
                  <a:cubicBezTo>
                    <a:pt x="513835" y="1245870"/>
                    <a:pt x="503390" y="1236345"/>
                    <a:pt x="503390" y="1223963"/>
                  </a:cubicBezTo>
                  <a:lnTo>
                    <a:pt x="503390" y="1223963"/>
                  </a:lnTo>
                  <a:close/>
                  <a:moveTo>
                    <a:pt x="832859" y="398145"/>
                  </a:moveTo>
                  <a:lnTo>
                    <a:pt x="1167074" y="1391603"/>
                  </a:lnTo>
                  <a:lnTo>
                    <a:pt x="1728215" y="989648"/>
                  </a:lnTo>
                  <a:cubicBezTo>
                    <a:pt x="1734861" y="984885"/>
                    <a:pt x="1737710" y="975360"/>
                    <a:pt x="1734861" y="967740"/>
                  </a:cubicBezTo>
                  <a:lnTo>
                    <a:pt x="1421534" y="32385"/>
                  </a:lnTo>
                  <a:lnTo>
                    <a:pt x="1497492" y="38100"/>
                  </a:lnTo>
                  <a:cubicBezTo>
                    <a:pt x="1505088" y="38100"/>
                    <a:pt x="1512684" y="43815"/>
                    <a:pt x="1514583" y="51435"/>
                  </a:cubicBezTo>
                  <a:lnTo>
                    <a:pt x="1835506" y="1005840"/>
                  </a:lnTo>
                  <a:cubicBezTo>
                    <a:pt x="1838354" y="1014413"/>
                    <a:pt x="1828859" y="1025843"/>
                    <a:pt x="1822213" y="1030605"/>
                  </a:cubicBezTo>
                  <a:cubicBezTo>
                    <a:pt x="1736760" y="1090613"/>
                    <a:pt x="1167074" y="1482090"/>
                    <a:pt x="1166125" y="1480185"/>
                  </a:cubicBezTo>
                  <a:cubicBezTo>
                    <a:pt x="1074975" y="1484948"/>
                    <a:pt x="475856" y="1516380"/>
                    <a:pt x="372363" y="1520190"/>
                  </a:cubicBezTo>
                  <a:cubicBezTo>
                    <a:pt x="363817" y="1520190"/>
                    <a:pt x="356222" y="1515428"/>
                    <a:pt x="353373" y="1506855"/>
                  </a:cubicBezTo>
                  <a:lnTo>
                    <a:pt x="32450" y="552450"/>
                  </a:lnTo>
                  <a:cubicBezTo>
                    <a:pt x="29602" y="544830"/>
                    <a:pt x="32450" y="536258"/>
                    <a:pt x="38147" y="531495"/>
                  </a:cubicBezTo>
                  <a:lnTo>
                    <a:pt x="95116" y="481013"/>
                  </a:lnTo>
                  <a:lnTo>
                    <a:pt x="410342" y="1416368"/>
                  </a:lnTo>
                  <a:cubicBezTo>
                    <a:pt x="413190" y="1423988"/>
                    <a:pt x="420786" y="1429703"/>
                    <a:pt x="429331" y="1429703"/>
                  </a:cubicBezTo>
                  <a:lnTo>
                    <a:pt x="1112954" y="1411605"/>
                  </a:lnTo>
                  <a:lnTo>
                    <a:pt x="778738" y="417195"/>
                  </a:lnTo>
                </a:path>
              </a:pathLst>
            </a:custGeom>
            <a:solidFill>
              <a:srgbClr val="869DAE"/>
            </a:solidFill>
            <a:ln w="9480" cap="flat">
              <a:noFill/>
              <a:prstDash val="solid"/>
              <a:miter/>
            </a:ln>
          </p:spPr>
          <p:txBody>
            <a:bodyPr rtlCol="0" anchor="ctr"/>
            <a:lstStyle/>
            <a:p>
              <a:endParaRPr lang="en-GB"/>
            </a:p>
          </p:txBody>
        </p:sp>
      </p:grpSp>
      <p:grpSp>
        <p:nvGrpSpPr>
          <p:cNvPr id="294" name="Group 293">
            <a:extLst>
              <a:ext uri="{FF2B5EF4-FFF2-40B4-BE49-F238E27FC236}">
                <a16:creationId xmlns:a16="http://schemas.microsoft.com/office/drawing/2014/main" id="{68D1E5FB-3613-951F-9029-E48093C5420D}"/>
              </a:ext>
            </a:extLst>
          </p:cNvPr>
          <p:cNvGrpSpPr/>
          <p:nvPr userDrawn="1"/>
        </p:nvGrpSpPr>
        <p:grpSpPr>
          <a:xfrm>
            <a:off x="8343346" y="3688452"/>
            <a:ext cx="1105881" cy="604858"/>
            <a:chOff x="1596719" y="1027510"/>
            <a:chExt cx="1591485" cy="870457"/>
          </a:xfrm>
        </p:grpSpPr>
        <p:sp>
          <p:nvSpPr>
            <p:cNvPr id="295" name="Freeform 294">
              <a:extLst>
                <a:ext uri="{FF2B5EF4-FFF2-40B4-BE49-F238E27FC236}">
                  <a16:creationId xmlns:a16="http://schemas.microsoft.com/office/drawing/2014/main" id="{B41C0CB9-AE4F-37CF-1EBC-0846A03B6C01}"/>
                </a:ext>
              </a:extLst>
            </p:cNvPr>
            <p:cNvSpPr/>
            <p:nvPr/>
          </p:nvSpPr>
          <p:spPr>
            <a:xfrm rot="530401">
              <a:off x="1674971" y="1184236"/>
              <a:ext cx="1513233" cy="652711"/>
            </a:xfrm>
            <a:custGeom>
              <a:avLst/>
              <a:gdLst>
                <a:gd name="connsiteX0" fmla="*/ 1454769 w 1513233"/>
                <a:gd name="connsiteY0" fmla="*/ 0 h 652711"/>
                <a:gd name="connsiteX1" fmla="*/ 1513233 w 1513233"/>
                <a:gd name="connsiteY1" fmla="*/ 57975 h 652711"/>
                <a:gd name="connsiteX2" fmla="*/ 1513233 w 1513233"/>
                <a:gd name="connsiteY2" fmla="*/ 594737 h 652711"/>
                <a:gd name="connsiteX3" fmla="*/ 1454769 w 1513233"/>
                <a:gd name="connsiteY3" fmla="*/ 652712 h 652711"/>
                <a:gd name="connsiteX4" fmla="*/ 58464 w 1513233"/>
                <a:gd name="connsiteY4" fmla="*/ 652712 h 652711"/>
                <a:gd name="connsiteX5" fmla="*/ 0 w 1513233"/>
                <a:gd name="connsiteY5" fmla="*/ 594737 h 652711"/>
                <a:gd name="connsiteX6" fmla="*/ 0 w 1513233"/>
                <a:gd name="connsiteY6" fmla="*/ 57975 h 652711"/>
                <a:gd name="connsiteX7" fmla="*/ 58464 w 1513233"/>
                <a:gd name="connsiteY7" fmla="*/ 0 h 652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513233" h="652711">
                  <a:moveTo>
                    <a:pt x="1454769" y="0"/>
                  </a:moveTo>
                  <a:cubicBezTo>
                    <a:pt x="1487058" y="0"/>
                    <a:pt x="1513233" y="25956"/>
                    <a:pt x="1513233" y="57975"/>
                  </a:cubicBezTo>
                  <a:lnTo>
                    <a:pt x="1513233" y="594737"/>
                  </a:lnTo>
                  <a:cubicBezTo>
                    <a:pt x="1513233" y="626756"/>
                    <a:pt x="1487058" y="652712"/>
                    <a:pt x="1454769" y="652712"/>
                  </a:cubicBezTo>
                  <a:lnTo>
                    <a:pt x="58464" y="652712"/>
                  </a:lnTo>
                  <a:cubicBezTo>
                    <a:pt x="26175" y="652712"/>
                    <a:pt x="0" y="626756"/>
                    <a:pt x="0" y="594737"/>
                  </a:cubicBezTo>
                  <a:lnTo>
                    <a:pt x="0" y="57975"/>
                  </a:lnTo>
                  <a:cubicBezTo>
                    <a:pt x="0" y="25956"/>
                    <a:pt x="26175" y="0"/>
                    <a:pt x="58464" y="0"/>
                  </a:cubicBezTo>
                  <a:close/>
                </a:path>
              </a:pathLst>
            </a:custGeom>
            <a:solidFill>
              <a:srgbClr val="FFFFFF"/>
            </a:solidFill>
            <a:ln w="9469" cap="flat">
              <a:noFill/>
              <a:prstDash val="solid"/>
              <a:miter/>
            </a:ln>
          </p:spPr>
          <p:txBody>
            <a:bodyPr rtlCol="0" anchor="ctr"/>
            <a:lstStyle/>
            <a:p>
              <a:endParaRPr lang="en-GB"/>
            </a:p>
          </p:txBody>
        </p:sp>
        <p:sp>
          <p:nvSpPr>
            <p:cNvPr id="296" name="Freeform 295">
              <a:extLst>
                <a:ext uri="{FF2B5EF4-FFF2-40B4-BE49-F238E27FC236}">
                  <a16:creationId xmlns:a16="http://schemas.microsoft.com/office/drawing/2014/main" id="{0CD1AD0D-2B9A-E20A-B326-413F37A33C8E}"/>
                </a:ext>
              </a:extLst>
            </p:cNvPr>
            <p:cNvSpPr/>
            <p:nvPr/>
          </p:nvSpPr>
          <p:spPr>
            <a:xfrm>
              <a:off x="1673834" y="1096984"/>
              <a:ext cx="1436968" cy="731602"/>
            </a:xfrm>
            <a:custGeom>
              <a:avLst/>
              <a:gdLst>
                <a:gd name="connsiteX0" fmla="*/ 1333456 w 1436968"/>
                <a:gd name="connsiteY0" fmla="*/ 731603 h 731602"/>
                <a:gd name="connsiteX1" fmla="*/ 1328797 w 1436968"/>
                <a:gd name="connsiteY1" fmla="*/ 731226 h 731602"/>
                <a:gd name="connsiteX2" fmla="*/ 25085 w 1436968"/>
                <a:gd name="connsiteY2" fmla="*/ 530057 h 731602"/>
                <a:gd name="connsiteX3" fmla="*/ 368 w 1436968"/>
                <a:gd name="connsiteY3" fmla="*/ 496498 h 731602"/>
                <a:gd name="connsiteX4" fmla="*/ 74328 w 1436968"/>
                <a:gd name="connsiteY4" fmla="*/ 24875 h 731602"/>
                <a:gd name="connsiteX5" fmla="*/ 108171 w 1436968"/>
                <a:gd name="connsiteY5" fmla="*/ 365 h 731602"/>
                <a:gd name="connsiteX6" fmla="*/ 1411884 w 1436968"/>
                <a:gd name="connsiteY6" fmla="*/ 201533 h 731602"/>
                <a:gd name="connsiteX7" fmla="*/ 1431277 w 1436968"/>
                <a:gd name="connsiteY7" fmla="*/ 213223 h 731602"/>
                <a:gd name="connsiteX8" fmla="*/ 1436600 w 1436968"/>
                <a:gd name="connsiteY8" fmla="*/ 235093 h 731602"/>
                <a:gd name="connsiteX9" fmla="*/ 1362545 w 1436968"/>
                <a:gd name="connsiteY9" fmla="*/ 706716 h 731602"/>
                <a:gd name="connsiteX10" fmla="*/ 1350757 w 1436968"/>
                <a:gd name="connsiteY10" fmla="*/ 725946 h 731602"/>
                <a:gd name="connsiteX11" fmla="*/ 1333360 w 1436968"/>
                <a:gd name="connsiteY11" fmla="*/ 731603 h 731602"/>
                <a:gd name="connsiteX12" fmla="*/ 103703 w 1436968"/>
                <a:gd name="connsiteY12" fmla="*/ 11206 h 731602"/>
                <a:gd name="connsiteX13" fmla="*/ 85641 w 1436968"/>
                <a:gd name="connsiteY13" fmla="*/ 26572 h 731602"/>
                <a:gd name="connsiteX14" fmla="*/ 11586 w 1436968"/>
                <a:gd name="connsiteY14" fmla="*/ 498195 h 731602"/>
                <a:gd name="connsiteX15" fmla="*/ 26891 w 1436968"/>
                <a:gd name="connsiteY15" fmla="*/ 518934 h 731602"/>
                <a:gd name="connsiteX16" fmla="*/ 1330604 w 1436968"/>
                <a:gd name="connsiteY16" fmla="*/ 720102 h 731602"/>
                <a:gd name="connsiteX17" fmla="*/ 1344198 w 1436968"/>
                <a:gd name="connsiteY17" fmla="*/ 716803 h 731602"/>
                <a:gd name="connsiteX18" fmla="*/ 1351518 w 1436968"/>
                <a:gd name="connsiteY18" fmla="*/ 704925 h 731602"/>
                <a:gd name="connsiteX19" fmla="*/ 1425573 w 1436968"/>
                <a:gd name="connsiteY19" fmla="*/ 233302 h 731602"/>
                <a:gd name="connsiteX20" fmla="*/ 1422246 w 1436968"/>
                <a:gd name="connsiteY20" fmla="*/ 219821 h 731602"/>
                <a:gd name="connsiteX21" fmla="*/ 1410268 w 1436968"/>
                <a:gd name="connsiteY21" fmla="*/ 212563 h 731602"/>
                <a:gd name="connsiteX22" fmla="*/ 106460 w 1436968"/>
                <a:gd name="connsiteY22" fmla="*/ 11395 h 731602"/>
                <a:gd name="connsiteX23" fmla="*/ 103608 w 1436968"/>
                <a:gd name="connsiteY23" fmla="*/ 11206 h 7316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436968" h="731602">
                  <a:moveTo>
                    <a:pt x="1333456" y="731603"/>
                  </a:moveTo>
                  <a:cubicBezTo>
                    <a:pt x="1331935" y="731603"/>
                    <a:pt x="1330413" y="731508"/>
                    <a:pt x="1328797" y="731226"/>
                  </a:cubicBezTo>
                  <a:lnTo>
                    <a:pt x="25085" y="530057"/>
                  </a:lnTo>
                  <a:cubicBezTo>
                    <a:pt x="8924" y="527607"/>
                    <a:pt x="-2198" y="512524"/>
                    <a:pt x="368" y="496498"/>
                  </a:cubicBezTo>
                  <a:lnTo>
                    <a:pt x="74328" y="24875"/>
                  </a:lnTo>
                  <a:cubicBezTo>
                    <a:pt x="76800" y="8849"/>
                    <a:pt x="92010" y="-2180"/>
                    <a:pt x="108171" y="365"/>
                  </a:cubicBezTo>
                  <a:lnTo>
                    <a:pt x="1411884" y="201533"/>
                  </a:lnTo>
                  <a:cubicBezTo>
                    <a:pt x="1419679" y="202759"/>
                    <a:pt x="1426619" y="206907"/>
                    <a:pt x="1431277" y="213223"/>
                  </a:cubicBezTo>
                  <a:cubicBezTo>
                    <a:pt x="1435935" y="219539"/>
                    <a:pt x="1437836" y="227363"/>
                    <a:pt x="1436600" y="235093"/>
                  </a:cubicBezTo>
                  <a:lnTo>
                    <a:pt x="1362545" y="706716"/>
                  </a:lnTo>
                  <a:cubicBezTo>
                    <a:pt x="1361309" y="714446"/>
                    <a:pt x="1357127" y="721327"/>
                    <a:pt x="1350757" y="725946"/>
                  </a:cubicBezTo>
                  <a:cubicBezTo>
                    <a:pt x="1345624" y="729623"/>
                    <a:pt x="1339540" y="731603"/>
                    <a:pt x="1333360" y="731603"/>
                  </a:cubicBezTo>
                  <a:close/>
                  <a:moveTo>
                    <a:pt x="103703" y="11206"/>
                  </a:moveTo>
                  <a:cubicBezTo>
                    <a:pt x="94862" y="11206"/>
                    <a:pt x="87067" y="17616"/>
                    <a:pt x="85641" y="26572"/>
                  </a:cubicBezTo>
                  <a:lnTo>
                    <a:pt x="11586" y="498195"/>
                  </a:lnTo>
                  <a:cubicBezTo>
                    <a:pt x="10065" y="508093"/>
                    <a:pt x="16910" y="517426"/>
                    <a:pt x="26891" y="518934"/>
                  </a:cubicBezTo>
                  <a:lnTo>
                    <a:pt x="1330604" y="720102"/>
                  </a:lnTo>
                  <a:cubicBezTo>
                    <a:pt x="1335452" y="720856"/>
                    <a:pt x="1340300" y="719725"/>
                    <a:pt x="1344198" y="716803"/>
                  </a:cubicBezTo>
                  <a:cubicBezTo>
                    <a:pt x="1348190" y="713974"/>
                    <a:pt x="1350757" y="709732"/>
                    <a:pt x="1351518" y="704925"/>
                  </a:cubicBezTo>
                  <a:lnTo>
                    <a:pt x="1425573" y="233302"/>
                  </a:lnTo>
                  <a:cubicBezTo>
                    <a:pt x="1426333" y="228494"/>
                    <a:pt x="1425193" y="223686"/>
                    <a:pt x="1422246" y="219821"/>
                  </a:cubicBezTo>
                  <a:cubicBezTo>
                    <a:pt x="1419394" y="215862"/>
                    <a:pt x="1415116" y="213317"/>
                    <a:pt x="1410268" y="212563"/>
                  </a:cubicBezTo>
                  <a:lnTo>
                    <a:pt x="106460" y="11395"/>
                  </a:lnTo>
                  <a:cubicBezTo>
                    <a:pt x="105510" y="11300"/>
                    <a:pt x="104559" y="11206"/>
                    <a:pt x="103608" y="11206"/>
                  </a:cubicBezTo>
                  <a:close/>
                </a:path>
              </a:pathLst>
            </a:custGeom>
            <a:solidFill>
              <a:srgbClr val="869DAE"/>
            </a:solidFill>
            <a:ln w="9469" cap="flat">
              <a:noFill/>
              <a:prstDash val="solid"/>
              <a:miter/>
            </a:ln>
          </p:spPr>
          <p:txBody>
            <a:bodyPr rtlCol="0" anchor="ctr"/>
            <a:lstStyle/>
            <a:p>
              <a:endParaRPr lang="en-GB"/>
            </a:p>
          </p:txBody>
        </p:sp>
        <p:sp>
          <p:nvSpPr>
            <p:cNvPr id="297" name="Freeform 296">
              <a:extLst>
                <a:ext uri="{FF2B5EF4-FFF2-40B4-BE49-F238E27FC236}">
                  <a16:creationId xmlns:a16="http://schemas.microsoft.com/office/drawing/2014/main" id="{AF0AE82F-B93E-BCF8-A3F4-2A47AEC1544E}"/>
                </a:ext>
              </a:extLst>
            </p:cNvPr>
            <p:cNvSpPr/>
            <p:nvPr/>
          </p:nvSpPr>
          <p:spPr>
            <a:xfrm>
              <a:off x="1596719" y="1027510"/>
              <a:ext cx="1591290" cy="870457"/>
            </a:xfrm>
            <a:custGeom>
              <a:avLst/>
              <a:gdLst>
                <a:gd name="connsiteX0" fmla="*/ 1444031 w 1591290"/>
                <a:gd name="connsiteY0" fmla="*/ 870458 h 870458"/>
                <a:gd name="connsiteX1" fmla="*/ 1434050 w 1591290"/>
                <a:gd name="connsiteY1" fmla="*/ 869704 h 870458"/>
                <a:gd name="connsiteX2" fmla="*/ 54286 w 1591290"/>
                <a:gd name="connsiteY2" fmla="*/ 656847 h 870458"/>
                <a:gd name="connsiteX3" fmla="*/ 765 w 1591290"/>
                <a:gd name="connsiteY3" fmla="*/ 584260 h 870458"/>
                <a:gd name="connsiteX4" fmla="*/ 84041 w 1591290"/>
                <a:gd name="connsiteY4" fmla="*/ 53814 h 870458"/>
                <a:gd name="connsiteX5" fmla="*/ 109613 w 1591290"/>
                <a:gd name="connsiteY5" fmla="*/ 12242 h 870458"/>
                <a:gd name="connsiteX6" fmla="*/ 157241 w 1591290"/>
                <a:gd name="connsiteY6" fmla="*/ 741 h 870458"/>
                <a:gd name="connsiteX7" fmla="*/ 1537004 w 1591290"/>
                <a:gd name="connsiteY7" fmla="*/ 213598 h 870458"/>
                <a:gd name="connsiteX8" fmla="*/ 1590526 w 1591290"/>
                <a:gd name="connsiteY8" fmla="*/ 286185 h 870458"/>
                <a:gd name="connsiteX9" fmla="*/ 1507344 w 1591290"/>
                <a:gd name="connsiteY9" fmla="*/ 816537 h 870458"/>
                <a:gd name="connsiteX10" fmla="*/ 1481772 w 1591290"/>
                <a:gd name="connsiteY10" fmla="*/ 858109 h 870458"/>
                <a:gd name="connsiteX11" fmla="*/ 1444031 w 1591290"/>
                <a:gd name="connsiteY11" fmla="*/ 870364 h 870458"/>
                <a:gd name="connsiteX12" fmla="*/ 147259 w 1591290"/>
                <a:gd name="connsiteY12" fmla="*/ 11205 h 870458"/>
                <a:gd name="connsiteX13" fmla="*/ 116268 w 1591290"/>
                <a:gd name="connsiteY13" fmla="*/ 21292 h 870458"/>
                <a:gd name="connsiteX14" fmla="*/ 95259 w 1591290"/>
                <a:gd name="connsiteY14" fmla="*/ 55511 h 870458"/>
                <a:gd name="connsiteX15" fmla="*/ 11982 w 1591290"/>
                <a:gd name="connsiteY15" fmla="*/ 585957 h 870458"/>
                <a:gd name="connsiteX16" fmla="*/ 55997 w 1591290"/>
                <a:gd name="connsiteY16" fmla="*/ 645723 h 870458"/>
                <a:gd name="connsiteX17" fmla="*/ 1435761 w 1591290"/>
                <a:gd name="connsiteY17" fmla="*/ 858580 h 870458"/>
                <a:gd name="connsiteX18" fmla="*/ 1475022 w 1591290"/>
                <a:gd name="connsiteY18" fmla="*/ 849154 h 870458"/>
                <a:gd name="connsiteX19" fmla="*/ 1496032 w 1591290"/>
                <a:gd name="connsiteY19" fmla="*/ 814934 h 870458"/>
                <a:gd name="connsiteX20" fmla="*/ 1579213 w 1591290"/>
                <a:gd name="connsiteY20" fmla="*/ 284582 h 870458"/>
                <a:gd name="connsiteX21" fmla="*/ 1535198 w 1591290"/>
                <a:gd name="connsiteY21" fmla="*/ 224816 h 870458"/>
                <a:gd name="connsiteX22" fmla="*/ 155529 w 1591290"/>
                <a:gd name="connsiteY22" fmla="*/ 11865 h 870458"/>
                <a:gd name="connsiteX23" fmla="*/ 147259 w 1591290"/>
                <a:gd name="connsiteY23" fmla="*/ 11205 h 8704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591290" h="870458">
                  <a:moveTo>
                    <a:pt x="1444031" y="870458"/>
                  </a:moveTo>
                  <a:cubicBezTo>
                    <a:pt x="1440704" y="870458"/>
                    <a:pt x="1437377" y="870175"/>
                    <a:pt x="1434050" y="869704"/>
                  </a:cubicBezTo>
                  <a:lnTo>
                    <a:pt x="54286" y="656847"/>
                  </a:lnTo>
                  <a:cubicBezTo>
                    <a:pt x="19302" y="651473"/>
                    <a:pt x="-4654" y="618857"/>
                    <a:pt x="765" y="584260"/>
                  </a:cubicBezTo>
                  <a:lnTo>
                    <a:pt x="84041" y="53814"/>
                  </a:lnTo>
                  <a:cubicBezTo>
                    <a:pt x="86703" y="37034"/>
                    <a:pt x="95734" y="22234"/>
                    <a:pt x="109613" y="12242"/>
                  </a:cubicBezTo>
                  <a:cubicBezTo>
                    <a:pt x="123398" y="2249"/>
                    <a:pt x="140319" y="-1804"/>
                    <a:pt x="157241" y="741"/>
                  </a:cubicBezTo>
                  <a:lnTo>
                    <a:pt x="1537004" y="213598"/>
                  </a:lnTo>
                  <a:cubicBezTo>
                    <a:pt x="1571988" y="218972"/>
                    <a:pt x="1595944" y="251588"/>
                    <a:pt x="1590526" y="286185"/>
                  </a:cubicBezTo>
                  <a:lnTo>
                    <a:pt x="1507344" y="816537"/>
                  </a:lnTo>
                  <a:cubicBezTo>
                    <a:pt x="1504682" y="833316"/>
                    <a:pt x="1495651" y="848117"/>
                    <a:pt x="1481772" y="858109"/>
                  </a:cubicBezTo>
                  <a:cubicBezTo>
                    <a:pt x="1470649" y="866122"/>
                    <a:pt x="1457531" y="870364"/>
                    <a:pt x="1444031" y="870364"/>
                  </a:cubicBezTo>
                  <a:close/>
                  <a:moveTo>
                    <a:pt x="147259" y="11205"/>
                  </a:moveTo>
                  <a:cubicBezTo>
                    <a:pt x="136136" y="11205"/>
                    <a:pt x="125394" y="14693"/>
                    <a:pt x="116268" y="21292"/>
                  </a:cubicBezTo>
                  <a:cubicBezTo>
                    <a:pt x="104860" y="29587"/>
                    <a:pt x="97445" y="41653"/>
                    <a:pt x="95259" y="55511"/>
                  </a:cubicBezTo>
                  <a:lnTo>
                    <a:pt x="11982" y="585957"/>
                  </a:lnTo>
                  <a:cubicBezTo>
                    <a:pt x="7514" y="614426"/>
                    <a:pt x="27288" y="641292"/>
                    <a:pt x="55997" y="645723"/>
                  </a:cubicBezTo>
                  <a:lnTo>
                    <a:pt x="1435761" y="858580"/>
                  </a:lnTo>
                  <a:cubicBezTo>
                    <a:pt x="1449735" y="860748"/>
                    <a:pt x="1463615" y="857355"/>
                    <a:pt x="1475022" y="849154"/>
                  </a:cubicBezTo>
                  <a:cubicBezTo>
                    <a:pt x="1486430" y="840952"/>
                    <a:pt x="1493845" y="828792"/>
                    <a:pt x="1496032" y="814934"/>
                  </a:cubicBezTo>
                  <a:lnTo>
                    <a:pt x="1579213" y="284582"/>
                  </a:lnTo>
                  <a:cubicBezTo>
                    <a:pt x="1583681" y="256113"/>
                    <a:pt x="1563907" y="229247"/>
                    <a:pt x="1535198" y="224816"/>
                  </a:cubicBezTo>
                  <a:lnTo>
                    <a:pt x="155529" y="11865"/>
                  </a:lnTo>
                  <a:cubicBezTo>
                    <a:pt x="152773" y="11488"/>
                    <a:pt x="150016" y="11205"/>
                    <a:pt x="147259" y="11205"/>
                  </a:cubicBezTo>
                  <a:close/>
                </a:path>
              </a:pathLst>
            </a:custGeom>
            <a:solidFill>
              <a:srgbClr val="869DAE"/>
            </a:solidFill>
            <a:ln w="9469" cap="flat">
              <a:noFill/>
              <a:prstDash val="solid"/>
              <a:miter/>
            </a:ln>
          </p:spPr>
          <p:txBody>
            <a:bodyPr rtlCol="0" anchor="ctr"/>
            <a:lstStyle/>
            <a:p>
              <a:endParaRPr lang="en-GB"/>
            </a:p>
          </p:txBody>
        </p:sp>
        <p:grpSp>
          <p:nvGrpSpPr>
            <p:cNvPr id="301" name="Graphic 15">
              <a:extLst>
                <a:ext uri="{FF2B5EF4-FFF2-40B4-BE49-F238E27FC236}">
                  <a16:creationId xmlns:a16="http://schemas.microsoft.com/office/drawing/2014/main" id="{B62E1407-3367-70BA-2986-4A7100722D73}"/>
                </a:ext>
              </a:extLst>
            </p:cNvPr>
            <p:cNvGrpSpPr/>
            <p:nvPr/>
          </p:nvGrpSpPr>
          <p:grpSpPr>
            <a:xfrm>
              <a:off x="1857201" y="1268069"/>
              <a:ext cx="1087060" cy="427034"/>
              <a:chOff x="1857201" y="1268069"/>
              <a:chExt cx="1087060" cy="427034"/>
            </a:xfrm>
            <a:solidFill>
              <a:srgbClr val="869DAE"/>
            </a:solidFill>
          </p:grpSpPr>
          <p:sp>
            <p:nvSpPr>
              <p:cNvPr id="302" name="Freeform 301">
                <a:extLst>
                  <a:ext uri="{FF2B5EF4-FFF2-40B4-BE49-F238E27FC236}">
                    <a16:creationId xmlns:a16="http://schemas.microsoft.com/office/drawing/2014/main" id="{0837791B-BB71-27E5-81D2-E096D724B7CF}"/>
                  </a:ext>
                </a:extLst>
              </p:cNvPr>
              <p:cNvSpPr/>
              <p:nvPr/>
            </p:nvSpPr>
            <p:spPr>
              <a:xfrm>
                <a:off x="1877354" y="1268069"/>
                <a:ext cx="1066906" cy="220304"/>
              </a:xfrm>
              <a:custGeom>
                <a:avLst/>
                <a:gdLst>
                  <a:gd name="connsiteX0" fmla="*/ 1065101 w 1066906"/>
                  <a:gd name="connsiteY0" fmla="*/ 220304 h 220304"/>
                  <a:gd name="connsiteX1" fmla="*/ 959199 w 1066906"/>
                  <a:gd name="connsiteY1" fmla="*/ 181183 h 220304"/>
                  <a:gd name="connsiteX2" fmla="*/ 857575 w 1066906"/>
                  <a:gd name="connsiteY2" fmla="*/ 143664 h 220304"/>
                  <a:gd name="connsiteX3" fmla="*/ 749202 w 1066906"/>
                  <a:gd name="connsiteY3" fmla="*/ 148849 h 220304"/>
                  <a:gd name="connsiteX4" fmla="*/ 636266 w 1066906"/>
                  <a:gd name="connsiteY4" fmla="*/ 154223 h 220304"/>
                  <a:gd name="connsiteX5" fmla="*/ 530364 w 1066906"/>
                  <a:gd name="connsiteY5" fmla="*/ 115101 h 220304"/>
                  <a:gd name="connsiteX6" fmla="*/ 428740 w 1066906"/>
                  <a:gd name="connsiteY6" fmla="*/ 77583 h 220304"/>
                  <a:gd name="connsiteX7" fmla="*/ 320367 w 1066906"/>
                  <a:gd name="connsiteY7" fmla="*/ 82767 h 220304"/>
                  <a:gd name="connsiteX8" fmla="*/ 207525 w 1066906"/>
                  <a:gd name="connsiteY8" fmla="*/ 88141 h 220304"/>
                  <a:gd name="connsiteX9" fmla="*/ 101624 w 1066906"/>
                  <a:gd name="connsiteY9" fmla="*/ 49019 h 220304"/>
                  <a:gd name="connsiteX10" fmla="*/ 0 w 1066906"/>
                  <a:gd name="connsiteY10" fmla="*/ 11501 h 220304"/>
                  <a:gd name="connsiteX11" fmla="*/ 1806 w 1066906"/>
                  <a:gd name="connsiteY11" fmla="*/ 0 h 220304"/>
                  <a:gd name="connsiteX12" fmla="*/ 107708 w 1066906"/>
                  <a:gd name="connsiteY12" fmla="*/ 39121 h 220304"/>
                  <a:gd name="connsiteX13" fmla="*/ 209332 w 1066906"/>
                  <a:gd name="connsiteY13" fmla="*/ 76640 h 220304"/>
                  <a:gd name="connsiteX14" fmla="*/ 317705 w 1066906"/>
                  <a:gd name="connsiteY14" fmla="*/ 71455 h 220304"/>
                  <a:gd name="connsiteX15" fmla="*/ 430546 w 1066906"/>
                  <a:gd name="connsiteY15" fmla="*/ 66082 h 220304"/>
                  <a:gd name="connsiteX16" fmla="*/ 536448 w 1066906"/>
                  <a:gd name="connsiteY16" fmla="*/ 105203 h 220304"/>
                  <a:gd name="connsiteX17" fmla="*/ 638072 w 1066906"/>
                  <a:gd name="connsiteY17" fmla="*/ 142722 h 220304"/>
                  <a:gd name="connsiteX18" fmla="*/ 746445 w 1066906"/>
                  <a:gd name="connsiteY18" fmla="*/ 137537 h 220304"/>
                  <a:gd name="connsiteX19" fmla="*/ 859382 w 1066906"/>
                  <a:gd name="connsiteY19" fmla="*/ 132164 h 220304"/>
                  <a:gd name="connsiteX20" fmla="*/ 965283 w 1066906"/>
                  <a:gd name="connsiteY20" fmla="*/ 171285 h 220304"/>
                  <a:gd name="connsiteX21" fmla="*/ 1066907 w 1066906"/>
                  <a:gd name="connsiteY21" fmla="*/ 208804 h 220304"/>
                  <a:gd name="connsiteX22" fmla="*/ 1065101 w 1066906"/>
                  <a:gd name="connsiteY22" fmla="*/ 220304 h 2203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066906" h="220304">
                    <a:moveTo>
                      <a:pt x="1065101" y="220304"/>
                    </a:moveTo>
                    <a:cubicBezTo>
                      <a:pt x="1010344" y="211820"/>
                      <a:pt x="984296" y="196266"/>
                      <a:pt x="959199" y="181183"/>
                    </a:cubicBezTo>
                    <a:cubicBezTo>
                      <a:pt x="933912" y="166006"/>
                      <a:pt x="910051" y="151772"/>
                      <a:pt x="857575" y="143664"/>
                    </a:cubicBezTo>
                    <a:cubicBezTo>
                      <a:pt x="805100" y="135557"/>
                      <a:pt x="777911" y="141968"/>
                      <a:pt x="749202" y="148849"/>
                    </a:cubicBezTo>
                    <a:cubicBezTo>
                      <a:pt x="720588" y="155637"/>
                      <a:pt x="691023" y="162612"/>
                      <a:pt x="636266" y="154223"/>
                    </a:cubicBezTo>
                    <a:cubicBezTo>
                      <a:pt x="581509" y="145738"/>
                      <a:pt x="555556" y="130184"/>
                      <a:pt x="530364" y="115101"/>
                    </a:cubicBezTo>
                    <a:cubicBezTo>
                      <a:pt x="505077" y="99924"/>
                      <a:pt x="481216" y="85690"/>
                      <a:pt x="428740" y="77583"/>
                    </a:cubicBezTo>
                    <a:cubicBezTo>
                      <a:pt x="376265" y="69476"/>
                      <a:pt x="349171" y="75886"/>
                      <a:pt x="320367" y="82767"/>
                    </a:cubicBezTo>
                    <a:cubicBezTo>
                      <a:pt x="291848" y="89555"/>
                      <a:pt x="262187" y="96530"/>
                      <a:pt x="207525" y="88141"/>
                    </a:cubicBezTo>
                    <a:cubicBezTo>
                      <a:pt x="152768" y="79657"/>
                      <a:pt x="126816" y="64102"/>
                      <a:pt x="101624" y="49019"/>
                    </a:cubicBezTo>
                    <a:cubicBezTo>
                      <a:pt x="76337" y="33842"/>
                      <a:pt x="52476" y="19608"/>
                      <a:pt x="0" y="11501"/>
                    </a:cubicBezTo>
                    <a:lnTo>
                      <a:pt x="1806" y="0"/>
                    </a:lnTo>
                    <a:cubicBezTo>
                      <a:pt x="56563" y="8484"/>
                      <a:pt x="82516" y="24038"/>
                      <a:pt x="107708" y="39121"/>
                    </a:cubicBezTo>
                    <a:cubicBezTo>
                      <a:pt x="132995" y="54298"/>
                      <a:pt x="156856" y="68533"/>
                      <a:pt x="209332" y="76640"/>
                    </a:cubicBezTo>
                    <a:cubicBezTo>
                      <a:pt x="261807" y="84747"/>
                      <a:pt x="288901" y="78337"/>
                      <a:pt x="317705" y="71455"/>
                    </a:cubicBezTo>
                    <a:cubicBezTo>
                      <a:pt x="346319" y="64668"/>
                      <a:pt x="375884" y="57692"/>
                      <a:pt x="430546" y="66082"/>
                    </a:cubicBezTo>
                    <a:cubicBezTo>
                      <a:pt x="485303" y="74566"/>
                      <a:pt x="511256" y="90120"/>
                      <a:pt x="536448" y="105203"/>
                    </a:cubicBezTo>
                    <a:cubicBezTo>
                      <a:pt x="561735" y="120380"/>
                      <a:pt x="585596" y="134709"/>
                      <a:pt x="638072" y="142722"/>
                    </a:cubicBezTo>
                    <a:cubicBezTo>
                      <a:pt x="690547" y="150829"/>
                      <a:pt x="717641" y="144419"/>
                      <a:pt x="746445" y="137537"/>
                    </a:cubicBezTo>
                    <a:cubicBezTo>
                      <a:pt x="775060" y="130750"/>
                      <a:pt x="804625" y="123774"/>
                      <a:pt x="859382" y="132164"/>
                    </a:cubicBezTo>
                    <a:cubicBezTo>
                      <a:pt x="914139" y="140648"/>
                      <a:pt x="940186" y="156202"/>
                      <a:pt x="965283" y="171285"/>
                    </a:cubicBezTo>
                    <a:cubicBezTo>
                      <a:pt x="990570" y="186462"/>
                      <a:pt x="1014431" y="200791"/>
                      <a:pt x="1066907" y="208804"/>
                    </a:cubicBezTo>
                    <a:lnTo>
                      <a:pt x="1065101" y="220304"/>
                    </a:lnTo>
                    <a:close/>
                  </a:path>
                </a:pathLst>
              </a:custGeom>
              <a:grpFill/>
              <a:ln w="9469" cap="flat">
                <a:noFill/>
                <a:prstDash val="solid"/>
                <a:miter/>
              </a:ln>
            </p:spPr>
            <p:txBody>
              <a:bodyPr rtlCol="0" anchor="ctr"/>
              <a:lstStyle/>
              <a:p>
                <a:endParaRPr lang="en-GB"/>
              </a:p>
            </p:txBody>
          </p:sp>
          <p:sp>
            <p:nvSpPr>
              <p:cNvPr id="303" name="Freeform 302">
                <a:extLst>
                  <a:ext uri="{FF2B5EF4-FFF2-40B4-BE49-F238E27FC236}">
                    <a16:creationId xmlns:a16="http://schemas.microsoft.com/office/drawing/2014/main" id="{C463350E-2275-2A90-4D40-990DAC157F80}"/>
                  </a:ext>
                </a:extLst>
              </p:cNvPr>
              <p:cNvSpPr/>
              <p:nvPr/>
            </p:nvSpPr>
            <p:spPr>
              <a:xfrm>
                <a:off x="1863095" y="1370726"/>
                <a:ext cx="1066811" cy="220304"/>
              </a:xfrm>
              <a:custGeom>
                <a:avLst/>
                <a:gdLst>
                  <a:gd name="connsiteX0" fmla="*/ 1064911 w 1066811"/>
                  <a:gd name="connsiteY0" fmla="*/ 220304 h 220304"/>
                  <a:gd name="connsiteX1" fmla="*/ 959009 w 1066811"/>
                  <a:gd name="connsiteY1" fmla="*/ 181183 h 220304"/>
                  <a:gd name="connsiteX2" fmla="*/ 857385 w 1066811"/>
                  <a:gd name="connsiteY2" fmla="*/ 143665 h 220304"/>
                  <a:gd name="connsiteX3" fmla="*/ 749012 w 1066811"/>
                  <a:gd name="connsiteY3" fmla="*/ 148849 h 220304"/>
                  <a:gd name="connsiteX4" fmla="*/ 636171 w 1066811"/>
                  <a:gd name="connsiteY4" fmla="*/ 154223 h 220304"/>
                  <a:gd name="connsiteX5" fmla="*/ 530269 w 1066811"/>
                  <a:gd name="connsiteY5" fmla="*/ 115101 h 220304"/>
                  <a:gd name="connsiteX6" fmla="*/ 428645 w 1066811"/>
                  <a:gd name="connsiteY6" fmla="*/ 77583 h 220304"/>
                  <a:gd name="connsiteX7" fmla="*/ 320367 w 1066811"/>
                  <a:gd name="connsiteY7" fmla="*/ 82767 h 220304"/>
                  <a:gd name="connsiteX8" fmla="*/ 207525 w 1066811"/>
                  <a:gd name="connsiteY8" fmla="*/ 88141 h 220304"/>
                  <a:gd name="connsiteX9" fmla="*/ 101624 w 1066811"/>
                  <a:gd name="connsiteY9" fmla="*/ 49019 h 220304"/>
                  <a:gd name="connsiteX10" fmla="*/ 0 w 1066811"/>
                  <a:gd name="connsiteY10" fmla="*/ 11501 h 220304"/>
                  <a:gd name="connsiteX11" fmla="*/ 1806 w 1066811"/>
                  <a:gd name="connsiteY11" fmla="*/ 0 h 220304"/>
                  <a:gd name="connsiteX12" fmla="*/ 107708 w 1066811"/>
                  <a:gd name="connsiteY12" fmla="*/ 39121 h 220304"/>
                  <a:gd name="connsiteX13" fmla="*/ 209332 w 1066811"/>
                  <a:gd name="connsiteY13" fmla="*/ 76640 h 220304"/>
                  <a:gd name="connsiteX14" fmla="*/ 317705 w 1066811"/>
                  <a:gd name="connsiteY14" fmla="*/ 71455 h 220304"/>
                  <a:gd name="connsiteX15" fmla="*/ 430546 w 1066811"/>
                  <a:gd name="connsiteY15" fmla="*/ 66082 h 220304"/>
                  <a:gd name="connsiteX16" fmla="*/ 536448 w 1066811"/>
                  <a:gd name="connsiteY16" fmla="*/ 105203 h 220304"/>
                  <a:gd name="connsiteX17" fmla="*/ 638072 w 1066811"/>
                  <a:gd name="connsiteY17" fmla="*/ 142722 h 220304"/>
                  <a:gd name="connsiteX18" fmla="*/ 746445 w 1066811"/>
                  <a:gd name="connsiteY18" fmla="*/ 137537 h 220304"/>
                  <a:gd name="connsiteX19" fmla="*/ 859287 w 1066811"/>
                  <a:gd name="connsiteY19" fmla="*/ 132164 h 220304"/>
                  <a:gd name="connsiteX20" fmla="*/ 965188 w 1066811"/>
                  <a:gd name="connsiteY20" fmla="*/ 171285 h 220304"/>
                  <a:gd name="connsiteX21" fmla="*/ 1066812 w 1066811"/>
                  <a:gd name="connsiteY21" fmla="*/ 208804 h 220304"/>
                  <a:gd name="connsiteX22" fmla="*/ 1065006 w 1066811"/>
                  <a:gd name="connsiteY22" fmla="*/ 220304 h 2203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066811" h="220304">
                    <a:moveTo>
                      <a:pt x="1064911" y="220304"/>
                    </a:moveTo>
                    <a:cubicBezTo>
                      <a:pt x="1010154" y="211820"/>
                      <a:pt x="984106" y="196266"/>
                      <a:pt x="959009" y="181183"/>
                    </a:cubicBezTo>
                    <a:cubicBezTo>
                      <a:pt x="933722" y="166006"/>
                      <a:pt x="909861" y="151772"/>
                      <a:pt x="857385" y="143665"/>
                    </a:cubicBezTo>
                    <a:cubicBezTo>
                      <a:pt x="804910" y="135557"/>
                      <a:pt x="777721" y="141968"/>
                      <a:pt x="749012" y="148849"/>
                    </a:cubicBezTo>
                    <a:cubicBezTo>
                      <a:pt x="720398" y="155637"/>
                      <a:pt x="690833" y="162612"/>
                      <a:pt x="636171" y="154223"/>
                    </a:cubicBezTo>
                    <a:cubicBezTo>
                      <a:pt x="581413" y="145738"/>
                      <a:pt x="555366" y="130184"/>
                      <a:pt x="530269" y="115101"/>
                    </a:cubicBezTo>
                    <a:cubicBezTo>
                      <a:pt x="504982" y="99924"/>
                      <a:pt x="481121" y="85595"/>
                      <a:pt x="428645" y="77583"/>
                    </a:cubicBezTo>
                    <a:cubicBezTo>
                      <a:pt x="376170" y="69476"/>
                      <a:pt x="349076" y="75886"/>
                      <a:pt x="320367" y="82767"/>
                    </a:cubicBezTo>
                    <a:cubicBezTo>
                      <a:pt x="291752" y="89555"/>
                      <a:pt x="262187" y="96530"/>
                      <a:pt x="207525" y="88141"/>
                    </a:cubicBezTo>
                    <a:cubicBezTo>
                      <a:pt x="152768" y="79657"/>
                      <a:pt x="126816" y="64102"/>
                      <a:pt x="101624" y="49019"/>
                    </a:cubicBezTo>
                    <a:cubicBezTo>
                      <a:pt x="76337" y="33842"/>
                      <a:pt x="52476" y="19513"/>
                      <a:pt x="0" y="11501"/>
                    </a:cubicBezTo>
                    <a:lnTo>
                      <a:pt x="1806" y="0"/>
                    </a:lnTo>
                    <a:cubicBezTo>
                      <a:pt x="56563" y="8484"/>
                      <a:pt x="82516" y="24038"/>
                      <a:pt x="107708" y="39121"/>
                    </a:cubicBezTo>
                    <a:cubicBezTo>
                      <a:pt x="132995" y="54298"/>
                      <a:pt x="156856" y="68533"/>
                      <a:pt x="209332" y="76640"/>
                    </a:cubicBezTo>
                    <a:cubicBezTo>
                      <a:pt x="261807" y="84747"/>
                      <a:pt x="288901" y="78337"/>
                      <a:pt x="317705" y="71455"/>
                    </a:cubicBezTo>
                    <a:cubicBezTo>
                      <a:pt x="346319" y="64668"/>
                      <a:pt x="375884" y="57692"/>
                      <a:pt x="430546" y="66082"/>
                    </a:cubicBezTo>
                    <a:cubicBezTo>
                      <a:pt x="485303" y="74566"/>
                      <a:pt x="511256" y="90120"/>
                      <a:pt x="536448" y="105203"/>
                    </a:cubicBezTo>
                    <a:cubicBezTo>
                      <a:pt x="561735" y="120380"/>
                      <a:pt x="585596" y="134615"/>
                      <a:pt x="638072" y="142722"/>
                    </a:cubicBezTo>
                    <a:cubicBezTo>
                      <a:pt x="690547" y="150829"/>
                      <a:pt x="717641" y="144419"/>
                      <a:pt x="746445" y="137537"/>
                    </a:cubicBezTo>
                    <a:cubicBezTo>
                      <a:pt x="775060" y="130750"/>
                      <a:pt x="804625" y="123774"/>
                      <a:pt x="859287" y="132164"/>
                    </a:cubicBezTo>
                    <a:cubicBezTo>
                      <a:pt x="914044" y="140648"/>
                      <a:pt x="940091" y="156202"/>
                      <a:pt x="965188" y="171285"/>
                    </a:cubicBezTo>
                    <a:cubicBezTo>
                      <a:pt x="990475" y="186462"/>
                      <a:pt x="1014336" y="200697"/>
                      <a:pt x="1066812" y="208804"/>
                    </a:cubicBezTo>
                    <a:lnTo>
                      <a:pt x="1065006" y="220304"/>
                    </a:lnTo>
                    <a:close/>
                  </a:path>
                </a:pathLst>
              </a:custGeom>
              <a:grpFill/>
              <a:ln w="9469" cap="flat">
                <a:noFill/>
                <a:prstDash val="solid"/>
                <a:miter/>
              </a:ln>
            </p:spPr>
            <p:txBody>
              <a:bodyPr rtlCol="0" anchor="ctr"/>
              <a:lstStyle/>
              <a:p>
                <a:endParaRPr lang="en-GB"/>
              </a:p>
            </p:txBody>
          </p:sp>
          <p:sp>
            <p:nvSpPr>
              <p:cNvPr id="304" name="Freeform 303">
                <a:extLst>
                  <a:ext uri="{FF2B5EF4-FFF2-40B4-BE49-F238E27FC236}">
                    <a16:creationId xmlns:a16="http://schemas.microsoft.com/office/drawing/2014/main" id="{F03DA221-D72B-7E75-8139-BD792F8203B7}"/>
                  </a:ext>
                </a:extLst>
              </p:cNvPr>
              <p:cNvSpPr/>
              <p:nvPr/>
            </p:nvSpPr>
            <p:spPr>
              <a:xfrm>
                <a:off x="1857201" y="1474798"/>
                <a:ext cx="1066811" cy="220304"/>
              </a:xfrm>
              <a:custGeom>
                <a:avLst/>
                <a:gdLst>
                  <a:gd name="connsiteX0" fmla="*/ 1065101 w 1066811"/>
                  <a:gd name="connsiteY0" fmla="*/ 220304 h 220304"/>
                  <a:gd name="connsiteX1" fmla="*/ 959199 w 1066811"/>
                  <a:gd name="connsiteY1" fmla="*/ 181183 h 220304"/>
                  <a:gd name="connsiteX2" fmla="*/ 857575 w 1066811"/>
                  <a:gd name="connsiteY2" fmla="*/ 143664 h 220304"/>
                  <a:gd name="connsiteX3" fmla="*/ 749202 w 1066811"/>
                  <a:gd name="connsiteY3" fmla="*/ 148849 h 220304"/>
                  <a:gd name="connsiteX4" fmla="*/ 636266 w 1066811"/>
                  <a:gd name="connsiteY4" fmla="*/ 154223 h 220304"/>
                  <a:gd name="connsiteX5" fmla="*/ 530364 w 1066811"/>
                  <a:gd name="connsiteY5" fmla="*/ 115101 h 220304"/>
                  <a:gd name="connsiteX6" fmla="*/ 428740 w 1066811"/>
                  <a:gd name="connsiteY6" fmla="*/ 77583 h 220304"/>
                  <a:gd name="connsiteX7" fmla="*/ 320367 w 1066811"/>
                  <a:gd name="connsiteY7" fmla="*/ 82767 h 220304"/>
                  <a:gd name="connsiteX8" fmla="*/ 207525 w 1066811"/>
                  <a:gd name="connsiteY8" fmla="*/ 88141 h 220304"/>
                  <a:gd name="connsiteX9" fmla="*/ 101624 w 1066811"/>
                  <a:gd name="connsiteY9" fmla="*/ 49019 h 220304"/>
                  <a:gd name="connsiteX10" fmla="*/ 0 w 1066811"/>
                  <a:gd name="connsiteY10" fmla="*/ 11501 h 220304"/>
                  <a:gd name="connsiteX11" fmla="*/ 1806 w 1066811"/>
                  <a:gd name="connsiteY11" fmla="*/ 0 h 220304"/>
                  <a:gd name="connsiteX12" fmla="*/ 107708 w 1066811"/>
                  <a:gd name="connsiteY12" fmla="*/ 39121 h 220304"/>
                  <a:gd name="connsiteX13" fmla="*/ 209332 w 1066811"/>
                  <a:gd name="connsiteY13" fmla="*/ 76640 h 220304"/>
                  <a:gd name="connsiteX14" fmla="*/ 317705 w 1066811"/>
                  <a:gd name="connsiteY14" fmla="*/ 71455 h 220304"/>
                  <a:gd name="connsiteX15" fmla="*/ 430546 w 1066811"/>
                  <a:gd name="connsiteY15" fmla="*/ 66082 h 220304"/>
                  <a:gd name="connsiteX16" fmla="*/ 536448 w 1066811"/>
                  <a:gd name="connsiteY16" fmla="*/ 105203 h 220304"/>
                  <a:gd name="connsiteX17" fmla="*/ 638072 w 1066811"/>
                  <a:gd name="connsiteY17" fmla="*/ 142722 h 220304"/>
                  <a:gd name="connsiteX18" fmla="*/ 746445 w 1066811"/>
                  <a:gd name="connsiteY18" fmla="*/ 137537 h 220304"/>
                  <a:gd name="connsiteX19" fmla="*/ 859286 w 1066811"/>
                  <a:gd name="connsiteY19" fmla="*/ 132164 h 220304"/>
                  <a:gd name="connsiteX20" fmla="*/ 965188 w 1066811"/>
                  <a:gd name="connsiteY20" fmla="*/ 171285 h 220304"/>
                  <a:gd name="connsiteX21" fmla="*/ 1066812 w 1066811"/>
                  <a:gd name="connsiteY21" fmla="*/ 208804 h 220304"/>
                  <a:gd name="connsiteX22" fmla="*/ 1065006 w 1066811"/>
                  <a:gd name="connsiteY22" fmla="*/ 220304 h 2203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066811" h="220304">
                    <a:moveTo>
                      <a:pt x="1065101" y="220304"/>
                    </a:moveTo>
                    <a:cubicBezTo>
                      <a:pt x="1010344" y="211820"/>
                      <a:pt x="984296" y="196266"/>
                      <a:pt x="959199" y="181183"/>
                    </a:cubicBezTo>
                    <a:cubicBezTo>
                      <a:pt x="933912" y="166006"/>
                      <a:pt x="910051" y="151677"/>
                      <a:pt x="857575" y="143664"/>
                    </a:cubicBezTo>
                    <a:cubicBezTo>
                      <a:pt x="805100" y="135557"/>
                      <a:pt x="778006" y="141968"/>
                      <a:pt x="749202" y="148849"/>
                    </a:cubicBezTo>
                    <a:cubicBezTo>
                      <a:pt x="720588" y="155637"/>
                      <a:pt x="691118" y="162612"/>
                      <a:pt x="636266" y="154223"/>
                    </a:cubicBezTo>
                    <a:cubicBezTo>
                      <a:pt x="581509" y="145738"/>
                      <a:pt x="555556" y="130184"/>
                      <a:pt x="530364" y="115101"/>
                    </a:cubicBezTo>
                    <a:cubicBezTo>
                      <a:pt x="505077" y="99924"/>
                      <a:pt x="481216" y="85690"/>
                      <a:pt x="428740" y="77583"/>
                    </a:cubicBezTo>
                    <a:cubicBezTo>
                      <a:pt x="376265" y="69476"/>
                      <a:pt x="349171" y="75886"/>
                      <a:pt x="320367" y="82767"/>
                    </a:cubicBezTo>
                    <a:cubicBezTo>
                      <a:pt x="291847" y="89555"/>
                      <a:pt x="262283" y="96530"/>
                      <a:pt x="207525" y="88141"/>
                    </a:cubicBezTo>
                    <a:cubicBezTo>
                      <a:pt x="152768" y="79657"/>
                      <a:pt x="126816" y="64102"/>
                      <a:pt x="101624" y="49019"/>
                    </a:cubicBezTo>
                    <a:cubicBezTo>
                      <a:pt x="76337" y="33842"/>
                      <a:pt x="52475" y="19608"/>
                      <a:pt x="0" y="11501"/>
                    </a:cubicBezTo>
                    <a:lnTo>
                      <a:pt x="1806" y="0"/>
                    </a:lnTo>
                    <a:cubicBezTo>
                      <a:pt x="56563" y="8484"/>
                      <a:pt x="82516" y="24038"/>
                      <a:pt x="107708" y="39121"/>
                    </a:cubicBezTo>
                    <a:cubicBezTo>
                      <a:pt x="132995" y="54298"/>
                      <a:pt x="156856" y="68533"/>
                      <a:pt x="209332" y="76640"/>
                    </a:cubicBezTo>
                    <a:cubicBezTo>
                      <a:pt x="261807" y="84747"/>
                      <a:pt x="288901" y="78337"/>
                      <a:pt x="317705" y="71455"/>
                    </a:cubicBezTo>
                    <a:cubicBezTo>
                      <a:pt x="346319" y="64668"/>
                      <a:pt x="375884" y="57692"/>
                      <a:pt x="430546" y="66082"/>
                    </a:cubicBezTo>
                    <a:cubicBezTo>
                      <a:pt x="485303" y="74566"/>
                      <a:pt x="511256" y="90120"/>
                      <a:pt x="536448" y="105203"/>
                    </a:cubicBezTo>
                    <a:cubicBezTo>
                      <a:pt x="561735" y="120380"/>
                      <a:pt x="585596" y="134709"/>
                      <a:pt x="638072" y="142722"/>
                    </a:cubicBezTo>
                    <a:cubicBezTo>
                      <a:pt x="690547" y="150829"/>
                      <a:pt x="717641" y="144419"/>
                      <a:pt x="746445" y="137537"/>
                    </a:cubicBezTo>
                    <a:cubicBezTo>
                      <a:pt x="775059" y="130750"/>
                      <a:pt x="804625" y="123774"/>
                      <a:pt x="859286" y="132164"/>
                    </a:cubicBezTo>
                    <a:cubicBezTo>
                      <a:pt x="914044" y="140648"/>
                      <a:pt x="940091" y="156202"/>
                      <a:pt x="965188" y="171285"/>
                    </a:cubicBezTo>
                    <a:cubicBezTo>
                      <a:pt x="990475" y="186462"/>
                      <a:pt x="1014336" y="200791"/>
                      <a:pt x="1066812" y="208804"/>
                    </a:cubicBezTo>
                    <a:lnTo>
                      <a:pt x="1065006" y="220304"/>
                    </a:lnTo>
                    <a:close/>
                  </a:path>
                </a:pathLst>
              </a:custGeom>
              <a:grpFill/>
              <a:ln w="9469" cap="flat">
                <a:noFill/>
                <a:prstDash val="solid"/>
                <a:miter/>
              </a:ln>
            </p:spPr>
            <p:txBody>
              <a:bodyPr rtlCol="0" anchor="ctr"/>
              <a:lstStyle/>
              <a:p>
                <a:endParaRPr lang="en-GB"/>
              </a:p>
            </p:txBody>
          </p:sp>
        </p:grpSp>
      </p:grpSp>
      <p:grpSp>
        <p:nvGrpSpPr>
          <p:cNvPr id="345" name="Group 344">
            <a:extLst>
              <a:ext uri="{FF2B5EF4-FFF2-40B4-BE49-F238E27FC236}">
                <a16:creationId xmlns:a16="http://schemas.microsoft.com/office/drawing/2014/main" id="{8293D165-A32F-2BB5-6612-634A186865FB}"/>
              </a:ext>
            </a:extLst>
          </p:cNvPr>
          <p:cNvGrpSpPr/>
          <p:nvPr userDrawn="1"/>
        </p:nvGrpSpPr>
        <p:grpSpPr>
          <a:xfrm rot="18665077">
            <a:off x="2656406" y="2511050"/>
            <a:ext cx="1105881" cy="604858"/>
            <a:chOff x="1596719" y="1027510"/>
            <a:chExt cx="1591485" cy="870457"/>
          </a:xfrm>
        </p:grpSpPr>
        <p:sp>
          <p:nvSpPr>
            <p:cNvPr id="346" name="Freeform 345">
              <a:extLst>
                <a:ext uri="{FF2B5EF4-FFF2-40B4-BE49-F238E27FC236}">
                  <a16:creationId xmlns:a16="http://schemas.microsoft.com/office/drawing/2014/main" id="{E5370695-2F93-204D-BD5B-65E8C85B4D02}"/>
                </a:ext>
              </a:extLst>
            </p:cNvPr>
            <p:cNvSpPr/>
            <p:nvPr/>
          </p:nvSpPr>
          <p:spPr>
            <a:xfrm rot="530401">
              <a:off x="1674971" y="1184236"/>
              <a:ext cx="1513233" cy="652711"/>
            </a:xfrm>
            <a:custGeom>
              <a:avLst/>
              <a:gdLst>
                <a:gd name="connsiteX0" fmla="*/ 1454769 w 1513233"/>
                <a:gd name="connsiteY0" fmla="*/ 0 h 652711"/>
                <a:gd name="connsiteX1" fmla="*/ 1513233 w 1513233"/>
                <a:gd name="connsiteY1" fmla="*/ 57975 h 652711"/>
                <a:gd name="connsiteX2" fmla="*/ 1513233 w 1513233"/>
                <a:gd name="connsiteY2" fmla="*/ 594737 h 652711"/>
                <a:gd name="connsiteX3" fmla="*/ 1454769 w 1513233"/>
                <a:gd name="connsiteY3" fmla="*/ 652712 h 652711"/>
                <a:gd name="connsiteX4" fmla="*/ 58464 w 1513233"/>
                <a:gd name="connsiteY4" fmla="*/ 652712 h 652711"/>
                <a:gd name="connsiteX5" fmla="*/ 0 w 1513233"/>
                <a:gd name="connsiteY5" fmla="*/ 594737 h 652711"/>
                <a:gd name="connsiteX6" fmla="*/ 0 w 1513233"/>
                <a:gd name="connsiteY6" fmla="*/ 57975 h 652711"/>
                <a:gd name="connsiteX7" fmla="*/ 58464 w 1513233"/>
                <a:gd name="connsiteY7" fmla="*/ 0 h 652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513233" h="652711">
                  <a:moveTo>
                    <a:pt x="1454769" y="0"/>
                  </a:moveTo>
                  <a:cubicBezTo>
                    <a:pt x="1487058" y="0"/>
                    <a:pt x="1513233" y="25956"/>
                    <a:pt x="1513233" y="57975"/>
                  </a:cubicBezTo>
                  <a:lnTo>
                    <a:pt x="1513233" y="594737"/>
                  </a:lnTo>
                  <a:cubicBezTo>
                    <a:pt x="1513233" y="626756"/>
                    <a:pt x="1487058" y="652712"/>
                    <a:pt x="1454769" y="652712"/>
                  </a:cubicBezTo>
                  <a:lnTo>
                    <a:pt x="58464" y="652712"/>
                  </a:lnTo>
                  <a:cubicBezTo>
                    <a:pt x="26175" y="652712"/>
                    <a:pt x="0" y="626756"/>
                    <a:pt x="0" y="594737"/>
                  </a:cubicBezTo>
                  <a:lnTo>
                    <a:pt x="0" y="57975"/>
                  </a:lnTo>
                  <a:cubicBezTo>
                    <a:pt x="0" y="25956"/>
                    <a:pt x="26175" y="0"/>
                    <a:pt x="58464" y="0"/>
                  </a:cubicBezTo>
                  <a:close/>
                </a:path>
              </a:pathLst>
            </a:custGeom>
            <a:solidFill>
              <a:srgbClr val="FFFFFF"/>
            </a:solidFill>
            <a:ln w="9469" cap="flat">
              <a:noFill/>
              <a:prstDash val="solid"/>
              <a:miter/>
            </a:ln>
          </p:spPr>
          <p:txBody>
            <a:bodyPr rtlCol="0" anchor="ctr"/>
            <a:lstStyle/>
            <a:p>
              <a:endParaRPr lang="en-GB"/>
            </a:p>
          </p:txBody>
        </p:sp>
        <p:sp>
          <p:nvSpPr>
            <p:cNvPr id="347" name="Freeform 346">
              <a:extLst>
                <a:ext uri="{FF2B5EF4-FFF2-40B4-BE49-F238E27FC236}">
                  <a16:creationId xmlns:a16="http://schemas.microsoft.com/office/drawing/2014/main" id="{3D884A08-3AB4-77F8-317C-C5FBD4E4044D}"/>
                </a:ext>
              </a:extLst>
            </p:cNvPr>
            <p:cNvSpPr/>
            <p:nvPr/>
          </p:nvSpPr>
          <p:spPr>
            <a:xfrm>
              <a:off x="1673834" y="1096984"/>
              <a:ext cx="1436968" cy="731602"/>
            </a:xfrm>
            <a:custGeom>
              <a:avLst/>
              <a:gdLst>
                <a:gd name="connsiteX0" fmla="*/ 1333456 w 1436968"/>
                <a:gd name="connsiteY0" fmla="*/ 731603 h 731602"/>
                <a:gd name="connsiteX1" fmla="*/ 1328797 w 1436968"/>
                <a:gd name="connsiteY1" fmla="*/ 731226 h 731602"/>
                <a:gd name="connsiteX2" fmla="*/ 25085 w 1436968"/>
                <a:gd name="connsiteY2" fmla="*/ 530057 h 731602"/>
                <a:gd name="connsiteX3" fmla="*/ 368 w 1436968"/>
                <a:gd name="connsiteY3" fmla="*/ 496498 h 731602"/>
                <a:gd name="connsiteX4" fmla="*/ 74328 w 1436968"/>
                <a:gd name="connsiteY4" fmla="*/ 24875 h 731602"/>
                <a:gd name="connsiteX5" fmla="*/ 108171 w 1436968"/>
                <a:gd name="connsiteY5" fmla="*/ 365 h 731602"/>
                <a:gd name="connsiteX6" fmla="*/ 1411884 w 1436968"/>
                <a:gd name="connsiteY6" fmla="*/ 201533 h 731602"/>
                <a:gd name="connsiteX7" fmla="*/ 1431277 w 1436968"/>
                <a:gd name="connsiteY7" fmla="*/ 213223 h 731602"/>
                <a:gd name="connsiteX8" fmla="*/ 1436600 w 1436968"/>
                <a:gd name="connsiteY8" fmla="*/ 235093 h 731602"/>
                <a:gd name="connsiteX9" fmla="*/ 1362545 w 1436968"/>
                <a:gd name="connsiteY9" fmla="*/ 706716 h 731602"/>
                <a:gd name="connsiteX10" fmla="*/ 1350757 w 1436968"/>
                <a:gd name="connsiteY10" fmla="*/ 725946 h 731602"/>
                <a:gd name="connsiteX11" fmla="*/ 1333360 w 1436968"/>
                <a:gd name="connsiteY11" fmla="*/ 731603 h 731602"/>
                <a:gd name="connsiteX12" fmla="*/ 103703 w 1436968"/>
                <a:gd name="connsiteY12" fmla="*/ 11206 h 731602"/>
                <a:gd name="connsiteX13" fmla="*/ 85641 w 1436968"/>
                <a:gd name="connsiteY13" fmla="*/ 26572 h 731602"/>
                <a:gd name="connsiteX14" fmla="*/ 11586 w 1436968"/>
                <a:gd name="connsiteY14" fmla="*/ 498195 h 731602"/>
                <a:gd name="connsiteX15" fmla="*/ 26891 w 1436968"/>
                <a:gd name="connsiteY15" fmla="*/ 518934 h 731602"/>
                <a:gd name="connsiteX16" fmla="*/ 1330604 w 1436968"/>
                <a:gd name="connsiteY16" fmla="*/ 720102 h 731602"/>
                <a:gd name="connsiteX17" fmla="*/ 1344198 w 1436968"/>
                <a:gd name="connsiteY17" fmla="*/ 716803 h 731602"/>
                <a:gd name="connsiteX18" fmla="*/ 1351518 w 1436968"/>
                <a:gd name="connsiteY18" fmla="*/ 704925 h 731602"/>
                <a:gd name="connsiteX19" fmla="*/ 1425573 w 1436968"/>
                <a:gd name="connsiteY19" fmla="*/ 233302 h 731602"/>
                <a:gd name="connsiteX20" fmla="*/ 1422246 w 1436968"/>
                <a:gd name="connsiteY20" fmla="*/ 219821 h 731602"/>
                <a:gd name="connsiteX21" fmla="*/ 1410268 w 1436968"/>
                <a:gd name="connsiteY21" fmla="*/ 212563 h 731602"/>
                <a:gd name="connsiteX22" fmla="*/ 106460 w 1436968"/>
                <a:gd name="connsiteY22" fmla="*/ 11395 h 731602"/>
                <a:gd name="connsiteX23" fmla="*/ 103608 w 1436968"/>
                <a:gd name="connsiteY23" fmla="*/ 11206 h 7316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436968" h="731602">
                  <a:moveTo>
                    <a:pt x="1333456" y="731603"/>
                  </a:moveTo>
                  <a:cubicBezTo>
                    <a:pt x="1331935" y="731603"/>
                    <a:pt x="1330413" y="731508"/>
                    <a:pt x="1328797" y="731226"/>
                  </a:cubicBezTo>
                  <a:lnTo>
                    <a:pt x="25085" y="530057"/>
                  </a:lnTo>
                  <a:cubicBezTo>
                    <a:pt x="8924" y="527607"/>
                    <a:pt x="-2198" y="512524"/>
                    <a:pt x="368" y="496498"/>
                  </a:cubicBezTo>
                  <a:lnTo>
                    <a:pt x="74328" y="24875"/>
                  </a:lnTo>
                  <a:cubicBezTo>
                    <a:pt x="76800" y="8849"/>
                    <a:pt x="92010" y="-2180"/>
                    <a:pt x="108171" y="365"/>
                  </a:cubicBezTo>
                  <a:lnTo>
                    <a:pt x="1411884" y="201533"/>
                  </a:lnTo>
                  <a:cubicBezTo>
                    <a:pt x="1419679" y="202759"/>
                    <a:pt x="1426619" y="206907"/>
                    <a:pt x="1431277" y="213223"/>
                  </a:cubicBezTo>
                  <a:cubicBezTo>
                    <a:pt x="1435935" y="219539"/>
                    <a:pt x="1437836" y="227363"/>
                    <a:pt x="1436600" y="235093"/>
                  </a:cubicBezTo>
                  <a:lnTo>
                    <a:pt x="1362545" y="706716"/>
                  </a:lnTo>
                  <a:cubicBezTo>
                    <a:pt x="1361309" y="714446"/>
                    <a:pt x="1357127" y="721327"/>
                    <a:pt x="1350757" y="725946"/>
                  </a:cubicBezTo>
                  <a:cubicBezTo>
                    <a:pt x="1345624" y="729623"/>
                    <a:pt x="1339540" y="731603"/>
                    <a:pt x="1333360" y="731603"/>
                  </a:cubicBezTo>
                  <a:close/>
                  <a:moveTo>
                    <a:pt x="103703" y="11206"/>
                  </a:moveTo>
                  <a:cubicBezTo>
                    <a:pt x="94862" y="11206"/>
                    <a:pt x="87067" y="17616"/>
                    <a:pt x="85641" y="26572"/>
                  </a:cubicBezTo>
                  <a:lnTo>
                    <a:pt x="11586" y="498195"/>
                  </a:lnTo>
                  <a:cubicBezTo>
                    <a:pt x="10065" y="508093"/>
                    <a:pt x="16910" y="517426"/>
                    <a:pt x="26891" y="518934"/>
                  </a:cubicBezTo>
                  <a:lnTo>
                    <a:pt x="1330604" y="720102"/>
                  </a:lnTo>
                  <a:cubicBezTo>
                    <a:pt x="1335452" y="720856"/>
                    <a:pt x="1340300" y="719725"/>
                    <a:pt x="1344198" y="716803"/>
                  </a:cubicBezTo>
                  <a:cubicBezTo>
                    <a:pt x="1348190" y="713974"/>
                    <a:pt x="1350757" y="709732"/>
                    <a:pt x="1351518" y="704925"/>
                  </a:cubicBezTo>
                  <a:lnTo>
                    <a:pt x="1425573" y="233302"/>
                  </a:lnTo>
                  <a:cubicBezTo>
                    <a:pt x="1426333" y="228494"/>
                    <a:pt x="1425193" y="223686"/>
                    <a:pt x="1422246" y="219821"/>
                  </a:cubicBezTo>
                  <a:cubicBezTo>
                    <a:pt x="1419394" y="215862"/>
                    <a:pt x="1415116" y="213317"/>
                    <a:pt x="1410268" y="212563"/>
                  </a:cubicBezTo>
                  <a:lnTo>
                    <a:pt x="106460" y="11395"/>
                  </a:lnTo>
                  <a:cubicBezTo>
                    <a:pt x="105510" y="11300"/>
                    <a:pt x="104559" y="11206"/>
                    <a:pt x="103608" y="11206"/>
                  </a:cubicBezTo>
                  <a:close/>
                </a:path>
              </a:pathLst>
            </a:custGeom>
            <a:solidFill>
              <a:srgbClr val="869DAE"/>
            </a:solidFill>
            <a:ln w="9469" cap="flat">
              <a:noFill/>
              <a:prstDash val="solid"/>
              <a:miter/>
            </a:ln>
          </p:spPr>
          <p:txBody>
            <a:bodyPr rtlCol="0" anchor="ctr"/>
            <a:lstStyle/>
            <a:p>
              <a:endParaRPr lang="en-GB"/>
            </a:p>
          </p:txBody>
        </p:sp>
        <p:sp>
          <p:nvSpPr>
            <p:cNvPr id="348" name="Freeform 347">
              <a:extLst>
                <a:ext uri="{FF2B5EF4-FFF2-40B4-BE49-F238E27FC236}">
                  <a16:creationId xmlns:a16="http://schemas.microsoft.com/office/drawing/2014/main" id="{EEFC7314-810F-F019-FEA0-4E5C869A1F31}"/>
                </a:ext>
              </a:extLst>
            </p:cNvPr>
            <p:cNvSpPr/>
            <p:nvPr/>
          </p:nvSpPr>
          <p:spPr>
            <a:xfrm>
              <a:off x="1596719" y="1027510"/>
              <a:ext cx="1591290" cy="870457"/>
            </a:xfrm>
            <a:custGeom>
              <a:avLst/>
              <a:gdLst>
                <a:gd name="connsiteX0" fmla="*/ 1444031 w 1591290"/>
                <a:gd name="connsiteY0" fmla="*/ 870458 h 870458"/>
                <a:gd name="connsiteX1" fmla="*/ 1434050 w 1591290"/>
                <a:gd name="connsiteY1" fmla="*/ 869704 h 870458"/>
                <a:gd name="connsiteX2" fmla="*/ 54286 w 1591290"/>
                <a:gd name="connsiteY2" fmla="*/ 656847 h 870458"/>
                <a:gd name="connsiteX3" fmla="*/ 765 w 1591290"/>
                <a:gd name="connsiteY3" fmla="*/ 584260 h 870458"/>
                <a:gd name="connsiteX4" fmla="*/ 84041 w 1591290"/>
                <a:gd name="connsiteY4" fmla="*/ 53814 h 870458"/>
                <a:gd name="connsiteX5" fmla="*/ 109613 w 1591290"/>
                <a:gd name="connsiteY5" fmla="*/ 12242 h 870458"/>
                <a:gd name="connsiteX6" fmla="*/ 157241 w 1591290"/>
                <a:gd name="connsiteY6" fmla="*/ 741 h 870458"/>
                <a:gd name="connsiteX7" fmla="*/ 1537004 w 1591290"/>
                <a:gd name="connsiteY7" fmla="*/ 213598 h 870458"/>
                <a:gd name="connsiteX8" fmla="*/ 1590526 w 1591290"/>
                <a:gd name="connsiteY8" fmla="*/ 286185 h 870458"/>
                <a:gd name="connsiteX9" fmla="*/ 1507344 w 1591290"/>
                <a:gd name="connsiteY9" fmla="*/ 816537 h 870458"/>
                <a:gd name="connsiteX10" fmla="*/ 1481772 w 1591290"/>
                <a:gd name="connsiteY10" fmla="*/ 858109 h 870458"/>
                <a:gd name="connsiteX11" fmla="*/ 1444031 w 1591290"/>
                <a:gd name="connsiteY11" fmla="*/ 870364 h 870458"/>
                <a:gd name="connsiteX12" fmla="*/ 147259 w 1591290"/>
                <a:gd name="connsiteY12" fmla="*/ 11205 h 870458"/>
                <a:gd name="connsiteX13" fmla="*/ 116268 w 1591290"/>
                <a:gd name="connsiteY13" fmla="*/ 21292 h 870458"/>
                <a:gd name="connsiteX14" fmla="*/ 95259 w 1591290"/>
                <a:gd name="connsiteY14" fmla="*/ 55511 h 870458"/>
                <a:gd name="connsiteX15" fmla="*/ 11982 w 1591290"/>
                <a:gd name="connsiteY15" fmla="*/ 585957 h 870458"/>
                <a:gd name="connsiteX16" fmla="*/ 55997 w 1591290"/>
                <a:gd name="connsiteY16" fmla="*/ 645723 h 870458"/>
                <a:gd name="connsiteX17" fmla="*/ 1435761 w 1591290"/>
                <a:gd name="connsiteY17" fmla="*/ 858580 h 870458"/>
                <a:gd name="connsiteX18" fmla="*/ 1475022 w 1591290"/>
                <a:gd name="connsiteY18" fmla="*/ 849154 h 870458"/>
                <a:gd name="connsiteX19" fmla="*/ 1496032 w 1591290"/>
                <a:gd name="connsiteY19" fmla="*/ 814934 h 870458"/>
                <a:gd name="connsiteX20" fmla="*/ 1579213 w 1591290"/>
                <a:gd name="connsiteY20" fmla="*/ 284582 h 870458"/>
                <a:gd name="connsiteX21" fmla="*/ 1535198 w 1591290"/>
                <a:gd name="connsiteY21" fmla="*/ 224816 h 870458"/>
                <a:gd name="connsiteX22" fmla="*/ 155529 w 1591290"/>
                <a:gd name="connsiteY22" fmla="*/ 11865 h 870458"/>
                <a:gd name="connsiteX23" fmla="*/ 147259 w 1591290"/>
                <a:gd name="connsiteY23" fmla="*/ 11205 h 8704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591290" h="870458">
                  <a:moveTo>
                    <a:pt x="1444031" y="870458"/>
                  </a:moveTo>
                  <a:cubicBezTo>
                    <a:pt x="1440704" y="870458"/>
                    <a:pt x="1437377" y="870175"/>
                    <a:pt x="1434050" y="869704"/>
                  </a:cubicBezTo>
                  <a:lnTo>
                    <a:pt x="54286" y="656847"/>
                  </a:lnTo>
                  <a:cubicBezTo>
                    <a:pt x="19302" y="651473"/>
                    <a:pt x="-4654" y="618857"/>
                    <a:pt x="765" y="584260"/>
                  </a:cubicBezTo>
                  <a:lnTo>
                    <a:pt x="84041" y="53814"/>
                  </a:lnTo>
                  <a:cubicBezTo>
                    <a:pt x="86703" y="37034"/>
                    <a:pt x="95734" y="22234"/>
                    <a:pt x="109613" y="12242"/>
                  </a:cubicBezTo>
                  <a:cubicBezTo>
                    <a:pt x="123398" y="2249"/>
                    <a:pt x="140319" y="-1804"/>
                    <a:pt x="157241" y="741"/>
                  </a:cubicBezTo>
                  <a:lnTo>
                    <a:pt x="1537004" y="213598"/>
                  </a:lnTo>
                  <a:cubicBezTo>
                    <a:pt x="1571988" y="218972"/>
                    <a:pt x="1595944" y="251588"/>
                    <a:pt x="1590526" y="286185"/>
                  </a:cubicBezTo>
                  <a:lnTo>
                    <a:pt x="1507344" y="816537"/>
                  </a:lnTo>
                  <a:cubicBezTo>
                    <a:pt x="1504682" y="833316"/>
                    <a:pt x="1495651" y="848117"/>
                    <a:pt x="1481772" y="858109"/>
                  </a:cubicBezTo>
                  <a:cubicBezTo>
                    <a:pt x="1470649" y="866122"/>
                    <a:pt x="1457531" y="870364"/>
                    <a:pt x="1444031" y="870364"/>
                  </a:cubicBezTo>
                  <a:close/>
                  <a:moveTo>
                    <a:pt x="147259" y="11205"/>
                  </a:moveTo>
                  <a:cubicBezTo>
                    <a:pt x="136136" y="11205"/>
                    <a:pt x="125394" y="14693"/>
                    <a:pt x="116268" y="21292"/>
                  </a:cubicBezTo>
                  <a:cubicBezTo>
                    <a:pt x="104860" y="29587"/>
                    <a:pt x="97445" y="41653"/>
                    <a:pt x="95259" y="55511"/>
                  </a:cubicBezTo>
                  <a:lnTo>
                    <a:pt x="11982" y="585957"/>
                  </a:lnTo>
                  <a:cubicBezTo>
                    <a:pt x="7514" y="614426"/>
                    <a:pt x="27288" y="641292"/>
                    <a:pt x="55997" y="645723"/>
                  </a:cubicBezTo>
                  <a:lnTo>
                    <a:pt x="1435761" y="858580"/>
                  </a:lnTo>
                  <a:cubicBezTo>
                    <a:pt x="1449735" y="860748"/>
                    <a:pt x="1463615" y="857355"/>
                    <a:pt x="1475022" y="849154"/>
                  </a:cubicBezTo>
                  <a:cubicBezTo>
                    <a:pt x="1486430" y="840952"/>
                    <a:pt x="1493845" y="828792"/>
                    <a:pt x="1496032" y="814934"/>
                  </a:cubicBezTo>
                  <a:lnTo>
                    <a:pt x="1579213" y="284582"/>
                  </a:lnTo>
                  <a:cubicBezTo>
                    <a:pt x="1583681" y="256113"/>
                    <a:pt x="1563907" y="229247"/>
                    <a:pt x="1535198" y="224816"/>
                  </a:cubicBezTo>
                  <a:lnTo>
                    <a:pt x="155529" y="11865"/>
                  </a:lnTo>
                  <a:cubicBezTo>
                    <a:pt x="152773" y="11488"/>
                    <a:pt x="150016" y="11205"/>
                    <a:pt x="147259" y="11205"/>
                  </a:cubicBezTo>
                  <a:close/>
                </a:path>
              </a:pathLst>
            </a:custGeom>
            <a:solidFill>
              <a:srgbClr val="869DAE"/>
            </a:solidFill>
            <a:ln w="9469" cap="flat">
              <a:noFill/>
              <a:prstDash val="solid"/>
              <a:miter/>
            </a:ln>
          </p:spPr>
          <p:txBody>
            <a:bodyPr rtlCol="0" anchor="ctr"/>
            <a:lstStyle/>
            <a:p>
              <a:endParaRPr lang="en-GB"/>
            </a:p>
          </p:txBody>
        </p:sp>
        <p:grpSp>
          <p:nvGrpSpPr>
            <p:cNvPr id="349" name="Graphic 15">
              <a:extLst>
                <a:ext uri="{FF2B5EF4-FFF2-40B4-BE49-F238E27FC236}">
                  <a16:creationId xmlns:a16="http://schemas.microsoft.com/office/drawing/2014/main" id="{6A2F9074-F655-325A-47E9-12795A29412C}"/>
                </a:ext>
              </a:extLst>
            </p:cNvPr>
            <p:cNvGrpSpPr/>
            <p:nvPr/>
          </p:nvGrpSpPr>
          <p:grpSpPr>
            <a:xfrm>
              <a:off x="1857201" y="1268069"/>
              <a:ext cx="1087060" cy="427034"/>
              <a:chOff x="1857201" y="1268069"/>
              <a:chExt cx="1087060" cy="427034"/>
            </a:xfrm>
            <a:solidFill>
              <a:srgbClr val="869DAE"/>
            </a:solidFill>
          </p:grpSpPr>
          <p:sp>
            <p:nvSpPr>
              <p:cNvPr id="350" name="Freeform 349">
                <a:extLst>
                  <a:ext uri="{FF2B5EF4-FFF2-40B4-BE49-F238E27FC236}">
                    <a16:creationId xmlns:a16="http://schemas.microsoft.com/office/drawing/2014/main" id="{ECB13DFF-97C7-2E84-A4BB-DFAF45B6D273}"/>
                  </a:ext>
                </a:extLst>
              </p:cNvPr>
              <p:cNvSpPr/>
              <p:nvPr/>
            </p:nvSpPr>
            <p:spPr>
              <a:xfrm>
                <a:off x="1877354" y="1268069"/>
                <a:ext cx="1066906" cy="220304"/>
              </a:xfrm>
              <a:custGeom>
                <a:avLst/>
                <a:gdLst>
                  <a:gd name="connsiteX0" fmla="*/ 1065101 w 1066906"/>
                  <a:gd name="connsiteY0" fmla="*/ 220304 h 220304"/>
                  <a:gd name="connsiteX1" fmla="*/ 959199 w 1066906"/>
                  <a:gd name="connsiteY1" fmla="*/ 181183 h 220304"/>
                  <a:gd name="connsiteX2" fmla="*/ 857575 w 1066906"/>
                  <a:gd name="connsiteY2" fmla="*/ 143664 h 220304"/>
                  <a:gd name="connsiteX3" fmla="*/ 749202 w 1066906"/>
                  <a:gd name="connsiteY3" fmla="*/ 148849 h 220304"/>
                  <a:gd name="connsiteX4" fmla="*/ 636266 w 1066906"/>
                  <a:gd name="connsiteY4" fmla="*/ 154223 h 220304"/>
                  <a:gd name="connsiteX5" fmla="*/ 530364 w 1066906"/>
                  <a:gd name="connsiteY5" fmla="*/ 115101 h 220304"/>
                  <a:gd name="connsiteX6" fmla="*/ 428740 w 1066906"/>
                  <a:gd name="connsiteY6" fmla="*/ 77583 h 220304"/>
                  <a:gd name="connsiteX7" fmla="*/ 320367 w 1066906"/>
                  <a:gd name="connsiteY7" fmla="*/ 82767 h 220304"/>
                  <a:gd name="connsiteX8" fmla="*/ 207525 w 1066906"/>
                  <a:gd name="connsiteY8" fmla="*/ 88141 h 220304"/>
                  <a:gd name="connsiteX9" fmla="*/ 101624 w 1066906"/>
                  <a:gd name="connsiteY9" fmla="*/ 49019 h 220304"/>
                  <a:gd name="connsiteX10" fmla="*/ 0 w 1066906"/>
                  <a:gd name="connsiteY10" fmla="*/ 11501 h 220304"/>
                  <a:gd name="connsiteX11" fmla="*/ 1806 w 1066906"/>
                  <a:gd name="connsiteY11" fmla="*/ 0 h 220304"/>
                  <a:gd name="connsiteX12" fmla="*/ 107708 w 1066906"/>
                  <a:gd name="connsiteY12" fmla="*/ 39121 h 220304"/>
                  <a:gd name="connsiteX13" fmla="*/ 209332 w 1066906"/>
                  <a:gd name="connsiteY13" fmla="*/ 76640 h 220304"/>
                  <a:gd name="connsiteX14" fmla="*/ 317705 w 1066906"/>
                  <a:gd name="connsiteY14" fmla="*/ 71455 h 220304"/>
                  <a:gd name="connsiteX15" fmla="*/ 430546 w 1066906"/>
                  <a:gd name="connsiteY15" fmla="*/ 66082 h 220304"/>
                  <a:gd name="connsiteX16" fmla="*/ 536448 w 1066906"/>
                  <a:gd name="connsiteY16" fmla="*/ 105203 h 220304"/>
                  <a:gd name="connsiteX17" fmla="*/ 638072 w 1066906"/>
                  <a:gd name="connsiteY17" fmla="*/ 142722 h 220304"/>
                  <a:gd name="connsiteX18" fmla="*/ 746445 w 1066906"/>
                  <a:gd name="connsiteY18" fmla="*/ 137537 h 220304"/>
                  <a:gd name="connsiteX19" fmla="*/ 859382 w 1066906"/>
                  <a:gd name="connsiteY19" fmla="*/ 132164 h 220304"/>
                  <a:gd name="connsiteX20" fmla="*/ 965283 w 1066906"/>
                  <a:gd name="connsiteY20" fmla="*/ 171285 h 220304"/>
                  <a:gd name="connsiteX21" fmla="*/ 1066907 w 1066906"/>
                  <a:gd name="connsiteY21" fmla="*/ 208804 h 220304"/>
                  <a:gd name="connsiteX22" fmla="*/ 1065101 w 1066906"/>
                  <a:gd name="connsiteY22" fmla="*/ 220304 h 2203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066906" h="220304">
                    <a:moveTo>
                      <a:pt x="1065101" y="220304"/>
                    </a:moveTo>
                    <a:cubicBezTo>
                      <a:pt x="1010344" y="211820"/>
                      <a:pt x="984296" y="196266"/>
                      <a:pt x="959199" y="181183"/>
                    </a:cubicBezTo>
                    <a:cubicBezTo>
                      <a:pt x="933912" y="166006"/>
                      <a:pt x="910051" y="151772"/>
                      <a:pt x="857575" y="143664"/>
                    </a:cubicBezTo>
                    <a:cubicBezTo>
                      <a:pt x="805100" y="135557"/>
                      <a:pt x="777911" y="141968"/>
                      <a:pt x="749202" y="148849"/>
                    </a:cubicBezTo>
                    <a:cubicBezTo>
                      <a:pt x="720588" y="155637"/>
                      <a:pt x="691023" y="162612"/>
                      <a:pt x="636266" y="154223"/>
                    </a:cubicBezTo>
                    <a:cubicBezTo>
                      <a:pt x="581509" y="145738"/>
                      <a:pt x="555556" y="130184"/>
                      <a:pt x="530364" y="115101"/>
                    </a:cubicBezTo>
                    <a:cubicBezTo>
                      <a:pt x="505077" y="99924"/>
                      <a:pt x="481216" y="85690"/>
                      <a:pt x="428740" y="77583"/>
                    </a:cubicBezTo>
                    <a:cubicBezTo>
                      <a:pt x="376265" y="69476"/>
                      <a:pt x="349171" y="75886"/>
                      <a:pt x="320367" y="82767"/>
                    </a:cubicBezTo>
                    <a:cubicBezTo>
                      <a:pt x="291848" y="89555"/>
                      <a:pt x="262187" y="96530"/>
                      <a:pt x="207525" y="88141"/>
                    </a:cubicBezTo>
                    <a:cubicBezTo>
                      <a:pt x="152768" y="79657"/>
                      <a:pt x="126816" y="64102"/>
                      <a:pt x="101624" y="49019"/>
                    </a:cubicBezTo>
                    <a:cubicBezTo>
                      <a:pt x="76337" y="33842"/>
                      <a:pt x="52476" y="19608"/>
                      <a:pt x="0" y="11501"/>
                    </a:cubicBezTo>
                    <a:lnTo>
                      <a:pt x="1806" y="0"/>
                    </a:lnTo>
                    <a:cubicBezTo>
                      <a:pt x="56563" y="8484"/>
                      <a:pt x="82516" y="24038"/>
                      <a:pt x="107708" y="39121"/>
                    </a:cubicBezTo>
                    <a:cubicBezTo>
                      <a:pt x="132995" y="54298"/>
                      <a:pt x="156856" y="68533"/>
                      <a:pt x="209332" y="76640"/>
                    </a:cubicBezTo>
                    <a:cubicBezTo>
                      <a:pt x="261807" y="84747"/>
                      <a:pt x="288901" y="78337"/>
                      <a:pt x="317705" y="71455"/>
                    </a:cubicBezTo>
                    <a:cubicBezTo>
                      <a:pt x="346319" y="64668"/>
                      <a:pt x="375884" y="57692"/>
                      <a:pt x="430546" y="66082"/>
                    </a:cubicBezTo>
                    <a:cubicBezTo>
                      <a:pt x="485303" y="74566"/>
                      <a:pt x="511256" y="90120"/>
                      <a:pt x="536448" y="105203"/>
                    </a:cubicBezTo>
                    <a:cubicBezTo>
                      <a:pt x="561735" y="120380"/>
                      <a:pt x="585596" y="134709"/>
                      <a:pt x="638072" y="142722"/>
                    </a:cubicBezTo>
                    <a:cubicBezTo>
                      <a:pt x="690547" y="150829"/>
                      <a:pt x="717641" y="144419"/>
                      <a:pt x="746445" y="137537"/>
                    </a:cubicBezTo>
                    <a:cubicBezTo>
                      <a:pt x="775060" y="130750"/>
                      <a:pt x="804625" y="123774"/>
                      <a:pt x="859382" y="132164"/>
                    </a:cubicBezTo>
                    <a:cubicBezTo>
                      <a:pt x="914139" y="140648"/>
                      <a:pt x="940186" y="156202"/>
                      <a:pt x="965283" y="171285"/>
                    </a:cubicBezTo>
                    <a:cubicBezTo>
                      <a:pt x="990570" y="186462"/>
                      <a:pt x="1014431" y="200791"/>
                      <a:pt x="1066907" y="208804"/>
                    </a:cubicBezTo>
                    <a:lnTo>
                      <a:pt x="1065101" y="220304"/>
                    </a:lnTo>
                    <a:close/>
                  </a:path>
                </a:pathLst>
              </a:custGeom>
              <a:grpFill/>
              <a:ln w="9469" cap="flat">
                <a:noFill/>
                <a:prstDash val="solid"/>
                <a:miter/>
              </a:ln>
            </p:spPr>
            <p:txBody>
              <a:bodyPr rtlCol="0" anchor="ctr"/>
              <a:lstStyle/>
              <a:p>
                <a:endParaRPr lang="en-GB"/>
              </a:p>
            </p:txBody>
          </p:sp>
          <p:sp>
            <p:nvSpPr>
              <p:cNvPr id="351" name="Freeform 350">
                <a:extLst>
                  <a:ext uri="{FF2B5EF4-FFF2-40B4-BE49-F238E27FC236}">
                    <a16:creationId xmlns:a16="http://schemas.microsoft.com/office/drawing/2014/main" id="{3F06485B-C133-22F0-2392-C673BABD1B76}"/>
                  </a:ext>
                </a:extLst>
              </p:cNvPr>
              <p:cNvSpPr/>
              <p:nvPr/>
            </p:nvSpPr>
            <p:spPr>
              <a:xfrm>
                <a:off x="1863095" y="1370726"/>
                <a:ext cx="1066811" cy="220304"/>
              </a:xfrm>
              <a:custGeom>
                <a:avLst/>
                <a:gdLst>
                  <a:gd name="connsiteX0" fmla="*/ 1064911 w 1066811"/>
                  <a:gd name="connsiteY0" fmla="*/ 220304 h 220304"/>
                  <a:gd name="connsiteX1" fmla="*/ 959009 w 1066811"/>
                  <a:gd name="connsiteY1" fmla="*/ 181183 h 220304"/>
                  <a:gd name="connsiteX2" fmla="*/ 857385 w 1066811"/>
                  <a:gd name="connsiteY2" fmla="*/ 143665 h 220304"/>
                  <a:gd name="connsiteX3" fmla="*/ 749012 w 1066811"/>
                  <a:gd name="connsiteY3" fmla="*/ 148849 h 220304"/>
                  <a:gd name="connsiteX4" fmla="*/ 636171 w 1066811"/>
                  <a:gd name="connsiteY4" fmla="*/ 154223 h 220304"/>
                  <a:gd name="connsiteX5" fmla="*/ 530269 w 1066811"/>
                  <a:gd name="connsiteY5" fmla="*/ 115101 h 220304"/>
                  <a:gd name="connsiteX6" fmla="*/ 428645 w 1066811"/>
                  <a:gd name="connsiteY6" fmla="*/ 77583 h 220304"/>
                  <a:gd name="connsiteX7" fmla="*/ 320367 w 1066811"/>
                  <a:gd name="connsiteY7" fmla="*/ 82767 h 220304"/>
                  <a:gd name="connsiteX8" fmla="*/ 207525 w 1066811"/>
                  <a:gd name="connsiteY8" fmla="*/ 88141 h 220304"/>
                  <a:gd name="connsiteX9" fmla="*/ 101624 w 1066811"/>
                  <a:gd name="connsiteY9" fmla="*/ 49019 h 220304"/>
                  <a:gd name="connsiteX10" fmla="*/ 0 w 1066811"/>
                  <a:gd name="connsiteY10" fmla="*/ 11501 h 220304"/>
                  <a:gd name="connsiteX11" fmla="*/ 1806 w 1066811"/>
                  <a:gd name="connsiteY11" fmla="*/ 0 h 220304"/>
                  <a:gd name="connsiteX12" fmla="*/ 107708 w 1066811"/>
                  <a:gd name="connsiteY12" fmla="*/ 39121 h 220304"/>
                  <a:gd name="connsiteX13" fmla="*/ 209332 w 1066811"/>
                  <a:gd name="connsiteY13" fmla="*/ 76640 h 220304"/>
                  <a:gd name="connsiteX14" fmla="*/ 317705 w 1066811"/>
                  <a:gd name="connsiteY14" fmla="*/ 71455 h 220304"/>
                  <a:gd name="connsiteX15" fmla="*/ 430546 w 1066811"/>
                  <a:gd name="connsiteY15" fmla="*/ 66082 h 220304"/>
                  <a:gd name="connsiteX16" fmla="*/ 536448 w 1066811"/>
                  <a:gd name="connsiteY16" fmla="*/ 105203 h 220304"/>
                  <a:gd name="connsiteX17" fmla="*/ 638072 w 1066811"/>
                  <a:gd name="connsiteY17" fmla="*/ 142722 h 220304"/>
                  <a:gd name="connsiteX18" fmla="*/ 746445 w 1066811"/>
                  <a:gd name="connsiteY18" fmla="*/ 137537 h 220304"/>
                  <a:gd name="connsiteX19" fmla="*/ 859287 w 1066811"/>
                  <a:gd name="connsiteY19" fmla="*/ 132164 h 220304"/>
                  <a:gd name="connsiteX20" fmla="*/ 965188 w 1066811"/>
                  <a:gd name="connsiteY20" fmla="*/ 171285 h 220304"/>
                  <a:gd name="connsiteX21" fmla="*/ 1066812 w 1066811"/>
                  <a:gd name="connsiteY21" fmla="*/ 208804 h 220304"/>
                  <a:gd name="connsiteX22" fmla="*/ 1065006 w 1066811"/>
                  <a:gd name="connsiteY22" fmla="*/ 220304 h 2203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066811" h="220304">
                    <a:moveTo>
                      <a:pt x="1064911" y="220304"/>
                    </a:moveTo>
                    <a:cubicBezTo>
                      <a:pt x="1010154" y="211820"/>
                      <a:pt x="984106" y="196266"/>
                      <a:pt x="959009" y="181183"/>
                    </a:cubicBezTo>
                    <a:cubicBezTo>
                      <a:pt x="933722" y="166006"/>
                      <a:pt x="909861" y="151772"/>
                      <a:pt x="857385" y="143665"/>
                    </a:cubicBezTo>
                    <a:cubicBezTo>
                      <a:pt x="804910" y="135557"/>
                      <a:pt x="777721" y="141968"/>
                      <a:pt x="749012" y="148849"/>
                    </a:cubicBezTo>
                    <a:cubicBezTo>
                      <a:pt x="720398" y="155637"/>
                      <a:pt x="690833" y="162612"/>
                      <a:pt x="636171" y="154223"/>
                    </a:cubicBezTo>
                    <a:cubicBezTo>
                      <a:pt x="581413" y="145738"/>
                      <a:pt x="555366" y="130184"/>
                      <a:pt x="530269" y="115101"/>
                    </a:cubicBezTo>
                    <a:cubicBezTo>
                      <a:pt x="504982" y="99924"/>
                      <a:pt x="481121" y="85595"/>
                      <a:pt x="428645" y="77583"/>
                    </a:cubicBezTo>
                    <a:cubicBezTo>
                      <a:pt x="376170" y="69476"/>
                      <a:pt x="349076" y="75886"/>
                      <a:pt x="320367" y="82767"/>
                    </a:cubicBezTo>
                    <a:cubicBezTo>
                      <a:pt x="291752" y="89555"/>
                      <a:pt x="262187" y="96530"/>
                      <a:pt x="207525" y="88141"/>
                    </a:cubicBezTo>
                    <a:cubicBezTo>
                      <a:pt x="152768" y="79657"/>
                      <a:pt x="126816" y="64102"/>
                      <a:pt x="101624" y="49019"/>
                    </a:cubicBezTo>
                    <a:cubicBezTo>
                      <a:pt x="76337" y="33842"/>
                      <a:pt x="52476" y="19513"/>
                      <a:pt x="0" y="11501"/>
                    </a:cubicBezTo>
                    <a:lnTo>
                      <a:pt x="1806" y="0"/>
                    </a:lnTo>
                    <a:cubicBezTo>
                      <a:pt x="56563" y="8484"/>
                      <a:pt x="82516" y="24038"/>
                      <a:pt x="107708" y="39121"/>
                    </a:cubicBezTo>
                    <a:cubicBezTo>
                      <a:pt x="132995" y="54298"/>
                      <a:pt x="156856" y="68533"/>
                      <a:pt x="209332" y="76640"/>
                    </a:cubicBezTo>
                    <a:cubicBezTo>
                      <a:pt x="261807" y="84747"/>
                      <a:pt x="288901" y="78337"/>
                      <a:pt x="317705" y="71455"/>
                    </a:cubicBezTo>
                    <a:cubicBezTo>
                      <a:pt x="346319" y="64668"/>
                      <a:pt x="375884" y="57692"/>
                      <a:pt x="430546" y="66082"/>
                    </a:cubicBezTo>
                    <a:cubicBezTo>
                      <a:pt x="485303" y="74566"/>
                      <a:pt x="511256" y="90120"/>
                      <a:pt x="536448" y="105203"/>
                    </a:cubicBezTo>
                    <a:cubicBezTo>
                      <a:pt x="561735" y="120380"/>
                      <a:pt x="585596" y="134615"/>
                      <a:pt x="638072" y="142722"/>
                    </a:cubicBezTo>
                    <a:cubicBezTo>
                      <a:pt x="690547" y="150829"/>
                      <a:pt x="717641" y="144419"/>
                      <a:pt x="746445" y="137537"/>
                    </a:cubicBezTo>
                    <a:cubicBezTo>
                      <a:pt x="775060" y="130750"/>
                      <a:pt x="804625" y="123774"/>
                      <a:pt x="859287" y="132164"/>
                    </a:cubicBezTo>
                    <a:cubicBezTo>
                      <a:pt x="914044" y="140648"/>
                      <a:pt x="940091" y="156202"/>
                      <a:pt x="965188" y="171285"/>
                    </a:cubicBezTo>
                    <a:cubicBezTo>
                      <a:pt x="990475" y="186462"/>
                      <a:pt x="1014336" y="200697"/>
                      <a:pt x="1066812" y="208804"/>
                    </a:cubicBezTo>
                    <a:lnTo>
                      <a:pt x="1065006" y="220304"/>
                    </a:lnTo>
                    <a:close/>
                  </a:path>
                </a:pathLst>
              </a:custGeom>
              <a:grpFill/>
              <a:ln w="9469" cap="flat">
                <a:noFill/>
                <a:prstDash val="solid"/>
                <a:miter/>
              </a:ln>
            </p:spPr>
            <p:txBody>
              <a:bodyPr rtlCol="0" anchor="ctr"/>
              <a:lstStyle/>
              <a:p>
                <a:endParaRPr lang="en-GB"/>
              </a:p>
            </p:txBody>
          </p:sp>
          <p:sp>
            <p:nvSpPr>
              <p:cNvPr id="352" name="Freeform 351">
                <a:extLst>
                  <a:ext uri="{FF2B5EF4-FFF2-40B4-BE49-F238E27FC236}">
                    <a16:creationId xmlns:a16="http://schemas.microsoft.com/office/drawing/2014/main" id="{02316845-130A-9B52-2A86-E6675B12A0F6}"/>
                  </a:ext>
                </a:extLst>
              </p:cNvPr>
              <p:cNvSpPr/>
              <p:nvPr/>
            </p:nvSpPr>
            <p:spPr>
              <a:xfrm>
                <a:off x="1857201" y="1474798"/>
                <a:ext cx="1066811" cy="220304"/>
              </a:xfrm>
              <a:custGeom>
                <a:avLst/>
                <a:gdLst>
                  <a:gd name="connsiteX0" fmla="*/ 1065101 w 1066811"/>
                  <a:gd name="connsiteY0" fmla="*/ 220304 h 220304"/>
                  <a:gd name="connsiteX1" fmla="*/ 959199 w 1066811"/>
                  <a:gd name="connsiteY1" fmla="*/ 181183 h 220304"/>
                  <a:gd name="connsiteX2" fmla="*/ 857575 w 1066811"/>
                  <a:gd name="connsiteY2" fmla="*/ 143664 h 220304"/>
                  <a:gd name="connsiteX3" fmla="*/ 749202 w 1066811"/>
                  <a:gd name="connsiteY3" fmla="*/ 148849 h 220304"/>
                  <a:gd name="connsiteX4" fmla="*/ 636266 w 1066811"/>
                  <a:gd name="connsiteY4" fmla="*/ 154223 h 220304"/>
                  <a:gd name="connsiteX5" fmla="*/ 530364 w 1066811"/>
                  <a:gd name="connsiteY5" fmla="*/ 115101 h 220304"/>
                  <a:gd name="connsiteX6" fmla="*/ 428740 w 1066811"/>
                  <a:gd name="connsiteY6" fmla="*/ 77583 h 220304"/>
                  <a:gd name="connsiteX7" fmla="*/ 320367 w 1066811"/>
                  <a:gd name="connsiteY7" fmla="*/ 82767 h 220304"/>
                  <a:gd name="connsiteX8" fmla="*/ 207525 w 1066811"/>
                  <a:gd name="connsiteY8" fmla="*/ 88141 h 220304"/>
                  <a:gd name="connsiteX9" fmla="*/ 101624 w 1066811"/>
                  <a:gd name="connsiteY9" fmla="*/ 49019 h 220304"/>
                  <a:gd name="connsiteX10" fmla="*/ 0 w 1066811"/>
                  <a:gd name="connsiteY10" fmla="*/ 11501 h 220304"/>
                  <a:gd name="connsiteX11" fmla="*/ 1806 w 1066811"/>
                  <a:gd name="connsiteY11" fmla="*/ 0 h 220304"/>
                  <a:gd name="connsiteX12" fmla="*/ 107708 w 1066811"/>
                  <a:gd name="connsiteY12" fmla="*/ 39121 h 220304"/>
                  <a:gd name="connsiteX13" fmla="*/ 209332 w 1066811"/>
                  <a:gd name="connsiteY13" fmla="*/ 76640 h 220304"/>
                  <a:gd name="connsiteX14" fmla="*/ 317705 w 1066811"/>
                  <a:gd name="connsiteY14" fmla="*/ 71455 h 220304"/>
                  <a:gd name="connsiteX15" fmla="*/ 430546 w 1066811"/>
                  <a:gd name="connsiteY15" fmla="*/ 66082 h 220304"/>
                  <a:gd name="connsiteX16" fmla="*/ 536448 w 1066811"/>
                  <a:gd name="connsiteY16" fmla="*/ 105203 h 220304"/>
                  <a:gd name="connsiteX17" fmla="*/ 638072 w 1066811"/>
                  <a:gd name="connsiteY17" fmla="*/ 142722 h 220304"/>
                  <a:gd name="connsiteX18" fmla="*/ 746445 w 1066811"/>
                  <a:gd name="connsiteY18" fmla="*/ 137537 h 220304"/>
                  <a:gd name="connsiteX19" fmla="*/ 859286 w 1066811"/>
                  <a:gd name="connsiteY19" fmla="*/ 132164 h 220304"/>
                  <a:gd name="connsiteX20" fmla="*/ 965188 w 1066811"/>
                  <a:gd name="connsiteY20" fmla="*/ 171285 h 220304"/>
                  <a:gd name="connsiteX21" fmla="*/ 1066812 w 1066811"/>
                  <a:gd name="connsiteY21" fmla="*/ 208804 h 220304"/>
                  <a:gd name="connsiteX22" fmla="*/ 1065006 w 1066811"/>
                  <a:gd name="connsiteY22" fmla="*/ 220304 h 2203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066811" h="220304">
                    <a:moveTo>
                      <a:pt x="1065101" y="220304"/>
                    </a:moveTo>
                    <a:cubicBezTo>
                      <a:pt x="1010344" y="211820"/>
                      <a:pt x="984296" y="196266"/>
                      <a:pt x="959199" y="181183"/>
                    </a:cubicBezTo>
                    <a:cubicBezTo>
                      <a:pt x="933912" y="166006"/>
                      <a:pt x="910051" y="151677"/>
                      <a:pt x="857575" y="143664"/>
                    </a:cubicBezTo>
                    <a:cubicBezTo>
                      <a:pt x="805100" y="135557"/>
                      <a:pt x="778006" y="141968"/>
                      <a:pt x="749202" y="148849"/>
                    </a:cubicBezTo>
                    <a:cubicBezTo>
                      <a:pt x="720588" y="155637"/>
                      <a:pt x="691118" y="162612"/>
                      <a:pt x="636266" y="154223"/>
                    </a:cubicBezTo>
                    <a:cubicBezTo>
                      <a:pt x="581509" y="145738"/>
                      <a:pt x="555556" y="130184"/>
                      <a:pt x="530364" y="115101"/>
                    </a:cubicBezTo>
                    <a:cubicBezTo>
                      <a:pt x="505077" y="99924"/>
                      <a:pt x="481216" y="85690"/>
                      <a:pt x="428740" y="77583"/>
                    </a:cubicBezTo>
                    <a:cubicBezTo>
                      <a:pt x="376265" y="69476"/>
                      <a:pt x="349171" y="75886"/>
                      <a:pt x="320367" y="82767"/>
                    </a:cubicBezTo>
                    <a:cubicBezTo>
                      <a:pt x="291847" y="89555"/>
                      <a:pt x="262283" y="96530"/>
                      <a:pt x="207525" y="88141"/>
                    </a:cubicBezTo>
                    <a:cubicBezTo>
                      <a:pt x="152768" y="79657"/>
                      <a:pt x="126816" y="64102"/>
                      <a:pt x="101624" y="49019"/>
                    </a:cubicBezTo>
                    <a:cubicBezTo>
                      <a:pt x="76337" y="33842"/>
                      <a:pt x="52475" y="19608"/>
                      <a:pt x="0" y="11501"/>
                    </a:cubicBezTo>
                    <a:lnTo>
                      <a:pt x="1806" y="0"/>
                    </a:lnTo>
                    <a:cubicBezTo>
                      <a:pt x="56563" y="8484"/>
                      <a:pt x="82516" y="24038"/>
                      <a:pt x="107708" y="39121"/>
                    </a:cubicBezTo>
                    <a:cubicBezTo>
                      <a:pt x="132995" y="54298"/>
                      <a:pt x="156856" y="68533"/>
                      <a:pt x="209332" y="76640"/>
                    </a:cubicBezTo>
                    <a:cubicBezTo>
                      <a:pt x="261807" y="84747"/>
                      <a:pt x="288901" y="78337"/>
                      <a:pt x="317705" y="71455"/>
                    </a:cubicBezTo>
                    <a:cubicBezTo>
                      <a:pt x="346319" y="64668"/>
                      <a:pt x="375884" y="57692"/>
                      <a:pt x="430546" y="66082"/>
                    </a:cubicBezTo>
                    <a:cubicBezTo>
                      <a:pt x="485303" y="74566"/>
                      <a:pt x="511256" y="90120"/>
                      <a:pt x="536448" y="105203"/>
                    </a:cubicBezTo>
                    <a:cubicBezTo>
                      <a:pt x="561735" y="120380"/>
                      <a:pt x="585596" y="134709"/>
                      <a:pt x="638072" y="142722"/>
                    </a:cubicBezTo>
                    <a:cubicBezTo>
                      <a:pt x="690547" y="150829"/>
                      <a:pt x="717641" y="144419"/>
                      <a:pt x="746445" y="137537"/>
                    </a:cubicBezTo>
                    <a:cubicBezTo>
                      <a:pt x="775059" y="130750"/>
                      <a:pt x="804625" y="123774"/>
                      <a:pt x="859286" y="132164"/>
                    </a:cubicBezTo>
                    <a:cubicBezTo>
                      <a:pt x="914044" y="140648"/>
                      <a:pt x="940091" y="156202"/>
                      <a:pt x="965188" y="171285"/>
                    </a:cubicBezTo>
                    <a:cubicBezTo>
                      <a:pt x="990475" y="186462"/>
                      <a:pt x="1014336" y="200791"/>
                      <a:pt x="1066812" y="208804"/>
                    </a:cubicBezTo>
                    <a:lnTo>
                      <a:pt x="1065006" y="220304"/>
                    </a:lnTo>
                    <a:close/>
                  </a:path>
                </a:pathLst>
              </a:custGeom>
              <a:grpFill/>
              <a:ln w="9469" cap="flat">
                <a:noFill/>
                <a:prstDash val="solid"/>
                <a:miter/>
              </a:ln>
            </p:spPr>
            <p:txBody>
              <a:bodyPr rtlCol="0" anchor="ctr"/>
              <a:lstStyle/>
              <a:p>
                <a:endParaRPr lang="en-GB"/>
              </a:p>
            </p:txBody>
          </p:sp>
        </p:grpSp>
      </p:grpSp>
      <p:grpSp>
        <p:nvGrpSpPr>
          <p:cNvPr id="357" name="Group 356">
            <a:extLst>
              <a:ext uri="{FF2B5EF4-FFF2-40B4-BE49-F238E27FC236}">
                <a16:creationId xmlns:a16="http://schemas.microsoft.com/office/drawing/2014/main" id="{5518736C-C021-7E4B-66EB-445924561AC8}"/>
              </a:ext>
            </a:extLst>
          </p:cNvPr>
          <p:cNvGrpSpPr/>
          <p:nvPr userDrawn="1"/>
        </p:nvGrpSpPr>
        <p:grpSpPr>
          <a:xfrm rot="452761">
            <a:off x="8162866" y="2522071"/>
            <a:ext cx="605750" cy="870926"/>
            <a:chOff x="4214085" y="856015"/>
            <a:chExt cx="871741" cy="1253361"/>
          </a:xfrm>
        </p:grpSpPr>
        <p:sp>
          <p:nvSpPr>
            <p:cNvPr id="358" name="Freeform 357">
              <a:extLst>
                <a:ext uri="{FF2B5EF4-FFF2-40B4-BE49-F238E27FC236}">
                  <a16:creationId xmlns:a16="http://schemas.microsoft.com/office/drawing/2014/main" id="{EC8E7266-B0A1-3E8E-1430-D12418397EF2}"/>
                </a:ext>
              </a:extLst>
            </p:cNvPr>
            <p:cNvSpPr/>
            <p:nvPr/>
          </p:nvSpPr>
          <p:spPr>
            <a:xfrm>
              <a:off x="4258206" y="930361"/>
              <a:ext cx="827620" cy="1179015"/>
            </a:xfrm>
            <a:custGeom>
              <a:avLst/>
              <a:gdLst>
                <a:gd name="connsiteX0" fmla="*/ 575860 w 827620"/>
                <a:gd name="connsiteY0" fmla="*/ 33265 h 1179015"/>
                <a:gd name="connsiteX1" fmla="*/ 33119 w 827620"/>
                <a:gd name="connsiteY1" fmla="*/ 252584 h 1179015"/>
                <a:gd name="connsiteX2" fmla="*/ 129230 w 827620"/>
                <a:gd name="connsiteY2" fmla="*/ 714854 h 1179015"/>
                <a:gd name="connsiteX3" fmla="*/ 117923 w 827620"/>
                <a:gd name="connsiteY3" fmla="*/ 848147 h 1179015"/>
                <a:gd name="connsiteX4" fmla="*/ 89655 w 827620"/>
                <a:gd name="connsiteY4" fmla="*/ 1179015 h 1179015"/>
                <a:gd name="connsiteX5" fmla="*/ 308259 w 827620"/>
                <a:gd name="connsiteY5" fmla="*/ 929446 h 1179015"/>
                <a:gd name="connsiteX6" fmla="*/ 395889 w 827620"/>
                <a:gd name="connsiteY6" fmla="*/ 829240 h 1179015"/>
                <a:gd name="connsiteX7" fmla="*/ 794464 w 827620"/>
                <a:gd name="connsiteY7" fmla="*/ 578725 h 1179015"/>
                <a:gd name="connsiteX8" fmla="*/ 575860 w 827620"/>
                <a:gd name="connsiteY8" fmla="*/ 34210 h 1179015"/>
                <a:gd name="connsiteX9" fmla="*/ 575860 w 827620"/>
                <a:gd name="connsiteY9" fmla="*/ 33265 h 1179015"/>
                <a:gd name="connsiteX10" fmla="*/ 359141 w 827620"/>
                <a:gd name="connsiteY10" fmla="*/ 526732 h 1179015"/>
                <a:gd name="connsiteX11" fmla="*/ 293183 w 827620"/>
                <a:gd name="connsiteY11" fmla="*/ 363188 h 1179015"/>
                <a:gd name="connsiteX12" fmla="*/ 456193 w 827620"/>
                <a:gd name="connsiteY12" fmla="*/ 297014 h 1179015"/>
                <a:gd name="connsiteX13" fmla="*/ 522151 w 827620"/>
                <a:gd name="connsiteY13" fmla="*/ 460558 h 1179015"/>
                <a:gd name="connsiteX14" fmla="*/ 359141 w 827620"/>
                <a:gd name="connsiteY14" fmla="*/ 526732 h 1179015"/>
                <a:gd name="connsiteX15" fmla="*/ 359141 w 827620"/>
                <a:gd name="connsiteY15" fmla="*/ 526732 h 11790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827620" h="1179015">
                  <a:moveTo>
                    <a:pt x="575860" y="33265"/>
                  </a:moveTo>
                  <a:cubicBezTo>
                    <a:pt x="365736" y="-56542"/>
                    <a:pt x="122634" y="41773"/>
                    <a:pt x="33119" y="252584"/>
                  </a:cubicBezTo>
                  <a:cubicBezTo>
                    <a:pt x="-36608" y="416127"/>
                    <a:pt x="7678" y="598577"/>
                    <a:pt x="129230" y="714854"/>
                  </a:cubicBezTo>
                  <a:lnTo>
                    <a:pt x="117923" y="848147"/>
                  </a:lnTo>
                  <a:lnTo>
                    <a:pt x="89655" y="1179015"/>
                  </a:lnTo>
                  <a:lnTo>
                    <a:pt x="308259" y="929446"/>
                  </a:lnTo>
                  <a:lnTo>
                    <a:pt x="395889" y="829240"/>
                  </a:lnTo>
                  <a:cubicBezTo>
                    <a:pt x="562668" y="835857"/>
                    <a:pt x="724737" y="742269"/>
                    <a:pt x="794464" y="578725"/>
                  </a:cubicBezTo>
                  <a:cubicBezTo>
                    <a:pt x="883978" y="367915"/>
                    <a:pt x="785984" y="124018"/>
                    <a:pt x="575860" y="34210"/>
                  </a:cubicBezTo>
                  <a:lnTo>
                    <a:pt x="575860" y="33265"/>
                  </a:lnTo>
                  <a:close/>
                  <a:moveTo>
                    <a:pt x="359141" y="526732"/>
                  </a:moveTo>
                  <a:cubicBezTo>
                    <a:pt x="296009" y="500262"/>
                    <a:pt x="266799" y="426526"/>
                    <a:pt x="293183" y="363188"/>
                  </a:cubicBezTo>
                  <a:cubicBezTo>
                    <a:pt x="319566" y="299851"/>
                    <a:pt x="393062" y="270545"/>
                    <a:pt x="456193" y="297014"/>
                  </a:cubicBezTo>
                  <a:cubicBezTo>
                    <a:pt x="519324" y="323484"/>
                    <a:pt x="548535" y="397220"/>
                    <a:pt x="522151" y="460558"/>
                  </a:cubicBezTo>
                  <a:cubicBezTo>
                    <a:pt x="495768" y="523896"/>
                    <a:pt x="422272" y="553201"/>
                    <a:pt x="359141" y="526732"/>
                  </a:cubicBezTo>
                  <a:lnTo>
                    <a:pt x="359141" y="526732"/>
                  </a:lnTo>
                  <a:close/>
                </a:path>
              </a:pathLst>
            </a:custGeom>
            <a:solidFill>
              <a:srgbClr val="FFFFFF"/>
            </a:solidFill>
            <a:ln w="9423" cap="flat">
              <a:noFill/>
              <a:prstDash val="solid"/>
              <a:miter/>
            </a:ln>
          </p:spPr>
          <p:txBody>
            <a:bodyPr rtlCol="0" anchor="ctr"/>
            <a:lstStyle/>
            <a:p>
              <a:endParaRPr lang="en-GB"/>
            </a:p>
          </p:txBody>
        </p:sp>
        <p:sp>
          <p:nvSpPr>
            <p:cNvPr id="359" name="Freeform 358">
              <a:extLst>
                <a:ext uri="{FF2B5EF4-FFF2-40B4-BE49-F238E27FC236}">
                  <a16:creationId xmlns:a16="http://schemas.microsoft.com/office/drawing/2014/main" id="{C235857C-A0CA-7D19-6998-C155F311D5FB}"/>
                </a:ext>
              </a:extLst>
            </p:cNvPr>
            <p:cNvSpPr/>
            <p:nvPr/>
          </p:nvSpPr>
          <p:spPr>
            <a:xfrm>
              <a:off x="4214085" y="856015"/>
              <a:ext cx="840207" cy="1203447"/>
            </a:xfrm>
            <a:custGeom>
              <a:avLst/>
              <a:gdLst>
                <a:gd name="connsiteX0" fmla="*/ 88454 w 840207"/>
                <a:gd name="connsiteY0" fmla="*/ 1203447 h 1203447"/>
                <a:gd name="connsiteX1" fmla="*/ 129348 w 840207"/>
                <a:gd name="connsiteY1" fmla="*/ 723594 h 1203447"/>
                <a:gd name="connsiteX2" fmla="*/ 33991 w 840207"/>
                <a:gd name="connsiteY2" fmla="*/ 256502 h 1203447"/>
                <a:gd name="connsiteX3" fmla="*/ 263431 w 840207"/>
                <a:gd name="connsiteY3" fmla="*/ 30755 h 1203447"/>
                <a:gd name="connsiteX4" fmla="*/ 584741 w 840207"/>
                <a:gd name="connsiteY4" fmla="*/ 33875 h 1203447"/>
                <a:gd name="connsiteX5" fmla="*/ 588510 w 840207"/>
                <a:gd name="connsiteY5" fmla="*/ 35482 h 1203447"/>
                <a:gd name="connsiteX6" fmla="*/ 588510 w 840207"/>
                <a:gd name="connsiteY6" fmla="*/ 36427 h 1203447"/>
                <a:gd name="connsiteX7" fmla="*/ 806643 w 840207"/>
                <a:gd name="connsiteY7" fmla="*/ 587370 h 1203447"/>
                <a:gd name="connsiteX8" fmla="*/ 405147 w 840207"/>
                <a:gd name="connsiteY8" fmla="*/ 841761 h 1203447"/>
                <a:gd name="connsiteX9" fmla="*/ 88454 w 840207"/>
                <a:gd name="connsiteY9" fmla="*/ 1203447 h 1203447"/>
                <a:gd name="connsiteX10" fmla="*/ 420411 w 840207"/>
                <a:gd name="connsiteY10" fmla="*/ 12321 h 1203447"/>
                <a:gd name="connsiteX11" fmla="*/ 268048 w 840207"/>
                <a:gd name="connsiteY11" fmla="*/ 42194 h 1203447"/>
                <a:gd name="connsiteX12" fmla="*/ 45204 w 840207"/>
                <a:gd name="connsiteY12" fmla="*/ 261323 h 1203447"/>
                <a:gd name="connsiteX13" fmla="*/ 139901 w 840207"/>
                <a:gd name="connsiteY13" fmla="*/ 716693 h 1203447"/>
                <a:gd name="connsiteX14" fmla="*/ 142068 w 840207"/>
                <a:gd name="connsiteY14" fmla="*/ 718678 h 1203447"/>
                <a:gd name="connsiteX15" fmla="*/ 103813 w 840207"/>
                <a:gd name="connsiteY15" fmla="*/ 1167146 h 1203447"/>
                <a:gd name="connsiteX16" fmla="*/ 399682 w 840207"/>
                <a:gd name="connsiteY16" fmla="*/ 829188 h 1203447"/>
                <a:gd name="connsiteX17" fmla="*/ 402603 w 840207"/>
                <a:gd name="connsiteY17" fmla="*/ 829188 h 1203447"/>
                <a:gd name="connsiteX18" fmla="*/ 795336 w 840207"/>
                <a:gd name="connsiteY18" fmla="*/ 582549 h 1203447"/>
                <a:gd name="connsiteX19" fmla="*/ 579936 w 840207"/>
                <a:gd name="connsiteY19" fmla="*/ 46069 h 1203447"/>
                <a:gd name="connsiteX20" fmla="*/ 576167 w 840207"/>
                <a:gd name="connsiteY20" fmla="*/ 44462 h 1203447"/>
                <a:gd name="connsiteX21" fmla="*/ 576167 w 840207"/>
                <a:gd name="connsiteY21" fmla="*/ 43517 h 1203447"/>
                <a:gd name="connsiteX22" fmla="*/ 420411 w 840207"/>
                <a:gd name="connsiteY22" fmla="*/ 12226 h 1203447"/>
                <a:gd name="connsiteX23" fmla="*/ 414004 w 840207"/>
                <a:gd name="connsiteY23" fmla="*/ 548990 h 1203447"/>
                <a:gd name="connsiteX24" fmla="*/ 363216 w 840207"/>
                <a:gd name="connsiteY24" fmla="*/ 538780 h 1203447"/>
                <a:gd name="connsiteX25" fmla="*/ 363216 w 840207"/>
                <a:gd name="connsiteY25" fmla="*/ 538780 h 1203447"/>
                <a:gd name="connsiteX26" fmla="*/ 293960 w 840207"/>
                <a:gd name="connsiteY26" fmla="*/ 367201 h 1203447"/>
                <a:gd name="connsiteX27" fmla="*/ 464980 w 840207"/>
                <a:gd name="connsiteY27" fmla="*/ 297719 h 1203447"/>
                <a:gd name="connsiteX28" fmla="*/ 534236 w 840207"/>
                <a:gd name="connsiteY28" fmla="*/ 469297 h 1203447"/>
                <a:gd name="connsiteX29" fmla="*/ 414004 w 840207"/>
                <a:gd name="connsiteY29" fmla="*/ 548990 h 1203447"/>
                <a:gd name="connsiteX30" fmla="*/ 367928 w 840207"/>
                <a:gd name="connsiteY30" fmla="*/ 527341 h 1203447"/>
                <a:gd name="connsiteX31" fmla="*/ 522929 w 840207"/>
                <a:gd name="connsiteY31" fmla="*/ 464476 h 1203447"/>
                <a:gd name="connsiteX32" fmla="*/ 460269 w 840207"/>
                <a:gd name="connsiteY32" fmla="*/ 308968 h 1203447"/>
                <a:gd name="connsiteX33" fmla="*/ 305267 w 840207"/>
                <a:gd name="connsiteY33" fmla="*/ 371833 h 1203447"/>
                <a:gd name="connsiteX34" fmla="*/ 367928 w 840207"/>
                <a:gd name="connsiteY34" fmla="*/ 527341 h 1203447"/>
                <a:gd name="connsiteX35" fmla="*/ 367928 w 840207"/>
                <a:gd name="connsiteY35" fmla="*/ 527341 h 1203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840207" h="1203447">
                  <a:moveTo>
                    <a:pt x="88454" y="1203447"/>
                  </a:moveTo>
                  <a:lnTo>
                    <a:pt x="129348" y="723594"/>
                  </a:lnTo>
                  <a:cubicBezTo>
                    <a:pt x="2708" y="600794"/>
                    <a:pt x="-34794" y="417777"/>
                    <a:pt x="33991" y="256502"/>
                  </a:cubicBezTo>
                  <a:cubicBezTo>
                    <a:pt x="77901" y="152987"/>
                    <a:pt x="159406" y="72823"/>
                    <a:pt x="263431" y="30755"/>
                  </a:cubicBezTo>
                  <a:cubicBezTo>
                    <a:pt x="367456" y="-11313"/>
                    <a:pt x="481564" y="-10178"/>
                    <a:pt x="584741" y="33875"/>
                  </a:cubicBezTo>
                  <a:lnTo>
                    <a:pt x="588510" y="35482"/>
                  </a:lnTo>
                  <a:lnTo>
                    <a:pt x="588510" y="36427"/>
                  </a:lnTo>
                  <a:cubicBezTo>
                    <a:pt x="799011" y="128787"/>
                    <a:pt x="896817" y="375047"/>
                    <a:pt x="806643" y="587370"/>
                  </a:cubicBezTo>
                  <a:cubicBezTo>
                    <a:pt x="738141" y="747983"/>
                    <a:pt x="580784" y="847433"/>
                    <a:pt x="405147" y="841761"/>
                  </a:cubicBezTo>
                  <a:lnTo>
                    <a:pt x="88454" y="1203447"/>
                  </a:lnTo>
                  <a:close/>
                  <a:moveTo>
                    <a:pt x="420411" y="12321"/>
                  </a:moveTo>
                  <a:cubicBezTo>
                    <a:pt x="368870" y="12321"/>
                    <a:pt x="317328" y="22247"/>
                    <a:pt x="268048" y="42194"/>
                  </a:cubicBezTo>
                  <a:cubicBezTo>
                    <a:pt x="167038" y="83032"/>
                    <a:pt x="87888" y="160834"/>
                    <a:pt x="45204" y="261323"/>
                  </a:cubicBezTo>
                  <a:cubicBezTo>
                    <a:pt x="-21885" y="418722"/>
                    <a:pt x="15240" y="597485"/>
                    <a:pt x="139901" y="716693"/>
                  </a:cubicBezTo>
                  <a:lnTo>
                    <a:pt x="142068" y="718678"/>
                  </a:lnTo>
                  <a:lnTo>
                    <a:pt x="103813" y="1167146"/>
                  </a:lnTo>
                  <a:lnTo>
                    <a:pt x="399682" y="829188"/>
                  </a:lnTo>
                  <a:lnTo>
                    <a:pt x="402603" y="829188"/>
                  </a:lnTo>
                  <a:cubicBezTo>
                    <a:pt x="574188" y="835994"/>
                    <a:pt x="728530" y="739286"/>
                    <a:pt x="795336" y="582549"/>
                  </a:cubicBezTo>
                  <a:cubicBezTo>
                    <a:pt x="883437" y="375142"/>
                    <a:pt x="786761" y="134459"/>
                    <a:pt x="579936" y="46069"/>
                  </a:cubicBezTo>
                  <a:lnTo>
                    <a:pt x="576167" y="44462"/>
                  </a:lnTo>
                  <a:lnTo>
                    <a:pt x="576167" y="43517"/>
                  </a:lnTo>
                  <a:cubicBezTo>
                    <a:pt x="526039" y="22625"/>
                    <a:pt x="473178" y="12226"/>
                    <a:pt x="420411" y="12226"/>
                  </a:cubicBezTo>
                  <a:close/>
                  <a:moveTo>
                    <a:pt x="414004" y="548990"/>
                  </a:moveTo>
                  <a:cubicBezTo>
                    <a:pt x="397043" y="548990"/>
                    <a:pt x="379800" y="545681"/>
                    <a:pt x="363216" y="538780"/>
                  </a:cubicBezTo>
                  <a:lnTo>
                    <a:pt x="363216" y="538780"/>
                  </a:lnTo>
                  <a:cubicBezTo>
                    <a:pt x="297164" y="511081"/>
                    <a:pt x="266069" y="434131"/>
                    <a:pt x="293960" y="367201"/>
                  </a:cubicBezTo>
                  <a:cubicBezTo>
                    <a:pt x="321568" y="300933"/>
                    <a:pt x="398268" y="269737"/>
                    <a:pt x="464980" y="297719"/>
                  </a:cubicBezTo>
                  <a:cubicBezTo>
                    <a:pt x="531032" y="325417"/>
                    <a:pt x="562127" y="402368"/>
                    <a:pt x="534236" y="469297"/>
                  </a:cubicBezTo>
                  <a:cubicBezTo>
                    <a:pt x="513506" y="519022"/>
                    <a:pt x="465074" y="548990"/>
                    <a:pt x="414004" y="548990"/>
                  </a:cubicBezTo>
                  <a:close/>
                  <a:moveTo>
                    <a:pt x="367928" y="527341"/>
                  </a:moveTo>
                  <a:cubicBezTo>
                    <a:pt x="428421" y="552676"/>
                    <a:pt x="497959" y="524505"/>
                    <a:pt x="522929" y="464476"/>
                  </a:cubicBezTo>
                  <a:cubicBezTo>
                    <a:pt x="548182" y="403786"/>
                    <a:pt x="520102" y="334020"/>
                    <a:pt x="460269" y="308968"/>
                  </a:cubicBezTo>
                  <a:cubicBezTo>
                    <a:pt x="399776" y="283633"/>
                    <a:pt x="330237" y="311804"/>
                    <a:pt x="305267" y="371833"/>
                  </a:cubicBezTo>
                  <a:cubicBezTo>
                    <a:pt x="280015" y="432524"/>
                    <a:pt x="308094" y="502290"/>
                    <a:pt x="367928" y="527341"/>
                  </a:cubicBezTo>
                  <a:lnTo>
                    <a:pt x="367928" y="527341"/>
                  </a:lnTo>
                  <a:close/>
                </a:path>
              </a:pathLst>
            </a:custGeom>
            <a:solidFill>
              <a:srgbClr val="869DAE"/>
            </a:solidFill>
            <a:ln w="3175" cap="flat">
              <a:solidFill>
                <a:srgbClr val="869DAE"/>
              </a:solidFill>
              <a:prstDash val="solid"/>
              <a:miter/>
            </a:ln>
          </p:spPr>
          <p:txBody>
            <a:bodyPr rtlCol="0" anchor="ctr"/>
            <a:lstStyle/>
            <a:p>
              <a:endParaRPr lang="en-GB"/>
            </a:p>
          </p:txBody>
        </p:sp>
      </p:grpSp>
      <p:pic>
        <p:nvPicPr>
          <p:cNvPr id="13" name="Picture 12">
            <a:extLst>
              <a:ext uri="{FF2B5EF4-FFF2-40B4-BE49-F238E27FC236}">
                <a16:creationId xmlns:a16="http://schemas.microsoft.com/office/drawing/2014/main" id="{B72FC561-37AC-B57E-D9B6-7AE4191615D6}"/>
              </a:ext>
            </a:extLst>
          </p:cNvPr>
          <p:cNvPicPr>
            <a:picLocks noChangeAspect="1"/>
          </p:cNvPicPr>
          <p:nvPr userDrawn="1"/>
        </p:nvPicPr>
        <p:blipFill>
          <a:blip r:embed="rId2"/>
          <a:stretch>
            <a:fillRect/>
          </a:stretch>
        </p:blipFill>
        <p:spPr>
          <a:xfrm>
            <a:off x="10124901" y="0"/>
            <a:ext cx="1743023" cy="1437105"/>
          </a:xfrm>
          <a:prstGeom prst="rect">
            <a:avLst/>
          </a:prstGeom>
        </p:spPr>
      </p:pic>
      <p:grpSp>
        <p:nvGrpSpPr>
          <p:cNvPr id="61" name="Group 60">
            <a:extLst>
              <a:ext uri="{FF2B5EF4-FFF2-40B4-BE49-F238E27FC236}">
                <a16:creationId xmlns:a16="http://schemas.microsoft.com/office/drawing/2014/main" id="{ADFF14B8-923E-9A44-F049-301DDDEC6271}"/>
              </a:ext>
            </a:extLst>
          </p:cNvPr>
          <p:cNvGrpSpPr/>
          <p:nvPr userDrawn="1"/>
        </p:nvGrpSpPr>
        <p:grpSpPr>
          <a:xfrm>
            <a:off x="4183429" y="1822709"/>
            <a:ext cx="3825143" cy="2373906"/>
            <a:chOff x="4089835" y="1822709"/>
            <a:chExt cx="3825143" cy="2373906"/>
          </a:xfrm>
        </p:grpSpPr>
        <p:sp>
          <p:nvSpPr>
            <p:cNvPr id="14" name="Rounded Rectangle 13">
              <a:extLst>
                <a:ext uri="{FF2B5EF4-FFF2-40B4-BE49-F238E27FC236}">
                  <a16:creationId xmlns:a16="http://schemas.microsoft.com/office/drawing/2014/main" id="{8A3532B6-9E95-D0E5-AA03-D28E647DDE25}"/>
                </a:ext>
              </a:extLst>
            </p:cNvPr>
            <p:cNvSpPr/>
            <p:nvPr userDrawn="1"/>
          </p:nvSpPr>
          <p:spPr>
            <a:xfrm>
              <a:off x="4089835" y="1822709"/>
              <a:ext cx="3825143" cy="2373906"/>
            </a:xfrm>
            <a:prstGeom prst="roundRect">
              <a:avLst>
                <a:gd name="adj" fmla="val 2719"/>
              </a:avLst>
            </a:prstGeom>
            <a:solidFill>
              <a:schemeClr val="bg1"/>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spcBef>
                  <a:spcPts val="600"/>
                </a:spcBef>
              </a:pPr>
              <a:endParaRPr lang="en-GB" sz="1600">
                <a:solidFill>
                  <a:schemeClr val="tx1"/>
                </a:solidFill>
                <a:latin typeface="+mj-lt"/>
              </a:endParaRPr>
            </a:p>
          </p:txBody>
        </p:sp>
        <p:pic>
          <p:nvPicPr>
            <p:cNvPr id="119" name="Graphic 118">
              <a:extLst>
                <a:ext uri="{FF2B5EF4-FFF2-40B4-BE49-F238E27FC236}">
                  <a16:creationId xmlns:a16="http://schemas.microsoft.com/office/drawing/2014/main" id="{4B6295C3-62F8-B3DB-0C9E-803FDFB6F993}"/>
                </a:ext>
              </a:extLst>
            </p:cNvPr>
            <p:cNvPicPr>
              <a:picLocks noChangeAspect="1"/>
            </p:cNvPicPr>
            <p:nvPr userDrawn="1"/>
          </p:nvPicPr>
          <p:blipFill>
            <a:blip r:embed="rId3">
              <a:extLst>
                <a:ext uri="{96DAC541-7B7A-43D3-8B79-37D633B846F1}">
                  <asvg:svgBlip xmlns:asvg="http://schemas.microsoft.com/office/drawing/2016/SVG/main" r:embed="rId4"/>
                </a:ext>
              </a:extLst>
            </a:blip>
            <a:srcRect/>
            <a:stretch/>
          </p:blipFill>
          <p:spPr>
            <a:xfrm>
              <a:off x="4298969" y="1991146"/>
              <a:ext cx="3426385" cy="2009457"/>
            </a:xfrm>
            <a:prstGeom prst="rect">
              <a:avLst/>
            </a:prstGeom>
          </p:spPr>
        </p:pic>
      </p:grpSp>
      <p:sp>
        <p:nvSpPr>
          <p:cNvPr id="15" name="Title 14">
            <a:extLst>
              <a:ext uri="{FF2B5EF4-FFF2-40B4-BE49-F238E27FC236}">
                <a16:creationId xmlns:a16="http://schemas.microsoft.com/office/drawing/2014/main" id="{C6AA3321-EE38-E604-F0DE-2E5BE28E1DC7}"/>
              </a:ext>
            </a:extLst>
          </p:cNvPr>
          <p:cNvSpPr>
            <a:spLocks noGrp="1"/>
          </p:cNvSpPr>
          <p:nvPr>
            <p:ph type="title" hasCustomPrompt="1"/>
          </p:nvPr>
        </p:nvSpPr>
        <p:spPr>
          <a:xfrm>
            <a:off x="4183429" y="4412654"/>
            <a:ext cx="3825142" cy="478929"/>
          </a:xfrm>
          <a:effectLst/>
        </p:spPr>
        <p:txBody>
          <a:bodyPr tIns="90000"/>
          <a:lstStyle>
            <a:lvl1pPr algn="ctr">
              <a:defRPr sz="2000"/>
            </a:lvl1pPr>
          </a:lstStyle>
          <a:p>
            <a:r>
              <a:rPr lang="en-GB"/>
              <a:t>Add title</a:t>
            </a:r>
          </a:p>
        </p:txBody>
      </p:sp>
      <p:grpSp>
        <p:nvGrpSpPr>
          <p:cNvPr id="88" name="Group 87">
            <a:extLst>
              <a:ext uri="{FF2B5EF4-FFF2-40B4-BE49-F238E27FC236}">
                <a16:creationId xmlns:a16="http://schemas.microsoft.com/office/drawing/2014/main" id="{7A557A48-6A91-0BCD-0363-7434D00230DF}"/>
              </a:ext>
            </a:extLst>
          </p:cNvPr>
          <p:cNvGrpSpPr/>
          <p:nvPr userDrawn="1"/>
        </p:nvGrpSpPr>
        <p:grpSpPr>
          <a:xfrm rot="20936262">
            <a:off x="1205044" y="5552360"/>
            <a:ext cx="1178053" cy="886926"/>
            <a:chOff x="711150" y="3712662"/>
            <a:chExt cx="1522694" cy="1146398"/>
          </a:xfrm>
        </p:grpSpPr>
        <p:grpSp>
          <p:nvGrpSpPr>
            <p:cNvPr id="80" name="Graphic 73">
              <a:extLst>
                <a:ext uri="{FF2B5EF4-FFF2-40B4-BE49-F238E27FC236}">
                  <a16:creationId xmlns:a16="http://schemas.microsoft.com/office/drawing/2014/main" id="{829A4807-37EA-2008-8E27-7F0D51322A59}"/>
                </a:ext>
              </a:extLst>
            </p:cNvPr>
            <p:cNvGrpSpPr/>
            <p:nvPr userDrawn="1"/>
          </p:nvGrpSpPr>
          <p:grpSpPr>
            <a:xfrm>
              <a:off x="787350" y="3753937"/>
              <a:ext cx="1446494" cy="1105123"/>
              <a:chOff x="711150" y="3712662"/>
              <a:chExt cx="1446494" cy="1105123"/>
            </a:xfrm>
            <a:solidFill>
              <a:schemeClr val="bg1"/>
            </a:solidFill>
          </p:grpSpPr>
          <p:sp>
            <p:nvSpPr>
              <p:cNvPr id="81" name="Freeform 80">
                <a:extLst>
                  <a:ext uri="{FF2B5EF4-FFF2-40B4-BE49-F238E27FC236}">
                    <a16:creationId xmlns:a16="http://schemas.microsoft.com/office/drawing/2014/main" id="{96FF6AF4-DB94-9DD4-0289-6E75466C5801}"/>
                  </a:ext>
                </a:extLst>
              </p:cNvPr>
              <p:cNvSpPr/>
              <p:nvPr/>
            </p:nvSpPr>
            <p:spPr>
              <a:xfrm>
                <a:off x="711150" y="3720715"/>
                <a:ext cx="1130497" cy="1097070"/>
              </a:xfrm>
              <a:custGeom>
                <a:avLst/>
                <a:gdLst>
                  <a:gd name="connsiteX0" fmla="*/ 1125981 w 1130497"/>
                  <a:gd name="connsiteY0" fmla="*/ 718349 h 1097070"/>
                  <a:gd name="connsiteX1" fmla="*/ 1028150 w 1130497"/>
                  <a:gd name="connsiteY1" fmla="*/ 378766 h 1097070"/>
                  <a:gd name="connsiteX2" fmla="*/ 929353 w 1130497"/>
                  <a:gd name="connsiteY2" fmla="*/ 36510 h 1097070"/>
                  <a:gd name="connsiteX3" fmla="*/ 861115 w 1130497"/>
                  <a:gd name="connsiteY3" fmla="*/ 17843 h 1097070"/>
                  <a:gd name="connsiteX4" fmla="*/ 717373 w 1130497"/>
                  <a:gd name="connsiteY4" fmla="*/ 141179 h 1097070"/>
                  <a:gd name="connsiteX5" fmla="*/ 148897 w 1130497"/>
                  <a:gd name="connsiteY5" fmla="*/ 426197 h 1097070"/>
                  <a:gd name="connsiteX6" fmla="*/ 12549 w 1130497"/>
                  <a:gd name="connsiteY6" fmla="*/ 670532 h 1097070"/>
                  <a:gd name="connsiteX7" fmla="*/ 189299 w 1130497"/>
                  <a:gd name="connsiteY7" fmla="*/ 833374 h 1097070"/>
                  <a:gd name="connsiteX8" fmla="*/ 328079 w 1130497"/>
                  <a:gd name="connsiteY8" fmla="*/ 1072846 h 1097070"/>
                  <a:gd name="connsiteX9" fmla="*/ 381239 w 1130497"/>
                  <a:gd name="connsiteY9" fmla="*/ 1095104 h 1097070"/>
                  <a:gd name="connsiteX10" fmla="*/ 454246 w 1130497"/>
                  <a:gd name="connsiteY10" fmla="*/ 1073152 h 1097070"/>
                  <a:gd name="connsiteX11" fmla="*/ 475413 w 1130497"/>
                  <a:gd name="connsiteY11" fmla="*/ 1008859 h 1097070"/>
                  <a:gd name="connsiteX12" fmla="*/ 351373 w 1130497"/>
                  <a:gd name="connsiteY12" fmla="*/ 800519 h 1097070"/>
                  <a:gd name="connsiteX13" fmla="*/ 485723 w 1130497"/>
                  <a:gd name="connsiteY13" fmla="*/ 773929 h 1097070"/>
                  <a:gd name="connsiteX14" fmla="*/ 1073965 w 1130497"/>
                  <a:gd name="connsiteY14" fmla="*/ 775250 h 1097070"/>
                  <a:gd name="connsiteX15" fmla="*/ 1125949 w 1130497"/>
                  <a:gd name="connsiteY15" fmla="*/ 718349 h 10970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130497" h="1097070">
                    <a:moveTo>
                      <a:pt x="1125981" y="718349"/>
                    </a:moveTo>
                    <a:cubicBezTo>
                      <a:pt x="1093505" y="605112"/>
                      <a:pt x="1060771" y="491955"/>
                      <a:pt x="1028150" y="378766"/>
                    </a:cubicBezTo>
                    <a:cubicBezTo>
                      <a:pt x="995255" y="264659"/>
                      <a:pt x="962634" y="150488"/>
                      <a:pt x="929353" y="36510"/>
                    </a:cubicBezTo>
                    <a:cubicBezTo>
                      <a:pt x="917142" y="-5284"/>
                      <a:pt x="893397" y="-10760"/>
                      <a:pt x="861115" y="17843"/>
                    </a:cubicBezTo>
                    <a:cubicBezTo>
                      <a:pt x="813850" y="59734"/>
                      <a:pt x="767666" y="103283"/>
                      <a:pt x="717373" y="141179"/>
                    </a:cubicBezTo>
                    <a:cubicBezTo>
                      <a:pt x="545182" y="270940"/>
                      <a:pt x="350551" y="355993"/>
                      <a:pt x="148897" y="426197"/>
                    </a:cubicBezTo>
                    <a:cubicBezTo>
                      <a:pt x="108528" y="440257"/>
                      <a:pt x="-44380" y="473047"/>
                      <a:pt x="12549" y="670532"/>
                    </a:cubicBezTo>
                    <a:cubicBezTo>
                      <a:pt x="53144" y="811374"/>
                      <a:pt x="129067" y="835967"/>
                      <a:pt x="189299" y="833374"/>
                    </a:cubicBezTo>
                    <a:cubicBezTo>
                      <a:pt x="229427" y="899423"/>
                      <a:pt x="290754" y="1015173"/>
                      <a:pt x="328079" y="1072846"/>
                    </a:cubicBezTo>
                    <a:cubicBezTo>
                      <a:pt x="340725" y="1092382"/>
                      <a:pt x="358268" y="1101353"/>
                      <a:pt x="381239" y="1095104"/>
                    </a:cubicBezTo>
                    <a:cubicBezTo>
                      <a:pt x="405757" y="1088436"/>
                      <a:pt x="430549" y="1082187"/>
                      <a:pt x="454246" y="1073152"/>
                    </a:cubicBezTo>
                    <a:cubicBezTo>
                      <a:pt x="483839" y="1061862"/>
                      <a:pt x="492699" y="1035192"/>
                      <a:pt x="475413" y="1008859"/>
                    </a:cubicBezTo>
                    <a:cubicBezTo>
                      <a:pt x="442631" y="958932"/>
                      <a:pt x="392097" y="867598"/>
                      <a:pt x="351373" y="800519"/>
                    </a:cubicBezTo>
                    <a:cubicBezTo>
                      <a:pt x="396011" y="790792"/>
                      <a:pt x="440730" y="781450"/>
                      <a:pt x="485723" y="773929"/>
                    </a:cubicBezTo>
                    <a:cubicBezTo>
                      <a:pt x="681707" y="741155"/>
                      <a:pt x="877933" y="733456"/>
                      <a:pt x="1073965" y="775250"/>
                    </a:cubicBezTo>
                    <a:cubicBezTo>
                      <a:pt x="1122389" y="785573"/>
                      <a:pt x="1139658" y="766150"/>
                      <a:pt x="1125949" y="718349"/>
                    </a:cubicBezTo>
                    <a:close/>
                  </a:path>
                </a:pathLst>
              </a:custGeom>
              <a:grpFill/>
              <a:ln w="1602" cap="flat">
                <a:noFill/>
                <a:prstDash val="solid"/>
                <a:miter/>
              </a:ln>
            </p:spPr>
            <p:txBody>
              <a:bodyPr rtlCol="0" anchor="ctr"/>
              <a:lstStyle/>
              <a:p>
                <a:endParaRPr lang="en-GB"/>
              </a:p>
            </p:txBody>
          </p:sp>
          <p:sp>
            <p:nvSpPr>
              <p:cNvPr id="82" name="Freeform 81">
                <a:extLst>
                  <a:ext uri="{FF2B5EF4-FFF2-40B4-BE49-F238E27FC236}">
                    <a16:creationId xmlns:a16="http://schemas.microsoft.com/office/drawing/2014/main" id="{2069A5F3-3676-9005-D92D-9A219619ECFC}"/>
                  </a:ext>
                </a:extLst>
              </p:cNvPr>
              <p:cNvSpPr/>
              <p:nvPr/>
            </p:nvSpPr>
            <p:spPr>
              <a:xfrm>
                <a:off x="1844503" y="3946371"/>
                <a:ext cx="313141" cy="132978"/>
              </a:xfrm>
              <a:custGeom>
                <a:avLst/>
                <a:gdLst>
                  <a:gd name="connsiteX0" fmla="*/ 28986 w 313141"/>
                  <a:gd name="connsiteY0" fmla="*/ 132978 h 132978"/>
                  <a:gd name="connsiteX1" fmla="*/ 1182 w 313141"/>
                  <a:gd name="connsiteY1" fmla="*/ 112154 h 132978"/>
                  <a:gd name="connsiteX2" fmla="*/ 20819 w 313141"/>
                  <a:gd name="connsiteY2" fmla="*/ 76158 h 132978"/>
                  <a:gd name="connsiteX3" fmla="*/ 275972 w 313141"/>
                  <a:gd name="connsiteY3" fmla="*/ 1187 h 132978"/>
                  <a:gd name="connsiteX4" fmla="*/ 311960 w 313141"/>
                  <a:gd name="connsiteY4" fmla="*/ 20820 h 132978"/>
                  <a:gd name="connsiteX5" fmla="*/ 292322 w 313141"/>
                  <a:gd name="connsiteY5" fmla="*/ 56816 h 132978"/>
                  <a:gd name="connsiteX6" fmla="*/ 37170 w 313141"/>
                  <a:gd name="connsiteY6" fmla="*/ 131786 h 132978"/>
                  <a:gd name="connsiteX7" fmla="*/ 28986 w 313141"/>
                  <a:gd name="connsiteY7" fmla="*/ 132978 h 1329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141" h="132978">
                    <a:moveTo>
                      <a:pt x="28986" y="132978"/>
                    </a:moveTo>
                    <a:cubicBezTo>
                      <a:pt x="16453" y="132978"/>
                      <a:pt x="4887" y="124781"/>
                      <a:pt x="1182" y="112154"/>
                    </a:cubicBezTo>
                    <a:cubicBezTo>
                      <a:pt x="-3329" y="96789"/>
                      <a:pt x="5467" y="80684"/>
                      <a:pt x="20819" y="76158"/>
                    </a:cubicBezTo>
                    <a:lnTo>
                      <a:pt x="275972" y="1187"/>
                    </a:lnTo>
                    <a:cubicBezTo>
                      <a:pt x="291324" y="-3338"/>
                      <a:pt x="307449" y="5472"/>
                      <a:pt x="311960" y="20820"/>
                    </a:cubicBezTo>
                    <a:cubicBezTo>
                      <a:pt x="316470" y="36168"/>
                      <a:pt x="307674" y="52290"/>
                      <a:pt x="292322" y="56816"/>
                    </a:cubicBezTo>
                    <a:lnTo>
                      <a:pt x="37170" y="131786"/>
                    </a:lnTo>
                    <a:cubicBezTo>
                      <a:pt x="34447" y="132592"/>
                      <a:pt x="31693" y="132978"/>
                      <a:pt x="28986" y="132978"/>
                    </a:cubicBezTo>
                    <a:close/>
                  </a:path>
                </a:pathLst>
              </a:custGeom>
              <a:grpFill/>
              <a:ln w="1602" cap="flat">
                <a:noFill/>
                <a:prstDash val="solid"/>
                <a:miter/>
              </a:ln>
            </p:spPr>
            <p:txBody>
              <a:bodyPr rtlCol="0" anchor="ctr"/>
              <a:lstStyle/>
              <a:p>
                <a:endParaRPr lang="en-GB"/>
              </a:p>
            </p:txBody>
          </p:sp>
          <p:sp>
            <p:nvSpPr>
              <p:cNvPr id="86" name="Freeform 85">
                <a:extLst>
                  <a:ext uri="{FF2B5EF4-FFF2-40B4-BE49-F238E27FC236}">
                    <a16:creationId xmlns:a16="http://schemas.microsoft.com/office/drawing/2014/main" id="{643AA854-FE06-EF27-AD3B-7D8B7467FE00}"/>
                  </a:ext>
                </a:extLst>
              </p:cNvPr>
              <p:cNvSpPr/>
              <p:nvPr/>
            </p:nvSpPr>
            <p:spPr>
              <a:xfrm>
                <a:off x="1787807" y="3712662"/>
                <a:ext cx="177922" cy="174839"/>
              </a:xfrm>
              <a:custGeom>
                <a:avLst/>
                <a:gdLst>
                  <a:gd name="connsiteX0" fmla="*/ 28995 w 177922"/>
                  <a:gd name="connsiteY0" fmla="*/ 174839 h 174839"/>
                  <a:gd name="connsiteX1" fmla="*/ 8230 w 177922"/>
                  <a:gd name="connsiteY1" fmla="*/ 166078 h 174839"/>
                  <a:gd name="connsiteX2" fmla="*/ 8762 w 177922"/>
                  <a:gd name="connsiteY2" fmla="*/ 125089 h 174839"/>
                  <a:gd name="connsiteX3" fmla="*/ 128694 w 177922"/>
                  <a:gd name="connsiteY3" fmla="*/ 8228 h 174839"/>
                  <a:gd name="connsiteX4" fmla="*/ 169692 w 177922"/>
                  <a:gd name="connsiteY4" fmla="*/ 8760 h 174839"/>
                  <a:gd name="connsiteX5" fmla="*/ 169161 w 177922"/>
                  <a:gd name="connsiteY5" fmla="*/ 49748 h 174839"/>
                  <a:gd name="connsiteX6" fmla="*/ 49212 w 177922"/>
                  <a:gd name="connsiteY6" fmla="*/ 166609 h 174839"/>
                  <a:gd name="connsiteX7" fmla="*/ 28979 w 177922"/>
                  <a:gd name="connsiteY7" fmla="*/ 174839 h 1748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7922" h="174839">
                    <a:moveTo>
                      <a:pt x="28995" y="174839"/>
                    </a:moveTo>
                    <a:cubicBezTo>
                      <a:pt x="21456" y="174839"/>
                      <a:pt x="13917" y="171908"/>
                      <a:pt x="8230" y="166078"/>
                    </a:cubicBezTo>
                    <a:cubicBezTo>
                      <a:pt x="-2949" y="154611"/>
                      <a:pt x="-2708" y="136250"/>
                      <a:pt x="8762" y="125089"/>
                    </a:cubicBezTo>
                    <a:lnTo>
                      <a:pt x="128694" y="8228"/>
                    </a:lnTo>
                    <a:cubicBezTo>
                      <a:pt x="140164" y="-2949"/>
                      <a:pt x="158512" y="-2707"/>
                      <a:pt x="169692" y="8760"/>
                    </a:cubicBezTo>
                    <a:cubicBezTo>
                      <a:pt x="180872" y="20227"/>
                      <a:pt x="180630" y="38587"/>
                      <a:pt x="169161" y="49748"/>
                    </a:cubicBezTo>
                    <a:lnTo>
                      <a:pt x="49212" y="166609"/>
                    </a:lnTo>
                    <a:cubicBezTo>
                      <a:pt x="43574" y="172101"/>
                      <a:pt x="36276" y="174839"/>
                      <a:pt x="28979" y="174839"/>
                    </a:cubicBezTo>
                    <a:close/>
                  </a:path>
                </a:pathLst>
              </a:custGeom>
              <a:grpFill/>
              <a:ln w="1602" cap="flat">
                <a:noFill/>
                <a:prstDash val="solid"/>
                <a:miter/>
              </a:ln>
            </p:spPr>
            <p:txBody>
              <a:bodyPr rtlCol="0" anchor="ctr"/>
              <a:lstStyle/>
              <a:p>
                <a:endParaRPr lang="en-GB"/>
              </a:p>
            </p:txBody>
          </p:sp>
          <p:sp>
            <p:nvSpPr>
              <p:cNvPr id="87" name="Freeform 86">
                <a:extLst>
                  <a:ext uri="{FF2B5EF4-FFF2-40B4-BE49-F238E27FC236}">
                    <a16:creationId xmlns:a16="http://schemas.microsoft.com/office/drawing/2014/main" id="{2BB37A62-168E-BA6F-975F-48CE6CD77C7B}"/>
                  </a:ext>
                </a:extLst>
              </p:cNvPr>
              <p:cNvSpPr/>
              <p:nvPr/>
            </p:nvSpPr>
            <p:spPr>
              <a:xfrm>
                <a:off x="1885933" y="4213211"/>
                <a:ext cx="217184" cy="73414"/>
              </a:xfrm>
              <a:custGeom>
                <a:avLst/>
                <a:gdLst>
                  <a:gd name="connsiteX0" fmla="*/ 188228 w 217184"/>
                  <a:gd name="connsiteY0" fmla="*/ 73415 h 73414"/>
                  <a:gd name="connsiteX1" fmla="*/ 185393 w 217184"/>
                  <a:gd name="connsiteY1" fmla="*/ 73270 h 73414"/>
                  <a:gd name="connsiteX2" fmla="*/ 26202 w 217184"/>
                  <a:gd name="connsiteY2" fmla="*/ 57841 h 73414"/>
                  <a:gd name="connsiteX3" fmla="*/ 137 w 217184"/>
                  <a:gd name="connsiteY3" fmla="*/ 26194 h 73414"/>
                  <a:gd name="connsiteX4" fmla="*/ 31792 w 217184"/>
                  <a:gd name="connsiteY4" fmla="*/ 135 h 73414"/>
                  <a:gd name="connsiteX5" fmla="*/ 190983 w 217184"/>
                  <a:gd name="connsiteY5" fmla="*/ 15564 h 73414"/>
                  <a:gd name="connsiteX6" fmla="*/ 217047 w 217184"/>
                  <a:gd name="connsiteY6" fmla="*/ 47211 h 73414"/>
                  <a:gd name="connsiteX7" fmla="*/ 188228 w 217184"/>
                  <a:gd name="connsiteY7" fmla="*/ 73399 h 734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17184" h="73414">
                    <a:moveTo>
                      <a:pt x="188228" y="73415"/>
                    </a:moveTo>
                    <a:cubicBezTo>
                      <a:pt x="187294" y="73415"/>
                      <a:pt x="186343" y="73366"/>
                      <a:pt x="185393" y="73270"/>
                    </a:cubicBezTo>
                    <a:lnTo>
                      <a:pt x="26202" y="57841"/>
                    </a:lnTo>
                    <a:cubicBezTo>
                      <a:pt x="10270" y="56295"/>
                      <a:pt x="-1409" y="42122"/>
                      <a:pt x="137" y="26194"/>
                    </a:cubicBezTo>
                    <a:cubicBezTo>
                      <a:pt x="1684" y="10249"/>
                      <a:pt x="15876" y="-1395"/>
                      <a:pt x="31792" y="135"/>
                    </a:cubicBezTo>
                    <a:lnTo>
                      <a:pt x="190983" y="15564"/>
                    </a:lnTo>
                    <a:cubicBezTo>
                      <a:pt x="206914" y="17110"/>
                      <a:pt x="218594" y="31283"/>
                      <a:pt x="217047" y="47211"/>
                    </a:cubicBezTo>
                    <a:cubicBezTo>
                      <a:pt x="215597" y="62189"/>
                      <a:pt x="202968" y="73399"/>
                      <a:pt x="188228" y="73399"/>
                    </a:cubicBezTo>
                    <a:close/>
                  </a:path>
                </a:pathLst>
              </a:custGeom>
              <a:grpFill/>
              <a:ln w="1602" cap="flat">
                <a:noFill/>
                <a:prstDash val="solid"/>
                <a:miter/>
              </a:ln>
            </p:spPr>
            <p:txBody>
              <a:bodyPr rtlCol="0" anchor="ctr"/>
              <a:lstStyle/>
              <a:p>
                <a:endParaRPr lang="en-GB"/>
              </a:p>
            </p:txBody>
          </p:sp>
        </p:grpSp>
        <p:grpSp>
          <p:nvGrpSpPr>
            <p:cNvPr id="75" name="Graphic 73">
              <a:extLst>
                <a:ext uri="{FF2B5EF4-FFF2-40B4-BE49-F238E27FC236}">
                  <a16:creationId xmlns:a16="http://schemas.microsoft.com/office/drawing/2014/main" id="{F7E1479C-CF45-503E-BD68-A1F89E1EEE02}"/>
                </a:ext>
              </a:extLst>
            </p:cNvPr>
            <p:cNvGrpSpPr/>
            <p:nvPr/>
          </p:nvGrpSpPr>
          <p:grpSpPr>
            <a:xfrm>
              <a:off x="711150" y="3712662"/>
              <a:ext cx="1446494" cy="1105123"/>
              <a:chOff x="711150" y="3712662"/>
              <a:chExt cx="1446494" cy="1105123"/>
            </a:xfrm>
            <a:solidFill>
              <a:schemeClr val="accent5"/>
            </a:solidFill>
          </p:grpSpPr>
          <p:sp>
            <p:nvSpPr>
              <p:cNvPr id="76" name="Freeform 75">
                <a:extLst>
                  <a:ext uri="{FF2B5EF4-FFF2-40B4-BE49-F238E27FC236}">
                    <a16:creationId xmlns:a16="http://schemas.microsoft.com/office/drawing/2014/main" id="{5A3050FF-2676-6566-5BE4-23B9EFDCBD2D}"/>
                  </a:ext>
                </a:extLst>
              </p:cNvPr>
              <p:cNvSpPr/>
              <p:nvPr/>
            </p:nvSpPr>
            <p:spPr>
              <a:xfrm>
                <a:off x="711150" y="3720715"/>
                <a:ext cx="1130497" cy="1097070"/>
              </a:xfrm>
              <a:custGeom>
                <a:avLst/>
                <a:gdLst>
                  <a:gd name="connsiteX0" fmla="*/ 1125981 w 1130497"/>
                  <a:gd name="connsiteY0" fmla="*/ 718349 h 1097070"/>
                  <a:gd name="connsiteX1" fmla="*/ 1028150 w 1130497"/>
                  <a:gd name="connsiteY1" fmla="*/ 378766 h 1097070"/>
                  <a:gd name="connsiteX2" fmla="*/ 929353 w 1130497"/>
                  <a:gd name="connsiteY2" fmla="*/ 36510 h 1097070"/>
                  <a:gd name="connsiteX3" fmla="*/ 861115 w 1130497"/>
                  <a:gd name="connsiteY3" fmla="*/ 17843 h 1097070"/>
                  <a:gd name="connsiteX4" fmla="*/ 717373 w 1130497"/>
                  <a:gd name="connsiteY4" fmla="*/ 141179 h 1097070"/>
                  <a:gd name="connsiteX5" fmla="*/ 148897 w 1130497"/>
                  <a:gd name="connsiteY5" fmla="*/ 426197 h 1097070"/>
                  <a:gd name="connsiteX6" fmla="*/ 12549 w 1130497"/>
                  <a:gd name="connsiteY6" fmla="*/ 670532 h 1097070"/>
                  <a:gd name="connsiteX7" fmla="*/ 189299 w 1130497"/>
                  <a:gd name="connsiteY7" fmla="*/ 833374 h 1097070"/>
                  <a:gd name="connsiteX8" fmla="*/ 328079 w 1130497"/>
                  <a:gd name="connsiteY8" fmla="*/ 1072846 h 1097070"/>
                  <a:gd name="connsiteX9" fmla="*/ 381239 w 1130497"/>
                  <a:gd name="connsiteY9" fmla="*/ 1095104 h 1097070"/>
                  <a:gd name="connsiteX10" fmla="*/ 454246 w 1130497"/>
                  <a:gd name="connsiteY10" fmla="*/ 1073152 h 1097070"/>
                  <a:gd name="connsiteX11" fmla="*/ 475413 w 1130497"/>
                  <a:gd name="connsiteY11" fmla="*/ 1008859 h 1097070"/>
                  <a:gd name="connsiteX12" fmla="*/ 351373 w 1130497"/>
                  <a:gd name="connsiteY12" fmla="*/ 800519 h 1097070"/>
                  <a:gd name="connsiteX13" fmla="*/ 485723 w 1130497"/>
                  <a:gd name="connsiteY13" fmla="*/ 773929 h 1097070"/>
                  <a:gd name="connsiteX14" fmla="*/ 1073965 w 1130497"/>
                  <a:gd name="connsiteY14" fmla="*/ 775250 h 1097070"/>
                  <a:gd name="connsiteX15" fmla="*/ 1125949 w 1130497"/>
                  <a:gd name="connsiteY15" fmla="*/ 718349 h 10970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130497" h="1097070">
                    <a:moveTo>
                      <a:pt x="1125981" y="718349"/>
                    </a:moveTo>
                    <a:cubicBezTo>
                      <a:pt x="1093505" y="605112"/>
                      <a:pt x="1060771" y="491955"/>
                      <a:pt x="1028150" y="378766"/>
                    </a:cubicBezTo>
                    <a:cubicBezTo>
                      <a:pt x="995255" y="264659"/>
                      <a:pt x="962634" y="150488"/>
                      <a:pt x="929353" y="36510"/>
                    </a:cubicBezTo>
                    <a:cubicBezTo>
                      <a:pt x="917142" y="-5284"/>
                      <a:pt x="893397" y="-10760"/>
                      <a:pt x="861115" y="17843"/>
                    </a:cubicBezTo>
                    <a:cubicBezTo>
                      <a:pt x="813850" y="59734"/>
                      <a:pt x="767666" y="103283"/>
                      <a:pt x="717373" y="141179"/>
                    </a:cubicBezTo>
                    <a:cubicBezTo>
                      <a:pt x="545182" y="270940"/>
                      <a:pt x="350551" y="355993"/>
                      <a:pt x="148897" y="426197"/>
                    </a:cubicBezTo>
                    <a:cubicBezTo>
                      <a:pt x="108528" y="440257"/>
                      <a:pt x="-44380" y="473047"/>
                      <a:pt x="12549" y="670532"/>
                    </a:cubicBezTo>
                    <a:cubicBezTo>
                      <a:pt x="53144" y="811374"/>
                      <a:pt x="129067" y="835967"/>
                      <a:pt x="189299" y="833374"/>
                    </a:cubicBezTo>
                    <a:cubicBezTo>
                      <a:pt x="229427" y="899423"/>
                      <a:pt x="290754" y="1015173"/>
                      <a:pt x="328079" y="1072846"/>
                    </a:cubicBezTo>
                    <a:cubicBezTo>
                      <a:pt x="340725" y="1092382"/>
                      <a:pt x="358268" y="1101353"/>
                      <a:pt x="381239" y="1095104"/>
                    </a:cubicBezTo>
                    <a:cubicBezTo>
                      <a:pt x="405757" y="1088436"/>
                      <a:pt x="430549" y="1082187"/>
                      <a:pt x="454246" y="1073152"/>
                    </a:cubicBezTo>
                    <a:cubicBezTo>
                      <a:pt x="483839" y="1061862"/>
                      <a:pt x="492699" y="1035192"/>
                      <a:pt x="475413" y="1008859"/>
                    </a:cubicBezTo>
                    <a:cubicBezTo>
                      <a:pt x="442631" y="958932"/>
                      <a:pt x="392097" y="867598"/>
                      <a:pt x="351373" y="800519"/>
                    </a:cubicBezTo>
                    <a:cubicBezTo>
                      <a:pt x="396011" y="790792"/>
                      <a:pt x="440730" y="781450"/>
                      <a:pt x="485723" y="773929"/>
                    </a:cubicBezTo>
                    <a:cubicBezTo>
                      <a:pt x="681707" y="741155"/>
                      <a:pt x="877933" y="733456"/>
                      <a:pt x="1073965" y="775250"/>
                    </a:cubicBezTo>
                    <a:cubicBezTo>
                      <a:pt x="1122389" y="785573"/>
                      <a:pt x="1139658" y="766150"/>
                      <a:pt x="1125949" y="718349"/>
                    </a:cubicBezTo>
                    <a:close/>
                  </a:path>
                </a:pathLst>
              </a:custGeom>
              <a:solidFill>
                <a:srgbClr val="869DAE"/>
              </a:solidFill>
              <a:ln w="1602" cap="flat">
                <a:noFill/>
                <a:prstDash val="solid"/>
                <a:miter/>
              </a:ln>
            </p:spPr>
            <p:txBody>
              <a:bodyPr rtlCol="0" anchor="ctr"/>
              <a:lstStyle/>
              <a:p>
                <a:endParaRPr lang="en-GB"/>
              </a:p>
            </p:txBody>
          </p:sp>
          <p:sp>
            <p:nvSpPr>
              <p:cNvPr id="77" name="Freeform 76">
                <a:extLst>
                  <a:ext uri="{FF2B5EF4-FFF2-40B4-BE49-F238E27FC236}">
                    <a16:creationId xmlns:a16="http://schemas.microsoft.com/office/drawing/2014/main" id="{A440F2EF-2014-8D3E-F23D-60FD7DA81E89}"/>
                  </a:ext>
                </a:extLst>
              </p:cNvPr>
              <p:cNvSpPr/>
              <p:nvPr/>
            </p:nvSpPr>
            <p:spPr>
              <a:xfrm>
                <a:off x="1844503" y="3946371"/>
                <a:ext cx="313141" cy="132978"/>
              </a:xfrm>
              <a:custGeom>
                <a:avLst/>
                <a:gdLst>
                  <a:gd name="connsiteX0" fmla="*/ 28986 w 313141"/>
                  <a:gd name="connsiteY0" fmla="*/ 132978 h 132978"/>
                  <a:gd name="connsiteX1" fmla="*/ 1182 w 313141"/>
                  <a:gd name="connsiteY1" fmla="*/ 112154 h 132978"/>
                  <a:gd name="connsiteX2" fmla="*/ 20819 w 313141"/>
                  <a:gd name="connsiteY2" fmla="*/ 76158 h 132978"/>
                  <a:gd name="connsiteX3" fmla="*/ 275972 w 313141"/>
                  <a:gd name="connsiteY3" fmla="*/ 1187 h 132978"/>
                  <a:gd name="connsiteX4" fmla="*/ 311960 w 313141"/>
                  <a:gd name="connsiteY4" fmla="*/ 20820 h 132978"/>
                  <a:gd name="connsiteX5" fmla="*/ 292322 w 313141"/>
                  <a:gd name="connsiteY5" fmla="*/ 56816 h 132978"/>
                  <a:gd name="connsiteX6" fmla="*/ 37170 w 313141"/>
                  <a:gd name="connsiteY6" fmla="*/ 131786 h 132978"/>
                  <a:gd name="connsiteX7" fmla="*/ 28986 w 313141"/>
                  <a:gd name="connsiteY7" fmla="*/ 132978 h 1329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141" h="132978">
                    <a:moveTo>
                      <a:pt x="28986" y="132978"/>
                    </a:moveTo>
                    <a:cubicBezTo>
                      <a:pt x="16453" y="132978"/>
                      <a:pt x="4887" y="124781"/>
                      <a:pt x="1182" y="112154"/>
                    </a:cubicBezTo>
                    <a:cubicBezTo>
                      <a:pt x="-3329" y="96789"/>
                      <a:pt x="5467" y="80684"/>
                      <a:pt x="20819" y="76158"/>
                    </a:cubicBezTo>
                    <a:lnTo>
                      <a:pt x="275972" y="1187"/>
                    </a:lnTo>
                    <a:cubicBezTo>
                      <a:pt x="291324" y="-3338"/>
                      <a:pt x="307449" y="5472"/>
                      <a:pt x="311960" y="20820"/>
                    </a:cubicBezTo>
                    <a:cubicBezTo>
                      <a:pt x="316470" y="36168"/>
                      <a:pt x="307674" y="52290"/>
                      <a:pt x="292322" y="56816"/>
                    </a:cubicBezTo>
                    <a:lnTo>
                      <a:pt x="37170" y="131786"/>
                    </a:lnTo>
                    <a:cubicBezTo>
                      <a:pt x="34447" y="132592"/>
                      <a:pt x="31693" y="132978"/>
                      <a:pt x="28986" y="132978"/>
                    </a:cubicBezTo>
                    <a:close/>
                  </a:path>
                </a:pathLst>
              </a:custGeom>
              <a:solidFill>
                <a:srgbClr val="869DAE"/>
              </a:solidFill>
              <a:ln w="1602" cap="flat">
                <a:noFill/>
                <a:prstDash val="solid"/>
                <a:miter/>
              </a:ln>
            </p:spPr>
            <p:txBody>
              <a:bodyPr rtlCol="0" anchor="ctr"/>
              <a:lstStyle/>
              <a:p>
                <a:endParaRPr lang="en-GB"/>
              </a:p>
            </p:txBody>
          </p:sp>
          <p:sp>
            <p:nvSpPr>
              <p:cNvPr id="78" name="Freeform 77">
                <a:extLst>
                  <a:ext uri="{FF2B5EF4-FFF2-40B4-BE49-F238E27FC236}">
                    <a16:creationId xmlns:a16="http://schemas.microsoft.com/office/drawing/2014/main" id="{4B885FD0-9CF2-A02C-B6CD-D6C78DD671A8}"/>
                  </a:ext>
                </a:extLst>
              </p:cNvPr>
              <p:cNvSpPr/>
              <p:nvPr/>
            </p:nvSpPr>
            <p:spPr>
              <a:xfrm>
                <a:off x="1787807" y="3712662"/>
                <a:ext cx="177922" cy="174839"/>
              </a:xfrm>
              <a:custGeom>
                <a:avLst/>
                <a:gdLst>
                  <a:gd name="connsiteX0" fmla="*/ 28995 w 177922"/>
                  <a:gd name="connsiteY0" fmla="*/ 174839 h 174839"/>
                  <a:gd name="connsiteX1" fmla="*/ 8230 w 177922"/>
                  <a:gd name="connsiteY1" fmla="*/ 166078 h 174839"/>
                  <a:gd name="connsiteX2" fmla="*/ 8762 w 177922"/>
                  <a:gd name="connsiteY2" fmla="*/ 125089 h 174839"/>
                  <a:gd name="connsiteX3" fmla="*/ 128694 w 177922"/>
                  <a:gd name="connsiteY3" fmla="*/ 8228 h 174839"/>
                  <a:gd name="connsiteX4" fmla="*/ 169692 w 177922"/>
                  <a:gd name="connsiteY4" fmla="*/ 8760 h 174839"/>
                  <a:gd name="connsiteX5" fmla="*/ 169161 w 177922"/>
                  <a:gd name="connsiteY5" fmla="*/ 49748 h 174839"/>
                  <a:gd name="connsiteX6" fmla="*/ 49212 w 177922"/>
                  <a:gd name="connsiteY6" fmla="*/ 166609 h 174839"/>
                  <a:gd name="connsiteX7" fmla="*/ 28979 w 177922"/>
                  <a:gd name="connsiteY7" fmla="*/ 174839 h 1748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7922" h="174839">
                    <a:moveTo>
                      <a:pt x="28995" y="174839"/>
                    </a:moveTo>
                    <a:cubicBezTo>
                      <a:pt x="21456" y="174839"/>
                      <a:pt x="13917" y="171908"/>
                      <a:pt x="8230" y="166078"/>
                    </a:cubicBezTo>
                    <a:cubicBezTo>
                      <a:pt x="-2949" y="154611"/>
                      <a:pt x="-2708" y="136250"/>
                      <a:pt x="8762" y="125089"/>
                    </a:cubicBezTo>
                    <a:lnTo>
                      <a:pt x="128694" y="8228"/>
                    </a:lnTo>
                    <a:cubicBezTo>
                      <a:pt x="140164" y="-2949"/>
                      <a:pt x="158512" y="-2707"/>
                      <a:pt x="169692" y="8760"/>
                    </a:cubicBezTo>
                    <a:cubicBezTo>
                      <a:pt x="180872" y="20227"/>
                      <a:pt x="180630" y="38587"/>
                      <a:pt x="169161" y="49748"/>
                    </a:cubicBezTo>
                    <a:lnTo>
                      <a:pt x="49212" y="166609"/>
                    </a:lnTo>
                    <a:cubicBezTo>
                      <a:pt x="43574" y="172101"/>
                      <a:pt x="36276" y="174839"/>
                      <a:pt x="28979" y="174839"/>
                    </a:cubicBezTo>
                    <a:close/>
                  </a:path>
                </a:pathLst>
              </a:custGeom>
              <a:solidFill>
                <a:srgbClr val="869DAE"/>
              </a:solidFill>
              <a:ln w="1602" cap="flat">
                <a:noFill/>
                <a:prstDash val="solid"/>
                <a:miter/>
              </a:ln>
            </p:spPr>
            <p:txBody>
              <a:bodyPr rtlCol="0" anchor="ctr"/>
              <a:lstStyle/>
              <a:p>
                <a:endParaRPr lang="en-GB"/>
              </a:p>
            </p:txBody>
          </p:sp>
          <p:sp>
            <p:nvSpPr>
              <p:cNvPr id="79" name="Freeform 78">
                <a:extLst>
                  <a:ext uri="{FF2B5EF4-FFF2-40B4-BE49-F238E27FC236}">
                    <a16:creationId xmlns:a16="http://schemas.microsoft.com/office/drawing/2014/main" id="{A27826CB-6041-EFBE-3E89-A32CDB50BCF7}"/>
                  </a:ext>
                </a:extLst>
              </p:cNvPr>
              <p:cNvSpPr/>
              <p:nvPr/>
            </p:nvSpPr>
            <p:spPr>
              <a:xfrm>
                <a:off x="1885933" y="4213211"/>
                <a:ext cx="217184" cy="73414"/>
              </a:xfrm>
              <a:custGeom>
                <a:avLst/>
                <a:gdLst>
                  <a:gd name="connsiteX0" fmla="*/ 188228 w 217184"/>
                  <a:gd name="connsiteY0" fmla="*/ 73415 h 73414"/>
                  <a:gd name="connsiteX1" fmla="*/ 185393 w 217184"/>
                  <a:gd name="connsiteY1" fmla="*/ 73270 h 73414"/>
                  <a:gd name="connsiteX2" fmla="*/ 26202 w 217184"/>
                  <a:gd name="connsiteY2" fmla="*/ 57841 h 73414"/>
                  <a:gd name="connsiteX3" fmla="*/ 137 w 217184"/>
                  <a:gd name="connsiteY3" fmla="*/ 26194 h 73414"/>
                  <a:gd name="connsiteX4" fmla="*/ 31792 w 217184"/>
                  <a:gd name="connsiteY4" fmla="*/ 135 h 73414"/>
                  <a:gd name="connsiteX5" fmla="*/ 190983 w 217184"/>
                  <a:gd name="connsiteY5" fmla="*/ 15564 h 73414"/>
                  <a:gd name="connsiteX6" fmla="*/ 217047 w 217184"/>
                  <a:gd name="connsiteY6" fmla="*/ 47211 h 73414"/>
                  <a:gd name="connsiteX7" fmla="*/ 188228 w 217184"/>
                  <a:gd name="connsiteY7" fmla="*/ 73399 h 734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17184" h="73414">
                    <a:moveTo>
                      <a:pt x="188228" y="73415"/>
                    </a:moveTo>
                    <a:cubicBezTo>
                      <a:pt x="187294" y="73415"/>
                      <a:pt x="186343" y="73366"/>
                      <a:pt x="185393" y="73270"/>
                    </a:cubicBezTo>
                    <a:lnTo>
                      <a:pt x="26202" y="57841"/>
                    </a:lnTo>
                    <a:cubicBezTo>
                      <a:pt x="10270" y="56295"/>
                      <a:pt x="-1409" y="42122"/>
                      <a:pt x="137" y="26194"/>
                    </a:cubicBezTo>
                    <a:cubicBezTo>
                      <a:pt x="1684" y="10249"/>
                      <a:pt x="15876" y="-1395"/>
                      <a:pt x="31792" y="135"/>
                    </a:cubicBezTo>
                    <a:lnTo>
                      <a:pt x="190983" y="15564"/>
                    </a:lnTo>
                    <a:cubicBezTo>
                      <a:pt x="206914" y="17110"/>
                      <a:pt x="218594" y="31283"/>
                      <a:pt x="217047" y="47211"/>
                    </a:cubicBezTo>
                    <a:cubicBezTo>
                      <a:pt x="215597" y="62189"/>
                      <a:pt x="202968" y="73399"/>
                      <a:pt x="188228" y="73399"/>
                    </a:cubicBezTo>
                    <a:close/>
                  </a:path>
                </a:pathLst>
              </a:custGeom>
              <a:solidFill>
                <a:srgbClr val="869DAE"/>
              </a:solidFill>
              <a:ln w="1602" cap="flat">
                <a:noFill/>
                <a:prstDash val="solid"/>
                <a:miter/>
              </a:ln>
            </p:spPr>
            <p:txBody>
              <a:bodyPr rtlCol="0" anchor="ctr"/>
              <a:lstStyle/>
              <a:p>
                <a:endParaRPr lang="en-GB"/>
              </a:p>
            </p:txBody>
          </p:sp>
        </p:grpSp>
      </p:grpSp>
      <p:grpSp>
        <p:nvGrpSpPr>
          <p:cNvPr id="2" name="Group 1">
            <a:extLst>
              <a:ext uri="{FF2B5EF4-FFF2-40B4-BE49-F238E27FC236}">
                <a16:creationId xmlns:a16="http://schemas.microsoft.com/office/drawing/2014/main" id="{316426A6-0235-B3A5-3137-9E5C3447FC70}"/>
              </a:ext>
            </a:extLst>
          </p:cNvPr>
          <p:cNvGrpSpPr/>
          <p:nvPr userDrawn="1"/>
        </p:nvGrpSpPr>
        <p:grpSpPr>
          <a:xfrm>
            <a:off x="1817467" y="158463"/>
            <a:ext cx="1236969" cy="974720"/>
            <a:chOff x="1817467" y="158463"/>
            <a:chExt cx="1236969" cy="974720"/>
          </a:xfrm>
        </p:grpSpPr>
        <p:sp>
          <p:nvSpPr>
            <p:cNvPr id="3" name="Freeform 2">
              <a:extLst>
                <a:ext uri="{FF2B5EF4-FFF2-40B4-BE49-F238E27FC236}">
                  <a16:creationId xmlns:a16="http://schemas.microsoft.com/office/drawing/2014/main" id="{50EAA318-CB11-D2BE-348D-E3CBF01BE552}"/>
                </a:ext>
              </a:extLst>
            </p:cNvPr>
            <p:cNvSpPr/>
            <p:nvPr/>
          </p:nvSpPr>
          <p:spPr>
            <a:xfrm>
              <a:off x="1870062" y="183409"/>
              <a:ext cx="1184374" cy="949774"/>
            </a:xfrm>
            <a:custGeom>
              <a:avLst/>
              <a:gdLst>
                <a:gd name="connsiteX0" fmla="*/ 1045885 w 1184374"/>
                <a:gd name="connsiteY0" fmla="*/ 557159 h 949774"/>
                <a:gd name="connsiteX1" fmla="*/ 1047069 w 1184374"/>
                <a:gd name="connsiteY1" fmla="*/ 557347 h 949774"/>
                <a:gd name="connsiteX2" fmla="*/ 1180924 w 1184374"/>
                <a:gd name="connsiteY2" fmla="*/ 590546 h 949774"/>
                <a:gd name="connsiteX3" fmla="*/ 1183728 w 1184374"/>
                <a:gd name="connsiteY3" fmla="*/ 592610 h 949774"/>
                <a:gd name="connsiteX4" fmla="*/ 1184226 w 1184374"/>
                <a:gd name="connsiteY4" fmla="*/ 596111 h 949774"/>
                <a:gd name="connsiteX5" fmla="*/ 1180612 w 1184374"/>
                <a:gd name="connsiteY5" fmla="*/ 599487 h 949774"/>
                <a:gd name="connsiteX6" fmla="*/ 1178681 w 1184374"/>
                <a:gd name="connsiteY6" fmla="*/ 599424 h 949774"/>
                <a:gd name="connsiteX7" fmla="*/ 1044826 w 1184374"/>
                <a:gd name="connsiteY7" fmla="*/ 566225 h 949774"/>
                <a:gd name="connsiteX8" fmla="*/ 1042022 w 1184374"/>
                <a:gd name="connsiteY8" fmla="*/ 564162 h 949774"/>
                <a:gd name="connsiteX9" fmla="*/ 1041523 w 1184374"/>
                <a:gd name="connsiteY9" fmla="*/ 560598 h 949774"/>
                <a:gd name="connsiteX10" fmla="*/ 1043642 w 1184374"/>
                <a:gd name="connsiteY10" fmla="*/ 557784 h 949774"/>
                <a:gd name="connsiteX11" fmla="*/ 1045885 w 1184374"/>
                <a:gd name="connsiteY11" fmla="*/ 557159 h 949774"/>
                <a:gd name="connsiteX12" fmla="*/ 1163442 w 1184374"/>
                <a:gd name="connsiteY12" fmla="*/ 277786 h 949774"/>
                <a:gd name="connsiteX13" fmla="*/ 1165810 w 1184374"/>
                <a:gd name="connsiteY13" fmla="*/ 278474 h 949774"/>
                <a:gd name="connsiteX14" fmla="*/ 1167866 w 1184374"/>
                <a:gd name="connsiteY14" fmla="*/ 281350 h 949774"/>
                <a:gd name="connsiteX15" fmla="*/ 1167368 w 1184374"/>
                <a:gd name="connsiteY15" fmla="*/ 284851 h 949774"/>
                <a:gd name="connsiteX16" fmla="*/ 1167305 w 1184374"/>
                <a:gd name="connsiteY16" fmla="*/ 284789 h 949774"/>
                <a:gd name="connsiteX17" fmla="*/ 1164501 w 1184374"/>
                <a:gd name="connsiteY17" fmla="*/ 286852 h 949774"/>
                <a:gd name="connsiteX18" fmla="*/ 1043671 w 1184374"/>
                <a:gd name="connsiteY18" fmla="*/ 316612 h 949774"/>
                <a:gd name="connsiteX19" fmla="*/ 1042549 w 1184374"/>
                <a:gd name="connsiteY19" fmla="*/ 316738 h 949774"/>
                <a:gd name="connsiteX20" fmla="*/ 1038248 w 1184374"/>
                <a:gd name="connsiteY20" fmla="*/ 313236 h 949774"/>
                <a:gd name="connsiteX21" fmla="*/ 1041614 w 1184374"/>
                <a:gd name="connsiteY21" fmla="*/ 307672 h 949774"/>
                <a:gd name="connsiteX22" fmla="*/ 1162382 w 1184374"/>
                <a:gd name="connsiteY22" fmla="*/ 277911 h 949774"/>
                <a:gd name="connsiteX23" fmla="*/ 1163442 w 1184374"/>
                <a:gd name="connsiteY23" fmla="*/ 277786 h 949774"/>
                <a:gd name="connsiteX24" fmla="*/ 1060931 w 1184374"/>
                <a:gd name="connsiteY24" fmla="*/ 12129 h 949774"/>
                <a:gd name="connsiteX25" fmla="*/ 1064047 w 1184374"/>
                <a:gd name="connsiteY25" fmla="*/ 13755 h 949774"/>
                <a:gd name="connsiteX26" fmla="*/ 1065106 w 1184374"/>
                <a:gd name="connsiteY26" fmla="*/ 17131 h 949774"/>
                <a:gd name="connsiteX27" fmla="*/ 1065169 w 1184374"/>
                <a:gd name="connsiteY27" fmla="*/ 17068 h 949774"/>
                <a:gd name="connsiteX28" fmla="*/ 1063549 w 1184374"/>
                <a:gd name="connsiteY28" fmla="*/ 20194 h 949774"/>
                <a:gd name="connsiteX29" fmla="*/ 954620 w 1184374"/>
                <a:gd name="connsiteY29" fmla="*/ 113103 h 949774"/>
                <a:gd name="connsiteX30" fmla="*/ 951504 w 1184374"/>
                <a:gd name="connsiteY30" fmla="*/ 114165 h 949774"/>
                <a:gd name="connsiteX31" fmla="*/ 948202 w 1184374"/>
                <a:gd name="connsiteY31" fmla="*/ 112540 h 949774"/>
                <a:gd name="connsiteX32" fmla="*/ 947143 w 1184374"/>
                <a:gd name="connsiteY32" fmla="*/ 109601 h 949774"/>
                <a:gd name="connsiteX33" fmla="*/ 947143 w 1184374"/>
                <a:gd name="connsiteY33" fmla="*/ 109226 h 949774"/>
                <a:gd name="connsiteX34" fmla="*/ 948763 w 1184374"/>
                <a:gd name="connsiteY34" fmla="*/ 106100 h 949774"/>
                <a:gd name="connsiteX35" fmla="*/ 1057629 w 1184374"/>
                <a:gd name="connsiteY35" fmla="*/ 13192 h 949774"/>
                <a:gd name="connsiteX36" fmla="*/ 1060931 w 1184374"/>
                <a:gd name="connsiteY36" fmla="*/ 12129 h 949774"/>
                <a:gd name="connsiteX37" fmla="*/ 699065 w 1184374"/>
                <a:gd name="connsiteY37" fmla="*/ 0 h 949774"/>
                <a:gd name="connsiteX38" fmla="*/ 803319 w 1184374"/>
                <a:gd name="connsiteY38" fmla="*/ 109226 h 949774"/>
                <a:gd name="connsiteX39" fmla="*/ 803319 w 1184374"/>
                <a:gd name="connsiteY39" fmla="*/ 109351 h 949774"/>
                <a:gd name="connsiteX40" fmla="*/ 887632 w 1184374"/>
                <a:gd name="connsiteY40" fmla="*/ 345622 h 949774"/>
                <a:gd name="connsiteX41" fmla="*/ 919850 w 1184374"/>
                <a:gd name="connsiteY41" fmla="*/ 613092 h 949774"/>
                <a:gd name="connsiteX42" fmla="*/ 869187 w 1184374"/>
                <a:gd name="connsiteY42" fmla="*/ 742325 h 949774"/>
                <a:gd name="connsiteX43" fmla="*/ 825815 w 1184374"/>
                <a:gd name="connsiteY43" fmla="*/ 729258 h 949774"/>
                <a:gd name="connsiteX44" fmla="*/ 824631 w 1184374"/>
                <a:gd name="connsiteY44" fmla="*/ 728570 h 949774"/>
                <a:gd name="connsiteX45" fmla="*/ 447434 w 1184374"/>
                <a:gd name="connsiteY45" fmla="*/ 631849 h 949774"/>
                <a:gd name="connsiteX46" fmla="*/ 420450 w 1184374"/>
                <a:gd name="connsiteY46" fmla="*/ 632036 h 949774"/>
                <a:gd name="connsiteX47" fmla="*/ 523521 w 1184374"/>
                <a:gd name="connsiteY47" fmla="*/ 844424 h 949774"/>
                <a:gd name="connsiteX48" fmla="*/ 489808 w 1184374"/>
                <a:gd name="connsiteY48" fmla="*/ 942396 h 949774"/>
                <a:gd name="connsiteX49" fmla="*/ 457965 w 1184374"/>
                <a:gd name="connsiteY49" fmla="*/ 949774 h 949774"/>
                <a:gd name="connsiteX50" fmla="*/ 392160 w 1184374"/>
                <a:gd name="connsiteY50" fmla="*/ 908572 h 949774"/>
                <a:gd name="connsiteX51" fmla="*/ 271765 w 1184374"/>
                <a:gd name="connsiteY51" fmla="*/ 660359 h 949774"/>
                <a:gd name="connsiteX52" fmla="*/ 197111 w 1184374"/>
                <a:gd name="connsiteY52" fmla="*/ 678490 h 949774"/>
                <a:gd name="connsiteX53" fmla="*/ 76406 w 1184374"/>
                <a:gd name="connsiteY53" fmla="*/ 660109 h 949774"/>
                <a:gd name="connsiteX54" fmla="*/ 4493 w 1184374"/>
                <a:gd name="connsiteY54" fmla="*/ 561511 h 949774"/>
                <a:gd name="connsiteX55" fmla="*/ 23624 w 1184374"/>
                <a:gd name="connsiteY55" fmla="*/ 440844 h 949774"/>
                <a:gd name="connsiteX56" fmla="*/ 117596 w 1184374"/>
                <a:gd name="connsiteY56" fmla="*/ 370443 h 949774"/>
                <a:gd name="connsiteX57" fmla="*/ 258368 w 1184374"/>
                <a:gd name="connsiteY57" fmla="*/ 333930 h 949774"/>
                <a:gd name="connsiteX58" fmla="*/ 653013 w 1184374"/>
                <a:gd name="connsiteY58" fmla="*/ 38576 h 949774"/>
                <a:gd name="connsiteX59" fmla="*/ 657500 w 1184374"/>
                <a:gd name="connsiteY59" fmla="*/ 34137 h 949774"/>
                <a:gd name="connsiteX60" fmla="*/ 658435 w 1184374"/>
                <a:gd name="connsiteY60" fmla="*/ 32512 h 949774"/>
                <a:gd name="connsiteX61" fmla="*/ 690589 w 1184374"/>
                <a:gd name="connsiteY61" fmla="*/ 1000 h 949774"/>
                <a:gd name="connsiteX62" fmla="*/ 699065 w 1184374"/>
                <a:gd name="connsiteY62" fmla="*/ 0 h 9497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Lst>
              <a:rect l="l" t="t" r="r" b="b"/>
              <a:pathLst>
                <a:path w="1184374" h="949774">
                  <a:moveTo>
                    <a:pt x="1045885" y="557159"/>
                  </a:moveTo>
                  <a:cubicBezTo>
                    <a:pt x="1046259" y="557159"/>
                    <a:pt x="1046633" y="557221"/>
                    <a:pt x="1047069" y="557347"/>
                  </a:cubicBezTo>
                  <a:lnTo>
                    <a:pt x="1180924" y="590546"/>
                  </a:lnTo>
                  <a:cubicBezTo>
                    <a:pt x="1182108" y="590796"/>
                    <a:pt x="1183105" y="591547"/>
                    <a:pt x="1183728" y="592610"/>
                  </a:cubicBezTo>
                  <a:cubicBezTo>
                    <a:pt x="1184351" y="593672"/>
                    <a:pt x="1184538" y="594860"/>
                    <a:pt x="1184226" y="596111"/>
                  </a:cubicBezTo>
                  <a:cubicBezTo>
                    <a:pt x="1183791" y="597861"/>
                    <a:pt x="1182357" y="599174"/>
                    <a:pt x="1180612" y="599487"/>
                  </a:cubicBezTo>
                  <a:cubicBezTo>
                    <a:pt x="1179927" y="599612"/>
                    <a:pt x="1179303" y="599612"/>
                    <a:pt x="1178681" y="599424"/>
                  </a:cubicBezTo>
                  <a:lnTo>
                    <a:pt x="1044826" y="566225"/>
                  </a:lnTo>
                  <a:cubicBezTo>
                    <a:pt x="1043579" y="565912"/>
                    <a:pt x="1042645" y="565224"/>
                    <a:pt x="1042022" y="564162"/>
                  </a:cubicBezTo>
                  <a:cubicBezTo>
                    <a:pt x="1041399" y="563036"/>
                    <a:pt x="1041211" y="561848"/>
                    <a:pt x="1041523" y="560598"/>
                  </a:cubicBezTo>
                  <a:cubicBezTo>
                    <a:pt x="1041835" y="559410"/>
                    <a:pt x="1042582" y="558409"/>
                    <a:pt x="1043642" y="557784"/>
                  </a:cubicBezTo>
                  <a:cubicBezTo>
                    <a:pt x="1044328" y="557409"/>
                    <a:pt x="1045075" y="557159"/>
                    <a:pt x="1045885" y="557159"/>
                  </a:cubicBezTo>
                  <a:close/>
                  <a:moveTo>
                    <a:pt x="1163442" y="277786"/>
                  </a:moveTo>
                  <a:cubicBezTo>
                    <a:pt x="1164252" y="277786"/>
                    <a:pt x="1165062" y="278036"/>
                    <a:pt x="1165810" y="278474"/>
                  </a:cubicBezTo>
                  <a:cubicBezTo>
                    <a:pt x="1166869" y="279162"/>
                    <a:pt x="1167555" y="280162"/>
                    <a:pt x="1167866" y="281350"/>
                  </a:cubicBezTo>
                  <a:cubicBezTo>
                    <a:pt x="1168178" y="282600"/>
                    <a:pt x="1167990" y="283788"/>
                    <a:pt x="1167368" y="284851"/>
                  </a:cubicBezTo>
                  <a:lnTo>
                    <a:pt x="1167305" y="284789"/>
                  </a:lnTo>
                  <a:cubicBezTo>
                    <a:pt x="1166682" y="285789"/>
                    <a:pt x="1165685" y="286539"/>
                    <a:pt x="1164501" y="286852"/>
                  </a:cubicBezTo>
                  <a:lnTo>
                    <a:pt x="1043671" y="316612"/>
                  </a:lnTo>
                  <a:cubicBezTo>
                    <a:pt x="1043296" y="316738"/>
                    <a:pt x="1042923" y="316738"/>
                    <a:pt x="1042549" y="316738"/>
                  </a:cubicBezTo>
                  <a:cubicBezTo>
                    <a:pt x="1040492" y="316675"/>
                    <a:pt x="1038747" y="315237"/>
                    <a:pt x="1038248" y="313236"/>
                  </a:cubicBezTo>
                  <a:cubicBezTo>
                    <a:pt x="1037688" y="310798"/>
                    <a:pt x="1039183" y="308297"/>
                    <a:pt x="1041614" y="307672"/>
                  </a:cubicBezTo>
                  <a:cubicBezTo>
                    <a:pt x="1041614" y="307672"/>
                    <a:pt x="1162382" y="277911"/>
                    <a:pt x="1162382" y="277911"/>
                  </a:cubicBezTo>
                  <a:cubicBezTo>
                    <a:pt x="1162756" y="277786"/>
                    <a:pt x="1163068" y="277786"/>
                    <a:pt x="1163442" y="277786"/>
                  </a:cubicBezTo>
                  <a:close/>
                  <a:moveTo>
                    <a:pt x="1060931" y="12129"/>
                  </a:moveTo>
                  <a:cubicBezTo>
                    <a:pt x="1062178" y="12254"/>
                    <a:pt x="1063237" y="12817"/>
                    <a:pt x="1064047" y="13755"/>
                  </a:cubicBezTo>
                  <a:cubicBezTo>
                    <a:pt x="1064857" y="14692"/>
                    <a:pt x="1065231" y="15880"/>
                    <a:pt x="1065106" y="17131"/>
                  </a:cubicBezTo>
                  <a:lnTo>
                    <a:pt x="1065169" y="17068"/>
                  </a:lnTo>
                  <a:cubicBezTo>
                    <a:pt x="1065044" y="18257"/>
                    <a:pt x="1064484" y="19382"/>
                    <a:pt x="1063549" y="20194"/>
                  </a:cubicBezTo>
                  <a:lnTo>
                    <a:pt x="954620" y="113103"/>
                  </a:lnTo>
                  <a:cubicBezTo>
                    <a:pt x="953748" y="113853"/>
                    <a:pt x="952751" y="114228"/>
                    <a:pt x="951504" y="114165"/>
                  </a:cubicBezTo>
                  <a:cubicBezTo>
                    <a:pt x="950196" y="114103"/>
                    <a:pt x="949074" y="113541"/>
                    <a:pt x="948202" y="112540"/>
                  </a:cubicBezTo>
                  <a:cubicBezTo>
                    <a:pt x="947392" y="111602"/>
                    <a:pt x="947018" y="110414"/>
                    <a:pt x="947143" y="109601"/>
                  </a:cubicBezTo>
                  <a:lnTo>
                    <a:pt x="947143" y="109226"/>
                  </a:lnTo>
                  <a:cubicBezTo>
                    <a:pt x="947267" y="108039"/>
                    <a:pt x="947828" y="106913"/>
                    <a:pt x="948763" y="106100"/>
                  </a:cubicBezTo>
                  <a:lnTo>
                    <a:pt x="1057629" y="13192"/>
                  </a:lnTo>
                  <a:cubicBezTo>
                    <a:pt x="1058252" y="12692"/>
                    <a:pt x="1059124" y="12129"/>
                    <a:pt x="1060931" y="12129"/>
                  </a:cubicBezTo>
                  <a:close/>
                  <a:moveTo>
                    <a:pt x="699065" y="0"/>
                  </a:moveTo>
                  <a:cubicBezTo>
                    <a:pt x="730409" y="0"/>
                    <a:pt x="766428" y="37763"/>
                    <a:pt x="803319" y="109226"/>
                  </a:cubicBezTo>
                  <a:lnTo>
                    <a:pt x="803319" y="109351"/>
                  </a:lnTo>
                  <a:cubicBezTo>
                    <a:pt x="835972" y="172686"/>
                    <a:pt x="866694" y="258842"/>
                    <a:pt x="887632" y="345622"/>
                  </a:cubicBezTo>
                  <a:cubicBezTo>
                    <a:pt x="911250" y="443782"/>
                    <a:pt x="922716" y="538816"/>
                    <a:pt x="919850" y="613092"/>
                  </a:cubicBezTo>
                  <a:cubicBezTo>
                    <a:pt x="916921" y="689182"/>
                    <a:pt x="898911" y="735135"/>
                    <a:pt x="869187" y="742325"/>
                  </a:cubicBezTo>
                  <a:cubicBezTo>
                    <a:pt x="856162" y="745451"/>
                    <a:pt x="842017" y="741200"/>
                    <a:pt x="825815" y="729258"/>
                  </a:cubicBezTo>
                  <a:lnTo>
                    <a:pt x="824631" y="728570"/>
                  </a:lnTo>
                  <a:cubicBezTo>
                    <a:pt x="791479" y="712377"/>
                    <a:pt x="617369" y="631849"/>
                    <a:pt x="447434" y="631849"/>
                  </a:cubicBezTo>
                  <a:lnTo>
                    <a:pt x="420450" y="632036"/>
                  </a:lnTo>
                  <a:lnTo>
                    <a:pt x="523521" y="844424"/>
                  </a:lnTo>
                  <a:cubicBezTo>
                    <a:pt x="541094" y="880749"/>
                    <a:pt x="526013" y="924703"/>
                    <a:pt x="489808" y="942396"/>
                  </a:cubicBezTo>
                  <a:cubicBezTo>
                    <a:pt x="479775" y="947273"/>
                    <a:pt x="469057" y="949774"/>
                    <a:pt x="457965" y="949774"/>
                  </a:cubicBezTo>
                  <a:cubicBezTo>
                    <a:pt x="430109" y="949774"/>
                    <a:pt x="404311" y="933580"/>
                    <a:pt x="392160" y="908572"/>
                  </a:cubicBezTo>
                  <a:lnTo>
                    <a:pt x="271765" y="660359"/>
                  </a:lnTo>
                  <a:lnTo>
                    <a:pt x="197111" y="678490"/>
                  </a:lnTo>
                  <a:cubicBezTo>
                    <a:pt x="155484" y="688556"/>
                    <a:pt x="112673" y="682054"/>
                    <a:pt x="76406" y="660109"/>
                  </a:cubicBezTo>
                  <a:cubicBezTo>
                    <a:pt x="40075" y="638101"/>
                    <a:pt x="14526" y="603089"/>
                    <a:pt x="4493" y="561511"/>
                  </a:cubicBezTo>
                  <a:cubicBezTo>
                    <a:pt x="-5478" y="519934"/>
                    <a:pt x="1252" y="477106"/>
                    <a:pt x="23624" y="440844"/>
                  </a:cubicBezTo>
                  <a:cubicBezTo>
                    <a:pt x="44873" y="406269"/>
                    <a:pt x="78275" y="381260"/>
                    <a:pt x="117596" y="370443"/>
                  </a:cubicBezTo>
                  <a:lnTo>
                    <a:pt x="258368" y="333930"/>
                  </a:lnTo>
                  <a:cubicBezTo>
                    <a:pt x="446187" y="288352"/>
                    <a:pt x="608084" y="96159"/>
                    <a:pt x="653013" y="38576"/>
                  </a:cubicBezTo>
                  <a:lnTo>
                    <a:pt x="657500" y="34137"/>
                  </a:lnTo>
                  <a:lnTo>
                    <a:pt x="658435" y="32512"/>
                  </a:lnTo>
                  <a:cubicBezTo>
                    <a:pt x="666847" y="14755"/>
                    <a:pt x="677628" y="4127"/>
                    <a:pt x="690589" y="1000"/>
                  </a:cubicBezTo>
                  <a:cubicBezTo>
                    <a:pt x="693332" y="312"/>
                    <a:pt x="696198" y="0"/>
                    <a:pt x="699065" y="0"/>
                  </a:cubicBezTo>
                  <a:close/>
                </a:path>
              </a:pathLst>
            </a:custGeom>
            <a:solidFill>
              <a:srgbClr val="FFFFFF"/>
            </a:solidFill>
            <a:ln w="9478" cap="flat">
              <a:noFill/>
              <a:prstDash val="solid"/>
              <a:miter/>
            </a:ln>
          </p:spPr>
          <p:txBody>
            <a:bodyPr wrap="square" rtlCol="0" anchor="ctr">
              <a:noAutofit/>
            </a:bodyPr>
            <a:lstStyle/>
            <a:p>
              <a:endParaRPr lang="en-GB"/>
            </a:p>
          </p:txBody>
        </p:sp>
        <p:sp>
          <p:nvSpPr>
            <p:cNvPr id="4" name="Freeform 3">
              <a:extLst>
                <a:ext uri="{FF2B5EF4-FFF2-40B4-BE49-F238E27FC236}">
                  <a16:creationId xmlns:a16="http://schemas.microsoft.com/office/drawing/2014/main" id="{62BD063C-E2F9-6280-8294-8001C527778B}"/>
                </a:ext>
              </a:extLst>
            </p:cNvPr>
            <p:cNvSpPr/>
            <p:nvPr/>
          </p:nvSpPr>
          <p:spPr>
            <a:xfrm>
              <a:off x="1817467" y="158463"/>
              <a:ext cx="1206276" cy="949774"/>
            </a:xfrm>
            <a:custGeom>
              <a:avLst/>
              <a:gdLst>
                <a:gd name="connsiteX0" fmla="*/ 468745 w 1206276"/>
                <a:gd name="connsiteY0" fmla="*/ 752329 h 949774"/>
                <a:gd name="connsiteX1" fmla="*/ 352339 w 1206276"/>
                <a:gd name="connsiteY1" fmla="*/ 805097 h 949774"/>
                <a:gd name="connsiteX2" fmla="*/ 400509 w 1206276"/>
                <a:gd name="connsiteY2" fmla="*/ 904445 h 949774"/>
                <a:gd name="connsiteX3" fmla="*/ 437151 w 1206276"/>
                <a:gd name="connsiteY3" fmla="*/ 936957 h 949774"/>
                <a:gd name="connsiteX4" fmla="*/ 458089 w 1206276"/>
                <a:gd name="connsiteY4" fmla="*/ 940520 h 949774"/>
                <a:gd name="connsiteX5" fmla="*/ 485944 w 1206276"/>
                <a:gd name="connsiteY5" fmla="*/ 934018 h 949774"/>
                <a:gd name="connsiteX6" fmla="*/ 515357 w 1206276"/>
                <a:gd name="connsiteY6" fmla="*/ 848362 h 949774"/>
                <a:gd name="connsiteX7" fmla="*/ 515295 w 1206276"/>
                <a:gd name="connsiteY7" fmla="*/ 848362 h 949774"/>
                <a:gd name="connsiteX8" fmla="*/ 410791 w 1206276"/>
                <a:gd name="connsiteY8" fmla="*/ 632849 h 949774"/>
                <a:gd name="connsiteX9" fmla="*/ 401257 w 1206276"/>
                <a:gd name="connsiteY9" fmla="*/ 633724 h 949774"/>
                <a:gd name="connsiteX10" fmla="*/ 340562 w 1206276"/>
                <a:gd name="connsiteY10" fmla="*/ 643603 h 949774"/>
                <a:gd name="connsiteX11" fmla="*/ 280988 w 1206276"/>
                <a:gd name="connsiteY11" fmla="*/ 658045 h 949774"/>
                <a:gd name="connsiteX12" fmla="*/ 348289 w 1206276"/>
                <a:gd name="connsiteY12" fmla="*/ 796844 h 949774"/>
                <a:gd name="connsiteX13" fmla="*/ 464757 w 1206276"/>
                <a:gd name="connsiteY13" fmla="*/ 744076 h 949774"/>
                <a:gd name="connsiteX14" fmla="*/ 1067787 w 1206276"/>
                <a:gd name="connsiteY14" fmla="*/ 529812 h 949774"/>
                <a:gd name="connsiteX15" fmla="*/ 1068971 w 1206276"/>
                <a:gd name="connsiteY15" fmla="*/ 530000 h 949774"/>
                <a:gd name="connsiteX16" fmla="*/ 1202826 w 1206276"/>
                <a:gd name="connsiteY16" fmla="*/ 563199 h 949774"/>
                <a:gd name="connsiteX17" fmla="*/ 1205630 w 1206276"/>
                <a:gd name="connsiteY17" fmla="*/ 565263 h 949774"/>
                <a:gd name="connsiteX18" fmla="*/ 1206128 w 1206276"/>
                <a:gd name="connsiteY18" fmla="*/ 568764 h 949774"/>
                <a:gd name="connsiteX19" fmla="*/ 1202514 w 1206276"/>
                <a:gd name="connsiteY19" fmla="*/ 572140 h 949774"/>
                <a:gd name="connsiteX20" fmla="*/ 1200583 w 1206276"/>
                <a:gd name="connsiteY20" fmla="*/ 572077 h 949774"/>
                <a:gd name="connsiteX21" fmla="*/ 1066728 w 1206276"/>
                <a:gd name="connsiteY21" fmla="*/ 538878 h 949774"/>
                <a:gd name="connsiteX22" fmla="*/ 1063924 w 1206276"/>
                <a:gd name="connsiteY22" fmla="*/ 536815 h 949774"/>
                <a:gd name="connsiteX23" fmla="*/ 1063425 w 1206276"/>
                <a:gd name="connsiteY23" fmla="*/ 533251 h 949774"/>
                <a:gd name="connsiteX24" fmla="*/ 1065544 w 1206276"/>
                <a:gd name="connsiteY24" fmla="*/ 530437 h 949774"/>
                <a:gd name="connsiteX25" fmla="*/ 1067787 w 1206276"/>
                <a:gd name="connsiteY25" fmla="*/ 529812 h 949774"/>
                <a:gd name="connsiteX26" fmla="*/ 149377 w 1206276"/>
                <a:gd name="connsiteY26" fmla="*/ 372007 h 949774"/>
                <a:gd name="connsiteX27" fmla="*/ 123454 w 1206276"/>
                <a:gd name="connsiteY27" fmla="*/ 378321 h 949774"/>
                <a:gd name="connsiteX28" fmla="*/ 31538 w 1206276"/>
                <a:gd name="connsiteY28" fmla="*/ 445533 h 949774"/>
                <a:gd name="connsiteX29" fmla="*/ 13529 w 1206276"/>
                <a:gd name="connsiteY29" fmla="*/ 559198 h 949774"/>
                <a:gd name="connsiteX30" fmla="*/ 81266 w 1206276"/>
                <a:gd name="connsiteY30" fmla="*/ 652106 h 949774"/>
                <a:gd name="connsiteX31" fmla="*/ 158849 w 1206276"/>
                <a:gd name="connsiteY31" fmla="*/ 673801 h 949774"/>
                <a:gd name="connsiteX32" fmla="*/ 195054 w 1206276"/>
                <a:gd name="connsiteY32" fmla="*/ 669425 h 949774"/>
                <a:gd name="connsiteX33" fmla="*/ 195117 w 1206276"/>
                <a:gd name="connsiteY33" fmla="*/ 669487 h 949774"/>
                <a:gd name="connsiteX34" fmla="*/ 219607 w 1206276"/>
                <a:gd name="connsiteY34" fmla="*/ 663547 h 949774"/>
                <a:gd name="connsiteX35" fmla="*/ 149938 w 1206276"/>
                <a:gd name="connsiteY35" fmla="*/ 374320 h 949774"/>
                <a:gd name="connsiteX36" fmla="*/ 1165685 w 1206276"/>
                <a:gd name="connsiteY36" fmla="*/ 278536 h 949774"/>
                <a:gd name="connsiteX37" fmla="*/ 1165747 w 1206276"/>
                <a:gd name="connsiteY37" fmla="*/ 278599 h 949774"/>
                <a:gd name="connsiteX38" fmla="*/ 1165725 w 1206276"/>
                <a:gd name="connsiteY38" fmla="*/ 278592 h 949774"/>
                <a:gd name="connsiteX39" fmla="*/ 1163379 w 1206276"/>
                <a:gd name="connsiteY39" fmla="*/ 277911 h 949774"/>
                <a:gd name="connsiteX40" fmla="*/ 1165725 w 1206276"/>
                <a:gd name="connsiteY40" fmla="*/ 278592 h 949774"/>
                <a:gd name="connsiteX41" fmla="*/ 1167741 w 1206276"/>
                <a:gd name="connsiteY41" fmla="*/ 281412 h 949774"/>
                <a:gd name="connsiteX42" fmla="*/ 1167243 w 1206276"/>
                <a:gd name="connsiteY42" fmla="*/ 284914 h 949774"/>
                <a:gd name="connsiteX43" fmla="*/ 1164438 w 1206276"/>
                <a:gd name="connsiteY43" fmla="*/ 286977 h 949774"/>
                <a:gd name="connsiteX44" fmla="*/ 1043608 w 1206276"/>
                <a:gd name="connsiteY44" fmla="*/ 316737 h 949774"/>
                <a:gd name="connsiteX45" fmla="*/ 1042486 w 1206276"/>
                <a:gd name="connsiteY45" fmla="*/ 316863 h 949774"/>
                <a:gd name="connsiteX46" fmla="*/ 1038186 w 1206276"/>
                <a:gd name="connsiteY46" fmla="*/ 313361 h 949774"/>
                <a:gd name="connsiteX47" fmla="*/ 1041552 w 1206276"/>
                <a:gd name="connsiteY47" fmla="*/ 307796 h 949774"/>
                <a:gd name="connsiteX48" fmla="*/ 1162320 w 1206276"/>
                <a:gd name="connsiteY48" fmla="*/ 278036 h 949774"/>
                <a:gd name="connsiteX49" fmla="*/ 1163379 w 1206276"/>
                <a:gd name="connsiteY49" fmla="*/ 277911 h 949774"/>
                <a:gd name="connsiteX50" fmla="*/ 655817 w 1206276"/>
                <a:gd name="connsiteY50" fmla="*/ 259467 h 949774"/>
                <a:gd name="connsiteX51" fmla="*/ 658870 w 1206276"/>
                <a:gd name="connsiteY51" fmla="*/ 280599 h 949774"/>
                <a:gd name="connsiteX52" fmla="*/ 681117 w 1206276"/>
                <a:gd name="connsiteY52" fmla="*/ 395578 h 949774"/>
                <a:gd name="connsiteX53" fmla="*/ 715453 w 1206276"/>
                <a:gd name="connsiteY53" fmla="*/ 513369 h 949774"/>
                <a:gd name="connsiteX54" fmla="*/ 722494 w 1206276"/>
                <a:gd name="connsiteY54" fmla="*/ 533689 h 949774"/>
                <a:gd name="connsiteX55" fmla="*/ 738073 w 1206276"/>
                <a:gd name="connsiteY55" fmla="*/ 518934 h 949774"/>
                <a:gd name="connsiteX56" fmla="*/ 761006 w 1206276"/>
                <a:gd name="connsiteY56" fmla="*/ 379134 h 949774"/>
                <a:gd name="connsiteX57" fmla="*/ 676319 w 1206276"/>
                <a:gd name="connsiteY57" fmla="*/ 265094 h 949774"/>
                <a:gd name="connsiteX58" fmla="*/ 645098 w 1206276"/>
                <a:gd name="connsiteY58" fmla="*/ 65211 h 949774"/>
                <a:gd name="connsiteX59" fmla="*/ 617243 w 1206276"/>
                <a:gd name="connsiteY59" fmla="*/ 96784 h 949774"/>
                <a:gd name="connsiteX60" fmla="*/ 260673 w 1206276"/>
                <a:gd name="connsiteY60" fmla="*/ 344934 h 949774"/>
                <a:gd name="connsiteX61" fmla="*/ 158226 w 1206276"/>
                <a:gd name="connsiteY61" fmla="*/ 369818 h 949774"/>
                <a:gd name="connsiteX62" fmla="*/ 228456 w 1206276"/>
                <a:gd name="connsiteY62" fmla="*/ 661296 h 949774"/>
                <a:gd name="connsiteX63" fmla="*/ 338381 w 1206276"/>
                <a:gd name="connsiteY63" fmla="*/ 634662 h 949774"/>
                <a:gd name="connsiteX64" fmla="*/ 758950 w 1206276"/>
                <a:gd name="connsiteY64" fmla="*/ 689369 h 949774"/>
                <a:gd name="connsiteX65" fmla="*/ 759012 w 1206276"/>
                <a:gd name="connsiteY65" fmla="*/ 689432 h 949774"/>
                <a:gd name="connsiteX66" fmla="*/ 798208 w 1206276"/>
                <a:gd name="connsiteY66" fmla="*/ 705062 h 949774"/>
                <a:gd name="connsiteX67" fmla="*/ 775899 w 1206276"/>
                <a:gd name="connsiteY67" fmla="*/ 669111 h 949774"/>
                <a:gd name="connsiteX68" fmla="*/ 715764 w 1206276"/>
                <a:gd name="connsiteY68" fmla="*/ 541504 h 949774"/>
                <a:gd name="connsiteX69" fmla="*/ 714020 w 1206276"/>
                <a:gd name="connsiteY69" fmla="*/ 538316 h 949774"/>
                <a:gd name="connsiteX70" fmla="*/ 713397 w 1206276"/>
                <a:gd name="connsiteY70" fmla="*/ 537378 h 949774"/>
                <a:gd name="connsiteX71" fmla="*/ 712587 w 1206276"/>
                <a:gd name="connsiteY71" fmla="*/ 532688 h 949774"/>
                <a:gd name="connsiteX72" fmla="*/ 672206 w 1206276"/>
                <a:gd name="connsiteY72" fmla="*/ 397766 h 949774"/>
                <a:gd name="connsiteX73" fmla="*/ 647155 w 1206276"/>
                <a:gd name="connsiteY73" fmla="*/ 262405 h 949774"/>
                <a:gd name="connsiteX74" fmla="*/ 646906 w 1206276"/>
                <a:gd name="connsiteY74" fmla="*/ 260467 h 949774"/>
                <a:gd name="connsiteX75" fmla="*/ 639989 w 1206276"/>
                <a:gd name="connsiteY75" fmla="*/ 130234 h 949774"/>
                <a:gd name="connsiteX76" fmla="*/ 641484 w 1206276"/>
                <a:gd name="connsiteY76" fmla="*/ 107226 h 949774"/>
                <a:gd name="connsiteX77" fmla="*/ 1060933 w 1206276"/>
                <a:gd name="connsiteY77" fmla="*/ 12129 h 949774"/>
                <a:gd name="connsiteX78" fmla="*/ 1064049 w 1206276"/>
                <a:gd name="connsiteY78" fmla="*/ 13755 h 949774"/>
                <a:gd name="connsiteX79" fmla="*/ 1065108 w 1206276"/>
                <a:gd name="connsiteY79" fmla="*/ 17131 h 949774"/>
                <a:gd name="connsiteX80" fmla="*/ 1063488 w 1206276"/>
                <a:gd name="connsiteY80" fmla="*/ 20257 h 949774"/>
                <a:gd name="connsiteX81" fmla="*/ 954559 w 1206276"/>
                <a:gd name="connsiteY81" fmla="*/ 113165 h 949774"/>
                <a:gd name="connsiteX82" fmla="*/ 951443 w 1206276"/>
                <a:gd name="connsiteY82" fmla="*/ 114227 h 949774"/>
                <a:gd name="connsiteX83" fmla="*/ 948141 w 1206276"/>
                <a:gd name="connsiteY83" fmla="*/ 112602 h 949774"/>
                <a:gd name="connsiteX84" fmla="*/ 947082 w 1206276"/>
                <a:gd name="connsiteY84" fmla="*/ 109663 h 949774"/>
                <a:gd name="connsiteX85" fmla="*/ 947082 w 1206276"/>
                <a:gd name="connsiteY85" fmla="*/ 109289 h 949774"/>
                <a:gd name="connsiteX86" fmla="*/ 948702 w 1206276"/>
                <a:gd name="connsiteY86" fmla="*/ 106162 h 949774"/>
                <a:gd name="connsiteX87" fmla="*/ 1057568 w 1206276"/>
                <a:gd name="connsiteY87" fmla="*/ 13254 h 949774"/>
                <a:gd name="connsiteX88" fmla="*/ 1057630 w 1206276"/>
                <a:gd name="connsiteY88" fmla="*/ 13192 h 949774"/>
                <a:gd name="connsiteX89" fmla="*/ 1060933 w 1206276"/>
                <a:gd name="connsiteY89" fmla="*/ 12129 h 949774"/>
                <a:gd name="connsiteX90" fmla="*/ 699064 w 1206276"/>
                <a:gd name="connsiteY90" fmla="*/ 9129 h 949774"/>
                <a:gd name="connsiteX91" fmla="*/ 692770 w 1206276"/>
                <a:gd name="connsiteY91" fmla="*/ 9879 h 949774"/>
                <a:gd name="connsiteX92" fmla="*/ 649087 w 1206276"/>
                <a:gd name="connsiteY92" fmla="*/ 130546 h 949774"/>
                <a:gd name="connsiteX93" fmla="*/ 653947 w 1206276"/>
                <a:gd name="connsiteY93" fmla="*/ 241523 h 949774"/>
                <a:gd name="connsiteX94" fmla="*/ 655194 w 1206276"/>
                <a:gd name="connsiteY94" fmla="*/ 253152 h 949774"/>
                <a:gd name="connsiteX95" fmla="*/ 666847 w 1206276"/>
                <a:gd name="connsiteY95" fmla="*/ 253902 h 949774"/>
                <a:gd name="connsiteX96" fmla="*/ 769917 w 1206276"/>
                <a:gd name="connsiteY96" fmla="*/ 376946 h 949774"/>
                <a:gd name="connsiteX97" fmla="*/ 734709 w 1206276"/>
                <a:gd name="connsiteY97" fmla="*/ 533251 h 949774"/>
                <a:gd name="connsiteX98" fmla="*/ 724800 w 1206276"/>
                <a:gd name="connsiteY98" fmla="*/ 539379 h 949774"/>
                <a:gd name="connsiteX99" fmla="*/ 729038 w 1206276"/>
                <a:gd name="connsiteY99" fmla="*/ 550257 h 949774"/>
                <a:gd name="connsiteX100" fmla="*/ 830800 w 1206276"/>
                <a:gd name="connsiteY100" fmla="*/ 720943 h 949774"/>
                <a:gd name="connsiteX101" fmla="*/ 832233 w 1206276"/>
                <a:gd name="connsiteY101" fmla="*/ 721818 h 949774"/>
                <a:gd name="connsiteX102" fmla="*/ 837716 w 1206276"/>
                <a:gd name="connsiteY102" fmla="*/ 724632 h 949774"/>
                <a:gd name="connsiteX103" fmla="*/ 839275 w 1206276"/>
                <a:gd name="connsiteY103" fmla="*/ 726007 h 949774"/>
                <a:gd name="connsiteX104" fmla="*/ 842390 w 1206276"/>
                <a:gd name="connsiteY104" fmla="*/ 728758 h 949774"/>
                <a:gd name="connsiteX105" fmla="*/ 843761 w 1206276"/>
                <a:gd name="connsiteY105" fmla="*/ 729633 h 949774"/>
                <a:gd name="connsiteX106" fmla="*/ 860774 w 1206276"/>
                <a:gd name="connsiteY106" fmla="*/ 734010 h 949774"/>
                <a:gd name="connsiteX107" fmla="*/ 860774 w 1206276"/>
                <a:gd name="connsiteY107" fmla="*/ 733947 h 949774"/>
                <a:gd name="connsiteX108" fmla="*/ 867067 w 1206276"/>
                <a:gd name="connsiteY108" fmla="*/ 733197 h 949774"/>
                <a:gd name="connsiteX109" fmla="*/ 910751 w 1206276"/>
                <a:gd name="connsiteY109" fmla="*/ 612529 h 949774"/>
                <a:gd name="connsiteX110" fmla="*/ 878720 w 1206276"/>
                <a:gd name="connsiteY110" fmla="*/ 347561 h 949774"/>
                <a:gd name="connsiteX111" fmla="*/ 788362 w 1206276"/>
                <a:gd name="connsiteY111" fmla="*/ 100661 h 949774"/>
                <a:gd name="connsiteX112" fmla="*/ 699064 w 1206276"/>
                <a:gd name="connsiteY112" fmla="*/ 9129 h 949774"/>
                <a:gd name="connsiteX113" fmla="*/ 699064 w 1206276"/>
                <a:gd name="connsiteY113" fmla="*/ 0 h 949774"/>
                <a:gd name="connsiteX114" fmla="*/ 803318 w 1206276"/>
                <a:gd name="connsiteY114" fmla="*/ 109226 h 949774"/>
                <a:gd name="connsiteX115" fmla="*/ 887632 w 1206276"/>
                <a:gd name="connsiteY115" fmla="*/ 345498 h 949774"/>
                <a:gd name="connsiteX116" fmla="*/ 919849 w 1206276"/>
                <a:gd name="connsiteY116" fmla="*/ 612967 h 949774"/>
                <a:gd name="connsiteX117" fmla="*/ 919849 w 1206276"/>
                <a:gd name="connsiteY117" fmla="*/ 613092 h 949774"/>
                <a:gd name="connsiteX118" fmla="*/ 869186 w 1206276"/>
                <a:gd name="connsiteY118" fmla="*/ 742325 h 949774"/>
                <a:gd name="connsiteX119" fmla="*/ 825814 w 1206276"/>
                <a:gd name="connsiteY119" fmla="*/ 729258 h 949774"/>
                <a:gd name="connsiteX120" fmla="*/ 824630 w 1206276"/>
                <a:gd name="connsiteY120" fmla="*/ 728570 h 949774"/>
                <a:gd name="connsiteX121" fmla="*/ 447433 w 1206276"/>
                <a:gd name="connsiteY121" fmla="*/ 631849 h 949774"/>
                <a:gd name="connsiteX122" fmla="*/ 420450 w 1206276"/>
                <a:gd name="connsiteY122" fmla="*/ 632036 h 949774"/>
                <a:gd name="connsiteX123" fmla="*/ 523521 w 1206276"/>
                <a:gd name="connsiteY123" fmla="*/ 844424 h 949774"/>
                <a:gd name="connsiteX124" fmla="*/ 489808 w 1206276"/>
                <a:gd name="connsiteY124" fmla="*/ 942396 h 949774"/>
                <a:gd name="connsiteX125" fmla="*/ 457965 w 1206276"/>
                <a:gd name="connsiteY125" fmla="*/ 949774 h 949774"/>
                <a:gd name="connsiteX126" fmla="*/ 392159 w 1206276"/>
                <a:gd name="connsiteY126" fmla="*/ 908572 h 949774"/>
                <a:gd name="connsiteX127" fmla="*/ 271765 w 1206276"/>
                <a:gd name="connsiteY127" fmla="*/ 660359 h 949774"/>
                <a:gd name="connsiteX128" fmla="*/ 197111 w 1206276"/>
                <a:gd name="connsiteY128" fmla="*/ 678490 h 949774"/>
                <a:gd name="connsiteX129" fmla="*/ 76406 w 1206276"/>
                <a:gd name="connsiteY129" fmla="*/ 660109 h 949774"/>
                <a:gd name="connsiteX130" fmla="*/ 4493 w 1206276"/>
                <a:gd name="connsiteY130" fmla="*/ 561511 h 949774"/>
                <a:gd name="connsiteX131" fmla="*/ 23624 w 1206276"/>
                <a:gd name="connsiteY131" fmla="*/ 440844 h 949774"/>
                <a:gd name="connsiteX132" fmla="*/ 117596 w 1206276"/>
                <a:gd name="connsiteY132" fmla="*/ 370443 h 949774"/>
                <a:gd name="connsiteX133" fmla="*/ 258367 w 1206276"/>
                <a:gd name="connsiteY133" fmla="*/ 333930 h 949774"/>
                <a:gd name="connsiteX134" fmla="*/ 653013 w 1206276"/>
                <a:gd name="connsiteY134" fmla="*/ 38576 h 949774"/>
                <a:gd name="connsiteX135" fmla="*/ 657500 w 1206276"/>
                <a:gd name="connsiteY135" fmla="*/ 34137 h 949774"/>
                <a:gd name="connsiteX136" fmla="*/ 658434 w 1206276"/>
                <a:gd name="connsiteY136" fmla="*/ 32512 h 949774"/>
                <a:gd name="connsiteX137" fmla="*/ 690589 w 1206276"/>
                <a:gd name="connsiteY137" fmla="*/ 1000 h 949774"/>
                <a:gd name="connsiteX138" fmla="*/ 699064 w 1206276"/>
                <a:gd name="connsiteY138" fmla="*/ 0 h 9497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Lst>
              <a:rect l="l" t="t" r="r" b="b"/>
              <a:pathLst>
                <a:path w="1206276" h="949774">
                  <a:moveTo>
                    <a:pt x="468745" y="752329"/>
                  </a:moveTo>
                  <a:lnTo>
                    <a:pt x="352339" y="805097"/>
                  </a:lnTo>
                  <a:lnTo>
                    <a:pt x="400509" y="904445"/>
                  </a:lnTo>
                  <a:cubicBezTo>
                    <a:pt x="407987" y="919825"/>
                    <a:pt x="421011" y="931330"/>
                    <a:pt x="437151" y="936957"/>
                  </a:cubicBezTo>
                  <a:cubicBezTo>
                    <a:pt x="444006" y="939332"/>
                    <a:pt x="451048" y="940520"/>
                    <a:pt x="458089" y="940520"/>
                  </a:cubicBezTo>
                  <a:cubicBezTo>
                    <a:pt x="467748" y="940520"/>
                    <a:pt x="477158" y="938332"/>
                    <a:pt x="485944" y="934018"/>
                  </a:cubicBezTo>
                  <a:cubicBezTo>
                    <a:pt x="517538" y="918513"/>
                    <a:pt x="530749" y="880124"/>
                    <a:pt x="515357" y="848362"/>
                  </a:cubicBezTo>
                  <a:lnTo>
                    <a:pt x="515295" y="848362"/>
                  </a:lnTo>
                  <a:close/>
                  <a:moveTo>
                    <a:pt x="410791" y="632849"/>
                  </a:moveTo>
                  <a:lnTo>
                    <a:pt x="401257" y="633724"/>
                  </a:lnTo>
                  <a:cubicBezTo>
                    <a:pt x="380007" y="635663"/>
                    <a:pt x="359568" y="638976"/>
                    <a:pt x="340562" y="643603"/>
                  </a:cubicBezTo>
                  <a:lnTo>
                    <a:pt x="280988" y="658045"/>
                  </a:lnTo>
                  <a:lnTo>
                    <a:pt x="348289" y="796844"/>
                  </a:lnTo>
                  <a:lnTo>
                    <a:pt x="464757" y="744076"/>
                  </a:lnTo>
                  <a:close/>
                  <a:moveTo>
                    <a:pt x="1067787" y="529812"/>
                  </a:moveTo>
                  <a:cubicBezTo>
                    <a:pt x="1068161" y="529812"/>
                    <a:pt x="1068535" y="529874"/>
                    <a:pt x="1068971" y="530000"/>
                  </a:cubicBezTo>
                  <a:lnTo>
                    <a:pt x="1202826" y="563199"/>
                  </a:lnTo>
                  <a:cubicBezTo>
                    <a:pt x="1204010" y="563450"/>
                    <a:pt x="1205007" y="564200"/>
                    <a:pt x="1205630" y="565263"/>
                  </a:cubicBezTo>
                  <a:cubicBezTo>
                    <a:pt x="1206253" y="566325"/>
                    <a:pt x="1206440" y="567513"/>
                    <a:pt x="1206128" y="568764"/>
                  </a:cubicBezTo>
                  <a:cubicBezTo>
                    <a:pt x="1205693" y="570514"/>
                    <a:pt x="1204259" y="571827"/>
                    <a:pt x="1202514" y="572140"/>
                  </a:cubicBezTo>
                  <a:cubicBezTo>
                    <a:pt x="1201829" y="572265"/>
                    <a:pt x="1201205" y="572265"/>
                    <a:pt x="1200583" y="572077"/>
                  </a:cubicBezTo>
                  <a:lnTo>
                    <a:pt x="1066728" y="538878"/>
                  </a:lnTo>
                  <a:cubicBezTo>
                    <a:pt x="1065481" y="538565"/>
                    <a:pt x="1064547" y="537877"/>
                    <a:pt x="1063924" y="536815"/>
                  </a:cubicBezTo>
                  <a:cubicBezTo>
                    <a:pt x="1063301" y="535689"/>
                    <a:pt x="1063113" y="534501"/>
                    <a:pt x="1063425" y="533251"/>
                  </a:cubicBezTo>
                  <a:cubicBezTo>
                    <a:pt x="1063737" y="532063"/>
                    <a:pt x="1064484" y="531062"/>
                    <a:pt x="1065544" y="530437"/>
                  </a:cubicBezTo>
                  <a:cubicBezTo>
                    <a:pt x="1066230" y="530062"/>
                    <a:pt x="1066977" y="529812"/>
                    <a:pt x="1067787" y="529812"/>
                  </a:cubicBezTo>
                  <a:close/>
                  <a:moveTo>
                    <a:pt x="149377" y="372007"/>
                  </a:moveTo>
                  <a:lnTo>
                    <a:pt x="123454" y="378321"/>
                  </a:lnTo>
                  <a:cubicBezTo>
                    <a:pt x="84880" y="388013"/>
                    <a:pt x="52227" y="411896"/>
                    <a:pt x="31538" y="445533"/>
                  </a:cubicBezTo>
                  <a:cubicBezTo>
                    <a:pt x="10475" y="479607"/>
                    <a:pt x="4056" y="519996"/>
                    <a:pt x="13529" y="559198"/>
                  </a:cubicBezTo>
                  <a:cubicBezTo>
                    <a:pt x="22938" y="598399"/>
                    <a:pt x="46992" y="631349"/>
                    <a:pt x="81266" y="652106"/>
                  </a:cubicBezTo>
                  <a:cubicBezTo>
                    <a:pt x="104696" y="666298"/>
                    <a:pt x="131555" y="673801"/>
                    <a:pt x="158849" y="673801"/>
                  </a:cubicBezTo>
                  <a:cubicBezTo>
                    <a:pt x="170938" y="673801"/>
                    <a:pt x="183152" y="672300"/>
                    <a:pt x="195054" y="669425"/>
                  </a:cubicBezTo>
                  <a:lnTo>
                    <a:pt x="195117" y="669487"/>
                  </a:lnTo>
                  <a:lnTo>
                    <a:pt x="219607" y="663547"/>
                  </a:lnTo>
                  <a:lnTo>
                    <a:pt x="149938" y="374320"/>
                  </a:lnTo>
                  <a:close/>
                  <a:moveTo>
                    <a:pt x="1165685" y="278536"/>
                  </a:moveTo>
                  <a:lnTo>
                    <a:pt x="1165747" y="278599"/>
                  </a:lnTo>
                  <a:lnTo>
                    <a:pt x="1165725" y="278592"/>
                  </a:lnTo>
                  <a:close/>
                  <a:moveTo>
                    <a:pt x="1163379" y="277911"/>
                  </a:moveTo>
                  <a:lnTo>
                    <a:pt x="1165725" y="278592"/>
                  </a:lnTo>
                  <a:lnTo>
                    <a:pt x="1167741" y="281412"/>
                  </a:lnTo>
                  <a:cubicBezTo>
                    <a:pt x="1168053" y="282663"/>
                    <a:pt x="1167865" y="283851"/>
                    <a:pt x="1167243" y="284914"/>
                  </a:cubicBezTo>
                  <a:cubicBezTo>
                    <a:pt x="1166620" y="285914"/>
                    <a:pt x="1165623" y="286664"/>
                    <a:pt x="1164438" y="286977"/>
                  </a:cubicBezTo>
                  <a:lnTo>
                    <a:pt x="1043608" y="316737"/>
                  </a:lnTo>
                  <a:cubicBezTo>
                    <a:pt x="1043234" y="316863"/>
                    <a:pt x="1042861" y="316863"/>
                    <a:pt x="1042486" y="316863"/>
                  </a:cubicBezTo>
                  <a:cubicBezTo>
                    <a:pt x="1040430" y="316800"/>
                    <a:pt x="1038685" y="315362"/>
                    <a:pt x="1038186" y="313361"/>
                  </a:cubicBezTo>
                  <a:cubicBezTo>
                    <a:pt x="1037626" y="310923"/>
                    <a:pt x="1039121" y="308422"/>
                    <a:pt x="1041552" y="307796"/>
                  </a:cubicBezTo>
                  <a:cubicBezTo>
                    <a:pt x="1041552" y="307796"/>
                    <a:pt x="1162320" y="278036"/>
                    <a:pt x="1162320" y="278036"/>
                  </a:cubicBezTo>
                  <a:cubicBezTo>
                    <a:pt x="1162694" y="277911"/>
                    <a:pt x="1163005" y="277911"/>
                    <a:pt x="1163379" y="277911"/>
                  </a:cubicBezTo>
                  <a:close/>
                  <a:moveTo>
                    <a:pt x="655817" y="259467"/>
                  </a:moveTo>
                  <a:lnTo>
                    <a:pt x="658870" y="280599"/>
                  </a:lnTo>
                  <a:cubicBezTo>
                    <a:pt x="664416" y="318738"/>
                    <a:pt x="671895" y="357376"/>
                    <a:pt x="681117" y="395578"/>
                  </a:cubicBezTo>
                  <a:cubicBezTo>
                    <a:pt x="690901" y="436217"/>
                    <a:pt x="702491" y="475794"/>
                    <a:pt x="715453" y="513369"/>
                  </a:cubicBezTo>
                  <a:lnTo>
                    <a:pt x="722494" y="533689"/>
                  </a:lnTo>
                  <a:lnTo>
                    <a:pt x="738073" y="518934"/>
                  </a:lnTo>
                  <a:cubicBezTo>
                    <a:pt x="760258" y="497926"/>
                    <a:pt x="776959" y="445283"/>
                    <a:pt x="761006" y="379134"/>
                  </a:cubicBezTo>
                  <a:cubicBezTo>
                    <a:pt x="744928" y="312423"/>
                    <a:pt x="705857" y="273222"/>
                    <a:pt x="676319" y="265094"/>
                  </a:cubicBezTo>
                  <a:close/>
                  <a:moveTo>
                    <a:pt x="645098" y="65211"/>
                  </a:moveTo>
                  <a:lnTo>
                    <a:pt x="617243" y="96784"/>
                  </a:lnTo>
                  <a:cubicBezTo>
                    <a:pt x="549319" y="173624"/>
                    <a:pt x="412723" y="308047"/>
                    <a:pt x="260673" y="344934"/>
                  </a:cubicBezTo>
                  <a:lnTo>
                    <a:pt x="158226" y="369818"/>
                  </a:lnTo>
                  <a:lnTo>
                    <a:pt x="228456" y="661296"/>
                  </a:lnTo>
                  <a:lnTo>
                    <a:pt x="338381" y="634662"/>
                  </a:lnTo>
                  <a:cubicBezTo>
                    <a:pt x="491490" y="597587"/>
                    <a:pt x="667595" y="653043"/>
                    <a:pt x="758950" y="689369"/>
                  </a:cubicBezTo>
                  <a:lnTo>
                    <a:pt x="759012" y="689432"/>
                  </a:lnTo>
                  <a:lnTo>
                    <a:pt x="798208" y="705062"/>
                  </a:lnTo>
                  <a:lnTo>
                    <a:pt x="775899" y="669111"/>
                  </a:lnTo>
                  <a:cubicBezTo>
                    <a:pt x="754899" y="635287"/>
                    <a:pt x="734709" y="592460"/>
                    <a:pt x="715764" y="541504"/>
                  </a:cubicBezTo>
                  <a:lnTo>
                    <a:pt x="714020" y="538316"/>
                  </a:lnTo>
                  <a:cubicBezTo>
                    <a:pt x="713708" y="537878"/>
                    <a:pt x="713397" y="537378"/>
                    <a:pt x="713397" y="537378"/>
                  </a:cubicBezTo>
                  <a:lnTo>
                    <a:pt x="712587" y="532688"/>
                  </a:lnTo>
                  <a:cubicBezTo>
                    <a:pt x="697195" y="490173"/>
                    <a:pt x="683236" y="443532"/>
                    <a:pt x="672206" y="397766"/>
                  </a:cubicBezTo>
                  <a:cubicBezTo>
                    <a:pt x="661301" y="352500"/>
                    <a:pt x="652888" y="306984"/>
                    <a:pt x="647155" y="262405"/>
                  </a:cubicBezTo>
                  <a:lnTo>
                    <a:pt x="646906" y="260467"/>
                  </a:lnTo>
                  <a:cubicBezTo>
                    <a:pt x="640861" y="212200"/>
                    <a:pt x="638493" y="168372"/>
                    <a:pt x="639989" y="130234"/>
                  </a:cubicBezTo>
                  <a:cubicBezTo>
                    <a:pt x="640300" y="122981"/>
                    <a:pt x="640737" y="115478"/>
                    <a:pt x="641484" y="107226"/>
                  </a:cubicBezTo>
                  <a:close/>
                  <a:moveTo>
                    <a:pt x="1060933" y="12129"/>
                  </a:moveTo>
                  <a:cubicBezTo>
                    <a:pt x="1062179" y="12254"/>
                    <a:pt x="1063238" y="12817"/>
                    <a:pt x="1064049" y="13755"/>
                  </a:cubicBezTo>
                  <a:cubicBezTo>
                    <a:pt x="1064859" y="14692"/>
                    <a:pt x="1065233" y="15880"/>
                    <a:pt x="1065108" y="17131"/>
                  </a:cubicBezTo>
                  <a:cubicBezTo>
                    <a:pt x="1064983" y="18319"/>
                    <a:pt x="1064423" y="19444"/>
                    <a:pt x="1063488" y="20257"/>
                  </a:cubicBezTo>
                  <a:lnTo>
                    <a:pt x="954559" y="113165"/>
                  </a:lnTo>
                  <a:cubicBezTo>
                    <a:pt x="953687" y="113915"/>
                    <a:pt x="952690" y="114290"/>
                    <a:pt x="951443" y="114227"/>
                  </a:cubicBezTo>
                  <a:cubicBezTo>
                    <a:pt x="950135" y="114165"/>
                    <a:pt x="949013" y="113603"/>
                    <a:pt x="948141" y="112602"/>
                  </a:cubicBezTo>
                  <a:cubicBezTo>
                    <a:pt x="947330" y="111664"/>
                    <a:pt x="946957" y="110476"/>
                    <a:pt x="947082" y="109663"/>
                  </a:cubicBezTo>
                  <a:lnTo>
                    <a:pt x="947082" y="109289"/>
                  </a:lnTo>
                  <a:cubicBezTo>
                    <a:pt x="947206" y="108101"/>
                    <a:pt x="947767" y="106975"/>
                    <a:pt x="948702" y="106162"/>
                  </a:cubicBezTo>
                  <a:lnTo>
                    <a:pt x="1057568" y="13254"/>
                  </a:lnTo>
                  <a:lnTo>
                    <a:pt x="1057630" y="13192"/>
                  </a:lnTo>
                  <a:cubicBezTo>
                    <a:pt x="1058253" y="12692"/>
                    <a:pt x="1059125" y="12129"/>
                    <a:pt x="1060933" y="12129"/>
                  </a:cubicBezTo>
                  <a:close/>
                  <a:moveTo>
                    <a:pt x="699064" y="9129"/>
                  </a:moveTo>
                  <a:cubicBezTo>
                    <a:pt x="696758" y="9129"/>
                    <a:pt x="694702" y="9379"/>
                    <a:pt x="692770" y="9879"/>
                  </a:cubicBezTo>
                  <a:cubicBezTo>
                    <a:pt x="667719" y="15943"/>
                    <a:pt x="651828" y="59959"/>
                    <a:pt x="649087" y="130546"/>
                  </a:cubicBezTo>
                  <a:cubicBezTo>
                    <a:pt x="647903" y="162995"/>
                    <a:pt x="649523" y="200383"/>
                    <a:pt x="653947" y="241523"/>
                  </a:cubicBezTo>
                  <a:lnTo>
                    <a:pt x="655194" y="253152"/>
                  </a:lnTo>
                  <a:lnTo>
                    <a:pt x="666847" y="253902"/>
                  </a:lnTo>
                  <a:cubicBezTo>
                    <a:pt x="710717" y="256778"/>
                    <a:pt x="753154" y="307359"/>
                    <a:pt x="769917" y="376946"/>
                  </a:cubicBezTo>
                  <a:cubicBezTo>
                    <a:pt x="786555" y="445908"/>
                    <a:pt x="772098" y="510180"/>
                    <a:pt x="734709" y="533251"/>
                  </a:cubicBezTo>
                  <a:lnTo>
                    <a:pt x="724800" y="539379"/>
                  </a:lnTo>
                  <a:lnTo>
                    <a:pt x="729038" y="550257"/>
                  </a:lnTo>
                  <a:cubicBezTo>
                    <a:pt x="760819" y="631661"/>
                    <a:pt x="797772" y="693808"/>
                    <a:pt x="830800" y="720943"/>
                  </a:cubicBezTo>
                  <a:lnTo>
                    <a:pt x="832233" y="721818"/>
                  </a:lnTo>
                  <a:cubicBezTo>
                    <a:pt x="834974" y="723194"/>
                    <a:pt x="836844" y="724194"/>
                    <a:pt x="837716" y="724632"/>
                  </a:cubicBezTo>
                  <a:cubicBezTo>
                    <a:pt x="838215" y="724882"/>
                    <a:pt x="838589" y="725194"/>
                    <a:pt x="839275" y="726007"/>
                  </a:cubicBezTo>
                  <a:lnTo>
                    <a:pt x="842390" y="728758"/>
                  </a:lnTo>
                  <a:lnTo>
                    <a:pt x="843761" y="729633"/>
                  </a:lnTo>
                  <a:cubicBezTo>
                    <a:pt x="849681" y="732509"/>
                    <a:pt x="855414" y="734010"/>
                    <a:pt x="860774" y="734010"/>
                  </a:cubicBezTo>
                  <a:lnTo>
                    <a:pt x="860774" y="733947"/>
                  </a:lnTo>
                  <a:cubicBezTo>
                    <a:pt x="863079" y="733947"/>
                    <a:pt x="865260" y="733697"/>
                    <a:pt x="867067" y="733197"/>
                  </a:cubicBezTo>
                  <a:cubicBezTo>
                    <a:pt x="892056" y="727133"/>
                    <a:pt x="908009" y="683117"/>
                    <a:pt x="910751" y="612529"/>
                  </a:cubicBezTo>
                  <a:cubicBezTo>
                    <a:pt x="913555" y="539003"/>
                    <a:pt x="902213" y="444907"/>
                    <a:pt x="878720" y="347561"/>
                  </a:cubicBezTo>
                  <a:cubicBezTo>
                    <a:pt x="855601" y="251651"/>
                    <a:pt x="823508" y="163996"/>
                    <a:pt x="788362" y="100661"/>
                  </a:cubicBezTo>
                  <a:cubicBezTo>
                    <a:pt x="756083" y="42515"/>
                    <a:pt x="723492" y="9129"/>
                    <a:pt x="699064" y="9129"/>
                  </a:cubicBezTo>
                  <a:close/>
                  <a:moveTo>
                    <a:pt x="699064" y="0"/>
                  </a:moveTo>
                  <a:cubicBezTo>
                    <a:pt x="730346" y="0"/>
                    <a:pt x="766427" y="37763"/>
                    <a:pt x="803318" y="109226"/>
                  </a:cubicBezTo>
                  <a:cubicBezTo>
                    <a:pt x="835972" y="172561"/>
                    <a:pt x="866694" y="258717"/>
                    <a:pt x="887632" y="345498"/>
                  </a:cubicBezTo>
                  <a:cubicBezTo>
                    <a:pt x="911249" y="443657"/>
                    <a:pt x="922715" y="538691"/>
                    <a:pt x="919849" y="612967"/>
                  </a:cubicBezTo>
                  <a:lnTo>
                    <a:pt x="919849" y="613092"/>
                  </a:lnTo>
                  <a:cubicBezTo>
                    <a:pt x="916920" y="689182"/>
                    <a:pt x="898910" y="735135"/>
                    <a:pt x="869186" y="742325"/>
                  </a:cubicBezTo>
                  <a:cubicBezTo>
                    <a:pt x="856162" y="745451"/>
                    <a:pt x="842016" y="741200"/>
                    <a:pt x="825814" y="729258"/>
                  </a:cubicBezTo>
                  <a:lnTo>
                    <a:pt x="824630" y="728570"/>
                  </a:lnTo>
                  <a:cubicBezTo>
                    <a:pt x="791478" y="712377"/>
                    <a:pt x="617368" y="631849"/>
                    <a:pt x="447433" y="631849"/>
                  </a:cubicBezTo>
                  <a:lnTo>
                    <a:pt x="420450" y="632036"/>
                  </a:lnTo>
                  <a:lnTo>
                    <a:pt x="523521" y="844424"/>
                  </a:lnTo>
                  <a:cubicBezTo>
                    <a:pt x="541094" y="880749"/>
                    <a:pt x="526013" y="924703"/>
                    <a:pt x="489808" y="942396"/>
                  </a:cubicBezTo>
                  <a:cubicBezTo>
                    <a:pt x="479775" y="947273"/>
                    <a:pt x="469057" y="949774"/>
                    <a:pt x="457965" y="949774"/>
                  </a:cubicBezTo>
                  <a:cubicBezTo>
                    <a:pt x="430109" y="949774"/>
                    <a:pt x="404311" y="933580"/>
                    <a:pt x="392159" y="908572"/>
                  </a:cubicBezTo>
                  <a:lnTo>
                    <a:pt x="271765" y="660359"/>
                  </a:lnTo>
                  <a:lnTo>
                    <a:pt x="197111" y="678490"/>
                  </a:lnTo>
                  <a:cubicBezTo>
                    <a:pt x="155484" y="688556"/>
                    <a:pt x="112673" y="682054"/>
                    <a:pt x="76406" y="660109"/>
                  </a:cubicBezTo>
                  <a:cubicBezTo>
                    <a:pt x="40075" y="638101"/>
                    <a:pt x="14526" y="603089"/>
                    <a:pt x="4493" y="561511"/>
                  </a:cubicBezTo>
                  <a:cubicBezTo>
                    <a:pt x="-5478" y="519934"/>
                    <a:pt x="1252" y="477106"/>
                    <a:pt x="23624" y="440844"/>
                  </a:cubicBezTo>
                  <a:cubicBezTo>
                    <a:pt x="44873" y="406269"/>
                    <a:pt x="78275" y="381260"/>
                    <a:pt x="117596" y="370443"/>
                  </a:cubicBezTo>
                  <a:lnTo>
                    <a:pt x="258367" y="333930"/>
                  </a:lnTo>
                  <a:cubicBezTo>
                    <a:pt x="446187" y="288352"/>
                    <a:pt x="608083" y="96159"/>
                    <a:pt x="653013" y="38576"/>
                  </a:cubicBezTo>
                  <a:lnTo>
                    <a:pt x="657500" y="34137"/>
                  </a:lnTo>
                  <a:lnTo>
                    <a:pt x="658434" y="32512"/>
                  </a:lnTo>
                  <a:cubicBezTo>
                    <a:pt x="666847" y="14755"/>
                    <a:pt x="677628" y="4127"/>
                    <a:pt x="690589" y="1000"/>
                  </a:cubicBezTo>
                  <a:cubicBezTo>
                    <a:pt x="693331" y="312"/>
                    <a:pt x="696198" y="0"/>
                    <a:pt x="699064" y="0"/>
                  </a:cubicBezTo>
                  <a:close/>
                </a:path>
              </a:pathLst>
            </a:custGeom>
            <a:solidFill>
              <a:srgbClr val="889FAF"/>
            </a:solidFill>
            <a:ln w="3175" cap="flat">
              <a:solidFill>
                <a:srgbClr val="869DAE"/>
              </a:solidFill>
              <a:prstDash val="solid"/>
              <a:miter/>
            </a:ln>
          </p:spPr>
          <p:txBody>
            <a:bodyPr wrap="square" rtlCol="0" anchor="ctr">
              <a:noAutofit/>
            </a:bodyPr>
            <a:lstStyle/>
            <a:p>
              <a:endParaRPr lang="en-GB"/>
            </a:p>
          </p:txBody>
        </p:sp>
      </p:grpSp>
      <p:grpSp>
        <p:nvGrpSpPr>
          <p:cNvPr id="121" name="Group 120">
            <a:extLst>
              <a:ext uri="{FF2B5EF4-FFF2-40B4-BE49-F238E27FC236}">
                <a16:creationId xmlns:a16="http://schemas.microsoft.com/office/drawing/2014/main" id="{ECA81759-FF3D-C219-226D-19C85743DFE1}"/>
              </a:ext>
            </a:extLst>
          </p:cNvPr>
          <p:cNvGrpSpPr/>
          <p:nvPr userDrawn="1"/>
        </p:nvGrpSpPr>
        <p:grpSpPr>
          <a:xfrm rot="21141228">
            <a:off x="9218791" y="2428665"/>
            <a:ext cx="992561" cy="1198786"/>
            <a:chOff x="8658893" y="3429001"/>
            <a:chExt cx="1292962" cy="1561602"/>
          </a:xfrm>
        </p:grpSpPr>
        <p:sp>
          <p:nvSpPr>
            <p:cNvPr id="122" name="Freeform 121">
              <a:extLst>
                <a:ext uri="{FF2B5EF4-FFF2-40B4-BE49-F238E27FC236}">
                  <a16:creationId xmlns:a16="http://schemas.microsoft.com/office/drawing/2014/main" id="{BBF4BE0E-500D-CDF8-3B9D-E9A1B691CC9B}"/>
                </a:ext>
              </a:extLst>
            </p:cNvPr>
            <p:cNvSpPr/>
            <p:nvPr/>
          </p:nvSpPr>
          <p:spPr>
            <a:xfrm>
              <a:off x="8801433" y="3792554"/>
              <a:ext cx="889694" cy="1198049"/>
            </a:xfrm>
            <a:custGeom>
              <a:avLst/>
              <a:gdLst>
                <a:gd name="connsiteX0" fmla="*/ 292317 w 889694"/>
                <a:gd name="connsiteY0" fmla="*/ 1165513 h 1198049"/>
                <a:gd name="connsiteX1" fmla="*/ 322575 w 889694"/>
                <a:gd name="connsiteY1" fmla="*/ 1139890 h 1198049"/>
                <a:gd name="connsiteX2" fmla="*/ 324844 w 889694"/>
                <a:gd name="connsiteY2" fmla="*/ 1136366 h 1198049"/>
                <a:gd name="connsiteX3" fmla="*/ 328626 w 889694"/>
                <a:gd name="connsiteY3" fmla="*/ 1099314 h 1198049"/>
                <a:gd name="connsiteX4" fmla="*/ 325884 w 889694"/>
                <a:gd name="connsiteY4" fmla="*/ 1090075 h 1198049"/>
                <a:gd name="connsiteX5" fmla="*/ 335151 w 889694"/>
                <a:gd name="connsiteY5" fmla="*/ 1087408 h 1198049"/>
                <a:gd name="connsiteX6" fmla="*/ 367772 w 889694"/>
                <a:gd name="connsiteY6" fmla="*/ 1061309 h 1198049"/>
                <a:gd name="connsiteX7" fmla="*/ 370041 w 889694"/>
                <a:gd name="connsiteY7" fmla="*/ 1057690 h 1198049"/>
                <a:gd name="connsiteX8" fmla="*/ 373445 w 889694"/>
                <a:gd name="connsiteY8" fmla="*/ 1018828 h 1198049"/>
                <a:gd name="connsiteX9" fmla="*/ 370041 w 889694"/>
                <a:gd name="connsiteY9" fmla="*/ 1009969 h 1198049"/>
                <a:gd name="connsiteX10" fmla="*/ 378835 w 889694"/>
                <a:gd name="connsiteY10" fmla="*/ 1006540 h 1198049"/>
                <a:gd name="connsiteX11" fmla="*/ 409660 w 889694"/>
                <a:gd name="connsiteY11" fmla="*/ 980728 h 1198049"/>
                <a:gd name="connsiteX12" fmla="*/ 411929 w 889694"/>
                <a:gd name="connsiteY12" fmla="*/ 977108 h 1198049"/>
                <a:gd name="connsiteX13" fmla="*/ 413820 w 889694"/>
                <a:gd name="connsiteY13" fmla="*/ 937198 h 1198049"/>
                <a:gd name="connsiteX14" fmla="*/ 410132 w 889694"/>
                <a:gd name="connsiteY14" fmla="*/ 927483 h 1198049"/>
                <a:gd name="connsiteX15" fmla="*/ 420061 w 889694"/>
                <a:gd name="connsiteY15" fmla="*/ 924626 h 1198049"/>
                <a:gd name="connsiteX16" fmla="*/ 457410 w 889694"/>
                <a:gd name="connsiteY16" fmla="*/ 901480 h 1198049"/>
                <a:gd name="connsiteX17" fmla="*/ 643588 w 889694"/>
                <a:gd name="connsiteY17" fmla="*/ 755652 h 1198049"/>
                <a:gd name="connsiteX18" fmla="*/ 846692 w 889694"/>
                <a:gd name="connsiteY18" fmla="*/ 571153 h 1198049"/>
                <a:gd name="connsiteX19" fmla="*/ 698714 w 889694"/>
                <a:gd name="connsiteY19" fmla="*/ 53755 h 1198049"/>
                <a:gd name="connsiteX20" fmla="*/ 664201 w 889694"/>
                <a:gd name="connsiteY20" fmla="*/ 35086 h 1198049"/>
                <a:gd name="connsiteX21" fmla="*/ 158711 w 889694"/>
                <a:gd name="connsiteY21" fmla="*/ 209488 h 1198049"/>
                <a:gd name="connsiteX22" fmla="*/ 157482 w 889694"/>
                <a:gd name="connsiteY22" fmla="*/ 211489 h 1198049"/>
                <a:gd name="connsiteX23" fmla="*/ 124955 w 889694"/>
                <a:gd name="connsiteY23" fmla="*/ 483332 h 1198049"/>
                <a:gd name="connsiteX24" fmla="*/ 113136 w 889694"/>
                <a:gd name="connsiteY24" fmla="*/ 720600 h 1198049"/>
                <a:gd name="connsiteX25" fmla="*/ 118053 w 889694"/>
                <a:gd name="connsiteY25" fmla="*/ 774512 h 1198049"/>
                <a:gd name="connsiteX26" fmla="*/ 121741 w 889694"/>
                <a:gd name="connsiteY26" fmla="*/ 783275 h 1198049"/>
                <a:gd name="connsiteX27" fmla="*/ 113041 w 889694"/>
                <a:gd name="connsiteY27" fmla="*/ 786989 h 1198049"/>
                <a:gd name="connsiteX28" fmla="*/ 88268 w 889694"/>
                <a:gd name="connsiteY28" fmla="*/ 810230 h 1198049"/>
                <a:gd name="connsiteX29" fmla="*/ 85904 w 889694"/>
                <a:gd name="connsiteY29" fmla="*/ 813945 h 1198049"/>
                <a:gd name="connsiteX30" fmla="*/ 82406 w 889694"/>
                <a:gd name="connsiteY30" fmla="*/ 852807 h 1198049"/>
                <a:gd name="connsiteX31" fmla="*/ 85810 w 889694"/>
                <a:gd name="connsiteY31" fmla="*/ 861665 h 1198049"/>
                <a:gd name="connsiteX32" fmla="*/ 77016 w 889694"/>
                <a:gd name="connsiteY32" fmla="*/ 865094 h 1198049"/>
                <a:gd name="connsiteX33" fmla="*/ 46286 w 889694"/>
                <a:gd name="connsiteY33" fmla="*/ 890907 h 1198049"/>
                <a:gd name="connsiteX34" fmla="*/ 44016 w 889694"/>
                <a:gd name="connsiteY34" fmla="*/ 894527 h 1198049"/>
                <a:gd name="connsiteX35" fmla="*/ 40991 w 889694"/>
                <a:gd name="connsiteY35" fmla="*/ 934341 h 1198049"/>
                <a:gd name="connsiteX36" fmla="*/ 42787 w 889694"/>
                <a:gd name="connsiteY36" fmla="*/ 943009 h 1198049"/>
                <a:gd name="connsiteX37" fmla="*/ 35885 w 889694"/>
                <a:gd name="connsiteY37" fmla="*/ 947105 h 1198049"/>
                <a:gd name="connsiteX38" fmla="*/ 8369 w 889694"/>
                <a:gd name="connsiteY38" fmla="*/ 972251 h 1198049"/>
                <a:gd name="connsiteX39" fmla="*/ 6100 w 889694"/>
                <a:gd name="connsiteY39" fmla="*/ 975870 h 1198049"/>
                <a:gd name="connsiteX40" fmla="*/ 2696 w 889694"/>
                <a:gd name="connsiteY40" fmla="*/ 1014732 h 1198049"/>
                <a:gd name="connsiteX41" fmla="*/ 24538 w 889694"/>
                <a:gd name="connsiteY41" fmla="*/ 1043116 h 1198049"/>
                <a:gd name="connsiteX42" fmla="*/ 30306 w 889694"/>
                <a:gd name="connsiteY42" fmla="*/ 1046927 h 1198049"/>
                <a:gd name="connsiteX43" fmla="*/ 81177 w 889694"/>
                <a:gd name="connsiteY43" fmla="*/ 1072168 h 1198049"/>
                <a:gd name="connsiteX44" fmla="*/ 70870 w 889694"/>
                <a:gd name="connsiteY44" fmla="*/ 1081598 h 1198049"/>
                <a:gd name="connsiteX45" fmla="*/ 58389 w 889694"/>
                <a:gd name="connsiteY45" fmla="*/ 1097123 h 1198049"/>
                <a:gd name="connsiteX46" fmla="*/ 57916 w 889694"/>
                <a:gd name="connsiteY46" fmla="*/ 1098266 h 1198049"/>
                <a:gd name="connsiteX47" fmla="*/ 54228 w 889694"/>
                <a:gd name="connsiteY47" fmla="*/ 1137605 h 1198049"/>
                <a:gd name="connsiteX48" fmla="*/ 76071 w 889694"/>
                <a:gd name="connsiteY48" fmla="*/ 1165989 h 1198049"/>
                <a:gd name="connsiteX49" fmla="*/ 81838 w 889694"/>
                <a:gd name="connsiteY49" fmla="*/ 1169894 h 1198049"/>
                <a:gd name="connsiteX50" fmla="*/ 125050 w 889694"/>
                <a:gd name="connsiteY50" fmla="*/ 1192088 h 1198049"/>
                <a:gd name="connsiteX51" fmla="*/ 164668 w 889694"/>
                <a:gd name="connsiteY51" fmla="*/ 1195612 h 1198049"/>
                <a:gd name="connsiteX52" fmla="*/ 194926 w 889694"/>
                <a:gd name="connsiteY52" fmla="*/ 1169894 h 1198049"/>
                <a:gd name="connsiteX53" fmla="*/ 195493 w 889694"/>
                <a:gd name="connsiteY53" fmla="*/ 1168942 h 1198049"/>
                <a:gd name="connsiteX54" fmla="*/ 200126 w 889694"/>
                <a:gd name="connsiteY54" fmla="*/ 1151225 h 1198049"/>
                <a:gd name="connsiteX55" fmla="*/ 200126 w 889694"/>
                <a:gd name="connsiteY55" fmla="*/ 1135890 h 1198049"/>
                <a:gd name="connsiteX56" fmla="*/ 252699 w 889694"/>
                <a:gd name="connsiteY56" fmla="*/ 1161989 h 1198049"/>
                <a:gd name="connsiteX57" fmla="*/ 292412 w 889694"/>
                <a:gd name="connsiteY57" fmla="*/ 1165608 h 11980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889694" h="1198049">
                  <a:moveTo>
                    <a:pt x="292317" y="1165513"/>
                  </a:moveTo>
                  <a:cubicBezTo>
                    <a:pt x="305460" y="1161322"/>
                    <a:pt x="316240" y="1152273"/>
                    <a:pt x="322575" y="1139890"/>
                  </a:cubicBezTo>
                  <a:lnTo>
                    <a:pt x="324844" y="1136366"/>
                  </a:lnTo>
                  <a:cubicBezTo>
                    <a:pt x="330517" y="1124651"/>
                    <a:pt x="331936" y="1110553"/>
                    <a:pt x="328626" y="1099314"/>
                  </a:cubicBezTo>
                  <a:lnTo>
                    <a:pt x="325884" y="1090075"/>
                  </a:lnTo>
                  <a:lnTo>
                    <a:pt x="335151" y="1087408"/>
                  </a:lnTo>
                  <a:cubicBezTo>
                    <a:pt x="349428" y="1083312"/>
                    <a:pt x="361342" y="1073882"/>
                    <a:pt x="367772" y="1061309"/>
                  </a:cubicBezTo>
                  <a:lnTo>
                    <a:pt x="370041" y="1057690"/>
                  </a:lnTo>
                  <a:cubicBezTo>
                    <a:pt x="376755" y="1044355"/>
                    <a:pt x="377984" y="1030639"/>
                    <a:pt x="373445" y="1018828"/>
                  </a:cubicBezTo>
                  <a:lnTo>
                    <a:pt x="370041" y="1009969"/>
                  </a:lnTo>
                  <a:lnTo>
                    <a:pt x="378835" y="1006540"/>
                  </a:lnTo>
                  <a:cubicBezTo>
                    <a:pt x="393491" y="1000921"/>
                    <a:pt x="403608" y="992444"/>
                    <a:pt x="409660" y="980728"/>
                  </a:cubicBezTo>
                  <a:lnTo>
                    <a:pt x="411929" y="977108"/>
                  </a:lnTo>
                  <a:cubicBezTo>
                    <a:pt x="417981" y="964916"/>
                    <a:pt x="418737" y="950057"/>
                    <a:pt x="413820" y="937198"/>
                  </a:cubicBezTo>
                  <a:lnTo>
                    <a:pt x="410132" y="927483"/>
                  </a:lnTo>
                  <a:lnTo>
                    <a:pt x="420061" y="924626"/>
                  </a:lnTo>
                  <a:cubicBezTo>
                    <a:pt x="435757" y="920149"/>
                    <a:pt x="448333" y="912338"/>
                    <a:pt x="457410" y="901480"/>
                  </a:cubicBezTo>
                  <a:cubicBezTo>
                    <a:pt x="518019" y="828614"/>
                    <a:pt x="580709" y="779560"/>
                    <a:pt x="643588" y="755652"/>
                  </a:cubicBezTo>
                  <a:cubicBezTo>
                    <a:pt x="732186" y="720029"/>
                    <a:pt x="804426" y="654496"/>
                    <a:pt x="846692" y="571153"/>
                  </a:cubicBezTo>
                  <a:cubicBezTo>
                    <a:pt x="941152" y="388463"/>
                    <a:pt x="874774" y="156339"/>
                    <a:pt x="698714" y="53755"/>
                  </a:cubicBezTo>
                  <a:lnTo>
                    <a:pt x="664201" y="35086"/>
                  </a:lnTo>
                  <a:cubicBezTo>
                    <a:pt x="480103" y="-51116"/>
                    <a:pt x="253077" y="26989"/>
                    <a:pt x="158711" y="209488"/>
                  </a:cubicBezTo>
                  <a:lnTo>
                    <a:pt x="157482" y="211489"/>
                  </a:lnTo>
                  <a:cubicBezTo>
                    <a:pt x="114554" y="296452"/>
                    <a:pt x="103019" y="393035"/>
                    <a:pt x="124955" y="483332"/>
                  </a:cubicBezTo>
                  <a:cubicBezTo>
                    <a:pt x="148027" y="571724"/>
                    <a:pt x="127414" y="669927"/>
                    <a:pt x="113136" y="720600"/>
                  </a:cubicBezTo>
                  <a:cubicBezTo>
                    <a:pt x="107935" y="736507"/>
                    <a:pt x="109543" y="754033"/>
                    <a:pt x="118053" y="774512"/>
                  </a:cubicBezTo>
                  <a:lnTo>
                    <a:pt x="121741" y="783275"/>
                  </a:lnTo>
                  <a:lnTo>
                    <a:pt x="113041" y="786989"/>
                  </a:lnTo>
                  <a:cubicBezTo>
                    <a:pt x="101884" y="791656"/>
                    <a:pt x="93563" y="799467"/>
                    <a:pt x="88268" y="810230"/>
                  </a:cubicBezTo>
                  <a:lnTo>
                    <a:pt x="85904" y="813945"/>
                  </a:lnTo>
                  <a:cubicBezTo>
                    <a:pt x="79191" y="827280"/>
                    <a:pt x="77962" y="840996"/>
                    <a:pt x="82406" y="852807"/>
                  </a:cubicBezTo>
                  <a:lnTo>
                    <a:pt x="85810" y="861665"/>
                  </a:lnTo>
                  <a:lnTo>
                    <a:pt x="77016" y="865094"/>
                  </a:lnTo>
                  <a:cubicBezTo>
                    <a:pt x="62360" y="870714"/>
                    <a:pt x="52243" y="879191"/>
                    <a:pt x="46286" y="890907"/>
                  </a:cubicBezTo>
                  <a:lnTo>
                    <a:pt x="44016" y="894527"/>
                  </a:lnTo>
                  <a:cubicBezTo>
                    <a:pt x="37870" y="906814"/>
                    <a:pt x="37776" y="923102"/>
                    <a:pt x="40991" y="934341"/>
                  </a:cubicBezTo>
                  <a:lnTo>
                    <a:pt x="42787" y="943009"/>
                  </a:lnTo>
                  <a:lnTo>
                    <a:pt x="35885" y="947105"/>
                  </a:lnTo>
                  <a:cubicBezTo>
                    <a:pt x="24538" y="950534"/>
                    <a:pt x="15083" y="959201"/>
                    <a:pt x="8369" y="972251"/>
                  </a:cubicBezTo>
                  <a:lnTo>
                    <a:pt x="6100" y="975870"/>
                  </a:lnTo>
                  <a:cubicBezTo>
                    <a:pt x="-613" y="989205"/>
                    <a:pt x="-1843" y="1002921"/>
                    <a:pt x="2696" y="1014732"/>
                  </a:cubicBezTo>
                  <a:cubicBezTo>
                    <a:pt x="6195" y="1026638"/>
                    <a:pt x="13097" y="1035401"/>
                    <a:pt x="24538" y="1043116"/>
                  </a:cubicBezTo>
                  <a:lnTo>
                    <a:pt x="30306" y="1046927"/>
                  </a:lnTo>
                  <a:lnTo>
                    <a:pt x="81177" y="1072168"/>
                  </a:lnTo>
                  <a:lnTo>
                    <a:pt x="70870" y="1081598"/>
                  </a:lnTo>
                  <a:cubicBezTo>
                    <a:pt x="68033" y="1084169"/>
                    <a:pt x="60469" y="1091123"/>
                    <a:pt x="58389" y="1097123"/>
                  </a:cubicBezTo>
                  <a:lnTo>
                    <a:pt x="57916" y="1098266"/>
                  </a:lnTo>
                  <a:cubicBezTo>
                    <a:pt x="51014" y="1111697"/>
                    <a:pt x="49690" y="1125698"/>
                    <a:pt x="54228" y="1137605"/>
                  </a:cubicBezTo>
                  <a:cubicBezTo>
                    <a:pt x="57727" y="1149511"/>
                    <a:pt x="64629" y="1158369"/>
                    <a:pt x="76071" y="1165989"/>
                  </a:cubicBezTo>
                  <a:lnTo>
                    <a:pt x="81838" y="1169894"/>
                  </a:lnTo>
                  <a:lnTo>
                    <a:pt x="125050" y="1192088"/>
                  </a:lnTo>
                  <a:cubicBezTo>
                    <a:pt x="137437" y="1198565"/>
                    <a:pt x="151525" y="1199803"/>
                    <a:pt x="164668" y="1195612"/>
                  </a:cubicBezTo>
                  <a:cubicBezTo>
                    <a:pt x="177811" y="1191421"/>
                    <a:pt x="188591" y="1182372"/>
                    <a:pt x="194926" y="1169894"/>
                  </a:cubicBezTo>
                  <a:lnTo>
                    <a:pt x="195493" y="1168942"/>
                  </a:lnTo>
                  <a:cubicBezTo>
                    <a:pt x="198614" y="1164179"/>
                    <a:pt x="200126" y="1158464"/>
                    <a:pt x="200126" y="1151225"/>
                  </a:cubicBezTo>
                  <a:lnTo>
                    <a:pt x="200126" y="1135890"/>
                  </a:lnTo>
                  <a:cubicBezTo>
                    <a:pt x="200126" y="1135890"/>
                    <a:pt x="252699" y="1161989"/>
                    <a:pt x="252699" y="1161989"/>
                  </a:cubicBezTo>
                  <a:cubicBezTo>
                    <a:pt x="265275" y="1168465"/>
                    <a:pt x="279269" y="1169799"/>
                    <a:pt x="292412" y="1165608"/>
                  </a:cubicBezTo>
                  <a:close/>
                </a:path>
              </a:pathLst>
            </a:custGeom>
            <a:solidFill>
              <a:srgbClr val="FFFFFF"/>
            </a:solidFill>
            <a:ln w="9455" cap="flat">
              <a:noFill/>
              <a:prstDash val="solid"/>
              <a:miter/>
            </a:ln>
          </p:spPr>
          <p:txBody>
            <a:bodyPr rtlCol="0" anchor="ctr"/>
            <a:lstStyle/>
            <a:p>
              <a:endParaRPr lang="en-GB"/>
            </a:p>
          </p:txBody>
        </p:sp>
        <p:sp>
          <p:nvSpPr>
            <p:cNvPr id="123" name="Freeform 122">
              <a:extLst>
                <a:ext uri="{FF2B5EF4-FFF2-40B4-BE49-F238E27FC236}">
                  <a16:creationId xmlns:a16="http://schemas.microsoft.com/office/drawing/2014/main" id="{DA8DBACA-A1E0-4EB0-EBA8-8F760EE4AC17}"/>
                </a:ext>
              </a:extLst>
            </p:cNvPr>
            <p:cNvSpPr/>
            <p:nvPr/>
          </p:nvSpPr>
          <p:spPr>
            <a:xfrm>
              <a:off x="8658893" y="3429001"/>
              <a:ext cx="1292962" cy="1506262"/>
            </a:xfrm>
            <a:custGeom>
              <a:avLst/>
              <a:gdLst>
                <a:gd name="connsiteX0" fmla="*/ 202429 w 1292962"/>
                <a:gd name="connsiteY0" fmla="*/ 1400479 h 1506262"/>
                <a:gd name="connsiteX1" fmla="*/ 189487 w 1292962"/>
                <a:gd name="connsiteY1" fmla="*/ 1402574 h 1506262"/>
                <a:gd name="connsiteX2" fmla="*/ 171238 w 1292962"/>
                <a:gd name="connsiteY2" fmla="*/ 1417052 h 1506262"/>
                <a:gd name="connsiteX3" fmla="*/ 170387 w 1292962"/>
                <a:gd name="connsiteY3" fmla="*/ 1418290 h 1506262"/>
                <a:gd name="connsiteX4" fmla="*/ 170009 w 1292962"/>
                <a:gd name="connsiteY4" fmla="*/ 1419814 h 1506262"/>
                <a:gd name="connsiteX5" fmla="*/ 169914 w 1292962"/>
                <a:gd name="connsiteY5" fmla="*/ 1443817 h 1506262"/>
                <a:gd name="connsiteX6" fmla="*/ 178991 w 1292962"/>
                <a:gd name="connsiteY6" fmla="*/ 1457819 h 1506262"/>
                <a:gd name="connsiteX7" fmla="*/ 184381 w 1292962"/>
                <a:gd name="connsiteY7" fmla="*/ 1462200 h 1506262"/>
                <a:gd name="connsiteX8" fmla="*/ 228538 w 1292962"/>
                <a:gd name="connsiteY8" fmla="*/ 1484965 h 1506262"/>
                <a:gd name="connsiteX9" fmla="*/ 250097 w 1292962"/>
                <a:gd name="connsiteY9" fmla="*/ 1487632 h 1506262"/>
                <a:gd name="connsiteX10" fmla="*/ 271564 w 1292962"/>
                <a:gd name="connsiteY10" fmla="*/ 1469896 h 1506262"/>
                <a:gd name="connsiteX11" fmla="*/ 271561 w 1292962"/>
                <a:gd name="connsiteY11" fmla="*/ 1469916 h 1506262"/>
                <a:gd name="connsiteX12" fmla="*/ 271655 w 1292962"/>
                <a:gd name="connsiteY12" fmla="*/ 1469820 h 1506262"/>
                <a:gd name="connsiteX13" fmla="*/ 271564 w 1292962"/>
                <a:gd name="connsiteY13" fmla="*/ 1469896 h 1506262"/>
                <a:gd name="connsiteX14" fmla="*/ 274775 w 1292962"/>
                <a:gd name="connsiteY14" fmla="*/ 1447175 h 1506262"/>
                <a:gd name="connsiteX15" fmla="*/ 261254 w 1292962"/>
                <a:gd name="connsiteY15" fmla="*/ 1427434 h 1506262"/>
                <a:gd name="connsiteX16" fmla="*/ 215111 w 1292962"/>
                <a:gd name="connsiteY16" fmla="*/ 1403336 h 1506262"/>
                <a:gd name="connsiteX17" fmla="*/ 213315 w 1292962"/>
                <a:gd name="connsiteY17" fmla="*/ 1402669 h 1506262"/>
                <a:gd name="connsiteX18" fmla="*/ 202429 w 1292962"/>
                <a:gd name="connsiteY18" fmla="*/ 1400479 h 1506262"/>
                <a:gd name="connsiteX19" fmla="*/ 141832 w 1292962"/>
                <a:gd name="connsiteY19" fmla="*/ 1276249 h 1506262"/>
                <a:gd name="connsiteX20" fmla="*/ 123110 w 1292962"/>
                <a:gd name="connsiteY20" fmla="*/ 1292465 h 1506262"/>
                <a:gd name="connsiteX21" fmla="*/ 120557 w 1292962"/>
                <a:gd name="connsiteY21" fmla="*/ 1296370 h 1506262"/>
                <a:gd name="connsiteX22" fmla="*/ 120178 w 1292962"/>
                <a:gd name="connsiteY22" fmla="*/ 1297894 h 1506262"/>
                <a:gd name="connsiteX23" fmla="*/ 119517 w 1292962"/>
                <a:gd name="connsiteY23" fmla="*/ 1320087 h 1506262"/>
                <a:gd name="connsiteX24" fmla="*/ 126986 w 1292962"/>
                <a:gd name="connsiteY24" fmla="*/ 1334375 h 1506262"/>
                <a:gd name="connsiteX25" fmla="*/ 134456 w 1292962"/>
                <a:gd name="connsiteY25" fmla="*/ 1340185 h 1506262"/>
                <a:gd name="connsiteX26" fmla="*/ 355714 w 1292962"/>
                <a:gd name="connsiteY26" fmla="*/ 1456676 h 1506262"/>
                <a:gd name="connsiteX27" fmla="*/ 355998 w 1292962"/>
                <a:gd name="connsiteY27" fmla="*/ 1456866 h 1506262"/>
                <a:gd name="connsiteX28" fmla="*/ 381150 w 1292962"/>
                <a:gd name="connsiteY28" fmla="*/ 1458771 h 1506262"/>
                <a:gd name="connsiteX29" fmla="*/ 399966 w 1292962"/>
                <a:gd name="connsiteY29" fmla="*/ 1442579 h 1506262"/>
                <a:gd name="connsiteX30" fmla="*/ 402330 w 1292962"/>
                <a:gd name="connsiteY30" fmla="*/ 1438769 h 1506262"/>
                <a:gd name="connsiteX31" fmla="*/ 390227 w 1292962"/>
                <a:gd name="connsiteY31" fmla="*/ 1395907 h 1506262"/>
                <a:gd name="connsiteX32" fmla="*/ 167078 w 1292962"/>
                <a:gd name="connsiteY32" fmla="*/ 1278178 h 1506262"/>
                <a:gd name="connsiteX33" fmla="*/ 141832 w 1292962"/>
                <a:gd name="connsiteY33" fmla="*/ 1276249 h 1506262"/>
                <a:gd name="connsiteX34" fmla="*/ 180694 w 1292962"/>
                <a:gd name="connsiteY34" fmla="*/ 1193477 h 1506262"/>
                <a:gd name="connsiteX35" fmla="*/ 161972 w 1292962"/>
                <a:gd name="connsiteY35" fmla="*/ 1209693 h 1506262"/>
                <a:gd name="connsiteX36" fmla="*/ 160270 w 1292962"/>
                <a:gd name="connsiteY36" fmla="*/ 1212360 h 1506262"/>
                <a:gd name="connsiteX37" fmla="*/ 157622 w 1292962"/>
                <a:gd name="connsiteY37" fmla="*/ 1233791 h 1506262"/>
                <a:gd name="connsiteX38" fmla="*/ 158379 w 1292962"/>
                <a:gd name="connsiteY38" fmla="*/ 1237315 h 1506262"/>
                <a:gd name="connsiteX39" fmla="*/ 158473 w 1292962"/>
                <a:gd name="connsiteY39" fmla="*/ 1237220 h 1506262"/>
                <a:gd name="connsiteX40" fmla="*/ 166037 w 1292962"/>
                <a:gd name="connsiteY40" fmla="*/ 1251603 h 1506262"/>
                <a:gd name="connsiteX41" fmla="*/ 173413 w 1292962"/>
                <a:gd name="connsiteY41" fmla="*/ 1257413 h 1506262"/>
                <a:gd name="connsiteX42" fmla="*/ 402235 w 1292962"/>
                <a:gd name="connsiteY42" fmla="*/ 1376666 h 1506262"/>
                <a:gd name="connsiteX43" fmla="*/ 446203 w 1292962"/>
                <a:gd name="connsiteY43" fmla="*/ 1362379 h 1506262"/>
                <a:gd name="connsiteX44" fmla="*/ 448756 w 1292962"/>
                <a:gd name="connsiteY44" fmla="*/ 1358473 h 1506262"/>
                <a:gd name="connsiteX45" fmla="*/ 449134 w 1292962"/>
                <a:gd name="connsiteY45" fmla="*/ 1356949 h 1506262"/>
                <a:gd name="connsiteX46" fmla="*/ 449607 w 1292962"/>
                <a:gd name="connsiteY46" fmla="*/ 1333899 h 1506262"/>
                <a:gd name="connsiteX47" fmla="*/ 436370 w 1292962"/>
                <a:gd name="connsiteY47" fmla="*/ 1315706 h 1506262"/>
                <a:gd name="connsiteX48" fmla="*/ 205940 w 1292962"/>
                <a:gd name="connsiteY48" fmla="*/ 1195405 h 1506262"/>
                <a:gd name="connsiteX49" fmla="*/ 180694 w 1292962"/>
                <a:gd name="connsiteY49" fmla="*/ 1193477 h 1506262"/>
                <a:gd name="connsiteX50" fmla="*/ 227309 w 1292962"/>
                <a:gd name="connsiteY50" fmla="*/ 1112157 h 1506262"/>
                <a:gd name="connsiteX51" fmla="*/ 222676 w 1292962"/>
                <a:gd name="connsiteY51" fmla="*/ 1114157 h 1506262"/>
                <a:gd name="connsiteX52" fmla="*/ 204427 w 1292962"/>
                <a:gd name="connsiteY52" fmla="*/ 1128635 h 1506262"/>
                <a:gd name="connsiteX53" fmla="*/ 202347 w 1292962"/>
                <a:gd name="connsiteY53" fmla="*/ 1131778 h 1506262"/>
                <a:gd name="connsiteX54" fmla="*/ 197808 w 1292962"/>
                <a:gd name="connsiteY54" fmla="*/ 1157210 h 1506262"/>
                <a:gd name="connsiteX55" fmla="*/ 197808 w 1292962"/>
                <a:gd name="connsiteY55" fmla="*/ 1157401 h 1506262"/>
                <a:gd name="connsiteX56" fmla="*/ 205278 w 1292962"/>
                <a:gd name="connsiteY56" fmla="*/ 1171688 h 1506262"/>
                <a:gd name="connsiteX57" fmla="*/ 212748 w 1292962"/>
                <a:gd name="connsiteY57" fmla="*/ 1177498 h 1506262"/>
                <a:gd name="connsiteX58" fmla="*/ 441570 w 1292962"/>
                <a:gd name="connsiteY58" fmla="*/ 1296751 h 1506262"/>
                <a:gd name="connsiteX59" fmla="*/ 485538 w 1292962"/>
                <a:gd name="connsiteY59" fmla="*/ 1282464 h 1506262"/>
                <a:gd name="connsiteX60" fmla="*/ 487240 w 1292962"/>
                <a:gd name="connsiteY60" fmla="*/ 1279797 h 1506262"/>
                <a:gd name="connsiteX61" fmla="*/ 477312 w 1292962"/>
                <a:gd name="connsiteY61" fmla="*/ 1236744 h 1506262"/>
                <a:gd name="connsiteX62" fmla="*/ 474002 w 1292962"/>
                <a:gd name="connsiteY62" fmla="*/ 1234553 h 1506262"/>
                <a:gd name="connsiteX63" fmla="*/ 246598 w 1292962"/>
                <a:gd name="connsiteY63" fmla="*/ 1118348 h 1506262"/>
                <a:gd name="connsiteX64" fmla="*/ 240830 w 1292962"/>
                <a:gd name="connsiteY64" fmla="*/ 1114443 h 1506262"/>
                <a:gd name="connsiteX65" fmla="*/ 227309 w 1292962"/>
                <a:gd name="connsiteY65" fmla="*/ 1112157 h 1506262"/>
                <a:gd name="connsiteX66" fmla="*/ 936470 w 1292962"/>
                <a:gd name="connsiteY66" fmla="*/ 1097488 h 1506262"/>
                <a:gd name="connsiteX67" fmla="*/ 941386 w 1292962"/>
                <a:gd name="connsiteY67" fmla="*/ 1100060 h 1506262"/>
                <a:gd name="connsiteX68" fmla="*/ 942616 w 1292962"/>
                <a:gd name="connsiteY68" fmla="*/ 1101488 h 1506262"/>
                <a:gd name="connsiteX69" fmla="*/ 948951 w 1292962"/>
                <a:gd name="connsiteY69" fmla="*/ 1107584 h 1506262"/>
                <a:gd name="connsiteX70" fmla="*/ 951977 w 1292962"/>
                <a:gd name="connsiteY70" fmla="*/ 1110918 h 1506262"/>
                <a:gd name="connsiteX71" fmla="*/ 993202 w 1292962"/>
                <a:gd name="connsiteY71" fmla="*/ 1165020 h 1506262"/>
                <a:gd name="connsiteX72" fmla="*/ 994715 w 1292962"/>
                <a:gd name="connsiteY72" fmla="*/ 1172354 h 1506262"/>
                <a:gd name="connsiteX73" fmla="*/ 992068 w 1292962"/>
                <a:gd name="connsiteY73" fmla="*/ 1177784 h 1506262"/>
                <a:gd name="connsiteX74" fmla="*/ 992068 w 1292962"/>
                <a:gd name="connsiteY74" fmla="*/ 1177974 h 1506262"/>
                <a:gd name="connsiteX75" fmla="*/ 979114 w 1292962"/>
                <a:gd name="connsiteY75" fmla="*/ 1178831 h 1506262"/>
                <a:gd name="connsiteX76" fmla="*/ 975710 w 1292962"/>
                <a:gd name="connsiteY76" fmla="*/ 1176545 h 1506262"/>
                <a:gd name="connsiteX77" fmla="*/ 927581 w 1292962"/>
                <a:gd name="connsiteY77" fmla="*/ 1113299 h 1506262"/>
                <a:gd name="connsiteX78" fmla="*/ 929756 w 1292962"/>
                <a:gd name="connsiteY78" fmla="*/ 1099488 h 1506262"/>
                <a:gd name="connsiteX79" fmla="*/ 936470 w 1292962"/>
                <a:gd name="connsiteY79" fmla="*/ 1097488 h 1506262"/>
                <a:gd name="connsiteX80" fmla="*/ 1051070 w 1292962"/>
                <a:gd name="connsiteY80" fmla="*/ 947279 h 1506262"/>
                <a:gd name="connsiteX81" fmla="*/ 1057311 w 1292962"/>
                <a:gd name="connsiteY81" fmla="*/ 948041 h 1506262"/>
                <a:gd name="connsiteX82" fmla="*/ 1131158 w 1292962"/>
                <a:gd name="connsiteY82" fmla="*/ 986046 h 1506262"/>
                <a:gd name="connsiteX83" fmla="*/ 1132955 w 1292962"/>
                <a:gd name="connsiteY83" fmla="*/ 987189 h 1506262"/>
                <a:gd name="connsiteX84" fmla="*/ 1134468 w 1292962"/>
                <a:gd name="connsiteY84" fmla="*/ 989570 h 1506262"/>
                <a:gd name="connsiteX85" fmla="*/ 1133995 w 1292962"/>
                <a:gd name="connsiteY85" fmla="*/ 998905 h 1506262"/>
                <a:gd name="connsiteX86" fmla="*/ 1128700 w 1292962"/>
                <a:gd name="connsiteY86" fmla="*/ 1003953 h 1506262"/>
                <a:gd name="connsiteX87" fmla="*/ 1122365 w 1292962"/>
                <a:gd name="connsiteY87" fmla="*/ 1002715 h 1506262"/>
                <a:gd name="connsiteX88" fmla="*/ 1049652 w 1292962"/>
                <a:gd name="connsiteY88" fmla="*/ 965281 h 1506262"/>
                <a:gd name="connsiteX89" fmla="*/ 1049747 w 1292962"/>
                <a:gd name="connsiteY89" fmla="*/ 965472 h 1506262"/>
                <a:gd name="connsiteX90" fmla="*/ 1048612 w 1292962"/>
                <a:gd name="connsiteY90" fmla="*/ 964710 h 1506262"/>
                <a:gd name="connsiteX91" fmla="*/ 1045870 w 1292962"/>
                <a:gd name="connsiteY91" fmla="*/ 951661 h 1506262"/>
                <a:gd name="connsiteX92" fmla="*/ 1051070 w 1292962"/>
                <a:gd name="connsiteY92" fmla="*/ 947279 h 1506262"/>
                <a:gd name="connsiteX93" fmla="*/ 436180 w 1292962"/>
                <a:gd name="connsiteY93" fmla="*/ 942802 h 1506262"/>
                <a:gd name="connsiteX94" fmla="*/ 336236 w 1292962"/>
                <a:gd name="connsiteY94" fmla="*/ 1138827 h 1506262"/>
                <a:gd name="connsiteX95" fmla="*/ 405923 w 1292962"/>
                <a:gd name="connsiteY95" fmla="*/ 1176546 h 1506262"/>
                <a:gd name="connsiteX96" fmla="*/ 505867 w 1292962"/>
                <a:gd name="connsiteY96" fmla="*/ 980521 h 1506262"/>
                <a:gd name="connsiteX97" fmla="*/ 594330 w 1292962"/>
                <a:gd name="connsiteY97" fmla="*/ 898221 h 1506262"/>
                <a:gd name="connsiteX98" fmla="*/ 558534 w 1292962"/>
                <a:gd name="connsiteY98" fmla="*/ 919371 h 1506262"/>
                <a:gd name="connsiteX99" fmla="*/ 532437 w 1292962"/>
                <a:gd name="connsiteY99" fmla="*/ 971282 h 1506262"/>
                <a:gd name="connsiteX100" fmla="*/ 569313 w 1292962"/>
                <a:gd name="connsiteY100" fmla="*/ 990141 h 1506262"/>
                <a:gd name="connsiteX101" fmla="*/ 621697 w 1292962"/>
                <a:gd name="connsiteY101" fmla="*/ 993189 h 1506262"/>
                <a:gd name="connsiteX102" fmla="*/ 637109 w 1292962"/>
                <a:gd name="connsiteY102" fmla="*/ 977759 h 1506262"/>
                <a:gd name="connsiteX103" fmla="*/ 620940 w 1292962"/>
                <a:gd name="connsiteY103" fmla="*/ 906798 h 1506262"/>
                <a:gd name="connsiteX104" fmla="*/ 616780 w 1292962"/>
                <a:gd name="connsiteY104" fmla="*/ 904131 h 1506262"/>
                <a:gd name="connsiteX105" fmla="*/ 616875 w 1292962"/>
                <a:gd name="connsiteY105" fmla="*/ 904036 h 1506262"/>
                <a:gd name="connsiteX106" fmla="*/ 594330 w 1292962"/>
                <a:gd name="connsiteY106" fmla="*/ 898221 h 1506262"/>
                <a:gd name="connsiteX107" fmla="*/ 405363 w 1292962"/>
                <a:gd name="connsiteY107" fmla="*/ 802450 h 1506262"/>
                <a:gd name="connsiteX108" fmla="*/ 361577 w 1292962"/>
                <a:gd name="connsiteY108" fmla="*/ 832788 h 1506262"/>
                <a:gd name="connsiteX109" fmla="*/ 357605 w 1292962"/>
                <a:gd name="connsiteY109" fmla="*/ 860982 h 1506262"/>
                <a:gd name="connsiteX110" fmla="*/ 370559 w 1292962"/>
                <a:gd name="connsiteY110" fmla="*/ 883080 h 1506262"/>
                <a:gd name="connsiteX111" fmla="*/ 390132 w 1292962"/>
                <a:gd name="connsiteY111" fmla="*/ 897273 h 1506262"/>
                <a:gd name="connsiteX112" fmla="*/ 426819 w 1292962"/>
                <a:gd name="connsiteY112" fmla="*/ 916037 h 1506262"/>
                <a:gd name="connsiteX113" fmla="*/ 426819 w 1292962"/>
                <a:gd name="connsiteY113" fmla="*/ 916132 h 1506262"/>
                <a:gd name="connsiteX114" fmla="*/ 454051 w 1292962"/>
                <a:gd name="connsiteY114" fmla="*/ 866697 h 1506262"/>
                <a:gd name="connsiteX115" fmla="*/ 454713 w 1292962"/>
                <a:gd name="connsiteY115" fmla="*/ 865269 h 1506262"/>
                <a:gd name="connsiteX116" fmla="*/ 438544 w 1292962"/>
                <a:gd name="connsiteY116" fmla="*/ 811738 h 1506262"/>
                <a:gd name="connsiteX117" fmla="*/ 433911 w 1292962"/>
                <a:gd name="connsiteY117" fmla="*/ 808595 h 1506262"/>
                <a:gd name="connsiteX118" fmla="*/ 430696 w 1292962"/>
                <a:gd name="connsiteY118" fmla="*/ 807166 h 1506262"/>
                <a:gd name="connsiteX119" fmla="*/ 405363 w 1292962"/>
                <a:gd name="connsiteY119" fmla="*/ 802450 h 1506262"/>
                <a:gd name="connsiteX120" fmla="*/ 1119623 w 1292962"/>
                <a:gd name="connsiteY120" fmla="*/ 759446 h 1506262"/>
                <a:gd name="connsiteX121" fmla="*/ 1284337 w 1292962"/>
                <a:gd name="connsiteY121" fmla="*/ 776591 h 1506262"/>
                <a:gd name="connsiteX122" fmla="*/ 1290010 w 1292962"/>
                <a:gd name="connsiteY122" fmla="*/ 779068 h 1506262"/>
                <a:gd name="connsiteX123" fmla="*/ 1292941 w 1292962"/>
                <a:gd name="connsiteY123" fmla="*/ 787545 h 1506262"/>
                <a:gd name="connsiteX124" fmla="*/ 1289916 w 1292962"/>
                <a:gd name="connsiteY124" fmla="*/ 793927 h 1506262"/>
                <a:gd name="connsiteX125" fmla="*/ 1282351 w 1292962"/>
                <a:gd name="connsiteY125" fmla="*/ 796308 h 1506262"/>
                <a:gd name="connsiteX126" fmla="*/ 1282446 w 1292962"/>
                <a:gd name="connsiteY126" fmla="*/ 796403 h 1506262"/>
                <a:gd name="connsiteX127" fmla="*/ 1120852 w 1292962"/>
                <a:gd name="connsiteY127" fmla="*/ 779544 h 1506262"/>
                <a:gd name="connsiteX128" fmla="*/ 1109978 w 1292962"/>
                <a:gd name="connsiteY128" fmla="*/ 772210 h 1506262"/>
                <a:gd name="connsiteX129" fmla="*/ 1109316 w 1292962"/>
                <a:gd name="connsiteY129" fmla="*/ 768304 h 1506262"/>
                <a:gd name="connsiteX130" fmla="*/ 1112342 w 1292962"/>
                <a:gd name="connsiteY130" fmla="*/ 761923 h 1506262"/>
                <a:gd name="connsiteX131" fmla="*/ 1119623 w 1292962"/>
                <a:gd name="connsiteY131" fmla="*/ 759446 h 1506262"/>
                <a:gd name="connsiteX132" fmla="*/ 10779 w 1292962"/>
                <a:gd name="connsiteY132" fmla="*/ 657433 h 1506262"/>
                <a:gd name="connsiteX133" fmla="*/ 90489 w 1292962"/>
                <a:gd name="connsiteY133" fmla="*/ 661528 h 1506262"/>
                <a:gd name="connsiteX134" fmla="*/ 100039 w 1292962"/>
                <a:gd name="connsiteY134" fmla="*/ 671815 h 1506262"/>
                <a:gd name="connsiteX135" fmla="*/ 89165 w 1292962"/>
                <a:gd name="connsiteY135" fmla="*/ 681245 h 1506262"/>
                <a:gd name="connsiteX136" fmla="*/ 89165 w 1292962"/>
                <a:gd name="connsiteY136" fmla="*/ 681340 h 1506262"/>
                <a:gd name="connsiteX137" fmla="*/ 11252 w 1292962"/>
                <a:gd name="connsiteY137" fmla="*/ 677340 h 1506262"/>
                <a:gd name="connsiteX138" fmla="*/ 662 w 1292962"/>
                <a:gd name="connsiteY138" fmla="*/ 670196 h 1506262"/>
                <a:gd name="connsiteX139" fmla="*/ 0 w 1292962"/>
                <a:gd name="connsiteY139" fmla="*/ 666767 h 1506262"/>
                <a:gd name="connsiteX140" fmla="*/ 10779 w 1292962"/>
                <a:gd name="connsiteY140" fmla="*/ 657433 h 1506262"/>
                <a:gd name="connsiteX141" fmla="*/ 1175410 w 1292962"/>
                <a:gd name="connsiteY141" fmla="*/ 511796 h 1506262"/>
                <a:gd name="connsiteX142" fmla="*/ 1187986 w 1292962"/>
                <a:gd name="connsiteY142" fmla="*/ 519892 h 1506262"/>
                <a:gd name="connsiteX143" fmla="*/ 1186662 w 1292962"/>
                <a:gd name="connsiteY143" fmla="*/ 528941 h 1506262"/>
                <a:gd name="connsiteX144" fmla="*/ 1181461 w 1292962"/>
                <a:gd name="connsiteY144" fmla="*/ 533323 h 1506262"/>
                <a:gd name="connsiteX145" fmla="*/ 1106763 w 1292962"/>
                <a:gd name="connsiteY145" fmla="*/ 556659 h 1506262"/>
                <a:gd name="connsiteX146" fmla="*/ 1104872 w 1292962"/>
                <a:gd name="connsiteY146" fmla="*/ 557516 h 1506262"/>
                <a:gd name="connsiteX147" fmla="*/ 1098159 w 1292962"/>
                <a:gd name="connsiteY147" fmla="*/ 555801 h 1506262"/>
                <a:gd name="connsiteX148" fmla="*/ 1095133 w 1292962"/>
                <a:gd name="connsiteY148" fmla="*/ 553706 h 1506262"/>
                <a:gd name="connsiteX149" fmla="*/ 1094944 w 1292962"/>
                <a:gd name="connsiteY149" fmla="*/ 553611 h 1506262"/>
                <a:gd name="connsiteX150" fmla="*/ 1095795 w 1292962"/>
                <a:gd name="connsiteY150" fmla="*/ 552373 h 1506262"/>
                <a:gd name="connsiteX151" fmla="*/ 1093525 w 1292962"/>
                <a:gd name="connsiteY151" fmla="*/ 547515 h 1506262"/>
                <a:gd name="connsiteX152" fmla="*/ 1093525 w 1292962"/>
                <a:gd name="connsiteY152" fmla="*/ 543133 h 1506262"/>
                <a:gd name="connsiteX153" fmla="*/ 1102886 w 1292962"/>
                <a:gd name="connsiteY153" fmla="*/ 534466 h 1506262"/>
                <a:gd name="connsiteX154" fmla="*/ 52572 w 1292962"/>
                <a:gd name="connsiteY154" fmla="*/ 425404 h 1506262"/>
                <a:gd name="connsiteX155" fmla="*/ 58812 w 1292962"/>
                <a:gd name="connsiteY155" fmla="*/ 426166 h 1506262"/>
                <a:gd name="connsiteX156" fmla="*/ 133511 w 1292962"/>
                <a:gd name="connsiteY156" fmla="*/ 464838 h 1506262"/>
                <a:gd name="connsiteX157" fmla="*/ 134267 w 1292962"/>
                <a:gd name="connsiteY157" fmla="*/ 465219 h 1506262"/>
                <a:gd name="connsiteX158" fmla="*/ 136064 w 1292962"/>
                <a:gd name="connsiteY158" fmla="*/ 466362 h 1506262"/>
                <a:gd name="connsiteX159" fmla="*/ 137576 w 1292962"/>
                <a:gd name="connsiteY159" fmla="*/ 468743 h 1506262"/>
                <a:gd name="connsiteX160" fmla="*/ 137104 w 1292962"/>
                <a:gd name="connsiteY160" fmla="*/ 478077 h 1506262"/>
                <a:gd name="connsiteX161" fmla="*/ 131809 w 1292962"/>
                <a:gd name="connsiteY161" fmla="*/ 482554 h 1506262"/>
                <a:gd name="connsiteX162" fmla="*/ 125473 w 1292962"/>
                <a:gd name="connsiteY162" fmla="*/ 481887 h 1506262"/>
                <a:gd name="connsiteX163" fmla="*/ 51248 w 1292962"/>
                <a:gd name="connsiteY163" fmla="*/ 443406 h 1506262"/>
                <a:gd name="connsiteX164" fmla="*/ 51248 w 1292962"/>
                <a:gd name="connsiteY164" fmla="*/ 443597 h 1506262"/>
                <a:gd name="connsiteX165" fmla="*/ 50113 w 1292962"/>
                <a:gd name="connsiteY165" fmla="*/ 442835 h 1506262"/>
                <a:gd name="connsiteX166" fmla="*/ 47371 w 1292962"/>
                <a:gd name="connsiteY166" fmla="*/ 429786 h 1506262"/>
                <a:gd name="connsiteX167" fmla="*/ 52572 w 1292962"/>
                <a:gd name="connsiteY167" fmla="*/ 425404 h 1506262"/>
                <a:gd name="connsiteX168" fmla="*/ 592397 w 1292962"/>
                <a:gd name="connsiteY168" fmla="*/ 414781 h 1506262"/>
                <a:gd name="connsiteX169" fmla="*/ 662166 w 1292962"/>
                <a:gd name="connsiteY169" fmla="*/ 421594 h 1506262"/>
                <a:gd name="connsiteX170" fmla="*/ 662261 w 1292962"/>
                <a:gd name="connsiteY170" fmla="*/ 421594 h 1506262"/>
                <a:gd name="connsiteX171" fmla="*/ 666043 w 1292962"/>
                <a:gd name="connsiteY171" fmla="*/ 423690 h 1506262"/>
                <a:gd name="connsiteX172" fmla="*/ 667556 w 1292962"/>
                <a:gd name="connsiteY172" fmla="*/ 425690 h 1506262"/>
                <a:gd name="connsiteX173" fmla="*/ 668974 w 1292962"/>
                <a:gd name="connsiteY173" fmla="*/ 433310 h 1506262"/>
                <a:gd name="connsiteX174" fmla="*/ 657438 w 1292962"/>
                <a:gd name="connsiteY174" fmla="*/ 440168 h 1506262"/>
                <a:gd name="connsiteX175" fmla="*/ 418026 w 1292962"/>
                <a:gd name="connsiteY175" fmla="*/ 505700 h 1506262"/>
                <a:gd name="connsiteX176" fmla="*/ 406112 w 1292962"/>
                <a:gd name="connsiteY176" fmla="*/ 506652 h 1506262"/>
                <a:gd name="connsiteX177" fmla="*/ 403748 w 1292962"/>
                <a:gd name="connsiteY177" fmla="*/ 505033 h 1506262"/>
                <a:gd name="connsiteX178" fmla="*/ 401478 w 1292962"/>
                <a:gd name="connsiteY178" fmla="*/ 499413 h 1506262"/>
                <a:gd name="connsiteX179" fmla="*/ 404126 w 1292962"/>
                <a:gd name="connsiteY179" fmla="*/ 492270 h 1506262"/>
                <a:gd name="connsiteX180" fmla="*/ 404221 w 1292962"/>
                <a:gd name="connsiteY180" fmla="*/ 492174 h 1506262"/>
                <a:gd name="connsiteX181" fmla="*/ 592397 w 1292962"/>
                <a:gd name="connsiteY181" fmla="*/ 414781 h 1506262"/>
                <a:gd name="connsiteX182" fmla="*/ 627599 w 1292962"/>
                <a:gd name="connsiteY182" fmla="*/ 327768 h 1506262"/>
                <a:gd name="connsiteX183" fmla="*/ 269291 w 1292962"/>
                <a:gd name="connsiteY183" fmla="*/ 522940 h 1506262"/>
                <a:gd name="connsiteX184" fmla="*/ 239128 w 1292962"/>
                <a:gd name="connsiteY184" fmla="*/ 781830 h 1506262"/>
                <a:gd name="connsiteX185" fmla="*/ 227498 w 1292962"/>
                <a:gd name="connsiteY185" fmla="*/ 1029861 h 1506262"/>
                <a:gd name="connsiteX186" fmla="*/ 227309 w 1292962"/>
                <a:gd name="connsiteY186" fmla="*/ 1030051 h 1506262"/>
                <a:gd name="connsiteX187" fmla="*/ 239412 w 1292962"/>
                <a:gd name="connsiteY187" fmla="*/ 1081296 h 1506262"/>
                <a:gd name="connsiteX188" fmla="*/ 245747 w 1292962"/>
                <a:gd name="connsiteY188" fmla="*/ 1086534 h 1506262"/>
                <a:gd name="connsiteX189" fmla="*/ 254257 w 1292962"/>
                <a:gd name="connsiteY189" fmla="*/ 1092249 h 1506262"/>
                <a:gd name="connsiteX190" fmla="*/ 315812 w 1292962"/>
                <a:gd name="connsiteY190" fmla="*/ 1125587 h 1506262"/>
                <a:gd name="connsiteX191" fmla="*/ 415851 w 1292962"/>
                <a:gd name="connsiteY191" fmla="*/ 929372 h 1506262"/>
                <a:gd name="connsiteX192" fmla="*/ 378880 w 1292962"/>
                <a:gd name="connsiteY192" fmla="*/ 910417 h 1506262"/>
                <a:gd name="connsiteX193" fmla="*/ 337182 w 1292962"/>
                <a:gd name="connsiteY193" fmla="*/ 865364 h 1506262"/>
                <a:gd name="connsiteX194" fmla="*/ 340869 w 1292962"/>
                <a:gd name="connsiteY194" fmla="*/ 820025 h 1506262"/>
                <a:gd name="connsiteX195" fmla="*/ 381433 w 1292962"/>
                <a:gd name="connsiteY195" fmla="*/ 782592 h 1506262"/>
                <a:gd name="connsiteX196" fmla="*/ 438166 w 1292962"/>
                <a:gd name="connsiteY196" fmla="*/ 786973 h 1506262"/>
                <a:gd name="connsiteX197" fmla="*/ 469558 w 1292962"/>
                <a:gd name="connsiteY197" fmla="*/ 870412 h 1506262"/>
                <a:gd name="connsiteX198" fmla="*/ 443083 w 1292962"/>
                <a:gd name="connsiteY198" fmla="*/ 922705 h 1506262"/>
                <a:gd name="connsiteX199" fmla="*/ 512770 w 1292962"/>
                <a:gd name="connsiteY199" fmla="*/ 960424 h 1506262"/>
                <a:gd name="connsiteX200" fmla="*/ 539245 w 1292962"/>
                <a:gd name="connsiteY200" fmla="*/ 908322 h 1506262"/>
                <a:gd name="connsiteX201" fmla="*/ 625479 w 1292962"/>
                <a:gd name="connsiteY201" fmla="*/ 885176 h 1506262"/>
                <a:gd name="connsiteX202" fmla="*/ 654886 w 1292962"/>
                <a:gd name="connsiteY202" fmla="*/ 985093 h 1506262"/>
                <a:gd name="connsiteX203" fmla="*/ 654602 w 1292962"/>
                <a:gd name="connsiteY203" fmla="*/ 985570 h 1506262"/>
                <a:gd name="connsiteX204" fmla="*/ 631152 w 1292962"/>
                <a:gd name="connsiteY204" fmla="*/ 1008906 h 1506262"/>
                <a:gd name="connsiteX205" fmla="*/ 558912 w 1292962"/>
                <a:gd name="connsiteY205" fmla="*/ 1005953 h 1506262"/>
                <a:gd name="connsiteX206" fmla="*/ 521942 w 1292962"/>
                <a:gd name="connsiteY206" fmla="*/ 986998 h 1506262"/>
                <a:gd name="connsiteX207" fmla="*/ 422092 w 1292962"/>
                <a:gd name="connsiteY207" fmla="*/ 1182832 h 1506262"/>
                <a:gd name="connsiteX208" fmla="*/ 483269 w 1292962"/>
                <a:gd name="connsiteY208" fmla="*/ 1215789 h 1506262"/>
                <a:gd name="connsiteX209" fmla="*/ 484971 w 1292962"/>
                <a:gd name="connsiteY209" fmla="*/ 1215979 h 1506262"/>
                <a:gd name="connsiteX210" fmla="*/ 537543 w 1292962"/>
                <a:gd name="connsiteY210" fmla="*/ 1196929 h 1506262"/>
                <a:gd name="connsiteX211" fmla="*/ 732704 w 1292962"/>
                <a:gd name="connsiteY211" fmla="*/ 1045005 h 1506262"/>
                <a:gd name="connsiteX212" fmla="*/ 924934 w 1292962"/>
                <a:gd name="connsiteY212" fmla="*/ 869269 h 1506262"/>
                <a:gd name="connsiteX213" fmla="*/ 775727 w 1292962"/>
                <a:gd name="connsiteY213" fmla="*/ 373112 h 1506262"/>
                <a:gd name="connsiteX214" fmla="*/ 777145 w 1292962"/>
                <a:gd name="connsiteY214" fmla="*/ 370921 h 1506262"/>
                <a:gd name="connsiteX215" fmla="*/ 767500 w 1292962"/>
                <a:gd name="connsiteY215" fmla="*/ 366063 h 1506262"/>
                <a:gd name="connsiteX216" fmla="*/ 627599 w 1292962"/>
                <a:gd name="connsiteY216" fmla="*/ 327768 h 1506262"/>
                <a:gd name="connsiteX217" fmla="*/ 616935 w 1292962"/>
                <a:gd name="connsiteY217" fmla="*/ 308519 h 1506262"/>
                <a:gd name="connsiteX218" fmla="*/ 760314 w 1292962"/>
                <a:gd name="connsiteY218" fmla="*/ 343299 h 1506262"/>
                <a:gd name="connsiteX219" fmla="*/ 794827 w 1292962"/>
                <a:gd name="connsiteY219" fmla="*/ 361968 h 1506262"/>
                <a:gd name="connsiteX220" fmla="*/ 942805 w 1292962"/>
                <a:gd name="connsiteY220" fmla="*/ 879366 h 1506262"/>
                <a:gd name="connsiteX221" fmla="*/ 739701 w 1292962"/>
                <a:gd name="connsiteY221" fmla="*/ 1063865 h 1506262"/>
                <a:gd name="connsiteX222" fmla="*/ 553523 w 1292962"/>
                <a:gd name="connsiteY222" fmla="*/ 1209693 h 1506262"/>
                <a:gd name="connsiteX223" fmla="*/ 516174 w 1292962"/>
                <a:gd name="connsiteY223" fmla="*/ 1232838 h 1506262"/>
                <a:gd name="connsiteX224" fmla="*/ 506245 w 1292962"/>
                <a:gd name="connsiteY224" fmla="*/ 1235696 h 1506262"/>
                <a:gd name="connsiteX225" fmla="*/ 509933 w 1292962"/>
                <a:gd name="connsiteY225" fmla="*/ 1245411 h 1506262"/>
                <a:gd name="connsiteX226" fmla="*/ 508042 w 1292962"/>
                <a:gd name="connsiteY226" fmla="*/ 1285321 h 1506262"/>
                <a:gd name="connsiteX227" fmla="*/ 505773 w 1292962"/>
                <a:gd name="connsiteY227" fmla="*/ 1288941 h 1506262"/>
                <a:gd name="connsiteX228" fmla="*/ 474948 w 1292962"/>
                <a:gd name="connsiteY228" fmla="*/ 1314753 h 1506262"/>
                <a:gd name="connsiteX229" fmla="*/ 466154 w 1292962"/>
                <a:gd name="connsiteY229" fmla="*/ 1318182 h 1506262"/>
                <a:gd name="connsiteX230" fmla="*/ 469558 w 1292962"/>
                <a:gd name="connsiteY230" fmla="*/ 1327041 h 1506262"/>
                <a:gd name="connsiteX231" fmla="*/ 466154 w 1292962"/>
                <a:gd name="connsiteY231" fmla="*/ 1365903 h 1506262"/>
                <a:gd name="connsiteX232" fmla="*/ 463885 w 1292962"/>
                <a:gd name="connsiteY232" fmla="*/ 1369522 h 1506262"/>
                <a:gd name="connsiteX233" fmla="*/ 431264 w 1292962"/>
                <a:gd name="connsiteY233" fmla="*/ 1395621 h 1506262"/>
                <a:gd name="connsiteX234" fmla="*/ 421997 w 1292962"/>
                <a:gd name="connsiteY234" fmla="*/ 1398288 h 1506262"/>
                <a:gd name="connsiteX235" fmla="*/ 424739 w 1292962"/>
                <a:gd name="connsiteY235" fmla="*/ 1407527 h 1506262"/>
                <a:gd name="connsiteX236" fmla="*/ 420957 w 1292962"/>
                <a:gd name="connsiteY236" fmla="*/ 1444579 h 1506262"/>
                <a:gd name="connsiteX237" fmla="*/ 418688 w 1292962"/>
                <a:gd name="connsiteY237" fmla="*/ 1448104 h 1506262"/>
                <a:gd name="connsiteX238" fmla="*/ 388430 w 1292962"/>
                <a:gd name="connsiteY238" fmla="*/ 1473726 h 1506262"/>
                <a:gd name="connsiteX239" fmla="*/ 388525 w 1292962"/>
                <a:gd name="connsiteY239" fmla="*/ 1473821 h 1506262"/>
                <a:gd name="connsiteX240" fmla="*/ 348812 w 1292962"/>
                <a:gd name="connsiteY240" fmla="*/ 1470202 h 1506262"/>
                <a:gd name="connsiteX241" fmla="*/ 296239 w 1292962"/>
                <a:gd name="connsiteY241" fmla="*/ 1444103 h 1506262"/>
                <a:gd name="connsiteX242" fmla="*/ 296239 w 1292962"/>
                <a:gd name="connsiteY242" fmla="*/ 1459438 h 1506262"/>
                <a:gd name="connsiteX243" fmla="*/ 291606 w 1292962"/>
                <a:gd name="connsiteY243" fmla="*/ 1477155 h 1506262"/>
                <a:gd name="connsiteX244" fmla="*/ 291039 w 1292962"/>
                <a:gd name="connsiteY244" fmla="*/ 1478107 h 1506262"/>
                <a:gd name="connsiteX245" fmla="*/ 260781 w 1292962"/>
                <a:gd name="connsiteY245" fmla="*/ 1503825 h 1506262"/>
                <a:gd name="connsiteX246" fmla="*/ 221163 w 1292962"/>
                <a:gd name="connsiteY246" fmla="*/ 1500300 h 1506262"/>
                <a:gd name="connsiteX247" fmla="*/ 177951 w 1292962"/>
                <a:gd name="connsiteY247" fmla="*/ 1478107 h 1506262"/>
                <a:gd name="connsiteX248" fmla="*/ 172184 w 1292962"/>
                <a:gd name="connsiteY248" fmla="*/ 1474202 h 1506262"/>
                <a:gd name="connsiteX249" fmla="*/ 150341 w 1292962"/>
                <a:gd name="connsiteY249" fmla="*/ 1445817 h 1506262"/>
                <a:gd name="connsiteX250" fmla="*/ 154029 w 1292962"/>
                <a:gd name="connsiteY250" fmla="*/ 1406479 h 1506262"/>
                <a:gd name="connsiteX251" fmla="*/ 154502 w 1292962"/>
                <a:gd name="connsiteY251" fmla="*/ 1405336 h 1506262"/>
                <a:gd name="connsiteX252" fmla="*/ 166983 w 1292962"/>
                <a:gd name="connsiteY252" fmla="*/ 1389811 h 1506262"/>
                <a:gd name="connsiteX253" fmla="*/ 177290 w 1292962"/>
                <a:gd name="connsiteY253" fmla="*/ 1380381 h 1506262"/>
                <a:gd name="connsiteX254" fmla="*/ 126419 w 1292962"/>
                <a:gd name="connsiteY254" fmla="*/ 1355140 h 1506262"/>
                <a:gd name="connsiteX255" fmla="*/ 120651 w 1292962"/>
                <a:gd name="connsiteY255" fmla="*/ 1351329 h 1506262"/>
                <a:gd name="connsiteX256" fmla="*/ 98809 w 1292962"/>
                <a:gd name="connsiteY256" fmla="*/ 1322945 h 1506262"/>
                <a:gd name="connsiteX257" fmla="*/ 102213 w 1292962"/>
                <a:gd name="connsiteY257" fmla="*/ 1284083 h 1506262"/>
                <a:gd name="connsiteX258" fmla="*/ 104482 w 1292962"/>
                <a:gd name="connsiteY258" fmla="*/ 1280463 h 1506262"/>
                <a:gd name="connsiteX259" fmla="*/ 131998 w 1292962"/>
                <a:gd name="connsiteY259" fmla="*/ 1255317 h 1506262"/>
                <a:gd name="connsiteX260" fmla="*/ 138900 w 1292962"/>
                <a:gd name="connsiteY260" fmla="*/ 1251222 h 1506262"/>
                <a:gd name="connsiteX261" fmla="*/ 137104 w 1292962"/>
                <a:gd name="connsiteY261" fmla="*/ 1242554 h 1506262"/>
                <a:gd name="connsiteX262" fmla="*/ 140129 w 1292962"/>
                <a:gd name="connsiteY262" fmla="*/ 1202739 h 1506262"/>
                <a:gd name="connsiteX263" fmla="*/ 142399 w 1292962"/>
                <a:gd name="connsiteY263" fmla="*/ 1199120 h 1506262"/>
                <a:gd name="connsiteX264" fmla="*/ 173129 w 1292962"/>
                <a:gd name="connsiteY264" fmla="*/ 1173307 h 1506262"/>
                <a:gd name="connsiteX265" fmla="*/ 181923 w 1292962"/>
                <a:gd name="connsiteY265" fmla="*/ 1169878 h 1506262"/>
                <a:gd name="connsiteX266" fmla="*/ 178519 w 1292962"/>
                <a:gd name="connsiteY266" fmla="*/ 1161020 h 1506262"/>
                <a:gd name="connsiteX267" fmla="*/ 182017 w 1292962"/>
                <a:gd name="connsiteY267" fmla="*/ 1122158 h 1506262"/>
                <a:gd name="connsiteX268" fmla="*/ 184381 w 1292962"/>
                <a:gd name="connsiteY268" fmla="*/ 1118443 h 1506262"/>
                <a:gd name="connsiteX269" fmla="*/ 209154 w 1292962"/>
                <a:gd name="connsiteY269" fmla="*/ 1095202 h 1506262"/>
                <a:gd name="connsiteX270" fmla="*/ 217854 w 1292962"/>
                <a:gd name="connsiteY270" fmla="*/ 1091487 h 1506262"/>
                <a:gd name="connsiteX271" fmla="*/ 214166 w 1292962"/>
                <a:gd name="connsiteY271" fmla="*/ 1082724 h 1506262"/>
                <a:gd name="connsiteX272" fmla="*/ 209249 w 1292962"/>
                <a:gd name="connsiteY272" fmla="*/ 1028813 h 1506262"/>
                <a:gd name="connsiteX273" fmla="*/ 221068 w 1292962"/>
                <a:gd name="connsiteY273" fmla="*/ 791545 h 1506262"/>
                <a:gd name="connsiteX274" fmla="*/ 253595 w 1292962"/>
                <a:gd name="connsiteY274" fmla="*/ 519702 h 1506262"/>
                <a:gd name="connsiteX275" fmla="*/ 254824 w 1292962"/>
                <a:gd name="connsiteY275" fmla="*/ 517701 h 1506262"/>
                <a:gd name="connsiteX276" fmla="*/ 616935 w 1292962"/>
                <a:gd name="connsiteY276" fmla="*/ 308519 h 1506262"/>
                <a:gd name="connsiteX277" fmla="*/ 1132671 w 1292962"/>
                <a:gd name="connsiteY277" fmla="*/ 256716 h 1506262"/>
                <a:gd name="connsiteX278" fmla="*/ 1137210 w 1292962"/>
                <a:gd name="connsiteY278" fmla="*/ 259098 h 1506262"/>
                <a:gd name="connsiteX279" fmla="*/ 1138723 w 1292962"/>
                <a:gd name="connsiteY279" fmla="*/ 260907 h 1506262"/>
                <a:gd name="connsiteX280" fmla="*/ 1141276 w 1292962"/>
                <a:gd name="connsiteY280" fmla="*/ 269766 h 1506262"/>
                <a:gd name="connsiteX281" fmla="*/ 1137683 w 1292962"/>
                <a:gd name="connsiteY281" fmla="*/ 275290 h 1506262"/>
                <a:gd name="connsiteX282" fmla="*/ 1013721 w 1292962"/>
                <a:gd name="connsiteY282" fmla="*/ 374826 h 1506262"/>
                <a:gd name="connsiteX283" fmla="*/ 1001335 w 1292962"/>
                <a:gd name="connsiteY283" fmla="*/ 375398 h 1506262"/>
                <a:gd name="connsiteX284" fmla="*/ 998120 w 1292962"/>
                <a:gd name="connsiteY284" fmla="*/ 373207 h 1506262"/>
                <a:gd name="connsiteX285" fmla="*/ 996323 w 1292962"/>
                <a:gd name="connsiteY285" fmla="*/ 365397 h 1506262"/>
                <a:gd name="connsiteX286" fmla="*/ 999916 w 1292962"/>
                <a:gd name="connsiteY286" fmla="*/ 359872 h 1506262"/>
                <a:gd name="connsiteX287" fmla="*/ 1124729 w 1292962"/>
                <a:gd name="connsiteY287" fmla="*/ 259574 h 1506262"/>
                <a:gd name="connsiteX288" fmla="*/ 1124729 w 1292962"/>
                <a:gd name="connsiteY288" fmla="*/ 259764 h 1506262"/>
                <a:gd name="connsiteX289" fmla="*/ 1132671 w 1292962"/>
                <a:gd name="connsiteY289" fmla="*/ 256716 h 1506262"/>
                <a:gd name="connsiteX290" fmla="*/ 135118 w 1292962"/>
                <a:gd name="connsiteY290" fmla="*/ 173849 h 1506262"/>
                <a:gd name="connsiteX291" fmla="*/ 140508 w 1292962"/>
                <a:gd name="connsiteY291" fmla="*/ 176135 h 1506262"/>
                <a:gd name="connsiteX292" fmla="*/ 141264 w 1292962"/>
                <a:gd name="connsiteY292" fmla="*/ 177088 h 1506262"/>
                <a:gd name="connsiteX293" fmla="*/ 247354 w 1292962"/>
                <a:gd name="connsiteY293" fmla="*/ 304532 h 1506262"/>
                <a:gd name="connsiteX294" fmla="*/ 249718 w 1292962"/>
                <a:gd name="connsiteY294" fmla="*/ 313390 h 1506262"/>
                <a:gd name="connsiteX295" fmla="*/ 247260 w 1292962"/>
                <a:gd name="connsiteY295" fmla="*/ 319010 h 1506262"/>
                <a:gd name="connsiteX296" fmla="*/ 246220 w 1292962"/>
                <a:gd name="connsiteY296" fmla="*/ 319772 h 1506262"/>
                <a:gd name="connsiteX297" fmla="*/ 246220 w 1292962"/>
                <a:gd name="connsiteY297" fmla="*/ 319867 h 1506262"/>
                <a:gd name="connsiteX298" fmla="*/ 234968 w 1292962"/>
                <a:gd name="connsiteY298" fmla="*/ 319486 h 1506262"/>
                <a:gd name="connsiteX299" fmla="*/ 231469 w 1292962"/>
                <a:gd name="connsiteY299" fmla="*/ 317105 h 1506262"/>
                <a:gd name="connsiteX300" fmla="*/ 126230 w 1292962"/>
                <a:gd name="connsiteY300" fmla="*/ 190708 h 1506262"/>
                <a:gd name="connsiteX301" fmla="*/ 123866 w 1292962"/>
                <a:gd name="connsiteY301" fmla="*/ 181850 h 1506262"/>
                <a:gd name="connsiteX302" fmla="*/ 126324 w 1292962"/>
                <a:gd name="connsiteY302" fmla="*/ 176230 h 1506262"/>
                <a:gd name="connsiteX303" fmla="*/ 135118 w 1292962"/>
                <a:gd name="connsiteY303" fmla="*/ 173849 h 1506262"/>
                <a:gd name="connsiteX304" fmla="*/ 869620 w 1292962"/>
                <a:gd name="connsiteY304" fmla="*/ 145655 h 1506262"/>
                <a:gd name="connsiteX305" fmla="*/ 875860 w 1292962"/>
                <a:gd name="connsiteY305" fmla="*/ 146417 h 1506262"/>
                <a:gd name="connsiteX306" fmla="*/ 877468 w 1292962"/>
                <a:gd name="connsiteY306" fmla="*/ 147274 h 1506262"/>
                <a:gd name="connsiteX307" fmla="*/ 879264 w 1292962"/>
                <a:gd name="connsiteY307" fmla="*/ 148417 h 1506262"/>
                <a:gd name="connsiteX308" fmla="*/ 880777 w 1292962"/>
                <a:gd name="connsiteY308" fmla="*/ 150799 h 1506262"/>
                <a:gd name="connsiteX309" fmla="*/ 880493 w 1292962"/>
                <a:gd name="connsiteY309" fmla="*/ 159657 h 1506262"/>
                <a:gd name="connsiteX310" fmla="*/ 842293 w 1292962"/>
                <a:gd name="connsiteY310" fmla="*/ 234714 h 1506262"/>
                <a:gd name="connsiteX311" fmla="*/ 837093 w 1292962"/>
                <a:gd name="connsiteY311" fmla="*/ 239095 h 1506262"/>
                <a:gd name="connsiteX312" fmla="*/ 837187 w 1292962"/>
                <a:gd name="connsiteY312" fmla="*/ 239191 h 1506262"/>
                <a:gd name="connsiteX313" fmla="*/ 830947 w 1292962"/>
                <a:gd name="connsiteY313" fmla="*/ 238429 h 1506262"/>
                <a:gd name="connsiteX314" fmla="*/ 829339 w 1292962"/>
                <a:gd name="connsiteY314" fmla="*/ 237381 h 1506262"/>
                <a:gd name="connsiteX315" fmla="*/ 825179 w 1292962"/>
                <a:gd name="connsiteY315" fmla="*/ 231475 h 1506262"/>
                <a:gd name="connsiteX316" fmla="*/ 825652 w 1292962"/>
                <a:gd name="connsiteY316" fmla="*/ 226046 h 1506262"/>
                <a:gd name="connsiteX317" fmla="*/ 864419 w 1292962"/>
                <a:gd name="connsiteY317" fmla="*/ 150037 h 1506262"/>
                <a:gd name="connsiteX318" fmla="*/ 869620 w 1292962"/>
                <a:gd name="connsiteY318" fmla="*/ 145655 h 1506262"/>
                <a:gd name="connsiteX319" fmla="*/ 397791 w 1292962"/>
                <a:gd name="connsiteY319" fmla="*/ 111079 h 1506262"/>
                <a:gd name="connsiteX320" fmla="*/ 409327 w 1292962"/>
                <a:gd name="connsiteY320" fmla="*/ 117080 h 1506262"/>
                <a:gd name="connsiteX321" fmla="*/ 437882 w 1292962"/>
                <a:gd name="connsiteY321" fmla="*/ 192804 h 1506262"/>
                <a:gd name="connsiteX322" fmla="*/ 430696 w 1292962"/>
                <a:gd name="connsiteY322" fmla="*/ 205377 h 1506262"/>
                <a:gd name="connsiteX323" fmla="*/ 424550 w 1292962"/>
                <a:gd name="connsiteY323" fmla="*/ 204043 h 1506262"/>
                <a:gd name="connsiteX324" fmla="*/ 423321 w 1292962"/>
                <a:gd name="connsiteY324" fmla="*/ 202138 h 1506262"/>
                <a:gd name="connsiteX325" fmla="*/ 419444 w 1292962"/>
                <a:gd name="connsiteY325" fmla="*/ 196614 h 1506262"/>
                <a:gd name="connsiteX326" fmla="*/ 391740 w 1292962"/>
                <a:gd name="connsiteY326" fmla="*/ 123176 h 1506262"/>
                <a:gd name="connsiteX327" fmla="*/ 397791 w 1292962"/>
                <a:gd name="connsiteY327" fmla="*/ 111079 h 1506262"/>
                <a:gd name="connsiteX328" fmla="*/ 642971 w 1292962"/>
                <a:gd name="connsiteY328" fmla="*/ 18 h 1506262"/>
                <a:gd name="connsiteX329" fmla="*/ 651670 w 1292962"/>
                <a:gd name="connsiteY329" fmla="*/ 10591 h 1506262"/>
                <a:gd name="connsiteX330" fmla="*/ 637771 w 1292962"/>
                <a:gd name="connsiteY330" fmla="*/ 171658 h 1506262"/>
                <a:gd name="connsiteX331" fmla="*/ 634745 w 1292962"/>
                <a:gd name="connsiteY331" fmla="*/ 178040 h 1506262"/>
                <a:gd name="connsiteX332" fmla="*/ 634651 w 1292962"/>
                <a:gd name="connsiteY332" fmla="*/ 178040 h 1506262"/>
                <a:gd name="connsiteX333" fmla="*/ 629166 w 1292962"/>
                <a:gd name="connsiteY333" fmla="*/ 180326 h 1506262"/>
                <a:gd name="connsiteX334" fmla="*/ 618860 w 1292962"/>
                <a:gd name="connsiteY334" fmla="*/ 173468 h 1506262"/>
                <a:gd name="connsiteX335" fmla="*/ 618198 w 1292962"/>
                <a:gd name="connsiteY335" fmla="*/ 169372 h 1506262"/>
                <a:gd name="connsiteX336" fmla="*/ 632098 w 1292962"/>
                <a:gd name="connsiteY336" fmla="*/ 8781 h 1506262"/>
                <a:gd name="connsiteX337" fmla="*/ 642971 w 1292962"/>
                <a:gd name="connsiteY337" fmla="*/ 18 h 15062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Lst>
              <a:rect l="l" t="t" r="r" b="b"/>
              <a:pathLst>
                <a:path w="1292962" h="1506262">
                  <a:moveTo>
                    <a:pt x="202429" y="1400479"/>
                  </a:moveTo>
                  <a:cubicBezTo>
                    <a:pt x="198446" y="1400193"/>
                    <a:pt x="194120" y="1400622"/>
                    <a:pt x="189487" y="1402574"/>
                  </a:cubicBezTo>
                  <a:cubicBezTo>
                    <a:pt x="181544" y="1405908"/>
                    <a:pt x="175398" y="1410766"/>
                    <a:pt x="171238" y="1417052"/>
                  </a:cubicBezTo>
                  <a:lnTo>
                    <a:pt x="170387" y="1418290"/>
                  </a:lnTo>
                  <a:lnTo>
                    <a:pt x="170009" y="1419814"/>
                  </a:lnTo>
                  <a:cubicBezTo>
                    <a:pt x="168212" y="1426387"/>
                    <a:pt x="166037" y="1434483"/>
                    <a:pt x="169914" y="1443817"/>
                  </a:cubicBezTo>
                  <a:cubicBezTo>
                    <a:pt x="172278" y="1449437"/>
                    <a:pt x="175304" y="1454104"/>
                    <a:pt x="178991" y="1457819"/>
                  </a:cubicBezTo>
                  <a:cubicBezTo>
                    <a:pt x="180693" y="1459438"/>
                    <a:pt x="182490" y="1460962"/>
                    <a:pt x="184381" y="1462200"/>
                  </a:cubicBezTo>
                  <a:lnTo>
                    <a:pt x="228538" y="1484965"/>
                  </a:lnTo>
                  <a:cubicBezTo>
                    <a:pt x="234684" y="1488870"/>
                    <a:pt x="242343" y="1489823"/>
                    <a:pt x="250097" y="1487632"/>
                  </a:cubicBezTo>
                  <a:lnTo>
                    <a:pt x="271564" y="1469896"/>
                  </a:lnTo>
                  <a:lnTo>
                    <a:pt x="271561" y="1469916"/>
                  </a:lnTo>
                  <a:lnTo>
                    <a:pt x="271655" y="1469820"/>
                  </a:lnTo>
                  <a:lnTo>
                    <a:pt x="271564" y="1469896"/>
                  </a:lnTo>
                  <a:lnTo>
                    <a:pt x="274775" y="1447175"/>
                  </a:lnTo>
                  <a:cubicBezTo>
                    <a:pt x="272908" y="1439412"/>
                    <a:pt x="268251" y="1432149"/>
                    <a:pt x="261254" y="1427434"/>
                  </a:cubicBezTo>
                  <a:lnTo>
                    <a:pt x="215111" y="1403336"/>
                  </a:lnTo>
                  <a:lnTo>
                    <a:pt x="213315" y="1402669"/>
                  </a:lnTo>
                  <a:cubicBezTo>
                    <a:pt x="210053" y="1401765"/>
                    <a:pt x="206413" y="1400765"/>
                    <a:pt x="202429" y="1400479"/>
                  </a:cubicBezTo>
                  <a:close/>
                  <a:moveTo>
                    <a:pt x="141832" y="1276249"/>
                  </a:moveTo>
                  <a:cubicBezTo>
                    <a:pt x="133936" y="1278821"/>
                    <a:pt x="127129" y="1284417"/>
                    <a:pt x="123110" y="1292465"/>
                  </a:cubicBezTo>
                  <a:lnTo>
                    <a:pt x="120557" y="1296370"/>
                  </a:lnTo>
                  <a:lnTo>
                    <a:pt x="120178" y="1297894"/>
                  </a:lnTo>
                  <a:cubicBezTo>
                    <a:pt x="118287" y="1304943"/>
                    <a:pt x="117625" y="1310562"/>
                    <a:pt x="119517" y="1320087"/>
                  </a:cubicBezTo>
                  <a:cubicBezTo>
                    <a:pt x="120840" y="1326660"/>
                    <a:pt x="123772" y="1331136"/>
                    <a:pt x="126986" y="1334375"/>
                  </a:cubicBezTo>
                  <a:cubicBezTo>
                    <a:pt x="129445" y="1336852"/>
                    <a:pt x="132187" y="1338661"/>
                    <a:pt x="134456" y="1340185"/>
                  </a:cubicBezTo>
                  <a:lnTo>
                    <a:pt x="355714" y="1456676"/>
                  </a:lnTo>
                  <a:lnTo>
                    <a:pt x="355998" y="1456866"/>
                  </a:lnTo>
                  <a:cubicBezTo>
                    <a:pt x="364035" y="1460772"/>
                    <a:pt x="372923" y="1461438"/>
                    <a:pt x="381150" y="1458771"/>
                  </a:cubicBezTo>
                  <a:cubicBezTo>
                    <a:pt x="389376" y="1456200"/>
                    <a:pt x="396089" y="1450390"/>
                    <a:pt x="399966" y="1442579"/>
                  </a:cubicBezTo>
                  <a:lnTo>
                    <a:pt x="402330" y="1438769"/>
                  </a:lnTo>
                  <a:cubicBezTo>
                    <a:pt x="409611" y="1423529"/>
                    <a:pt x="404505" y="1405527"/>
                    <a:pt x="390227" y="1395907"/>
                  </a:cubicBezTo>
                  <a:lnTo>
                    <a:pt x="167078" y="1278178"/>
                  </a:lnTo>
                  <a:cubicBezTo>
                    <a:pt x="158710" y="1274130"/>
                    <a:pt x="149727" y="1273677"/>
                    <a:pt x="141832" y="1276249"/>
                  </a:cubicBezTo>
                  <a:close/>
                  <a:moveTo>
                    <a:pt x="180694" y="1193477"/>
                  </a:moveTo>
                  <a:cubicBezTo>
                    <a:pt x="172798" y="1196048"/>
                    <a:pt x="165991" y="1201644"/>
                    <a:pt x="161972" y="1209693"/>
                  </a:cubicBezTo>
                  <a:lnTo>
                    <a:pt x="160270" y="1212360"/>
                  </a:lnTo>
                  <a:cubicBezTo>
                    <a:pt x="154596" y="1221028"/>
                    <a:pt x="156204" y="1227790"/>
                    <a:pt x="157622" y="1233791"/>
                  </a:cubicBezTo>
                  <a:cubicBezTo>
                    <a:pt x="157811" y="1234839"/>
                    <a:pt x="158095" y="1235982"/>
                    <a:pt x="158379" y="1237315"/>
                  </a:cubicBezTo>
                  <a:lnTo>
                    <a:pt x="158473" y="1237220"/>
                  </a:lnTo>
                  <a:cubicBezTo>
                    <a:pt x="159797" y="1243792"/>
                    <a:pt x="162823" y="1248364"/>
                    <a:pt x="166037" y="1251603"/>
                  </a:cubicBezTo>
                  <a:cubicBezTo>
                    <a:pt x="168496" y="1254174"/>
                    <a:pt x="171238" y="1255984"/>
                    <a:pt x="173413" y="1257413"/>
                  </a:cubicBezTo>
                  <a:lnTo>
                    <a:pt x="402235" y="1376666"/>
                  </a:lnTo>
                  <a:cubicBezTo>
                    <a:pt x="418971" y="1384762"/>
                    <a:pt x="438166" y="1378476"/>
                    <a:pt x="446203" y="1362379"/>
                  </a:cubicBezTo>
                  <a:lnTo>
                    <a:pt x="448756" y="1358473"/>
                  </a:lnTo>
                  <a:lnTo>
                    <a:pt x="449134" y="1356949"/>
                  </a:lnTo>
                  <a:cubicBezTo>
                    <a:pt x="450836" y="1350663"/>
                    <a:pt x="453011" y="1342852"/>
                    <a:pt x="449607" y="1333899"/>
                  </a:cubicBezTo>
                  <a:cubicBezTo>
                    <a:pt x="447149" y="1322945"/>
                    <a:pt x="441381" y="1319040"/>
                    <a:pt x="436370" y="1315706"/>
                  </a:cubicBezTo>
                  <a:lnTo>
                    <a:pt x="205940" y="1195405"/>
                  </a:lnTo>
                  <a:cubicBezTo>
                    <a:pt x="197572" y="1191357"/>
                    <a:pt x="188589" y="1190905"/>
                    <a:pt x="180694" y="1193477"/>
                  </a:cubicBezTo>
                  <a:close/>
                  <a:moveTo>
                    <a:pt x="227309" y="1112157"/>
                  </a:moveTo>
                  <a:lnTo>
                    <a:pt x="222676" y="1114157"/>
                  </a:lnTo>
                  <a:cubicBezTo>
                    <a:pt x="214733" y="1117491"/>
                    <a:pt x="208587" y="1122349"/>
                    <a:pt x="204427" y="1128635"/>
                  </a:cubicBezTo>
                  <a:lnTo>
                    <a:pt x="202347" y="1131778"/>
                  </a:lnTo>
                  <a:cubicBezTo>
                    <a:pt x="197430" y="1139112"/>
                    <a:pt x="195917" y="1147685"/>
                    <a:pt x="197808" y="1157210"/>
                  </a:cubicBezTo>
                  <a:lnTo>
                    <a:pt x="197808" y="1157401"/>
                  </a:lnTo>
                  <a:cubicBezTo>
                    <a:pt x="199132" y="1163973"/>
                    <a:pt x="202063" y="1168449"/>
                    <a:pt x="205278" y="1171688"/>
                  </a:cubicBezTo>
                  <a:cubicBezTo>
                    <a:pt x="207736" y="1174164"/>
                    <a:pt x="210478" y="1175974"/>
                    <a:pt x="212748" y="1177498"/>
                  </a:cubicBezTo>
                  <a:lnTo>
                    <a:pt x="441570" y="1296751"/>
                  </a:lnTo>
                  <a:cubicBezTo>
                    <a:pt x="458306" y="1304848"/>
                    <a:pt x="477501" y="1298561"/>
                    <a:pt x="485538" y="1282464"/>
                  </a:cubicBezTo>
                  <a:lnTo>
                    <a:pt x="487240" y="1279797"/>
                  </a:lnTo>
                  <a:cubicBezTo>
                    <a:pt x="496128" y="1266366"/>
                    <a:pt x="491400" y="1246269"/>
                    <a:pt x="477312" y="1236744"/>
                  </a:cubicBezTo>
                  <a:lnTo>
                    <a:pt x="474002" y="1234553"/>
                  </a:lnTo>
                  <a:lnTo>
                    <a:pt x="246598" y="1118348"/>
                  </a:lnTo>
                  <a:lnTo>
                    <a:pt x="240830" y="1114443"/>
                  </a:lnTo>
                  <a:cubicBezTo>
                    <a:pt x="236859" y="1111776"/>
                    <a:pt x="227309" y="1112157"/>
                    <a:pt x="227309" y="1112157"/>
                  </a:cubicBezTo>
                  <a:close/>
                  <a:moveTo>
                    <a:pt x="936470" y="1097488"/>
                  </a:moveTo>
                  <a:cubicBezTo>
                    <a:pt x="938266" y="1097774"/>
                    <a:pt x="939968" y="1098631"/>
                    <a:pt x="941386" y="1100060"/>
                  </a:cubicBezTo>
                  <a:cubicBezTo>
                    <a:pt x="941859" y="1100441"/>
                    <a:pt x="942237" y="1100917"/>
                    <a:pt x="942616" y="1101488"/>
                  </a:cubicBezTo>
                  <a:lnTo>
                    <a:pt x="948951" y="1107584"/>
                  </a:lnTo>
                  <a:lnTo>
                    <a:pt x="951977" y="1110918"/>
                  </a:lnTo>
                  <a:lnTo>
                    <a:pt x="993202" y="1165020"/>
                  </a:lnTo>
                  <a:cubicBezTo>
                    <a:pt x="994526" y="1167020"/>
                    <a:pt x="995094" y="1169687"/>
                    <a:pt x="994715" y="1172354"/>
                  </a:cubicBezTo>
                  <a:cubicBezTo>
                    <a:pt x="994526" y="1173783"/>
                    <a:pt x="993770" y="1176545"/>
                    <a:pt x="992068" y="1177784"/>
                  </a:cubicBezTo>
                  <a:lnTo>
                    <a:pt x="992068" y="1177974"/>
                  </a:lnTo>
                  <a:cubicBezTo>
                    <a:pt x="987718" y="1180451"/>
                    <a:pt x="982140" y="1180832"/>
                    <a:pt x="979114" y="1178831"/>
                  </a:cubicBezTo>
                  <a:lnTo>
                    <a:pt x="975710" y="1176545"/>
                  </a:lnTo>
                  <a:lnTo>
                    <a:pt x="927581" y="1113299"/>
                  </a:lnTo>
                  <a:cubicBezTo>
                    <a:pt x="926352" y="1111394"/>
                    <a:pt x="922759" y="1105013"/>
                    <a:pt x="929756" y="1099488"/>
                  </a:cubicBezTo>
                  <a:cubicBezTo>
                    <a:pt x="931931" y="1097774"/>
                    <a:pt x="934200" y="1097107"/>
                    <a:pt x="936470" y="1097488"/>
                  </a:cubicBezTo>
                  <a:close/>
                  <a:moveTo>
                    <a:pt x="1051070" y="947279"/>
                  </a:moveTo>
                  <a:cubicBezTo>
                    <a:pt x="1052678" y="946803"/>
                    <a:pt x="1055042" y="946517"/>
                    <a:pt x="1057311" y="948041"/>
                  </a:cubicBezTo>
                  <a:lnTo>
                    <a:pt x="1131158" y="986046"/>
                  </a:lnTo>
                  <a:cubicBezTo>
                    <a:pt x="1131915" y="986332"/>
                    <a:pt x="1132482" y="986713"/>
                    <a:pt x="1132955" y="987189"/>
                  </a:cubicBezTo>
                  <a:cubicBezTo>
                    <a:pt x="1133711" y="987951"/>
                    <a:pt x="1134184" y="988808"/>
                    <a:pt x="1134468" y="989570"/>
                  </a:cubicBezTo>
                  <a:cubicBezTo>
                    <a:pt x="1135602" y="992332"/>
                    <a:pt x="1135413" y="995761"/>
                    <a:pt x="1133995" y="998905"/>
                  </a:cubicBezTo>
                  <a:cubicBezTo>
                    <a:pt x="1132860" y="1001476"/>
                    <a:pt x="1130969" y="1003286"/>
                    <a:pt x="1128700" y="1003953"/>
                  </a:cubicBezTo>
                  <a:cubicBezTo>
                    <a:pt x="1126620" y="1004524"/>
                    <a:pt x="1124445" y="1004143"/>
                    <a:pt x="1122365" y="1002715"/>
                  </a:cubicBezTo>
                  <a:lnTo>
                    <a:pt x="1049652" y="965281"/>
                  </a:lnTo>
                  <a:lnTo>
                    <a:pt x="1049747" y="965472"/>
                  </a:lnTo>
                  <a:lnTo>
                    <a:pt x="1048612" y="964710"/>
                  </a:lnTo>
                  <a:cubicBezTo>
                    <a:pt x="1044452" y="961948"/>
                    <a:pt x="1044073" y="956042"/>
                    <a:pt x="1045870" y="951661"/>
                  </a:cubicBezTo>
                  <a:cubicBezTo>
                    <a:pt x="1046626" y="949756"/>
                    <a:pt x="1048707" y="948041"/>
                    <a:pt x="1051070" y="947279"/>
                  </a:cubicBezTo>
                  <a:close/>
                  <a:moveTo>
                    <a:pt x="436180" y="942802"/>
                  </a:moveTo>
                  <a:lnTo>
                    <a:pt x="336236" y="1138827"/>
                  </a:lnTo>
                  <a:lnTo>
                    <a:pt x="405923" y="1176546"/>
                  </a:lnTo>
                  <a:lnTo>
                    <a:pt x="505867" y="980521"/>
                  </a:lnTo>
                  <a:close/>
                  <a:moveTo>
                    <a:pt x="594330" y="898221"/>
                  </a:moveTo>
                  <a:cubicBezTo>
                    <a:pt x="574420" y="898332"/>
                    <a:pt x="562435" y="913513"/>
                    <a:pt x="558534" y="919371"/>
                  </a:cubicBezTo>
                  <a:lnTo>
                    <a:pt x="532437" y="971282"/>
                  </a:lnTo>
                  <a:lnTo>
                    <a:pt x="569313" y="990141"/>
                  </a:lnTo>
                  <a:cubicBezTo>
                    <a:pt x="588603" y="1000428"/>
                    <a:pt x="607041" y="1001667"/>
                    <a:pt x="621697" y="993189"/>
                  </a:cubicBezTo>
                  <a:cubicBezTo>
                    <a:pt x="631152" y="986617"/>
                    <a:pt x="636069" y="979378"/>
                    <a:pt x="637109" y="977759"/>
                  </a:cubicBezTo>
                  <a:cubicBezTo>
                    <a:pt x="658857" y="936516"/>
                    <a:pt x="630207" y="912989"/>
                    <a:pt x="620940" y="906798"/>
                  </a:cubicBezTo>
                  <a:lnTo>
                    <a:pt x="616780" y="904131"/>
                  </a:lnTo>
                  <a:lnTo>
                    <a:pt x="616875" y="904036"/>
                  </a:lnTo>
                  <a:cubicBezTo>
                    <a:pt x="608483" y="899821"/>
                    <a:pt x="600966" y="898184"/>
                    <a:pt x="594330" y="898221"/>
                  </a:cubicBezTo>
                  <a:close/>
                  <a:moveTo>
                    <a:pt x="405363" y="802450"/>
                  </a:moveTo>
                  <a:cubicBezTo>
                    <a:pt x="383029" y="803160"/>
                    <a:pt x="369378" y="818430"/>
                    <a:pt x="361577" y="832788"/>
                  </a:cubicBezTo>
                  <a:cubicBezTo>
                    <a:pt x="357889" y="838313"/>
                    <a:pt x="354674" y="849076"/>
                    <a:pt x="357605" y="860982"/>
                  </a:cubicBezTo>
                  <a:cubicBezTo>
                    <a:pt x="359591" y="868984"/>
                    <a:pt x="363941" y="876413"/>
                    <a:pt x="370559" y="883080"/>
                  </a:cubicBezTo>
                  <a:cubicBezTo>
                    <a:pt x="375760" y="888224"/>
                    <a:pt x="382284" y="892986"/>
                    <a:pt x="390132" y="897273"/>
                  </a:cubicBezTo>
                  <a:lnTo>
                    <a:pt x="426819" y="916037"/>
                  </a:lnTo>
                  <a:lnTo>
                    <a:pt x="426819" y="916132"/>
                  </a:lnTo>
                  <a:lnTo>
                    <a:pt x="454051" y="866697"/>
                  </a:lnTo>
                  <a:lnTo>
                    <a:pt x="454713" y="865269"/>
                  </a:lnTo>
                  <a:cubicBezTo>
                    <a:pt x="464830" y="836694"/>
                    <a:pt x="451498" y="820406"/>
                    <a:pt x="438544" y="811738"/>
                  </a:cubicBezTo>
                  <a:lnTo>
                    <a:pt x="433911" y="808595"/>
                  </a:lnTo>
                  <a:lnTo>
                    <a:pt x="430696" y="807166"/>
                  </a:lnTo>
                  <a:cubicBezTo>
                    <a:pt x="421217" y="803595"/>
                    <a:pt x="412808" y="802213"/>
                    <a:pt x="405363" y="802450"/>
                  </a:cubicBezTo>
                  <a:close/>
                  <a:moveTo>
                    <a:pt x="1119623" y="759446"/>
                  </a:moveTo>
                  <a:lnTo>
                    <a:pt x="1284337" y="776591"/>
                  </a:lnTo>
                  <a:cubicBezTo>
                    <a:pt x="1286701" y="776686"/>
                    <a:pt x="1288592" y="777639"/>
                    <a:pt x="1290010" y="779068"/>
                  </a:cubicBezTo>
                  <a:cubicBezTo>
                    <a:pt x="1292090" y="781163"/>
                    <a:pt x="1293130" y="784402"/>
                    <a:pt x="1292941" y="787545"/>
                  </a:cubicBezTo>
                  <a:cubicBezTo>
                    <a:pt x="1292847" y="790879"/>
                    <a:pt x="1291239" y="792784"/>
                    <a:pt x="1289916" y="793927"/>
                  </a:cubicBezTo>
                  <a:cubicBezTo>
                    <a:pt x="1287930" y="795546"/>
                    <a:pt x="1285282" y="796308"/>
                    <a:pt x="1282351" y="796308"/>
                  </a:cubicBezTo>
                  <a:lnTo>
                    <a:pt x="1282446" y="796403"/>
                  </a:lnTo>
                  <a:lnTo>
                    <a:pt x="1120852" y="779544"/>
                  </a:lnTo>
                  <a:lnTo>
                    <a:pt x="1109978" y="772210"/>
                  </a:lnTo>
                  <a:cubicBezTo>
                    <a:pt x="1109600" y="771162"/>
                    <a:pt x="1109316" y="769828"/>
                    <a:pt x="1109316" y="768304"/>
                  </a:cubicBezTo>
                  <a:cubicBezTo>
                    <a:pt x="1109411" y="764971"/>
                    <a:pt x="1111018" y="763066"/>
                    <a:pt x="1112342" y="761923"/>
                  </a:cubicBezTo>
                  <a:cubicBezTo>
                    <a:pt x="1114422" y="760208"/>
                    <a:pt x="1117164" y="759351"/>
                    <a:pt x="1119623" y="759446"/>
                  </a:cubicBezTo>
                  <a:close/>
                  <a:moveTo>
                    <a:pt x="10779" y="657433"/>
                  </a:moveTo>
                  <a:lnTo>
                    <a:pt x="90489" y="661528"/>
                  </a:lnTo>
                  <a:cubicBezTo>
                    <a:pt x="95311" y="662767"/>
                    <a:pt x="99944" y="666291"/>
                    <a:pt x="100039" y="671815"/>
                  </a:cubicBezTo>
                  <a:cubicBezTo>
                    <a:pt x="98715" y="676769"/>
                    <a:pt x="94933" y="681531"/>
                    <a:pt x="89165" y="681245"/>
                  </a:cubicBezTo>
                  <a:lnTo>
                    <a:pt x="89165" y="681340"/>
                  </a:lnTo>
                  <a:lnTo>
                    <a:pt x="11252" y="677340"/>
                  </a:lnTo>
                  <a:lnTo>
                    <a:pt x="662" y="670196"/>
                  </a:lnTo>
                  <a:cubicBezTo>
                    <a:pt x="284" y="669244"/>
                    <a:pt x="0" y="668101"/>
                    <a:pt x="0" y="666767"/>
                  </a:cubicBezTo>
                  <a:cubicBezTo>
                    <a:pt x="1324" y="661719"/>
                    <a:pt x="5106" y="657147"/>
                    <a:pt x="10779" y="657433"/>
                  </a:cubicBezTo>
                  <a:close/>
                  <a:moveTo>
                    <a:pt x="1175410" y="511796"/>
                  </a:moveTo>
                  <a:cubicBezTo>
                    <a:pt x="1180705" y="511987"/>
                    <a:pt x="1187040" y="515320"/>
                    <a:pt x="1187986" y="519892"/>
                  </a:cubicBezTo>
                  <a:cubicBezTo>
                    <a:pt x="1188648" y="522845"/>
                    <a:pt x="1188080" y="526274"/>
                    <a:pt x="1186662" y="528941"/>
                  </a:cubicBezTo>
                  <a:cubicBezTo>
                    <a:pt x="1185905" y="530370"/>
                    <a:pt x="1184298" y="532751"/>
                    <a:pt x="1181461" y="533323"/>
                  </a:cubicBezTo>
                  <a:lnTo>
                    <a:pt x="1106763" y="556659"/>
                  </a:lnTo>
                  <a:lnTo>
                    <a:pt x="1104872" y="557516"/>
                  </a:lnTo>
                  <a:cubicBezTo>
                    <a:pt x="1102792" y="558754"/>
                    <a:pt x="1102697" y="558849"/>
                    <a:pt x="1098159" y="555801"/>
                  </a:cubicBezTo>
                  <a:cubicBezTo>
                    <a:pt x="1096740" y="554849"/>
                    <a:pt x="1095795" y="554182"/>
                    <a:pt x="1095133" y="553706"/>
                  </a:cubicBezTo>
                  <a:lnTo>
                    <a:pt x="1094944" y="553611"/>
                  </a:lnTo>
                  <a:lnTo>
                    <a:pt x="1095795" y="552373"/>
                  </a:lnTo>
                  <a:lnTo>
                    <a:pt x="1093525" y="547515"/>
                  </a:lnTo>
                  <a:cubicBezTo>
                    <a:pt x="1093242" y="546562"/>
                    <a:pt x="1092769" y="545229"/>
                    <a:pt x="1093525" y="543133"/>
                  </a:cubicBezTo>
                  <a:cubicBezTo>
                    <a:pt x="1094755" y="539704"/>
                    <a:pt x="1098726" y="536275"/>
                    <a:pt x="1102886" y="534466"/>
                  </a:cubicBezTo>
                  <a:close/>
                  <a:moveTo>
                    <a:pt x="52572" y="425404"/>
                  </a:moveTo>
                  <a:cubicBezTo>
                    <a:pt x="54179" y="424928"/>
                    <a:pt x="56543" y="424642"/>
                    <a:pt x="58812" y="426166"/>
                  </a:cubicBezTo>
                  <a:lnTo>
                    <a:pt x="133511" y="464838"/>
                  </a:lnTo>
                  <a:lnTo>
                    <a:pt x="134267" y="465219"/>
                  </a:lnTo>
                  <a:cubicBezTo>
                    <a:pt x="135023" y="465504"/>
                    <a:pt x="135591" y="465885"/>
                    <a:pt x="136064" y="466362"/>
                  </a:cubicBezTo>
                  <a:cubicBezTo>
                    <a:pt x="136820" y="467124"/>
                    <a:pt x="137293" y="467981"/>
                    <a:pt x="137576" y="468743"/>
                  </a:cubicBezTo>
                  <a:cubicBezTo>
                    <a:pt x="138711" y="471505"/>
                    <a:pt x="138522" y="474934"/>
                    <a:pt x="137104" y="478077"/>
                  </a:cubicBezTo>
                  <a:cubicBezTo>
                    <a:pt x="135780" y="481030"/>
                    <a:pt x="133227" y="482173"/>
                    <a:pt x="131809" y="482554"/>
                  </a:cubicBezTo>
                  <a:cubicBezTo>
                    <a:pt x="129539" y="483221"/>
                    <a:pt x="127081" y="482935"/>
                    <a:pt x="125473" y="481887"/>
                  </a:cubicBezTo>
                  <a:lnTo>
                    <a:pt x="51248" y="443406"/>
                  </a:lnTo>
                  <a:lnTo>
                    <a:pt x="51248" y="443597"/>
                  </a:lnTo>
                  <a:lnTo>
                    <a:pt x="50113" y="442835"/>
                  </a:lnTo>
                  <a:cubicBezTo>
                    <a:pt x="46047" y="440073"/>
                    <a:pt x="45575" y="434167"/>
                    <a:pt x="47371" y="429786"/>
                  </a:cubicBezTo>
                  <a:cubicBezTo>
                    <a:pt x="48128" y="427881"/>
                    <a:pt x="50208" y="426166"/>
                    <a:pt x="52572" y="425404"/>
                  </a:cubicBezTo>
                  <a:close/>
                  <a:moveTo>
                    <a:pt x="592397" y="414781"/>
                  </a:moveTo>
                  <a:cubicBezTo>
                    <a:pt x="615557" y="414200"/>
                    <a:pt x="638976" y="416427"/>
                    <a:pt x="662166" y="421594"/>
                  </a:cubicBezTo>
                  <a:lnTo>
                    <a:pt x="662261" y="421594"/>
                  </a:lnTo>
                  <a:cubicBezTo>
                    <a:pt x="663868" y="421880"/>
                    <a:pt x="665097" y="422737"/>
                    <a:pt x="666043" y="423690"/>
                  </a:cubicBezTo>
                  <a:cubicBezTo>
                    <a:pt x="666705" y="424356"/>
                    <a:pt x="667177" y="425118"/>
                    <a:pt x="667556" y="425690"/>
                  </a:cubicBezTo>
                  <a:cubicBezTo>
                    <a:pt x="668974" y="428071"/>
                    <a:pt x="669447" y="430833"/>
                    <a:pt x="668974" y="433310"/>
                  </a:cubicBezTo>
                  <a:cubicBezTo>
                    <a:pt x="668028" y="437882"/>
                    <a:pt x="662355" y="441216"/>
                    <a:pt x="657438" y="440168"/>
                  </a:cubicBezTo>
                  <a:cubicBezTo>
                    <a:pt x="571015" y="420356"/>
                    <a:pt x="481566" y="444835"/>
                    <a:pt x="418026" y="505700"/>
                  </a:cubicBezTo>
                  <a:cubicBezTo>
                    <a:pt x="413298" y="510558"/>
                    <a:pt x="408097" y="507986"/>
                    <a:pt x="406112" y="506652"/>
                  </a:cubicBezTo>
                  <a:lnTo>
                    <a:pt x="403748" y="505033"/>
                  </a:lnTo>
                  <a:cubicBezTo>
                    <a:pt x="402235" y="503509"/>
                    <a:pt x="401478" y="501604"/>
                    <a:pt x="401478" y="499413"/>
                  </a:cubicBezTo>
                  <a:cubicBezTo>
                    <a:pt x="401384" y="496746"/>
                    <a:pt x="402519" y="493889"/>
                    <a:pt x="404126" y="492270"/>
                  </a:cubicBezTo>
                  <a:lnTo>
                    <a:pt x="404221" y="492174"/>
                  </a:lnTo>
                  <a:cubicBezTo>
                    <a:pt x="455777" y="443525"/>
                    <a:pt x="522917" y="416522"/>
                    <a:pt x="592397" y="414781"/>
                  </a:cubicBezTo>
                  <a:close/>
                  <a:moveTo>
                    <a:pt x="627599" y="327768"/>
                  </a:moveTo>
                  <a:cubicBezTo>
                    <a:pt x="484734" y="317843"/>
                    <a:pt x="341059" y="390495"/>
                    <a:pt x="269291" y="522940"/>
                  </a:cubicBezTo>
                  <a:cubicBezTo>
                    <a:pt x="228255" y="602569"/>
                    <a:pt x="217475" y="694581"/>
                    <a:pt x="239128" y="781830"/>
                  </a:cubicBezTo>
                  <a:cubicBezTo>
                    <a:pt x="261349" y="872889"/>
                    <a:pt x="245085" y="966901"/>
                    <a:pt x="227498" y="1029861"/>
                  </a:cubicBezTo>
                  <a:lnTo>
                    <a:pt x="227309" y="1030051"/>
                  </a:lnTo>
                  <a:cubicBezTo>
                    <a:pt x="222203" y="1049006"/>
                    <a:pt x="227120" y="1068913"/>
                    <a:pt x="239412" y="1081296"/>
                  </a:cubicBezTo>
                  <a:cubicBezTo>
                    <a:pt x="241303" y="1083201"/>
                    <a:pt x="243478" y="1085011"/>
                    <a:pt x="245747" y="1086534"/>
                  </a:cubicBezTo>
                  <a:lnTo>
                    <a:pt x="254257" y="1092249"/>
                  </a:lnTo>
                  <a:lnTo>
                    <a:pt x="315812" y="1125587"/>
                  </a:lnTo>
                  <a:lnTo>
                    <a:pt x="415851" y="929372"/>
                  </a:lnTo>
                  <a:lnTo>
                    <a:pt x="378880" y="910417"/>
                  </a:lnTo>
                  <a:cubicBezTo>
                    <a:pt x="356849" y="898797"/>
                    <a:pt x="342760" y="883652"/>
                    <a:pt x="337182" y="865364"/>
                  </a:cubicBezTo>
                  <a:cubicBezTo>
                    <a:pt x="331319" y="845933"/>
                    <a:pt x="336614" y="827931"/>
                    <a:pt x="340869" y="820025"/>
                  </a:cubicBezTo>
                  <a:cubicBezTo>
                    <a:pt x="350325" y="800975"/>
                    <a:pt x="363941" y="788402"/>
                    <a:pt x="381433" y="782592"/>
                  </a:cubicBezTo>
                  <a:cubicBezTo>
                    <a:pt x="402897" y="775448"/>
                    <a:pt x="424834" y="780211"/>
                    <a:pt x="438166" y="786973"/>
                  </a:cubicBezTo>
                  <a:cubicBezTo>
                    <a:pt x="480243" y="808976"/>
                    <a:pt x="479959" y="848981"/>
                    <a:pt x="469558" y="870412"/>
                  </a:cubicBezTo>
                  <a:lnTo>
                    <a:pt x="443083" y="922705"/>
                  </a:lnTo>
                  <a:lnTo>
                    <a:pt x="512770" y="960424"/>
                  </a:lnTo>
                  <a:lnTo>
                    <a:pt x="539245" y="908322"/>
                  </a:lnTo>
                  <a:cubicBezTo>
                    <a:pt x="543973" y="901464"/>
                    <a:pt x="575460" y="858982"/>
                    <a:pt x="625479" y="885176"/>
                  </a:cubicBezTo>
                  <a:cubicBezTo>
                    <a:pt x="648834" y="897273"/>
                    <a:pt x="681266" y="931944"/>
                    <a:pt x="654886" y="985093"/>
                  </a:cubicBezTo>
                  <a:lnTo>
                    <a:pt x="654602" y="985570"/>
                  </a:lnTo>
                  <a:cubicBezTo>
                    <a:pt x="647416" y="997761"/>
                    <a:pt x="638055" y="1004905"/>
                    <a:pt x="631152" y="1008906"/>
                  </a:cubicBezTo>
                  <a:cubicBezTo>
                    <a:pt x="619617" y="1016335"/>
                    <a:pt x="594938" y="1025765"/>
                    <a:pt x="558912" y="1005953"/>
                  </a:cubicBezTo>
                  <a:lnTo>
                    <a:pt x="521942" y="986998"/>
                  </a:lnTo>
                  <a:lnTo>
                    <a:pt x="422092" y="1182832"/>
                  </a:lnTo>
                  <a:lnTo>
                    <a:pt x="483269" y="1215789"/>
                  </a:lnTo>
                  <a:lnTo>
                    <a:pt x="484971" y="1215979"/>
                  </a:lnTo>
                  <a:cubicBezTo>
                    <a:pt x="506151" y="1218646"/>
                    <a:pt x="525251" y="1211693"/>
                    <a:pt x="537543" y="1196929"/>
                  </a:cubicBezTo>
                  <a:cubicBezTo>
                    <a:pt x="600233" y="1122063"/>
                    <a:pt x="665854" y="1071009"/>
                    <a:pt x="732704" y="1045005"/>
                  </a:cubicBezTo>
                  <a:cubicBezTo>
                    <a:pt x="815345" y="1011382"/>
                    <a:pt x="883613" y="948993"/>
                    <a:pt x="924934" y="869269"/>
                  </a:cubicBezTo>
                  <a:cubicBezTo>
                    <a:pt x="1016936" y="691914"/>
                    <a:pt x="949613" y="470457"/>
                    <a:pt x="775727" y="373112"/>
                  </a:cubicBezTo>
                  <a:lnTo>
                    <a:pt x="777145" y="370921"/>
                  </a:lnTo>
                  <a:lnTo>
                    <a:pt x="767500" y="366063"/>
                  </a:lnTo>
                  <a:cubicBezTo>
                    <a:pt x="722752" y="343560"/>
                    <a:pt x="675221" y="331077"/>
                    <a:pt x="627599" y="327768"/>
                  </a:cubicBezTo>
                  <a:close/>
                  <a:moveTo>
                    <a:pt x="616935" y="308519"/>
                  </a:moveTo>
                  <a:cubicBezTo>
                    <a:pt x="665582" y="310467"/>
                    <a:pt x="714290" y="321748"/>
                    <a:pt x="760314" y="343299"/>
                  </a:cubicBezTo>
                  <a:lnTo>
                    <a:pt x="794827" y="361968"/>
                  </a:lnTo>
                  <a:cubicBezTo>
                    <a:pt x="970888" y="464552"/>
                    <a:pt x="1037265" y="696676"/>
                    <a:pt x="942805" y="879366"/>
                  </a:cubicBezTo>
                  <a:cubicBezTo>
                    <a:pt x="900539" y="962709"/>
                    <a:pt x="828299" y="1028241"/>
                    <a:pt x="739701" y="1063865"/>
                  </a:cubicBezTo>
                  <a:cubicBezTo>
                    <a:pt x="676822" y="1087773"/>
                    <a:pt x="614132" y="1136826"/>
                    <a:pt x="553523" y="1209693"/>
                  </a:cubicBezTo>
                  <a:cubicBezTo>
                    <a:pt x="544446" y="1220551"/>
                    <a:pt x="531870" y="1228362"/>
                    <a:pt x="516174" y="1232838"/>
                  </a:cubicBezTo>
                  <a:lnTo>
                    <a:pt x="506245" y="1235696"/>
                  </a:lnTo>
                  <a:lnTo>
                    <a:pt x="509933" y="1245411"/>
                  </a:lnTo>
                  <a:cubicBezTo>
                    <a:pt x="514850" y="1258270"/>
                    <a:pt x="514094" y="1273129"/>
                    <a:pt x="508042" y="1285321"/>
                  </a:cubicBezTo>
                  <a:lnTo>
                    <a:pt x="505773" y="1288941"/>
                  </a:lnTo>
                  <a:cubicBezTo>
                    <a:pt x="499721" y="1300657"/>
                    <a:pt x="489604" y="1309134"/>
                    <a:pt x="474948" y="1314753"/>
                  </a:cubicBezTo>
                  <a:lnTo>
                    <a:pt x="466154" y="1318182"/>
                  </a:lnTo>
                  <a:lnTo>
                    <a:pt x="469558" y="1327041"/>
                  </a:lnTo>
                  <a:cubicBezTo>
                    <a:pt x="474097" y="1338852"/>
                    <a:pt x="472868" y="1352568"/>
                    <a:pt x="466154" y="1365903"/>
                  </a:cubicBezTo>
                  <a:lnTo>
                    <a:pt x="463885" y="1369522"/>
                  </a:lnTo>
                  <a:cubicBezTo>
                    <a:pt x="457455" y="1382095"/>
                    <a:pt x="445541" y="1391525"/>
                    <a:pt x="431264" y="1395621"/>
                  </a:cubicBezTo>
                  <a:lnTo>
                    <a:pt x="421997" y="1398288"/>
                  </a:lnTo>
                  <a:lnTo>
                    <a:pt x="424739" y="1407527"/>
                  </a:lnTo>
                  <a:cubicBezTo>
                    <a:pt x="428049" y="1418766"/>
                    <a:pt x="426630" y="1432863"/>
                    <a:pt x="420957" y="1444579"/>
                  </a:cubicBezTo>
                  <a:lnTo>
                    <a:pt x="418688" y="1448104"/>
                  </a:lnTo>
                  <a:cubicBezTo>
                    <a:pt x="412353" y="1460486"/>
                    <a:pt x="401573" y="1469535"/>
                    <a:pt x="388430" y="1473726"/>
                  </a:cubicBezTo>
                  <a:lnTo>
                    <a:pt x="388525" y="1473821"/>
                  </a:lnTo>
                  <a:cubicBezTo>
                    <a:pt x="375382" y="1478012"/>
                    <a:pt x="361388" y="1476679"/>
                    <a:pt x="348812" y="1470202"/>
                  </a:cubicBezTo>
                  <a:cubicBezTo>
                    <a:pt x="348812" y="1470202"/>
                    <a:pt x="296239" y="1444103"/>
                    <a:pt x="296239" y="1444103"/>
                  </a:cubicBezTo>
                  <a:lnTo>
                    <a:pt x="296239" y="1459438"/>
                  </a:lnTo>
                  <a:cubicBezTo>
                    <a:pt x="296239" y="1466677"/>
                    <a:pt x="294727" y="1472392"/>
                    <a:pt x="291606" y="1477155"/>
                  </a:cubicBezTo>
                  <a:lnTo>
                    <a:pt x="291039" y="1478107"/>
                  </a:lnTo>
                  <a:cubicBezTo>
                    <a:pt x="284704" y="1490585"/>
                    <a:pt x="273924" y="1499634"/>
                    <a:pt x="260781" y="1503825"/>
                  </a:cubicBezTo>
                  <a:cubicBezTo>
                    <a:pt x="247638" y="1508016"/>
                    <a:pt x="233550" y="1506778"/>
                    <a:pt x="221163" y="1500300"/>
                  </a:cubicBezTo>
                  <a:lnTo>
                    <a:pt x="177951" y="1478107"/>
                  </a:lnTo>
                  <a:lnTo>
                    <a:pt x="172184" y="1474202"/>
                  </a:lnTo>
                  <a:cubicBezTo>
                    <a:pt x="160742" y="1466582"/>
                    <a:pt x="153840" y="1457724"/>
                    <a:pt x="150341" y="1445817"/>
                  </a:cubicBezTo>
                  <a:cubicBezTo>
                    <a:pt x="145803" y="1433911"/>
                    <a:pt x="147127" y="1419910"/>
                    <a:pt x="154029" y="1406479"/>
                  </a:cubicBezTo>
                  <a:lnTo>
                    <a:pt x="154502" y="1405336"/>
                  </a:lnTo>
                  <a:cubicBezTo>
                    <a:pt x="156582" y="1399336"/>
                    <a:pt x="164146" y="1392382"/>
                    <a:pt x="166983" y="1389811"/>
                  </a:cubicBezTo>
                  <a:lnTo>
                    <a:pt x="177290" y="1380381"/>
                  </a:lnTo>
                  <a:lnTo>
                    <a:pt x="126419" y="1355140"/>
                  </a:lnTo>
                  <a:lnTo>
                    <a:pt x="120651" y="1351329"/>
                  </a:lnTo>
                  <a:cubicBezTo>
                    <a:pt x="109210" y="1343614"/>
                    <a:pt x="102308" y="1334851"/>
                    <a:pt x="98809" y="1322945"/>
                  </a:cubicBezTo>
                  <a:cubicBezTo>
                    <a:pt x="94270" y="1311134"/>
                    <a:pt x="95500" y="1297418"/>
                    <a:pt x="102213" y="1284083"/>
                  </a:cubicBezTo>
                  <a:lnTo>
                    <a:pt x="104482" y="1280463"/>
                  </a:lnTo>
                  <a:cubicBezTo>
                    <a:pt x="111196" y="1267414"/>
                    <a:pt x="120651" y="1258746"/>
                    <a:pt x="131998" y="1255317"/>
                  </a:cubicBezTo>
                  <a:lnTo>
                    <a:pt x="138900" y="1251222"/>
                  </a:lnTo>
                  <a:lnTo>
                    <a:pt x="137104" y="1242554"/>
                  </a:lnTo>
                  <a:cubicBezTo>
                    <a:pt x="133889" y="1231315"/>
                    <a:pt x="133983" y="1215027"/>
                    <a:pt x="140129" y="1202739"/>
                  </a:cubicBezTo>
                  <a:lnTo>
                    <a:pt x="142399" y="1199120"/>
                  </a:lnTo>
                  <a:cubicBezTo>
                    <a:pt x="148356" y="1187404"/>
                    <a:pt x="158473" y="1178927"/>
                    <a:pt x="173129" y="1173307"/>
                  </a:cubicBezTo>
                  <a:lnTo>
                    <a:pt x="181923" y="1169878"/>
                  </a:lnTo>
                  <a:lnTo>
                    <a:pt x="178519" y="1161020"/>
                  </a:lnTo>
                  <a:cubicBezTo>
                    <a:pt x="174075" y="1149209"/>
                    <a:pt x="175304" y="1135493"/>
                    <a:pt x="182017" y="1122158"/>
                  </a:cubicBezTo>
                  <a:lnTo>
                    <a:pt x="184381" y="1118443"/>
                  </a:lnTo>
                  <a:cubicBezTo>
                    <a:pt x="189676" y="1107680"/>
                    <a:pt x="197997" y="1099870"/>
                    <a:pt x="209154" y="1095202"/>
                  </a:cubicBezTo>
                  <a:lnTo>
                    <a:pt x="217854" y="1091487"/>
                  </a:lnTo>
                  <a:lnTo>
                    <a:pt x="214166" y="1082724"/>
                  </a:lnTo>
                  <a:cubicBezTo>
                    <a:pt x="205656" y="1062246"/>
                    <a:pt x="204048" y="1044720"/>
                    <a:pt x="209249" y="1028813"/>
                  </a:cubicBezTo>
                  <a:cubicBezTo>
                    <a:pt x="223527" y="978140"/>
                    <a:pt x="244140" y="879937"/>
                    <a:pt x="221068" y="791545"/>
                  </a:cubicBezTo>
                  <a:cubicBezTo>
                    <a:pt x="199132" y="701248"/>
                    <a:pt x="210667" y="604665"/>
                    <a:pt x="253595" y="519702"/>
                  </a:cubicBezTo>
                  <a:lnTo>
                    <a:pt x="254824" y="517701"/>
                  </a:lnTo>
                  <a:cubicBezTo>
                    <a:pt x="325599" y="380827"/>
                    <a:pt x="470994" y="302674"/>
                    <a:pt x="616935" y="308519"/>
                  </a:cubicBezTo>
                  <a:close/>
                  <a:moveTo>
                    <a:pt x="1132671" y="256716"/>
                  </a:moveTo>
                  <a:cubicBezTo>
                    <a:pt x="1134279" y="256907"/>
                    <a:pt x="1135792" y="257669"/>
                    <a:pt x="1137210" y="259098"/>
                  </a:cubicBezTo>
                  <a:cubicBezTo>
                    <a:pt x="1137777" y="259574"/>
                    <a:pt x="1138250" y="260241"/>
                    <a:pt x="1138723" y="260907"/>
                  </a:cubicBezTo>
                  <a:cubicBezTo>
                    <a:pt x="1140803" y="263574"/>
                    <a:pt x="1141748" y="266813"/>
                    <a:pt x="1141276" y="269766"/>
                  </a:cubicBezTo>
                  <a:cubicBezTo>
                    <a:pt x="1140898" y="271956"/>
                    <a:pt x="1139857" y="273766"/>
                    <a:pt x="1137683" y="275290"/>
                  </a:cubicBezTo>
                  <a:lnTo>
                    <a:pt x="1013721" y="374826"/>
                  </a:lnTo>
                  <a:cubicBezTo>
                    <a:pt x="1009466" y="377112"/>
                    <a:pt x="1004266" y="377303"/>
                    <a:pt x="1001335" y="375398"/>
                  </a:cubicBezTo>
                  <a:lnTo>
                    <a:pt x="998120" y="373207"/>
                  </a:lnTo>
                  <a:cubicBezTo>
                    <a:pt x="996607" y="370731"/>
                    <a:pt x="995945" y="367968"/>
                    <a:pt x="996323" y="365397"/>
                  </a:cubicBezTo>
                  <a:cubicBezTo>
                    <a:pt x="996702" y="363206"/>
                    <a:pt x="997742" y="361396"/>
                    <a:pt x="999916" y="359872"/>
                  </a:cubicBezTo>
                  <a:lnTo>
                    <a:pt x="1124729" y="259574"/>
                  </a:lnTo>
                  <a:lnTo>
                    <a:pt x="1124729" y="259764"/>
                  </a:lnTo>
                  <a:cubicBezTo>
                    <a:pt x="1126620" y="258145"/>
                    <a:pt x="1129551" y="256335"/>
                    <a:pt x="1132671" y="256716"/>
                  </a:cubicBezTo>
                  <a:close/>
                  <a:moveTo>
                    <a:pt x="135118" y="173849"/>
                  </a:moveTo>
                  <a:cubicBezTo>
                    <a:pt x="136253" y="173944"/>
                    <a:pt x="138616" y="174230"/>
                    <a:pt x="140508" y="176135"/>
                  </a:cubicBezTo>
                  <a:cubicBezTo>
                    <a:pt x="140791" y="176421"/>
                    <a:pt x="141264" y="177088"/>
                    <a:pt x="141264" y="177088"/>
                  </a:cubicBezTo>
                  <a:lnTo>
                    <a:pt x="247354" y="304532"/>
                  </a:lnTo>
                  <a:cubicBezTo>
                    <a:pt x="249056" y="306913"/>
                    <a:pt x="249907" y="310342"/>
                    <a:pt x="249718" y="313390"/>
                  </a:cubicBezTo>
                  <a:cubicBezTo>
                    <a:pt x="249624" y="314629"/>
                    <a:pt x="249246" y="317581"/>
                    <a:pt x="247260" y="319010"/>
                  </a:cubicBezTo>
                  <a:lnTo>
                    <a:pt x="246220" y="319772"/>
                  </a:lnTo>
                  <a:lnTo>
                    <a:pt x="246220" y="319867"/>
                  </a:lnTo>
                  <a:cubicBezTo>
                    <a:pt x="244140" y="321772"/>
                    <a:pt x="238088" y="321582"/>
                    <a:pt x="234968" y="319486"/>
                  </a:cubicBezTo>
                  <a:lnTo>
                    <a:pt x="231469" y="317105"/>
                  </a:lnTo>
                  <a:lnTo>
                    <a:pt x="126230" y="190708"/>
                  </a:lnTo>
                  <a:cubicBezTo>
                    <a:pt x="124528" y="188327"/>
                    <a:pt x="123677" y="184898"/>
                    <a:pt x="123866" y="181850"/>
                  </a:cubicBezTo>
                  <a:cubicBezTo>
                    <a:pt x="123960" y="180612"/>
                    <a:pt x="124339" y="177659"/>
                    <a:pt x="126324" y="176230"/>
                  </a:cubicBezTo>
                  <a:cubicBezTo>
                    <a:pt x="128688" y="174516"/>
                    <a:pt x="132092" y="173659"/>
                    <a:pt x="135118" y="173849"/>
                  </a:cubicBezTo>
                  <a:close/>
                  <a:moveTo>
                    <a:pt x="869620" y="145655"/>
                  </a:moveTo>
                  <a:cubicBezTo>
                    <a:pt x="871227" y="145179"/>
                    <a:pt x="873591" y="144893"/>
                    <a:pt x="875860" y="146417"/>
                  </a:cubicBezTo>
                  <a:lnTo>
                    <a:pt x="877468" y="147274"/>
                  </a:lnTo>
                  <a:cubicBezTo>
                    <a:pt x="878224" y="147560"/>
                    <a:pt x="878791" y="147941"/>
                    <a:pt x="879264" y="148417"/>
                  </a:cubicBezTo>
                  <a:cubicBezTo>
                    <a:pt x="880021" y="149179"/>
                    <a:pt x="880493" y="150037"/>
                    <a:pt x="880777" y="150799"/>
                  </a:cubicBezTo>
                  <a:cubicBezTo>
                    <a:pt x="881912" y="153561"/>
                    <a:pt x="881723" y="156895"/>
                    <a:pt x="880493" y="159657"/>
                  </a:cubicBezTo>
                  <a:lnTo>
                    <a:pt x="842293" y="234714"/>
                  </a:lnTo>
                  <a:cubicBezTo>
                    <a:pt x="841537" y="236619"/>
                    <a:pt x="839457" y="238333"/>
                    <a:pt x="837093" y="239095"/>
                  </a:cubicBezTo>
                  <a:lnTo>
                    <a:pt x="837187" y="239191"/>
                  </a:lnTo>
                  <a:cubicBezTo>
                    <a:pt x="835580" y="239667"/>
                    <a:pt x="833216" y="239953"/>
                    <a:pt x="830947" y="238429"/>
                  </a:cubicBezTo>
                  <a:lnTo>
                    <a:pt x="829339" y="237381"/>
                  </a:lnTo>
                  <a:cubicBezTo>
                    <a:pt x="827354" y="236047"/>
                    <a:pt x="825841" y="233857"/>
                    <a:pt x="825179" y="231475"/>
                  </a:cubicBezTo>
                  <a:cubicBezTo>
                    <a:pt x="824801" y="230237"/>
                    <a:pt x="824422" y="227951"/>
                    <a:pt x="825652" y="226046"/>
                  </a:cubicBezTo>
                  <a:lnTo>
                    <a:pt x="864419" y="150037"/>
                  </a:lnTo>
                  <a:cubicBezTo>
                    <a:pt x="865176" y="148132"/>
                    <a:pt x="867256" y="146417"/>
                    <a:pt x="869620" y="145655"/>
                  </a:cubicBezTo>
                  <a:close/>
                  <a:moveTo>
                    <a:pt x="397791" y="111079"/>
                  </a:moveTo>
                  <a:cubicBezTo>
                    <a:pt x="402141" y="109841"/>
                    <a:pt x="407247" y="112699"/>
                    <a:pt x="409327" y="117080"/>
                  </a:cubicBezTo>
                  <a:lnTo>
                    <a:pt x="437882" y="192804"/>
                  </a:lnTo>
                  <a:cubicBezTo>
                    <a:pt x="439395" y="197185"/>
                    <a:pt x="436559" y="202519"/>
                    <a:pt x="430696" y="205377"/>
                  </a:cubicBezTo>
                  <a:cubicBezTo>
                    <a:pt x="428711" y="206520"/>
                    <a:pt x="428522" y="206615"/>
                    <a:pt x="424550" y="204043"/>
                  </a:cubicBezTo>
                  <a:cubicBezTo>
                    <a:pt x="424077" y="203567"/>
                    <a:pt x="423699" y="202805"/>
                    <a:pt x="423321" y="202138"/>
                  </a:cubicBezTo>
                  <a:cubicBezTo>
                    <a:pt x="422375" y="200519"/>
                    <a:pt x="421146" y="198519"/>
                    <a:pt x="419444" y="196614"/>
                  </a:cubicBezTo>
                  <a:lnTo>
                    <a:pt x="391740" y="123176"/>
                  </a:lnTo>
                  <a:cubicBezTo>
                    <a:pt x="390227" y="118890"/>
                    <a:pt x="392874" y="113651"/>
                    <a:pt x="397791" y="111079"/>
                  </a:cubicBezTo>
                  <a:close/>
                  <a:moveTo>
                    <a:pt x="642971" y="18"/>
                  </a:moveTo>
                  <a:cubicBezTo>
                    <a:pt x="649023" y="304"/>
                    <a:pt x="651860" y="5733"/>
                    <a:pt x="651670" y="10591"/>
                  </a:cubicBezTo>
                  <a:lnTo>
                    <a:pt x="637771" y="171658"/>
                  </a:lnTo>
                  <a:cubicBezTo>
                    <a:pt x="637676" y="174992"/>
                    <a:pt x="636069" y="176897"/>
                    <a:pt x="634745" y="178040"/>
                  </a:cubicBezTo>
                  <a:lnTo>
                    <a:pt x="634651" y="178040"/>
                  </a:lnTo>
                  <a:cubicBezTo>
                    <a:pt x="633138" y="179278"/>
                    <a:pt x="631247" y="180040"/>
                    <a:pt x="629166" y="180326"/>
                  </a:cubicBezTo>
                  <a:lnTo>
                    <a:pt x="618860" y="173468"/>
                  </a:lnTo>
                  <a:cubicBezTo>
                    <a:pt x="618482" y="172325"/>
                    <a:pt x="618198" y="170992"/>
                    <a:pt x="618198" y="169372"/>
                  </a:cubicBezTo>
                  <a:lnTo>
                    <a:pt x="632098" y="8781"/>
                  </a:lnTo>
                  <a:cubicBezTo>
                    <a:pt x="632381" y="2685"/>
                    <a:pt x="637771" y="-268"/>
                    <a:pt x="642971" y="18"/>
                  </a:cubicBezTo>
                  <a:close/>
                </a:path>
              </a:pathLst>
            </a:custGeom>
            <a:solidFill>
              <a:srgbClr val="869DAE"/>
            </a:solidFill>
            <a:ln w="9455" cap="flat">
              <a:noFill/>
              <a:prstDash val="solid"/>
              <a:miter/>
            </a:ln>
          </p:spPr>
          <p:txBody>
            <a:bodyPr rtlCol="0" anchor="ctr"/>
            <a:lstStyle/>
            <a:p>
              <a:endParaRPr lang="en-GB"/>
            </a:p>
          </p:txBody>
        </p:sp>
      </p:grpSp>
      <p:grpSp>
        <p:nvGrpSpPr>
          <p:cNvPr id="127" name="Group 126">
            <a:extLst>
              <a:ext uri="{FF2B5EF4-FFF2-40B4-BE49-F238E27FC236}">
                <a16:creationId xmlns:a16="http://schemas.microsoft.com/office/drawing/2014/main" id="{F79A141F-5254-B441-6B62-56F6614A03DE}"/>
              </a:ext>
            </a:extLst>
          </p:cNvPr>
          <p:cNvGrpSpPr/>
          <p:nvPr userDrawn="1"/>
        </p:nvGrpSpPr>
        <p:grpSpPr>
          <a:xfrm rot="19124235">
            <a:off x="5057205" y="5517499"/>
            <a:ext cx="1004142" cy="1270542"/>
            <a:chOff x="5713373" y="2495550"/>
            <a:chExt cx="1204455" cy="1523999"/>
          </a:xfrm>
        </p:grpSpPr>
        <p:sp>
          <p:nvSpPr>
            <p:cNvPr id="192" name="Freeform 191">
              <a:extLst>
                <a:ext uri="{FF2B5EF4-FFF2-40B4-BE49-F238E27FC236}">
                  <a16:creationId xmlns:a16="http://schemas.microsoft.com/office/drawing/2014/main" id="{FA47170D-C870-AF56-EACE-C8DD4D43B284}"/>
                </a:ext>
              </a:extLst>
            </p:cNvPr>
            <p:cNvSpPr/>
            <p:nvPr/>
          </p:nvSpPr>
          <p:spPr>
            <a:xfrm>
              <a:off x="5756928" y="2707584"/>
              <a:ext cx="1001300" cy="1194588"/>
            </a:xfrm>
            <a:custGeom>
              <a:avLst/>
              <a:gdLst>
                <a:gd name="connsiteX0" fmla="*/ 442700 w 1001300"/>
                <a:gd name="connsiteY0" fmla="*/ 0 h 1194588"/>
                <a:gd name="connsiteX1" fmla="*/ 201400 w 1001300"/>
                <a:gd name="connsiteY1" fmla="*/ 104124 h 1194588"/>
                <a:gd name="connsiteX2" fmla="*/ 0 w 1001300"/>
                <a:gd name="connsiteY2" fmla="*/ 981607 h 1194588"/>
                <a:gd name="connsiteX3" fmla="*/ 72200 w 1001300"/>
                <a:gd name="connsiteY3" fmla="*/ 1060174 h 1194588"/>
                <a:gd name="connsiteX4" fmla="*/ 645050 w 1001300"/>
                <a:gd name="connsiteY4" fmla="*/ 1194589 h 1194588"/>
                <a:gd name="connsiteX5" fmla="*/ 802750 w 1001300"/>
                <a:gd name="connsiteY5" fmla="*/ 1160512 h 1194588"/>
                <a:gd name="connsiteX6" fmla="*/ 1001300 w 1001300"/>
                <a:gd name="connsiteY6" fmla="*/ 389046 h 1194588"/>
                <a:gd name="connsiteX7" fmla="*/ 982300 w 1001300"/>
                <a:gd name="connsiteY7" fmla="*/ 227180 h 1194588"/>
                <a:gd name="connsiteX8" fmla="*/ 883500 w 1001300"/>
                <a:gd name="connsiteY8" fmla="*/ 93712 h 1194588"/>
                <a:gd name="connsiteX9" fmla="*/ 442700 w 1001300"/>
                <a:gd name="connsiteY9" fmla="*/ 0 h 119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01300" h="1194588">
                  <a:moveTo>
                    <a:pt x="442700" y="0"/>
                  </a:moveTo>
                  <a:lnTo>
                    <a:pt x="201400" y="104124"/>
                  </a:lnTo>
                  <a:lnTo>
                    <a:pt x="0" y="981607"/>
                  </a:lnTo>
                  <a:lnTo>
                    <a:pt x="72200" y="1060174"/>
                  </a:lnTo>
                  <a:lnTo>
                    <a:pt x="645050" y="1194589"/>
                  </a:lnTo>
                  <a:lnTo>
                    <a:pt x="802750" y="1160512"/>
                  </a:lnTo>
                  <a:lnTo>
                    <a:pt x="1001300" y="389046"/>
                  </a:lnTo>
                  <a:lnTo>
                    <a:pt x="982300" y="227180"/>
                  </a:lnTo>
                  <a:lnTo>
                    <a:pt x="883500" y="93712"/>
                  </a:lnTo>
                  <a:lnTo>
                    <a:pt x="442700" y="0"/>
                  </a:lnTo>
                  <a:close/>
                </a:path>
              </a:pathLst>
            </a:custGeom>
            <a:solidFill>
              <a:srgbClr val="FFFFFF"/>
            </a:solidFill>
            <a:ln w="9450" cap="flat">
              <a:noFill/>
              <a:prstDash val="solid"/>
              <a:miter/>
            </a:ln>
          </p:spPr>
          <p:txBody>
            <a:bodyPr rtlCol="0" anchor="ctr"/>
            <a:lstStyle/>
            <a:p>
              <a:endParaRPr lang="en-GB"/>
            </a:p>
          </p:txBody>
        </p:sp>
        <p:grpSp>
          <p:nvGrpSpPr>
            <p:cNvPr id="193" name="Graphic 3">
              <a:extLst>
                <a:ext uri="{FF2B5EF4-FFF2-40B4-BE49-F238E27FC236}">
                  <a16:creationId xmlns:a16="http://schemas.microsoft.com/office/drawing/2014/main" id="{23D25774-57F9-A93A-84A7-E15C1C2ABC02}"/>
                </a:ext>
              </a:extLst>
            </p:cNvPr>
            <p:cNvGrpSpPr/>
            <p:nvPr/>
          </p:nvGrpSpPr>
          <p:grpSpPr>
            <a:xfrm>
              <a:off x="5756123" y="2538146"/>
              <a:ext cx="1161705" cy="1481403"/>
              <a:chOff x="5756123" y="2538146"/>
              <a:chExt cx="1161705" cy="1481403"/>
            </a:xfrm>
            <a:solidFill>
              <a:srgbClr val="FFFFFF"/>
            </a:solidFill>
          </p:grpSpPr>
          <p:sp>
            <p:nvSpPr>
              <p:cNvPr id="199" name="Freeform 198">
                <a:extLst>
                  <a:ext uri="{FF2B5EF4-FFF2-40B4-BE49-F238E27FC236}">
                    <a16:creationId xmlns:a16="http://schemas.microsoft.com/office/drawing/2014/main" id="{C810F04F-BF77-9236-04E3-4803B9E2F0F3}"/>
                  </a:ext>
                </a:extLst>
              </p:cNvPr>
              <p:cNvSpPr/>
              <p:nvPr/>
            </p:nvSpPr>
            <p:spPr>
              <a:xfrm>
                <a:off x="5931665" y="3491356"/>
                <a:ext cx="622313" cy="362199"/>
              </a:xfrm>
              <a:custGeom>
                <a:avLst/>
                <a:gdLst>
                  <a:gd name="connsiteX0" fmla="*/ 573864 w 622313"/>
                  <a:gd name="connsiteY0" fmla="*/ 167545 h 362199"/>
                  <a:gd name="connsiteX1" fmla="*/ 560564 w 622313"/>
                  <a:gd name="connsiteY1" fmla="*/ 178904 h 362199"/>
                  <a:gd name="connsiteX2" fmla="*/ 557714 w 622313"/>
                  <a:gd name="connsiteY2" fmla="*/ 178904 h 362199"/>
                  <a:gd name="connsiteX3" fmla="*/ 546314 w 622313"/>
                  <a:gd name="connsiteY3" fmla="*/ 162812 h 362199"/>
                  <a:gd name="connsiteX4" fmla="*/ 555814 w 622313"/>
                  <a:gd name="connsiteY4" fmla="*/ 120216 h 362199"/>
                  <a:gd name="connsiteX5" fmla="*/ 47564 w 622313"/>
                  <a:gd name="connsiteY5" fmla="*/ 0 h 362199"/>
                  <a:gd name="connsiteX6" fmla="*/ 1014 w 622313"/>
                  <a:gd name="connsiteY6" fmla="*/ 198783 h 362199"/>
                  <a:gd name="connsiteX7" fmla="*/ 1014 w 622313"/>
                  <a:gd name="connsiteY7" fmla="*/ 198783 h 362199"/>
                  <a:gd name="connsiteX8" fmla="*/ 29514 w 622313"/>
                  <a:gd name="connsiteY8" fmla="*/ 244219 h 362199"/>
                  <a:gd name="connsiteX9" fmla="*/ 531114 w 622313"/>
                  <a:gd name="connsiteY9" fmla="*/ 360649 h 362199"/>
                  <a:gd name="connsiteX10" fmla="*/ 559614 w 622313"/>
                  <a:gd name="connsiteY10" fmla="*/ 356862 h 362199"/>
                  <a:gd name="connsiteX11" fmla="*/ 575764 w 622313"/>
                  <a:gd name="connsiteY11" fmla="*/ 333198 h 362199"/>
                  <a:gd name="connsiteX12" fmla="*/ 622314 w 622313"/>
                  <a:gd name="connsiteY12" fmla="*/ 134415 h 362199"/>
                  <a:gd name="connsiteX13" fmla="*/ 583364 w 622313"/>
                  <a:gd name="connsiteY13" fmla="*/ 124949 h 362199"/>
                  <a:gd name="connsiteX14" fmla="*/ 573864 w 622313"/>
                  <a:gd name="connsiteY14" fmla="*/ 167545 h 3621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622313" h="362199">
                    <a:moveTo>
                      <a:pt x="573864" y="167545"/>
                    </a:moveTo>
                    <a:cubicBezTo>
                      <a:pt x="573864" y="175118"/>
                      <a:pt x="567214" y="178904"/>
                      <a:pt x="560564" y="178904"/>
                    </a:cubicBezTo>
                    <a:lnTo>
                      <a:pt x="557714" y="178904"/>
                    </a:lnTo>
                    <a:cubicBezTo>
                      <a:pt x="549164" y="178904"/>
                      <a:pt x="546314" y="171332"/>
                      <a:pt x="546314" y="162812"/>
                    </a:cubicBezTo>
                    <a:lnTo>
                      <a:pt x="555814" y="120216"/>
                    </a:lnTo>
                    <a:lnTo>
                      <a:pt x="47564" y="0"/>
                    </a:lnTo>
                    <a:lnTo>
                      <a:pt x="1014" y="198783"/>
                    </a:lnTo>
                    <a:lnTo>
                      <a:pt x="1014" y="198783"/>
                    </a:lnTo>
                    <a:cubicBezTo>
                      <a:pt x="-3736" y="219607"/>
                      <a:pt x="8614" y="240432"/>
                      <a:pt x="29514" y="244219"/>
                    </a:cubicBezTo>
                    <a:lnTo>
                      <a:pt x="531114" y="360649"/>
                    </a:lnTo>
                    <a:cubicBezTo>
                      <a:pt x="540614" y="363488"/>
                      <a:pt x="551064" y="362542"/>
                      <a:pt x="559614" y="356862"/>
                    </a:cubicBezTo>
                    <a:cubicBezTo>
                      <a:pt x="567214" y="351183"/>
                      <a:pt x="572914" y="342663"/>
                      <a:pt x="575764" y="333198"/>
                    </a:cubicBezTo>
                    <a:lnTo>
                      <a:pt x="622314" y="134415"/>
                    </a:lnTo>
                    <a:lnTo>
                      <a:pt x="583364" y="124949"/>
                    </a:lnTo>
                    <a:lnTo>
                      <a:pt x="573864" y="167545"/>
                    </a:lnTo>
                    <a:close/>
                  </a:path>
                </a:pathLst>
              </a:custGeom>
              <a:solidFill>
                <a:srgbClr val="FFFFFF"/>
              </a:solidFill>
              <a:ln w="9450" cap="flat">
                <a:noFill/>
                <a:prstDash val="solid"/>
                <a:miter/>
              </a:ln>
            </p:spPr>
            <p:txBody>
              <a:bodyPr rtlCol="0" anchor="ctr"/>
              <a:lstStyle/>
              <a:p>
                <a:endParaRPr lang="en-GB"/>
              </a:p>
            </p:txBody>
          </p:sp>
          <p:sp>
            <p:nvSpPr>
              <p:cNvPr id="200" name="Freeform 199">
                <a:extLst>
                  <a:ext uri="{FF2B5EF4-FFF2-40B4-BE49-F238E27FC236}">
                    <a16:creationId xmlns:a16="http://schemas.microsoft.com/office/drawing/2014/main" id="{28BD133C-E56A-EA5F-32FA-59B11C6387F4}"/>
                  </a:ext>
                </a:extLst>
              </p:cNvPr>
              <p:cNvSpPr/>
              <p:nvPr/>
            </p:nvSpPr>
            <p:spPr>
              <a:xfrm>
                <a:off x="5985879" y="3391018"/>
                <a:ext cx="588656" cy="206355"/>
              </a:xfrm>
              <a:custGeom>
                <a:avLst/>
                <a:gdLst>
                  <a:gd name="connsiteX0" fmla="*/ 559550 w 588656"/>
                  <a:gd name="connsiteY0" fmla="*/ 118323 h 206355"/>
                  <a:gd name="connsiteX1" fmla="*/ 57000 w 588656"/>
                  <a:gd name="connsiteY1" fmla="*/ 947 h 206355"/>
                  <a:gd name="connsiteX2" fmla="*/ 48450 w 588656"/>
                  <a:gd name="connsiteY2" fmla="*/ 0 h 206355"/>
                  <a:gd name="connsiteX3" fmla="*/ 11400 w 588656"/>
                  <a:gd name="connsiteY3" fmla="*/ 28398 h 206355"/>
                  <a:gd name="connsiteX4" fmla="*/ 11400 w 588656"/>
                  <a:gd name="connsiteY4" fmla="*/ 26504 h 206355"/>
                  <a:gd name="connsiteX5" fmla="*/ 0 w 588656"/>
                  <a:gd name="connsiteY5" fmla="*/ 71940 h 206355"/>
                  <a:gd name="connsiteX6" fmla="*/ 2850 w 588656"/>
                  <a:gd name="connsiteY6" fmla="*/ 71940 h 206355"/>
                  <a:gd name="connsiteX7" fmla="*/ 575700 w 588656"/>
                  <a:gd name="connsiteY7" fmla="*/ 206355 h 206355"/>
                  <a:gd name="connsiteX8" fmla="*/ 587100 w 588656"/>
                  <a:gd name="connsiteY8" fmla="*/ 162812 h 206355"/>
                  <a:gd name="connsiteX9" fmla="*/ 583300 w 588656"/>
                  <a:gd name="connsiteY9" fmla="*/ 134415 h 206355"/>
                  <a:gd name="connsiteX10" fmla="*/ 559550 w 588656"/>
                  <a:gd name="connsiteY10" fmla="*/ 118323 h 20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88656" h="206355">
                    <a:moveTo>
                      <a:pt x="559550" y="118323"/>
                    </a:moveTo>
                    <a:lnTo>
                      <a:pt x="57000" y="947"/>
                    </a:lnTo>
                    <a:cubicBezTo>
                      <a:pt x="54150" y="0"/>
                      <a:pt x="66500" y="0"/>
                      <a:pt x="48450" y="0"/>
                    </a:cubicBezTo>
                    <a:cubicBezTo>
                      <a:pt x="30400" y="0"/>
                      <a:pt x="15200" y="10412"/>
                      <a:pt x="11400" y="28398"/>
                    </a:cubicBezTo>
                    <a:lnTo>
                      <a:pt x="11400" y="26504"/>
                    </a:lnTo>
                    <a:lnTo>
                      <a:pt x="0" y="71940"/>
                    </a:lnTo>
                    <a:lnTo>
                      <a:pt x="2850" y="71940"/>
                    </a:lnTo>
                    <a:lnTo>
                      <a:pt x="575700" y="206355"/>
                    </a:lnTo>
                    <a:lnTo>
                      <a:pt x="587100" y="162812"/>
                    </a:lnTo>
                    <a:cubicBezTo>
                      <a:pt x="589950" y="153347"/>
                      <a:pt x="589000" y="142934"/>
                      <a:pt x="583300" y="134415"/>
                    </a:cubicBezTo>
                    <a:cubicBezTo>
                      <a:pt x="577600" y="126842"/>
                      <a:pt x="569050" y="121163"/>
                      <a:pt x="559550" y="118323"/>
                    </a:cubicBezTo>
                    <a:close/>
                  </a:path>
                </a:pathLst>
              </a:custGeom>
              <a:solidFill>
                <a:srgbClr val="FFFFFF"/>
              </a:solidFill>
              <a:ln w="9450" cap="flat">
                <a:noFill/>
                <a:prstDash val="solid"/>
                <a:miter/>
              </a:ln>
            </p:spPr>
            <p:txBody>
              <a:bodyPr rtlCol="0" anchor="ctr"/>
              <a:lstStyle/>
              <a:p>
                <a:endParaRPr lang="en-GB"/>
              </a:p>
            </p:txBody>
          </p:sp>
          <p:sp>
            <p:nvSpPr>
              <p:cNvPr id="202" name="Freeform 201">
                <a:extLst>
                  <a:ext uri="{FF2B5EF4-FFF2-40B4-BE49-F238E27FC236}">
                    <a16:creationId xmlns:a16="http://schemas.microsoft.com/office/drawing/2014/main" id="{BE12962B-B9E5-80CE-E3FC-7A26DC581FFD}"/>
                  </a:ext>
                </a:extLst>
              </p:cNvPr>
              <p:cNvSpPr/>
              <p:nvPr/>
            </p:nvSpPr>
            <p:spPr>
              <a:xfrm>
                <a:off x="5756123" y="2538146"/>
                <a:ext cx="1161705" cy="1481403"/>
              </a:xfrm>
              <a:custGeom>
                <a:avLst/>
                <a:gdLst>
                  <a:gd name="connsiteX0" fmla="*/ 1079055 w 1161705"/>
                  <a:gd name="connsiteY0" fmla="*/ 456253 h 1481403"/>
                  <a:gd name="connsiteX1" fmla="*/ 1161706 w 1161705"/>
                  <a:gd name="connsiteY1" fmla="*/ 216768 h 1481403"/>
                  <a:gd name="connsiteX2" fmla="*/ 1161706 w 1161705"/>
                  <a:gd name="connsiteY2" fmla="*/ 204462 h 1481403"/>
                  <a:gd name="connsiteX3" fmla="*/ 1153155 w 1161705"/>
                  <a:gd name="connsiteY3" fmla="*/ 195943 h 1481403"/>
                  <a:gd name="connsiteX4" fmla="*/ 999255 w 1161705"/>
                  <a:gd name="connsiteY4" fmla="*/ 134415 h 1481403"/>
                  <a:gd name="connsiteX5" fmla="*/ 983105 w 1161705"/>
                  <a:gd name="connsiteY5" fmla="*/ 138201 h 1481403"/>
                  <a:gd name="connsiteX6" fmla="*/ 875755 w 1161705"/>
                  <a:gd name="connsiteY6" fmla="*/ 266937 h 1481403"/>
                  <a:gd name="connsiteX7" fmla="*/ 843455 w 1161705"/>
                  <a:gd name="connsiteY7" fmla="*/ 257471 h 1481403"/>
                  <a:gd name="connsiteX8" fmla="*/ 797855 w 1161705"/>
                  <a:gd name="connsiteY8" fmla="*/ 247058 h 1481403"/>
                  <a:gd name="connsiteX9" fmla="*/ 811155 w 1161705"/>
                  <a:gd name="connsiteY9" fmla="*/ 195943 h 1481403"/>
                  <a:gd name="connsiteX10" fmla="*/ 802605 w 1161705"/>
                  <a:gd name="connsiteY10" fmla="*/ 150507 h 1481403"/>
                  <a:gd name="connsiteX11" fmla="*/ 763655 w 1161705"/>
                  <a:gd name="connsiteY11" fmla="*/ 123056 h 1481403"/>
                  <a:gd name="connsiteX12" fmla="*/ 701905 w 1161705"/>
                  <a:gd name="connsiteY12" fmla="*/ 107911 h 1481403"/>
                  <a:gd name="connsiteX13" fmla="*/ 655355 w 1161705"/>
                  <a:gd name="connsiteY13" fmla="*/ 114537 h 1481403"/>
                  <a:gd name="connsiteX14" fmla="*/ 627805 w 1161705"/>
                  <a:gd name="connsiteY14" fmla="*/ 151453 h 1481403"/>
                  <a:gd name="connsiteX15" fmla="*/ 616405 w 1161705"/>
                  <a:gd name="connsiteY15" fmla="*/ 203516 h 1481403"/>
                  <a:gd name="connsiteX16" fmla="*/ 541355 w 1161705"/>
                  <a:gd name="connsiteY16" fmla="*/ 189317 h 1481403"/>
                  <a:gd name="connsiteX17" fmla="*/ 502405 w 1161705"/>
                  <a:gd name="connsiteY17" fmla="*/ 24611 h 1481403"/>
                  <a:gd name="connsiteX18" fmla="*/ 490055 w 1161705"/>
                  <a:gd name="connsiteY18" fmla="*/ 13252 h 1481403"/>
                  <a:gd name="connsiteX19" fmla="*/ 324755 w 1161705"/>
                  <a:gd name="connsiteY19" fmla="*/ 0 h 1481403"/>
                  <a:gd name="connsiteX20" fmla="*/ 313355 w 1161705"/>
                  <a:gd name="connsiteY20" fmla="*/ 3786 h 1481403"/>
                  <a:gd name="connsiteX21" fmla="*/ 306705 w 1161705"/>
                  <a:gd name="connsiteY21" fmla="*/ 15145 h 1481403"/>
                  <a:gd name="connsiteX22" fmla="*/ 272505 w 1161705"/>
                  <a:gd name="connsiteY22" fmla="*/ 263150 h 1481403"/>
                  <a:gd name="connsiteX23" fmla="*/ 173705 w 1161705"/>
                  <a:gd name="connsiteY23" fmla="*/ 428802 h 1481403"/>
                  <a:gd name="connsiteX24" fmla="*/ 123355 w 1161705"/>
                  <a:gd name="connsiteY24" fmla="*/ 643677 h 1481403"/>
                  <a:gd name="connsiteX25" fmla="*/ 102455 w 1161705"/>
                  <a:gd name="connsiteY25" fmla="*/ 731709 h 1481403"/>
                  <a:gd name="connsiteX26" fmla="*/ 99605 w 1161705"/>
                  <a:gd name="connsiteY26" fmla="*/ 744015 h 1481403"/>
                  <a:gd name="connsiteX27" fmla="*/ 4605 w 1161705"/>
                  <a:gd name="connsiteY27" fmla="*/ 1144420 h 1481403"/>
                  <a:gd name="connsiteX28" fmla="*/ 4605 w 1161705"/>
                  <a:gd name="connsiteY28" fmla="*/ 1146313 h 1481403"/>
                  <a:gd name="connsiteX29" fmla="*/ 120505 w 1161705"/>
                  <a:gd name="connsiteY29" fmla="*/ 1335630 h 1481403"/>
                  <a:gd name="connsiteX30" fmla="*/ 723755 w 1161705"/>
                  <a:gd name="connsiteY30" fmla="*/ 1477618 h 1481403"/>
                  <a:gd name="connsiteX31" fmla="*/ 759855 w 1161705"/>
                  <a:gd name="connsiteY31" fmla="*/ 1481404 h 1481403"/>
                  <a:gd name="connsiteX32" fmla="*/ 842505 w 1161705"/>
                  <a:gd name="connsiteY32" fmla="*/ 1457739 h 1481403"/>
                  <a:gd name="connsiteX33" fmla="*/ 912805 w 1161705"/>
                  <a:gd name="connsiteY33" fmla="*/ 1360241 h 1481403"/>
                  <a:gd name="connsiteX34" fmla="*/ 912805 w 1161705"/>
                  <a:gd name="connsiteY34" fmla="*/ 1356455 h 1481403"/>
                  <a:gd name="connsiteX35" fmla="*/ 1007805 w 1161705"/>
                  <a:gd name="connsiteY35" fmla="*/ 956050 h 1481403"/>
                  <a:gd name="connsiteX36" fmla="*/ 1081905 w 1161705"/>
                  <a:gd name="connsiteY36" fmla="*/ 639891 h 1481403"/>
                  <a:gd name="connsiteX37" fmla="*/ 1073355 w 1161705"/>
                  <a:gd name="connsiteY37" fmla="*/ 462880 h 1481403"/>
                  <a:gd name="connsiteX38" fmla="*/ 1079055 w 1161705"/>
                  <a:gd name="connsiteY38" fmla="*/ 456253 h 1481403"/>
                  <a:gd name="connsiteX39" fmla="*/ 654405 w 1161705"/>
                  <a:gd name="connsiteY39" fmla="*/ 158080 h 1481403"/>
                  <a:gd name="connsiteX40" fmla="*/ 655355 w 1161705"/>
                  <a:gd name="connsiteY40" fmla="*/ 158080 h 1481403"/>
                  <a:gd name="connsiteX41" fmla="*/ 670555 w 1161705"/>
                  <a:gd name="connsiteY41" fmla="*/ 138201 h 1481403"/>
                  <a:gd name="connsiteX42" fmla="*/ 696205 w 1161705"/>
                  <a:gd name="connsiteY42" fmla="*/ 134415 h 1481403"/>
                  <a:gd name="connsiteX43" fmla="*/ 757955 w 1161705"/>
                  <a:gd name="connsiteY43" fmla="*/ 149560 h 1481403"/>
                  <a:gd name="connsiteX44" fmla="*/ 779805 w 1161705"/>
                  <a:gd name="connsiteY44" fmla="*/ 164706 h 1481403"/>
                  <a:gd name="connsiteX45" fmla="*/ 783605 w 1161705"/>
                  <a:gd name="connsiteY45" fmla="*/ 188370 h 1481403"/>
                  <a:gd name="connsiteX46" fmla="*/ 771255 w 1161705"/>
                  <a:gd name="connsiteY46" fmla="*/ 239486 h 1481403"/>
                  <a:gd name="connsiteX47" fmla="*/ 642055 w 1161705"/>
                  <a:gd name="connsiteY47" fmla="*/ 209195 h 1481403"/>
                  <a:gd name="connsiteX48" fmla="*/ 654405 w 1161705"/>
                  <a:gd name="connsiteY48" fmla="*/ 158080 h 1481403"/>
                  <a:gd name="connsiteX49" fmla="*/ 326655 w 1161705"/>
                  <a:gd name="connsiteY49" fmla="*/ 83299 h 1481403"/>
                  <a:gd name="connsiteX50" fmla="*/ 352305 w 1161705"/>
                  <a:gd name="connsiteY50" fmla="*/ 199729 h 1481403"/>
                  <a:gd name="connsiteX51" fmla="*/ 358005 w 1161705"/>
                  <a:gd name="connsiteY51" fmla="*/ 208248 h 1481403"/>
                  <a:gd name="connsiteX52" fmla="*/ 318105 w 1161705"/>
                  <a:gd name="connsiteY52" fmla="*/ 229073 h 1481403"/>
                  <a:gd name="connsiteX53" fmla="*/ 318105 w 1161705"/>
                  <a:gd name="connsiteY53" fmla="*/ 229073 h 1481403"/>
                  <a:gd name="connsiteX54" fmla="*/ 305755 w 1161705"/>
                  <a:gd name="connsiteY54" fmla="*/ 236646 h 1481403"/>
                  <a:gd name="connsiteX55" fmla="*/ 326655 w 1161705"/>
                  <a:gd name="connsiteY55" fmla="*/ 83299 h 1481403"/>
                  <a:gd name="connsiteX56" fmla="*/ 845355 w 1161705"/>
                  <a:gd name="connsiteY56" fmla="*/ 1023257 h 1481403"/>
                  <a:gd name="connsiteX57" fmla="*/ 780755 w 1161705"/>
                  <a:gd name="connsiteY57" fmla="*/ 1293980 h 1481403"/>
                  <a:gd name="connsiteX58" fmla="*/ 750355 w 1161705"/>
                  <a:gd name="connsiteY58" fmla="*/ 1334683 h 1481403"/>
                  <a:gd name="connsiteX59" fmla="*/ 716155 w 1161705"/>
                  <a:gd name="connsiteY59" fmla="*/ 1344149 h 1481403"/>
                  <a:gd name="connsiteX60" fmla="*/ 700955 w 1161705"/>
                  <a:gd name="connsiteY60" fmla="*/ 1343202 h 1481403"/>
                  <a:gd name="connsiteX61" fmla="*/ 198405 w 1161705"/>
                  <a:gd name="connsiteY61" fmla="*/ 1225826 h 1481403"/>
                  <a:gd name="connsiteX62" fmla="*/ 149005 w 1161705"/>
                  <a:gd name="connsiteY62" fmla="*/ 1146313 h 1481403"/>
                  <a:gd name="connsiteX63" fmla="*/ 213605 w 1161705"/>
                  <a:gd name="connsiteY63" fmla="*/ 876537 h 1481403"/>
                  <a:gd name="connsiteX64" fmla="*/ 293405 w 1161705"/>
                  <a:gd name="connsiteY64" fmla="*/ 827314 h 1481403"/>
                  <a:gd name="connsiteX65" fmla="*/ 795955 w 1161705"/>
                  <a:gd name="connsiteY65" fmla="*/ 943744 h 1481403"/>
                  <a:gd name="connsiteX66" fmla="*/ 836805 w 1161705"/>
                  <a:gd name="connsiteY66" fmla="*/ 974035 h 1481403"/>
                  <a:gd name="connsiteX67" fmla="*/ 845355 w 1161705"/>
                  <a:gd name="connsiteY67" fmla="*/ 1023257 h 1481403"/>
                  <a:gd name="connsiteX68" fmla="*/ 467255 w 1161705"/>
                  <a:gd name="connsiteY68" fmla="*/ 563217 h 1481403"/>
                  <a:gd name="connsiteX69" fmla="*/ 494805 w 1161705"/>
                  <a:gd name="connsiteY69" fmla="*/ 447734 h 1481403"/>
                  <a:gd name="connsiteX70" fmla="*/ 501455 w 1161705"/>
                  <a:gd name="connsiteY70" fmla="*/ 439215 h 1481403"/>
                  <a:gd name="connsiteX71" fmla="*/ 512855 w 1161705"/>
                  <a:gd name="connsiteY71" fmla="*/ 439215 h 1481403"/>
                  <a:gd name="connsiteX72" fmla="*/ 796905 w 1161705"/>
                  <a:gd name="connsiteY72" fmla="*/ 506422 h 1481403"/>
                  <a:gd name="connsiteX73" fmla="*/ 796905 w 1161705"/>
                  <a:gd name="connsiteY73" fmla="*/ 506422 h 1481403"/>
                  <a:gd name="connsiteX74" fmla="*/ 808305 w 1161705"/>
                  <a:gd name="connsiteY74" fmla="*/ 509262 h 1481403"/>
                  <a:gd name="connsiteX75" fmla="*/ 808305 w 1161705"/>
                  <a:gd name="connsiteY75" fmla="*/ 520621 h 1481403"/>
                  <a:gd name="connsiteX76" fmla="*/ 780755 w 1161705"/>
                  <a:gd name="connsiteY76" fmla="*/ 636104 h 1481403"/>
                  <a:gd name="connsiteX77" fmla="*/ 767455 w 1161705"/>
                  <a:gd name="connsiteY77" fmla="*/ 647463 h 1481403"/>
                  <a:gd name="connsiteX78" fmla="*/ 764605 w 1161705"/>
                  <a:gd name="connsiteY78" fmla="*/ 647463 h 1481403"/>
                  <a:gd name="connsiteX79" fmla="*/ 478655 w 1161705"/>
                  <a:gd name="connsiteY79" fmla="*/ 579309 h 1481403"/>
                  <a:gd name="connsiteX80" fmla="*/ 467255 w 1161705"/>
                  <a:gd name="connsiteY80" fmla="*/ 563217 h 1481403"/>
                  <a:gd name="connsiteX81" fmla="*/ 1006855 w 1161705"/>
                  <a:gd name="connsiteY81" fmla="*/ 639891 h 1481403"/>
                  <a:gd name="connsiteX82" fmla="*/ 958405 w 1161705"/>
                  <a:gd name="connsiteY82" fmla="*/ 842460 h 1481403"/>
                  <a:gd name="connsiteX83" fmla="*/ 945105 w 1161705"/>
                  <a:gd name="connsiteY83" fmla="*/ 853819 h 1481403"/>
                  <a:gd name="connsiteX84" fmla="*/ 942255 w 1161705"/>
                  <a:gd name="connsiteY84" fmla="*/ 853819 h 1481403"/>
                  <a:gd name="connsiteX85" fmla="*/ 930855 w 1161705"/>
                  <a:gd name="connsiteY85" fmla="*/ 837727 h 1481403"/>
                  <a:gd name="connsiteX86" fmla="*/ 979305 w 1161705"/>
                  <a:gd name="connsiteY86" fmla="*/ 635158 h 1481403"/>
                  <a:gd name="connsiteX87" fmla="*/ 807355 w 1161705"/>
                  <a:gd name="connsiteY87" fmla="*/ 358755 h 1481403"/>
                  <a:gd name="connsiteX88" fmla="*/ 549905 w 1161705"/>
                  <a:gd name="connsiteY88" fmla="*/ 298174 h 1481403"/>
                  <a:gd name="connsiteX89" fmla="*/ 375105 w 1161705"/>
                  <a:gd name="connsiteY89" fmla="*/ 326571 h 1481403"/>
                  <a:gd name="connsiteX90" fmla="*/ 271555 w 1161705"/>
                  <a:gd name="connsiteY90" fmla="*/ 468559 h 1481403"/>
                  <a:gd name="connsiteX91" fmla="*/ 222155 w 1161705"/>
                  <a:gd name="connsiteY91" fmla="*/ 674914 h 1481403"/>
                  <a:gd name="connsiteX92" fmla="*/ 206005 w 1161705"/>
                  <a:gd name="connsiteY92" fmla="*/ 686273 h 1481403"/>
                  <a:gd name="connsiteX93" fmla="*/ 206955 w 1161705"/>
                  <a:gd name="connsiteY93" fmla="*/ 686273 h 1481403"/>
                  <a:gd name="connsiteX94" fmla="*/ 197455 w 1161705"/>
                  <a:gd name="connsiteY94" fmla="*/ 667342 h 1481403"/>
                  <a:gd name="connsiteX95" fmla="*/ 246855 w 1161705"/>
                  <a:gd name="connsiteY95" fmla="*/ 460986 h 1481403"/>
                  <a:gd name="connsiteX96" fmla="*/ 362755 w 1161705"/>
                  <a:gd name="connsiteY96" fmla="*/ 301014 h 1481403"/>
                  <a:gd name="connsiteX97" fmla="*/ 557505 w 1161705"/>
                  <a:gd name="connsiteY97" fmla="*/ 269776 h 1481403"/>
                  <a:gd name="connsiteX98" fmla="*/ 814955 w 1161705"/>
                  <a:gd name="connsiteY98" fmla="*/ 330358 h 1481403"/>
                  <a:gd name="connsiteX99" fmla="*/ 975505 w 1161705"/>
                  <a:gd name="connsiteY99" fmla="*/ 445841 h 1481403"/>
                  <a:gd name="connsiteX100" fmla="*/ 1006855 w 1161705"/>
                  <a:gd name="connsiteY100" fmla="*/ 639891 h 1481403"/>
                  <a:gd name="connsiteX101" fmla="*/ 1059105 w 1161705"/>
                  <a:gd name="connsiteY101" fmla="*/ 427856 h 1481403"/>
                  <a:gd name="connsiteX102" fmla="*/ 1059105 w 1161705"/>
                  <a:gd name="connsiteY102" fmla="*/ 427856 h 1481403"/>
                  <a:gd name="connsiteX103" fmla="*/ 1026805 w 1161705"/>
                  <a:gd name="connsiteY103" fmla="*/ 375794 h 1481403"/>
                  <a:gd name="connsiteX104" fmla="*/ 1112305 w 1161705"/>
                  <a:gd name="connsiteY104" fmla="*/ 273563 h 1481403"/>
                  <a:gd name="connsiteX105" fmla="*/ 1059105 w 1161705"/>
                  <a:gd name="connsiteY105" fmla="*/ 427856 h 14814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1161705" h="1481403">
                    <a:moveTo>
                      <a:pt x="1079055" y="456253"/>
                    </a:moveTo>
                    <a:lnTo>
                      <a:pt x="1161706" y="216768"/>
                    </a:lnTo>
                    <a:lnTo>
                      <a:pt x="1161706" y="204462"/>
                    </a:lnTo>
                    <a:cubicBezTo>
                      <a:pt x="1161706" y="200676"/>
                      <a:pt x="1157905" y="197836"/>
                      <a:pt x="1153155" y="195943"/>
                    </a:cubicBezTo>
                    <a:lnTo>
                      <a:pt x="999255" y="134415"/>
                    </a:lnTo>
                    <a:cubicBezTo>
                      <a:pt x="993555" y="131575"/>
                      <a:pt x="986905" y="134415"/>
                      <a:pt x="983105" y="138201"/>
                    </a:cubicBezTo>
                    <a:lnTo>
                      <a:pt x="875755" y="266937"/>
                    </a:lnTo>
                    <a:cubicBezTo>
                      <a:pt x="865305" y="263150"/>
                      <a:pt x="854855" y="260311"/>
                      <a:pt x="843455" y="257471"/>
                    </a:cubicBezTo>
                    <a:lnTo>
                      <a:pt x="797855" y="247058"/>
                    </a:lnTo>
                    <a:lnTo>
                      <a:pt x="811155" y="195943"/>
                    </a:lnTo>
                    <a:cubicBezTo>
                      <a:pt x="814955" y="180798"/>
                      <a:pt x="811155" y="164706"/>
                      <a:pt x="802605" y="150507"/>
                    </a:cubicBezTo>
                    <a:cubicBezTo>
                      <a:pt x="793105" y="137255"/>
                      <a:pt x="778855" y="126842"/>
                      <a:pt x="763655" y="123056"/>
                    </a:cubicBezTo>
                    <a:lnTo>
                      <a:pt x="701905" y="107911"/>
                    </a:lnTo>
                    <a:cubicBezTo>
                      <a:pt x="685755" y="104124"/>
                      <a:pt x="668655" y="107911"/>
                      <a:pt x="655355" y="114537"/>
                    </a:cubicBezTo>
                    <a:cubicBezTo>
                      <a:pt x="640155" y="123056"/>
                      <a:pt x="630655" y="136308"/>
                      <a:pt x="627805" y="151453"/>
                    </a:cubicBezTo>
                    <a:lnTo>
                      <a:pt x="616405" y="203516"/>
                    </a:lnTo>
                    <a:lnTo>
                      <a:pt x="541355" y="189317"/>
                    </a:lnTo>
                    <a:lnTo>
                      <a:pt x="502405" y="24611"/>
                    </a:lnTo>
                    <a:cubicBezTo>
                      <a:pt x="502405" y="18932"/>
                      <a:pt x="495755" y="13252"/>
                      <a:pt x="490055" y="13252"/>
                    </a:cubicBezTo>
                    <a:lnTo>
                      <a:pt x="324755" y="0"/>
                    </a:lnTo>
                    <a:cubicBezTo>
                      <a:pt x="320955" y="0"/>
                      <a:pt x="316205" y="0"/>
                      <a:pt x="313355" y="3786"/>
                    </a:cubicBezTo>
                    <a:cubicBezTo>
                      <a:pt x="309555" y="6626"/>
                      <a:pt x="306705" y="9466"/>
                      <a:pt x="306705" y="15145"/>
                    </a:cubicBezTo>
                    <a:lnTo>
                      <a:pt x="272505" y="263150"/>
                    </a:lnTo>
                    <a:cubicBezTo>
                      <a:pt x="223105" y="306693"/>
                      <a:pt x="188905" y="363488"/>
                      <a:pt x="173705" y="428802"/>
                    </a:cubicBezTo>
                    <a:lnTo>
                      <a:pt x="123355" y="643677"/>
                    </a:lnTo>
                    <a:lnTo>
                      <a:pt x="102455" y="731709"/>
                    </a:lnTo>
                    <a:lnTo>
                      <a:pt x="99605" y="744015"/>
                    </a:lnTo>
                    <a:lnTo>
                      <a:pt x="4605" y="1144420"/>
                    </a:lnTo>
                    <a:lnTo>
                      <a:pt x="4605" y="1146313"/>
                    </a:lnTo>
                    <a:cubicBezTo>
                      <a:pt x="-16295" y="1231506"/>
                      <a:pt x="35955" y="1314805"/>
                      <a:pt x="120505" y="1335630"/>
                    </a:cubicBezTo>
                    <a:lnTo>
                      <a:pt x="723755" y="1477618"/>
                    </a:lnTo>
                    <a:cubicBezTo>
                      <a:pt x="736105" y="1480457"/>
                      <a:pt x="748455" y="1481404"/>
                      <a:pt x="759855" y="1481404"/>
                    </a:cubicBezTo>
                    <a:cubicBezTo>
                      <a:pt x="788355" y="1481404"/>
                      <a:pt x="815905" y="1472885"/>
                      <a:pt x="842505" y="1457739"/>
                    </a:cubicBezTo>
                    <a:cubicBezTo>
                      <a:pt x="878605" y="1435968"/>
                      <a:pt x="903305" y="1401891"/>
                      <a:pt x="912805" y="1360241"/>
                    </a:cubicBezTo>
                    <a:lnTo>
                      <a:pt x="912805" y="1356455"/>
                    </a:lnTo>
                    <a:lnTo>
                      <a:pt x="1007805" y="956050"/>
                    </a:lnTo>
                    <a:lnTo>
                      <a:pt x="1081905" y="639891"/>
                    </a:lnTo>
                    <a:cubicBezTo>
                      <a:pt x="1095206" y="579309"/>
                      <a:pt x="1091405" y="519675"/>
                      <a:pt x="1073355" y="462880"/>
                    </a:cubicBezTo>
                    <a:cubicBezTo>
                      <a:pt x="1076206" y="462880"/>
                      <a:pt x="1077155" y="459093"/>
                      <a:pt x="1079055" y="456253"/>
                    </a:cubicBezTo>
                    <a:close/>
                    <a:moveTo>
                      <a:pt x="654405" y="158080"/>
                    </a:moveTo>
                    <a:lnTo>
                      <a:pt x="655355" y="158080"/>
                    </a:lnTo>
                    <a:cubicBezTo>
                      <a:pt x="657255" y="149560"/>
                      <a:pt x="662005" y="141988"/>
                      <a:pt x="670555" y="138201"/>
                    </a:cubicBezTo>
                    <a:cubicBezTo>
                      <a:pt x="679105" y="134415"/>
                      <a:pt x="688605" y="132522"/>
                      <a:pt x="696205" y="134415"/>
                    </a:cubicBezTo>
                    <a:lnTo>
                      <a:pt x="757955" y="149560"/>
                    </a:lnTo>
                    <a:cubicBezTo>
                      <a:pt x="767455" y="152400"/>
                      <a:pt x="774105" y="156186"/>
                      <a:pt x="779805" y="164706"/>
                    </a:cubicBezTo>
                    <a:cubicBezTo>
                      <a:pt x="785505" y="171332"/>
                      <a:pt x="786455" y="179851"/>
                      <a:pt x="783605" y="188370"/>
                    </a:cubicBezTo>
                    <a:lnTo>
                      <a:pt x="771255" y="239486"/>
                    </a:lnTo>
                    <a:lnTo>
                      <a:pt x="642055" y="209195"/>
                    </a:lnTo>
                    <a:lnTo>
                      <a:pt x="654405" y="158080"/>
                    </a:lnTo>
                    <a:close/>
                    <a:moveTo>
                      <a:pt x="326655" y="83299"/>
                    </a:moveTo>
                    <a:lnTo>
                      <a:pt x="352305" y="199729"/>
                    </a:lnTo>
                    <a:cubicBezTo>
                      <a:pt x="352305" y="203516"/>
                      <a:pt x="355155" y="206355"/>
                      <a:pt x="358005" y="208248"/>
                    </a:cubicBezTo>
                    <a:cubicBezTo>
                      <a:pt x="344705" y="213928"/>
                      <a:pt x="330455" y="220554"/>
                      <a:pt x="318105" y="229073"/>
                    </a:cubicBezTo>
                    <a:lnTo>
                      <a:pt x="318105" y="229073"/>
                    </a:lnTo>
                    <a:cubicBezTo>
                      <a:pt x="314305" y="230966"/>
                      <a:pt x="309555" y="233806"/>
                      <a:pt x="305755" y="236646"/>
                    </a:cubicBezTo>
                    <a:lnTo>
                      <a:pt x="326655" y="83299"/>
                    </a:lnTo>
                    <a:close/>
                    <a:moveTo>
                      <a:pt x="845355" y="1023257"/>
                    </a:moveTo>
                    <a:lnTo>
                      <a:pt x="780755" y="1293980"/>
                    </a:lnTo>
                    <a:cubicBezTo>
                      <a:pt x="776005" y="1311019"/>
                      <a:pt x="765555" y="1325217"/>
                      <a:pt x="750355" y="1334683"/>
                    </a:cubicBezTo>
                    <a:cubicBezTo>
                      <a:pt x="740855" y="1341309"/>
                      <a:pt x="728505" y="1344149"/>
                      <a:pt x="716155" y="1344149"/>
                    </a:cubicBezTo>
                    <a:cubicBezTo>
                      <a:pt x="703805" y="1344149"/>
                      <a:pt x="706655" y="1344149"/>
                      <a:pt x="700955" y="1343202"/>
                    </a:cubicBezTo>
                    <a:lnTo>
                      <a:pt x="198405" y="1225826"/>
                    </a:lnTo>
                    <a:cubicBezTo>
                      <a:pt x="162305" y="1217307"/>
                      <a:pt x="140455" y="1182283"/>
                      <a:pt x="149005" y="1146313"/>
                    </a:cubicBezTo>
                    <a:lnTo>
                      <a:pt x="213605" y="876537"/>
                    </a:lnTo>
                    <a:cubicBezTo>
                      <a:pt x="222155" y="840567"/>
                      <a:pt x="257305" y="818795"/>
                      <a:pt x="293405" y="827314"/>
                    </a:cubicBezTo>
                    <a:lnTo>
                      <a:pt x="795955" y="943744"/>
                    </a:lnTo>
                    <a:cubicBezTo>
                      <a:pt x="813055" y="948477"/>
                      <a:pt x="828255" y="958890"/>
                      <a:pt x="836805" y="974035"/>
                    </a:cubicBezTo>
                    <a:cubicBezTo>
                      <a:pt x="845355" y="989180"/>
                      <a:pt x="849155" y="1007165"/>
                      <a:pt x="845355" y="1023257"/>
                    </a:cubicBezTo>
                    <a:close/>
                    <a:moveTo>
                      <a:pt x="467255" y="563217"/>
                    </a:moveTo>
                    <a:lnTo>
                      <a:pt x="494805" y="447734"/>
                    </a:lnTo>
                    <a:cubicBezTo>
                      <a:pt x="494805" y="444894"/>
                      <a:pt x="498605" y="439215"/>
                      <a:pt x="501455" y="439215"/>
                    </a:cubicBezTo>
                    <a:lnTo>
                      <a:pt x="512855" y="439215"/>
                    </a:lnTo>
                    <a:lnTo>
                      <a:pt x="796905" y="506422"/>
                    </a:lnTo>
                    <a:lnTo>
                      <a:pt x="796905" y="506422"/>
                    </a:lnTo>
                    <a:cubicBezTo>
                      <a:pt x="796905" y="506422"/>
                      <a:pt x="805455" y="506422"/>
                      <a:pt x="808305" y="509262"/>
                    </a:cubicBezTo>
                    <a:lnTo>
                      <a:pt x="808305" y="520621"/>
                    </a:lnTo>
                    <a:lnTo>
                      <a:pt x="780755" y="636104"/>
                    </a:lnTo>
                    <a:cubicBezTo>
                      <a:pt x="780755" y="643677"/>
                      <a:pt x="774105" y="647463"/>
                      <a:pt x="767455" y="647463"/>
                    </a:cubicBezTo>
                    <a:lnTo>
                      <a:pt x="764605" y="647463"/>
                    </a:lnTo>
                    <a:lnTo>
                      <a:pt x="478655" y="579309"/>
                    </a:lnTo>
                    <a:cubicBezTo>
                      <a:pt x="470105" y="578363"/>
                      <a:pt x="467255" y="571737"/>
                      <a:pt x="467255" y="563217"/>
                    </a:cubicBezTo>
                    <a:close/>
                    <a:moveTo>
                      <a:pt x="1006855" y="639891"/>
                    </a:moveTo>
                    <a:lnTo>
                      <a:pt x="958405" y="842460"/>
                    </a:lnTo>
                    <a:cubicBezTo>
                      <a:pt x="958405" y="850032"/>
                      <a:pt x="951755" y="853819"/>
                      <a:pt x="945105" y="853819"/>
                    </a:cubicBezTo>
                    <a:lnTo>
                      <a:pt x="942255" y="853819"/>
                    </a:lnTo>
                    <a:cubicBezTo>
                      <a:pt x="933705" y="852872"/>
                      <a:pt x="930855" y="846246"/>
                      <a:pt x="930855" y="837727"/>
                    </a:cubicBezTo>
                    <a:lnTo>
                      <a:pt x="979305" y="635158"/>
                    </a:lnTo>
                    <a:cubicBezTo>
                      <a:pt x="1007805" y="512102"/>
                      <a:pt x="930855" y="387153"/>
                      <a:pt x="807355" y="358755"/>
                    </a:cubicBezTo>
                    <a:lnTo>
                      <a:pt x="549905" y="298174"/>
                    </a:lnTo>
                    <a:cubicBezTo>
                      <a:pt x="489105" y="283975"/>
                      <a:pt x="427355" y="293441"/>
                      <a:pt x="375105" y="326571"/>
                    </a:cubicBezTo>
                    <a:cubicBezTo>
                      <a:pt x="322855" y="357809"/>
                      <a:pt x="284855" y="407978"/>
                      <a:pt x="271555" y="468559"/>
                    </a:cubicBezTo>
                    <a:lnTo>
                      <a:pt x="222155" y="674914"/>
                    </a:lnTo>
                    <a:cubicBezTo>
                      <a:pt x="222155" y="683434"/>
                      <a:pt x="214555" y="687220"/>
                      <a:pt x="206005" y="686273"/>
                    </a:cubicBezTo>
                    <a:lnTo>
                      <a:pt x="206955" y="686273"/>
                    </a:lnTo>
                    <a:cubicBezTo>
                      <a:pt x="200305" y="682487"/>
                      <a:pt x="194605" y="675861"/>
                      <a:pt x="197455" y="667342"/>
                    </a:cubicBezTo>
                    <a:lnTo>
                      <a:pt x="246855" y="460986"/>
                    </a:lnTo>
                    <a:cubicBezTo>
                      <a:pt x="262055" y="393779"/>
                      <a:pt x="303855" y="336984"/>
                      <a:pt x="362755" y="301014"/>
                    </a:cubicBezTo>
                    <a:cubicBezTo>
                      <a:pt x="419755" y="265990"/>
                      <a:pt x="490055" y="253684"/>
                      <a:pt x="557505" y="269776"/>
                    </a:cubicBezTo>
                    <a:lnTo>
                      <a:pt x="814955" y="330358"/>
                    </a:lnTo>
                    <a:cubicBezTo>
                      <a:pt x="882405" y="345503"/>
                      <a:pt x="939405" y="387153"/>
                      <a:pt x="975505" y="445841"/>
                    </a:cubicBezTo>
                    <a:cubicBezTo>
                      <a:pt x="1010655" y="502636"/>
                      <a:pt x="1023005" y="572683"/>
                      <a:pt x="1006855" y="639891"/>
                    </a:cubicBezTo>
                    <a:close/>
                    <a:moveTo>
                      <a:pt x="1059105" y="427856"/>
                    </a:moveTo>
                    <a:lnTo>
                      <a:pt x="1059105" y="427856"/>
                    </a:lnTo>
                    <a:cubicBezTo>
                      <a:pt x="1050555" y="409871"/>
                      <a:pt x="1039155" y="392832"/>
                      <a:pt x="1026805" y="375794"/>
                    </a:cubicBezTo>
                    <a:cubicBezTo>
                      <a:pt x="1014455" y="358755"/>
                      <a:pt x="1112305" y="273563"/>
                      <a:pt x="1112305" y="273563"/>
                    </a:cubicBezTo>
                    <a:lnTo>
                      <a:pt x="1059105" y="427856"/>
                    </a:lnTo>
                    <a:close/>
                  </a:path>
                </a:pathLst>
              </a:custGeom>
              <a:solidFill>
                <a:srgbClr val="FFFFFF"/>
              </a:solidFill>
              <a:ln w="9450" cap="flat">
                <a:noFill/>
                <a:prstDash val="solid"/>
                <a:miter/>
              </a:ln>
            </p:spPr>
            <p:txBody>
              <a:bodyPr rtlCol="0" anchor="ctr"/>
              <a:lstStyle/>
              <a:p>
                <a:endParaRPr lang="en-GB"/>
              </a:p>
            </p:txBody>
          </p:sp>
        </p:grpSp>
        <p:grpSp>
          <p:nvGrpSpPr>
            <p:cNvPr id="194" name="Graphic 3">
              <a:extLst>
                <a:ext uri="{FF2B5EF4-FFF2-40B4-BE49-F238E27FC236}">
                  <a16:creationId xmlns:a16="http://schemas.microsoft.com/office/drawing/2014/main" id="{77C8E5DE-E18E-0783-595D-0DC201D4A5A6}"/>
                </a:ext>
              </a:extLst>
            </p:cNvPr>
            <p:cNvGrpSpPr/>
            <p:nvPr/>
          </p:nvGrpSpPr>
          <p:grpSpPr>
            <a:xfrm>
              <a:off x="5713373" y="2495550"/>
              <a:ext cx="1161705" cy="1481403"/>
              <a:chOff x="5713373" y="2495550"/>
              <a:chExt cx="1161705" cy="1481403"/>
            </a:xfrm>
            <a:solidFill>
              <a:srgbClr val="889FAF"/>
            </a:solidFill>
          </p:grpSpPr>
          <p:sp>
            <p:nvSpPr>
              <p:cNvPr id="196" name="Freeform 195">
                <a:extLst>
                  <a:ext uri="{FF2B5EF4-FFF2-40B4-BE49-F238E27FC236}">
                    <a16:creationId xmlns:a16="http://schemas.microsoft.com/office/drawing/2014/main" id="{FFAB0D46-2929-F266-9700-02F3DB8983AD}"/>
                  </a:ext>
                </a:extLst>
              </p:cNvPr>
              <p:cNvSpPr/>
              <p:nvPr/>
            </p:nvSpPr>
            <p:spPr>
              <a:xfrm>
                <a:off x="5888915" y="3448759"/>
                <a:ext cx="622313" cy="362199"/>
              </a:xfrm>
              <a:custGeom>
                <a:avLst/>
                <a:gdLst>
                  <a:gd name="connsiteX0" fmla="*/ 573864 w 622313"/>
                  <a:gd name="connsiteY0" fmla="*/ 167545 h 362199"/>
                  <a:gd name="connsiteX1" fmla="*/ 560564 w 622313"/>
                  <a:gd name="connsiteY1" fmla="*/ 178904 h 362199"/>
                  <a:gd name="connsiteX2" fmla="*/ 557714 w 622313"/>
                  <a:gd name="connsiteY2" fmla="*/ 178904 h 362199"/>
                  <a:gd name="connsiteX3" fmla="*/ 546314 w 622313"/>
                  <a:gd name="connsiteY3" fmla="*/ 162812 h 362199"/>
                  <a:gd name="connsiteX4" fmla="*/ 555814 w 622313"/>
                  <a:gd name="connsiteY4" fmla="*/ 120216 h 362199"/>
                  <a:gd name="connsiteX5" fmla="*/ 47564 w 622313"/>
                  <a:gd name="connsiteY5" fmla="*/ 0 h 362199"/>
                  <a:gd name="connsiteX6" fmla="*/ 1014 w 622313"/>
                  <a:gd name="connsiteY6" fmla="*/ 198783 h 362199"/>
                  <a:gd name="connsiteX7" fmla="*/ 1014 w 622313"/>
                  <a:gd name="connsiteY7" fmla="*/ 198783 h 362199"/>
                  <a:gd name="connsiteX8" fmla="*/ 29514 w 622313"/>
                  <a:gd name="connsiteY8" fmla="*/ 244219 h 362199"/>
                  <a:gd name="connsiteX9" fmla="*/ 531114 w 622313"/>
                  <a:gd name="connsiteY9" fmla="*/ 360649 h 362199"/>
                  <a:gd name="connsiteX10" fmla="*/ 559614 w 622313"/>
                  <a:gd name="connsiteY10" fmla="*/ 356862 h 362199"/>
                  <a:gd name="connsiteX11" fmla="*/ 575764 w 622313"/>
                  <a:gd name="connsiteY11" fmla="*/ 333198 h 362199"/>
                  <a:gd name="connsiteX12" fmla="*/ 622314 w 622313"/>
                  <a:gd name="connsiteY12" fmla="*/ 134415 h 362199"/>
                  <a:gd name="connsiteX13" fmla="*/ 583364 w 622313"/>
                  <a:gd name="connsiteY13" fmla="*/ 124949 h 362199"/>
                  <a:gd name="connsiteX14" fmla="*/ 573864 w 622313"/>
                  <a:gd name="connsiteY14" fmla="*/ 167545 h 3621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622313" h="362199">
                    <a:moveTo>
                      <a:pt x="573864" y="167545"/>
                    </a:moveTo>
                    <a:cubicBezTo>
                      <a:pt x="573864" y="175118"/>
                      <a:pt x="567214" y="178904"/>
                      <a:pt x="560564" y="178904"/>
                    </a:cubicBezTo>
                    <a:lnTo>
                      <a:pt x="557714" y="178904"/>
                    </a:lnTo>
                    <a:cubicBezTo>
                      <a:pt x="549164" y="178904"/>
                      <a:pt x="546314" y="171332"/>
                      <a:pt x="546314" y="162812"/>
                    </a:cubicBezTo>
                    <a:lnTo>
                      <a:pt x="555814" y="120216"/>
                    </a:lnTo>
                    <a:lnTo>
                      <a:pt x="47564" y="0"/>
                    </a:lnTo>
                    <a:lnTo>
                      <a:pt x="1014" y="198783"/>
                    </a:lnTo>
                    <a:lnTo>
                      <a:pt x="1014" y="198783"/>
                    </a:lnTo>
                    <a:cubicBezTo>
                      <a:pt x="-3736" y="219608"/>
                      <a:pt x="8614" y="240432"/>
                      <a:pt x="29514" y="244219"/>
                    </a:cubicBezTo>
                    <a:lnTo>
                      <a:pt x="531114" y="360649"/>
                    </a:lnTo>
                    <a:cubicBezTo>
                      <a:pt x="540614" y="363488"/>
                      <a:pt x="551064" y="362542"/>
                      <a:pt x="559614" y="356862"/>
                    </a:cubicBezTo>
                    <a:cubicBezTo>
                      <a:pt x="567214" y="351183"/>
                      <a:pt x="572914" y="342663"/>
                      <a:pt x="575764" y="333198"/>
                    </a:cubicBezTo>
                    <a:lnTo>
                      <a:pt x="622314" y="134415"/>
                    </a:lnTo>
                    <a:lnTo>
                      <a:pt x="583364" y="124949"/>
                    </a:lnTo>
                    <a:lnTo>
                      <a:pt x="573864" y="167545"/>
                    </a:lnTo>
                    <a:close/>
                  </a:path>
                </a:pathLst>
              </a:custGeom>
              <a:solidFill>
                <a:srgbClr val="889FAF"/>
              </a:solidFill>
              <a:ln w="9450" cap="flat">
                <a:noFill/>
                <a:prstDash val="solid"/>
                <a:miter/>
              </a:ln>
            </p:spPr>
            <p:txBody>
              <a:bodyPr rtlCol="0" anchor="ctr"/>
              <a:lstStyle/>
              <a:p>
                <a:endParaRPr lang="en-GB"/>
              </a:p>
            </p:txBody>
          </p:sp>
          <p:sp>
            <p:nvSpPr>
              <p:cNvPr id="197" name="Freeform 196">
                <a:extLst>
                  <a:ext uri="{FF2B5EF4-FFF2-40B4-BE49-F238E27FC236}">
                    <a16:creationId xmlns:a16="http://schemas.microsoft.com/office/drawing/2014/main" id="{A58EB47F-5592-C53B-7A8A-AD8FE956CF29}"/>
                  </a:ext>
                </a:extLst>
              </p:cNvPr>
              <p:cNvSpPr/>
              <p:nvPr/>
            </p:nvSpPr>
            <p:spPr>
              <a:xfrm>
                <a:off x="5943129" y="3348422"/>
                <a:ext cx="588656" cy="206355"/>
              </a:xfrm>
              <a:custGeom>
                <a:avLst/>
                <a:gdLst>
                  <a:gd name="connsiteX0" fmla="*/ 559550 w 588656"/>
                  <a:gd name="connsiteY0" fmla="*/ 118323 h 206355"/>
                  <a:gd name="connsiteX1" fmla="*/ 57000 w 588656"/>
                  <a:gd name="connsiteY1" fmla="*/ 947 h 206355"/>
                  <a:gd name="connsiteX2" fmla="*/ 48450 w 588656"/>
                  <a:gd name="connsiteY2" fmla="*/ 0 h 206355"/>
                  <a:gd name="connsiteX3" fmla="*/ 11400 w 588656"/>
                  <a:gd name="connsiteY3" fmla="*/ 28398 h 206355"/>
                  <a:gd name="connsiteX4" fmla="*/ 11400 w 588656"/>
                  <a:gd name="connsiteY4" fmla="*/ 26504 h 206355"/>
                  <a:gd name="connsiteX5" fmla="*/ 0 w 588656"/>
                  <a:gd name="connsiteY5" fmla="*/ 71940 h 206355"/>
                  <a:gd name="connsiteX6" fmla="*/ 2850 w 588656"/>
                  <a:gd name="connsiteY6" fmla="*/ 71940 h 206355"/>
                  <a:gd name="connsiteX7" fmla="*/ 575700 w 588656"/>
                  <a:gd name="connsiteY7" fmla="*/ 206355 h 206355"/>
                  <a:gd name="connsiteX8" fmla="*/ 587100 w 588656"/>
                  <a:gd name="connsiteY8" fmla="*/ 162812 h 206355"/>
                  <a:gd name="connsiteX9" fmla="*/ 583300 w 588656"/>
                  <a:gd name="connsiteY9" fmla="*/ 134415 h 206355"/>
                  <a:gd name="connsiteX10" fmla="*/ 559550 w 588656"/>
                  <a:gd name="connsiteY10" fmla="*/ 118323 h 20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88656" h="206355">
                    <a:moveTo>
                      <a:pt x="559550" y="118323"/>
                    </a:moveTo>
                    <a:lnTo>
                      <a:pt x="57000" y="947"/>
                    </a:lnTo>
                    <a:cubicBezTo>
                      <a:pt x="54150" y="0"/>
                      <a:pt x="66500" y="0"/>
                      <a:pt x="48450" y="0"/>
                    </a:cubicBezTo>
                    <a:cubicBezTo>
                      <a:pt x="30400" y="0"/>
                      <a:pt x="15200" y="10412"/>
                      <a:pt x="11400" y="28398"/>
                    </a:cubicBezTo>
                    <a:lnTo>
                      <a:pt x="11400" y="26504"/>
                    </a:lnTo>
                    <a:lnTo>
                      <a:pt x="0" y="71940"/>
                    </a:lnTo>
                    <a:lnTo>
                      <a:pt x="2850" y="71940"/>
                    </a:lnTo>
                    <a:lnTo>
                      <a:pt x="575700" y="206355"/>
                    </a:lnTo>
                    <a:lnTo>
                      <a:pt x="587100" y="162812"/>
                    </a:lnTo>
                    <a:cubicBezTo>
                      <a:pt x="589950" y="153347"/>
                      <a:pt x="589000" y="142934"/>
                      <a:pt x="583300" y="134415"/>
                    </a:cubicBezTo>
                    <a:cubicBezTo>
                      <a:pt x="577600" y="126842"/>
                      <a:pt x="569050" y="121163"/>
                      <a:pt x="559550" y="118323"/>
                    </a:cubicBezTo>
                    <a:close/>
                  </a:path>
                </a:pathLst>
              </a:custGeom>
              <a:solidFill>
                <a:srgbClr val="889FAF"/>
              </a:solidFill>
              <a:ln w="9450" cap="flat">
                <a:noFill/>
                <a:prstDash val="solid"/>
                <a:miter/>
              </a:ln>
            </p:spPr>
            <p:txBody>
              <a:bodyPr rtlCol="0" anchor="ctr"/>
              <a:lstStyle/>
              <a:p>
                <a:endParaRPr lang="en-GB"/>
              </a:p>
            </p:txBody>
          </p:sp>
          <p:sp>
            <p:nvSpPr>
              <p:cNvPr id="198" name="Freeform 197">
                <a:extLst>
                  <a:ext uri="{FF2B5EF4-FFF2-40B4-BE49-F238E27FC236}">
                    <a16:creationId xmlns:a16="http://schemas.microsoft.com/office/drawing/2014/main" id="{77239498-CF5A-E179-A979-92BBAF1BCC60}"/>
                  </a:ext>
                </a:extLst>
              </p:cNvPr>
              <p:cNvSpPr/>
              <p:nvPr/>
            </p:nvSpPr>
            <p:spPr>
              <a:xfrm>
                <a:off x="5713373" y="2495550"/>
                <a:ext cx="1161705" cy="1481403"/>
              </a:xfrm>
              <a:custGeom>
                <a:avLst/>
                <a:gdLst>
                  <a:gd name="connsiteX0" fmla="*/ 1079055 w 1161705"/>
                  <a:gd name="connsiteY0" fmla="*/ 456253 h 1481403"/>
                  <a:gd name="connsiteX1" fmla="*/ 1161706 w 1161705"/>
                  <a:gd name="connsiteY1" fmla="*/ 216768 h 1481403"/>
                  <a:gd name="connsiteX2" fmla="*/ 1161706 w 1161705"/>
                  <a:gd name="connsiteY2" fmla="*/ 204462 h 1481403"/>
                  <a:gd name="connsiteX3" fmla="*/ 1153155 w 1161705"/>
                  <a:gd name="connsiteY3" fmla="*/ 195943 h 1481403"/>
                  <a:gd name="connsiteX4" fmla="*/ 999255 w 1161705"/>
                  <a:gd name="connsiteY4" fmla="*/ 134415 h 1481403"/>
                  <a:gd name="connsiteX5" fmla="*/ 983105 w 1161705"/>
                  <a:gd name="connsiteY5" fmla="*/ 138201 h 1481403"/>
                  <a:gd name="connsiteX6" fmla="*/ 875755 w 1161705"/>
                  <a:gd name="connsiteY6" fmla="*/ 266937 h 1481403"/>
                  <a:gd name="connsiteX7" fmla="*/ 843455 w 1161705"/>
                  <a:gd name="connsiteY7" fmla="*/ 257471 h 1481403"/>
                  <a:gd name="connsiteX8" fmla="*/ 797855 w 1161705"/>
                  <a:gd name="connsiteY8" fmla="*/ 247058 h 1481403"/>
                  <a:gd name="connsiteX9" fmla="*/ 811155 w 1161705"/>
                  <a:gd name="connsiteY9" fmla="*/ 195943 h 1481403"/>
                  <a:gd name="connsiteX10" fmla="*/ 802605 w 1161705"/>
                  <a:gd name="connsiteY10" fmla="*/ 150507 h 1481403"/>
                  <a:gd name="connsiteX11" fmla="*/ 763655 w 1161705"/>
                  <a:gd name="connsiteY11" fmla="*/ 123056 h 1481403"/>
                  <a:gd name="connsiteX12" fmla="*/ 701905 w 1161705"/>
                  <a:gd name="connsiteY12" fmla="*/ 107911 h 1481403"/>
                  <a:gd name="connsiteX13" fmla="*/ 655355 w 1161705"/>
                  <a:gd name="connsiteY13" fmla="*/ 114537 h 1481403"/>
                  <a:gd name="connsiteX14" fmla="*/ 627805 w 1161705"/>
                  <a:gd name="connsiteY14" fmla="*/ 151453 h 1481403"/>
                  <a:gd name="connsiteX15" fmla="*/ 616405 w 1161705"/>
                  <a:gd name="connsiteY15" fmla="*/ 203516 h 1481403"/>
                  <a:gd name="connsiteX16" fmla="*/ 541355 w 1161705"/>
                  <a:gd name="connsiteY16" fmla="*/ 189317 h 1481403"/>
                  <a:gd name="connsiteX17" fmla="*/ 502405 w 1161705"/>
                  <a:gd name="connsiteY17" fmla="*/ 24611 h 1481403"/>
                  <a:gd name="connsiteX18" fmla="*/ 490055 w 1161705"/>
                  <a:gd name="connsiteY18" fmla="*/ 13252 h 1481403"/>
                  <a:gd name="connsiteX19" fmla="*/ 324755 w 1161705"/>
                  <a:gd name="connsiteY19" fmla="*/ 0 h 1481403"/>
                  <a:gd name="connsiteX20" fmla="*/ 313355 w 1161705"/>
                  <a:gd name="connsiteY20" fmla="*/ 3786 h 1481403"/>
                  <a:gd name="connsiteX21" fmla="*/ 306705 w 1161705"/>
                  <a:gd name="connsiteY21" fmla="*/ 15145 h 1481403"/>
                  <a:gd name="connsiteX22" fmla="*/ 272505 w 1161705"/>
                  <a:gd name="connsiteY22" fmla="*/ 263150 h 1481403"/>
                  <a:gd name="connsiteX23" fmla="*/ 173705 w 1161705"/>
                  <a:gd name="connsiteY23" fmla="*/ 428802 h 1481403"/>
                  <a:gd name="connsiteX24" fmla="*/ 123355 w 1161705"/>
                  <a:gd name="connsiteY24" fmla="*/ 643677 h 1481403"/>
                  <a:gd name="connsiteX25" fmla="*/ 102455 w 1161705"/>
                  <a:gd name="connsiteY25" fmla="*/ 731709 h 1481403"/>
                  <a:gd name="connsiteX26" fmla="*/ 99605 w 1161705"/>
                  <a:gd name="connsiteY26" fmla="*/ 744015 h 1481403"/>
                  <a:gd name="connsiteX27" fmla="*/ 4605 w 1161705"/>
                  <a:gd name="connsiteY27" fmla="*/ 1144420 h 1481403"/>
                  <a:gd name="connsiteX28" fmla="*/ 4605 w 1161705"/>
                  <a:gd name="connsiteY28" fmla="*/ 1146313 h 1481403"/>
                  <a:gd name="connsiteX29" fmla="*/ 120505 w 1161705"/>
                  <a:gd name="connsiteY29" fmla="*/ 1335630 h 1481403"/>
                  <a:gd name="connsiteX30" fmla="*/ 723755 w 1161705"/>
                  <a:gd name="connsiteY30" fmla="*/ 1477618 h 1481403"/>
                  <a:gd name="connsiteX31" fmla="*/ 759855 w 1161705"/>
                  <a:gd name="connsiteY31" fmla="*/ 1481404 h 1481403"/>
                  <a:gd name="connsiteX32" fmla="*/ 842505 w 1161705"/>
                  <a:gd name="connsiteY32" fmla="*/ 1457739 h 1481403"/>
                  <a:gd name="connsiteX33" fmla="*/ 912805 w 1161705"/>
                  <a:gd name="connsiteY33" fmla="*/ 1360241 h 1481403"/>
                  <a:gd name="connsiteX34" fmla="*/ 912805 w 1161705"/>
                  <a:gd name="connsiteY34" fmla="*/ 1356455 h 1481403"/>
                  <a:gd name="connsiteX35" fmla="*/ 1007805 w 1161705"/>
                  <a:gd name="connsiteY35" fmla="*/ 956050 h 1481403"/>
                  <a:gd name="connsiteX36" fmla="*/ 1081905 w 1161705"/>
                  <a:gd name="connsiteY36" fmla="*/ 639891 h 1481403"/>
                  <a:gd name="connsiteX37" fmla="*/ 1073355 w 1161705"/>
                  <a:gd name="connsiteY37" fmla="*/ 462880 h 1481403"/>
                  <a:gd name="connsiteX38" fmla="*/ 1079055 w 1161705"/>
                  <a:gd name="connsiteY38" fmla="*/ 456253 h 1481403"/>
                  <a:gd name="connsiteX39" fmla="*/ 654405 w 1161705"/>
                  <a:gd name="connsiteY39" fmla="*/ 158080 h 1481403"/>
                  <a:gd name="connsiteX40" fmla="*/ 655355 w 1161705"/>
                  <a:gd name="connsiteY40" fmla="*/ 158080 h 1481403"/>
                  <a:gd name="connsiteX41" fmla="*/ 670555 w 1161705"/>
                  <a:gd name="connsiteY41" fmla="*/ 138201 h 1481403"/>
                  <a:gd name="connsiteX42" fmla="*/ 696205 w 1161705"/>
                  <a:gd name="connsiteY42" fmla="*/ 134415 h 1481403"/>
                  <a:gd name="connsiteX43" fmla="*/ 757955 w 1161705"/>
                  <a:gd name="connsiteY43" fmla="*/ 149560 h 1481403"/>
                  <a:gd name="connsiteX44" fmla="*/ 779805 w 1161705"/>
                  <a:gd name="connsiteY44" fmla="*/ 164706 h 1481403"/>
                  <a:gd name="connsiteX45" fmla="*/ 783605 w 1161705"/>
                  <a:gd name="connsiteY45" fmla="*/ 188370 h 1481403"/>
                  <a:gd name="connsiteX46" fmla="*/ 771255 w 1161705"/>
                  <a:gd name="connsiteY46" fmla="*/ 239486 h 1481403"/>
                  <a:gd name="connsiteX47" fmla="*/ 642055 w 1161705"/>
                  <a:gd name="connsiteY47" fmla="*/ 209195 h 1481403"/>
                  <a:gd name="connsiteX48" fmla="*/ 654405 w 1161705"/>
                  <a:gd name="connsiteY48" fmla="*/ 158080 h 1481403"/>
                  <a:gd name="connsiteX49" fmla="*/ 326655 w 1161705"/>
                  <a:gd name="connsiteY49" fmla="*/ 83299 h 1481403"/>
                  <a:gd name="connsiteX50" fmla="*/ 352305 w 1161705"/>
                  <a:gd name="connsiteY50" fmla="*/ 199729 h 1481403"/>
                  <a:gd name="connsiteX51" fmla="*/ 358005 w 1161705"/>
                  <a:gd name="connsiteY51" fmla="*/ 208248 h 1481403"/>
                  <a:gd name="connsiteX52" fmla="*/ 318105 w 1161705"/>
                  <a:gd name="connsiteY52" fmla="*/ 229073 h 1481403"/>
                  <a:gd name="connsiteX53" fmla="*/ 318105 w 1161705"/>
                  <a:gd name="connsiteY53" fmla="*/ 229073 h 1481403"/>
                  <a:gd name="connsiteX54" fmla="*/ 305755 w 1161705"/>
                  <a:gd name="connsiteY54" fmla="*/ 236646 h 1481403"/>
                  <a:gd name="connsiteX55" fmla="*/ 326655 w 1161705"/>
                  <a:gd name="connsiteY55" fmla="*/ 83299 h 1481403"/>
                  <a:gd name="connsiteX56" fmla="*/ 845355 w 1161705"/>
                  <a:gd name="connsiteY56" fmla="*/ 1023257 h 1481403"/>
                  <a:gd name="connsiteX57" fmla="*/ 780755 w 1161705"/>
                  <a:gd name="connsiteY57" fmla="*/ 1293980 h 1481403"/>
                  <a:gd name="connsiteX58" fmla="*/ 750355 w 1161705"/>
                  <a:gd name="connsiteY58" fmla="*/ 1334683 h 1481403"/>
                  <a:gd name="connsiteX59" fmla="*/ 716155 w 1161705"/>
                  <a:gd name="connsiteY59" fmla="*/ 1344149 h 1481403"/>
                  <a:gd name="connsiteX60" fmla="*/ 700955 w 1161705"/>
                  <a:gd name="connsiteY60" fmla="*/ 1343202 h 1481403"/>
                  <a:gd name="connsiteX61" fmla="*/ 198405 w 1161705"/>
                  <a:gd name="connsiteY61" fmla="*/ 1225826 h 1481403"/>
                  <a:gd name="connsiteX62" fmla="*/ 149005 w 1161705"/>
                  <a:gd name="connsiteY62" fmla="*/ 1146313 h 1481403"/>
                  <a:gd name="connsiteX63" fmla="*/ 213605 w 1161705"/>
                  <a:gd name="connsiteY63" fmla="*/ 876537 h 1481403"/>
                  <a:gd name="connsiteX64" fmla="*/ 293405 w 1161705"/>
                  <a:gd name="connsiteY64" fmla="*/ 827314 h 1481403"/>
                  <a:gd name="connsiteX65" fmla="*/ 795955 w 1161705"/>
                  <a:gd name="connsiteY65" fmla="*/ 943744 h 1481403"/>
                  <a:gd name="connsiteX66" fmla="*/ 836805 w 1161705"/>
                  <a:gd name="connsiteY66" fmla="*/ 974035 h 1481403"/>
                  <a:gd name="connsiteX67" fmla="*/ 845355 w 1161705"/>
                  <a:gd name="connsiteY67" fmla="*/ 1023257 h 1481403"/>
                  <a:gd name="connsiteX68" fmla="*/ 467255 w 1161705"/>
                  <a:gd name="connsiteY68" fmla="*/ 563217 h 1481403"/>
                  <a:gd name="connsiteX69" fmla="*/ 494805 w 1161705"/>
                  <a:gd name="connsiteY69" fmla="*/ 447734 h 1481403"/>
                  <a:gd name="connsiteX70" fmla="*/ 501455 w 1161705"/>
                  <a:gd name="connsiteY70" fmla="*/ 439215 h 1481403"/>
                  <a:gd name="connsiteX71" fmla="*/ 512855 w 1161705"/>
                  <a:gd name="connsiteY71" fmla="*/ 439215 h 1481403"/>
                  <a:gd name="connsiteX72" fmla="*/ 796905 w 1161705"/>
                  <a:gd name="connsiteY72" fmla="*/ 506422 h 1481403"/>
                  <a:gd name="connsiteX73" fmla="*/ 796905 w 1161705"/>
                  <a:gd name="connsiteY73" fmla="*/ 506422 h 1481403"/>
                  <a:gd name="connsiteX74" fmla="*/ 808305 w 1161705"/>
                  <a:gd name="connsiteY74" fmla="*/ 509262 h 1481403"/>
                  <a:gd name="connsiteX75" fmla="*/ 808305 w 1161705"/>
                  <a:gd name="connsiteY75" fmla="*/ 520621 h 1481403"/>
                  <a:gd name="connsiteX76" fmla="*/ 780755 w 1161705"/>
                  <a:gd name="connsiteY76" fmla="*/ 636104 h 1481403"/>
                  <a:gd name="connsiteX77" fmla="*/ 767455 w 1161705"/>
                  <a:gd name="connsiteY77" fmla="*/ 647463 h 1481403"/>
                  <a:gd name="connsiteX78" fmla="*/ 764605 w 1161705"/>
                  <a:gd name="connsiteY78" fmla="*/ 647463 h 1481403"/>
                  <a:gd name="connsiteX79" fmla="*/ 478655 w 1161705"/>
                  <a:gd name="connsiteY79" fmla="*/ 579309 h 1481403"/>
                  <a:gd name="connsiteX80" fmla="*/ 467255 w 1161705"/>
                  <a:gd name="connsiteY80" fmla="*/ 563217 h 1481403"/>
                  <a:gd name="connsiteX81" fmla="*/ 1006855 w 1161705"/>
                  <a:gd name="connsiteY81" fmla="*/ 639891 h 1481403"/>
                  <a:gd name="connsiteX82" fmla="*/ 958405 w 1161705"/>
                  <a:gd name="connsiteY82" fmla="*/ 842460 h 1481403"/>
                  <a:gd name="connsiteX83" fmla="*/ 945105 w 1161705"/>
                  <a:gd name="connsiteY83" fmla="*/ 853819 h 1481403"/>
                  <a:gd name="connsiteX84" fmla="*/ 942255 w 1161705"/>
                  <a:gd name="connsiteY84" fmla="*/ 853819 h 1481403"/>
                  <a:gd name="connsiteX85" fmla="*/ 930855 w 1161705"/>
                  <a:gd name="connsiteY85" fmla="*/ 837727 h 1481403"/>
                  <a:gd name="connsiteX86" fmla="*/ 979305 w 1161705"/>
                  <a:gd name="connsiteY86" fmla="*/ 635158 h 1481403"/>
                  <a:gd name="connsiteX87" fmla="*/ 807355 w 1161705"/>
                  <a:gd name="connsiteY87" fmla="*/ 358755 h 1481403"/>
                  <a:gd name="connsiteX88" fmla="*/ 549905 w 1161705"/>
                  <a:gd name="connsiteY88" fmla="*/ 298174 h 1481403"/>
                  <a:gd name="connsiteX89" fmla="*/ 375105 w 1161705"/>
                  <a:gd name="connsiteY89" fmla="*/ 326571 h 1481403"/>
                  <a:gd name="connsiteX90" fmla="*/ 271555 w 1161705"/>
                  <a:gd name="connsiteY90" fmla="*/ 468559 h 1481403"/>
                  <a:gd name="connsiteX91" fmla="*/ 222155 w 1161705"/>
                  <a:gd name="connsiteY91" fmla="*/ 674914 h 1481403"/>
                  <a:gd name="connsiteX92" fmla="*/ 206005 w 1161705"/>
                  <a:gd name="connsiteY92" fmla="*/ 686273 h 1481403"/>
                  <a:gd name="connsiteX93" fmla="*/ 206955 w 1161705"/>
                  <a:gd name="connsiteY93" fmla="*/ 686273 h 1481403"/>
                  <a:gd name="connsiteX94" fmla="*/ 197455 w 1161705"/>
                  <a:gd name="connsiteY94" fmla="*/ 667342 h 1481403"/>
                  <a:gd name="connsiteX95" fmla="*/ 246855 w 1161705"/>
                  <a:gd name="connsiteY95" fmla="*/ 460986 h 1481403"/>
                  <a:gd name="connsiteX96" fmla="*/ 362755 w 1161705"/>
                  <a:gd name="connsiteY96" fmla="*/ 301014 h 1481403"/>
                  <a:gd name="connsiteX97" fmla="*/ 557505 w 1161705"/>
                  <a:gd name="connsiteY97" fmla="*/ 269776 h 1481403"/>
                  <a:gd name="connsiteX98" fmla="*/ 814955 w 1161705"/>
                  <a:gd name="connsiteY98" fmla="*/ 330358 h 1481403"/>
                  <a:gd name="connsiteX99" fmla="*/ 975505 w 1161705"/>
                  <a:gd name="connsiteY99" fmla="*/ 445841 h 1481403"/>
                  <a:gd name="connsiteX100" fmla="*/ 1006855 w 1161705"/>
                  <a:gd name="connsiteY100" fmla="*/ 639891 h 1481403"/>
                  <a:gd name="connsiteX101" fmla="*/ 1059105 w 1161705"/>
                  <a:gd name="connsiteY101" fmla="*/ 427856 h 1481403"/>
                  <a:gd name="connsiteX102" fmla="*/ 1059105 w 1161705"/>
                  <a:gd name="connsiteY102" fmla="*/ 427856 h 1481403"/>
                  <a:gd name="connsiteX103" fmla="*/ 1026805 w 1161705"/>
                  <a:gd name="connsiteY103" fmla="*/ 375794 h 1481403"/>
                  <a:gd name="connsiteX104" fmla="*/ 1112305 w 1161705"/>
                  <a:gd name="connsiteY104" fmla="*/ 273563 h 1481403"/>
                  <a:gd name="connsiteX105" fmla="*/ 1059105 w 1161705"/>
                  <a:gd name="connsiteY105" fmla="*/ 427856 h 14814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1161705" h="1481403">
                    <a:moveTo>
                      <a:pt x="1079055" y="456253"/>
                    </a:moveTo>
                    <a:lnTo>
                      <a:pt x="1161706" y="216768"/>
                    </a:lnTo>
                    <a:lnTo>
                      <a:pt x="1161706" y="204462"/>
                    </a:lnTo>
                    <a:cubicBezTo>
                      <a:pt x="1161706" y="200676"/>
                      <a:pt x="1157905" y="197836"/>
                      <a:pt x="1153155" y="195943"/>
                    </a:cubicBezTo>
                    <a:lnTo>
                      <a:pt x="999255" y="134415"/>
                    </a:lnTo>
                    <a:cubicBezTo>
                      <a:pt x="993555" y="131575"/>
                      <a:pt x="986905" y="134415"/>
                      <a:pt x="983105" y="138201"/>
                    </a:cubicBezTo>
                    <a:lnTo>
                      <a:pt x="875755" y="266937"/>
                    </a:lnTo>
                    <a:cubicBezTo>
                      <a:pt x="865305" y="263150"/>
                      <a:pt x="854855" y="260311"/>
                      <a:pt x="843455" y="257471"/>
                    </a:cubicBezTo>
                    <a:lnTo>
                      <a:pt x="797855" y="247058"/>
                    </a:lnTo>
                    <a:lnTo>
                      <a:pt x="811155" y="195943"/>
                    </a:lnTo>
                    <a:cubicBezTo>
                      <a:pt x="814955" y="180798"/>
                      <a:pt x="811155" y="164706"/>
                      <a:pt x="802605" y="150507"/>
                    </a:cubicBezTo>
                    <a:cubicBezTo>
                      <a:pt x="793105" y="137255"/>
                      <a:pt x="778855" y="126842"/>
                      <a:pt x="763655" y="123056"/>
                    </a:cubicBezTo>
                    <a:lnTo>
                      <a:pt x="701905" y="107911"/>
                    </a:lnTo>
                    <a:cubicBezTo>
                      <a:pt x="685755" y="104124"/>
                      <a:pt x="668655" y="107911"/>
                      <a:pt x="655355" y="114537"/>
                    </a:cubicBezTo>
                    <a:cubicBezTo>
                      <a:pt x="640155" y="123056"/>
                      <a:pt x="630655" y="136308"/>
                      <a:pt x="627805" y="151453"/>
                    </a:cubicBezTo>
                    <a:lnTo>
                      <a:pt x="616405" y="203516"/>
                    </a:lnTo>
                    <a:lnTo>
                      <a:pt x="541355" y="189317"/>
                    </a:lnTo>
                    <a:lnTo>
                      <a:pt x="502405" y="24611"/>
                    </a:lnTo>
                    <a:cubicBezTo>
                      <a:pt x="502405" y="18932"/>
                      <a:pt x="495755" y="13252"/>
                      <a:pt x="490055" y="13252"/>
                    </a:cubicBezTo>
                    <a:lnTo>
                      <a:pt x="324755" y="0"/>
                    </a:lnTo>
                    <a:cubicBezTo>
                      <a:pt x="320955" y="0"/>
                      <a:pt x="316205" y="0"/>
                      <a:pt x="313355" y="3786"/>
                    </a:cubicBezTo>
                    <a:cubicBezTo>
                      <a:pt x="309555" y="6626"/>
                      <a:pt x="306705" y="9466"/>
                      <a:pt x="306705" y="15145"/>
                    </a:cubicBezTo>
                    <a:lnTo>
                      <a:pt x="272505" y="263150"/>
                    </a:lnTo>
                    <a:cubicBezTo>
                      <a:pt x="223105" y="306693"/>
                      <a:pt x="188905" y="363488"/>
                      <a:pt x="173705" y="428802"/>
                    </a:cubicBezTo>
                    <a:lnTo>
                      <a:pt x="123355" y="643677"/>
                    </a:lnTo>
                    <a:lnTo>
                      <a:pt x="102455" y="731709"/>
                    </a:lnTo>
                    <a:lnTo>
                      <a:pt x="99605" y="744015"/>
                    </a:lnTo>
                    <a:lnTo>
                      <a:pt x="4605" y="1144420"/>
                    </a:lnTo>
                    <a:lnTo>
                      <a:pt x="4605" y="1146313"/>
                    </a:lnTo>
                    <a:cubicBezTo>
                      <a:pt x="-16295" y="1231506"/>
                      <a:pt x="35955" y="1314805"/>
                      <a:pt x="120505" y="1335630"/>
                    </a:cubicBezTo>
                    <a:lnTo>
                      <a:pt x="723755" y="1477618"/>
                    </a:lnTo>
                    <a:cubicBezTo>
                      <a:pt x="736105" y="1480457"/>
                      <a:pt x="748455" y="1481404"/>
                      <a:pt x="759855" y="1481404"/>
                    </a:cubicBezTo>
                    <a:cubicBezTo>
                      <a:pt x="788355" y="1481404"/>
                      <a:pt x="815905" y="1472885"/>
                      <a:pt x="842505" y="1457739"/>
                    </a:cubicBezTo>
                    <a:cubicBezTo>
                      <a:pt x="878605" y="1435968"/>
                      <a:pt x="903305" y="1401891"/>
                      <a:pt x="912805" y="1360241"/>
                    </a:cubicBezTo>
                    <a:lnTo>
                      <a:pt x="912805" y="1356455"/>
                    </a:lnTo>
                    <a:lnTo>
                      <a:pt x="1007805" y="956050"/>
                    </a:lnTo>
                    <a:lnTo>
                      <a:pt x="1081905" y="639891"/>
                    </a:lnTo>
                    <a:cubicBezTo>
                      <a:pt x="1095206" y="579309"/>
                      <a:pt x="1091405" y="519675"/>
                      <a:pt x="1073355" y="462880"/>
                    </a:cubicBezTo>
                    <a:cubicBezTo>
                      <a:pt x="1076206" y="462880"/>
                      <a:pt x="1077155" y="459093"/>
                      <a:pt x="1079055" y="456253"/>
                    </a:cubicBezTo>
                    <a:close/>
                    <a:moveTo>
                      <a:pt x="654405" y="158080"/>
                    </a:moveTo>
                    <a:lnTo>
                      <a:pt x="655355" y="158080"/>
                    </a:lnTo>
                    <a:cubicBezTo>
                      <a:pt x="657255" y="149560"/>
                      <a:pt x="662005" y="141988"/>
                      <a:pt x="670555" y="138201"/>
                    </a:cubicBezTo>
                    <a:cubicBezTo>
                      <a:pt x="679105" y="134415"/>
                      <a:pt x="688605" y="132522"/>
                      <a:pt x="696205" y="134415"/>
                    </a:cubicBezTo>
                    <a:lnTo>
                      <a:pt x="757955" y="149560"/>
                    </a:lnTo>
                    <a:cubicBezTo>
                      <a:pt x="767455" y="152400"/>
                      <a:pt x="774105" y="156186"/>
                      <a:pt x="779805" y="164706"/>
                    </a:cubicBezTo>
                    <a:cubicBezTo>
                      <a:pt x="785505" y="171332"/>
                      <a:pt x="786455" y="179851"/>
                      <a:pt x="783605" y="188370"/>
                    </a:cubicBezTo>
                    <a:lnTo>
                      <a:pt x="771255" y="239486"/>
                    </a:lnTo>
                    <a:lnTo>
                      <a:pt x="642055" y="209195"/>
                    </a:lnTo>
                    <a:lnTo>
                      <a:pt x="654405" y="158080"/>
                    </a:lnTo>
                    <a:close/>
                    <a:moveTo>
                      <a:pt x="326655" y="83299"/>
                    </a:moveTo>
                    <a:lnTo>
                      <a:pt x="352305" y="199729"/>
                    </a:lnTo>
                    <a:cubicBezTo>
                      <a:pt x="352305" y="203516"/>
                      <a:pt x="355155" y="206355"/>
                      <a:pt x="358005" y="208248"/>
                    </a:cubicBezTo>
                    <a:cubicBezTo>
                      <a:pt x="344705" y="213928"/>
                      <a:pt x="330455" y="220554"/>
                      <a:pt x="318105" y="229073"/>
                    </a:cubicBezTo>
                    <a:lnTo>
                      <a:pt x="318105" y="229073"/>
                    </a:lnTo>
                    <a:cubicBezTo>
                      <a:pt x="314305" y="230966"/>
                      <a:pt x="309555" y="233806"/>
                      <a:pt x="305755" y="236646"/>
                    </a:cubicBezTo>
                    <a:lnTo>
                      <a:pt x="326655" y="83299"/>
                    </a:lnTo>
                    <a:close/>
                    <a:moveTo>
                      <a:pt x="845355" y="1023257"/>
                    </a:moveTo>
                    <a:lnTo>
                      <a:pt x="780755" y="1293980"/>
                    </a:lnTo>
                    <a:cubicBezTo>
                      <a:pt x="776005" y="1311019"/>
                      <a:pt x="765555" y="1325217"/>
                      <a:pt x="750355" y="1334683"/>
                    </a:cubicBezTo>
                    <a:cubicBezTo>
                      <a:pt x="740855" y="1341309"/>
                      <a:pt x="728505" y="1344149"/>
                      <a:pt x="716155" y="1344149"/>
                    </a:cubicBezTo>
                    <a:cubicBezTo>
                      <a:pt x="703805" y="1344149"/>
                      <a:pt x="706655" y="1344149"/>
                      <a:pt x="700955" y="1343202"/>
                    </a:cubicBezTo>
                    <a:lnTo>
                      <a:pt x="198405" y="1225826"/>
                    </a:lnTo>
                    <a:cubicBezTo>
                      <a:pt x="162305" y="1217307"/>
                      <a:pt x="140455" y="1182283"/>
                      <a:pt x="149005" y="1146313"/>
                    </a:cubicBezTo>
                    <a:lnTo>
                      <a:pt x="213605" y="876537"/>
                    </a:lnTo>
                    <a:cubicBezTo>
                      <a:pt x="222155" y="840567"/>
                      <a:pt x="257305" y="818795"/>
                      <a:pt x="293405" y="827314"/>
                    </a:cubicBezTo>
                    <a:lnTo>
                      <a:pt x="795955" y="943744"/>
                    </a:lnTo>
                    <a:cubicBezTo>
                      <a:pt x="813055" y="948477"/>
                      <a:pt x="828255" y="958890"/>
                      <a:pt x="836805" y="974035"/>
                    </a:cubicBezTo>
                    <a:cubicBezTo>
                      <a:pt x="845355" y="989180"/>
                      <a:pt x="849155" y="1007165"/>
                      <a:pt x="845355" y="1023257"/>
                    </a:cubicBezTo>
                    <a:close/>
                    <a:moveTo>
                      <a:pt x="467255" y="563217"/>
                    </a:moveTo>
                    <a:lnTo>
                      <a:pt x="494805" y="447734"/>
                    </a:lnTo>
                    <a:cubicBezTo>
                      <a:pt x="494805" y="444894"/>
                      <a:pt x="498605" y="439215"/>
                      <a:pt x="501455" y="439215"/>
                    </a:cubicBezTo>
                    <a:lnTo>
                      <a:pt x="512855" y="439215"/>
                    </a:lnTo>
                    <a:lnTo>
                      <a:pt x="796905" y="506422"/>
                    </a:lnTo>
                    <a:lnTo>
                      <a:pt x="796905" y="506422"/>
                    </a:lnTo>
                    <a:cubicBezTo>
                      <a:pt x="796905" y="506422"/>
                      <a:pt x="805455" y="506422"/>
                      <a:pt x="808305" y="509262"/>
                    </a:cubicBezTo>
                    <a:lnTo>
                      <a:pt x="808305" y="520621"/>
                    </a:lnTo>
                    <a:lnTo>
                      <a:pt x="780755" y="636104"/>
                    </a:lnTo>
                    <a:cubicBezTo>
                      <a:pt x="780755" y="643677"/>
                      <a:pt x="774105" y="647463"/>
                      <a:pt x="767455" y="647463"/>
                    </a:cubicBezTo>
                    <a:lnTo>
                      <a:pt x="764605" y="647463"/>
                    </a:lnTo>
                    <a:lnTo>
                      <a:pt x="478655" y="579309"/>
                    </a:lnTo>
                    <a:cubicBezTo>
                      <a:pt x="470105" y="578363"/>
                      <a:pt x="467255" y="571737"/>
                      <a:pt x="467255" y="563217"/>
                    </a:cubicBezTo>
                    <a:close/>
                    <a:moveTo>
                      <a:pt x="1006855" y="639891"/>
                    </a:moveTo>
                    <a:lnTo>
                      <a:pt x="958405" y="842460"/>
                    </a:lnTo>
                    <a:cubicBezTo>
                      <a:pt x="958405" y="850032"/>
                      <a:pt x="951755" y="853819"/>
                      <a:pt x="945105" y="853819"/>
                    </a:cubicBezTo>
                    <a:lnTo>
                      <a:pt x="942255" y="853819"/>
                    </a:lnTo>
                    <a:cubicBezTo>
                      <a:pt x="933705" y="852872"/>
                      <a:pt x="930855" y="846246"/>
                      <a:pt x="930855" y="837727"/>
                    </a:cubicBezTo>
                    <a:lnTo>
                      <a:pt x="979305" y="635158"/>
                    </a:lnTo>
                    <a:cubicBezTo>
                      <a:pt x="1007805" y="512102"/>
                      <a:pt x="930855" y="387153"/>
                      <a:pt x="807355" y="358755"/>
                    </a:cubicBezTo>
                    <a:lnTo>
                      <a:pt x="549905" y="298174"/>
                    </a:lnTo>
                    <a:cubicBezTo>
                      <a:pt x="489105" y="283975"/>
                      <a:pt x="427355" y="293441"/>
                      <a:pt x="375105" y="326571"/>
                    </a:cubicBezTo>
                    <a:cubicBezTo>
                      <a:pt x="322855" y="357809"/>
                      <a:pt x="284855" y="407978"/>
                      <a:pt x="271555" y="468559"/>
                    </a:cubicBezTo>
                    <a:lnTo>
                      <a:pt x="222155" y="674914"/>
                    </a:lnTo>
                    <a:cubicBezTo>
                      <a:pt x="222155" y="683434"/>
                      <a:pt x="214555" y="687220"/>
                      <a:pt x="206005" y="686273"/>
                    </a:cubicBezTo>
                    <a:lnTo>
                      <a:pt x="206955" y="686273"/>
                    </a:lnTo>
                    <a:cubicBezTo>
                      <a:pt x="200305" y="682487"/>
                      <a:pt x="194605" y="675861"/>
                      <a:pt x="197455" y="667342"/>
                    </a:cubicBezTo>
                    <a:lnTo>
                      <a:pt x="246855" y="460986"/>
                    </a:lnTo>
                    <a:cubicBezTo>
                      <a:pt x="262055" y="393779"/>
                      <a:pt x="303855" y="336984"/>
                      <a:pt x="362755" y="301014"/>
                    </a:cubicBezTo>
                    <a:cubicBezTo>
                      <a:pt x="419755" y="265990"/>
                      <a:pt x="490055" y="253684"/>
                      <a:pt x="557505" y="269776"/>
                    </a:cubicBezTo>
                    <a:lnTo>
                      <a:pt x="814955" y="330358"/>
                    </a:lnTo>
                    <a:cubicBezTo>
                      <a:pt x="882405" y="345503"/>
                      <a:pt x="939405" y="387153"/>
                      <a:pt x="975505" y="445841"/>
                    </a:cubicBezTo>
                    <a:cubicBezTo>
                      <a:pt x="1010655" y="502636"/>
                      <a:pt x="1023005" y="572683"/>
                      <a:pt x="1006855" y="639891"/>
                    </a:cubicBezTo>
                    <a:close/>
                    <a:moveTo>
                      <a:pt x="1059105" y="427856"/>
                    </a:moveTo>
                    <a:lnTo>
                      <a:pt x="1059105" y="427856"/>
                    </a:lnTo>
                    <a:cubicBezTo>
                      <a:pt x="1050555" y="409871"/>
                      <a:pt x="1039155" y="392832"/>
                      <a:pt x="1026805" y="375794"/>
                    </a:cubicBezTo>
                    <a:cubicBezTo>
                      <a:pt x="1014455" y="358755"/>
                      <a:pt x="1112305" y="273563"/>
                      <a:pt x="1112305" y="273563"/>
                    </a:cubicBezTo>
                    <a:lnTo>
                      <a:pt x="1059105" y="427856"/>
                    </a:lnTo>
                    <a:close/>
                  </a:path>
                </a:pathLst>
              </a:custGeom>
              <a:solidFill>
                <a:srgbClr val="889FAF"/>
              </a:solidFill>
              <a:ln w="9450" cap="flat">
                <a:noFill/>
                <a:prstDash val="solid"/>
                <a:miter/>
              </a:ln>
            </p:spPr>
            <p:txBody>
              <a:bodyPr rtlCol="0" anchor="ctr"/>
              <a:lstStyle/>
              <a:p>
                <a:endParaRPr lang="en-GB"/>
              </a:p>
            </p:txBody>
          </p:sp>
        </p:grpSp>
        <p:sp>
          <p:nvSpPr>
            <p:cNvPr id="195" name="Freeform 194">
              <a:extLst>
                <a:ext uri="{FF2B5EF4-FFF2-40B4-BE49-F238E27FC236}">
                  <a16:creationId xmlns:a16="http://schemas.microsoft.com/office/drawing/2014/main" id="{675C58FB-6968-BF1D-6BFE-856E6F77E6E0}"/>
                </a:ext>
              </a:extLst>
            </p:cNvPr>
            <p:cNvSpPr/>
            <p:nvPr/>
          </p:nvSpPr>
          <p:spPr>
            <a:xfrm>
              <a:off x="5889929" y="3647542"/>
              <a:ext cx="950" cy="946"/>
            </a:xfrm>
            <a:custGeom>
              <a:avLst/>
              <a:gdLst>
                <a:gd name="connsiteX0" fmla="*/ 950 w 950"/>
                <a:gd name="connsiteY0" fmla="*/ 0 h 946"/>
                <a:gd name="connsiteX1" fmla="*/ 0 w 950"/>
                <a:gd name="connsiteY1" fmla="*/ 0 h 946"/>
                <a:gd name="connsiteX2" fmla="*/ 0 w 950"/>
                <a:gd name="connsiteY2" fmla="*/ 947 h 946"/>
                <a:gd name="connsiteX3" fmla="*/ 950 w 950"/>
                <a:gd name="connsiteY3" fmla="*/ 0 h 946"/>
              </a:gdLst>
              <a:ahLst/>
              <a:cxnLst>
                <a:cxn ang="0">
                  <a:pos x="connsiteX0" y="connsiteY0"/>
                </a:cxn>
                <a:cxn ang="0">
                  <a:pos x="connsiteX1" y="connsiteY1"/>
                </a:cxn>
                <a:cxn ang="0">
                  <a:pos x="connsiteX2" y="connsiteY2"/>
                </a:cxn>
                <a:cxn ang="0">
                  <a:pos x="connsiteX3" y="connsiteY3"/>
                </a:cxn>
              </a:cxnLst>
              <a:rect l="l" t="t" r="r" b="b"/>
              <a:pathLst>
                <a:path w="950" h="946">
                  <a:moveTo>
                    <a:pt x="950" y="0"/>
                  </a:moveTo>
                  <a:lnTo>
                    <a:pt x="0" y="0"/>
                  </a:lnTo>
                  <a:lnTo>
                    <a:pt x="0" y="947"/>
                  </a:lnTo>
                  <a:lnTo>
                    <a:pt x="950" y="0"/>
                  </a:lnTo>
                  <a:close/>
                </a:path>
              </a:pathLst>
            </a:custGeom>
            <a:solidFill>
              <a:srgbClr val="FFFFFF"/>
            </a:solidFill>
            <a:ln w="9450" cap="flat">
              <a:noFill/>
              <a:prstDash val="solid"/>
              <a:miter/>
            </a:ln>
          </p:spPr>
          <p:txBody>
            <a:bodyPr rtlCol="0" anchor="ctr"/>
            <a:lstStyle/>
            <a:p>
              <a:endParaRPr lang="en-GB"/>
            </a:p>
          </p:txBody>
        </p:sp>
      </p:grpSp>
      <p:grpSp>
        <p:nvGrpSpPr>
          <p:cNvPr id="203" name="Group 202">
            <a:extLst>
              <a:ext uri="{FF2B5EF4-FFF2-40B4-BE49-F238E27FC236}">
                <a16:creationId xmlns:a16="http://schemas.microsoft.com/office/drawing/2014/main" id="{5CCA32E9-1DC0-0631-3B8D-70FC6E955415}"/>
              </a:ext>
            </a:extLst>
          </p:cNvPr>
          <p:cNvGrpSpPr/>
          <p:nvPr userDrawn="1"/>
        </p:nvGrpSpPr>
        <p:grpSpPr>
          <a:xfrm>
            <a:off x="71999" y="5493763"/>
            <a:ext cx="836944" cy="1058986"/>
            <a:chOff x="5713373" y="2495550"/>
            <a:chExt cx="1204455" cy="1523999"/>
          </a:xfrm>
        </p:grpSpPr>
        <p:sp>
          <p:nvSpPr>
            <p:cNvPr id="206" name="Freeform 205">
              <a:extLst>
                <a:ext uri="{FF2B5EF4-FFF2-40B4-BE49-F238E27FC236}">
                  <a16:creationId xmlns:a16="http://schemas.microsoft.com/office/drawing/2014/main" id="{2EC0FF29-BF13-2C64-92CD-18B468C1DBB7}"/>
                </a:ext>
              </a:extLst>
            </p:cNvPr>
            <p:cNvSpPr/>
            <p:nvPr/>
          </p:nvSpPr>
          <p:spPr>
            <a:xfrm>
              <a:off x="5756928" y="2707584"/>
              <a:ext cx="1001300" cy="1194588"/>
            </a:xfrm>
            <a:custGeom>
              <a:avLst/>
              <a:gdLst>
                <a:gd name="connsiteX0" fmla="*/ 442700 w 1001300"/>
                <a:gd name="connsiteY0" fmla="*/ 0 h 1194588"/>
                <a:gd name="connsiteX1" fmla="*/ 201400 w 1001300"/>
                <a:gd name="connsiteY1" fmla="*/ 104124 h 1194588"/>
                <a:gd name="connsiteX2" fmla="*/ 0 w 1001300"/>
                <a:gd name="connsiteY2" fmla="*/ 981607 h 1194588"/>
                <a:gd name="connsiteX3" fmla="*/ 72200 w 1001300"/>
                <a:gd name="connsiteY3" fmla="*/ 1060174 h 1194588"/>
                <a:gd name="connsiteX4" fmla="*/ 645050 w 1001300"/>
                <a:gd name="connsiteY4" fmla="*/ 1194589 h 1194588"/>
                <a:gd name="connsiteX5" fmla="*/ 802750 w 1001300"/>
                <a:gd name="connsiteY5" fmla="*/ 1160512 h 1194588"/>
                <a:gd name="connsiteX6" fmla="*/ 1001300 w 1001300"/>
                <a:gd name="connsiteY6" fmla="*/ 389046 h 1194588"/>
                <a:gd name="connsiteX7" fmla="*/ 982300 w 1001300"/>
                <a:gd name="connsiteY7" fmla="*/ 227180 h 1194588"/>
                <a:gd name="connsiteX8" fmla="*/ 883500 w 1001300"/>
                <a:gd name="connsiteY8" fmla="*/ 93712 h 1194588"/>
                <a:gd name="connsiteX9" fmla="*/ 442700 w 1001300"/>
                <a:gd name="connsiteY9" fmla="*/ 0 h 119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01300" h="1194588">
                  <a:moveTo>
                    <a:pt x="442700" y="0"/>
                  </a:moveTo>
                  <a:lnTo>
                    <a:pt x="201400" y="104124"/>
                  </a:lnTo>
                  <a:lnTo>
                    <a:pt x="0" y="981607"/>
                  </a:lnTo>
                  <a:lnTo>
                    <a:pt x="72200" y="1060174"/>
                  </a:lnTo>
                  <a:lnTo>
                    <a:pt x="645050" y="1194589"/>
                  </a:lnTo>
                  <a:lnTo>
                    <a:pt x="802750" y="1160512"/>
                  </a:lnTo>
                  <a:lnTo>
                    <a:pt x="1001300" y="389046"/>
                  </a:lnTo>
                  <a:lnTo>
                    <a:pt x="982300" y="227180"/>
                  </a:lnTo>
                  <a:lnTo>
                    <a:pt x="883500" y="93712"/>
                  </a:lnTo>
                  <a:lnTo>
                    <a:pt x="442700" y="0"/>
                  </a:lnTo>
                  <a:close/>
                </a:path>
              </a:pathLst>
            </a:custGeom>
            <a:solidFill>
              <a:srgbClr val="FFFFFF"/>
            </a:solidFill>
            <a:ln w="9450" cap="flat">
              <a:noFill/>
              <a:prstDash val="solid"/>
              <a:miter/>
            </a:ln>
          </p:spPr>
          <p:txBody>
            <a:bodyPr rtlCol="0" anchor="ctr"/>
            <a:lstStyle/>
            <a:p>
              <a:endParaRPr lang="en-GB"/>
            </a:p>
          </p:txBody>
        </p:sp>
        <p:grpSp>
          <p:nvGrpSpPr>
            <p:cNvPr id="207" name="Graphic 3">
              <a:extLst>
                <a:ext uri="{FF2B5EF4-FFF2-40B4-BE49-F238E27FC236}">
                  <a16:creationId xmlns:a16="http://schemas.microsoft.com/office/drawing/2014/main" id="{9E455B39-CAE5-6557-82BD-DACCFB0032FC}"/>
                </a:ext>
              </a:extLst>
            </p:cNvPr>
            <p:cNvGrpSpPr/>
            <p:nvPr/>
          </p:nvGrpSpPr>
          <p:grpSpPr>
            <a:xfrm>
              <a:off x="5756123" y="2538146"/>
              <a:ext cx="1161705" cy="1481403"/>
              <a:chOff x="5756123" y="2538146"/>
              <a:chExt cx="1161705" cy="1481403"/>
            </a:xfrm>
            <a:solidFill>
              <a:srgbClr val="FFFFFF"/>
            </a:solidFill>
          </p:grpSpPr>
          <p:sp>
            <p:nvSpPr>
              <p:cNvPr id="213" name="Freeform 212">
                <a:extLst>
                  <a:ext uri="{FF2B5EF4-FFF2-40B4-BE49-F238E27FC236}">
                    <a16:creationId xmlns:a16="http://schemas.microsoft.com/office/drawing/2014/main" id="{9BBBA8CE-89EE-3D31-980E-08F6F64C2817}"/>
                  </a:ext>
                </a:extLst>
              </p:cNvPr>
              <p:cNvSpPr/>
              <p:nvPr/>
            </p:nvSpPr>
            <p:spPr>
              <a:xfrm>
                <a:off x="5931665" y="3491356"/>
                <a:ext cx="622313" cy="362199"/>
              </a:xfrm>
              <a:custGeom>
                <a:avLst/>
                <a:gdLst>
                  <a:gd name="connsiteX0" fmla="*/ 573864 w 622313"/>
                  <a:gd name="connsiteY0" fmla="*/ 167545 h 362199"/>
                  <a:gd name="connsiteX1" fmla="*/ 560564 w 622313"/>
                  <a:gd name="connsiteY1" fmla="*/ 178904 h 362199"/>
                  <a:gd name="connsiteX2" fmla="*/ 557714 w 622313"/>
                  <a:gd name="connsiteY2" fmla="*/ 178904 h 362199"/>
                  <a:gd name="connsiteX3" fmla="*/ 546314 w 622313"/>
                  <a:gd name="connsiteY3" fmla="*/ 162812 h 362199"/>
                  <a:gd name="connsiteX4" fmla="*/ 555814 w 622313"/>
                  <a:gd name="connsiteY4" fmla="*/ 120216 h 362199"/>
                  <a:gd name="connsiteX5" fmla="*/ 47564 w 622313"/>
                  <a:gd name="connsiteY5" fmla="*/ 0 h 362199"/>
                  <a:gd name="connsiteX6" fmla="*/ 1014 w 622313"/>
                  <a:gd name="connsiteY6" fmla="*/ 198783 h 362199"/>
                  <a:gd name="connsiteX7" fmla="*/ 1014 w 622313"/>
                  <a:gd name="connsiteY7" fmla="*/ 198783 h 362199"/>
                  <a:gd name="connsiteX8" fmla="*/ 29514 w 622313"/>
                  <a:gd name="connsiteY8" fmla="*/ 244219 h 362199"/>
                  <a:gd name="connsiteX9" fmla="*/ 531114 w 622313"/>
                  <a:gd name="connsiteY9" fmla="*/ 360649 h 362199"/>
                  <a:gd name="connsiteX10" fmla="*/ 559614 w 622313"/>
                  <a:gd name="connsiteY10" fmla="*/ 356862 h 362199"/>
                  <a:gd name="connsiteX11" fmla="*/ 575764 w 622313"/>
                  <a:gd name="connsiteY11" fmla="*/ 333198 h 362199"/>
                  <a:gd name="connsiteX12" fmla="*/ 622314 w 622313"/>
                  <a:gd name="connsiteY12" fmla="*/ 134415 h 362199"/>
                  <a:gd name="connsiteX13" fmla="*/ 583364 w 622313"/>
                  <a:gd name="connsiteY13" fmla="*/ 124949 h 362199"/>
                  <a:gd name="connsiteX14" fmla="*/ 573864 w 622313"/>
                  <a:gd name="connsiteY14" fmla="*/ 167545 h 3621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622313" h="362199">
                    <a:moveTo>
                      <a:pt x="573864" y="167545"/>
                    </a:moveTo>
                    <a:cubicBezTo>
                      <a:pt x="573864" y="175118"/>
                      <a:pt x="567214" y="178904"/>
                      <a:pt x="560564" y="178904"/>
                    </a:cubicBezTo>
                    <a:lnTo>
                      <a:pt x="557714" y="178904"/>
                    </a:lnTo>
                    <a:cubicBezTo>
                      <a:pt x="549164" y="178904"/>
                      <a:pt x="546314" y="171332"/>
                      <a:pt x="546314" y="162812"/>
                    </a:cubicBezTo>
                    <a:lnTo>
                      <a:pt x="555814" y="120216"/>
                    </a:lnTo>
                    <a:lnTo>
                      <a:pt x="47564" y="0"/>
                    </a:lnTo>
                    <a:lnTo>
                      <a:pt x="1014" y="198783"/>
                    </a:lnTo>
                    <a:lnTo>
                      <a:pt x="1014" y="198783"/>
                    </a:lnTo>
                    <a:cubicBezTo>
                      <a:pt x="-3736" y="219607"/>
                      <a:pt x="8614" y="240432"/>
                      <a:pt x="29514" y="244219"/>
                    </a:cubicBezTo>
                    <a:lnTo>
                      <a:pt x="531114" y="360649"/>
                    </a:lnTo>
                    <a:cubicBezTo>
                      <a:pt x="540614" y="363488"/>
                      <a:pt x="551064" y="362542"/>
                      <a:pt x="559614" y="356862"/>
                    </a:cubicBezTo>
                    <a:cubicBezTo>
                      <a:pt x="567214" y="351183"/>
                      <a:pt x="572914" y="342663"/>
                      <a:pt x="575764" y="333198"/>
                    </a:cubicBezTo>
                    <a:lnTo>
                      <a:pt x="622314" y="134415"/>
                    </a:lnTo>
                    <a:lnTo>
                      <a:pt x="583364" y="124949"/>
                    </a:lnTo>
                    <a:lnTo>
                      <a:pt x="573864" y="167545"/>
                    </a:lnTo>
                    <a:close/>
                  </a:path>
                </a:pathLst>
              </a:custGeom>
              <a:solidFill>
                <a:srgbClr val="FFFFFF"/>
              </a:solidFill>
              <a:ln w="9450" cap="flat">
                <a:noFill/>
                <a:prstDash val="solid"/>
                <a:miter/>
              </a:ln>
            </p:spPr>
            <p:txBody>
              <a:bodyPr rtlCol="0" anchor="ctr"/>
              <a:lstStyle/>
              <a:p>
                <a:endParaRPr lang="en-GB"/>
              </a:p>
            </p:txBody>
          </p:sp>
          <p:sp>
            <p:nvSpPr>
              <p:cNvPr id="214" name="Freeform 213">
                <a:extLst>
                  <a:ext uri="{FF2B5EF4-FFF2-40B4-BE49-F238E27FC236}">
                    <a16:creationId xmlns:a16="http://schemas.microsoft.com/office/drawing/2014/main" id="{FF15F551-A212-4AF2-930A-7B9C333CD885}"/>
                  </a:ext>
                </a:extLst>
              </p:cNvPr>
              <p:cNvSpPr/>
              <p:nvPr/>
            </p:nvSpPr>
            <p:spPr>
              <a:xfrm>
                <a:off x="5985879" y="3391018"/>
                <a:ext cx="588656" cy="206355"/>
              </a:xfrm>
              <a:custGeom>
                <a:avLst/>
                <a:gdLst>
                  <a:gd name="connsiteX0" fmla="*/ 559550 w 588656"/>
                  <a:gd name="connsiteY0" fmla="*/ 118323 h 206355"/>
                  <a:gd name="connsiteX1" fmla="*/ 57000 w 588656"/>
                  <a:gd name="connsiteY1" fmla="*/ 947 h 206355"/>
                  <a:gd name="connsiteX2" fmla="*/ 48450 w 588656"/>
                  <a:gd name="connsiteY2" fmla="*/ 0 h 206355"/>
                  <a:gd name="connsiteX3" fmla="*/ 11400 w 588656"/>
                  <a:gd name="connsiteY3" fmla="*/ 28398 h 206355"/>
                  <a:gd name="connsiteX4" fmla="*/ 11400 w 588656"/>
                  <a:gd name="connsiteY4" fmla="*/ 26504 h 206355"/>
                  <a:gd name="connsiteX5" fmla="*/ 0 w 588656"/>
                  <a:gd name="connsiteY5" fmla="*/ 71940 h 206355"/>
                  <a:gd name="connsiteX6" fmla="*/ 2850 w 588656"/>
                  <a:gd name="connsiteY6" fmla="*/ 71940 h 206355"/>
                  <a:gd name="connsiteX7" fmla="*/ 575700 w 588656"/>
                  <a:gd name="connsiteY7" fmla="*/ 206355 h 206355"/>
                  <a:gd name="connsiteX8" fmla="*/ 587100 w 588656"/>
                  <a:gd name="connsiteY8" fmla="*/ 162812 h 206355"/>
                  <a:gd name="connsiteX9" fmla="*/ 583300 w 588656"/>
                  <a:gd name="connsiteY9" fmla="*/ 134415 h 206355"/>
                  <a:gd name="connsiteX10" fmla="*/ 559550 w 588656"/>
                  <a:gd name="connsiteY10" fmla="*/ 118323 h 20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88656" h="206355">
                    <a:moveTo>
                      <a:pt x="559550" y="118323"/>
                    </a:moveTo>
                    <a:lnTo>
                      <a:pt x="57000" y="947"/>
                    </a:lnTo>
                    <a:cubicBezTo>
                      <a:pt x="54150" y="0"/>
                      <a:pt x="66500" y="0"/>
                      <a:pt x="48450" y="0"/>
                    </a:cubicBezTo>
                    <a:cubicBezTo>
                      <a:pt x="30400" y="0"/>
                      <a:pt x="15200" y="10412"/>
                      <a:pt x="11400" y="28398"/>
                    </a:cubicBezTo>
                    <a:lnTo>
                      <a:pt x="11400" y="26504"/>
                    </a:lnTo>
                    <a:lnTo>
                      <a:pt x="0" y="71940"/>
                    </a:lnTo>
                    <a:lnTo>
                      <a:pt x="2850" y="71940"/>
                    </a:lnTo>
                    <a:lnTo>
                      <a:pt x="575700" y="206355"/>
                    </a:lnTo>
                    <a:lnTo>
                      <a:pt x="587100" y="162812"/>
                    </a:lnTo>
                    <a:cubicBezTo>
                      <a:pt x="589950" y="153347"/>
                      <a:pt x="589000" y="142934"/>
                      <a:pt x="583300" y="134415"/>
                    </a:cubicBezTo>
                    <a:cubicBezTo>
                      <a:pt x="577600" y="126842"/>
                      <a:pt x="569050" y="121163"/>
                      <a:pt x="559550" y="118323"/>
                    </a:cubicBezTo>
                    <a:close/>
                  </a:path>
                </a:pathLst>
              </a:custGeom>
              <a:solidFill>
                <a:srgbClr val="FFFFFF"/>
              </a:solidFill>
              <a:ln w="9450" cap="flat">
                <a:noFill/>
                <a:prstDash val="solid"/>
                <a:miter/>
              </a:ln>
            </p:spPr>
            <p:txBody>
              <a:bodyPr rtlCol="0" anchor="ctr"/>
              <a:lstStyle/>
              <a:p>
                <a:endParaRPr lang="en-GB"/>
              </a:p>
            </p:txBody>
          </p:sp>
          <p:sp>
            <p:nvSpPr>
              <p:cNvPr id="215" name="Freeform 214">
                <a:extLst>
                  <a:ext uri="{FF2B5EF4-FFF2-40B4-BE49-F238E27FC236}">
                    <a16:creationId xmlns:a16="http://schemas.microsoft.com/office/drawing/2014/main" id="{A75BDEED-5DD5-6D03-6FE1-ABCC21E155CB}"/>
                  </a:ext>
                </a:extLst>
              </p:cNvPr>
              <p:cNvSpPr/>
              <p:nvPr/>
            </p:nvSpPr>
            <p:spPr>
              <a:xfrm>
                <a:off x="5756123" y="2538146"/>
                <a:ext cx="1161705" cy="1481403"/>
              </a:xfrm>
              <a:custGeom>
                <a:avLst/>
                <a:gdLst>
                  <a:gd name="connsiteX0" fmla="*/ 1079055 w 1161705"/>
                  <a:gd name="connsiteY0" fmla="*/ 456253 h 1481403"/>
                  <a:gd name="connsiteX1" fmla="*/ 1161706 w 1161705"/>
                  <a:gd name="connsiteY1" fmla="*/ 216768 h 1481403"/>
                  <a:gd name="connsiteX2" fmla="*/ 1161706 w 1161705"/>
                  <a:gd name="connsiteY2" fmla="*/ 204462 h 1481403"/>
                  <a:gd name="connsiteX3" fmla="*/ 1153155 w 1161705"/>
                  <a:gd name="connsiteY3" fmla="*/ 195943 h 1481403"/>
                  <a:gd name="connsiteX4" fmla="*/ 999255 w 1161705"/>
                  <a:gd name="connsiteY4" fmla="*/ 134415 h 1481403"/>
                  <a:gd name="connsiteX5" fmla="*/ 983105 w 1161705"/>
                  <a:gd name="connsiteY5" fmla="*/ 138201 h 1481403"/>
                  <a:gd name="connsiteX6" fmla="*/ 875755 w 1161705"/>
                  <a:gd name="connsiteY6" fmla="*/ 266937 h 1481403"/>
                  <a:gd name="connsiteX7" fmla="*/ 843455 w 1161705"/>
                  <a:gd name="connsiteY7" fmla="*/ 257471 h 1481403"/>
                  <a:gd name="connsiteX8" fmla="*/ 797855 w 1161705"/>
                  <a:gd name="connsiteY8" fmla="*/ 247058 h 1481403"/>
                  <a:gd name="connsiteX9" fmla="*/ 811155 w 1161705"/>
                  <a:gd name="connsiteY9" fmla="*/ 195943 h 1481403"/>
                  <a:gd name="connsiteX10" fmla="*/ 802605 w 1161705"/>
                  <a:gd name="connsiteY10" fmla="*/ 150507 h 1481403"/>
                  <a:gd name="connsiteX11" fmla="*/ 763655 w 1161705"/>
                  <a:gd name="connsiteY11" fmla="*/ 123056 h 1481403"/>
                  <a:gd name="connsiteX12" fmla="*/ 701905 w 1161705"/>
                  <a:gd name="connsiteY12" fmla="*/ 107911 h 1481403"/>
                  <a:gd name="connsiteX13" fmla="*/ 655355 w 1161705"/>
                  <a:gd name="connsiteY13" fmla="*/ 114537 h 1481403"/>
                  <a:gd name="connsiteX14" fmla="*/ 627805 w 1161705"/>
                  <a:gd name="connsiteY14" fmla="*/ 151453 h 1481403"/>
                  <a:gd name="connsiteX15" fmla="*/ 616405 w 1161705"/>
                  <a:gd name="connsiteY15" fmla="*/ 203516 h 1481403"/>
                  <a:gd name="connsiteX16" fmla="*/ 541355 w 1161705"/>
                  <a:gd name="connsiteY16" fmla="*/ 189317 h 1481403"/>
                  <a:gd name="connsiteX17" fmla="*/ 502405 w 1161705"/>
                  <a:gd name="connsiteY17" fmla="*/ 24611 h 1481403"/>
                  <a:gd name="connsiteX18" fmla="*/ 490055 w 1161705"/>
                  <a:gd name="connsiteY18" fmla="*/ 13252 h 1481403"/>
                  <a:gd name="connsiteX19" fmla="*/ 324755 w 1161705"/>
                  <a:gd name="connsiteY19" fmla="*/ 0 h 1481403"/>
                  <a:gd name="connsiteX20" fmla="*/ 313355 w 1161705"/>
                  <a:gd name="connsiteY20" fmla="*/ 3786 h 1481403"/>
                  <a:gd name="connsiteX21" fmla="*/ 306705 w 1161705"/>
                  <a:gd name="connsiteY21" fmla="*/ 15145 h 1481403"/>
                  <a:gd name="connsiteX22" fmla="*/ 272505 w 1161705"/>
                  <a:gd name="connsiteY22" fmla="*/ 263150 h 1481403"/>
                  <a:gd name="connsiteX23" fmla="*/ 173705 w 1161705"/>
                  <a:gd name="connsiteY23" fmla="*/ 428802 h 1481403"/>
                  <a:gd name="connsiteX24" fmla="*/ 123355 w 1161705"/>
                  <a:gd name="connsiteY24" fmla="*/ 643677 h 1481403"/>
                  <a:gd name="connsiteX25" fmla="*/ 102455 w 1161705"/>
                  <a:gd name="connsiteY25" fmla="*/ 731709 h 1481403"/>
                  <a:gd name="connsiteX26" fmla="*/ 99605 w 1161705"/>
                  <a:gd name="connsiteY26" fmla="*/ 744015 h 1481403"/>
                  <a:gd name="connsiteX27" fmla="*/ 4605 w 1161705"/>
                  <a:gd name="connsiteY27" fmla="*/ 1144420 h 1481403"/>
                  <a:gd name="connsiteX28" fmla="*/ 4605 w 1161705"/>
                  <a:gd name="connsiteY28" fmla="*/ 1146313 h 1481403"/>
                  <a:gd name="connsiteX29" fmla="*/ 120505 w 1161705"/>
                  <a:gd name="connsiteY29" fmla="*/ 1335630 h 1481403"/>
                  <a:gd name="connsiteX30" fmla="*/ 723755 w 1161705"/>
                  <a:gd name="connsiteY30" fmla="*/ 1477618 h 1481403"/>
                  <a:gd name="connsiteX31" fmla="*/ 759855 w 1161705"/>
                  <a:gd name="connsiteY31" fmla="*/ 1481404 h 1481403"/>
                  <a:gd name="connsiteX32" fmla="*/ 842505 w 1161705"/>
                  <a:gd name="connsiteY32" fmla="*/ 1457739 h 1481403"/>
                  <a:gd name="connsiteX33" fmla="*/ 912805 w 1161705"/>
                  <a:gd name="connsiteY33" fmla="*/ 1360241 h 1481403"/>
                  <a:gd name="connsiteX34" fmla="*/ 912805 w 1161705"/>
                  <a:gd name="connsiteY34" fmla="*/ 1356455 h 1481403"/>
                  <a:gd name="connsiteX35" fmla="*/ 1007805 w 1161705"/>
                  <a:gd name="connsiteY35" fmla="*/ 956050 h 1481403"/>
                  <a:gd name="connsiteX36" fmla="*/ 1081905 w 1161705"/>
                  <a:gd name="connsiteY36" fmla="*/ 639891 h 1481403"/>
                  <a:gd name="connsiteX37" fmla="*/ 1073355 w 1161705"/>
                  <a:gd name="connsiteY37" fmla="*/ 462880 h 1481403"/>
                  <a:gd name="connsiteX38" fmla="*/ 1079055 w 1161705"/>
                  <a:gd name="connsiteY38" fmla="*/ 456253 h 1481403"/>
                  <a:gd name="connsiteX39" fmla="*/ 654405 w 1161705"/>
                  <a:gd name="connsiteY39" fmla="*/ 158080 h 1481403"/>
                  <a:gd name="connsiteX40" fmla="*/ 655355 w 1161705"/>
                  <a:gd name="connsiteY40" fmla="*/ 158080 h 1481403"/>
                  <a:gd name="connsiteX41" fmla="*/ 670555 w 1161705"/>
                  <a:gd name="connsiteY41" fmla="*/ 138201 h 1481403"/>
                  <a:gd name="connsiteX42" fmla="*/ 696205 w 1161705"/>
                  <a:gd name="connsiteY42" fmla="*/ 134415 h 1481403"/>
                  <a:gd name="connsiteX43" fmla="*/ 757955 w 1161705"/>
                  <a:gd name="connsiteY43" fmla="*/ 149560 h 1481403"/>
                  <a:gd name="connsiteX44" fmla="*/ 779805 w 1161705"/>
                  <a:gd name="connsiteY44" fmla="*/ 164706 h 1481403"/>
                  <a:gd name="connsiteX45" fmla="*/ 783605 w 1161705"/>
                  <a:gd name="connsiteY45" fmla="*/ 188370 h 1481403"/>
                  <a:gd name="connsiteX46" fmla="*/ 771255 w 1161705"/>
                  <a:gd name="connsiteY46" fmla="*/ 239486 h 1481403"/>
                  <a:gd name="connsiteX47" fmla="*/ 642055 w 1161705"/>
                  <a:gd name="connsiteY47" fmla="*/ 209195 h 1481403"/>
                  <a:gd name="connsiteX48" fmla="*/ 654405 w 1161705"/>
                  <a:gd name="connsiteY48" fmla="*/ 158080 h 1481403"/>
                  <a:gd name="connsiteX49" fmla="*/ 326655 w 1161705"/>
                  <a:gd name="connsiteY49" fmla="*/ 83299 h 1481403"/>
                  <a:gd name="connsiteX50" fmla="*/ 352305 w 1161705"/>
                  <a:gd name="connsiteY50" fmla="*/ 199729 h 1481403"/>
                  <a:gd name="connsiteX51" fmla="*/ 358005 w 1161705"/>
                  <a:gd name="connsiteY51" fmla="*/ 208248 h 1481403"/>
                  <a:gd name="connsiteX52" fmla="*/ 318105 w 1161705"/>
                  <a:gd name="connsiteY52" fmla="*/ 229073 h 1481403"/>
                  <a:gd name="connsiteX53" fmla="*/ 318105 w 1161705"/>
                  <a:gd name="connsiteY53" fmla="*/ 229073 h 1481403"/>
                  <a:gd name="connsiteX54" fmla="*/ 305755 w 1161705"/>
                  <a:gd name="connsiteY54" fmla="*/ 236646 h 1481403"/>
                  <a:gd name="connsiteX55" fmla="*/ 326655 w 1161705"/>
                  <a:gd name="connsiteY55" fmla="*/ 83299 h 1481403"/>
                  <a:gd name="connsiteX56" fmla="*/ 845355 w 1161705"/>
                  <a:gd name="connsiteY56" fmla="*/ 1023257 h 1481403"/>
                  <a:gd name="connsiteX57" fmla="*/ 780755 w 1161705"/>
                  <a:gd name="connsiteY57" fmla="*/ 1293980 h 1481403"/>
                  <a:gd name="connsiteX58" fmla="*/ 750355 w 1161705"/>
                  <a:gd name="connsiteY58" fmla="*/ 1334683 h 1481403"/>
                  <a:gd name="connsiteX59" fmla="*/ 716155 w 1161705"/>
                  <a:gd name="connsiteY59" fmla="*/ 1344149 h 1481403"/>
                  <a:gd name="connsiteX60" fmla="*/ 700955 w 1161705"/>
                  <a:gd name="connsiteY60" fmla="*/ 1343202 h 1481403"/>
                  <a:gd name="connsiteX61" fmla="*/ 198405 w 1161705"/>
                  <a:gd name="connsiteY61" fmla="*/ 1225826 h 1481403"/>
                  <a:gd name="connsiteX62" fmla="*/ 149005 w 1161705"/>
                  <a:gd name="connsiteY62" fmla="*/ 1146313 h 1481403"/>
                  <a:gd name="connsiteX63" fmla="*/ 213605 w 1161705"/>
                  <a:gd name="connsiteY63" fmla="*/ 876537 h 1481403"/>
                  <a:gd name="connsiteX64" fmla="*/ 293405 w 1161705"/>
                  <a:gd name="connsiteY64" fmla="*/ 827314 h 1481403"/>
                  <a:gd name="connsiteX65" fmla="*/ 795955 w 1161705"/>
                  <a:gd name="connsiteY65" fmla="*/ 943744 h 1481403"/>
                  <a:gd name="connsiteX66" fmla="*/ 836805 w 1161705"/>
                  <a:gd name="connsiteY66" fmla="*/ 974035 h 1481403"/>
                  <a:gd name="connsiteX67" fmla="*/ 845355 w 1161705"/>
                  <a:gd name="connsiteY67" fmla="*/ 1023257 h 1481403"/>
                  <a:gd name="connsiteX68" fmla="*/ 467255 w 1161705"/>
                  <a:gd name="connsiteY68" fmla="*/ 563217 h 1481403"/>
                  <a:gd name="connsiteX69" fmla="*/ 494805 w 1161705"/>
                  <a:gd name="connsiteY69" fmla="*/ 447734 h 1481403"/>
                  <a:gd name="connsiteX70" fmla="*/ 501455 w 1161705"/>
                  <a:gd name="connsiteY70" fmla="*/ 439215 h 1481403"/>
                  <a:gd name="connsiteX71" fmla="*/ 512855 w 1161705"/>
                  <a:gd name="connsiteY71" fmla="*/ 439215 h 1481403"/>
                  <a:gd name="connsiteX72" fmla="*/ 796905 w 1161705"/>
                  <a:gd name="connsiteY72" fmla="*/ 506422 h 1481403"/>
                  <a:gd name="connsiteX73" fmla="*/ 796905 w 1161705"/>
                  <a:gd name="connsiteY73" fmla="*/ 506422 h 1481403"/>
                  <a:gd name="connsiteX74" fmla="*/ 808305 w 1161705"/>
                  <a:gd name="connsiteY74" fmla="*/ 509262 h 1481403"/>
                  <a:gd name="connsiteX75" fmla="*/ 808305 w 1161705"/>
                  <a:gd name="connsiteY75" fmla="*/ 520621 h 1481403"/>
                  <a:gd name="connsiteX76" fmla="*/ 780755 w 1161705"/>
                  <a:gd name="connsiteY76" fmla="*/ 636104 h 1481403"/>
                  <a:gd name="connsiteX77" fmla="*/ 767455 w 1161705"/>
                  <a:gd name="connsiteY77" fmla="*/ 647463 h 1481403"/>
                  <a:gd name="connsiteX78" fmla="*/ 764605 w 1161705"/>
                  <a:gd name="connsiteY78" fmla="*/ 647463 h 1481403"/>
                  <a:gd name="connsiteX79" fmla="*/ 478655 w 1161705"/>
                  <a:gd name="connsiteY79" fmla="*/ 579309 h 1481403"/>
                  <a:gd name="connsiteX80" fmla="*/ 467255 w 1161705"/>
                  <a:gd name="connsiteY80" fmla="*/ 563217 h 1481403"/>
                  <a:gd name="connsiteX81" fmla="*/ 1006855 w 1161705"/>
                  <a:gd name="connsiteY81" fmla="*/ 639891 h 1481403"/>
                  <a:gd name="connsiteX82" fmla="*/ 958405 w 1161705"/>
                  <a:gd name="connsiteY82" fmla="*/ 842460 h 1481403"/>
                  <a:gd name="connsiteX83" fmla="*/ 945105 w 1161705"/>
                  <a:gd name="connsiteY83" fmla="*/ 853819 h 1481403"/>
                  <a:gd name="connsiteX84" fmla="*/ 942255 w 1161705"/>
                  <a:gd name="connsiteY84" fmla="*/ 853819 h 1481403"/>
                  <a:gd name="connsiteX85" fmla="*/ 930855 w 1161705"/>
                  <a:gd name="connsiteY85" fmla="*/ 837727 h 1481403"/>
                  <a:gd name="connsiteX86" fmla="*/ 979305 w 1161705"/>
                  <a:gd name="connsiteY86" fmla="*/ 635158 h 1481403"/>
                  <a:gd name="connsiteX87" fmla="*/ 807355 w 1161705"/>
                  <a:gd name="connsiteY87" fmla="*/ 358755 h 1481403"/>
                  <a:gd name="connsiteX88" fmla="*/ 549905 w 1161705"/>
                  <a:gd name="connsiteY88" fmla="*/ 298174 h 1481403"/>
                  <a:gd name="connsiteX89" fmla="*/ 375105 w 1161705"/>
                  <a:gd name="connsiteY89" fmla="*/ 326571 h 1481403"/>
                  <a:gd name="connsiteX90" fmla="*/ 271555 w 1161705"/>
                  <a:gd name="connsiteY90" fmla="*/ 468559 h 1481403"/>
                  <a:gd name="connsiteX91" fmla="*/ 222155 w 1161705"/>
                  <a:gd name="connsiteY91" fmla="*/ 674914 h 1481403"/>
                  <a:gd name="connsiteX92" fmla="*/ 206005 w 1161705"/>
                  <a:gd name="connsiteY92" fmla="*/ 686273 h 1481403"/>
                  <a:gd name="connsiteX93" fmla="*/ 206955 w 1161705"/>
                  <a:gd name="connsiteY93" fmla="*/ 686273 h 1481403"/>
                  <a:gd name="connsiteX94" fmla="*/ 197455 w 1161705"/>
                  <a:gd name="connsiteY94" fmla="*/ 667342 h 1481403"/>
                  <a:gd name="connsiteX95" fmla="*/ 246855 w 1161705"/>
                  <a:gd name="connsiteY95" fmla="*/ 460986 h 1481403"/>
                  <a:gd name="connsiteX96" fmla="*/ 362755 w 1161705"/>
                  <a:gd name="connsiteY96" fmla="*/ 301014 h 1481403"/>
                  <a:gd name="connsiteX97" fmla="*/ 557505 w 1161705"/>
                  <a:gd name="connsiteY97" fmla="*/ 269776 h 1481403"/>
                  <a:gd name="connsiteX98" fmla="*/ 814955 w 1161705"/>
                  <a:gd name="connsiteY98" fmla="*/ 330358 h 1481403"/>
                  <a:gd name="connsiteX99" fmla="*/ 975505 w 1161705"/>
                  <a:gd name="connsiteY99" fmla="*/ 445841 h 1481403"/>
                  <a:gd name="connsiteX100" fmla="*/ 1006855 w 1161705"/>
                  <a:gd name="connsiteY100" fmla="*/ 639891 h 1481403"/>
                  <a:gd name="connsiteX101" fmla="*/ 1059105 w 1161705"/>
                  <a:gd name="connsiteY101" fmla="*/ 427856 h 1481403"/>
                  <a:gd name="connsiteX102" fmla="*/ 1059105 w 1161705"/>
                  <a:gd name="connsiteY102" fmla="*/ 427856 h 1481403"/>
                  <a:gd name="connsiteX103" fmla="*/ 1026805 w 1161705"/>
                  <a:gd name="connsiteY103" fmla="*/ 375794 h 1481403"/>
                  <a:gd name="connsiteX104" fmla="*/ 1112305 w 1161705"/>
                  <a:gd name="connsiteY104" fmla="*/ 273563 h 1481403"/>
                  <a:gd name="connsiteX105" fmla="*/ 1059105 w 1161705"/>
                  <a:gd name="connsiteY105" fmla="*/ 427856 h 14814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1161705" h="1481403">
                    <a:moveTo>
                      <a:pt x="1079055" y="456253"/>
                    </a:moveTo>
                    <a:lnTo>
                      <a:pt x="1161706" y="216768"/>
                    </a:lnTo>
                    <a:lnTo>
                      <a:pt x="1161706" y="204462"/>
                    </a:lnTo>
                    <a:cubicBezTo>
                      <a:pt x="1161706" y="200676"/>
                      <a:pt x="1157905" y="197836"/>
                      <a:pt x="1153155" y="195943"/>
                    </a:cubicBezTo>
                    <a:lnTo>
                      <a:pt x="999255" y="134415"/>
                    </a:lnTo>
                    <a:cubicBezTo>
                      <a:pt x="993555" y="131575"/>
                      <a:pt x="986905" y="134415"/>
                      <a:pt x="983105" y="138201"/>
                    </a:cubicBezTo>
                    <a:lnTo>
                      <a:pt x="875755" y="266937"/>
                    </a:lnTo>
                    <a:cubicBezTo>
                      <a:pt x="865305" y="263150"/>
                      <a:pt x="854855" y="260311"/>
                      <a:pt x="843455" y="257471"/>
                    </a:cubicBezTo>
                    <a:lnTo>
                      <a:pt x="797855" y="247058"/>
                    </a:lnTo>
                    <a:lnTo>
                      <a:pt x="811155" y="195943"/>
                    </a:lnTo>
                    <a:cubicBezTo>
                      <a:pt x="814955" y="180798"/>
                      <a:pt x="811155" y="164706"/>
                      <a:pt x="802605" y="150507"/>
                    </a:cubicBezTo>
                    <a:cubicBezTo>
                      <a:pt x="793105" y="137255"/>
                      <a:pt x="778855" y="126842"/>
                      <a:pt x="763655" y="123056"/>
                    </a:cubicBezTo>
                    <a:lnTo>
                      <a:pt x="701905" y="107911"/>
                    </a:lnTo>
                    <a:cubicBezTo>
                      <a:pt x="685755" y="104124"/>
                      <a:pt x="668655" y="107911"/>
                      <a:pt x="655355" y="114537"/>
                    </a:cubicBezTo>
                    <a:cubicBezTo>
                      <a:pt x="640155" y="123056"/>
                      <a:pt x="630655" y="136308"/>
                      <a:pt x="627805" y="151453"/>
                    </a:cubicBezTo>
                    <a:lnTo>
                      <a:pt x="616405" y="203516"/>
                    </a:lnTo>
                    <a:lnTo>
                      <a:pt x="541355" y="189317"/>
                    </a:lnTo>
                    <a:lnTo>
                      <a:pt x="502405" y="24611"/>
                    </a:lnTo>
                    <a:cubicBezTo>
                      <a:pt x="502405" y="18932"/>
                      <a:pt x="495755" y="13252"/>
                      <a:pt x="490055" y="13252"/>
                    </a:cubicBezTo>
                    <a:lnTo>
                      <a:pt x="324755" y="0"/>
                    </a:lnTo>
                    <a:cubicBezTo>
                      <a:pt x="320955" y="0"/>
                      <a:pt x="316205" y="0"/>
                      <a:pt x="313355" y="3786"/>
                    </a:cubicBezTo>
                    <a:cubicBezTo>
                      <a:pt x="309555" y="6626"/>
                      <a:pt x="306705" y="9466"/>
                      <a:pt x="306705" y="15145"/>
                    </a:cubicBezTo>
                    <a:lnTo>
                      <a:pt x="272505" y="263150"/>
                    </a:lnTo>
                    <a:cubicBezTo>
                      <a:pt x="223105" y="306693"/>
                      <a:pt x="188905" y="363488"/>
                      <a:pt x="173705" y="428802"/>
                    </a:cubicBezTo>
                    <a:lnTo>
                      <a:pt x="123355" y="643677"/>
                    </a:lnTo>
                    <a:lnTo>
                      <a:pt x="102455" y="731709"/>
                    </a:lnTo>
                    <a:lnTo>
                      <a:pt x="99605" y="744015"/>
                    </a:lnTo>
                    <a:lnTo>
                      <a:pt x="4605" y="1144420"/>
                    </a:lnTo>
                    <a:lnTo>
                      <a:pt x="4605" y="1146313"/>
                    </a:lnTo>
                    <a:cubicBezTo>
                      <a:pt x="-16295" y="1231506"/>
                      <a:pt x="35955" y="1314805"/>
                      <a:pt x="120505" y="1335630"/>
                    </a:cubicBezTo>
                    <a:lnTo>
                      <a:pt x="723755" y="1477618"/>
                    </a:lnTo>
                    <a:cubicBezTo>
                      <a:pt x="736105" y="1480457"/>
                      <a:pt x="748455" y="1481404"/>
                      <a:pt x="759855" y="1481404"/>
                    </a:cubicBezTo>
                    <a:cubicBezTo>
                      <a:pt x="788355" y="1481404"/>
                      <a:pt x="815905" y="1472885"/>
                      <a:pt x="842505" y="1457739"/>
                    </a:cubicBezTo>
                    <a:cubicBezTo>
                      <a:pt x="878605" y="1435968"/>
                      <a:pt x="903305" y="1401891"/>
                      <a:pt x="912805" y="1360241"/>
                    </a:cubicBezTo>
                    <a:lnTo>
                      <a:pt x="912805" y="1356455"/>
                    </a:lnTo>
                    <a:lnTo>
                      <a:pt x="1007805" y="956050"/>
                    </a:lnTo>
                    <a:lnTo>
                      <a:pt x="1081905" y="639891"/>
                    </a:lnTo>
                    <a:cubicBezTo>
                      <a:pt x="1095206" y="579309"/>
                      <a:pt x="1091405" y="519675"/>
                      <a:pt x="1073355" y="462880"/>
                    </a:cubicBezTo>
                    <a:cubicBezTo>
                      <a:pt x="1076206" y="462880"/>
                      <a:pt x="1077155" y="459093"/>
                      <a:pt x="1079055" y="456253"/>
                    </a:cubicBezTo>
                    <a:close/>
                    <a:moveTo>
                      <a:pt x="654405" y="158080"/>
                    </a:moveTo>
                    <a:lnTo>
                      <a:pt x="655355" y="158080"/>
                    </a:lnTo>
                    <a:cubicBezTo>
                      <a:pt x="657255" y="149560"/>
                      <a:pt x="662005" y="141988"/>
                      <a:pt x="670555" y="138201"/>
                    </a:cubicBezTo>
                    <a:cubicBezTo>
                      <a:pt x="679105" y="134415"/>
                      <a:pt x="688605" y="132522"/>
                      <a:pt x="696205" y="134415"/>
                    </a:cubicBezTo>
                    <a:lnTo>
                      <a:pt x="757955" y="149560"/>
                    </a:lnTo>
                    <a:cubicBezTo>
                      <a:pt x="767455" y="152400"/>
                      <a:pt x="774105" y="156186"/>
                      <a:pt x="779805" y="164706"/>
                    </a:cubicBezTo>
                    <a:cubicBezTo>
                      <a:pt x="785505" y="171332"/>
                      <a:pt x="786455" y="179851"/>
                      <a:pt x="783605" y="188370"/>
                    </a:cubicBezTo>
                    <a:lnTo>
                      <a:pt x="771255" y="239486"/>
                    </a:lnTo>
                    <a:lnTo>
                      <a:pt x="642055" y="209195"/>
                    </a:lnTo>
                    <a:lnTo>
                      <a:pt x="654405" y="158080"/>
                    </a:lnTo>
                    <a:close/>
                    <a:moveTo>
                      <a:pt x="326655" y="83299"/>
                    </a:moveTo>
                    <a:lnTo>
                      <a:pt x="352305" y="199729"/>
                    </a:lnTo>
                    <a:cubicBezTo>
                      <a:pt x="352305" y="203516"/>
                      <a:pt x="355155" y="206355"/>
                      <a:pt x="358005" y="208248"/>
                    </a:cubicBezTo>
                    <a:cubicBezTo>
                      <a:pt x="344705" y="213928"/>
                      <a:pt x="330455" y="220554"/>
                      <a:pt x="318105" y="229073"/>
                    </a:cubicBezTo>
                    <a:lnTo>
                      <a:pt x="318105" y="229073"/>
                    </a:lnTo>
                    <a:cubicBezTo>
                      <a:pt x="314305" y="230966"/>
                      <a:pt x="309555" y="233806"/>
                      <a:pt x="305755" y="236646"/>
                    </a:cubicBezTo>
                    <a:lnTo>
                      <a:pt x="326655" y="83299"/>
                    </a:lnTo>
                    <a:close/>
                    <a:moveTo>
                      <a:pt x="845355" y="1023257"/>
                    </a:moveTo>
                    <a:lnTo>
                      <a:pt x="780755" y="1293980"/>
                    </a:lnTo>
                    <a:cubicBezTo>
                      <a:pt x="776005" y="1311019"/>
                      <a:pt x="765555" y="1325217"/>
                      <a:pt x="750355" y="1334683"/>
                    </a:cubicBezTo>
                    <a:cubicBezTo>
                      <a:pt x="740855" y="1341309"/>
                      <a:pt x="728505" y="1344149"/>
                      <a:pt x="716155" y="1344149"/>
                    </a:cubicBezTo>
                    <a:cubicBezTo>
                      <a:pt x="703805" y="1344149"/>
                      <a:pt x="706655" y="1344149"/>
                      <a:pt x="700955" y="1343202"/>
                    </a:cubicBezTo>
                    <a:lnTo>
                      <a:pt x="198405" y="1225826"/>
                    </a:lnTo>
                    <a:cubicBezTo>
                      <a:pt x="162305" y="1217307"/>
                      <a:pt x="140455" y="1182283"/>
                      <a:pt x="149005" y="1146313"/>
                    </a:cubicBezTo>
                    <a:lnTo>
                      <a:pt x="213605" y="876537"/>
                    </a:lnTo>
                    <a:cubicBezTo>
                      <a:pt x="222155" y="840567"/>
                      <a:pt x="257305" y="818795"/>
                      <a:pt x="293405" y="827314"/>
                    </a:cubicBezTo>
                    <a:lnTo>
                      <a:pt x="795955" y="943744"/>
                    </a:lnTo>
                    <a:cubicBezTo>
                      <a:pt x="813055" y="948477"/>
                      <a:pt x="828255" y="958890"/>
                      <a:pt x="836805" y="974035"/>
                    </a:cubicBezTo>
                    <a:cubicBezTo>
                      <a:pt x="845355" y="989180"/>
                      <a:pt x="849155" y="1007165"/>
                      <a:pt x="845355" y="1023257"/>
                    </a:cubicBezTo>
                    <a:close/>
                    <a:moveTo>
                      <a:pt x="467255" y="563217"/>
                    </a:moveTo>
                    <a:lnTo>
                      <a:pt x="494805" y="447734"/>
                    </a:lnTo>
                    <a:cubicBezTo>
                      <a:pt x="494805" y="444894"/>
                      <a:pt x="498605" y="439215"/>
                      <a:pt x="501455" y="439215"/>
                    </a:cubicBezTo>
                    <a:lnTo>
                      <a:pt x="512855" y="439215"/>
                    </a:lnTo>
                    <a:lnTo>
                      <a:pt x="796905" y="506422"/>
                    </a:lnTo>
                    <a:lnTo>
                      <a:pt x="796905" y="506422"/>
                    </a:lnTo>
                    <a:cubicBezTo>
                      <a:pt x="796905" y="506422"/>
                      <a:pt x="805455" y="506422"/>
                      <a:pt x="808305" y="509262"/>
                    </a:cubicBezTo>
                    <a:lnTo>
                      <a:pt x="808305" y="520621"/>
                    </a:lnTo>
                    <a:lnTo>
                      <a:pt x="780755" y="636104"/>
                    </a:lnTo>
                    <a:cubicBezTo>
                      <a:pt x="780755" y="643677"/>
                      <a:pt x="774105" y="647463"/>
                      <a:pt x="767455" y="647463"/>
                    </a:cubicBezTo>
                    <a:lnTo>
                      <a:pt x="764605" y="647463"/>
                    </a:lnTo>
                    <a:lnTo>
                      <a:pt x="478655" y="579309"/>
                    </a:lnTo>
                    <a:cubicBezTo>
                      <a:pt x="470105" y="578363"/>
                      <a:pt x="467255" y="571737"/>
                      <a:pt x="467255" y="563217"/>
                    </a:cubicBezTo>
                    <a:close/>
                    <a:moveTo>
                      <a:pt x="1006855" y="639891"/>
                    </a:moveTo>
                    <a:lnTo>
                      <a:pt x="958405" y="842460"/>
                    </a:lnTo>
                    <a:cubicBezTo>
                      <a:pt x="958405" y="850032"/>
                      <a:pt x="951755" y="853819"/>
                      <a:pt x="945105" y="853819"/>
                    </a:cubicBezTo>
                    <a:lnTo>
                      <a:pt x="942255" y="853819"/>
                    </a:lnTo>
                    <a:cubicBezTo>
                      <a:pt x="933705" y="852872"/>
                      <a:pt x="930855" y="846246"/>
                      <a:pt x="930855" y="837727"/>
                    </a:cubicBezTo>
                    <a:lnTo>
                      <a:pt x="979305" y="635158"/>
                    </a:lnTo>
                    <a:cubicBezTo>
                      <a:pt x="1007805" y="512102"/>
                      <a:pt x="930855" y="387153"/>
                      <a:pt x="807355" y="358755"/>
                    </a:cubicBezTo>
                    <a:lnTo>
                      <a:pt x="549905" y="298174"/>
                    </a:lnTo>
                    <a:cubicBezTo>
                      <a:pt x="489105" y="283975"/>
                      <a:pt x="427355" y="293441"/>
                      <a:pt x="375105" y="326571"/>
                    </a:cubicBezTo>
                    <a:cubicBezTo>
                      <a:pt x="322855" y="357809"/>
                      <a:pt x="284855" y="407978"/>
                      <a:pt x="271555" y="468559"/>
                    </a:cubicBezTo>
                    <a:lnTo>
                      <a:pt x="222155" y="674914"/>
                    </a:lnTo>
                    <a:cubicBezTo>
                      <a:pt x="222155" y="683434"/>
                      <a:pt x="214555" y="687220"/>
                      <a:pt x="206005" y="686273"/>
                    </a:cubicBezTo>
                    <a:lnTo>
                      <a:pt x="206955" y="686273"/>
                    </a:lnTo>
                    <a:cubicBezTo>
                      <a:pt x="200305" y="682487"/>
                      <a:pt x="194605" y="675861"/>
                      <a:pt x="197455" y="667342"/>
                    </a:cubicBezTo>
                    <a:lnTo>
                      <a:pt x="246855" y="460986"/>
                    </a:lnTo>
                    <a:cubicBezTo>
                      <a:pt x="262055" y="393779"/>
                      <a:pt x="303855" y="336984"/>
                      <a:pt x="362755" y="301014"/>
                    </a:cubicBezTo>
                    <a:cubicBezTo>
                      <a:pt x="419755" y="265990"/>
                      <a:pt x="490055" y="253684"/>
                      <a:pt x="557505" y="269776"/>
                    </a:cubicBezTo>
                    <a:lnTo>
                      <a:pt x="814955" y="330358"/>
                    </a:lnTo>
                    <a:cubicBezTo>
                      <a:pt x="882405" y="345503"/>
                      <a:pt x="939405" y="387153"/>
                      <a:pt x="975505" y="445841"/>
                    </a:cubicBezTo>
                    <a:cubicBezTo>
                      <a:pt x="1010655" y="502636"/>
                      <a:pt x="1023005" y="572683"/>
                      <a:pt x="1006855" y="639891"/>
                    </a:cubicBezTo>
                    <a:close/>
                    <a:moveTo>
                      <a:pt x="1059105" y="427856"/>
                    </a:moveTo>
                    <a:lnTo>
                      <a:pt x="1059105" y="427856"/>
                    </a:lnTo>
                    <a:cubicBezTo>
                      <a:pt x="1050555" y="409871"/>
                      <a:pt x="1039155" y="392832"/>
                      <a:pt x="1026805" y="375794"/>
                    </a:cubicBezTo>
                    <a:cubicBezTo>
                      <a:pt x="1014455" y="358755"/>
                      <a:pt x="1112305" y="273563"/>
                      <a:pt x="1112305" y="273563"/>
                    </a:cubicBezTo>
                    <a:lnTo>
                      <a:pt x="1059105" y="427856"/>
                    </a:lnTo>
                    <a:close/>
                  </a:path>
                </a:pathLst>
              </a:custGeom>
              <a:solidFill>
                <a:srgbClr val="FFFFFF"/>
              </a:solidFill>
              <a:ln w="9450" cap="flat">
                <a:noFill/>
                <a:prstDash val="solid"/>
                <a:miter/>
              </a:ln>
            </p:spPr>
            <p:txBody>
              <a:bodyPr rtlCol="0" anchor="ctr"/>
              <a:lstStyle/>
              <a:p>
                <a:endParaRPr lang="en-GB"/>
              </a:p>
            </p:txBody>
          </p:sp>
        </p:grpSp>
        <p:grpSp>
          <p:nvGrpSpPr>
            <p:cNvPr id="208" name="Graphic 3">
              <a:extLst>
                <a:ext uri="{FF2B5EF4-FFF2-40B4-BE49-F238E27FC236}">
                  <a16:creationId xmlns:a16="http://schemas.microsoft.com/office/drawing/2014/main" id="{F4A4C688-8DD7-EED7-75C4-61DE19D62FAF}"/>
                </a:ext>
              </a:extLst>
            </p:cNvPr>
            <p:cNvGrpSpPr/>
            <p:nvPr/>
          </p:nvGrpSpPr>
          <p:grpSpPr>
            <a:xfrm>
              <a:off x="5713373" y="2495550"/>
              <a:ext cx="1161705" cy="1481403"/>
              <a:chOff x="5713373" y="2495550"/>
              <a:chExt cx="1161705" cy="1481403"/>
            </a:xfrm>
            <a:solidFill>
              <a:srgbClr val="889FAF"/>
            </a:solidFill>
          </p:grpSpPr>
          <p:sp>
            <p:nvSpPr>
              <p:cNvPr id="210" name="Freeform 209">
                <a:extLst>
                  <a:ext uri="{FF2B5EF4-FFF2-40B4-BE49-F238E27FC236}">
                    <a16:creationId xmlns:a16="http://schemas.microsoft.com/office/drawing/2014/main" id="{F8BC61CF-F274-0F0F-E69C-5533B6D8C137}"/>
                  </a:ext>
                </a:extLst>
              </p:cNvPr>
              <p:cNvSpPr/>
              <p:nvPr/>
            </p:nvSpPr>
            <p:spPr>
              <a:xfrm>
                <a:off x="5888915" y="3448759"/>
                <a:ext cx="622313" cy="362199"/>
              </a:xfrm>
              <a:custGeom>
                <a:avLst/>
                <a:gdLst>
                  <a:gd name="connsiteX0" fmla="*/ 573864 w 622313"/>
                  <a:gd name="connsiteY0" fmla="*/ 167545 h 362199"/>
                  <a:gd name="connsiteX1" fmla="*/ 560564 w 622313"/>
                  <a:gd name="connsiteY1" fmla="*/ 178904 h 362199"/>
                  <a:gd name="connsiteX2" fmla="*/ 557714 w 622313"/>
                  <a:gd name="connsiteY2" fmla="*/ 178904 h 362199"/>
                  <a:gd name="connsiteX3" fmla="*/ 546314 w 622313"/>
                  <a:gd name="connsiteY3" fmla="*/ 162812 h 362199"/>
                  <a:gd name="connsiteX4" fmla="*/ 555814 w 622313"/>
                  <a:gd name="connsiteY4" fmla="*/ 120216 h 362199"/>
                  <a:gd name="connsiteX5" fmla="*/ 47564 w 622313"/>
                  <a:gd name="connsiteY5" fmla="*/ 0 h 362199"/>
                  <a:gd name="connsiteX6" fmla="*/ 1014 w 622313"/>
                  <a:gd name="connsiteY6" fmla="*/ 198783 h 362199"/>
                  <a:gd name="connsiteX7" fmla="*/ 1014 w 622313"/>
                  <a:gd name="connsiteY7" fmla="*/ 198783 h 362199"/>
                  <a:gd name="connsiteX8" fmla="*/ 29514 w 622313"/>
                  <a:gd name="connsiteY8" fmla="*/ 244219 h 362199"/>
                  <a:gd name="connsiteX9" fmla="*/ 531114 w 622313"/>
                  <a:gd name="connsiteY9" fmla="*/ 360649 h 362199"/>
                  <a:gd name="connsiteX10" fmla="*/ 559614 w 622313"/>
                  <a:gd name="connsiteY10" fmla="*/ 356862 h 362199"/>
                  <a:gd name="connsiteX11" fmla="*/ 575764 w 622313"/>
                  <a:gd name="connsiteY11" fmla="*/ 333198 h 362199"/>
                  <a:gd name="connsiteX12" fmla="*/ 622314 w 622313"/>
                  <a:gd name="connsiteY12" fmla="*/ 134415 h 362199"/>
                  <a:gd name="connsiteX13" fmla="*/ 583364 w 622313"/>
                  <a:gd name="connsiteY13" fmla="*/ 124949 h 362199"/>
                  <a:gd name="connsiteX14" fmla="*/ 573864 w 622313"/>
                  <a:gd name="connsiteY14" fmla="*/ 167545 h 3621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622313" h="362199">
                    <a:moveTo>
                      <a:pt x="573864" y="167545"/>
                    </a:moveTo>
                    <a:cubicBezTo>
                      <a:pt x="573864" y="175118"/>
                      <a:pt x="567214" y="178904"/>
                      <a:pt x="560564" y="178904"/>
                    </a:cubicBezTo>
                    <a:lnTo>
                      <a:pt x="557714" y="178904"/>
                    </a:lnTo>
                    <a:cubicBezTo>
                      <a:pt x="549164" y="178904"/>
                      <a:pt x="546314" y="171332"/>
                      <a:pt x="546314" y="162812"/>
                    </a:cubicBezTo>
                    <a:lnTo>
                      <a:pt x="555814" y="120216"/>
                    </a:lnTo>
                    <a:lnTo>
                      <a:pt x="47564" y="0"/>
                    </a:lnTo>
                    <a:lnTo>
                      <a:pt x="1014" y="198783"/>
                    </a:lnTo>
                    <a:lnTo>
                      <a:pt x="1014" y="198783"/>
                    </a:lnTo>
                    <a:cubicBezTo>
                      <a:pt x="-3736" y="219608"/>
                      <a:pt x="8614" y="240432"/>
                      <a:pt x="29514" y="244219"/>
                    </a:cubicBezTo>
                    <a:lnTo>
                      <a:pt x="531114" y="360649"/>
                    </a:lnTo>
                    <a:cubicBezTo>
                      <a:pt x="540614" y="363488"/>
                      <a:pt x="551064" y="362542"/>
                      <a:pt x="559614" y="356862"/>
                    </a:cubicBezTo>
                    <a:cubicBezTo>
                      <a:pt x="567214" y="351183"/>
                      <a:pt x="572914" y="342663"/>
                      <a:pt x="575764" y="333198"/>
                    </a:cubicBezTo>
                    <a:lnTo>
                      <a:pt x="622314" y="134415"/>
                    </a:lnTo>
                    <a:lnTo>
                      <a:pt x="583364" y="124949"/>
                    </a:lnTo>
                    <a:lnTo>
                      <a:pt x="573864" y="167545"/>
                    </a:lnTo>
                    <a:close/>
                  </a:path>
                </a:pathLst>
              </a:custGeom>
              <a:solidFill>
                <a:srgbClr val="889FAF"/>
              </a:solidFill>
              <a:ln w="9450" cap="flat">
                <a:noFill/>
                <a:prstDash val="solid"/>
                <a:miter/>
              </a:ln>
            </p:spPr>
            <p:txBody>
              <a:bodyPr rtlCol="0" anchor="ctr"/>
              <a:lstStyle/>
              <a:p>
                <a:endParaRPr lang="en-GB"/>
              </a:p>
            </p:txBody>
          </p:sp>
          <p:sp>
            <p:nvSpPr>
              <p:cNvPr id="211" name="Freeform 210">
                <a:extLst>
                  <a:ext uri="{FF2B5EF4-FFF2-40B4-BE49-F238E27FC236}">
                    <a16:creationId xmlns:a16="http://schemas.microsoft.com/office/drawing/2014/main" id="{0F9C7E38-D652-7FD3-7683-BD64FCC33C03}"/>
                  </a:ext>
                </a:extLst>
              </p:cNvPr>
              <p:cNvSpPr/>
              <p:nvPr/>
            </p:nvSpPr>
            <p:spPr>
              <a:xfrm>
                <a:off x="5943129" y="3348422"/>
                <a:ext cx="588656" cy="206355"/>
              </a:xfrm>
              <a:custGeom>
                <a:avLst/>
                <a:gdLst>
                  <a:gd name="connsiteX0" fmla="*/ 559550 w 588656"/>
                  <a:gd name="connsiteY0" fmla="*/ 118323 h 206355"/>
                  <a:gd name="connsiteX1" fmla="*/ 57000 w 588656"/>
                  <a:gd name="connsiteY1" fmla="*/ 947 h 206355"/>
                  <a:gd name="connsiteX2" fmla="*/ 48450 w 588656"/>
                  <a:gd name="connsiteY2" fmla="*/ 0 h 206355"/>
                  <a:gd name="connsiteX3" fmla="*/ 11400 w 588656"/>
                  <a:gd name="connsiteY3" fmla="*/ 28398 h 206355"/>
                  <a:gd name="connsiteX4" fmla="*/ 11400 w 588656"/>
                  <a:gd name="connsiteY4" fmla="*/ 26504 h 206355"/>
                  <a:gd name="connsiteX5" fmla="*/ 0 w 588656"/>
                  <a:gd name="connsiteY5" fmla="*/ 71940 h 206355"/>
                  <a:gd name="connsiteX6" fmla="*/ 2850 w 588656"/>
                  <a:gd name="connsiteY6" fmla="*/ 71940 h 206355"/>
                  <a:gd name="connsiteX7" fmla="*/ 575700 w 588656"/>
                  <a:gd name="connsiteY7" fmla="*/ 206355 h 206355"/>
                  <a:gd name="connsiteX8" fmla="*/ 587100 w 588656"/>
                  <a:gd name="connsiteY8" fmla="*/ 162812 h 206355"/>
                  <a:gd name="connsiteX9" fmla="*/ 583300 w 588656"/>
                  <a:gd name="connsiteY9" fmla="*/ 134415 h 206355"/>
                  <a:gd name="connsiteX10" fmla="*/ 559550 w 588656"/>
                  <a:gd name="connsiteY10" fmla="*/ 118323 h 20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88656" h="206355">
                    <a:moveTo>
                      <a:pt x="559550" y="118323"/>
                    </a:moveTo>
                    <a:lnTo>
                      <a:pt x="57000" y="947"/>
                    </a:lnTo>
                    <a:cubicBezTo>
                      <a:pt x="54150" y="0"/>
                      <a:pt x="66500" y="0"/>
                      <a:pt x="48450" y="0"/>
                    </a:cubicBezTo>
                    <a:cubicBezTo>
                      <a:pt x="30400" y="0"/>
                      <a:pt x="15200" y="10412"/>
                      <a:pt x="11400" y="28398"/>
                    </a:cubicBezTo>
                    <a:lnTo>
                      <a:pt x="11400" y="26504"/>
                    </a:lnTo>
                    <a:lnTo>
                      <a:pt x="0" y="71940"/>
                    </a:lnTo>
                    <a:lnTo>
                      <a:pt x="2850" y="71940"/>
                    </a:lnTo>
                    <a:lnTo>
                      <a:pt x="575700" y="206355"/>
                    </a:lnTo>
                    <a:lnTo>
                      <a:pt x="587100" y="162812"/>
                    </a:lnTo>
                    <a:cubicBezTo>
                      <a:pt x="589950" y="153347"/>
                      <a:pt x="589000" y="142934"/>
                      <a:pt x="583300" y="134415"/>
                    </a:cubicBezTo>
                    <a:cubicBezTo>
                      <a:pt x="577600" y="126842"/>
                      <a:pt x="569050" y="121163"/>
                      <a:pt x="559550" y="118323"/>
                    </a:cubicBezTo>
                    <a:close/>
                  </a:path>
                </a:pathLst>
              </a:custGeom>
              <a:solidFill>
                <a:srgbClr val="889FAF"/>
              </a:solidFill>
              <a:ln w="9450" cap="flat">
                <a:noFill/>
                <a:prstDash val="solid"/>
                <a:miter/>
              </a:ln>
            </p:spPr>
            <p:txBody>
              <a:bodyPr rtlCol="0" anchor="ctr"/>
              <a:lstStyle/>
              <a:p>
                <a:endParaRPr lang="en-GB"/>
              </a:p>
            </p:txBody>
          </p:sp>
          <p:sp>
            <p:nvSpPr>
              <p:cNvPr id="212" name="Freeform 211">
                <a:extLst>
                  <a:ext uri="{FF2B5EF4-FFF2-40B4-BE49-F238E27FC236}">
                    <a16:creationId xmlns:a16="http://schemas.microsoft.com/office/drawing/2014/main" id="{FB2AF3D9-C9E5-BA46-EB61-903733DF5843}"/>
                  </a:ext>
                </a:extLst>
              </p:cNvPr>
              <p:cNvSpPr/>
              <p:nvPr/>
            </p:nvSpPr>
            <p:spPr>
              <a:xfrm>
                <a:off x="5713373" y="2495550"/>
                <a:ext cx="1161705" cy="1481403"/>
              </a:xfrm>
              <a:custGeom>
                <a:avLst/>
                <a:gdLst>
                  <a:gd name="connsiteX0" fmla="*/ 1079055 w 1161705"/>
                  <a:gd name="connsiteY0" fmla="*/ 456253 h 1481403"/>
                  <a:gd name="connsiteX1" fmla="*/ 1161706 w 1161705"/>
                  <a:gd name="connsiteY1" fmla="*/ 216768 h 1481403"/>
                  <a:gd name="connsiteX2" fmla="*/ 1161706 w 1161705"/>
                  <a:gd name="connsiteY2" fmla="*/ 204462 h 1481403"/>
                  <a:gd name="connsiteX3" fmla="*/ 1153155 w 1161705"/>
                  <a:gd name="connsiteY3" fmla="*/ 195943 h 1481403"/>
                  <a:gd name="connsiteX4" fmla="*/ 999255 w 1161705"/>
                  <a:gd name="connsiteY4" fmla="*/ 134415 h 1481403"/>
                  <a:gd name="connsiteX5" fmla="*/ 983105 w 1161705"/>
                  <a:gd name="connsiteY5" fmla="*/ 138201 h 1481403"/>
                  <a:gd name="connsiteX6" fmla="*/ 875755 w 1161705"/>
                  <a:gd name="connsiteY6" fmla="*/ 266937 h 1481403"/>
                  <a:gd name="connsiteX7" fmla="*/ 843455 w 1161705"/>
                  <a:gd name="connsiteY7" fmla="*/ 257471 h 1481403"/>
                  <a:gd name="connsiteX8" fmla="*/ 797855 w 1161705"/>
                  <a:gd name="connsiteY8" fmla="*/ 247058 h 1481403"/>
                  <a:gd name="connsiteX9" fmla="*/ 811155 w 1161705"/>
                  <a:gd name="connsiteY9" fmla="*/ 195943 h 1481403"/>
                  <a:gd name="connsiteX10" fmla="*/ 802605 w 1161705"/>
                  <a:gd name="connsiteY10" fmla="*/ 150507 h 1481403"/>
                  <a:gd name="connsiteX11" fmla="*/ 763655 w 1161705"/>
                  <a:gd name="connsiteY11" fmla="*/ 123056 h 1481403"/>
                  <a:gd name="connsiteX12" fmla="*/ 701905 w 1161705"/>
                  <a:gd name="connsiteY12" fmla="*/ 107911 h 1481403"/>
                  <a:gd name="connsiteX13" fmla="*/ 655355 w 1161705"/>
                  <a:gd name="connsiteY13" fmla="*/ 114537 h 1481403"/>
                  <a:gd name="connsiteX14" fmla="*/ 627805 w 1161705"/>
                  <a:gd name="connsiteY14" fmla="*/ 151453 h 1481403"/>
                  <a:gd name="connsiteX15" fmla="*/ 616405 w 1161705"/>
                  <a:gd name="connsiteY15" fmla="*/ 203516 h 1481403"/>
                  <a:gd name="connsiteX16" fmla="*/ 541355 w 1161705"/>
                  <a:gd name="connsiteY16" fmla="*/ 189317 h 1481403"/>
                  <a:gd name="connsiteX17" fmla="*/ 502405 w 1161705"/>
                  <a:gd name="connsiteY17" fmla="*/ 24611 h 1481403"/>
                  <a:gd name="connsiteX18" fmla="*/ 490055 w 1161705"/>
                  <a:gd name="connsiteY18" fmla="*/ 13252 h 1481403"/>
                  <a:gd name="connsiteX19" fmla="*/ 324755 w 1161705"/>
                  <a:gd name="connsiteY19" fmla="*/ 0 h 1481403"/>
                  <a:gd name="connsiteX20" fmla="*/ 313355 w 1161705"/>
                  <a:gd name="connsiteY20" fmla="*/ 3786 h 1481403"/>
                  <a:gd name="connsiteX21" fmla="*/ 306705 w 1161705"/>
                  <a:gd name="connsiteY21" fmla="*/ 15145 h 1481403"/>
                  <a:gd name="connsiteX22" fmla="*/ 272505 w 1161705"/>
                  <a:gd name="connsiteY22" fmla="*/ 263150 h 1481403"/>
                  <a:gd name="connsiteX23" fmla="*/ 173705 w 1161705"/>
                  <a:gd name="connsiteY23" fmla="*/ 428802 h 1481403"/>
                  <a:gd name="connsiteX24" fmla="*/ 123355 w 1161705"/>
                  <a:gd name="connsiteY24" fmla="*/ 643677 h 1481403"/>
                  <a:gd name="connsiteX25" fmla="*/ 102455 w 1161705"/>
                  <a:gd name="connsiteY25" fmla="*/ 731709 h 1481403"/>
                  <a:gd name="connsiteX26" fmla="*/ 99605 w 1161705"/>
                  <a:gd name="connsiteY26" fmla="*/ 744015 h 1481403"/>
                  <a:gd name="connsiteX27" fmla="*/ 4605 w 1161705"/>
                  <a:gd name="connsiteY27" fmla="*/ 1144420 h 1481403"/>
                  <a:gd name="connsiteX28" fmla="*/ 4605 w 1161705"/>
                  <a:gd name="connsiteY28" fmla="*/ 1146313 h 1481403"/>
                  <a:gd name="connsiteX29" fmla="*/ 120505 w 1161705"/>
                  <a:gd name="connsiteY29" fmla="*/ 1335630 h 1481403"/>
                  <a:gd name="connsiteX30" fmla="*/ 723755 w 1161705"/>
                  <a:gd name="connsiteY30" fmla="*/ 1477618 h 1481403"/>
                  <a:gd name="connsiteX31" fmla="*/ 759855 w 1161705"/>
                  <a:gd name="connsiteY31" fmla="*/ 1481404 h 1481403"/>
                  <a:gd name="connsiteX32" fmla="*/ 842505 w 1161705"/>
                  <a:gd name="connsiteY32" fmla="*/ 1457739 h 1481403"/>
                  <a:gd name="connsiteX33" fmla="*/ 912805 w 1161705"/>
                  <a:gd name="connsiteY33" fmla="*/ 1360241 h 1481403"/>
                  <a:gd name="connsiteX34" fmla="*/ 912805 w 1161705"/>
                  <a:gd name="connsiteY34" fmla="*/ 1356455 h 1481403"/>
                  <a:gd name="connsiteX35" fmla="*/ 1007805 w 1161705"/>
                  <a:gd name="connsiteY35" fmla="*/ 956050 h 1481403"/>
                  <a:gd name="connsiteX36" fmla="*/ 1081905 w 1161705"/>
                  <a:gd name="connsiteY36" fmla="*/ 639891 h 1481403"/>
                  <a:gd name="connsiteX37" fmla="*/ 1073355 w 1161705"/>
                  <a:gd name="connsiteY37" fmla="*/ 462880 h 1481403"/>
                  <a:gd name="connsiteX38" fmla="*/ 1079055 w 1161705"/>
                  <a:gd name="connsiteY38" fmla="*/ 456253 h 1481403"/>
                  <a:gd name="connsiteX39" fmla="*/ 654405 w 1161705"/>
                  <a:gd name="connsiteY39" fmla="*/ 158080 h 1481403"/>
                  <a:gd name="connsiteX40" fmla="*/ 655355 w 1161705"/>
                  <a:gd name="connsiteY40" fmla="*/ 158080 h 1481403"/>
                  <a:gd name="connsiteX41" fmla="*/ 670555 w 1161705"/>
                  <a:gd name="connsiteY41" fmla="*/ 138201 h 1481403"/>
                  <a:gd name="connsiteX42" fmla="*/ 696205 w 1161705"/>
                  <a:gd name="connsiteY42" fmla="*/ 134415 h 1481403"/>
                  <a:gd name="connsiteX43" fmla="*/ 757955 w 1161705"/>
                  <a:gd name="connsiteY43" fmla="*/ 149560 h 1481403"/>
                  <a:gd name="connsiteX44" fmla="*/ 779805 w 1161705"/>
                  <a:gd name="connsiteY44" fmla="*/ 164706 h 1481403"/>
                  <a:gd name="connsiteX45" fmla="*/ 783605 w 1161705"/>
                  <a:gd name="connsiteY45" fmla="*/ 188370 h 1481403"/>
                  <a:gd name="connsiteX46" fmla="*/ 771255 w 1161705"/>
                  <a:gd name="connsiteY46" fmla="*/ 239486 h 1481403"/>
                  <a:gd name="connsiteX47" fmla="*/ 642055 w 1161705"/>
                  <a:gd name="connsiteY47" fmla="*/ 209195 h 1481403"/>
                  <a:gd name="connsiteX48" fmla="*/ 654405 w 1161705"/>
                  <a:gd name="connsiteY48" fmla="*/ 158080 h 1481403"/>
                  <a:gd name="connsiteX49" fmla="*/ 326655 w 1161705"/>
                  <a:gd name="connsiteY49" fmla="*/ 83299 h 1481403"/>
                  <a:gd name="connsiteX50" fmla="*/ 352305 w 1161705"/>
                  <a:gd name="connsiteY50" fmla="*/ 199729 h 1481403"/>
                  <a:gd name="connsiteX51" fmla="*/ 358005 w 1161705"/>
                  <a:gd name="connsiteY51" fmla="*/ 208248 h 1481403"/>
                  <a:gd name="connsiteX52" fmla="*/ 318105 w 1161705"/>
                  <a:gd name="connsiteY52" fmla="*/ 229073 h 1481403"/>
                  <a:gd name="connsiteX53" fmla="*/ 318105 w 1161705"/>
                  <a:gd name="connsiteY53" fmla="*/ 229073 h 1481403"/>
                  <a:gd name="connsiteX54" fmla="*/ 305755 w 1161705"/>
                  <a:gd name="connsiteY54" fmla="*/ 236646 h 1481403"/>
                  <a:gd name="connsiteX55" fmla="*/ 326655 w 1161705"/>
                  <a:gd name="connsiteY55" fmla="*/ 83299 h 1481403"/>
                  <a:gd name="connsiteX56" fmla="*/ 845355 w 1161705"/>
                  <a:gd name="connsiteY56" fmla="*/ 1023257 h 1481403"/>
                  <a:gd name="connsiteX57" fmla="*/ 780755 w 1161705"/>
                  <a:gd name="connsiteY57" fmla="*/ 1293980 h 1481403"/>
                  <a:gd name="connsiteX58" fmla="*/ 750355 w 1161705"/>
                  <a:gd name="connsiteY58" fmla="*/ 1334683 h 1481403"/>
                  <a:gd name="connsiteX59" fmla="*/ 716155 w 1161705"/>
                  <a:gd name="connsiteY59" fmla="*/ 1344149 h 1481403"/>
                  <a:gd name="connsiteX60" fmla="*/ 700955 w 1161705"/>
                  <a:gd name="connsiteY60" fmla="*/ 1343202 h 1481403"/>
                  <a:gd name="connsiteX61" fmla="*/ 198405 w 1161705"/>
                  <a:gd name="connsiteY61" fmla="*/ 1225826 h 1481403"/>
                  <a:gd name="connsiteX62" fmla="*/ 149005 w 1161705"/>
                  <a:gd name="connsiteY62" fmla="*/ 1146313 h 1481403"/>
                  <a:gd name="connsiteX63" fmla="*/ 213605 w 1161705"/>
                  <a:gd name="connsiteY63" fmla="*/ 876537 h 1481403"/>
                  <a:gd name="connsiteX64" fmla="*/ 293405 w 1161705"/>
                  <a:gd name="connsiteY64" fmla="*/ 827314 h 1481403"/>
                  <a:gd name="connsiteX65" fmla="*/ 795955 w 1161705"/>
                  <a:gd name="connsiteY65" fmla="*/ 943744 h 1481403"/>
                  <a:gd name="connsiteX66" fmla="*/ 836805 w 1161705"/>
                  <a:gd name="connsiteY66" fmla="*/ 974035 h 1481403"/>
                  <a:gd name="connsiteX67" fmla="*/ 845355 w 1161705"/>
                  <a:gd name="connsiteY67" fmla="*/ 1023257 h 1481403"/>
                  <a:gd name="connsiteX68" fmla="*/ 467255 w 1161705"/>
                  <a:gd name="connsiteY68" fmla="*/ 563217 h 1481403"/>
                  <a:gd name="connsiteX69" fmla="*/ 494805 w 1161705"/>
                  <a:gd name="connsiteY69" fmla="*/ 447734 h 1481403"/>
                  <a:gd name="connsiteX70" fmla="*/ 501455 w 1161705"/>
                  <a:gd name="connsiteY70" fmla="*/ 439215 h 1481403"/>
                  <a:gd name="connsiteX71" fmla="*/ 512855 w 1161705"/>
                  <a:gd name="connsiteY71" fmla="*/ 439215 h 1481403"/>
                  <a:gd name="connsiteX72" fmla="*/ 796905 w 1161705"/>
                  <a:gd name="connsiteY72" fmla="*/ 506422 h 1481403"/>
                  <a:gd name="connsiteX73" fmla="*/ 796905 w 1161705"/>
                  <a:gd name="connsiteY73" fmla="*/ 506422 h 1481403"/>
                  <a:gd name="connsiteX74" fmla="*/ 808305 w 1161705"/>
                  <a:gd name="connsiteY74" fmla="*/ 509262 h 1481403"/>
                  <a:gd name="connsiteX75" fmla="*/ 808305 w 1161705"/>
                  <a:gd name="connsiteY75" fmla="*/ 520621 h 1481403"/>
                  <a:gd name="connsiteX76" fmla="*/ 780755 w 1161705"/>
                  <a:gd name="connsiteY76" fmla="*/ 636104 h 1481403"/>
                  <a:gd name="connsiteX77" fmla="*/ 767455 w 1161705"/>
                  <a:gd name="connsiteY77" fmla="*/ 647463 h 1481403"/>
                  <a:gd name="connsiteX78" fmla="*/ 764605 w 1161705"/>
                  <a:gd name="connsiteY78" fmla="*/ 647463 h 1481403"/>
                  <a:gd name="connsiteX79" fmla="*/ 478655 w 1161705"/>
                  <a:gd name="connsiteY79" fmla="*/ 579309 h 1481403"/>
                  <a:gd name="connsiteX80" fmla="*/ 467255 w 1161705"/>
                  <a:gd name="connsiteY80" fmla="*/ 563217 h 1481403"/>
                  <a:gd name="connsiteX81" fmla="*/ 1006855 w 1161705"/>
                  <a:gd name="connsiteY81" fmla="*/ 639891 h 1481403"/>
                  <a:gd name="connsiteX82" fmla="*/ 958405 w 1161705"/>
                  <a:gd name="connsiteY82" fmla="*/ 842460 h 1481403"/>
                  <a:gd name="connsiteX83" fmla="*/ 945105 w 1161705"/>
                  <a:gd name="connsiteY83" fmla="*/ 853819 h 1481403"/>
                  <a:gd name="connsiteX84" fmla="*/ 942255 w 1161705"/>
                  <a:gd name="connsiteY84" fmla="*/ 853819 h 1481403"/>
                  <a:gd name="connsiteX85" fmla="*/ 930855 w 1161705"/>
                  <a:gd name="connsiteY85" fmla="*/ 837727 h 1481403"/>
                  <a:gd name="connsiteX86" fmla="*/ 979305 w 1161705"/>
                  <a:gd name="connsiteY86" fmla="*/ 635158 h 1481403"/>
                  <a:gd name="connsiteX87" fmla="*/ 807355 w 1161705"/>
                  <a:gd name="connsiteY87" fmla="*/ 358755 h 1481403"/>
                  <a:gd name="connsiteX88" fmla="*/ 549905 w 1161705"/>
                  <a:gd name="connsiteY88" fmla="*/ 298174 h 1481403"/>
                  <a:gd name="connsiteX89" fmla="*/ 375105 w 1161705"/>
                  <a:gd name="connsiteY89" fmla="*/ 326571 h 1481403"/>
                  <a:gd name="connsiteX90" fmla="*/ 271555 w 1161705"/>
                  <a:gd name="connsiteY90" fmla="*/ 468559 h 1481403"/>
                  <a:gd name="connsiteX91" fmla="*/ 222155 w 1161705"/>
                  <a:gd name="connsiteY91" fmla="*/ 674914 h 1481403"/>
                  <a:gd name="connsiteX92" fmla="*/ 206005 w 1161705"/>
                  <a:gd name="connsiteY92" fmla="*/ 686273 h 1481403"/>
                  <a:gd name="connsiteX93" fmla="*/ 206955 w 1161705"/>
                  <a:gd name="connsiteY93" fmla="*/ 686273 h 1481403"/>
                  <a:gd name="connsiteX94" fmla="*/ 197455 w 1161705"/>
                  <a:gd name="connsiteY94" fmla="*/ 667342 h 1481403"/>
                  <a:gd name="connsiteX95" fmla="*/ 246855 w 1161705"/>
                  <a:gd name="connsiteY95" fmla="*/ 460986 h 1481403"/>
                  <a:gd name="connsiteX96" fmla="*/ 362755 w 1161705"/>
                  <a:gd name="connsiteY96" fmla="*/ 301014 h 1481403"/>
                  <a:gd name="connsiteX97" fmla="*/ 557505 w 1161705"/>
                  <a:gd name="connsiteY97" fmla="*/ 269776 h 1481403"/>
                  <a:gd name="connsiteX98" fmla="*/ 814955 w 1161705"/>
                  <a:gd name="connsiteY98" fmla="*/ 330358 h 1481403"/>
                  <a:gd name="connsiteX99" fmla="*/ 975505 w 1161705"/>
                  <a:gd name="connsiteY99" fmla="*/ 445841 h 1481403"/>
                  <a:gd name="connsiteX100" fmla="*/ 1006855 w 1161705"/>
                  <a:gd name="connsiteY100" fmla="*/ 639891 h 1481403"/>
                  <a:gd name="connsiteX101" fmla="*/ 1059105 w 1161705"/>
                  <a:gd name="connsiteY101" fmla="*/ 427856 h 1481403"/>
                  <a:gd name="connsiteX102" fmla="*/ 1059105 w 1161705"/>
                  <a:gd name="connsiteY102" fmla="*/ 427856 h 1481403"/>
                  <a:gd name="connsiteX103" fmla="*/ 1026805 w 1161705"/>
                  <a:gd name="connsiteY103" fmla="*/ 375794 h 1481403"/>
                  <a:gd name="connsiteX104" fmla="*/ 1112305 w 1161705"/>
                  <a:gd name="connsiteY104" fmla="*/ 273563 h 1481403"/>
                  <a:gd name="connsiteX105" fmla="*/ 1059105 w 1161705"/>
                  <a:gd name="connsiteY105" fmla="*/ 427856 h 14814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1161705" h="1481403">
                    <a:moveTo>
                      <a:pt x="1079055" y="456253"/>
                    </a:moveTo>
                    <a:lnTo>
                      <a:pt x="1161706" y="216768"/>
                    </a:lnTo>
                    <a:lnTo>
                      <a:pt x="1161706" y="204462"/>
                    </a:lnTo>
                    <a:cubicBezTo>
                      <a:pt x="1161706" y="200676"/>
                      <a:pt x="1157905" y="197836"/>
                      <a:pt x="1153155" y="195943"/>
                    </a:cubicBezTo>
                    <a:lnTo>
                      <a:pt x="999255" y="134415"/>
                    </a:lnTo>
                    <a:cubicBezTo>
                      <a:pt x="993555" y="131575"/>
                      <a:pt x="986905" y="134415"/>
                      <a:pt x="983105" y="138201"/>
                    </a:cubicBezTo>
                    <a:lnTo>
                      <a:pt x="875755" y="266937"/>
                    </a:lnTo>
                    <a:cubicBezTo>
                      <a:pt x="865305" y="263150"/>
                      <a:pt x="854855" y="260311"/>
                      <a:pt x="843455" y="257471"/>
                    </a:cubicBezTo>
                    <a:lnTo>
                      <a:pt x="797855" y="247058"/>
                    </a:lnTo>
                    <a:lnTo>
                      <a:pt x="811155" y="195943"/>
                    </a:lnTo>
                    <a:cubicBezTo>
                      <a:pt x="814955" y="180798"/>
                      <a:pt x="811155" y="164706"/>
                      <a:pt x="802605" y="150507"/>
                    </a:cubicBezTo>
                    <a:cubicBezTo>
                      <a:pt x="793105" y="137255"/>
                      <a:pt x="778855" y="126842"/>
                      <a:pt x="763655" y="123056"/>
                    </a:cubicBezTo>
                    <a:lnTo>
                      <a:pt x="701905" y="107911"/>
                    </a:lnTo>
                    <a:cubicBezTo>
                      <a:pt x="685755" y="104124"/>
                      <a:pt x="668655" y="107911"/>
                      <a:pt x="655355" y="114537"/>
                    </a:cubicBezTo>
                    <a:cubicBezTo>
                      <a:pt x="640155" y="123056"/>
                      <a:pt x="630655" y="136308"/>
                      <a:pt x="627805" y="151453"/>
                    </a:cubicBezTo>
                    <a:lnTo>
                      <a:pt x="616405" y="203516"/>
                    </a:lnTo>
                    <a:lnTo>
                      <a:pt x="541355" y="189317"/>
                    </a:lnTo>
                    <a:lnTo>
                      <a:pt x="502405" y="24611"/>
                    </a:lnTo>
                    <a:cubicBezTo>
                      <a:pt x="502405" y="18932"/>
                      <a:pt x="495755" y="13252"/>
                      <a:pt x="490055" y="13252"/>
                    </a:cubicBezTo>
                    <a:lnTo>
                      <a:pt x="324755" y="0"/>
                    </a:lnTo>
                    <a:cubicBezTo>
                      <a:pt x="320955" y="0"/>
                      <a:pt x="316205" y="0"/>
                      <a:pt x="313355" y="3786"/>
                    </a:cubicBezTo>
                    <a:cubicBezTo>
                      <a:pt x="309555" y="6626"/>
                      <a:pt x="306705" y="9466"/>
                      <a:pt x="306705" y="15145"/>
                    </a:cubicBezTo>
                    <a:lnTo>
                      <a:pt x="272505" y="263150"/>
                    </a:lnTo>
                    <a:cubicBezTo>
                      <a:pt x="223105" y="306693"/>
                      <a:pt x="188905" y="363488"/>
                      <a:pt x="173705" y="428802"/>
                    </a:cubicBezTo>
                    <a:lnTo>
                      <a:pt x="123355" y="643677"/>
                    </a:lnTo>
                    <a:lnTo>
                      <a:pt x="102455" y="731709"/>
                    </a:lnTo>
                    <a:lnTo>
                      <a:pt x="99605" y="744015"/>
                    </a:lnTo>
                    <a:lnTo>
                      <a:pt x="4605" y="1144420"/>
                    </a:lnTo>
                    <a:lnTo>
                      <a:pt x="4605" y="1146313"/>
                    </a:lnTo>
                    <a:cubicBezTo>
                      <a:pt x="-16295" y="1231506"/>
                      <a:pt x="35955" y="1314805"/>
                      <a:pt x="120505" y="1335630"/>
                    </a:cubicBezTo>
                    <a:lnTo>
                      <a:pt x="723755" y="1477618"/>
                    </a:lnTo>
                    <a:cubicBezTo>
                      <a:pt x="736105" y="1480457"/>
                      <a:pt x="748455" y="1481404"/>
                      <a:pt x="759855" y="1481404"/>
                    </a:cubicBezTo>
                    <a:cubicBezTo>
                      <a:pt x="788355" y="1481404"/>
                      <a:pt x="815905" y="1472885"/>
                      <a:pt x="842505" y="1457739"/>
                    </a:cubicBezTo>
                    <a:cubicBezTo>
                      <a:pt x="878605" y="1435968"/>
                      <a:pt x="903305" y="1401891"/>
                      <a:pt x="912805" y="1360241"/>
                    </a:cubicBezTo>
                    <a:lnTo>
                      <a:pt x="912805" y="1356455"/>
                    </a:lnTo>
                    <a:lnTo>
                      <a:pt x="1007805" y="956050"/>
                    </a:lnTo>
                    <a:lnTo>
                      <a:pt x="1081905" y="639891"/>
                    </a:lnTo>
                    <a:cubicBezTo>
                      <a:pt x="1095206" y="579309"/>
                      <a:pt x="1091405" y="519675"/>
                      <a:pt x="1073355" y="462880"/>
                    </a:cubicBezTo>
                    <a:cubicBezTo>
                      <a:pt x="1076206" y="462880"/>
                      <a:pt x="1077155" y="459093"/>
                      <a:pt x="1079055" y="456253"/>
                    </a:cubicBezTo>
                    <a:close/>
                    <a:moveTo>
                      <a:pt x="654405" y="158080"/>
                    </a:moveTo>
                    <a:lnTo>
                      <a:pt x="655355" y="158080"/>
                    </a:lnTo>
                    <a:cubicBezTo>
                      <a:pt x="657255" y="149560"/>
                      <a:pt x="662005" y="141988"/>
                      <a:pt x="670555" y="138201"/>
                    </a:cubicBezTo>
                    <a:cubicBezTo>
                      <a:pt x="679105" y="134415"/>
                      <a:pt x="688605" y="132522"/>
                      <a:pt x="696205" y="134415"/>
                    </a:cubicBezTo>
                    <a:lnTo>
                      <a:pt x="757955" y="149560"/>
                    </a:lnTo>
                    <a:cubicBezTo>
                      <a:pt x="767455" y="152400"/>
                      <a:pt x="774105" y="156186"/>
                      <a:pt x="779805" y="164706"/>
                    </a:cubicBezTo>
                    <a:cubicBezTo>
                      <a:pt x="785505" y="171332"/>
                      <a:pt x="786455" y="179851"/>
                      <a:pt x="783605" y="188370"/>
                    </a:cubicBezTo>
                    <a:lnTo>
                      <a:pt x="771255" y="239486"/>
                    </a:lnTo>
                    <a:lnTo>
                      <a:pt x="642055" y="209195"/>
                    </a:lnTo>
                    <a:lnTo>
                      <a:pt x="654405" y="158080"/>
                    </a:lnTo>
                    <a:close/>
                    <a:moveTo>
                      <a:pt x="326655" y="83299"/>
                    </a:moveTo>
                    <a:lnTo>
                      <a:pt x="352305" y="199729"/>
                    </a:lnTo>
                    <a:cubicBezTo>
                      <a:pt x="352305" y="203516"/>
                      <a:pt x="355155" y="206355"/>
                      <a:pt x="358005" y="208248"/>
                    </a:cubicBezTo>
                    <a:cubicBezTo>
                      <a:pt x="344705" y="213928"/>
                      <a:pt x="330455" y="220554"/>
                      <a:pt x="318105" y="229073"/>
                    </a:cubicBezTo>
                    <a:lnTo>
                      <a:pt x="318105" y="229073"/>
                    </a:lnTo>
                    <a:cubicBezTo>
                      <a:pt x="314305" y="230966"/>
                      <a:pt x="309555" y="233806"/>
                      <a:pt x="305755" y="236646"/>
                    </a:cubicBezTo>
                    <a:lnTo>
                      <a:pt x="326655" y="83299"/>
                    </a:lnTo>
                    <a:close/>
                    <a:moveTo>
                      <a:pt x="845355" y="1023257"/>
                    </a:moveTo>
                    <a:lnTo>
                      <a:pt x="780755" y="1293980"/>
                    </a:lnTo>
                    <a:cubicBezTo>
                      <a:pt x="776005" y="1311019"/>
                      <a:pt x="765555" y="1325217"/>
                      <a:pt x="750355" y="1334683"/>
                    </a:cubicBezTo>
                    <a:cubicBezTo>
                      <a:pt x="740855" y="1341309"/>
                      <a:pt x="728505" y="1344149"/>
                      <a:pt x="716155" y="1344149"/>
                    </a:cubicBezTo>
                    <a:cubicBezTo>
                      <a:pt x="703805" y="1344149"/>
                      <a:pt x="706655" y="1344149"/>
                      <a:pt x="700955" y="1343202"/>
                    </a:cubicBezTo>
                    <a:lnTo>
                      <a:pt x="198405" y="1225826"/>
                    </a:lnTo>
                    <a:cubicBezTo>
                      <a:pt x="162305" y="1217307"/>
                      <a:pt x="140455" y="1182283"/>
                      <a:pt x="149005" y="1146313"/>
                    </a:cubicBezTo>
                    <a:lnTo>
                      <a:pt x="213605" y="876537"/>
                    </a:lnTo>
                    <a:cubicBezTo>
                      <a:pt x="222155" y="840567"/>
                      <a:pt x="257305" y="818795"/>
                      <a:pt x="293405" y="827314"/>
                    </a:cubicBezTo>
                    <a:lnTo>
                      <a:pt x="795955" y="943744"/>
                    </a:lnTo>
                    <a:cubicBezTo>
                      <a:pt x="813055" y="948477"/>
                      <a:pt x="828255" y="958890"/>
                      <a:pt x="836805" y="974035"/>
                    </a:cubicBezTo>
                    <a:cubicBezTo>
                      <a:pt x="845355" y="989180"/>
                      <a:pt x="849155" y="1007165"/>
                      <a:pt x="845355" y="1023257"/>
                    </a:cubicBezTo>
                    <a:close/>
                    <a:moveTo>
                      <a:pt x="467255" y="563217"/>
                    </a:moveTo>
                    <a:lnTo>
                      <a:pt x="494805" y="447734"/>
                    </a:lnTo>
                    <a:cubicBezTo>
                      <a:pt x="494805" y="444894"/>
                      <a:pt x="498605" y="439215"/>
                      <a:pt x="501455" y="439215"/>
                    </a:cubicBezTo>
                    <a:lnTo>
                      <a:pt x="512855" y="439215"/>
                    </a:lnTo>
                    <a:lnTo>
                      <a:pt x="796905" y="506422"/>
                    </a:lnTo>
                    <a:lnTo>
                      <a:pt x="796905" y="506422"/>
                    </a:lnTo>
                    <a:cubicBezTo>
                      <a:pt x="796905" y="506422"/>
                      <a:pt x="805455" y="506422"/>
                      <a:pt x="808305" y="509262"/>
                    </a:cubicBezTo>
                    <a:lnTo>
                      <a:pt x="808305" y="520621"/>
                    </a:lnTo>
                    <a:lnTo>
                      <a:pt x="780755" y="636104"/>
                    </a:lnTo>
                    <a:cubicBezTo>
                      <a:pt x="780755" y="643677"/>
                      <a:pt x="774105" y="647463"/>
                      <a:pt x="767455" y="647463"/>
                    </a:cubicBezTo>
                    <a:lnTo>
                      <a:pt x="764605" y="647463"/>
                    </a:lnTo>
                    <a:lnTo>
                      <a:pt x="478655" y="579309"/>
                    </a:lnTo>
                    <a:cubicBezTo>
                      <a:pt x="470105" y="578363"/>
                      <a:pt x="467255" y="571737"/>
                      <a:pt x="467255" y="563217"/>
                    </a:cubicBezTo>
                    <a:close/>
                    <a:moveTo>
                      <a:pt x="1006855" y="639891"/>
                    </a:moveTo>
                    <a:lnTo>
                      <a:pt x="958405" y="842460"/>
                    </a:lnTo>
                    <a:cubicBezTo>
                      <a:pt x="958405" y="850032"/>
                      <a:pt x="951755" y="853819"/>
                      <a:pt x="945105" y="853819"/>
                    </a:cubicBezTo>
                    <a:lnTo>
                      <a:pt x="942255" y="853819"/>
                    </a:lnTo>
                    <a:cubicBezTo>
                      <a:pt x="933705" y="852872"/>
                      <a:pt x="930855" y="846246"/>
                      <a:pt x="930855" y="837727"/>
                    </a:cubicBezTo>
                    <a:lnTo>
                      <a:pt x="979305" y="635158"/>
                    </a:lnTo>
                    <a:cubicBezTo>
                      <a:pt x="1007805" y="512102"/>
                      <a:pt x="930855" y="387153"/>
                      <a:pt x="807355" y="358755"/>
                    </a:cubicBezTo>
                    <a:lnTo>
                      <a:pt x="549905" y="298174"/>
                    </a:lnTo>
                    <a:cubicBezTo>
                      <a:pt x="489105" y="283975"/>
                      <a:pt x="427355" y="293441"/>
                      <a:pt x="375105" y="326571"/>
                    </a:cubicBezTo>
                    <a:cubicBezTo>
                      <a:pt x="322855" y="357809"/>
                      <a:pt x="284855" y="407978"/>
                      <a:pt x="271555" y="468559"/>
                    </a:cubicBezTo>
                    <a:lnTo>
                      <a:pt x="222155" y="674914"/>
                    </a:lnTo>
                    <a:cubicBezTo>
                      <a:pt x="222155" y="683434"/>
                      <a:pt x="214555" y="687220"/>
                      <a:pt x="206005" y="686273"/>
                    </a:cubicBezTo>
                    <a:lnTo>
                      <a:pt x="206955" y="686273"/>
                    </a:lnTo>
                    <a:cubicBezTo>
                      <a:pt x="200305" y="682487"/>
                      <a:pt x="194605" y="675861"/>
                      <a:pt x="197455" y="667342"/>
                    </a:cubicBezTo>
                    <a:lnTo>
                      <a:pt x="246855" y="460986"/>
                    </a:lnTo>
                    <a:cubicBezTo>
                      <a:pt x="262055" y="393779"/>
                      <a:pt x="303855" y="336984"/>
                      <a:pt x="362755" y="301014"/>
                    </a:cubicBezTo>
                    <a:cubicBezTo>
                      <a:pt x="419755" y="265990"/>
                      <a:pt x="490055" y="253684"/>
                      <a:pt x="557505" y="269776"/>
                    </a:cubicBezTo>
                    <a:lnTo>
                      <a:pt x="814955" y="330358"/>
                    </a:lnTo>
                    <a:cubicBezTo>
                      <a:pt x="882405" y="345503"/>
                      <a:pt x="939405" y="387153"/>
                      <a:pt x="975505" y="445841"/>
                    </a:cubicBezTo>
                    <a:cubicBezTo>
                      <a:pt x="1010655" y="502636"/>
                      <a:pt x="1023005" y="572683"/>
                      <a:pt x="1006855" y="639891"/>
                    </a:cubicBezTo>
                    <a:close/>
                    <a:moveTo>
                      <a:pt x="1059105" y="427856"/>
                    </a:moveTo>
                    <a:lnTo>
                      <a:pt x="1059105" y="427856"/>
                    </a:lnTo>
                    <a:cubicBezTo>
                      <a:pt x="1050555" y="409871"/>
                      <a:pt x="1039155" y="392832"/>
                      <a:pt x="1026805" y="375794"/>
                    </a:cubicBezTo>
                    <a:cubicBezTo>
                      <a:pt x="1014455" y="358755"/>
                      <a:pt x="1112305" y="273563"/>
                      <a:pt x="1112305" y="273563"/>
                    </a:cubicBezTo>
                    <a:lnTo>
                      <a:pt x="1059105" y="427856"/>
                    </a:lnTo>
                    <a:close/>
                  </a:path>
                </a:pathLst>
              </a:custGeom>
              <a:solidFill>
                <a:srgbClr val="889FAF"/>
              </a:solidFill>
              <a:ln w="9450" cap="flat">
                <a:noFill/>
                <a:prstDash val="solid"/>
                <a:miter/>
              </a:ln>
            </p:spPr>
            <p:txBody>
              <a:bodyPr rtlCol="0" anchor="ctr"/>
              <a:lstStyle/>
              <a:p>
                <a:endParaRPr lang="en-GB"/>
              </a:p>
            </p:txBody>
          </p:sp>
        </p:grpSp>
        <p:sp>
          <p:nvSpPr>
            <p:cNvPr id="209" name="Freeform 208">
              <a:extLst>
                <a:ext uri="{FF2B5EF4-FFF2-40B4-BE49-F238E27FC236}">
                  <a16:creationId xmlns:a16="http://schemas.microsoft.com/office/drawing/2014/main" id="{CA47F4D1-C3F0-ECD4-B832-B6FF70620E24}"/>
                </a:ext>
              </a:extLst>
            </p:cNvPr>
            <p:cNvSpPr/>
            <p:nvPr/>
          </p:nvSpPr>
          <p:spPr>
            <a:xfrm>
              <a:off x="5889929" y="3647542"/>
              <a:ext cx="950" cy="946"/>
            </a:xfrm>
            <a:custGeom>
              <a:avLst/>
              <a:gdLst>
                <a:gd name="connsiteX0" fmla="*/ 950 w 950"/>
                <a:gd name="connsiteY0" fmla="*/ 0 h 946"/>
                <a:gd name="connsiteX1" fmla="*/ 0 w 950"/>
                <a:gd name="connsiteY1" fmla="*/ 0 h 946"/>
                <a:gd name="connsiteX2" fmla="*/ 0 w 950"/>
                <a:gd name="connsiteY2" fmla="*/ 947 h 946"/>
                <a:gd name="connsiteX3" fmla="*/ 950 w 950"/>
                <a:gd name="connsiteY3" fmla="*/ 0 h 946"/>
              </a:gdLst>
              <a:ahLst/>
              <a:cxnLst>
                <a:cxn ang="0">
                  <a:pos x="connsiteX0" y="connsiteY0"/>
                </a:cxn>
                <a:cxn ang="0">
                  <a:pos x="connsiteX1" y="connsiteY1"/>
                </a:cxn>
                <a:cxn ang="0">
                  <a:pos x="connsiteX2" y="connsiteY2"/>
                </a:cxn>
                <a:cxn ang="0">
                  <a:pos x="connsiteX3" y="connsiteY3"/>
                </a:cxn>
              </a:cxnLst>
              <a:rect l="l" t="t" r="r" b="b"/>
              <a:pathLst>
                <a:path w="950" h="946">
                  <a:moveTo>
                    <a:pt x="950" y="0"/>
                  </a:moveTo>
                  <a:lnTo>
                    <a:pt x="0" y="0"/>
                  </a:lnTo>
                  <a:lnTo>
                    <a:pt x="0" y="947"/>
                  </a:lnTo>
                  <a:lnTo>
                    <a:pt x="950" y="0"/>
                  </a:lnTo>
                  <a:close/>
                </a:path>
              </a:pathLst>
            </a:custGeom>
            <a:solidFill>
              <a:srgbClr val="FFFFFF"/>
            </a:solidFill>
            <a:ln w="9450" cap="flat">
              <a:noFill/>
              <a:prstDash val="solid"/>
              <a:miter/>
            </a:ln>
          </p:spPr>
          <p:txBody>
            <a:bodyPr rtlCol="0" anchor="ctr"/>
            <a:lstStyle/>
            <a:p>
              <a:endParaRPr lang="en-GB"/>
            </a:p>
          </p:txBody>
        </p:sp>
      </p:grpSp>
      <p:grpSp>
        <p:nvGrpSpPr>
          <p:cNvPr id="216" name="Group 215">
            <a:extLst>
              <a:ext uri="{FF2B5EF4-FFF2-40B4-BE49-F238E27FC236}">
                <a16:creationId xmlns:a16="http://schemas.microsoft.com/office/drawing/2014/main" id="{B80A29D3-013A-9D42-EC76-E6F4A46D6337}"/>
              </a:ext>
            </a:extLst>
          </p:cNvPr>
          <p:cNvGrpSpPr/>
          <p:nvPr userDrawn="1"/>
        </p:nvGrpSpPr>
        <p:grpSpPr>
          <a:xfrm rot="523368">
            <a:off x="10883460" y="4102893"/>
            <a:ext cx="836944" cy="1058986"/>
            <a:chOff x="5713373" y="2495550"/>
            <a:chExt cx="1204455" cy="1523999"/>
          </a:xfrm>
        </p:grpSpPr>
        <p:sp>
          <p:nvSpPr>
            <p:cNvPr id="217" name="Freeform 216">
              <a:extLst>
                <a:ext uri="{FF2B5EF4-FFF2-40B4-BE49-F238E27FC236}">
                  <a16:creationId xmlns:a16="http://schemas.microsoft.com/office/drawing/2014/main" id="{63C76CE6-59C0-AF5F-EE58-8DA54526F538}"/>
                </a:ext>
              </a:extLst>
            </p:cNvPr>
            <p:cNvSpPr/>
            <p:nvPr/>
          </p:nvSpPr>
          <p:spPr>
            <a:xfrm>
              <a:off x="5756928" y="2707584"/>
              <a:ext cx="1001300" cy="1194588"/>
            </a:xfrm>
            <a:custGeom>
              <a:avLst/>
              <a:gdLst>
                <a:gd name="connsiteX0" fmla="*/ 442700 w 1001300"/>
                <a:gd name="connsiteY0" fmla="*/ 0 h 1194588"/>
                <a:gd name="connsiteX1" fmla="*/ 201400 w 1001300"/>
                <a:gd name="connsiteY1" fmla="*/ 104124 h 1194588"/>
                <a:gd name="connsiteX2" fmla="*/ 0 w 1001300"/>
                <a:gd name="connsiteY2" fmla="*/ 981607 h 1194588"/>
                <a:gd name="connsiteX3" fmla="*/ 72200 w 1001300"/>
                <a:gd name="connsiteY3" fmla="*/ 1060174 h 1194588"/>
                <a:gd name="connsiteX4" fmla="*/ 645050 w 1001300"/>
                <a:gd name="connsiteY4" fmla="*/ 1194589 h 1194588"/>
                <a:gd name="connsiteX5" fmla="*/ 802750 w 1001300"/>
                <a:gd name="connsiteY5" fmla="*/ 1160512 h 1194588"/>
                <a:gd name="connsiteX6" fmla="*/ 1001300 w 1001300"/>
                <a:gd name="connsiteY6" fmla="*/ 389046 h 1194588"/>
                <a:gd name="connsiteX7" fmla="*/ 982300 w 1001300"/>
                <a:gd name="connsiteY7" fmla="*/ 227180 h 1194588"/>
                <a:gd name="connsiteX8" fmla="*/ 883500 w 1001300"/>
                <a:gd name="connsiteY8" fmla="*/ 93712 h 1194588"/>
                <a:gd name="connsiteX9" fmla="*/ 442700 w 1001300"/>
                <a:gd name="connsiteY9" fmla="*/ 0 h 119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01300" h="1194588">
                  <a:moveTo>
                    <a:pt x="442700" y="0"/>
                  </a:moveTo>
                  <a:lnTo>
                    <a:pt x="201400" y="104124"/>
                  </a:lnTo>
                  <a:lnTo>
                    <a:pt x="0" y="981607"/>
                  </a:lnTo>
                  <a:lnTo>
                    <a:pt x="72200" y="1060174"/>
                  </a:lnTo>
                  <a:lnTo>
                    <a:pt x="645050" y="1194589"/>
                  </a:lnTo>
                  <a:lnTo>
                    <a:pt x="802750" y="1160512"/>
                  </a:lnTo>
                  <a:lnTo>
                    <a:pt x="1001300" y="389046"/>
                  </a:lnTo>
                  <a:lnTo>
                    <a:pt x="982300" y="227180"/>
                  </a:lnTo>
                  <a:lnTo>
                    <a:pt x="883500" y="93712"/>
                  </a:lnTo>
                  <a:lnTo>
                    <a:pt x="442700" y="0"/>
                  </a:lnTo>
                  <a:close/>
                </a:path>
              </a:pathLst>
            </a:custGeom>
            <a:solidFill>
              <a:srgbClr val="FFFFFF"/>
            </a:solidFill>
            <a:ln w="9450" cap="flat">
              <a:noFill/>
              <a:prstDash val="solid"/>
              <a:miter/>
            </a:ln>
          </p:spPr>
          <p:txBody>
            <a:bodyPr rtlCol="0" anchor="ctr"/>
            <a:lstStyle/>
            <a:p>
              <a:endParaRPr lang="en-GB"/>
            </a:p>
          </p:txBody>
        </p:sp>
        <p:grpSp>
          <p:nvGrpSpPr>
            <p:cNvPr id="218" name="Graphic 3">
              <a:extLst>
                <a:ext uri="{FF2B5EF4-FFF2-40B4-BE49-F238E27FC236}">
                  <a16:creationId xmlns:a16="http://schemas.microsoft.com/office/drawing/2014/main" id="{0AEFBFBB-F2A5-CFE9-AC52-4F33549D105B}"/>
                </a:ext>
              </a:extLst>
            </p:cNvPr>
            <p:cNvGrpSpPr/>
            <p:nvPr/>
          </p:nvGrpSpPr>
          <p:grpSpPr>
            <a:xfrm>
              <a:off x="5756123" y="2538146"/>
              <a:ext cx="1161705" cy="1481403"/>
              <a:chOff x="5756123" y="2538146"/>
              <a:chExt cx="1161705" cy="1481403"/>
            </a:xfrm>
            <a:solidFill>
              <a:srgbClr val="FFFFFF"/>
            </a:solidFill>
          </p:grpSpPr>
          <p:sp>
            <p:nvSpPr>
              <p:cNvPr id="224" name="Freeform 223">
                <a:extLst>
                  <a:ext uri="{FF2B5EF4-FFF2-40B4-BE49-F238E27FC236}">
                    <a16:creationId xmlns:a16="http://schemas.microsoft.com/office/drawing/2014/main" id="{9F6DD3CB-63DB-9B01-7146-58C2033028D2}"/>
                  </a:ext>
                </a:extLst>
              </p:cNvPr>
              <p:cNvSpPr/>
              <p:nvPr/>
            </p:nvSpPr>
            <p:spPr>
              <a:xfrm>
                <a:off x="5931665" y="3491356"/>
                <a:ext cx="622313" cy="362199"/>
              </a:xfrm>
              <a:custGeom>
                <a:avLst/>
                <a:gdLst>
                  <a:gd name="connsiteX0" fmla="*/ 573864 w 622313"/>
                  <a:gd name="connsiteY0" fmla="*/ 167545 h 362199"/>
                  <a:gd name="connsiteX1" fmla="*/ 560564 w 622313"/>
                  <a:gd name="connsiteY1" fmla="*/ 178904 h 362199"/>
                  <a:gd name="connsiteX2" fmla="*/ 557714 w 622313"/>
                  <a:gd name="connsiteY2" fmla="*/ 178904 h 362199"/>
                  <a:gd name="connsiteX3" fmla="*/ 546314 w 622313"/>
                  <a:gd name="connsiteY3" fmla="*/ 162812 h 362199"/>
                  <a:gd name="connsiteX4" fmla="*/ 555814 w 622313"/>
                  <a:gd name="connsiteY4" fmla="*/ 120216 h 362199"/>
                  <a:gd name="connsiteX5" fmla="*/ 47564 w 622313"/>
                  <a:gd name="connsiteY5" fmla="*/ 0 h 362199"/>
                  <a:gd name="connsiteX6" fmla="*/ 1014 w 622313"/>
                  <a:gd name="connsiteY6" fmla="*/ 198783 h 362199"/>
                  <a:gd name="connsiteX7" fmla="*/ 1014 w 622313"/>
                  <a:gd name="connsiteY7" fmla="*/ 198783 h 362199"/>
                  <a:gd name="connsiteX8" fmla="*/ 29514 w 622313"/>
                  <a:gd name="connsiteY8" fmla="*/ 244219 h 362199"/>
                  <a:gd name="connsiteX9" fmla="*/ 531114 w 622313"/>
                  <a:gd name="connsiteY9" fmla="*/ 360649 h 362199"/>
                  <a:gd name="connsiteX10" fmla="*/ 559614 w 622313"/>
                  <a:gd name="connsiteY10" fmla="*/ 356862 h 362199"/>
                  <a:gd name="connsiteX11" fmla="*/ 575764 w 622313"/>
                  <a:gd name="connsiteY11" fmla="*/ 333198 h 362199"/>
                  <a:gd name="connsiteX12" fmla="*/ 622314 w 622313"/>
                  <a:gd name="connsiteY12" fmla="*/ 134415 h 362199"/>
                  <a:gd name="connsiteX13" fmla="*/ 583364 w 622313"/>
                  <a:gd name="connsiteY13" fmla="*/ 124949 h 362199"/>
                  <a:gd name="connsiteX14" fmla="*/ 573864 w 622313"/>
                  <a:gd name="connsiteY14" fmla="*/ 167545 h 3621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622313" h="362199">
                    <a:moveTo>
                      <a:pt x="573864" y="167545"/>
                    </a:moveTo>
                    <a:cubicBezTo>
                      <a:pt x="573864" y="175118"/>
                      <a:pt x="567214" y="178904"/>
                      <a:pt x="560564" y="178904"/>
                    </a:cubicBezTo>
                    <a:lnTo>
                      <a:pt x="557714" y="178904"/>
                    </a:lnTo>
                    <a:cubicBezTo>
                      <a:pt x="549164" y="178904"/>
                      <a:pt x="546314" y="171332"/>
                      <a:pt x="546314" y="162812"/>
                    </a:cubicBezTo>
                    <a:lnTo>
                      <a:pt x="555814" y="120216"/>
                    </a:lnTo>
                    <a:lnTo>
                      <a:pt x="47564" y="0"/>
                    </a:lnTo>
                    <a:lnTo>
                      <a:pt x="1014" y="198783"/>
                    </a:lnTo>
                    <a:lnTo>
                      <a:pt x="1014" y="198783"/>
                    </a:lnTo>
                    <a:cubicBezTo>
                      <a:pt x="-3736" y="219607"/>
                      <a:pt x="8614" y="240432"/>
                      <a:pt x="29514" y="244219"/>
                    </a:cubicBezTo>
                    <a:lnTo>
                      <a:pt x="531114" y="360649"/>
                    </a:lnTo>
                    <a:cubicBezTo>
                      <a:pt x="540614" y="363488"/>
                      <a:pt x="551064" y="362542"/>
                      <a:pt x="559614" y="356862"/>
                    </a:cubicBezTo>
                    <a:cubicBezTo>
                      <a:pt x="567214" y="351183"/>
                      <a:pt x="572914" y="342663"/>
                      <a:pt x="575764" y="333198"/>
                    </a:cubicBezTo>
                    <a:lnTo>
                      <a:pt x="622314" y="134415"/>
                    </a:lnTo>
                    <a:lnTo>
                      <a:pt x="583364" y="124949"/>
                    </a:lnTo>
                    <a:lnTo>
                      <a:pt x="573864" y="167545"/>
                    </a:lnTo>
                    <a:close/>
                  </a:path>
                </a:pathLst>
              </a:custGeom>
              <a:solidFill>
                <a:srgbClr val="FFFFFF"/>
              </a:solidFill>
              <a:ln w="9450" cap="flat">
                <a:noFill/>
                <a:prstDash val="solid"/>
                <a:miter/>
              </a:ln>
            </p:spPr>
            <p:txBody>
              <a:bodyPr rtlCol="0" anchor="ctr"/>
              <a:lstStyle/>
              <a:p>
                <a:endParaRPr lang="en-GB"/>
              </a:p>
            </p:txBody>
          </p:sp>
          <p:sp>
            <p:nvSpPr>
              <p:cNvPr id="225" name="Freeform 224">
                <a:extLst>
                  <a:ext uri="{FF2B5EF4-FFF2-40B4-BE49-F238E27FC236}">
                    <a16:creationId xmlns:a16="http://schemas.microsoft.com/office/drawing/2014/main" id="{570A7C96-E990-21CA-65EA-D65CB641A63E}"/>
                  </a:ext>
                </a:extLst>
              </p:cNvPr>
              <p:cNvSpPr/>
              <p:nvPr/>
            </p:nvSpPr>
            <p:spPr>
              <a:xfrm>
                <a:off x="5985879" y="3391018"/>
                <a:ext cx="588656" cy="206355"/>
              </a:xfrm>
              <a:custGeom>
                <a:avLst/>
                <a:gdLst>
                  <a:gd name="connsiteX0" fmla="*/ 559550 w 588656"/>
                  <a:gd name="connsiteY0" fmla="*/ 118323 h 206355"/>
                  <a:gd name="connsiteX1" fmla="*/ 57000 w 588656"/>
                  <a:gd name="connsiteY1" fmla="*/ 947 h 206355"/>
                  <a:gd name="connsiteX2" fmla="*/ 48450 w 588656"/>
                  <a:gd name="connsiteY2" fmla="*/ 0 h 206355"/>
                  <a:gd name="connsiteX3" fmla="*/ 11400 w 588656"/>
                  <a:gd name="connsiteY3" fmla="*/ 28398 h 206355"/>
                  <a:gd name="connsiteX4" fmla="*/ 11400 w 588656"/>
                  <a:gd name="connsiteY4" fmla="*/ 26504 h 206355"/>
                  <a:gd name="connsiteX5" fmla="*/ 0 w 588656"/>
                  <a:gd name="connsiteY5" fmla="*/ 71940 h 206355"/>
                  <a:gd name="connsiteX6" fmla="*/ 2850 w 588656"/>
                  <a:gd name="connsiteY6" fmla="*/ 71940 h 206355"/>
                  <a:gd name="connsiteX7" fmla="*/ 575700 w 588656"/>
                  <a:gd name="connsiteY7" fmla="*/ 206355 h 206355"/>
                  <a:gd name="connsiteX8" fmla="*/ 587100 w 588656"/>
                  <a:gd name="connsiteY8" fmla="*/ 162812 h 206355"/>
                  <a:gd name="connsiteX9" fmla="*/ 583300 w 588656"/>
                  <a:gd name="connsiteY9" fmla="*/ 134415 h 206355"/>
                  <a:gd name="connsiteX10" fmla="*/ 559550 w 588656"/>
                  <a:gd name="connsiteY10" fmla="*/ 118323 h 20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88656" h="206355">
                    <a:moveTo>
                      <a:pt x="559550" y="118323"/>
                    </a:moveTo>
                    <a:lnTo>
                      <a:pt x="57000" y="947"/>
                    </a:lnTo>
                    <a:cubicBezTo>
                      <a:pt x="54150" y="0"/>
                      <a:pt x="66500" y="0"/>
                      <a:pt x="48450" y="0"/>
                    </a:cubicBezTo>
                    <a:cubicBezTo>
                      <a:pt x="30400" y="0"/>
                      <a:pt x="15200" y="10412"/>
                      <a:pt x="11400" y="28398"/>
                    </a:cubicBezTo>
                    <a:lnTo>
                      <a:pt x="11400" y="26504"/>
                    </a:lnTo>
                    <a:lnTo>
                      <a:pt x="0" y="71940"/>
                    </a:lnTo>
                    <a:lnTo>
                      <a:pt x="2850" y="71940"/>
                    </a:lnTo>
                    <a:lnTo>
                      <a:pt x="575700" y="206355"/>
                    </a:lnTo>
                    <a:lnTo>
                      <a:pt x="587100" y="162812"/>
                    </a:lnTo>
                    <a:cubicBezTo>
                      <a:pt x="589950" y="153347"/>
                      <a:pt x="589000" y="142934"/>
                      <a:pt x="583300" y="134415"/>
                    </a:cubicBezTo>
                    <a:cubicBezTo>
                      <a:pt x="577600" y="126842"/>
                      <a:pt x="569050" y="121163"/>
                      <a:pt x="559550" y="118323"/>
                    </a:cubicBezTo>
                    <a:close/>
                  </a:path>
                </a:pathLst>
              </a:custGeom>
              <a:solidFill>
                <a:srgbClr val="FFFFFF"/>
              </a:solidFill>
              <a:ln w="9450" cap="flat">
                <a:noFill/>
                <a:prstDash val="solid"/>
                <a:miter/>
              </a:ln>
            </p:spPr>
            <p:txBody>
              <a:bodyPr rtlCol="0" anchor="ctr"/>
              <a:lstStyle/>
              <a:p>
                <a:endParaRPr lang="en-GB"/>
              </a:p>
            </p:txBody>
          </p:sp>
          <p:sp>
            <p:nvSpPr>
              <p:cNvPr id="226" name="Freeform 225">
                <a:extLst>
                  <a:ext uri="{FF2B5EF4-FFF2-40B4-BE49-F238E27FC236}">
                    <a16:creationId xmlns:a16="http://schemas.microsoft.com/office/drawing/2014/main" id="{7349846D-F9A1-6C8D-A519-5A9818FC13AF}"/>
                  </a:ext>
                </a:extLst>
              </p:cNvPr>
              <p:cNvSpPr/>
              <p:nvPr/>
            </p:nvSpPr>
            <p:spPr>
              <a:xfrm>
                <a:off x="5756123" y="2538146"/>
                <a:ext cx="1161705" cy="1481403"/>
              </a:xfrm>
              <a:custGeom>
                <a:avLst/>
                <a:gdLst>
                  <a:gd name="connsiteX0" fmla="*/ 1079055 w 1161705"/>
                  <a:gd name="connsiteY0" fmla="*/ 456253 h 1481403"/>
                  <a:gd name="connsiteX1" fmla="*/ 1161706 w 1161705"/>
                  <a:gd name="connsiteY1" fmla="*/ 216768 h 1481403"/>
                  <a:gd name="connsiteX2" fmla="*/ 1161706 w 1161705"/>
                  <a:gd name="connsiteY2" fmla="*/ 204462 h 1481403"/>
                  <a:gd name="connsiteX3" fmla="*/ 1153155 w 1161705"/>
                  <a:gd name="connsiteY3" fmla="*/ 195943 h 1481403"/>
                  <a:gd name="connsiteX4" fmla="*/ 999255 w 1161705"/>
                  <a:gd name="connsiteY4" fmla="*/ 134415 h 1481403"/>
                  <a:gd name="connsiteX5" fmla="*/ 983105 w 1161705"/>
                  <a:gd name="connsiteY5" fmla="*/ 138201 h 1481403"/>
                  <a:gd name="connsiteX6" fmla="*/ 875755 w 1161705"/>
                  <a:gd name="connsiteY6" fmla="*/ 266937 h 1481403"/>
                  <a:gd name="connsiteX7" fmla="*/ 843455 w 1161705"/>
                  <a:gd name="connsiteY7" fmla="*/ 257471 h 1481403"/>
                  <a:gd name="connsiteX8" fmla="*/ 797855 w 1161705"/>
                  <a:gd name="connsiteY8" fmla="*/ 247058 h 1481403"/>
                  <a:gd name="connsiteX9" fmla="*/ 811155 w 1161705"/>
                  <a:gd name="connsiteY9" fmla="*/ 195943 h 1481403"/>
                  <a:gd name="connsiteX10" fmla="*/ 802605 w 1161705"/>
                  <a:gd name="connsiteY10" fmla="*/ 150507 h 1481403"/>
                  <a:gd name="connsiteX11" fmla="*/ 763655 w 1161705"/>
                  <a:gd name="connsiteY11" fmla="*/ 123056 h 1481403"/>
                  <a:gd name="connsiteX12" fmla="*/ 701905 w 1161705"/>
                  <a:gd name="connsiteY12" fmla="*/ 107911 h 1481403"/>
                  <a:gd name="connsiteX13" fmla="*/ 655355 w 1161705"/>
                  <a:gd name="connsiteY13" fmla="*/ 114537 h 1481403"/>
                  <a:gd name="connsiteX14" fmla="*/ 627805 w 1161705"/>
                  <a:gd name="connsiteY14" fmla="*/ 151453 h 1481403"/>
                  <a:gd name="connsiteX15" fmla="*/ 616405 w 1161705"/>
                  <a:gd name="connsiteY15" fmla="*/ 203516 h 1481403"/>
                  <a:gd name="connsiteX16" fmla="*/ 541355 w 1161705"/>
                  <a:gd name="connsiteY16" fmla="*/ 189317 h 1481403"/>
                  <a:gd name="connsiteX17" fmla="*/ 502405 w 1161705"/>
                  <a:gd name="connsiteY17" fmla="*/ 24611 h 1481403"/>
                  <a:gd name="connsiteX18" fmla="*/ 490055 w 1161705"/>
                  <a:gd name="connsiteY18" fmla="*/ 13252 h 1481403"/>
                  <a:gd name="connsiteX19" fmla="*/ 324755 w 1161705"/>
                  <a:gd name="connsiteY19" fmla="*/ 0 h 1481403"/>
                  <a:gd name="connsiteX20" fmla="*/ 313355 w 1161705"/>
                  <a:gd name="connsiteY20" fmla="*/ 3786 h 1481403"/>
                  <a:gd name="connsiteX21" fmla="*/ 306705 w 1161705"/>
                  <a:gd name="connsiteY21" fmla="*/ 15145 h 1481403"/>
                  <a:gd name="connsiteX22" fmla="*/ 272505 w 1161705"/>
                  <a:gd name="connsiteY22" fmla="*/ 263150 h 1481403"/>
                  <a:gd name="connsiteX23" fmla="*/ 173705 w 1161705"/>
                  <a:gd name="connsiteY23" fmla="*/ 428802 h 1481403"/>
                  <a:gd name="connsiteX24" fmla="*/ 123355 w 1161705"/>
                  <a:gd name="connsiteY24" fmla="*/ 643677 h 1481403"/>
                  <a:gd name="connsiteX25" fmla="*/ 102455 w 1161705"/>
                  <a:gd name="connsiteY25" fmla="*/ 731709 h 1481403"/>
                  <a:gd name="connsiteX26" fmla="*/ 99605 w 1161705"/>
                  <a:gd name="connsiteY26" fmla="*/ 744015 h 1481403"/>
                  <a:gd name="connsiteX27" fmla="*/ 4605 w 1161705"/>
                  <a:gd name="connsiteY27" fmla="*/ 1144420 h 1481403"/>
                  <a:gd name="connsiteX28" fmla="*/ 4605 w 1161705"/>
                  <a:gd name="connsiteY28" fmla="*/ 1146313 h 1481403"/>
                  <a:gd name="connsiteX29" fmla="*/ 120505 w 1161705"/>
                  <a:gd name="connsiteY29" fmla="*/ 1335630 h 1481403"/>
                  <a:gd name="connsiteX30" fmla="*/ 723755 w 1161705"/>
                  <a:gd name="connsiteY30" fmla="*/ 1477618 h 1481403"/>
                  <a:gd name="connsiteX31" fmla="*/ 759855 w 1161705"/>
                  <a:gd name="connsiteY31" fmla="*/ 1481404 h 1481403"/>
                  <a:gd name="connsiteX32" fmla="*/ 842505 w 1161705"/>
                  <a:gd name="connsiteY32" fmla="*/ 1457739 h 1481403"/>
                  <a:gd name="connsiteX33" fmla="*/ 912805 w 1161705"/>
                  <a:gd name="connsiteY33" fmla="*/ 1360241 h 1481403"/>
                  <a:gd name="connsiteX34" fmla="*/ 912805 w 1161705"/>
                  <a:gd name="connsiteY34" fmla="*/ 1356455 h 1481403"/>
                  <a:gd name="connsiteX35" fmla="*/ 1007805 w 1161705"/>
                  <a:gd name="connsiteY35" fmla="*/ 956050 h 1481403"/>
                  <a:gd name="connsiteX36" fmla="*/ 1081905 w 1161705"/>
                  <a:gd name="connsiteY36" fmla="*/ 639891 h 1481403"/>
                  <a:gd name="connsiteX37" fmla="*/ 1073355 w 1161705"/>
                  <a:gd name="connsiteY37" fmla="*/ 462880 h 1481403"/>
                  <a:gd name="connsiteX38" fmla="*/ 1079055 w 1161705"/>
                  <a:gd name="connsiteY38" fmla="*/ 456253 h 1481403"/>
                  <a:gd name="connsiteX39" fmla="*/ 654405 w 1161705"/>
                  <a:gd name="connsiteY39" fmla="*/ 158080 h 1481403"/>
                  <a:gd name="connsiteX40" fmla="*/ 655355 w 1161705"/>
                  <a:gd name="connsiteY40" fmla="*/ 158080 h 1481403"/>
                  <a:gd name="connsiteX41" fmla="*/ 670555 w 1161705"/>
                  <a:gd name="connsiteY41" fmla="*/ 138201 h 1481403"/>
                  <a:gd name="connsiteX42" fmla="*/ 696205 w 1161705"/>
                  <a:gd name="connsiteY42" fmla="*/ 134415 h 1481403"/>
                  <a:gd name="connsiteX43" fmla="*/ 757955 w 1161705"/>
                  <a:gd name="connsiteY43" fmla="*/ 149560 h 1481403"/>
                  <a:gd name="connsiteX44" fmla="*/ 779805 w 1161705"/>
                  <a:gd name="connsiteY44" fmla="*/ 164706 h 1481403"/>
                  <a:gd name="connsiteX45" fmla="*/ 783605 w 1161705"/>
                  <a:gd name="connsiteY45" fmla="*/ 188370 h 1481403"/>
                  <a:gd name="connsiteX46" fmla="*/ 771255 w 1161705"/>
                  <a:gd name="connsiteY46" fmla="*/ 239486 h 1481403"/>
                  <a:gd name="connsiteX47" fmla="*/ 642055 w 1161705"/>
                  <a:gd name="connsiteY47" fmla="*/ 209195 h 1481403"/>
                  <a:gd name="connsiteX48" fmla="*/ 654405 w 1161705"/>
                  <a:gd name="connsiteY48" fmla="*/ 158080 h 1481403"/>
                  <a:gd name="connsiteX49" fmla="*/ 326655 w 1161705"/>
                  <a:gd name="connsiteY49" fmla="*/ 83299 h 1481403"/>
                  <a:gd name="connsiteX50" fmla="*/ 352305 w 1161705"/>
                  <a:gd name="connsiteY50" fmla="*/ 199729 h 1481403"/>
                  <a:gd name="connsiteX51" fmla="*/ 358005 w 1161705"/>
                  <a:gd name="connsiteY51" fmla="*/ 208248 h 1481403"/>
                  <a:gd name="connsiteX52" fmla="*/ 318105 w 1161705"/>
                  <a:gd name="connsiteY52" fmla="*/ 229073 h 1481403"/>
                  <a:gd name="connsiteX53" fmla="*/ 318105 w 1161705"/>
                  <a:gd name="connsiteY53" fmla="*/ 229073 h 1481403"/>
                  <a:gd name="connsiteX54" fmla="*/ 305755 w 1161705"/>
                  <a:gd name="connsiteY54" fmla="*/ 236646 h 1481403"/>
                  <a:gd name="connsiteX55" fmla="*/ 326655 w 1161705"/>
                  <a:gd name="connsiteY55" fmla="*/ 83299 h 1481403"/>
                  <a:gd name="connsiteX56" fmla="*/ 845355 w 1161705"/>
                  <a:gd name="connsiteY56" fmla="*/ 1023257 h 1481403"/>
                  <a:gd name="connsiteX57" fmla="*/ 780755 w 1161705"/>
                  <a:gd name="connsiteY57" fmla="*/ 1293980 h 1481403"/>
                  <a:gd name="connsiteX58" fmla="*/ 750355 w 1161705"/>
                  <a:gd name="connsiteY58" fmla="*/ 1334683 h 1481403"/>
                  <a:gd name="connsiteX59" fmla="*/ 716155 w 1161705"/>
                  <a:gd name="connsiteY59" fmla="*/ 1344149 h 1481403"/>
                  <a:gd name="connsiteX60" fmla="*/ 700955 w 1161705"/>
                  <a:gd name="connsiteY60" fmla="*/ 1343202 h 1481403"/>
                  <a:gd name="connsiteX61" fmla="*/ 198405 w 1161705"/>
                  <a:gd name="connsiteY61" fmla="*/ 1225826 h 1481403"/>
                  <a:gd name="connsiteX62" fmla="*/ 149005 w 1161705"/>
                  <a:gd name="connsiteY62" fmla="*/ 1146313 h 1481403"/>
                  <a:gd name="connsiteX63" fmla="*/ 213605 w 1161705"/>
                  <a:gd name="connsiteY63" fmla="*/ 876537 h 1481403"/>
                  <a:gd name="connsiteX64" fmla="*/ 293405 w 1161705"/>
                  <a:gd name="connsiteY64" fmla="*/ 827314 h 1481403"/>
                  <a:gd name="connsiteX65" fmla="*/ 795955 w 1161705"/>
                  <a:gd name="connsiteY65" fmla="*/ 943744 h 1481403"/>
                  <a:gd name="connsiteX66" fmla="*/ 836805 w 1161705"/>
                  <a:gd name="connsiteY66" fmla="*/ 974035 h 1481403"/>
                  <a:gd name="connsiteX67" fmla="*/ 845355 w 1161705"/>
                  <a:gd name="connsiteY67" fmla="*/ 1023257 h 1481403"/>
                  <a:gd name="connsiteX68" fmla="*/ 467255 w 1161705"/>
                  <a:gd name="connsiteY68" fmla="*/ 563217 h 1481403"/>
                  <a:gd name="connsiteX69" fmla="*/ 494805 w 1161705"/>
                  <a:gd name="connsiteY69" fmla="*/ 447734 h 1481403"/>
                  <a:gd name="connsiteX70" fmla="*/ 501455 w 1161705"/>
                  <a:gd name="connsiteY70" fmla="*/ 439215 h 1481403"/>
                  <a:gd name="connsiteX71" fmla="*/ 512855 w 1161705"/>
                  <a:gd name="connsiteY71" fmla="*/ 439215 h 1481403"/>
                  <a:gd name="connsiteX72" fmla="*/ 796905 w 1161705"/>
                  <a:gd name="connsiteY72" fmla="*/ 506422 h 1481403"/>
                  <a:gd name="connsiteX73" fmla="*/ 796905 w 1161705"/>
                  <a:gd name="connsiteY73" fmla="*/ 506422 h 1481403"/>
                  <a:gd name="connsiteX74" fmla="*/ 808305 w 1161705"/>
                  <a:gd name="connsiteY74" fmla="*/ 509262 h 1481403"/>
                  <a:gd name="connsiteX75" fmla="*/ 808305 w 1161705"/>
                  <a:gd name="connsiteY75" fmla="*/ 520621 h 1481403"/>
                  <a:gd name="connsiteX76" fmla="*/ 780755 w 1161705"/>
                  <a:gd name="connsiteY76" fmla="*/ 636104 h 1481403"/>
                  <a:gd name="connsiteX77" fmla="*/ 767455 w 1161705"/>
                  <a:gd name="connsiteY77" fmla="*/ 647463 h 1481403"/>
                  <a:gd name="connsiteX78" fmla="*/ 764605 w 1161705"/>
                  <a:gd name="connsiteY78" fmla="*/ 647463 h 1481403"/>
                  <a:gd name="connsiteX79" fmla="*/ 478655 w 1161705"/>
                  <a:gd name="connsiteY79" fmla="*/ 579309 h 1481403"/>
                  <a:gd name="connsiteX80" fmla="*/ 467255 w 1161705"/>
                  <a:gd name="connsiteY80" fmla="*/ 563217 h 1481403"/>
                  <a:gd name="connsiteX81" fmla="*/ 1006855 w 1161705"/>
                  <a:gd name="connsiteY81" fmla="*/ 639891 h 1481403"/>
                  <a:gd name="connsiteX82" fmla="*/ 958405 w 1161705"/>
                  <a:gd name="connsiteY82" fmla="*/ 842460 h 1481403"/>
                  <a:gd name="connsiteX83" fmla="*/ 945105 w 1161705"/>
                  <a:gd name="connsiteY83" fmla="*/ 853819 h 1481403"/>
                  <a:gd name="connsiteX84" fmla="*/ 942255 w 1161705"/>
                  <a:gd name="connsiteY84" fmla="*/ 853819 h 1481403"/>
                  <a:gd name="connsiteX85" fmla="*/ 930855 w 1161705"/>
                  <a:gd name="connsiteY85" fmla="*/ 837727 h 1481403"/>
                  <a:gd name="connsiteX86" fmla="*/ 979305 w 1161705"/>
                  <a:gd name="connsiteY86" fmla="*/ 635158 h 1481403"/>
                  <a:gd name="connsiteX87" fmla="*/ 807355 w 1161705"/>
                  <a:gd name="connsiteY87" fmla="*/ 358755 h 1481403"/>
                  <a:gd name="connsiteX88" fmla="*/ 549905 w 1161705"/>
                  <a:gd name="connsiteY88" fmla="*/ 298174 h 1481403"/>
                  <a:gd name="connsiteX89" fmla="*/ 375105 w 1161705"/>
                  <a:gd name="connsiteY89" fmla="*/ 326571 h 1481403"/>
                  <a:gd name="connsiteX90" fmla="*/ 271555 w 1161705"/>
                  <a:gd name="connsiteY90" fmla="*/ 468559 h 1481403"/>
                  <a:gd name="connsiteX91" fmla="*/ 222155 w 1161705"/>
                  <a:gd name="connsiteY91" fmla="*/ 674914 h 1481403"/>
                  <a:gd name="connsiteX92" fmla="*/ 206005 w 1161705"/>
                  <a:gd name="connsiteY92" fmla="*/ 686273 h 1481403"/>
                  <a:gd name="connsiteX93" fmla="*/ 206955 w 1161705"/>
                  <a:gd name="connsiteY93" fmla="*/ 686273 h 1481403"/>
                  <a:gd name="connsiteX94" fmla="*/ 197455 w 1161705"/>
                  <a:gd name="connsiteY94" fmla="*/ 667342 h 1481403"/>
                  <a:gd name="connsiteX95" fmla="*/ 246855 w 1161705"/>
                  <a:gd name="connsiteY95" fmla="*/ 460986 h 1481403"/>
                  <a:gd name="connsiteX96" fmla="*/ 362755 w 1161705"/>
                  <a:gd name="connsiteY96" fmla="*/ 301014 h 1481403"/>
                  <a:gd name="connsiteX97" fmla="*/ 557505 w 1161705"/>
                  <a:gd name="connsiteY97" fmla="*/ 269776 h 1481403"/>
                  <a:gd name="connsiteX98" fmla="*/ 814955 w 1161705"/>
                  <a:gd name="connsiteY98" fmla="*/ 330358 h 1481403"/>
                  <a:gd name="connsiteX99" fmla="*/ 975505 w 1161705"/>
                  <a:gd name="connsiteY99" fmla="*/ 445841 h 1481403"/>
                  <a:gd name="connsiteX100" fmla="*/ 1006855 w 1161705"/>
                  <a:gd name="connsiteY100" fmla="*/ 639891 h 1481403"/>
                  <a:gd name="connsiteX101" fmla="*/ 1059105 w 1161705"/>
                  <a:gd name="connsiteY101" fmla="*/ 427856 h 1481403"/>
                  <a:gd name="connsiteX102" fmla="*/ 1059105 w 1161705"/>
                  <a:gd name="connsiteY102" fmla="*/ 427856 h 1481403"/>
                  <a:gd name="connsiteX103" fmla="*/ 1026805 w 1161705"/>
                  <a:gd name="connsiteY103" fmla="*/ 375794 h 1481403"/>
                  <a:gd name="connsiteX104" fmla="*/ 1112305 w 1161705"/>
                  <a:gd name="connsiteY104" fmla="*/ 273563 h 1481403"/>
                  <a:gd name="connsiteX105" fmla="*/ 1059105 w 1161705"/>
                  <a:gd name="connsiteY105" fmla="*/ 427856 h 14814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1161705" h="1481403">
                    <a:moveTo>
                      <a:pt x="1079055" y="456253"/>
                    </a:moveTo>
                    <a:lnTo>
                      <a:pt x="1161706" y="216768"/>
                    </a:lnTo>
                    <a:lnTo>
                      <a:pt x="1161706" y="204462"/>
                    </a:lnTo>
                    <a:cubicBezTo>
                      <a:pt x="1161706" y="200676"/>
                      <a:pt x="1157905" y="197836"/>
                      <a:pt x="1153155" y="195943"/>
                    </a:cubicBezTo>
                    <a:lnTo>
                      <a:pt x="999255" y="134415"/>
                    </a:lnTo>
                    <a:cubicBezTo>
                      <a:pt x="993555" y="131575"/>
                      <a:pt x="986905" y="134415"/>
                      <a:pt x="983105" y="138201"/>
                    </a:cubicBezTo>
                    <a:lnTo>
                      <a:pt x="875755" y="266937"/>
                    </a:lnTo>
                    <a:cubicBezTo>
                      <a:pt x="865305" y="263150"/>
                      <a:pt x="854855" y="260311"/>
                      <a:pt x="843455" y="257471"/>
                    </a:cubicBezTo>
                    <a:lnTo>
                      <a:pt x="797855" y="247058"/>
                    </a:lnTo>
                    <a:lnTo>
                      <a:pt x="811155" y="195943"/>
                    </a:lnTo>
                    <a:cubicBezTo>
                      <a:pt x="814955" y="180798"/>
                      <a:pt x="811155" y="164706"/>
                      <a:pt x="802605" y="150507"/>
                    </a:cubicBezTo>
                    <a:cubicBezTo>
                      <a:pt x="793105" y="137255"/>
                      <a:pt x="778855" y="126842"/>
                      <a:pt x="763655" y="123056"/>
                    </a:cubicBezTo>
                    <a:lnTo>
                      <a:pt x="701905" y="107911"/>
                    </a:lnTo>
                    <a:cubicBezTo>
                      <a:pt x="685755" y="104124"/>
                      <a:pt x="668655" y="107911"/>
                      <a:pt x="655355" y="114537"/>
                    </a:cubicBezTo>
                    <a:cubicBezTo>
                      <a:pt x="640155" y="123056"/>
                      <a:pt x="630655" y="136308"/>
                      <a:pt x="627805" y="151453"/>
                    </a:cubicBezTo>
                    <a:lnTo>
                      <a:pt x="616405" y="203516"/>
                    </a:lnTo>
                    <a:lnTo>
                      <a:pt x="541355" y="189317"/>
                    </a:lnTo>
                    <a:lnTo>
                      <a:pt x="502405" y="24611"/>
                    </a:lnTo>
                    <a:cubicBezTo>
                      <a:pt x="502405" y="18932"/>
                      <a:pt x="495755" y="13252"/>
                      <a:pt x="490055" y="13252"/>
                    </a:cubicBezTo>
                    <a:lnTo>
                      <a:pt x="324755" y="0"/>
                    </a:lnTo>
                    <a:cubicBezTo>
                      <a:pt x="320955" y="0"/>
                      <a:pt x="316205" y="0"/>
                      <a:pt x="313355" y="3786"/>
                    </a:cubicBezTo>
                    <a:cubicBezTo>
                      <a:pt x="309555" y="6626"/>
                      <a:pt x="306705" y="9466"/>
                      <a:pt x="306705" y="15145"/>
                    </a:cubicBezTo>
                    <a:lnTo>
                      <a:pt x="272505" y="263150"/>
                    </a:lnTo>
                    <a:cubicBezTo>
                      <a:pt x="223105" y="306693"/>
                      <a:pt x="188905" y="363488"/>
                      <a:pt x="173705" y="428802"/>
                    </a:cubicBezTo>
                    <a:lnTo>
                      <a:pt x="123355" y="643677"/>
                    </a:lnTo>
                    <a:lnTo>
                      <a:pt x="102455" y="731709"/>
                    </a:lnTo>
                    <a:lnTo>
                      <a:pt x="99605" y="744015"/>
                    </a:lnTo>
                    <a:lnTo>
                      <a:pt x="4605" y="1144420"/>
                    </a:lnTo>
                    <a:lnTo>
                      <a:pt x="4605" y="1146313"/>
                    </a:lnTo>
                    <a:cubicBezTo>
                      <a:pt x="-16295" y="1231506"/>
                      <a:pt x="35955" y="1314805"/>
                      <a:pt x="120505" y="1335630"/>
                    </a:cubicBezTo>
                    <a:lnTo>
                      <a:pt x="723755" y="1477618"/>
                    </a:lnTo>
                    <a:cubicBezTo>
                      <a:pt x="736105" y="1480457"/>
                      <a:pt x="748455" y="1481404"/>
                      <a:pt x="759855" y="1481404"/>
                    </a:cubicBezTo>
                    <a:cubicBezTo>
                      <a:pt x="788355" y="1481404"/>
                      <a:pt x="815905" y="1472885"/>
                      <a:pt x="842505" y="1457739"/>
                    </a:cubicBezTo>
                    <a:cubicBezTo>
                      <a:pt x="878605" y="1435968"/>
                      <a:pt x="903305" y="1401891"/>
                      <a:pt x="912805" y="1360241"/>
                    </a:cubicBezTo>
                    <a:lnTo>
                      <a:pt x="912805" y="1356455"/>
                    </a:lnTo>
                    <a:lnTo>
                      <a:pt x="1007805" y="956050"/>
                    </a:lnTo>
                    <a:lnTo>
                      <a:pt x="1081905" y="639891"/>
                    </a:lnTo>
                    <a:cubicBezTo>
                      <a:pt x="1095206" y="579309"/>
                      <a:pt x="1091405" y="519675"/>
                      <a:pt x="1073355" y="462880"/>
                    </a:cubicBezTo>
                    <a:cubicBezTo>
                      <a:pt x="1076206" y="462880"/>
                      <a:pt x="1077155" y="459093"/>
                      <a:pt x="1079055" y="456253"/>
                    </a:cubicBezTo>
                    <a:close/>
                    <a:moveTo>
                      <a:pt x="654405" y="158080"/>
                    </a:moveTo>
                    <a:lnTo>
                      <a:pt x="655355" y="158080"/>
                    </a:lnTo>
                    <a:cubicBezTo>
                      <a:pt x="657255" y="149560"/>
                      <a:pt x="662005" y="141988"/>
                      <a:pt x="670555" y="138201"/>
                    </a:cubicBezTo>
                    <a:cubicBezTo>
                      <a:pt x="679105" y="134415"/>
                      <a:pt x="688605" y="132522"/>
                      <a:pt x="696205" y="134415"/>
                    </a:cubicBezTo>
                    <a:lnTo>
                      <a:pt x="757955" y="149560"/>
                    </a:lnTo>
                    <a:cubicBezTo>
                      <a:pt x="767455" y="152400"/>
                      <a:pt x="774105" y="156186"/>
                      <a:pt x="779805" y="164706"/>
                    </a:cubicBezTo>
                    <a:cubicBezTo>
                      <a:pt x="785505" y="171332"/>
                      <a:pt x="786455" y="179851"/>
                      <a:pt x="783605" y="188370"/>
                    </a:cubicBezTo>
                    <a:lnTo>
                      <a:pt x="771255" y="239486"/>
                    </a:lnTo>
                    <a:lnTo>
                      <a:pt x="642055" y="209195"/>
                    </a:lnTo>
                    <a:lnTo>
                      <a:pt x="654405" y="158080"/>
                    </a:lnTo>
                    <a:close/>
                    <a:moveTo>
                      <a:pt x="326655" y="83299"/>
                    </a:moveTo>
                    <a:lnTo>
                      <a:pt x="352305" y="199729"/>
                    </a:lnTo>
                    <a:cubicBezTo>
                      <a:pt x="352305" y="203516"/>
                      <a:pt x="355155" y="206355"/>
                      <a:pt x="358005" y="208248"/>
                    </a:cubicBezTo>
                    <a:cubicBezTo>
                      <a:pt x="344705" y="213928"/>
                      <a:pt x="330455" y="220554"/>
                      <a:pt x="318105" y="229073"/>
                    </a:cubicBezTo>
                    <a:lnTo>
                      <a:pt x="318105" y="229073"/>
                    </a:lnTo>
                    <a:cubicBezTo>
                      <a:pt x="314305" y="230966"/>
                      <a:pt x="309555" y="233806"/>
                      <a:pt x="305755" y="236646"/>
                    </a:cubicBezTo>
                    <a:lnTo>
                      <a:pt x="326655" y="83299"/>
                    </a:lnTo>
                    <a:close/>
                    <a:moveTo>
                      <a:pt x="845355" y="1023257"/>
                    </a:moveTo>
                    <a:lnTo>
                      <a:pt x="780755" y="1293980"/>
                    </a:lnTo>
                    <a:cubicBezTo>
                      <a:pt x="776005" y="1311019"/>
                      <a:pt x="765555" y="1325217"/>
                      <a:pt x="750355" y="1334683"/>
                    </a:cubicBezTo>
                    <a:cubicBezTo>
                      <a:pt x="740855" y="1341309"/>
                      <a:pt x="728505" y="1344149"/>
                      <a:pt x="716155" y="1344149"/>
                    </a:cubicBezTo>
                    <a:cubicBezTo>
                      <a:pt x="703805" y="1344149"/>
                      <a:pt x="706655" y="1344149"/>
                      <a:pt x="700955" y="1343202"/>
                    </a:cubicBezTo>
                    <a:lnTo>
                      <a:pt x="198405" y="1225826"/>
                    </a:lnTo>
                    <a:cubicBezTo>
                      <a:pt x="162305" y="1217307"/>
                      <a:pt x="140455" y="1182283"/>
                      <a:pt x="149005" y="1146313"/>
                    </a:cubicBezTo>
                    <a:lnTo>
                      <a:pt x="213605" y="876537"/>
                    </a:lnTo>
                    <a:cubicBezTo>
                      <a:pt x="222155" y="840567"/>
                      <a:pt x="257305" y="818795"/>
                      <a:pt x="293405" y="827314"/>
                    </a:cubicBezTo>
                    <a:lnTo>
                      <a:pt x="795955" y="943744"/>
                    </a:lnTo>
                    <a:cubicBezTo>
                      <a:pt x="813055" y="948477"/>
                      <a:pt x="828255" y="958890"/>
                      <a:pt x="836805" y="974035"/>
                    </a:cubicBezTo>
                    <a:cubicBezTo>
                      <a:pt x="845355" y="989180"/>
                      <a:pt x="849155" y="1007165"/>
                      <a:pt x="845355" y="1023257"/>
                    </a:cubicBezTo>
                    <a:close/>
                    <a:moveTo>
                      <a:pt x="467255" y="563217"/>
                    </a:moveTo>
                    <a:lnTo>
                      <a:pt x="494805" y="447734"/>
                    </a:lnTo>
                    <a:cubicBezTo>
                      <a:pt x="494805" y="444894"/>
                      <a:pt x="498605" y="439215"/>
                      <a:pt x="501455" y="439215"/>
                    </a:cubicBezTo>
                    <a:lnTo>
                      <a:pt x="512855" y="439215"/>
                    </a:lnTo>
                    <a:lnTo>
                      <a:pt x="796905" y="506422"/>
                    </a:lnTo>
                    <a:lnTo>
                      <a:pt x="796905" y="506422"/>
                    </a:lnTo>
                    <a:cubicBezTo>
                      <a:pt x="796905" y="506422"/>
                      <a:pt x="805455" y="506422"/>
                      <a:pt x="808305" y="509262"/>
                    </a:cubicBezTo>
                    <a:lnTo>
                      <a:pt x="808305" y="520621"/>
                    </a:lnTo>
                    <a:lnTo>
                      <a:pt x="780755" y="636104"/>
                    </a:lnTo>
                    <a:cubicBezTo>
                      <a:pt x="780755" y="643677"/>
                      <a:pt x="774105" y="647463"/>
                      <a:pt x="767455" y="647463"/>
                    </a:cubicBezTo>
                    <a:lnTo>
                      <a:pt x="764605" y="647463"/>
                    </a:lnTo>
                    <a:lnTo>
                      <a:pt x="478655" y="579309"/>
                    </a:lnTo>
                    <a:cubicBezTo>
                      <a:pt x="470105" y="578363"/>
                      <a:pt x="467255" y="571737"/>
                      <a:pt x="467255" y="563217"/>
                    </a:cubicBezTo>
                    <a:close/>
                    <a:moveTo>
                      <a:pt x="1006855" y="639891"/>
                    </a:moveTo>
                    <a:lnTo>
                      <a:pt x="958405" y="842460"/>
                    </a:lnTo>
                    <a:cubicBezTo>
                      <a:pt x="958405" y="850032"/>
                      <a:pt x="951755" y="853819"/>
                      <a:pt x="945105" y="853819"/>
                    </a:cubicBezTo>
                    <a:lnTo>
                      <a:pt x="942255" y="853819"/>
                    </a:lnTo>
                    <a:cubicBezTo>
                      <a:pt x="933705" y="852872"/>
                      <a:pt x="930855" y="846246"/>
                      <a:pt x="930855" y="837727"/>
                    </a:cubicBezTo>
                    <a:lnTo>
                      <a:pt x="979305" y="635158"/>
                    </a:lnTo>
                    <a:cubicBezTo>
                      <a:pt x="1007805" y="512102"/>
                      <a:pt x="930855" y="387153"/>
                      <a:pt x="807355" y="358755"/>
                    </a:cubicBezTo>
                    <a:lnTo>
                      <a:pt x="549905" y="298174"/>
                    </a:lnTo>
                    <a:cubicBezTo>
                      <a:pt x="489105" y="283975"/>
                      <a:pt x="427355" y="293441"/>
                      <a:pt x="375105" y="326571"/>
                    </a:cubicBezTo>
                    <a:cubicBezTo>
                      <a:pt x="322855" y="357809"/>
                      <a:pt x="284855" y="407978"/>
                      <a:pt x="271555" y="468559"/>
                    </a:cubicBezTo>
                    <a:lnTo>
                      <a:pt x="222155" y="674914"/>
                    </a:lnTo>
                    <a:cubicBezTo>
                      <a:pt x="222155" y="683434"/>
                      <a:pt x="214555" y="687220"/>
                      <a:pt x="206005" y="686273"/>
                    </a:cubicBezTo>
                    <a:lnTo>
                      <a:pt x="206955" y="686273"/>
                    </a:lnTo>
                    <a:cubicBezTo>
                      <a:pt x="200305" y="682487"/>
                      <a:pt x="194605" y="675861"/>
                      <a:pt x="197455" y="667342"/>
                    </a:cubicBezTo>
                    <a:lnTo>
                      <a:pt x="246855" y="460986"/>
                    </a:lnTo>
                    <a:cubicBezTo>
                      <a:pt x="262055" y="393779"/>
                      <a:pt x="303855" y="336984"/>
                      <a:pt x="362755" y="301014"/>
                    </a:cubicBezTo>
                    <a:cubicBezTo>
                      <a:pt x="419755" y="265990"/>
                      <a:pt x="490055" y="253684"/>
                      <a:pt x="557505" y="269776"/>
                    </a:cubicBezTo>
                    <a:lnTo>
                      <a:pt x="814955" y="330358"/>
                    </a:lnTo>
                    <a:cubicBezTo>
                      <a:pt x="882405" y="345503"/>
                      <a:pt x="939405" y="387153"/>
                      <a:pt x="975505" y="445841"/>
                    </a:cubicBezTo>
                    <a:cubicBezTo>
                      <a:pt x="1010655" y="502636"/>
                      <a:pt x="1023005" y="572683"/>
                      <a:pt x="1006855" y="639891"/>
                    </a:cubicBezTo>
                    <a:close/>
                    <a:moveTo>
                      <a:pt x="1059105" y="427856"/>
                    </a:moveTo>
                    <a:lnTo>
                      <a:pt x="1059105" y="427856"/>
                    </a:lnTo>
                    <a:cubicBezTo>
                      <a:pt x="1050555" y="409871"/>
                      <a:pt x="1039155" y="392832"/>
                      <a:pt x="1026805" y="375794"/>
                    </a:cubicBezTo>
                    <a:cubicBezTo>
                      <a:pt x="1014455" y="358755"/>
                      <a:pt x="1112305" y="273563"/>
                      <a:pt x="1112305" y="273563"/>
                    </a:cubicBezTo>
                    <a:lnTo>
                      <a:pt x="1059105" y="427856"/>
                    </a:lnTo>
                    <a:close/>
                  </a:path>
                </a:pathLst>
              </a:custGeom>
              <a:solidFill>
                <a:srgbClr val="FFFFFF"/>
              </a:solidFill>
              <a:ln w="9450" cap="flat">
                <a:noFill/>
                <a:prstDash val="solid"/>
                <a:miter/>
              </a:ln>
            </p:spPr>
            <p:txBody>
              <a:bodyPr rtlCol="0" anchor="ctr"/>
              <a:lstStyle/>
              <a:p>
                <a:endParaRPr lang="en-GB"/>
              </a:p>
            </p:txBody>
          </p:sp>
        </p:grpSp>
        <p:grpSp>
          <p:nvGrpSpPr>
            <p:cNvPr id="219" name="Graphic 3">
              <a:extLst>
                <a:ext uri="{FF2B5EF4-FFF2-40B4-BE49-F238E27FC236}">
                  <a16:creationId xmlns:a16="http://schemas.microsoft.com/office/drawing/2014/main" id="{260E90BF-FA44-067F-8676-AFAB5ABAC376}"/>
                </a:ext>
              </a:extLst>
            </p:cNvPr>
            <p:cNvGrpSpPr/>
            <p:nvPr/>
          </p:nvGrpSpPr>
          <p:grpSpPr>
            <a:xfrm>
              <a:off x="5713373" y="2495550"/>
              <a:ext cx="1161705" cy="1481403"/>
              <a:chOff x="5713373" y="2495550"/>
              <a:chExt cx="1161705" cy="1481403"/>
            </a:xfrm>
            <a:solidFill>
              <a:srgbClr val="889FAF"/>
            </a:solidFill>
          </p:grpSpPr>
          <p:sp>
            <p:nvSpPr>
              <p:cNvPr id="221" name="Freeform 220">
                <a:extLst>
                  <a:ext uri="{FF2B5EF4-FFF2-40B4-BE49-F238E27FC236}">
                    <a16:creationId xmlns:a16="http://schemas.microsoft.com/office/drawing/2014/main" id="{BBD1B84A-2648-7BA5-1F59-32F3BC2F9EF4}"/>
                  </a:ext>
                </a:extLst>
              </p:cNvPr>
              <p:cNvSpPr/>
              <p:nvPr/>
            </p:nvSpPr>
            <p:spPr>
              <a:xfrm>
                <a:off x="5888915" y="3448759"/>
                <a:ext cx="622313" cy="362199"/>
              </a:xfrm>
              <a:custGeom>
                <a:avLst/>
                <a:gdLst>
                  <a:gd name="connsiteX0" fmla="*/ 573864 w 622313"/>
                  <a:gd name="connsiteY0" fmla="*/ 167545 h 362199"/>
                  <a:gd name="connsiteX1" fmla="*/ 560564 w 622313"/>
                  <a:gd name="connsiteY1" fmla="*/ 178904 h 362199"/>
                  <a:gd name="connsiteX2" fmla="*/ 557714 w 622313"/>
                  <a:gd name="connsiteY2" fmla="*/ 178904 h 362199"/>
                  <a:gd name="connsiteX3" fmla="*/ 546314 w 622313"/>
                  <a:gd name="connsiteY3" fmla="*/ 162812 h 362199"/>
                  <a:gd name="connsiteX4" fmla="*/ 555814 w 622313"/>
                  <a:gd name="connsiteY4" fmla="*/ 120216 h 362199"/>
                  <a:gd name="connsiteX5" fmla="*/ 47564 w 622313"/>
                  <a:gd name="connsiteY5" fmla="*/ 0 h 362199"/>
                  <a:gd name="connsiteX6" fmla="*/ 1014 w 622313"/>
                  <a:gd name="connsiteY6" fmla="*/ 198783 h 362199"/>
                  <a:gd name="connsiteX7" fmla="*/ 1014 w 622313"/>
                  <a:gd name="connsiteY7" fmla="*/ 198783 h 362199"/>
                  <a:gd name="connsiteX8" fmla="*/ 29514 w 622313"/>
                  <a:gd name="connsiteY8" fmla="*/ 244219 h 362199"/>
                  <a:gd name="connsiteX9" fmla="*/ 531114 w 622313"/>
                  <a:gd name="connsiteY9" fmla="*/ 360649 h 362199"/>
                  <a:gd name="connsiteX10" fmla="*/ 559614 w 622313"/>
                  <a:gd name="connsiteY10" fmla="*/ 356862 h 362199"/>
                  <a:gd name="connsiteX11" fmla="*/ 575764 w 622313"/>
                  <a:gd name="connsiteY11" fmla="*/ 333198 h 362199"/>
                  <a:gd name="connsiteX12" fmla="*/ 622314 w 622313"/>
                  <a:gd name="connsiteY12" fmla="*/ 134415 h 362199"/>
                  <a:gd name="connsiteX13" fmla="*/ 583364 w 622313"/>
                  <a:gd name="connsiteY13" fmla="*/ 124949 h 362199"/>
                  <a:gd name="connsiteX14" fmla="*/ 573864 w 622313"/>
                  <a:gd name="connsiteY14" fmla="*/ 167545 h 3621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622313" h="362199">
                    <a:moveTo>
                      <a:pt x="573864" y="167545"/>
                    </a:moveTo>
                    <a:cubicBezTo>
                      <a:pt x="573864" y="175118"/>
                      <a:pt x="567214" y="178904"/>
                      <a:pt x="560564" y="178904"/>
                    </a:cubicBezTo>
                    <a:lnTo>
                      <a:pt x="557714" y="178904"/>
                    </a:lnTo>
                    <a:cubicBezTo>
                      <a:pt x="549164" y="178904"/>
                      <a:pt x="546314" y="171332"/>
                      <a:pt x="546314" y="162812"/>
                    </a:cubicBezTo>
                    <a:lnTo>
                      <a:pt x="555814" y="120216"/>
                    </a:lnTo>
                    <a:lnTo>
                      <a:pt x="47564" y="0"/>
                    </a:lnTo>
                    <a:lnTo>
                      <a:pt x="1014" y="198783"/>
                    </a:lnTo>
                    <a:lnTo>
                      <a:pt x="1014" y="198783"/>
                    </a:lnTo>
                    <a:cubicBezTo>
                      <a:pt x="-3736" y="219608"/>
                      <a:pt x="8614" y="240432"/>
                      <a:pt x="29514" y="244219"/>
                    </a:cubicBezTo>
                    <a:lnTo>
                      <a:pt x="531114" y="360649"/>
                    </a:lnTo>
                    <a:cubicBezTo>
                      <a:pt x="540614" y="363488"/>
                      <a:pt x="551064" y="362542"/>
                      <a:pt x="559614" y="356862"/>
                    </a:cubicBezTo>
                    <a:cubicBezTo>
                      <a:pt x="567214" y="351183"/>
                      <a:pt x="572914" y="342663"/>
                      <a:pt x="575764" y="333198"/>
                    </a:cubicBezTo>
                    <a:lnTo>
                      <a:pt x="622314" y="134415"/>
                    </a:lnTo>
                    <a:lnTo>
                      <a:pt x="583364" y="124949"/>
                    </a:lnTo>
                    <a:lnTo>
                      <a:pt x="573864" y="167545"/>
                    </a:lnTo>
                    <a:close/>
                  </a:path>
                </a:pathLst>
              </a:custGeom>
              <a:solidFill>
                <a:srgbClr val="889FAF"/>
              </a:solidFill>
              <a:ln w="9450" cap="flat">
                <a:noFill/>
                <a:prstDash val="solid"/>
                <a:miter/>
              </a:ln>
            </p:spPr>
            <p:txBody>
              <a:bodyPr rtlCol="0" anchor="ctr"/>
              <a:lstStyle/>
              <a:p>
                <a:endParaRPr lang="en-GB"/>
              </a:p>
            </p:txBody>
          </p:sp>
          <p:sp>
            <p:nvSpPr>
              <p:cNvPr id="222" name="Freeform 221">
                <a:extLst>
                  <a:ext uri="{FF2B5EF4-FFF2-40B4-BE49-F238E27FC236}">
                    <a16:creationId xmlns:a16="http://schemas.microsoft.com/office/drawing/2014/main" id="{9816F911-A807-313F-9503-3C7F12097BC5}"/>
                  </a:ext>
                </a:extLst>
              </p:cNvPr>
              <p:cNvSpPr/>
              <p:nvPr/>
            </p:nvSpPr>
            <p:spPr>
              <a:xfrm>
                <a:off x="5943129" y="3348422"/>
                <a:ext cx="588656" cy="206355"/>
              </a:xfrm>
              <a:custGeom>
                <a:avLst/>
                <a:gdLst>
                  <a:gd name="connsiteX0" fmla="*/ 559550 w 588656"/>
                  <a:gd name="connsiteY0" fmla="*/ 118323 h 206355"/>
                  <a:gd name="connsiteX1" fmla="*/ 57000 w 588656"/>
                  <a:gd name="connsiteY1" fmla="*/ 947 h 206355"/>
                  <a:gd name="connsiteX2" fmla="*/ 48450 w 588656"/>
                  <a:gd name="connsiteY2" fmla="*/ 0 h 206355"/>
                  <a:gd name="connsiteX3" fmla="*/ 11400 w 588656"/>
                  <a:gd name="connsiteY3" fmla="*/ 28398 h 206355"/>
                  <a:gd name="connsiteX4" fmla="*/ 11400 w 588656"/>
                  <a:gd name="connsiteY4" fmla="*/ 26504 h 206355"/>
                  <a:gd name="connsiteX5" fmla="*/ 0 w 588656"/>
                  <a:gd name="connsiteY5" fmla="*/ 71940 h 206355"/>
                  <a:gd name="connsiteX6" fmla="*/ 2850 w 588656"/>
                  <a:gd name="connsiteY6" fmla="*/ 71940 h 206355"/>
                  <a:gd name="connsiteX7" fmla="*/ 575700 w 588656"/>
                  <a:gd name="connsiteY7" fmla="*/ 206355 h 206355"/>
                  <a:gd name="connsiteX8" fmla="*/ 587100 w 588656"/>
                  <a:gd name="connsiteY8" fmla="*/ 162812 h 206355"/>
                  <a:gd name="connsiteX9" fmla="*/ 583300 w 588656"/>
                  <a:gd name="connsiteY9" fmla="*/ 134415 h 206355"/>
                  <a:gd name="connsiteX10" fmla="*/ 559550 w 588656"/>
                  <a:gd name="connsiteY10" fmla="*/ 118323 h 20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88656" h="206355">
                    <a:moveTo>
                      <a:pt x="559550" y="118323"/>
                    </a:moveTo>
                    <a:lnTo>
                      <a:pt x="57000" y="947"/>
                    </a:lnTo>
                    <a:cubicBezTo>
                      <a:pt x="54150" y="0"/>
                      <a:pt x="66500" y="0"/>
                      <a:pt x="48450" y="0"/>
                    </a:cubicBezTo>
                    <a:cubicBezTo>
                      <a:pt x="30400" y="0"/>
                      <a:pt x="15200" y="10412"/>
                      <a:pt x="11400" y="28398"/>
                    </a:cubicBezTo>
                    <a:lnTo>
                      <a:pt x="11400" y="26504"/>
                    </a:lnTo>
                    <a:lnTo>
                      <a:pt x="0" y="71940"/>
                    </a:lnTo>
                    <a:lnTo>
                      <a:pt x="2850" y="71940"/>
                    </a:lnTo>
                    <a:lnTo>
                      <a:pt x="575700" y="206355"/>
                    </a:lnTo>
                    <a:lnTo>
                      <a:pt x="587100" y="162812"/>
                    </a:lnTo>
                    <a:cubicBezTo>
                      <a:pt x="589950" y="153347"/>
                      <a:pt x="589000" y="142934"/>
                      <a:pt x="583300" y="134415"/>
                    </a:cubicBezTo>
                    <a:cubicBezTo>
                      <a:pt x="577600" y="126842"/>
                      <a:pt x="569050" y="121163"/>
                      <a:pt x="559550" y="118323"/>
                    </a:cubicBezTo>
                    <a:close/>
                  </a:path>
                </a:pathLst>
              </a:custGeom>
              <a:solidFill>
                <a:srgbClr val="889FAF"/>
              </a:solidFill>
              <a:ln w="9450" cap="flat">
                <a:noFill/>
                <a:prstDash val="solid"/>
                <a:miter/>
              </a:ln>
            </p:spPr>
            <p:txBody>
              <a:bodyPr rtlCol="0" anchor="ctr"/>
              <a:lstStyle/>
              <a:p>
                <a:endParaRPr lang="en-GB"/>
              </a:p>
            </p:txBody>
          </p:sp>
          <p:sp>
            <p:nvSpPr>
              <p:cNvPr id="223" name="Freeform 222">
                <a:extLst>
                  <a:ext uri="{FF2B5EF4-FFF2-40B4-BE49-F238E27FC236}">
                    <a16:creationId xmlns:a16="http://schemas.microsoft.com/office/drawing/2014/main" id="{0BBA03FB-5725-6783-C96D-E0C6C853E63E}"/>
                  </a:ext>
                </a:extLst>
              </p:cNvPr>
              <p:cNvSpPr/>
              <p:nvPr/>
            </p:nvSpPr>
            <p:spPr>
              <a:xfrm>
                <a:off x="5713373" y="2495550"/>
                <a:ext cx="1161705" cy="1481403"/>
              </a:xfrm>
              <a:custGeom>
                <a:avLst/>
                <a:gdLst>
                  <a:gd name="connsiteX0" fmla="*/ 1079055 w 1161705"/>
                  <a:gd name="connsiteY0" fmla="*/ 456253 h 1481403"/>
                  <a:gd name="connsiteX1" fmla="*/ 1161706 w 1161705"/>
                  <a:gd name="connsiteY1" fmla="*/ 216768 h 1481403"/>
                  <a:gd name="connsiteX2" fmla="*/ 1161706 w 1161705"/>
                  <a:gd name="connsiteY2" fmla="*/ 204462 h 1481403"/>
                  <a:gd name="connsiteX3" fmla="*/ 1153155 w 1161705"/>
                  <a:gd name="connsiteY3" fmla="*/ 195943 h 1481403"/>
                  <a:gd name="connsiteX4" fmla="*/ 999255 w 1161705"/>
                  <a:gd name="connsiteY4" fmla="*/ 134415 h 1481403"/>
                  <a:gd name="connsiteX5" fmla="*/ 983105 w 1161705"/>
                  <a:gd name="connsiteY5" fmla="*/ 138201 h 1481403"/>
                  <a:gd name="connsiteX6" fmla="*/ 875755 w 1161705"/>
                  <a:gd name="connsiteY6" fmla="*/ 266937 h 1481403"/>
                  <a:gd name="connsiteX7" fmla="*/ 843455 w 1161705"/>
                  <a:gd name="connsiteY7" fmla="*/ 257471 h 1481403"/>
                  <a:gd name="connsiteX8" fmla="*/ 797855 w 1161705"/>
                  <a:gd name="connsiteY8" fmla="*/ 247058 h 1481403"/>
                  <a:gd name="connsiteX9" fmla="*/ 811155 w 1161705"/>
                  <a:gd name="connsiteY9" fmla="*/ 195943 h 1481403"/>
                  <a:gd name="connsiteX10" fmla="*/ 802605 w 1161705"/>
                  <a:gd name="connsiteY10" fmla="*/ 150507 h 1481403"/>
                  <a:gd name="connsiteX11" fmla="*/ 763655 w 1161705"/>
                  <a:gd name="connsiteY11" fmla="*/ 123056 h 1481403"/>
                  <a:gd name="connsiteX12" fmla="*/ 701905 w 1161705"/>
                  <a:gd name="connsiteY12" fmla="*/ 107911 h 1481403"/>
                  <a:gd name="connsiteX13" fmla="*/ 655355 w 1161705"/>
                  <a:gd name="connsiteY13" fmla="*/ 114537 h 1481403"/>
                  <a:gd name="connsiteX14" fmla="*/ 627805 w 1161705"/>
                  <a:gd name="connsiteY14" fmla="*/ 151453 h 1481403"/>
                  <a:gd name="connsiteX15" fmla="*/ 616405 w 1161705"/>
                  <a:gd name="connsiteY15" fmla="*/ 203516 h 1481403"/>
                  <a:gd name="connsiteX16" fmla="*/ 541355 w 1161705"/>
                  <a:gd name="connsiteY16" fmla="*/ 189317 h 1481403"/>
                  <a:gd name="connsiteX17" fmla="*/ 502405 w 1161705"/>
                  <a:gd name="connsiteY17" fmla="*/ 24611 h 1481403"/>
                  <a:gd name="connsiteX18" fmla="*/ 490055 w 1161705"/>
                  <a:gd name="connsiteY18" fmla="*/ 13252 h 1481403"/>
                  <a:gd name="connsiteX19" fmla="*/ 324755 w 1161705"/>
                  <a:gd name="connsiteY19" fmla="*/ 0 h 1481403"/>
                  <a:gd name="connsiteX20" fmla="*/ 313355 w 1161705"/>
                  <a:gd name="connsiteY20" fmla="*/ 3786 h 1481403"/>
                  <a:gd name="connsiteX21" fmla="*/ 306705 w 1161705"/>
                  <a:gd name="connsiteY21" fmla="*/ 15145 h 1481403"/>
                  <a:gd name="connsiteX22" fmla="*/ 272505 w 1161705"/>
                  <a:gd name="connsiteY22" fmla="*/ 263150 h 1481403"/>
                  <a:gd name="connsiteX23" fmla="*/ 173705 w 1161705"/>
                  <a:gd name="connsiteY23" fmla="*/ 428802 h 1481403"/>
                  <a:gd name="connsiteX24" fmla="*/ 123355 w 1161705"/>
                  <a:gd name="connsiteY24" fmla="*/ 643677 h 1481403"/>
                  <a:gd name="connsiteX25" fmla="*/ 102455 w 1161705"/>
                  <a:gd name="connsiteY25" fmla="*/ 731709 h 1481403"/>
                  <a:gd name="connsiteX26" fmla="*/ 99605 w 1161705"/>
                  <a:gd name="connsiteY26" fmla="*/ 744015 h 1481403"/>
                  <a:gd name="connsiteX27" fmla="*/ 4605 w 1161705"/>
                  <a:gd name="connsiteY27" fmla="*/ 1144420 h 1481403"/>
                  <a:gd name="connsiteX28" fmla="*/ 4605 w 1161705"/>
                  <a:gd name="connsiteY28" fmla="*/ 1146313 h 1481403"/>
                  <a:gd name="connsiteX29" fmla="*/ 120505 w 1161705"/>
                  <a:gd name="connsiteY29" fmla="*/ 1335630 h 1481403"/>
                  <a:gd name="connsiteX30" fmla="*/ 723755 w 1161705"/>
                  <a:gd name="connsiteY30" fmla="*/ 1477618 h 1481403"/>
                  <a:gd name="connsiteX31" fmla="*/ 759855 w 1161705"/>
                  <a:gd name="connsiteY31" fmla="*/ 1481404 h 1481403"/>
                  <a:gd name="connsiteX32" fmla="*/ 842505 w 1161705"/>
                  <a:gd name="connsiteY32" fmla="*/ 1457739 h 1481403"/>
                  <a:gd name="connsiteX33" fmla="*/ 912805 w 1161705"/>
                  <a:gd name="connsiteY33" fmla="*/ 1360241 h 1481403"/>
                  <a:gd name="connsiteX34" fmla="*/ 912805 w 1161705"/>
                  <a:gd name="connsiteY34" fmla="*/ 1356455 h 1481403"/>
                  <a:gd name="connsiteX35" fmla="*/ 1007805 w 1161705"/>
                  <a:gd name="connsiteY35" fmla="*/ 956050 h 1481403"/>
                  <a:gd name="connsiteX36" fmla="*/ 1081905 w 1161705"/>
                  <a:gd name="connsiteY36" fmla="*/ 639891 h 1481403"/>
                  <a:gd name="connsiteX37" fmla="*/ 1073355 w 1161705"/>
                  <a:gd name="connsiteY37" fmla="*/ 462880 h 1481403"/>
                  <a:gd name="connsiteX38" fmla="*/ 1079055 w 1161705"/>
                  <a:gd name="connsiteY38" fmla="*/ 456253 h 1481403"/>
                  <a:gd name="connsiteX39" fmla="*/ 654405 w 1161705"/>
                  <a:gd name="connsiteY39" fmla="*/ 158080 h 1481403"/>
                  <a:gd name="connsiteX40" fmla="*/ 655355 w 1161705"/>
                  <a:gd name="connsiteY40" fmla="*/ 158080 h 1481403"/>
                  <a:gd name="connsiteX41" fmla="*/ 670555 w 1161705"/>
                  <a:gd name="connsiteY41" fmla="*/ 138201 h 1481403"/>
                  <a:gd name="connsiteX42" fmla="*/ 696205 w 1161705"/>
                  <a:gd name="connsiteY42" fmla="*/ 134415 h 1481403"/>
                  <a:gd name="connsiteX43" fmla="*/ 757955 w 1161705"/>
                  <a:gd name="connsiteY43" fmla="*/ 149560 h 1481403"/>
                  <a:gd name="connsiteX44" fmla="*/ 779805 w 1161705"/>
                  <a:gd name="connsiteY44" fmla="*/ 164706 h 1481403"/>
                  <a:gd name="connsiteX45" fmla="*/ 783605 w 1161705"/>
                  <a:gd name="connsiteY45" fmla="*/ 188370 h 1481403"/>
                  <a:gd name="connsiteX46" fmla="*/ 771255 w 1161705"/>
                  <a:gd name="connsiteY46" fmla="*/ 239486 h 1481403"/>
                  <a:gd name="connsiteX47" fmla="*/ 642055 w 1161705"/>
                  <a:gd name="connsiteY47" fmla="*/ 209195 h 1481403"/>
                  <a:gd name="connsiteX48" fmla="*/ 654405 w 1161705"/>
                  <a:gd name="connsiteY48" fmla="*/ 158080 h 1481403"/>
                  <a:gd name="connsiteX49" fmla="*/ 326655 w 1161705"/>
                  <a:gd name="connsiteY49" fmla="*/ 83299 h 1481403"/>
                  <a:gd name="connsiteX50" fmla="*/ 352305 w 1161705"/>
                  <a:gd name="connsiteY50" fmla="*/ 199729 h 1481403"/>
                  <a:gd name="connsiteX51" fmla="*/ 358005 w 1161705"/>
                  <a:gd name="connsiteY51" fmla="*/ 208248 h 1481403"/>
                  <a:gd name="connsiteX52" fmla="*/ 318105 w 1161705"/>
                  <a:gd name="connsiteY52" fmla="*/ 229073 h 1481403"/>
                  <a:gd name="connsiteX53" fmla="*/ 318105 w 1161705"/>
                  <a:gd name="connsiteY53" fmla="*/ 229073 h 1481403"/>
                  <a:gd name="connsiteX54" fmla="*/ 305755 w 1161705"/>
                  <a:gd name="connsiteY54" fmla="*/ 236646 h 1481403"/>
                  <a:gd name="connsiteX55" fmla="*/ 326655 w 1161705"/>
                  <a:gd name="connsiteY55" fmla="*/ 83299 h 1481403"/>
                  <a:gd name="connsiteX56" fmla="*/ 845355 w 1161705"/>
                  <a:gd name="connsiteY56" fmla="*/ 1023257 h 1481403"/>
                  <a:gd name="connsiteX57" fmla="*/ 780755 w 1161705"/>
                  <a:gd name="connsiteY57" fmla="*/ 1293980 h 1481403"/>
                  <a:gd name="connsiteX58" fmla="*/ 750355 w 1161705"/>
                  <a:gd name="connsiteY58" fmla="*/ 1334683 h 1481403"/>
                  <a:gd name="connsiteX59" fmla="*/ 716155 w 1161705"/>
                  <a:gd name="connsiteY59" fmla="*/ 1344149 h 1481403"/>
                  <a:gd name="connsiteX60" fmla="*/ 700955 w 1161705"/>
                  <a:gd name="connsiteY60" fmla="*/ 1343202 h 1481403"/>
                  <a:gd name="connsiteX61" fmla="*/ 198405 w 1161705"/>
                  <a:gd name="connsiteY61" fmla="*/ 1225826 h 1481403"/>
                  <a:gd name="connsiteX62" fmla="*/ 149005 w 1161705"/>
                  <a:gd name="connsiteY62" fmla="*/ 1146313 h 1481403"/>
                  <a:gd name="connsiteX63" fmla="*/ 213605 w 1161705"/>
                  <a:gd name="connsiteY63" fmla="*/ 876537 h 1481403"/>
                  <a:gd name="connsiteX64" fmla="*/ 293405 w 1161705"/>
                  <a:gd name="connsiteY64" fmla="*/ 827314 h 1481403"/>
                  <a:gd name="connsiteX65" fmla="*/ 795955 w 1161705"/>
                  <a:gd name="connsiteY65" fmla="*/ 943744 h 1481403"/>
                  <a:gd name="connsiteX66" fmla="*/ 836805 w 1161705"/>
                  <a:gd name="connsiteY66" fmla="*/ 974035 h 1481403"/>
                  <a:gd name="connsiteX67" fmla="*/ 845355 w 1161705"/>
                  <a:gd name="connsiteY67" fmla="*/ 1023257 h 1481403"/>
                  <a:gd name="connsiteX68" fmla="*/ 467255 w 1161705"/>
                  <a:gd name="connsiteY68" fmla="*/ 563217 h 1481403"/>
                  <a:gd name="connsiteX69" fmla="*/ 494805 w 1161705"/>
                  <a:gd name="connsiteY69" fmla="*/ 447734 h 1481403"/>
                  <a:gd name="connsiteX70" fmla="*/ 501455 w 1161705"/>
                  <a:gd name="connsiteY70" fmla="*/ 439215 h 1481403"/>
                  <a:gd name="connsiteX71" fmla="*/ 512855 w 1161705"/>
                  <a:gd name="connsiteY71" fmla="*/ 439215 h 1481403"/>
                  <a:gd name="connsiteX72" fmla="*/ 796905 w 1161705"/>
                  <a:gd name="connsiteY72" fmla="*/ 506422 h 1481403"/>
                  <a:gd name="connsiteX73" fmla="*/ 796905 w 1161705"/>
                  <a:gd name="connsiteY73" fmla="*/ 506422 h 1481403"/>
                  <a:gd name="connsiteX74" fmla="*/ 808305 w 1161705"/>
                  <a:gd name="connsiteY74" fmla="*/ 509262 h 1481403"/>
                  <a:gd name="connsiteX75" fmla="*/ 808305 w 1161705"/>
                  <a:gd name="connsiteY75" fmla="*/ 520621 h 1481403"/>
                  <a:gd name="connsiteX76" fmla="*/ 780755 w 1161705"/>
                  <a:gd name="connsiteY76" fmla="*/ 636104 h 1481403"/>
                  <a:gd name="connsiteX77" fmla="*/ 767455 w 1161705"/>
                  <a:gd name="connsiteY77" fmla="*/ 647463 h 1481403"/>
                  <a:gd name="connsiteX78" fmla="*/ 764605 w 1161705"/>
                  <a:gd name="connsiteY78" fmla="*/ 647463 h 1481403"/>
                  <a:gd name="connsiteX79" fmla="*/ 478655 w 1161705"/>
                  <a:gd name="connsiteY79" fmla="*/ 579309 h 1481403"/>
                  <a:gd name="connsiteX80" fmla="*/ 467255 w 1161705"/>
                  <a:gd name="connsiteY80" fmla="*/ 563217 h 1481403"/>
                  <a:gd name="connsiteX81" fmla="*/ 1006855 w 1161705"/>
                  <a:gd name="connsiteY81" fmla="*/ 639891 h 1481403"/>
                  <a:gd name="connsiteX82" fmla="*/ 958405 w 1161705"/>
                  <a:gd name="connsiteY82" fmla="*/ 842460 h 1481403"/>
                  <a:gd name="connsiteX83" fmla="*/ 945105 w 1161705"/>
                  <a:gd name="connsiteY83" fmla="*/ 853819 h 1481403"/>
                  <a:gd name="connsiteX84" fmla="*/ 942255 w 1161705"/>
                  <a:gd name="connsiteY84" fmla="*/ 853819 h 1481403"/>
                  <a:gd name="connsiteX85" fmla="*/ 930855 w 1161705"/>
                  <a:gd name="connsiteY85" fmla="*/ 837727 h 1481403"/>
                  <a:gd name="connsiteX86" fmla="*/ 979305 w 1161705"/>
                  <a:gd name="connsiteY86" fmla="*/ 635158 h 1481403"/>
                  <a:gd name="connsiteX87" fmla="*/ 807355 w 1161705"/>
                  <a:gd name="connsiteY87" fmla="*/ 358755 h 1481403"/>
                  <a:gd name="connsiteX88" fmla="*/ 549905 w 1161705"/>
                  <a:gd name="connsiteY88" fmla="*/ 298174 h 1481403"/>
                  <a:gd name="connsiteX89" fmla="*/ 375105 w 1161705"/>
                  <a:gd name="connsiteY89" fmla="*/ 326571 h 1481403"/>
                  <a:gd name="connsiteX90" fmla="*/ 271555 w 1161705"/>
                  <a:gd name="connsiteY90" fmla="*/ 468559 h 1481403"/>
                  <a:gd name="connsiteX91" fmla="*/ 222155 w 1161705"/>
                  <a:gd name="connsiteY91" fmla="*/ 674914 h 1481403"/>
                  <a:gd name="connsiteX92" fmla="*/ 206005 w 1161705"/>
                  <a:gd name="connsiteY92" fmla="*/ 686273 h 1481403"/>
                  <a:gd name="connsiteX93" fmla="*/ 206955 w 1161705"/>
                  <a:gd name="connsiteY93" fmla="*/ 686273 h 1481403"/>
                  <a:gd name="connsiteX94" fmla="*/ 197455 w 1161705"/>
                  <a:gd name="connsiteY94" fmla="*/ 667342 h 1481403"/>
                  <a:gd name="connsiteX95" fmla="*/ 246855 w 1161705"/>
                  <a:gd name="connsiteY95" fmla="*/ 460986 h 1481403"/>
                  <a:gd name="connsiteX96" fmla="*/ 362755 w 1161705"/>
                  <a:gd name="connsiteY96" fmla="*/ 301014 h 1481403"/>
                  <a:gd name="connsiteX97" fmla="*/ 557505 w 1161705"/>
                  <a:gd name="connsiteY97" fmla="*/ 269776 h 1481403"/>
                  <a:gd name="connsiteX98" fmla="*/ 814955 w 1161705"/>
                  <a:gd name="connsiteY98" fmla="*/ 330358 h 1481403"/>
                  <a:gd name="connsiteX99" fmla="*/ 975505 w 1161705"/>
                  <a:gd name="connsiteY99" fmla="*/ 445841 h 1481403"/>
                  <a:gd name="connsiteX100" fmla="*/ 1006855 w 1161705"/>
                  <a:gd name="connsiteY100" fmla="*/ 639891 h 1481403"/>
                  <a:gd name="connsiteX101" fmla="*/ 1059105 w 1161705"/>
                  <a:gd name="connsiteY101" fmla="*/ 427856 h 1481403"/>
                  <a:gd name="connsiteX102" fmla="*/ 1059105 w 1161705"/>
                  <a:gd name="connsiteY102" fmla="*/ 427856 h 1481403"/>
                  <a:gd name="connsiteX103" fmla="*/ 1026805 w 1161705"/>
                  <a:gd name="connsiteY103" fmla="*/ 375794 h 1481403"/>
                  <a:gd name="connsiteX104" fmla="*/ 1112305 w 1161705"/>
                  <a:gd name="connsiteY104" fmla="*/ 273563 h 1481403"/>
                  <a:gd name="connsiteX105" fmla="*/ 1059105 w 1161705"/>
                  <a:gd name="connsiteY105" fmla="*/ 427856 h 14814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1161705" h="1481403">
                    <a:moveTo>
                      <a:pt x="1079055" y="456253"/>
                    </a:moveTo>
                    <a:lnTo>
                      <a:pt x="1161706" y="216768"/>
                    </a:lnTo>
                    <a:lnTo>
                      <a:pt x="1161706" y="204462"/>
                    </a:lnTo>
                    <a:cubicBezTo>
                      <a:pt x="1161706" y="200676"/>
                      <a:pt x="1157905" y="197836"/>
                      <a:pt x="1153155" y="195943"/>
                    </a:cubicBezTo>
                    <a:lnTo>
                      <a:pt x="999255" y="134415"/>
                    </a:lnTo>
                    <a:cubicBezTo>
                      <a:pt x="993555" y="131575"/>
                      <a:pt x="986905" y="134415"/>
                      <a:pt x="983105" y="138201"/>
                    </a:cubicBezTo>
                    <a:lnTo>
                      <a:pt x="875755" y="266937"/>
                    </a:lnTo>
                    <a:cubicBezTo>
                      <a:pt x="865305" y="263150"/>
                      <a:pt x="854855" y="260311"/>
                      <a:pt x="843455" y="257471"/>
                    </a:cubicBezTo>
                    <a:lnTo>
                      <a:pt x="797855" y="247058"/>
                    </a:lnTo>
                    <a:lnTo>
                      <a:pt x="811155" y="195943"/>
                    </a:lnTo>
                    <a:cubicBezTo>
                      <a:pt x="814955" y="180798"/>
                      <a:pt x="811155" y="164706"/>
                      <a:pt x="802605" y="150507"/>
                    </a:cubicBezTo>
                    <a:cubicBezTo>
                      <a:pt x="793105" y="137255"/>
                      <a:pt x="778855" y="126842"/>
                      <a:pt x="763655" y="123056"/>
                    </a:cubicBezTo>
                    <a:lnTo>
                      <a:pt x="701905" y="107911"/>
                    </a:lnTo>
                    <a:cubicBezTo>
                      <a:pt x="685755" y="104124"/>
                      <a:pt x="668655" y="107911"/>
                      <a:pt x="655355" y="114537"/>
                    </a:cubicBezTo>
                    <a:cubicBezTo>
                      <a:pt x="640155" y="123056"/>
                      <a:pt x="630655" y="136308"/>
                      <a:pt x="627805" y="151453"/>
                    </a:cubicBezTo>
                    <a:lnTo>
                      <a:pt x="616405" y="203516"/>
                    </a:lnTo>
                    <a:lnTo>
                      <a:pt x="541355" y="189317"/>
                    </a:lnTo>
                    <a:lnTo>
                      <a:pt x="502405" y="24611"/>
                    </a:lnTo>
                    <a:cubicBezTo>
                      <a:pt x="502405" y="18932"/>
                      <a:pt x="495755" y="13252"/>
                      <a:pt x="490055" y="13252"/>
                    </a:cubicBezTo>
                    <a:lnTo>
                      <a:pt x="324755" y="0"/>
                    </a:lnTo>
                    <a:cubicBezTo>
                      <a:pt x="320955" y="0"/>
                      <a:pt x="316205" y="0"/>
                      <a:pt x="313355" y="3786"/>
                    </a:cubicBezTo>
                    <a:cubicBezTo>
                      <a:pt x="309555" y="6626"/>
                      <a:pt x="306705" y="9466"/>
                      <a:pt x="306705" y="15145"/>
                    </a:cubicBezTo>
                    <a:lnTo>
                      <a:pt x="272505" y="263150"/>
                    </a:lnTo>
                    <a:cubicBezTo>
                      <a:pt x="223105" y="306693"/>
                      <a:pt x="188905" y="363488"/>
                      <a:pt x="173705" y="428802"/>
                    </a:cubicBezTo>
                    <a:lnTo>
                      <a:pt x="123355" y="643677"/>
                    </a:lnTo>
                    <a:lnTo>
                      <a:pt x="102455" y="731709"/>
                    </a:lnTo>
                    <a:lnTo>
                      <a:pt x="99605" y="744015"/>
                    </a:lnTo>
                    <a:lnTo>
                      <a:pt x="4605" y="1144420"/>
                    </a:lnTo>
                    <a:lnTo>
                      <a:pt x="4605" y="1146313"/>
                    </a:lnTo>
                    <a:cubicBezTo>
                      <a:pt x="-16295" y="1231506"/>
                      <a:pt x="35955" y="1314805"/>
                      <a:pt x="120505" y="1335630"/>
                    </a:cubicBezTo>
                    <a:lnTo>
                      <a:pt x="723755" y="1477618"/>
                    </a:lnTo>
                    <a:cubicBezTo>
                      <a:pt x="736105" y="1480457"/>
                      <a:pt x="748455" y="1481404"/>
                      <a:pt x="759855" y="1481404"/>
                    </a:cubicBezTo>
                    <a:cubicBezTo>
                      <a:pt x="788355" y="1481404"/>
                      <a:pt x="815905" y="1472885"/>
                      <a:pt x="842505" y="1457739"/>
                    </a:cubicBezTo>
                    <a:cubicBezTo>
                      <a:pt x="878605" y="1435968"/>
                      <a:pt x="903305" y="1401891"/>
                      <a:pt x="912805" y="1360241"/>
                    </a:cubicBezTo>
                    <a:lnTo>
                      <a:pt x="912805" y="1356455"/>
                    </a:lnTo>
                    <a:lnTo>
                      <a:pt x="1007805" y="956050"/>
                    </a:lnTo>
                    <a:lnTo>
                      <a:pt x="1081905" y="639891"/>
                    </a:lnTo>
                    <a:cubicBezTo>
                      <a:pt x="1095206" y="579309"/>
                      <a:pt x="1091405" y="519675"/>
                      <a:pt x="1073355" y="462880"/>
                    </a:cubicBezTo>
                    <a:cubicBezTo>
                      <a:pt x="1076206" y="462880"/>
                      <a:pt x="1077155" y="459093"/>
                      <a:pt x="1079055" y="456253"/>
                    </a:cubicBezTo>
                    <a:close/>
                    <a:moveTo>
                      <a:pt x="654405" y="158080"/>
                    </a:moveTo>
                    <a:lnTo>
                      <a:pt x="655355" y="158080"/>
                    </a:lnTo>
                    <a:cubicBezTo>
                      <a:pt x="657255" y="149560"/>
                      <a:pt x="662005" y="141988"/>
                      <a:pt x="670555" y="138201"/>
                    </a:cubicBezTo>
                    <a:cubicBezTo>
                      <a:pt x="679105" y="134415"/>
                      <a:pt x="688605" y="132522"/>
                      <a:pt x="696205" y="134415"/>
                    </a:cubicBezTo>
                    <a:lnTo>
                      <a:pt x="757955" y="149560"/>
                    </a:lnTo>
                    <a:cubicBezTo>
                      <a:pt x="767455" y="152400"/>
                      <a:pt x="774105" y="156186"/>
                      <a:pt x="779805" y="164706"/>
                    </a:cubicBezTo>
                    <a:cubicBezTo>
                      <a:pt x="785505" y="171332"/>
                      <a:pt x="786455" y="179851"/>
                      <a:pt x="783605" y="188370"/>
                    </a:cubicBezTo>
                    <a:lnTo>
                      <a:pt x="771255" y="239486"/>
                    </a:lnTo>
                    <a:lnTo>
                      <a:pt x="642055" y="209195"/>
                    </a:lnTo>
                    <a:lnTo>
                      <a:pt x="654405" y="158080"/>
                    </a:lnTo>
                    <a:close/>
                    <a:moveTo>
                      <a:pt x="326655" y="83299"/>
                    </a:moveTo>
                    <a:lnTo>
                      <a:pt x="352305" y="199729"/>
                    </a:lnTo>
                    <a:cubicBezTo>
                      <a:pt x="352305" y="203516"/>
                      <a:pt x="355155" y="206355"/>
                      <a:pt x="358005" y="208248"/>
                    </a:cubicBezTo>
                    <a:cubicBezTo>
                      <a:pt x="344705" y="213928"/>
                      <a:pt x="330455" y="220554"/>
                      <a:pt x="318105" y="229073"/>
                    </a:cubicBezTo>
                    <a:lnTo>
                      <a:pt x="318105" y="229073"/>
                    </a:lnTo>
                    <a:cubicBezTo>
                      <a:pt x="314305" y="230966"/>
                      <a:pt x="309555" y="233806"/>
                      <a:pt x="305755" y="236646"/>
                    </a:cubicBezTo>
                    <a:lnTo>
                      <a:pt x="326655" y="83299"/>
                    </a:lnTo>
                    <a:close/>
                    <a:moveTo>
                      <a:pt x="845355" y="1023257"/>
                    </a:moveTo>
                    <a:lnTo>
                      <a:pt x="780755" y="1293980"/>
                    </a:lnTo>
                    <a:cubicBezTo>
                      <a:pt x="776005" y="1311019"/>
                      <a:pt x="765555" y="1325217"/>
                      <a:pt x="750355" y="1334683"/>
                    </a:cubicBezTo>
                    <a:cubicBezTo>
                      <a:pt x="740855" y="1341309"/>
                      <a:pt x="728505" y="1344149"/>
                      <a:pt x="716155" y="1344149"/>
                    </a:cubicBezTo>
                    <a:cubicBezTo>
                      <a:pt x="703805" y="1344149"/>
                      <a:pt x="706655" y="1344149"/>
                      <a:pt x="700955" y="1343202"/>
                    </a:cubicBezTo>
                    <a:lnTo>
                      <a:pt x="198405" y="1225826"/>
                    </a:lnTo>
                    <a:cubicBezTo>
                      <a:pt x="162305" y="1217307"/>
                      <a:pt x="140455" y="1182283"/>
                      <a:pt x="149005" y="1146313"/>
                    </a:cubicBezTo>
                    <a:lnTo>
                      <a:pt x="213605" y="876537"/>
                    </a:lnTo>
                    <a:cubicBezTo>
                      <a:pt x="222155" y="840567"/>
                      <a:pt x="257305" y="818795"/>
                      <a:pt x="293405" y="827314"/>
                    </a:cubicBezTo>
                    <a:lnTo>
                      <a:pt x="795955" y="943744"/>
                    </a:lnTo>
                    <a:cubicBezTo>
                      <a:pt x="813055" y="948477"/>
                      <a:pt x="828255" y="958890"/>
                      <a:pt x="836805" y="974035"/>
                    </a:cubicBezTo>
                    <a:cubicBezTo>
                      <a:pt x="845355" y="989180"/>
                      <a:pt x="849155" y="1007165"/>
                      <a:pt x="845355" y="1023257"/>
                    </a:cubicBezTo>
                    <a:close/>
                    <a:moveTo>
                      <a:pt x="467255" y="563217"/>
                    </a:moveTo>
                    <a:lnTo>
                      <a:pt x="494805" y="447734"/>
                    </a:lnTo>
                    <a:cubicBezTo>
                      <a:pt x="494805" y="444894"/>
                      <a:pt x="498605" y="439215"/>
                      <a:pt x="501455" y="439215"/>
                    </a:cubicBezTo>
                    <a:lnTo>
                      <a:pt x="512855" y="439215"/>
                    </a:lnTo>
                    <a:lnTo>
                      <a:pt x="796905" y="506422"/>
                    </a:lnTo>
                    <a:lnTo>
                      <a:pt x="796905" y="506422"/>
                    </a:lnTo>
                    <a:cubicBezTo>
                      <a:pt x="796905" y="506422"/>
                      <a:pt x="805455" y="506422"/>
                      <a:pt x="808305" y="509262"/>
                    </a:cubicBezTo>
                    <a:lnTo>
                      <a:pt x="808305" y="520621"/>
                    </a:lnTo>
                    <a:lnTo>
                      <a:pt x="780755" y="636104"/>
                    </a:lnTo>
                    <a:cubicBezTo>
                      <a:pt x="780755" y="643677"/>
                      <a:pt x="774105" y="647463"/>
                      <a:pt x="767455" y="647463"/>
                    </a:cubicBezTo>
                    <a:lnTo>
                      <a:pt x="764605" y="647463"/>
                    </a:lnTo>
                    <a:lnTo>
                      <a:pt x="478655" y="579309"/>
                    </a:lnTo>
                    <a:cubicBezTo>
                      <a:pt x="470105" y="578363"/>
                      <a:pt x="467255" y="571737"/>
                      <a:pt x="467255" y="563217"/>
                    </a:cubicBezTo>
                    <a:close/>
                    <a:moveTo>
                      <a:pt x="1006855" y="639891"/>
                    </a:moveTo>
                    <a:lnTo>
                      <a:pt x="958405" y="842460"/>
                    </a:lnTo>
                    <a:cubicBezTo>
                      <a:pt x="958405" y="850032"/>
                      <a:pt x="951755" y="853819"/>
                      <a:pt x="945105" y="853819"/>
                    </a:cubicBezTo>
                    <a:lnTo>
                      <a:pt x="942255" y="853819"/>
                    </a:lnTo>
                    <a:cubicBezTo>
                      <a:pt x="933705" y="852872"/>
                      <a:pt x="930855" y="846246"/>
                      <a:pt x="930855" y="837727"/>
                    </a:cubicBezTo>
                    <a:lnTo>
                      <a:pt x="979305" y="635158"/>
                    </a:lnTo>
                    <a:cubicBezTo>
                      <a:pt x="1007805" y="512102"/>
                      <a:pt x="930855" y="387153"/>
                      <a:pt x="807355" y="358755"/>
                    </a:cubicBezTo>
                    <a:lnTo>
                      <a:pt x="549905" y="298174"/>
                    </a:lnTo>
                    <a:cubicBezTo>
                      <a:pt x="489105" y="283975"/>
                      <a:pt x="427355" y="293441"/>
                      <a:pt x="375105" y="326571"/>
                    </a:cubicBezTo>
                    <a:cubicBezTo>
                      <a:pt x="322855" y="357809"/>
                      <a:pt x="284855" y="407978"/>
                      <a:pt x="271555" y="468559"/>
                    </a:cubicBezTo>
                    <a:lnTo>
                      <a:pt x="222155" y="674914"/>
                    </a:lnTo>
                    <a:cubicBezTo>
                      <a:pt x="222155" y="683434"/>
                      <a:pt x="214555" y="687220"/>
                      <a:pt x="206005" y="686273"/>
                    </a:cubicBezTo>
                    <a:lnTo>
                      <a:pt x="206955" y="686273"/>
                    </a:lnTo>
                    <a:cubicBezTo>
                      <a:pt x="200305" y="682487"/>
                      <a:pt x="194605" y="675861"/>
                      <a:pt x="197455" y="667342"/>
                    </a:cubicBezTo>
                    <a:lnTo>
                      <a:pt x="246855" y="460986"/>
                    </a:lnTo>
                    <a:cubicBezTo>
                      <a:pt x="262055" y="393779"/>
                      <a:pt x="303855" y="336984"/>
                      <a:pt x="362755" y="301014"/>
                    </a:cubicBezTo>
                    <a:cubicBezTo>
                      <a:pt x="419755" y="265990"/>
                      <a:pt x="490055" y="253684"/>
                      <a:pt x="557505" y="269776"/>
                    </a:cubicBezTo>
                    <a:lnTo>
                      <a:pt x="814955" y="330358"/>
                    </a:lnTo>
                    <a:cubicBezTo>
                      <a:pt x="882405" y="345503"/>
                      <a:pt x="939405" y="387153"/>
                      <a:pt x="975505" y="445841"/>
                    </a:cubicBezTo>
                    <a:cubicBezTo>
                      <a:pt x="1010655" y="502636"/>
                      <a:pt x="1023005" y="572683"/>
                      <a:pt x="1006855" y="639891"/>
                    </a:cubicBezTo>
                    <a:close/>
                    <a:moveTo>
                      <a:pt x="1059105" y="427856"/>
                    </a:moveTo>
                    <a:lnTo>
                      <a:pt x="1059105" y="427856"/>
                    </a:lnTo>
                    <a:cubicBezTo>
                      <a:pt x="1050555" y="409871"/>
                      <a:pt x="1039155" y="392832"/>
                      <a:pt x="1026805" y="375794"/>
                    </a:cubicBezTo>
                    <a:cubicBezTo>
                      <a:pt x="1014455" y="358755"/>
                      <a:pt x="1112305" y="273563"/>
                      <a:pt x="1112305" y="273563"/>
                    </a:cubicBezTo>
                    <a:lnTo>
                      <a:pt x="1059105" y="427856"/>
                    </a:lnTo>
                    <a:close/>
                  </a:path>
                </a:pathLst>
              </a:custGeom>
              <a:solidFill>
                <a:srgbClr val="889FAF"/>
              </a:solidFill>
              <a:ln w="9450" cap="flat">
                <a:noFill/>
                <a:prstDash val="solid"/>
                <a:miter/>
              </a:ln>
            </p:spPr>
            <p:txBody>
              <a:bodyPr rtlCol="0" anchor="ctr"/>
              <a:lstStyle/>
              <a:p>
                <a:endParaRPr lang="en-GB"/>
              </a:p>
            </p:txBody>
          </p:sp>
        </p:grpSp>
        <p:sp>
          <p:nvSpPr>
            <p:cNvPr id="220" name="Freeform 219">
              <a:extLst>
                <a:ext uri="{FF2B5EF4-FFF2-40B4-BE49-F238E27FC236}">
                  <a16:creationId xmlns:a16="http://schemas.microsoft.com/office/drawing/2014/main" id="{A3B4B1F0-859E-A0FB-9DF0-F6244B3E57F9}"/>
                </a:ext>
              </a:extLst>
            </p:cNvPr>
            <p:cNvSpPr/>
            <p:nvPr/>
          </p:nvSpPr>
          <p:spPr>
            <a:xfrm>
              <a:off x="5889929" y="3647542"/>
              <a:ext cx="950" cy="946"/>
            </a:xfrm>
            <a:custGeom>
              <a:avLst/>
              <a:gdLst>
                <a:gd name="connsiteX0" fmla="*/ 950 w 950"/>
                <a:gd name="connsiteY0" fmla="*/ 0 h 946"/>
                <a:gd name="connsiteX1" fmla="*/ 0 w 950"/>
                <a:gd name="connsiteY1" fmla="*/ 0 h 946"/>
                <a:gd name="connsiteX2" fmla="*/ 0 w 950"/>
                <a:gd name="connsiteY2" fmla="*/ 947 h 946"/>
                <a:gd name="connsiteX3" fmla="*/ 950 w 950"/>
                <a:gd name="connsiteY3" fmla="*/ 0 h 946"/>
              </a:gdLst>
              <a:ahLst/>
              <a:cxnLst>
                <a:cxn ang="0">
                  <a:pos x="connsiteX0" y="connsiteY0"/>
                </a:cxn>
                <a:cxn ang="0">
                  <a:pos x="connsiteX1" y="connsiteY1"/>
                </a:cxn>
                <a:cxn ang="0">
                  <a:pos x="connsiteX2" y="connsiteY2"/>
                </a:cxn>
                <a:cxn ang="0">
                  <a:pos x="connsiteX3" y="connsiteY3"/>
                </a:cxn>
              </a:cxnLst>
              <a:rect l="l" t="t" r="r" b="b"/>
              <a:pathLst>
                <a:path w="950" h="946">
                  <a:moveTo>
                    <a:pt x="950" y="0"/>
                  </a:moveTo>
                  <a:lnTo>
                    <a:pt x="0" y="0"/>
                  </a:lnTo>
                  <a:lnTo>
                    <a:pt x="0" y="947"/>
                  </a:lnTo>
                  <a:lnTo>
                    <a:pt x="950" y="0"/>
                  </a:lnTo>
                  <a:close/>
                </a:path>
              </a:pathLst>
            </a:custGeom>
            <a:solidFill>
              <a:srgbClr val="FFFFFF"/>
            </a:solidFill>
            <a:ln w="9450" cap="flat">
              <a:noFill/>
              <a:prstDash val="solid"/>
              <a:miter/>
            </a:ln>
          </p:spPr>
          <p:txBody>
            <a:bodyPr rtlCol="0" anchor="ctr"/>
            <a:lstStyle/>
            <a:p>
              <a:endParaRPr lang="en-GB"/>
            </a:p>
          </p:txBody>
        </p:sp>
      </p:grpSp>
      <p:grpSp>
        <p:nvGrpSpPr>
          <p:cNvPr id="227" name="Group 226">
            <a:extLst>
              <a:ext uri="{FF2B5EF4-FFF2-40B4-BE49-F238E27FC236}">
                <a16:creationId xmlns:a16="http://schemas.microsoft.com/office/drawing/2014/main" id="{E8F5B53B-145B-26FE-29CD-2DE2EB715E0C}"/>
              </a:ext>
            </a:extLst>
          </p:cNvPr>
          <p:cNvGrpSpPr/>
          <p:nvPr userDrawn="1"/>
        </p:nvGrpSpPr>
        <p:grpSpPr>
          <a:xfrm rot="19048606">
            <a:off x="10873197" y="1753865"/>
            <a:ext cx="836944" cy="1058986"/>
            <a:chOff x="5713373" y="2495550"/>
            <a:chExt cx="1204455" cy="1523999"/>
          </a:xfrm>
        </p:grpSpPr>
        <p:sp>
          <p:nvSpPr>
            <p:cNvPr id="228" name="Freeform 227">
              <a:extLst>
                <a:ext uri="{FF2B5EF4-FFF2-40B4-BE49-F238E27FC236}">
                  <a16:creationId xmlns:a16="http://schemas.microsoft.com/office/drawing/2014/main" id="{A45D4FC6-7284-C1D7-C4C3-303D667E647F}"/>
                </a:ext>
              </a:extLst>
            </p:cNvPr>
            <p:cNvSpPr/>
            <p:nvPr/>
          </p:nvSpPr>
          <p:spPr>
            <a:xfrm>
              <a:off x="5756928" y="2707584"/>
              <a:ext cx="1001300" cy="1194588"/>
            </a:xfrm>
            <a:custGeom>
              <a:avLst/>
              <a:gdLst>
                <a:gd name="connsiteX0" fmla="*/ 442700 w 1001300"/>
                <a:gd name="connsiteY0" fmla="*/ 0 h 1194588"/>
                <a:gd name="connsiteX1" fmla="*/ 201400 w 1001300"/>
                <a:gd name="connsiteY1" fmla="*/ 104124 h 1194588"/>
                <a:gd name="connsiteX2" fmla="*/ 0 w 1001300"/>
                <a:gd name="connsiteY2" fmla="*/ 981607 h 1194588"/>
                <a:gd name="connsiteX3" fmla="*/ 72200 w 1001300"/>
                <a:gd name="connsiteY3" fmla="*/ 1060174 h 1194588"/>
                <a:gd name="connsiteX4" fmla="*/ 645050 w 1001300"/>
                <a:gd name="connsiteY4" fmla="*/ 1194589 h 1194588"/>
                <a:gd name="connsiteX5" fmla="*/ 802750 w 1001300"/>
                <a:gd name="connsiteY5" fmla="*/ 1160512 h 1194588"/>
                <a:gd name="connsiteX6" fmla="*/ 1001300 w 1001300"/>
                <a:gd name="connsiteY6" fmla="*/ 389046 h 1194588"/>
                <a:gd name="connsiteX7" fmla="*/ 982300 w 1001300"/>
                <a:gd name="connsiteY7" fmla="*/ 227180 h 1194588"/>
                <a:gd name="connsiteX8" fmla="*/ 883500 w 1001300"/>
                <a:gd name="connsiteY8" fmla="*/ 93712 h 1194588"/>
                <a:gd name="connsiteX9" fmla="*/ 442700 w 1001300"/>
                <a:gd name="connsiteY9" fmla="*/ 0 h 119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01300" h="1194588">
                  <a:moveTo>
                    <a:pt x="442700" y="0"/>
                  </a:moveTo>
                  <a:lnTo>
                    <a:pt x="201400" y="104124"/>
                  </a:lnTo>
                  <a:lnTo>
                    <a:pt x="0" y="981607"/>
                  </a:lnTo>
                  <a:lnTo>
                    <a:pt x="72200" y="1060174"/>
                  </a:lnTo>
                  <a:lnTo>
                    <a:pt x="645050" y="1194589"/>
                  </a:lnTo>
                  <a:lnTo>
                    <a:pt x="802750" y="1160512"/>
                  </a:lnTo>
                  <a:lnTo>
                    <a:pt x="1001300" y="389046"/>
                  </a:lnTo>
                  <a:lnTo>
                    <a:pt x="982300" y="227180"/>
                  </a:lnTo>
                  <a:lnTo>
                    <a:pt x="883500" y="93712"/>
                  </a:lnTo>
                  <a:lnTo>
                    <a:pt x="442700" y="0"/>
                  </a:lnTo>
                  <a:close/>
                </a:path>
              </a:pathLst>
            </a:custGeom>
            <a:solidFill>
              <a:srgbClr val="FFFFFF"/>
            </a:solidFill>
            <a:ln w="9450" cap="flat">
              <a:noFill/>
              <a:prstDash val="solid"/>
              <a:miter/>
            </a:ln>
          </p:spPr>
          <p:txBody>
            <a:bodyPr rtlCol="0" anchor="ctr"/>
            <a:lstStyle/>
            <a:p>
              <a:endParaRPr lang="en-GB"/>
            </a:p>
          </p:txBody>
        </p:sp>
        <p:grpSp>
          <p:nvGrpSpPr>
            <p:cNvPr id="229" name="Graphic 3">
              <a:extLst>
                <a:ext uri="{FF2B5EF4-FFF2-40B4-BE49-F238E27FC236}">
                  <a16:creationId xmlns:a16="http://schemas.microsoft.com/office/drawing/2014/main" id="{CD08FEE4-D2F6-AAE4-E32B-E9C395455906}"/>
                </a:ext>
              </a:extLst>
            </p:cNvPr>
            <p:cNvGrpSpPr/>
            <p:nvPr/>
          </p:nvGrpSpPr>
          <p:grpSpPr>
            <a:xfrm>
              <a:off x="5756123" y="2538146"/>
              <a:ext cx="1161705" cy="1481403"/>
              <a:chOff x="5756123" y="2538146"/>
              <a:chExt cx="1161705" cy="1481403"/>
            </a:xfrm>
            <a:solidFill>
              <a:srgbClr val="FFFFFF"/>
            </a:solidFill>
          </p:grpSpPr>
          <p:sp>
            <p:nvSpPr>
              <p:cNvPr id="235" name="Freeform 234">
                <a:extLst>
                  <a:ext uri="{FF2B5EF4-FFF2-40B4-BE49-F238E27FC236}">
                    <a16:creationId xmlns:a16="http://schemas.microsoft.com/office/drawing/2014/main" id="{4ED9DC41-4AC7-7D37-DF44-3F4BA8A9A394}"/>
                  </a:ext>
                </a:extLst>
              </p:cNvPr>
              <p:cNvSpPr/>
              <p:nvPr/>
            </p:nvSpPr>
            <p:spPr>
              <a:xfrm>
                <a:off x="5931665" y="3491356"/>
                <a:ext cx="622313" cy="362199"/>
              </a:xfrm>
              <a:custGeom>
                <a:avLst/>
                <a:gdLst>
                  <a:gd name="connsiteX0" fmla="*/ 573864 w 622313"/>
                  <a:gd name="connsiteY0" fmla="*/ 167545 h 362199"/>
                  <a:gd name="connsiteX1" fmla="*/ 560564 w 622313"/>
                  <a:gd name="connsiteY1" fmla="*/ 178904 h 362199"/>
                  <a:gd name="connsiteX2" fmla="*/ 557714 w 622313"/>
                  <a:gd name="connsiteY2" fmla="*/ 178904 h 362199"/>
                  <a:gd name="connsiteX3" fmla="*/ 546314 w 622313"/>
                  <a:gd name="connsiteY3" fmla="*/ 162812 h 362199"/>
                  <a:gd name="connsiteX4" fmla="*/ 555814 w 622313"/>
                  <a:gd name="connsiteY4" fmla="*/ 120216 h 362199"/>
                  <a:gd name="connsiteX5" fmla="*/ 47564 w 622313"/>
                  <a:gd name="connsiteY5" fmla="*/ 0 h 362199"/>
                  <a:gd name="connsiteX6" fmla="*/ 1014 w 622313"/>
                  <a:gd name="connsiteY6" fmla="*/ 198783 h 362199"/>
                  <a:gd name="connsiteX7" fmla="*/ 1014 w 622313"/>
                  <a:gd name="connsiteY7" fmla="*/ 198783 h 362199"/>
                  <a:gd name="connsiteX8" fmla="*/ 29514 w 622313"/>
                  <a:gd name="connsiteY8" fmla="*/ 244219 h 362199"/>
                  <a:gd name="connsiteX9" fmla="*/ 531114 w 622313"/>
                  <a:gd name="connsiteY9" fmla="*/ 360649 h 362199"/>
                  <a:gd name="connsiteX10" fmla="*/ 559614 w 622313"/>
                  <a:gd name="connsiteY10" fmla="*/ 356862 h 362199"/>
                  <a:gd name="connsiteX11" fmla="*/ 575764 w 622313"/>
                  <a:gd name="connsiteY11" fmla="*/ 333198 h 362199"/>
                  <a:gd name="connsiteX12" fmla="*/ 622314 w 622313"/>
                  <a:gd name="connsiteY12" fmla="*/ 134415 h 362199"/>
                  <a:gd name="connsiteX13" fmla="*/ 583364 w 622313"/>
                  <a:gd name="connsiteY13" fmla="*/ 124949 h 362199"/>
                  <a:gd name="connsiteX14" fmla="*/ 573864 w 622313"/>
                  <a:gd name="connsiteY14" fmla="*/ 167545 h 3621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622313" h="362199">
                    <a:moveTo>
                      <a:pt x="573864" y="167545"/>
                    </a:moveTo>
                    <a:cubicBezTo>
                      <a:pt x="573864" y="175118"/>
                      <a:pt x="567214" y="178904"/>
                      <a:pt x="560564" y="178904"/>
                    </a:cubicBezTo>
                    <a:lnTo>
                      <a:pt x="557714" y="178904"/>
                    </a:lnTo>
                    <a:cubicBezTo>
                      <a:pt x="549164" y="178904"/>
                      <a:pt x="546314" y="171332"/>
                      <a:pt x="546314" y="162812"/>
                    </a:cubicBezTo>
                    <a:lnTo>
                      <a:pt x="555814" y="120216"/>
                    </a:lnTo>
                    <a:lnTo>
                      <a:pt x="47564" y="0"/>
                    </a:lnTo>
                    <a:lnTo>
                      <a:pt x="1014" y="198783"/>
                    </a:lnTo>
                    <a:lnTo>
                      <a:pt x="1014" y="198783"/>
                    </a:lnTo>
                    <a:cubicBezTo>
                      <a:pt x="-3736" y="219607"/>
                      <a:pt x="8614" y="240432"/>
                      <a:pt x="29514" y="244219"/>
                    </a:cubicBezTo>
                    <a:lnTo>
                      <a:pt x="531114" y="360649"/>
                    </a:lnTo>
                    <a:cubicBezTo>
                      <a:pt x="540614" y="363488"/>
                      <a:pt x="551064" y="362542"/>
                      <a:pt x="559614" y="356862"/>
                    </a:cubicBezTo>
                    <a:cubicBezTo>
                      <a:pt x="567214" y="351183"/>
                      <a:pt x="572914" y="342663"/>
                      <a:pt x="575764" y="333198"/>
                    </a:cubicBezTo>
                    <a:lnTo>
                      <a:pt x="622314" y="134415"/>
                    </a:lnTo>
                    <a:lnTo>
                      <a:pt x="583364" y="124949"/>
                    </a:lnTo>
                    <a:lnTo>
                      <a:pt x="573864" y="167545"/>
                    </a:lnTo>
                    <a:close/>
                  </a:path>
                </a:pathLst>
              </a:custGeom>
              <a:solidFill>
                <a:srgbClr val="FFFFFF"/>
              </a:solidFill>
              <a:ln w="9450" cap="flat">
                <a:noFill/>
                <a:prstDash val="solid"/>
                <a:miter/>
              </a:ln>
            </p:spPr>
            <p:txBody>
              <a:bodyPr rtlCol="0" anchor="ctr"/>
              <a:lstStyle/>
              <a:p>
                <a:endParaRPr lang="en-GB"/>
              </a:p>
            </p:txBody>
          </p:sp>
          <p:sp>
            <p:nvSpPr>
              <p:cNvPr id="236" name="Freeform 235">
                <a:extLst>
                  <a:ext uri="{FF2B5EF4-FFF2-40B4-BE49-F238E27FC236}">
                    <a16:creationId xmlns:a16="http://schemas.microsoft.com/office/drawing/2014/main" id="{A4896C48-2A07-BAA2-8598-3C484D43F929}"/>
                  </a:ext>
                </a:extLst>
              </p:cNvPr>
              <p:cNvSpPr/>
              <p:nvPr/>
            </p:nvSpPr>
            <p:spPr>
              <a:xfrm>
                <a:off x="5985879" y="3391018"/>
                <a:ext cx="588656" cy="206355"/>
              </a:xfrm>
              <a:custGeom>
                <a:avLst/>
                <a:gdLst>
                  <a:gd name="connsiteX0" fmla="*/ 559550 w 588656"/>
                  <a:gd name="connsiteY0" fmla="*/ 118323 h 206355"/>
                  <a:gd name="connsiteX1" fmla="*/ 57000 w 588656"/>
                  <a:gd name="connsiteY1" fmla="*/ 947 h 206355"/>
                  <a:gd name="connsiteX2" fmla="*/ 48450 w 588656"/>
                  <a:gd name="connsiteY2" fmla="*/ 0 h 206355"/>
                  <a:gd name="connsiteX3" fmla="*/ 11400 w 588656"/>
                  <a:gd name="connsiteY3" fmla="*/ 28398 h 206355"/>
                  <a:gd name="connsiteX4" fmla="*/ 11400 w 588656"/>
                  <a:gd name="connsiteY4" fmla="*/ 26504 h 206355"/>
                  <a:gd name="connsiteX5" fmla="*/ 0 w 588656"/>
                  <a:gd name="connsiteY5" fmla="*/ 71940 h 206355"/>
                  <a:gd name="connsiteX6" fmla="*/ 2850 w 588656"/>
                  <a:gd name="connsiteY6" fmla="*/ 71940 h 206355"/>
                  <a:gd name="connsiteX7" fmla="*/ 575700 w 588656"/>
                  <a:gd name="connsiteY7" fmla="*/ 206355 h 206355"/>
                  <a:gd name="connsiteX8" fmla="*/ 587100 w 588656"/>
                  <a:gd name="connsiteY8" fmla="*/ 162812 h 206355"/>
                  <a:gd name="connsiteX9" fmla="*/ 583300 w 588656"/>
                  <a:gd name="connsiteY9" fmla="*/ 134415 h 206355"/>
                  <a:gd name="connsiteX10" fmla="*/ 559550 w 588656"/>
                  <a:gd name="connsiteY10" fmla="*/ 118323 h 20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88656" h="206355">
                    <a:moveTo>
                      <a:pt x="559550" y="118323"/>
                    </a:moveTo>
                    <a:lnTo>
                      <a:pt x="57000" y="947"/>
                    </a:lnTo>
                    <a:cubicBezTo>
                      <a:pt x="54150" y="0"/>
                      <a:pt x="66500" y="0"/>
                      <a:pt x="48450" y="0"/>
                    </a:cubicBezTo>
                    <a:cubicBezTo>
                      <a:pt x="30400" y="0"/>
                      <a:pt x="15200" y="10412"/>
                      <a:pt x="11400" y="28398"/>
                    </a:cubicBezTo>
                    <a:lnTo>
                      <a:pt x="11400" y="26504"/>
                    </a:lnTo>
                    <a:lnTo>
                      <a:pt x="0" y="71940"/>
                    </a:lnTo>
                    <a:lnTo>
                      <a:pt x="2850" y="71940"/>
                    </a:lnTo>
                    <a:lnTo>
                      <a:pt x="575700" y="206355"/>
                    </a:lnTo>
                    <a:lnTo>
                      <a:pt x="587100" y="162812"/>
                    </a:lnTo>
                    <a:cubicBezTo>
                      <a:pt x="589950" y="153347"/>
                      <a:pt x="589000" y="142934"/>
                      <a:pt x="583300" y="134415"/>
                    </a:cubicBezTo>
                    <a:cubicBezTo>
                      <a:pt x="577600" y="126842"/>
                      <a:pt x="569050" y="121163"/>
                      <a:pt x="559550" y="118323"/>
                    </a:cubicBezTo>
                    <a:close/>
                  </a:path>
                </a:pathLst>
              </a:custGeom>
              <a:solidFill>
                <a:srgbClr val="FFFFFF"/>
              </a:solidFill>
              <a:ln w="9450" cap="flat">
                <a:noFill/>
                <a:prstDash val="solid"/>
                <a:miter/>
              </a:ln>
            </p:spPr>
            <p:txBody>
              <a:bodyPr rtlCol="0" anchor="ctr"/>
              <a:lstStyle/>
              <a:p>
                <a:endParaRPr lang="en-GB"/>
              </a:p>
            </p:txBody>
          </p:sp>
          <p:sp>
            <p:nvSpPr>
              <p:cNvPr id="237" name="Freeform 236">
                <a:extLst>
                  <a:ext uri="{FF2B5EF4-FFF2-40B4-BE49-F238E27FC236}">
                    <a16:creationId xmlns:a16="http://schemas.microsoft.com/office/drawing/2014/main" id="{4AF2E28F-8C24-74E0-F598-8F7CC5F186FD}"/>
                  </a:ext>
                </a:extLst>
              </p:cNvPr>
              <p:cNvSpPr/>
              <p:nvPr/>
            </p:nvSpPr>
            <p:spPr>
              <a:xfrm>
                <a:off x="5756123" y="2538146"/>
                <a:ext cx="1161705" cy="1481403"/>
              </a:xfrm>
              <a:custGeom>
                <a:avLst/>
                <a:gdLst>
                  <a:gd name="connsiteX0" fmla="*/ 1079055 w 1161705"/>
                  <a:gd name="connsiteY0" fmla="*/ 456253 h 1481403"/>
                  <a:gd name="connsiteX1" fmla="*/ 1161706 w 1161705"/>
                  <a:gd name="connsiteY1" fmla="*/ 216768 h 1481403"/>
                  <a:gd name="connsiteX2" fmla="*/ 1161706 w 1161705"/>
                  <a:gd name="connsiteY2" fmla="*/ 204462 h 1481403"/>
                  <a:gd name="connsiteX3" fmla="*/ 1153155 w 1161705"/>
                  <a:gd name="connsiteY3" fmla="*/ 195943 h 1481403"/>
                  <a:gd name="connsiteX4" fmla="*/ 999255 w 1161705"/>
                  <a:gd name="connsiteY4" fmla="*/ 134415 h 1481403"/>
                  <a:gd name="connsiteX5" fmla="*/ 983105 w 1161705"/>
                  <a:gd name="connsiteY5" fmla="*/ 138201 h 1481403"/>
                  <a:gd name="connsiteX6" fmla="*/ 875755 w 1161705"/>
                  <a:gd name="connsiteY6" fmla="*/ 266937 h 1481403"/>
                  <a:gd name="connsiteX7" fmla="*/ 843455 w 1161705"/>
                  <a:gd name="connsiteY7" fmla="*/ 257471 h 1481403"/>
                  <a:gd name="connsiteX8" fmla="*/ 797855 w 1161705"/>
                  <a:gd name="connsiteY8" fmla="*/ 247058 h 1481403"/>
                  <a:gd name="connsiteX9" fmla="*/ 811155 w 1161705"/>
                  <a:gd name="connsiteY9" fmla="*/ 195943 h 1481403"/>
                  <a:gd name="connsiteX10" fmla="*/ 802605 w 1161705"/>
                  <a:gd name="connsiteY10" fmla="*/ 150507 h 1481403"/>
                  <a:gd name="connsiteX11" fmla="*/ 763655 w 1161705"/>
                  <a:gd name="connsiteY11" fmla="*/ 123056 h 1481403"/>
                  <a:gd name="connsiteX12" fmla="*/ 701905 w 1161705"/>
                  <a:gd name="connsiteY12" fmla="*/ 107911 h 1481403"/>
                  <a:gd name="connsiteX13" fmla="*/ 655355 w 1161705"/>
                  <a:gd name="connsiteY13" fmla="*/ 114537 h 1481403"/>
                  <a:gd name="connsiteX14" fmla="*/ 627805 w 1161705"/>
                  <a:gd name="connsiteY14" fmla="*/ 151453 h 1481403"/>
                  <a:gd name="connsiteX15" fmla="*/ 616405 w 1161705"/>
                  <a:gd name="connsiteY15" fmla="*/ 203516 h 1481403"/>
                  <a:gd name="connsiteX16" fmla="*/ 541355 w 1161705"/>
                  <a:gd name="connsiteY16" fmla="*/ 189317 h 1481403"/>
                  <a:gd name="connsiteX17" fmla="*/ 502405 w 1161705"/>
                  <a:gd name="connsiteY17" fmla="*/ 24611 h 1481403"/>
                  <a:gd name="connsiteX18" fmla="*/ 490055 w 1161705"/>
                  <a:gd name="connsiteY18" fmla="*/ 13252 h 1481403"/>
                  <a:gd name="connsiteX19" fmla="*/ 324755 w 1161705"/>
                  <a:gd name="connsiteY19" fmla="*/ 0 h 1481403"/>
                  <a:gd name="connsiteX20" fmla="*/ 313355 w 1161705"/>
                  <a:gd name="connsiteY20" fmla="*/ 3786 h 1481403"/>
                  <a:gd name="connsiteX21" fmla="*/ 306705 w 1161705"/>
                  <a:gd name="connsiteY21" fmla="*/ 15145 h 1481403"/>
                  <a:gd name="connsiteX22" fmla="*/ 272505 w 1161705"/>
                  <a:gd name="connsiteY22" fmla="*/ 263150 h 1481403"/>
                  <a:gd name="connsiteX23" fmla="*/ 173705 w 1161705"/>
                  <a:gd name="connsiteY23" fmla="*/ 428802 h 1481403"/>
                  <a:gd name="connsiteX24" fmla="*/ 123355 w 1161705"/>
                  <a:gd name="connsiteY24" fmla="*/ 643677 h 1481403"/>
                  <a:gd name="connsiteX25" fmla="*/ 102455 w 1161705"/>
                  <a:gd name="connsiteY25" fmla="*/ 731709 h 1481403"/>
                  <a:gd name="connsiteX26" fmla="*/ 99605 w 1161705"/>
                  <a:gd name="connsiteY26" fmla="*/ 744015 h 1481403"/>
                  <a:gd name="connsiteX27" fmla="*/ 4605 w 1161705"/>
                  <a:gd name="connsiteY27" fmla="*/ 1144420 h 1481403"/>
                  <a:gd name="connsiteX28" fmla="*/ 4605 w 1161705"/>
                  <a:gd name="connsiteY28" fmla="*/ 1146313 h 1481403"/>
                  <a:gd name="connsiteX29" fmla="*/ 120505 w 1161705"/>
                  <a:gd name="connsiteY29" fmla="*/ 1335630 h 1481403"/>
                  <a:gd name="connsiteX30" fmla="*/ 723755 w 1161705"/>
                  <a:gd name="connsiteY30" fmla="*/ 1477618 h 1481403"/>
                  <a:gd name="connsiteX31" fmla="*/ 759855 w 1161705"/>
                  <a:gd name="connsiteY31" fmla="*/ 1481404 h 1481403"/>
                  <a:gd name="connsiteX32" fmla="*/ 842505 w 1161705"/>
                  <a:gd name="connsiteY32" fmla="*/ 1457739 h 1481403"/>
                  <a:gd name="connsiteX33" fmla="*/ 912805 w 1161705"/>
                  <a:gd name="connsiteY33" fmla="*/ 1360241 h 1481403"/>
                  <a:gd name="connsiteX34" fmla="*/ 912805 w 1161705"/>
                  <a:gd name="connsiteY34" fmla="*/ 1356455 h 1481403"/>
                  <a:gd name="connsiteX35" fmla="*/ 1007805 w 1161705"/>
                  <a:gd name="connsiteY35" fmla="*/ 956050 h 1481403"/>
                  <a:gd name="connsiteX36" fmla="*/ 1081905 w 1161705"/>
                  <a:gd name="connsiteY36" fmla="*/ 639891 h 1481403"/>
                  <a:gd name="connsiteX37" fmla="*/ 1073355 w 1161705"/>
                  <a:gd name="connsiteY37" fmla="*/ 462880 h 1481403"/>
                  <a:gd name="connsiteX38" fmla="*/ 1079055 w 1161705"/>
                  <a:gd name="connsiteY38" fmla="*/ 456253 h 1481403"/>
                  <a:gd name="connsiteX39" fmla="*/ 654405 w 1161705"/>
                  <a:gd name="connsiteY39" fmla="*/ 158080 h 1481403"/>
                  <a:gd name="connsiteX40" fmla="*/ 655355 w 1161705"/>
                  <a:gd name="connsiteY40" fmla="*/ 158080 h 1481403"/>
                  <a:gd name="connsiteX41" fmla="*/ 670555 w 1161705"/>
                  <a:gd name="connsiteY41" fmla="*/ 138201 h 1481403"/>
                  <a:gd name="connsiteX42" fmla="*/ 696205 w 1161705"/>
                  <a:gd name="connsiteY42" fmla="*/ 134415 h 1481403"/>
                  <a:gd name="connsiteX43" fmla="*/ 757955 w 1161705"/>
                  <a:gd name="connsiteY43" fmla="*/ 149560 h 1481403"/>
                  <a:gd name="connsiteX44" fmla="*/ 779805 w 1161705"/>
                  <a:gd name="connsiteY44" fmla="*/ 164706 h 1481403"/>
                  <a:gd name="connsiteX45" fmla="*/ 783605 w 1161705"/>
                  <a:gd name="connsiteY45" fmla="*/ 188370 h 1481403"/>
                  <a:gd name="connsiteX46" fmla="*/ 771255 w 1161705"/>
                  <a:gd name="connsiteY46" fmla="*/ 239486 h 1481403"/>
                  <a:gd name="connsiteX47" fmla="*/ 642055 w 1161705"/>
                  <a:gd name="connsiteY47" fmla="*/ 209195 h 1481403"/>
                  <a:gd name="connsiteX48" fmla="*/ 654405 w 1161705"/>
                  <a:gd name="connsiteY48" fmla="*/ 158080 h 1481403"/>
                  <a:gd name="connsiteX49" fmla="*/ 326655 w 1161705"/>
                  <a:gd name="connsiteY49" fmla="*/ 83299 h 1481403"/>
                  <a:gd name="connsiteX50" fmla="*/ 352305 w 1161705"/>
                  <a:gd name="connsiteY50" fmla="*/ 199729 h 1481403"/>
                  <a:gd name="connsiteX51" fmla="*/ 358005 w 1161705"/>
                  <a:gd name="connsiteY51" fmla="*/ 208248 h 1481403"/>
                  <a:gd name="connsiteX52" fmla="*/ 318105 w 1161705"/>
                  <a:gd name="connsiteY52" fmla="*/ 229073 h 1481403"/>
                  <a:gd name="connsiteX53" fmla="*/ 318105 w 1161705"/>
                  <a:gd name="connsiteY53" fmla="*/ 229073 h 1481403"/>
                  <a:gd name="connsiteX54" fmla="*/ 305755 w 1161705"/>
                  <a:gd name="connsiteY54" fmla="*/ 236646 h 1481403"/>
                  <a:gd name="connsiteX55" fmla="*/ 326655 w 1161705"/>
                  <a:gd name="connsiteY55" fmla="*/ 83299 h 1481403"/>
                  <a:gd name="connsiteX56" fmla="*/ 845355 w 1161705"/>
                  <a:gd name="connsiteY56" fmla="*/ 1023257 h 1481403"/>
                  <a:gd name="connsiteX57" fmla="*/ 780755 w 1161705"/>
                  <a:gd name="connsiteY57" fmla="*/ 1293980 h 1481403"/>
                  <a:gd name="connsiteX58" fmla="*/ 750355 w 1161705"/>
                  <a:gd name="connsiteY58" fmla="*/ 1334683 h 1481403"/>
                  <a:gd name="connsiteX59" fmla="*/ 716155 w 1161705"/>
                  <a:gd name="connsiteY59" fmla="*/ 1344149 h 1481403"/>
                  <a:gd name="connsiteX60" fmla="*/ 700955 w 1161705"/>
                  <a:gd name="connsiteY60" fmla="*/ 1343202 h 1481403"/>
                  <a:gd name="connsiteX61" fmla="*/ 198405 w 1161705"/>
                  <a:gd name="connsiteY61" fmla="*/ 1225826 h 1481403"/>
                  <a:gd name="connsiteX62" fmla="*/ 149005 w 1161705"/>
                  <a:gd name="connsiteY62" fmla="*/ 1146313 h 1481403"/>
                  <a:gd name="connsiteX63" fmla="*/ 213605 w 1161705"/>
                  <a:gd name="connsiteY63" fmla="*/ 876537 h 1481403"/>
                  <a:gd name="connsiteX64" fmla="*/ 293405 w 1161705"/>
                  <a:gd name="connsiteY64" fmla="*/ 827314 h 1481403"/>
                  <a:gd name="connsiteX65" fmla="*/ 795955 w 1161705"/>
                  <a:gd name="connsiteY65" fmla="*/ 943744 h 1481403"/>
                  <a:gd name="connsiteX66" fmla="*/ 836805 w 1161705"/>
                  <a:gd name="connsiteY66" fmla="*/ 974035 h 1481403"/>
                  <a:gd name="connsiteX67" fmla="*/ 845355 w 1161705"/>
                  <a:gd name="connsiteY67" fmla="*/ 1023257 h 1481403"/>
                  <a:gd name="connsiteX68" fmla="*/ 467255 w 1161705"/>
                  <a:gd name="connsiteY68" fmla="*/ 563217 h 1481403"/>
                  <a:gd name="connsiteX69" fmla="*/ 494805 w 1161705"/>
                  <a:gd name="connsiteY69" fmla="*/ 447734 h 1481403"/>
                  <a:gd name="connsiteX70" fmla="*/ 501455 w 1161705"/>
                  <a:gd name="connsiteY70" fmla="*/ 439215 h 1481403"/>
                  <a:gd name="connsiteX71" fmla="*/ 512855 w 1161705"/>
                  <a:gd name="connsiteY71" fmla="*/ 439215 h 1481403"/>
                  <a:gd name="connsiteX72" fmla="*/ 796905 w 1161705"/>
                  <a:gd name="connsiteY72" fmla="*/ 506422 h 1481403"/>
                  <a:gd name="connsiteX73" fmla="*/ 796905 w 1161705"/>
                  <a:gd name="connsiteY73" fmla="*/ 506422 h 1481403"/>
                  <a:gd name="connsiteX74" fmla="*/ 808305 w 1161705"/>
                  <a:gd name="connsiteY74" fmla="*/ 509262 h 1481403"/>
                  <a:gd name="connsiteX75" fmla="*/ 808305 w 1161705"/>
                  <a:gd name="connsiteY75" fmla="*/ 520621 h 1481403"/>
                  <a:gd name="connsiteX76" fmla="*/ 780755 w 1161705"/>
                  <a:gd name="connsiteY76" fmla="*/ 636104 h 1481403"/>
                  <a:gd name="connsiteX77" fmla="*/ 767455 w 1161705"/>
                  <a:gd name="connsiteY77" fmla="*/ 647463 h 1481403"/>
                  <a:gd name="connsiteX78" fmla="*/ 764605 w 1161705"/>
                  <a:gd name="connsiteY78" fmla="*/ 647463 h 1481403"/>
                  <a:gd name="connsiteX79" fmla="*/ 478655 w 1161705"/>
                  <a:gd name="connsiteY79" fmla="*/ 579309 h 1481403"/>
                  <a:gd name="connsiteX80" fmla="*/ 467255 w 1161705"/>
                  <a:gd name="connsiteY80" fmla="*/ 563217 h 1481403"/>
                  <a:gd name="connsiteX81" fmla="*/ 1006855 w 1161705"/>
                  <a:gd name="connsiteY81" fmla="*/ 639891 h 1481403"/>
                  <a:gd name="connsiteX82" fmla="*/ 958405 w 1161705"/>
                  <a:gd name="connsiteY82" fmla="*/ 842460 h 1481403"/>
                  <a:gd name="connsiteX83" fmla="*/ 945105 w 1161705"/>
                  <a:gd name="connsiteY83" fmla="*/ 853819 h 1481403"/>
                  <a:gd name="connsiteX84" fmla="*/ 942255 w 1161705"/>
                  <a:gd name="connsiteY84" fmla="*/ 853819 h 1481403"/>
                  <a:gd name="connsiteX85" fmla="*/ 930855 w 1161705"/>
                  <a:gd name="connsiteY85" fmla="*/ 837727 h 1481403"/>
                  <a:gd name="connsiteX86" fmla="*/ 979305 w 1161705"/>
                  <a:gd name="connsiteY86" fmla="*/ 635158 h 1481403"/>
                  <a:gd name="connsiteX87" fmla="*/ 807355 w 1161705"/>
                  <a:gd name="connsiteY87" fmla="*/ 358755 h 1481403"/>
                  <a:gd name="connsiteX88" fmla="*/ 549905 w 1161705"/>
                  <a:gd name="connsiteY88" fmla="*/ 298174 h 1481403"/>
                  <a:gd name="connsiteX89" fmla="*/ 375105 w 1161705"/>
                  <a:gd name="connsiteY89" fmla="*/ 326571 h 1481403"/>
                  <a:gd name="connsiteX90" fmla="*/ 271555 w 1161705"/>
                  <a:gd name="connsiteY90" fmla="*/ 468559 h 1481403"/>
                  <a:gd name="connsiteX91" fmla="*/ 222155 w 1161705"/>
                  <a:gd name="connsiteY91" fmla="*/ 674914 h 1481403"/>
                  <a:gd name="connsiteX92" fmla="*/ 206005 w 1161705"/>
                  <a:gd name="connsiteY92" fmla="*/ 686273 h 1481403"/>
                  <a:gd name="connsiteX93" fmla="*/ 206955 w 1161705"/>
                  <a:gd name="connsiteY93" fmla="*/ 686273 h 1481403"/>
                  <a:gd name="connsiteX94" fmla="*/ 197455 w 1161705"/>
                  <a:gd name="connsiteY94" fmla="*/ 667342 h 1481403"/>
                  <a:gd name="connsiteX95" fmla="*/ 246855 w 1161705"/>
                  <a:gd name="connsiteY95" fmla="*/ 460986 h 1481403"/>
                  <a:gd name="connsiteX96" fmla="*/ 362755 w 1161705"/>
                  <a:gd name="connsiteY96" fmla="*/ 301014 h 1481403"/>
                  <a:gd name="connsiteX97" fmla="*/ 557505 w 1161705"/>
                  <a:gd name="connsiteY97" fmla="*/ 269776 h 1481403"/>
                  <a:gd name="connsiteX98" fmla="*/ 814955 w 1161705"/>
                  <a:gd name="connsiteY98" fmla="*/ 330358 h 1481403"/>
                  <a:gd name="connsiteX99" fmla="*/ 975505 w 1161705"/>
                  <a:gd name="connsiteY99" fmla="*/ 445841 h 1481403"/>
                  <a:gd name="connsiteX100" fmla="*/ 1006855 w 1161705"/>
                  <a:gd name="connsiteY100" fmla="*/ 639891 h 1481403"/>
                  <a:gd name="connsiteX101" fmla="*/ 1059105 w 1161705"/>
                  <a:gd name="connsiteY101" fmla="*/ 427856 h 1481403"/>
                  <a:gd name="connsiteX102" fmla="*/ 1059105 w 1161705"/>
                  <a:gd name="connsiteY102" fmla="*/ 427856 h 1481403"/>
                  <a:gd name="connsiteX103" fmla="*/ 1026805 w 1161705"/>
                  <a:gd name="connsiteY103" fmla="*/ 375794 h 1481403"/>
                  <a:gd name="connsiteX104" fmla="*/ 1112305 w 1161705"/>
                  <a:gd name="connsiteY104" fmla="*/ 273563 h 1481403"/>
                  <a:gd name="connsiteX105" fmla="*/ 1059105 w 1161705"/>
                  <a:gd name="connsiteY105" fmla="*/ 427856 h 14814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1161705" h="1481403">
                    <a:moveTo>
                      <a:pt x="1079055" y="456253"/>
                    </a:moveTo>
                    <a:lnTo>
                      <a:pt x="1161706" y="216768"/>
                    </a:lnTo>
                    <a:lnTo>
                      <a:pt x="1161706" y="204462"/>
                    </a:lnTo>
                    <a:cubicBezTo>
                      <a:pt x="1161706" y="200676"/>
                      <a:pt x="1157905" y="197836"/>
                      <a:pt x="1153155" y="195943"/>
                    </a:cubicBezTo>
                    <a:lnTo>
                      <a:pt x="999255" y="134415"/>
                    </a:lnTo>
                    <a:cubicBezTo>
                      <a:pt x="993555" y="131575"/>
                      <a:pt x="986905" y="134415"/>
                      <a:pt x="983105" y="138201"/>
                    </a:cubicBezTo>
                    <a:lnTo>
                      <a:pt x="875755" y="266937"/>
                    </a:lnTo>
                    <a:cubicBezTo>
                      <a:pt x="865305" y="263150"/>
                      <a:pt x="854855" y="260311"/>
                      <a:pt x="843455" y="257471"/>
                    </a:cubicBezTo>
                    <a:lnTo>
                      <a:pt x="797855" y="247058"/>
                    </a:lnTo>
                    <a:lnTo>
                      <a:pt x="811155" y="195943"/>
                    </a:lnTo>
                    <a:cubicBezTo>
                      <a:pt x="814955" y="180798"/>
                      <a:pt x="811155" y="164706"/>
                      <a:pt x="802605" y="150507"/>
                    </a:cubicBezTo>
                    <a:cubicBezTo>
                      <a:pt x="793105" y="137255"/>
                      <a:pt x="778855" y="126842"/>
                      <a:pt x="763655" y="123056"/>
                    </a:cubicBezTo>
                    <a:lnTo>
                      <a:pt x="701905" y="107911"/>
                    </a:lnTo>
                    <a:cubicBezTo>
                      <a:pt x="685755" y="104124"/>
                      <a:pt x="668655" y="107911"/>
                      <a:pt x="655355" y="114537"/>
                    </a:cubicBezTo>
                    <a:cubicBezTo>
                      <a:pt x="640155" y="123056"/>
                      <a:pt x="630655" y="136308"/>
                      <a:pt x="627805" y="151453"/>
                    </a:cubicBezTo>
                    <a:lnTo>
                      <a:pt x="616405" y="203516"/>
                    </a:lnTo>
                    <a:lnTo>
                      <a:pt x="541355" y="189317"/>
                    </a:lnTo>
                    <a:lnTo>
                      <a:pt x="502405" y="24611"/>
                    </a:lnTo>
                    <a:cubicBezTo>
                      <a:pt x="502405" y="18932"/>
                      <a:pt x="495755" y="13252"/>
                      <a:pt x="490055" y="13252"/>
                    </a:cubicBezTo>
                    <a:lnTo>
                      <a:pt x="324755" y="0"/>
                    </a:lnTo>
                    <a:cubicBezTo>
                      <a:pt x="320955" y="0"/>
                      <a:pt x="316205" y="0"/>
                      <a:pt x="313355" y="3786"/>
                    </a:cubicBezTo>
                    <a:cubicBezTo>
                      <a:pt x="309555" y="6626"/>
                      <a:pt x="306705" y="9466"/>
                      <a:pt x="306705" y="15145"/>
                    </a:cubicBezTo>
                    <a:lnTo>
                      <a:pt x="272505" y="263150"/>
                    </a:lnTo>
                    <a:cubicBezTo>
                      <a:pt x="223105" y="306693"/>
                      <a:pt x="188905" y="363488"/>
                      <a:pt x="173705" y="428802"/>
                    </a:cubicBezTo>
                    <a:lnTo>
                      <a:pt x="123355" y="643677"/>
                    </a:lnTo>
                    <a:lnTo>
                      <a:pt x="102455" y="731709"/>
                    </a:lnTo>
                    <a:lnTo>
                      <a:pt x="99605" y="744015"/>
                    </a:lnTo>
                    <a:lnTo>
                      <a:pt x="4605" y="1144420"/>
                    </a:lnTo>
                    <a:lnTo>
                      <a:pt x="4605" y="1146313"/>
                    </a:lnTo>
                    <a:cubicBezTo>
                      <a:pt x="-16295" y="1231506"/>
                      <a:pt x="35955" y="1314805"/>
                      <a:pt x="120505" y="1335630"/>
                    </a:cubicBezTo>
                    <a:lnTo>
                      <a:pt x="723755" y="1477618"/>
                    </a:lnTo>
                    <a:cubicBezTo>
                      <a:pt x="736105" y="1480457"/>
                      <a:pt x="748455" y="1481404"/>
                      <a:pt x="759855" y="1481404"/>
                    </a:cubicBezTo>
                    <a:cubicBezTo>
                      <a:pt x="788355" y="1481404"/>
                      <a:pt x="815905" y="1472885"/>
                      <a:pt x="842505" y="1457739"/>
                    </a:cubicBezTo>
                    <a:cubicBezTo>
                      <a:pt x="878605" y="1435968"/>
                      <a:pt x="903305" y="1401891"/>
                      <a:pt x="912805" y="1360241"/>
                    </a:cubicBezTo>
                    <a:lnTo>
                      <a:pt x="912805" y="1356455"/>
                    </a:lnTo>
                    <a:lnTo>
                      <a:pt x="1007805" y="956050"/>
                    </a:lnTo>
                    <a:lnTo>
                      <a:pt x="1081905" y="639891"/>
                    </a:lnTo>
                    <a:cubicBezTo>
                      <a:pt x="1095206" y="579309"/>
                      <a:pt x="1091405" y="519675"/>
                      <a:pt x="1073355" y="462880"/>
                    </a:cubicBezTo>
                    <a:cubicBezTo>
                      <a:pt x="1076206" y="462880"/>
                      <a:pt x="1077155" y="459093"/>
                      <a:pt x="1079055" y="456253"/>
                    </a:cubicBezTo>
                    <a:close/>
                    <a:moveTo>
                      <a:pt x="654405" y="158080"/>
                    </a:moveTo>
                    <a:lnTo>
                      <a:pt x="655355" y="158080"/>
                    </a:lnTo>
                    <a:cubicBezTo>
                      <a:pt x="657255" y="149560"/>
                      <a:pt x="662005" y="141988"/>
                      <a:pt x="670555" y="138201"/>
                    </a:cubicBezTo>
                    <a:cubicBezTo>
                      <a:pt x="679105" y="134415"/>
                      <a:pt x="688605" y="132522"/>
                      <a:pt x="696205" y="134415"/>
                    </a:cubicBezTo>
                    <a:lnTo>
                      <a:pt x="757955" y="149560"/>
                    </a:lnTo>
                    <a:cubicBezTo>
                      <a:pt x="767455" y="152400"/>
                      <a:pt x="774105" y="156186"/>
                      <a:pt x="779805" y="164706"/>
                    </a:cubicBezTo>
                    <a:cubicBezTo>
                      <a:pt x="785505" y="171332"/>
                      <a:pt x="786455" y="179851"/>
                      <a:pt x="783605" y="188370"/>
                    </a:cubicBezTo>
                    <a:lnTo>
                      <a:pt x="771255" y="239486"/>
                    </a:lnTo>
                    <a:lnTo>
                      <a:pt x="642055" y="209195"/>
                    </a:lnTo>
                    <a:lnTo>
                      <a:pt x="654405" y="158080"/>
                    </a:lnTo>
                    <a:close/>
                    <a:moveTo>
                      <a:pt x="326655" y="83299"/>
                    </a:moveTo>
                    <a:lnTo>
                      <a:pt x="352305" y="199729"/>
                    </a:lnTo>
                    <a:cubicBezTo>
                      <a:pt x="352305" y="203516"/>
                      <a:pt x="355155" y="206355"/>
                      <a:pt x="358005" y="208248"/>
                    </a:cubicBezTo>
                    <a:cubicBezTo>
                      <a:pt x="344705" y="213928"/>
                      <a:pt x="330455" y="220554"/>
                      <a:pt x="318105" y="229073"/>
                    </a:cubicBezTo>
                    <a:lnTo>
                      <a:pt x="318105" y="229073"/>
                    </a:lnTo>
                    <a:cubicBezTo>
                      <a:pt x="314305" y="230966"/>
                      <a:pt x="309555" y="233806"/>
                      <a:pt x="305755" y="236646"/>
                    </a:cubicBezTo>
                    <a:lnTo>
                      <a:pt x="326655" y="83299"/>
                    </a:lnTo>
                    <a:close/>
                    <a:moveTo>
                      <a:pt x="845355" y="1023257"/>
                    </a:moveTo>
                    <a:lnTo>
                      <a:pt x="780755" y="1293980"/>
                    </a:lnTo>
                    <a:cubicBezTo>
                      <a:pt x="776005" y="1311019"/>
                      <a:pt x="765555" y="1325217"/>
                      <a:pt x="750355" y="1334683"/>
                    </a:cubicBezTo>
                    <a:cubicBezTo>
                      <a:pt x="740855" y="1341309"/>
                      <a:pt x="728505" y="1344149"/>
                      <a:pt x="716155" y="1344149"/>
                    </a:cubicBezTo>
                    <a:cubicBezTo>
                      <a:pt x="703805" y="1344149"/>
                      <a:pt x="706655" y="1344149"/>
                      <a:pt x="700955" y="1343202"/>
                    </a:cubicBezTo>
                    <a:lnTo>
                      <a:pt x="198405" y="1225826"/>
                    </a:lnTo>
                    <a:cubicBezTo>
                      <a:pt x="162305" y="1217307"/>
                      <a:pt x="140455" y="1182283"/>
                      <a:pt x="149005" y="1146313"/>
                    </a:cubicBezTo>
                    <a:lnTo>
                      <a:pt x="213605" y="876537"/>
                    </a:lnTo>
                    <a:cubicBezTo>
                      <a:pt x="222155" y="840567"/>
                      <a:pt x="257305" y="818795"/>
                      <a:pt x="293405" y="827314"/>
                    </a:cubicBezTo>
                    <a:lnTo>
                      <a:pt x="795955" y="943744"/>
                    </a:lnTo>
                    <a:cubicBezTo>
                      <a:pt x="813055" y="948477"/>
                      <a:pt x="828255" y="958890"/>
                      <a:pt x="836805" y="974035"/>
                    </a:cubicBezTo>
                    <a:cubicBezTo>
                      <a:pt x="845355" y="989180"/>
                      <a:pt x="849155" y="1007165"/>
                      <a:pt x="845355" y="1023257"/>
                    </a:cubicBezTo>
                    <a:close/>
                    <a:moveTo>
                      <a:pt x="467255" y="563217"/>
                    </a:moveTo>
                    <a:lnTo>
                      <a:pt x="494805" y="447734"/>
                    </a:lnTo>
                    <a:cubicBezTo>
                      <a:pt x="494805" y="444894"/>
                      <a:pt x="498605" y="439215"/>
                      <a:pt x="501455" y="439215"/>
                    </a:cubicBezTo>
                    <a:lnTo>
                      <a:pt x="512855" y="439215"/>
                    </a:lnTo>
                    <a:lnTo>
                      <a:pt x="796905" y="506422"/>
                    </a:lnTo>
                    <a:lnTo>
                      <a:pt x="796905" y="506422"/>
                    </a:lnTo>
                    <a:cubicBezTo>
                      <a:pt x="796905" y="506422"/>
                      <a:pt x="805455" y="506422"/>
                      <a:pt x="808305" y="509262"/>
                    </a:cubicBezTo>
                    <a:lnTo>
                      <a:pt x="808305" y="520621"/>
                    </a:lnTo>
                    <a:lnTo>
                      <a:pt x="780755" y="636104"/>
                    </a:lnTo>
                    <a:cubicBezTo>
                      <a:pt x="780755" y="643677"/>
                      <a:pt x="774105" y="647463"/>
                      <a:pt x="767455" y="647463"/>
                    </a:cubicBezTo>
                    <a:lnTo>
                      <a:pt x="764605" y="647463"/>
                    </a:lnTo>
                    <a:lnTo>
                      <a:pt x="478655" y="579309"/>
                    </a:lnTo>
                    <a:cubicBezTo>
                      <a:pt x="470105" y="578363"/>
                      <a:pt x="467255" y="571737"/>
                      <a:pt x="467255" y="563217"/>
                    </a:cubicBezTo>
                    <a:close/>
                    <a:moveTo>
                      <a:pt x="1006855" y="639891"/>
                    </a:moveTo>
                    <a:lnTo>
                      <a:pt x="958405" y="842460"/>
                    </a:lnTo>
                    <a:cubicBezTo>
                      <a:pt x="958405" y="850032"/>
                      <a:pt x="951755" y="853819"/>
                      <a:pt x="945105" y="853819"/>
                    </a:cubicBezTo>
                    <a:lnTo>
                      <a:pt x="942255" y="853819"/>
                    </a:lnTo>
                    <a:cubicBezTo>
                      <a:pt x="933705" y="852872"/>
                      <a:pt x="930855" y="846246"/>
                      <a:pt x="930855" y="837727"/>
                    </a:cubicBezTo>
                    <a:lnTo>
                      <a:pt x="979305" y="635158"/>
                    </a:lnTo>
                    <a:cubicBezTo>
                      <a:pt x="1007805" y="512102"/>
                      <a:pt x="930855" y="387153"/>
                      <a:pt x="807355" y="358755"/>
                    </a:cubicBezTo>
                    <a:lnTo>
                      <a:pt x="549905" y="298174"/>
                    </a:lnTo>
                    <a:cubicBezTo>
                      <a:pt x="489105" y="283975"/>
                      <a:pt x="427355" y="293441"/>
                      <a:pt x="375105" y="326571"/>
                    </a:cubicBezTo>
                    <a:cubicBezTo>
                      <a:pt x="322855" y="357809"/>
                      <a:pt x="284855" y="407978"/>
                      <a:pt x="271555" y="468559"/>
                    </a:cubicBezTo>
                    <a:lnTo>
                      <a:pt x="222155" y="674914"/>
                    </a:lnTo>
                    <a:cubicBezTo>
                      <a:pt x="222155" y="683434"/>
                      <a:pt x="214555" y="687220"/>
                      <a:pt x="206005" y="686273"/>
                    </a:cubicBezTo>
                    <a:lnTo>
                      <a:pt x="206955" y="686273"/>
                    </a:lnTo>
                    <a:cubicBezTo>
                      <a:pt x="200305" y="682487"/>
                      <a:pt x="194605" y="675861"/>
                      <a:pt x="197455" y="667342"/>
                    </a:cubicBezTo>
                    <a:lnTo>
                      <a:pt x="246855" y="460986"/>
                    </a:lnTo>
                    <a:cubicBezTo>
                      <a:pt x="262055" y="393779"/>
                      <a:pt x="303855" y="336984"/>
                      <a:pt x="362755" y="301014"/>
                    </a:cubicBezTo>
                    <a:cubicBezTo>
                      <a:pt x="419755" y="265990"/>
                      <a:pt x="490055" y="253684"/>
                      <a:pt x="557505" y="269776"/>
                    </a:cubicBezTo>
                    <a:lnTo>
                      <a:pt x="814955" y="330358"/>
                    </a:lnTo>
                    <a:cubicBezTo>
                      <a:pt x="882405" y="345503"/>
                      <a:pt x="939405" y="387153"/>
                      <a:pt x="975505" y="445841"/>
                    </a:cubicBezTo>
                    <a:cubicBezTo>
                      <a:pt x="1010655" y="502636"/>
                      <a:pt x="1023005" y="572683"/>
                      <a:pt x="1006855" y="639891"/>
                    </a:cubicBezTo>
                    <a:close/>
                    <a:moveTo>
                      <a:pt x="1059105" y="427856"/>
                    </a:moveTo>
                    <a:lnTo>
                      <a:pt x="1059105" y="427856"/>
                    </a:lnTo>
                    <a:cubicBezTo>
                      <a:pt x="1050555" y="409871"/>
                      <a:pt x="1039155" y="392832"/>
                      <a:pt x="1026805" y="375794"/>
                    </a:cubicBezTo>
                    <a:cubicBezTo>
                      <a:pt x="1014455" y="358755"/>
                      <a:pt x="1112305" y="273563"/>
                      <a:pt x="1112305" y="273563"/>
                    </a:cubicBezTo>
                    <a:lnTo>
                      <a:pt x="1059105" y="427856"/>
                    </a:lnTo>
                    <a:close/>
                  </a:path>
                </a:pathLst>
              </a:custGeom>
              <a:solidFill>
                <a:srgbClr val="FFFFFF"/>
              </a:solidFill>
              <a:ln w="9450" cap="flat">
                <a:noFill/>
                <a:prstDash val="solid"/>
                <a:miter/>
              </a:ln>
            </p:spPr>
            <p:txBody>
              <a:bodyPr rtlCol="0" anchor="ctr"/>
              <a:lstStyle/>
              <a:p>
                <a:endParaRPr lang="en-GB"/>
              </a:p>
            </p:txBody>
          </p:sp>
        </p:grpSp>
        <p:grpSp>
          <p:nvGrpSpPr>
            <p:cNvPr id="230" name="Graphic 3">
              <a:extLst>
                <a:ext uri="{FF2B5EF4-FFF2-40B4-BE49-F238E27FC236}">
                  <a16:creationId xmlns:a16="http://schemas.microsoft.com/office/drawing/2014/main" id="{4D703206-001C-BAC2-83B2-ADB0C808410B}"/>
                </a:ext>
              </a:extLst>
            </p:cNvPr>
            <p:cNvGrpSpPr/>
            <p:nvPr/>
          </p:nvGrpSpPr>
          <p:grpSpPr>
            <a:xfrm>
              <a:off x="5713373" y="2495550"/>
              <a:ext cx="1161705" cy="1481403"/>
              <a:chOff x="5713373" y="2495550"/>
              <a:chExt cx="1161705" cy="1481403"/>
            </a:xfrm>
            <a:solidFill>
              <a:srgbClr val="889FAF"/>
            </a:solidFill>
          </p:grpSpPr>
          <p:sp>
            <p:nvSpPr>
              <p:cNvPr id="232" name="Freeform 231">
                <a:extLst>
                  <a:ext uri="{FF2B5EF4-FFF2-40B4-BE49-F238E27FC236}">
                    <a16:creationId xmlns:a16="http://schemas.microsoft.com/office/drawing/2014/main" id="{C9DBD274-FC41-A4A3-D0D2-3B9F6CB4659E}"/>
                  </a:ext>
                </a:extLst>
              </p:cNvPr>
              <p:cNvSpPr/>
              <p:nvPr/>
            </p:nvSpPr>
            <p:spPr>
              <a:xfrm>
                <a:off x="5888915" y="3448759"/>
                <a:ext cx="622313" cy="362199"/>
              </a:xfrm>
              <a:custGeom>
                <a:avLst/>
                <a:gdLst>
                  <a:gd name="connsiteX0" fmla="*/ 573864 w 622313"/>
                  <a:gd name="connsiteY0" fmla="*/ 167545 h 362199"/>
                  <a:gd name="connsiteX1" fmla="*/ 560564 w 622313"/>
                  <a:gd name="connsiteY1" fmla="*/ 178904 h 362199"/>
                  <a:gd name="connsiteX2" fmla="*/ 557714 w 622313"/>
                  <a:gd name="connsiteY2" fmla="*/ 178904 h 362199"/>
                  <a:gd name="connsiteX3" fmla="*/ 546314 w 622313"/>
                  <a:gd name="connsiteY3" fmla="*/ 162812 h 362199"/>
                  <a:gd name="connsiteX4" fmla="*/ 555814 w 622313"/>
                  <a:gd name="connsiteY4" fmla="*/ 120216 h 362199"/>
                  <a:gd name="connsiteX5" fmla="*/ 47564 w 622313"/>
                  <a:gd name="connsiteY5" fmla="*/ 0 h 362199"/>
                  <a:gd name="connsiteX6" fmla="*/ 1014 w 622313"/>
                  <a:gd name="connsiteY6" fmla="*/ 198783 h 362199"/>
                  <a:gd name="connsiteX7" fmla="*/ 1014 w 622313"/>
                  <a:gd name="connsiteY7" fmla="*/ 198783 h 362199"/>
                  <a:gd name="connsiteX8" fmla="*/ 29514 w 622313"/>
                  <a:gd name="connsiteY8" fmla="*/ 244219 h 362199"/>
                  <a:gd name="connsiteX9" fmla="*/ 531114 w 622313"/>
                  <a:gd name="connsiteY9" fmla="*/ 360649 h 362199"/>
                  <a:gd name="connsiteX10" fmla="*/ 559614 w 622313"/>
                  <a:gd name="connsiteY10" fmla="*/ 356862 h 362199"/>
                  <a:gd name="connsiteX11" fmla="*/ 575764 w 622313"/>
                  <a:gd name="connsiteY11" fmla="*/ 333198 h 362199"/>
                  <a:gd name="connsiteX12" fmla="*/ 622314 w 622313"/>
                  <a:gd name="connsiteY12" fmla="*/ 134415 h 362199"/>
                  <a:gd name="connsiteX13" fmla="*/ 583364 w 622313"/>
                  <a:gd name="connsiteY13" fmla="*/ 124949 h 362199"/>
                  <a:gd name="connsiteX14" fmla="*/ 573864 w 622313"/>
                  <a:gd name="connsiteY14" fmla="*/ 167545 h 3621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622313" h="362199">
                    <a:moveTo>
                      <a:pt x="573864" y="167545"/>
                    </a:moveTo>
                    <a:cubicBezTo>
                      <a:pt x="573864" y="175118"/>
                      <a:pt x="567214" y="178904"/>
                      <a:pt x="560564" y="178904"/>
                    </a:cubicBezTo>
                    <a:lnTo>
                      <a:pt x="557714" y="178904"/>
                    </a:lnTo>
                    <a:cubicBezTo>
                      <a:pt x="549164" y="178904"/>
                      <a:pt x="546314" y="171332"/>
                      <a:pt x="546314" y="162812"/>
                    </a:cubicBezTo>
                    <a:lnTo>
                      <a:pt x="555814" y="120216"/>
                    </a:lnTo>
                    <a:lnTo>
                      <a:pt x="47564" y="0"/>
                    </a:lnTo>
                    <a:lnTo>
                      <a:pt x="1014" y="198783"/>
                    </a:lnTo>
                    <a:lnTo>
                      <a:pt x="1014" y="198783"/>
                    </a:lnTo>
                    <a:cubicBezTo>
                      <a:pt x="-3736" y="219608"/>
                      <a:pt x="8614" y="240432"/>
                      <a:pt x="29514" y="244219"/>
                    </a:cubicBezTo>
                    <a:lnTo>
                      <a:pt x="531114" y="360649"/>
                    </a:lnTo>
                    <a:cubicBezTo>
                      <a:pt x="540614" y="363488"/>
                      <a:pt x="551064" y="362542"/>
                      <a:pt x="559614" y="356862"/>
                    </a:cubicBezTo>
                    <a:cubicBezTo>
                      <a:pt x="567214" y="351183"/>
                      <a:pt x="572914" y="342663"/>
                      <a:pt x="575764" y="333198"/>
                    </a:cubicBezTo>
                    <a:lnTo>
                      <a:pt x="622314" y="134415"/>
                    </a:lnTo>
                    <a:lnTo>
                      <a:pt x="583364" y="124949"/>
                    </a:lnTo>
                    <a:lnTo>
                      <a:pt x="573864" y="167545"/>
                    </a:lnTo>
                    <a:close/>
                  </a:path>
                </a:pathLst>
              </a:custGeom>
              <a:solidFill>
                <a:srgbClr val="889FAF"/>
              </a:solidFill>
              <a:ln w="9450" cap="flat">
                <a:noFill/>
                <a:prstDash val="solid"/>
                <a:miter/>
              </a:ln>
            </p:spPr>
            <p:txBody>
              <a:bodyPr rtlCol="0" anchor="ctr"/>
              <a:lstStyle/>
              <a:p>
                <a:endParaRPr lang="en-GB"/>
              </a:p>
            </p:txBody>
          </p:sp>
          <p:sp>
            <p:nvSpPr>
              <p:cNvPr id="233" name="Freeform 232">
                <a:extLst>
                  <a:ext uri="{FF2B5EF4-FFF2-40B4-BE49-F238E27FC236}">
                    <a16:creationId xmlns:a16="http://schemas.microsoft.com/office/drawing/2014/main" id="{0B4B27DD-B5EB-F02B-E016-4C2AEE3ECAE8}"/>
                  </a:ext>
                </a:extLst>
              </p:cNvPr>
              <p:cNvSpPr/>
              <p:nvPr/>
            </p:nvSpPr>
            <p:spPr>
              <a:xfrm>
                <a:off x="5943129" y="3348422"/>
                <a:ext cx="588656" cy="206355"/>
              </a:xfrm>
              <a:custGeom>
                <a:avLst/>
                <a:gdLst>
                  <a:gd name="connsiteX0" fmla="*/ 559550 w 588656"/>
                  <a:gd name="connsiteY0" fmla="*/ 118323 h 206355"/>
                  <a:gd name="connsiteX1" fmla="*/ 57000 w 588656"/>
                  <a:gd name="connsiteY1" fmla="*/ 947 h 206355"/>
                  <a:gd name="connsiteX2" fmla="*/ 48450 w 588656"/>
                  <a:gd name="connsiteY2" fmla="*/ 0 h 206355"/>
                  <a:gd name="connsiteX3" fmla="*/ 11400 w 588656"/>
                  <a:gd name="connsiteY3" fmla="*/ 28398 h 206355"/>
                  <a:gd name="connsiteX4" fmla="*/ 11400 w 588656"/>
                  <a:gd name="connsiteY4" fmla="*/ 26504 h 206355"/>
                  <a:gd name="connsiteX5" fmla="*/ 0 w 588656"/>
                  <a:gd name="connsiteY5" fmla="*/ 71940 h 206355"/>
                  <a:gd name="connsiteX6" fmla="*/ 2850 w 588656"/>
                  <a:gd name="connsiteY6" fmla="*/ 71940 h 206355"/>
                  <a:gd name="connsiteX7" fmla="*/ 575700 w 588656"/>
                  <a:gd name="connsiteY7" fmla="*/ 206355 h 206355"/>
                  <a:gd name="connsiteX8" fmla="*/ 587100 w 588656"/>
                  <a:gd name="connsiteY8" fmla="*/ 162812 h 206355"/>
                  <a:gd name="connsiteX9" fmla="*/ 583300 w 588656"/>
                  <a:gd name="connsiteY9" fmla="*/ 134415 h 206355"/>
                  <a:gd name="connsiteX10" fmla="*/ 559550 w 588656"/>
                  <a:gd name="connsiteY10" fmla="*/ 118323 h 20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88656" h="206355">
                    <a:moveTo>
                      <a:pt x="559550" y="118323"/>
                    </a:moveTo>
                    <a:lnTo>
                      <a:pt x="57000" y="947"/>
                    </a:lnTo>
                    <a:cubicBezTo>
                      <a:pt x="54150" y="0"/>
                      <a:pt x="66500" y="0"/>
                      <a:pt x="48450" y="0"/>
                    </a:cubicBezTo>
                    <a:cubicBezTo>
                      <a:pt x="30400" y="0"/>
                      <a:pt x="15200" y="10412"/>
                      <a:pt x="11400" y="28398"/>
                    </a:cubicBezTo>
                    <a:lnTo>
                      <a:pt x="11400" y="26504"/>
                    </a:lnTo>
                    <a:lnTo>
                      <a:pt x="0" y="71940"/>
                    </a:lnTo>
                    <a:lnTo>
                      <a:pt x="2850" y="71940"/>
                    </a:lnTo>
                    <a:lnTo>
                      <a:pt x="575700" y="206355"/>
                    </a:lnTo>
                    <a:lnTo>
                      <a:pt x="587100" y="162812"/>
                    </a:lnTo>
                    <a:cubicBezTo>
                      <a:pt x="589950" y="153347"/>
                      <a:pt x="589000" y="142934"/>
                      <a:pt x="583300" y="134415"/>
                    </a:cubicBezTo>
                    <a:cubicBezTo>
                      <a:pt x="577600" y="126842"/>
                      <a:pt x="569050" y="121163"/>
                      <a:pt x="559550" y="118323"/>
                    </a:cubicBezTo>
                    <a:close/>
                  </a:path>
                </a:pathLst>
              </a:custGeom>
              <a:solidFill>
                <a:srgbClr val="889FAF"/>
              </a:solidFill>
              <a:ln w="9450" cap="flat">
                <a:noFill/>
                <a:prstDash val="solid"/>
                <a:miter/>
              </a:ln>
            </p:spPr>
            <p:txBody>
              <a:bodyPr rtlCol="0" anchor="ctr"/>
              <a:lstStyle/>
              <a:p>
                <a:endParaRPr lang="en-GB"/>
              </a:p>
            </p:txBody>
          </p:sp>
          <p:sp>
            <p:nvSpPr>
              <p:cNvPr id="234" name="Freeform 233">
                <a:extLst>
                  <a:ext uri="{FF2B5EF4-FFF2-40B4-BE49-F238E27FC236}">
                    <a16:creationId xmlns:a16="http://schemas.microsoft.com/office/drawing/2014/main" id="{F4D9D64E-697D-9C47-3791-A58A655D7659}"/>
                  </a:ext>
                </a:extLst>
              </p:cNvPr>
              <p:cNvSpPr/>
              <p:nvPr/>
            </p:nvSpPr>
            <p:spPr>
              <a:xfrm>
                <a:off x="5713373" y="2495550"/>
                <a:ext cx="1161705" cy="1481403"/>
              </a:xfrm>
              <a:custGeom>
                <a:avLst/>
                <a:gdLst>
                  <a:gd name="connsiteX0" fmla="*/ 1079055 w 1161705"/>
                  <a:gd name="connsiteY0" fmla="*/ 456253 h 1481403"/>
                  <a:gd name="connsiteX1" fmla="*/ 1161706 w 1161705"/>
                  <a:gd name="connsiteY1" fmla="*/ 216768 h 1481403"/>
                  <a:gd name="connsiteX2" fmla="*/ 1161706 w 1161705"/>
                  <a:gd name="connsiteY2" fmla="*/ 204462 h 1481403"/>
                  <a:gd name="connsiteX3" fmla="*/ 1153155 w 1161705"/>
                  <a:gd name="connsiteY3" fmla="*/ 195943 h 1481403"/>
                  <a:gd name="connsiteX4" fmla="*/ 999255 w 1161705"/>
                  <a:gd name="connsiteY4" fmla="*/ 134415 h 1481403"/>
                  <a:gd name="connsiteX5" fmla="*/ 983105 w 1161705"/>
                  <a:gd name="connsiteY5" fmla="*/ 138201 h 1481403"/>
                  <a:gd name="connsiteX6" fmla="*/ 875755 w 1161705"/>
                  <a:gd name="connsiteY6" fmla="*/ 266937 h 1481403"/>
                  <a:gd name="connsiteX7" fmla="*/ 843455 w 1161705"/>
                  <a:gd name="connsiteY7" fmla="*/ 257471 h 1481403"/>
                  <a:gd name="connsiteX8" fmla="*/ 797855 w 1161705"/>
                  <a:gd name="connsiteY8" fmla="*/ 247058 h 1481403"/>
                  <a:gd name="connsiteX9" fmla="*/ 811155 w 1161705"/>
                  <a:gd name="connsiteY9" fmla="*/ 195943 h 1481403"/>
                  <a:gd name="connsiteX10" fmla="*/ 802605 w 1161705"/>
                  <a:gd name="connsiteY10" fmla="*/ 150507 h 1481403"/>
                  <a:gd name="connsiteX11" fmla="*/ 763655 w 1161705"/>
                  <a:gd name="connsiteY11" fmla="*/ 123056 h 1481403"/>
                  <a:gd name="connsiteX12" fmla="*/ 701905 w 1161705"/>
                  <a:gd name="connsiteY12" fmla="*/ 107911 h 1481403"/>
                  <a:gd name="connsiteX13" fmla="*/ 655355 w 1161705"/>
                  <a:gd name="connsiteY13" fmla="*/ 114537 h 1481403"/>
                  <a:gd name="connsiteX14" fmla="*/ 627805 w 1161705"/>
                  <a:gd name="connsiteY14" fmla="*/ 151453 h 1481403"/>
                  <a:gd name="connsiteX15" fmla="*/ 616405 w 1161705"/>
                  <a:gd name="connsiteY15" fmla="*/ 203516 h 1481403"/>
                  <a:gd name="connsiteX16" fmla="*/ 541355 w 1161705"/>
                  <a:gd name="connsiteY16" fmla="*/ 189317 h 1481403"/>
                  <a:gd name="connsiteX17" fmla="*/ 502405 w 1161705"/>
                  <a:gd name="connsiteY17" fmla="*/ 24611 h 1481403"/>
                  <a:gd name="connsiteX18" fmla="*/ 490055 w 1161705"/>
                  <a:gd name="connsiteY18" fmla="*/ 13252 h 1481403"/>
                  <a:gd name="connsiteX19" fmla="*/ 324755 w 1161705"/>
                  <a:gd name="connsiteY19" fmla="*/ 0 h 1481403"/>
                  <a:gd name="connsiteX20" fmla="*/ 313355 w 1161705"/>
                  <a:gd name="connsiteY20" fmla="*/ 3786 h 1481403"/>
                  <a:gd name="connsiteX21" fmla="*/ 306705 w 1161705"/>
                  <a:gd name="connsiteY21" fmla="*/ 15145 h 1481403"/>
                  <a:gd name="connsiteX22" fmla="*/ 272505 w 1161705"/>
                  <a:gd name="connsiteY22" fmla="*/ 263150 h 1481403"/>
                  <a:gd name="connsiteX23" fmla="*/ 173705 w 1161705"/>
                  <a:gd name="connsiteY23" fmla="*/ 428802 h 1481403"/>
                  <a:gd name="connsiteX24" fmla="*/ 123355 w 1161705"/>
                  <a:gd name="connsiteY24" fmla="*/ 643677 h 1481403"/>
                  <a:gd name="connsiteX25" fmla="*/ 102455 w 1161705"/>
                  <a:gd name="connsiteY25" fmla="*/ 731709 h 1481403"/>
                  <a:gd name="connsiteX26" fmla="*/ 99605 w 1161705"/>
                  <a:gd name="connsiteY26" fmla="*/ 744015 h 1481403"/>
                  <a:gd name="connsiteX27" fmla="*/ 4605 w 1161705"/>
                  <a:gd name="connsiteY27" fmla="*/ 1144420 h 1481403"/>
                  <a:gd name="connsiteX28" fmla="*/ 4605 w 1161705"/>
                  <a:gd name="connsiteY28" fmla="*/ 1146313 h 1481403"/>
                  <a:gd name="connsiteX29" fmla="*/ 120505 w 1161705"/>
                  <a:gd name="connsiteY29" fmla="*/ 1335630 h 1481403"/>
                  <a:gd name="connsiteX30" fmla="*/ 723755 w 1161705"/>
                  <a:gd name="connsiteY30" fmla="*/ 1477618 h 1481403"/>
                  <a:gd name="connsiteX31" fmla="*/ 759855 w 1161705"/>
                  <a:gd name="connsiteY31" fmla="*/ 1481404 h 1481403"/>
                  <a:gd name="connsiteX32" fmla="*/ 842505 w 1161705"/>
                  <a:gd name="connsiteY32" fmla="*/ 1457739 h 1481403"/>
                  <a:gd name="connsiteX33" fmla="*/ 912805 w 1161705"/>
                  <a:gd name="connsiteY33" fmla="*/ 1360241 h 1481403"/>
                  <a:gd name="connsiteX34" fmla="*/ 912805 w 1161705"/>
                  <a:gd name="connsiteY34" fmla="*/ 1356455 h 1481403"/>
                  <a:gd name="connsiteX35" fmla="*/ 1007805 w 1161705"/>
                  <a:gd name="connsiteY35" fmla="*/ 956050 h 1481403"/>
                  <a:gd name="connsiteX36" fmla="*/ 1081905 w 1161705"/>
                  <a:gd name="connsiteY36" fmla="*/ 639891 h 1481403"/>
                  <a:gd name="connsiteX37" fmla="*/ 1073355 w 1161705"/>
                  <a:gd name="connsiteY37" fmla="*/ 462880 h 1481403"/>
                  <a:gd name="connsiteX38" fmla="*/ 1079055 w 1161705"/>
                  <a:gd name="connsiteY38" fmla="*/ 456253 h 1481403"/>
                  <a:gd name="connsiteX39" fmla="*/ 654405 w 1161705"/>
                  <a:gd name="connsiteY39" fmla="*/ 158080 h 1481403"/>
                  <a:gd name="connsiteX40" fmla="*/ 655355 w 1161705"/>
                  <a:gd name="connsiteY40" fmla="*/ 158080 h 1481403"/>
                  <a:gd name="connsiteX41" fmla="*/ 670555 w 1161705"/>
                  <a:gd name="connsiteY41" fmla="*/ 138201 h 1481403"/>
                  <a:gd name="connsiteX42" fmla="*/ 696205 w 1161705"/>
                  <a:gd name="connsiteY42" fmla="*/ 134415 h 1481403"/>
                  <a:gd name="connsiteX43" fmla="*/ 757955 w 1161705"/>
                  <a:gd name="connsiteY43" fmla="*/ 149560 h 1481403"/>
                  <a:gd name="connsiteX44" fmla="*/ 779805 w 1161705"/>
                  <a:gd name="connsiteY44" fmla="*/ 164706 h 1481403"/>
                  <a:gd name="connsiteX45" fmla="*/ 783605 w 1161705"/>
                  <a:gd name="connsiteY45" fmla="*/ 188370 h 1481403"/>
                  <a:gd name="connsiteX46" fmla="*/ 771255 w 1161705"/>
                  <a:gd name="connsiteY46" fmla="*/ 239486 h 1481403"/>
                  <a:gd name="connsiteX47" fmla="*/ 642055 w 1161705"/>
                  <a:gd name="connsiteY47" fmla="*/ 209195 h 1481403"/>
                  <a:gd name="connsiteX48" fmla="*/ 654405 w 1161705"/>
                  <a:gd name="connsiteY48" fmla="*/ 158080 h 1481403"/>
                  <a:gd name="connsiteX49" fmla="*/ 326655 w 1161705"/>
                  <a:gd name="connsiteY49" fmla="*/ 83299 h 1481403"/>
                  <a:gd name="connsiteX50" fmla="*/ 352305 w 1161705"/>
                  <a:gd name="connsiteY50" fmla="*/ 199729 h 1481403"/>
                  <a:gd name="connsiteX51" fmla="*/ 358005 w 1161705"/>
                  <a:gd name="connsiteY51" fmla="*/ 208248 h 1481403"/>
                  <a:gd name="connsiteX52" fmla="*/ 318105 w 1161705"/>
                  <a:gd name="connsiteY52" fmla="*/ 229073 h 1481403"/>
                  <a:gd name="connsiteX53" fmla="*/ 318105 w 1161705"/>
                  <a:gd name="connsiteY53" fmla="*/ 229073 h 1481403"/>
                  <a:gd name="connsiteX54" fmla="*/ 305755 w 1161705"/>
                  <a:gd name="connsiteY54" fmla="*/ 236646 h 1481403"/>
                  <a:gd name="connsiteX55" fmla="*/ 326655 w 1161705"/>
                  <a:gd name="connsiteY55" fmla="*/ 83299 h 1481403"/>
                  <a:gd name="connsiteX56" fmla="*/ 845355 w 1161705"/>
                  <a:gd name="connsiteY56" fmla="*/ 1023257 h 1481403"/>
                  <a:gd name="connsiteX57" fmla="*/ 780755 w 1161705"/>
                  <a:gd name="connsiteY57" fmla="*/ 1293980 h 1481403"/>
                  <a:gd name="connsiteX58" fmla="*/ 750355 w 1161705"/>
                  <a:gd name="connsiteY58" fmla="*/ 1334683 h 1481403"/>
                  <a:gd name="connsiteX59" fmla="*/ 716155 w 1161705"/>
                  <a:gd name="connsiteY59" fmla="*/ 1344149 h 1481403"/>
                  <a:gd name="connsiteX60" fmla="*/ 700955 w 1161705"/>
                  <a:gd name="connsiteY60" fmla="*/ 1343202 h 1481403"/>
                  <a:gd name="connsiteX61" fmla="*/ 198405 w 1161705"/>
                  <a:gd name="connsiteY61" fmla="*/ 1225826 h 1481403"/>
                  <a:gd name="connsiteX62" fmla="*/ 149005 w 1161705"/>
                  <a:gd name="connsiteY62" fmla="*/ 1146313 h 1481403"/>
                  <a:gd name="connsiteX63" fmla="*/ 213605 w 1161705"/>
                  <a:gd name="connsiteY63" fmla="*/ 876537 h 1481403"/>
                  <a:gd name="connsiteX64" fmla="*/ 293405 w 1161705"/>
                  <a:gd name="connsiteY64" fmla="*/ 827314 h 1481403"/>
                  <a:gd name="connsiteX65" fmla="*/ 795955 w 1161705"/>
                  <a:gd name="connsiteY65" fmla="*/ 943744 h 1481403"/>
                  <a:gd name="connsiteX66" fmla="*/ 836805 w 1161705"/>
                  <a:gd name="connsiteY66" fmla="*/ 974035 h 1481403"/>
                  <a:gd name="connsiteX67" fmla="*/ 845355 w 1161705"/>
                  <a:gd name="connsiteY67" fmla="*/ 1023257 h 1481403"/>
                  <a:gd name="connsiteX68" fmla="*/ 467255 w 1161705"/>
                  <a:gd name="connsiteY68" fmla="*/ 563217 h 1481403"/>
                  <a:gd name="connsiteX69" fmla="*/ 494805 w 1161705"/>
                  <a:gd name="connsiteY69" fmla="*/ 447734 h 1481403"/>
                  <a:gd name="connsiteX70" fmla="*/ 501455 w 1161705"/>
                  <a:gd name="connsiteY70" fmla="*/ 439215 h 1481403"/>
                  <a:gd name="connsiteX71" fmla="*/ 512855 w 1161705"/>
                  <a:gd name="connsiteY71" fmla="*/ 439215 h 1481403"/>
                  <a:gd name="connsiteX72" fmla="*/ 796905 w 1161705"/>
                  <a:gd name="connsiteY72" fmla="*/ 506422 h 1481403"/>
                  <a:gd name="connsiteX73" fmla="*/ 796905 w 1161705"/>
                  <a:gd name="connsiteY73" fmla="*/ 506422 h 1481403"/>
                  <a:gd name="connsiteX74" fmla="*/ 808305 w 1161705"/>
                  <a:gd name="connsiteY74" fmla="*/ 509262 h 1481403"/>
                  <a:gd name="connsiteX75" fmla="*/ 808305 w 1161705"/>
                  <a:gd name="connsiteY75" fmla="*/ 520621 h 1481403"/>
                  <a:gd name="connsiteX76" fmla="*/ 780755 w 1161705"/>
                  <a:gd name="connsiteY76" fmla="*/ 636104 h 1481403"/>
                  <a:gd name="connsiteX77" fmla="*/ 767455 w 1161705"/>
                  <a:gd name="connsiteY77" fmla="*/ 647463 h 1481403"/>
                  <a:gd name="connsiteX78" fmla="*/ 764605 w 1161705"/>
                  <a:gd name="connsiteY78" fmla="*/ 647463 h 1481403"/>
                  <a:gd name="connsiteX79" fmla="*/ 478655 w 1161705"/>
                  <a:gd name="connsiteY79" fmla="*/ 579309 h 1481403"/>
                  <a:gd name="connsiteX80" fmla="*/ 467255 w 1161705"/>
                  <a:gd name="connsiteY80" fmla="*/ 563217 h 1481403"/>
                  <a:gd name="connsiteX81" fmla="*/ 1006855 w 1161705"/>
                  <a:gd name="connsiteY81" fmla="*/ 639891 h 1481403"/>
                  <a:gd name="connsiteX82" fmla="*/ 958405 w 1161705"/>
                  <a:gd name="connsiteY82" fmla="*/ 842460 h 1481403"/>
                  <a:gd name="connsiteX83" fmla="*/ 945105 w 1161705"/>
                  <a:gd name="connsiteY83" fmla="*/ 853819 h 1481403"/>
                  <a:gd name="connsiteX84" fmla="*/ 942255 w 1161705"/>
                  <a:gd name="connsiteY84" fmla="*/ 853819 h 1481403"/>
                  <a:gd name="connsiteX85" fmla="*/ 930855 w 1161705"/>
                  <a:gd name="connsiteY85" fmla="*/ 837727 h 1481403"/>
                  <a:gd name="connsiteX86" fmla="*/ 979305 w 1161705"/>
                  <a:gd name="connsiteY86" fmla="*/ 635158 h 1481403"/>
                  <a:gd name="connsiteX87" fmla="*/ 807355 w 1161705"/>
                  <a:gd name="connsiteY87" fmla="*/ 358755 h 1481403"/>
                  <a:gd name="connsiteX88" fmla="*/ 549905 w 1161705"/>
                  <a:gd name="connsiteY88" fmla="*/ 298174 h 1481403"/>
                  <a:gd name="connsiteX89" fmla="*/ 375105 w 1161705"/>
                  <a:gd name="connsiteY89" fmla="*/ 326571 h 1481403"/>
                  <a:gd name="connsiteX90" fmla="*/ 271555 w 1161705"/>
                  <a:gd name="connsiteY90" fmla="*/ 468559 h 1481403"/>
                  <a:gd name="connsiteX91" fmla="*/ 222155 w 1161705"/>
                  <a:gd name="connsiteY91" fmla="*/ 674914 h 1481403"/>
                  <a:gd name="connsiteX92" fmla="*/ 206005 w 1161705"/>
                  <a:gd name="connsiteY92" fmla="*/ 686273 h 1481403"/>
                  <a:gd name="connsiteX93" fmla="*/ 206955 w 1161705"/>
                  <a:gd name="connsiteY93" fmla="*/ 686273 h 1481403"/>
                  <a:gd name="connsiteX94" fmla="*/ 197455 w 1161705"/>
                  <a:gd name="connsiteY94" fmla="*/ 667342 h 1481403"/>
                  <a:gd name="connsiteX95" fmla="*/ 246855 w 1161705"/>
                  <a:gd name="connsiteY95" fmla="*/ 460986 h 1481403"/>
                  <a:gd name="connsiteX96" fmla="*/ 362755 w 1161705"/>
                  <a:gd name="connsiteY96" fmla="*/ 301014 h 1481403"/>
                  <a:gd name="connsiteX97" fmla="*/ 557505 w 1161705"/>
                  <a:gd name="connsiteY97" fmla="*/ 269776 h 1481403"/>
                  <a:gd name="connsiteX98" fmla="*/ 814955 w 1161705"/>
                  <a:gd name="connsiteY98" fmla="*/ 330358 h 1481403"/>
                  <a:gd name="connsiteX99" fmla="*/ 975505 w 1161705"/>
                  <a:gd name="connsiteY99" fmla="*/ 445841 h 1481403"/>
                  <a:gd name="connsiteX100" fmla="*/ 1006855 w 1161705"/>
                  <a:gd name="connsiteY100" fmla="*/ 639891 h 1481403"/>
                  <a:gd name="connsiteX101" fmla="*/ 1059105 w 1161705"/>
                  <a:gd name="connsiteY101" fmla="*/ 427856 h 1481403"/>
                  <a:gd name="connsiteX102" fmla="*/ 1059105 w 1161705"/>
                  <a:gd name="connsiteY102" fmla="*/ 427856 h 1481403"/>
                  <a:gd name="connsiteX103" fmla="*/ 1026805 w 1161705"/>
                  <a:gd name="connsiteY103" fmla="*/ 375794 h 1481403"/>
                  <a:gd name="connsiteX104" fmla="*/ 1112305 w 1161705"/>
                  <a:gd name="connsiteY104" fmla="*/ 273563 h 1481403"/>
                  <a:gd name="connsiteX105" fmla="*/ 1059105 w 1161705"/>
                  <a:gd name="connsiteY105" fmla="*/ 427856 h 14814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1161705" h="1481403">
                    <a:moveTo>
                      <a:pt x="1079055" y="456253"/>
                    </a:moveTo>
                    <a:lnTo>
                      <a:pt x="1161706" y="216768"/>
                    </a:lnTo>
                    <a:lnTo>
                      <a:pt x="1161706" y="204462"/>
                    </a:lnTo>
                    <a:cubicBezTo>
                      <a:pt x="1161706" y="200676"/>
                      <a:pt x="1157905" y="197836"/>
                      <a:pt x="1153155" y="195943"/>
                    </a:cubicBezTo>
                    <a:lnTo>
                      <a:pt x="999255" y="134415"/>
                    </a:lnTo>
                    <a:cubicBezTo>
                      <a:pt x="993555" y="131575"/>
                      <a:pt x="986905" y="134415"/>
                      <a:pt x="983105" y="138201"/>
                    </a:cubicBezTo>
                    <a:lnTo>
                      <a:pt x="875755" y="266937"/>
                    </a:lnTo>
                    <a:cubicBezTo>
                      <a:pt x="865305" y="263150"/>
                      <a:pt x="854855" y="260311"/>
                      <a:pt x="843455" y="257471"/>
                    </a:cubicBezTo>
                    <a:lnTo>
                      <a:pt x="797855" y="247058"/>
                    </a:lnTo>
                    <a:lnTo>
                      <a:pt x="811155" y="195943"/>
                    </a:lnTo>
                    <a:cubicBezTo>
                      <a:pt x="814955" y="180798"/>
                      <a:pt x="811155" y="164706"/>
                      <a:pt x="802605" y="150507"/>
                    </a:cubicBezTo>
                    <a:cubicBezTo>
                      <a:pt x="793105" y="137255"/>
                      <a:pt x="778855" y="126842"/>
                      <a:pt x="763655" y="123056"/>
                    </a:cubicBezTo>
                    <a:lnTo>
                      <a:pt x="701905" y="107911"/>
                    </a:lnTo>
                    <a:cubicBezTo>
                      <a:pt x="685755" y="104124"/>
                      <a:pt x="668655" y="107911"/>
                      <a:pt x="655355" y="114537"/>
                    </a:cubicBezTo>
                    <a:cubicBezTo>
                      <a:pt x="640155" y="123056"/>
                      <a:pt x="630655" y="136308"/>
                      <a:pt x="627805" y="151453"/>
                    </a:cubicBezTo>
                    <a:lnTo>
                      <a:pt x="616405" y="203516"/>
                    </a:lnTo>
                    <a:lnTo>
                      <a:pt x="541355" y="189317"/>
                    </a:lnTo>
                    <a:lnTo>
                      <a:pt x="502405" y="24611"/>
                    </a:lnTo>
                    <a:cubicBezTo>
                      <a:pt x="502405" y="18932"/>
                      <a:pt x="495755" y="13252"/>
                      <a:pt x="490055" y="13252"/>
                    </a:cubicBezTo>
                    <a:lnTo>
                      <a:pt x="324755" y="0"/>
                    </a:lnTo>
                    <a:cubicBezTo>
                      <a:pt x="320955" y="0"/>
                      <a:pt x="316205" y="0"/>
                      <a:pt x="313355" y="3786"/>
                    </a:cubicBezTo>
                    <a:cubicBezTo>
                      <a:pt x="309555" y="6626"/>
                      <a:pt x="306705" y="9466"/>
                      <a:pt x="306705" y="15145"/>
                    </a:cubicBezTo>
                    <a:lnTo>
                      <a:pt x="272505" y="263150"/>
                    </a:lnTo>
                    <a:cubicBezTo>
                      <a:pt x="223105" y="306693"/>
                      <a:pt x="188905" y="363488"/>
                      <a:pt x="173705" y="428802"/>
                    </a:cubicBezTo>
                    <a:lnTo>
                      <a:pt x="123355" y="643677"/>
                    </a:lnTo>
                    <a:lnTo>
                      <a:pt x="102455" y="731709"/>
                    </a:lnTo>
                    <a:lnTo>
                      <a:pt x="99605" y="744015"/>
                    </a:lnTo>
                    <a:lnTo>
                      <a:pt x="4605" y="1144420"/>
                    </a:lnTo>
                    <a:lnTo>
                      <a:pt x="4605" y="1146313"/>
                    </a:lnTo>
                    <a:cubicBezTo>
                      <a:pt x="-16295" y="1231506"/>
                      <a:pt x="35955" y="1314805"/>
                      <a:pt x="120505" y="1335630"/>
                    </a:cubicBezTo>
                    <a:lnTo>
                      <a:pt x="723755" y="1477618"/>
                    </a:lnTo>
                    <a:cubicBezTo>
                      <a:pt x="736105" y="1480457"/>
                      <a:pt x="748455" y="1481404"/>
                      <a:pt x="759855" y="1481404"/>
                    </a:cubicBezTo>
                    <a:cubicBezTo>
                      <a:pt x="788355" y="1481404"/>
                      <a:pt x="815905" y="1472885"/>
                      <a:pt x="842505" y="1457739"/>
                    </a:cubicBezTo>
                    <a:cubicBezTo>
                      <a:pt x="878605" y="1435968"/>
                      <a:pt x="903305" y="1401891"/>
                      <a:pt x="912805" y="1360241"/>
                    </a:cubicBezTo>
                    <a:lnTo>
                      <a:pt x="912805" y="1356455"/>
                    </a:lnTo>
                    <a:lnTo>
                      <a:pt x="1007805" y="956050"/>
                    </a:lnTo>
                    <a:lnTo>
                      <a:pt x="1081905" y="639891"/>
                    </a:lnTo>
                    <a:cubicBezTo>
                      <a:pt x="1095206" y="579309"/>
                      <a:pt x="1091405" y="519675"/>
                      <a:pt x="1073355" y="462880"/>
                    </a:cubicBezTo>
                    <a:cubicBezTo>
                      <a:pt x="1076206" y="462880"/>
                      <a:pt x="1077155" y="459093"/>
                      <a:pt x="1079055" y="456253"/>
                    </a:cubicBezTo>
                    <a:close/>
                    <a:moveTo>
                      <a:pt x="654405" y="158080"/>
                    </a:moveTo>
                    <a:lnTo>
                      <a:pt x="655355" y="158080"/>
                    </a:lnTo>
                    <a:cubicBezTo>
                      <a:pt x="657255" y="149560"/>
                      <a:pt x="662005" y="141988"/>
                      <a:pt x="670555" y="138201"/>
                    </a:cubicBezTo>
                    <a:cubicBezTo>
                      <a:pt x="679105" y="134415"/>
                      <a:pt x="688605" y="132522"/>
                      <a:pt x="696205" y="134415"/>
                    </a:cubicBezTo>
                    <a:lnTo>
                      <a:pt x="757955" y="149560"/>
                    </a:lnTo>
                    <a:cubicBezTo>
                      <a:pt x="767455" y="152400"/>
                      <a:pt x="774105" y="156186"/>
                      <a:pt x="779805" y="164706"/>
                    </a:cubicBezTo>
                    <a:cubicBezTo>
                      <a:pt x="785505" y="171332"/>
                      <a:pt x="786455" y="179851"/>
                      <a:pt x="783605" y="188370"/>
                    </a:cubicBezTo>
                    <a:lnTo>
                      <a:pt x="771255" y="239486"/>
                    </a:lnTo>
                    <a:lnTo>
                      <a:pt x="642055" y="209195"/>
                    </a:lnTo>
                    <a:lnTo>
                      <a:pt x="654405" y="158080"/>
                    </a:lnTo>
                    <a:close/>
                    <a:moveTo>
                      <a:pt x="326655" y="83299"/>
                    </a:moveTo>
                    <a:lnTo>
                      <a:pt x="352305" y="199729"/>
                    </a:lnTo>
                    <a:cubicBezTo>
                      <a:pt x="352305" y="203516"/>
                      <a:pt x="355155" y="206355"/>
                      <a:pt x="358005" y="208248"/>
                    </a:cubicBezTo>
                    <a:cubicBezTo>
                      <a:pt x="344705" y="213928"/>
                      <a:pt x="330455" y="220554"/>
                      <a:pt x="318105" y="229073"/>
                    </a:cubicBezTo>
                    <a:lnTo>
                      <a:pt x="318105" y="229073"/>
                    </a:lnTo>
                    <a:cubicBezTo>
                      <a:pt x="314305" y="230966"/>
                      <a:pt x="309555" y="233806"/>
                      <a:pt x="305755" y="236646"/>
                    </a:cubicBezTo>
                    <a:lnTo>
                      <a:pt x="326655" y="83299"/>
                    </a:lnTo>
                    <a:close/>
                    <a:moveTo>
                      <a:pt x="845355" y="1023257"/>
                    </a:moveTo>
                    <a:lnTo>
                      <a:pt x="780755" y="1293980"/>
                    </a:lnTo>
                    <a:cubicBezTo>
                      <a:pt x="776005" y="1311019"/>
                      <a:pt x="765555" y="1325217"/>
                      <a:pt x="750355" y="1334683"/>
                    </a:cubicBezTo>
                    <a:cubicBezTo>
                      <a:pt x="740855" y="1341309"/>
                      <a:pt x="728505" y="1344149"/>
                      <a:pt x="716155" y="1344149"/>
                    </a:cubicBezTo>
                    <a:cubicBezTo>
                      <a:pt x="703805" y="1344149"/>
                      <a:pt x="706655" y="1344149"/>
                      <a:pt x="700955" y="1343202"/>
                    </a:cubicBezTo>
                    <a:lnTo>
                      <a:pt x="198405" y="1225826"/>
                    </a:lnTo>
                    <a:cubicBezTo>
                      <a:pt x="162305" y="1217307"/>
                      <a:pt x="140455" y="1182283"/>
                      <a:pt x="149005" y="1146313"/>
                    </a:cubicBezTo>
                    <a:lnTo>
                      <a:pt x="213605" y="876537"/>
                    </a:lnTo>
                    <a:cubicBezTo>
                      <a:pt x="222155" y="840567"/>
                      <a:pt x="257305" y="818795"/>
                      <a:pt x="293405" y="827314"/>
                    </a:cubicBezTo>
                    <a:lnTo>
                      <a:pt x="795955" y="943744"/>
                    </a:lnTo>
                    <a:cubicBezTo>
                      <a:pt x="813055" y="948477"/>
                      <a:pt x="828255" y="958890"/>
                      <a:pt x="836805" y="974035"/>
                    </a:cubicBezTo>
                    <a:cubicBezTo>
                      <a:pt x="845355" y="989180"/>
                      <a:pt x="849155" y="1007165"/>
                      <a:pt x="845355" y="1023257"/>
                    </a:cubicBezTo>
                    <a:close/>
                    <a:moveTo>
                      <a:pt x="467255" y="563217"/>
                    </a:moveTo>
                    <a:lnTo>
                      <a:pt x="494805" y="447734"/>
                    </a:lnTo>
                    <a:cubicBezTo>
                      <a:pt x="494805" y="444894"/>
                      <a:pt x="498605" y="439215"/>
                      <a:pt x="501455" y="439215"/>
                    </a:cubicBezTo>
                    <a:lnTo>
                      <a:pt x="512855" y="439215"/>
                    </a:lnTo>
                    <a:lnTo>
                      <a:pt x="796905" y="506422"/>
                    </a:lnTo>
                    <a:lnTo>
                      <a:pt x="796905" y="506422"/>
                    </a:lnTo>
                    <a:cubicBezTo>
                      <a:pt x="796905" y="506422"/>
                      <a:pt x="805455" y="506422"/>
                      <a:pt x="808305" y="509262"/>
                    </a:cubicBezTo>
                    <a:lnTo>
                      <a:pt x="808305" y="520621"/>
                    </a:lnTo>
                    <a:lnTo>
                      <a:pt x="780755" y="636104"/>
                    </a:lnTo>
                    <a:cubicBezTo>
                      <a:pt x="780755" y="643677"/>
                      <a:pt x="774105" y="647463"/>
                      <a:pt x="767455" y="647463"/>
                    </a:cubicBezTo>
                    <a:lnTo>
                      <a:pt x="764605" y="647463"/>
                    </a:lnTo>
                    <a:lnTo>
                      <a:pt x="478655" y="579309"/>
                    </a:lnTo>
                    <a:cubicBezTo>
                      <a:pt x="470105" y="578363"/>
                      <a:pt x="467255" y="571737"/>
                      <a:pt x="467255" y="563217"/>
                    </a:cubicBezTo>
                    <a:close/>
                    <a:moveTo>
                      <a:pt x="1006855" y="639891"/>
                    </a:moveTo>
                    <a:lnTo>
                      <a:pt x="958405" y="842460"/>
                    </a:lnTo>
                    <a:cubicBezTo>
                      <a:pt x="958405" y="850032"/>
                      <a:pt x="951755" y="853819"/>
                      <a:pt x="945105" y="853819"/>
                    </a:cubicBezTo>
                    <a:lnTo>
                      <a:pt x="942255" y="853819"/>
                    </a:lnTo>
                    <a:cubicBezTo>
                      <a:pt x="933705" y="852872"/>
                      <a:pt x="930855" y="846246"/>
                      <a:pt x="930855" y="837727"/>
                    </a:cubicBezTo>
                    <a:lnTo>
                      <a:pt x="979305" y="635158"/>
                    </a:lnTo>
                    <a:cubicBezTo>
                      <a:pt x="1007805" y="512102"/>
                      <a:pt x="930855" y="387153"/>
                      <a:pt x="807355" y="358755"/>
                    </a:cubicBezTo>
                    <a:lnTo>
                      <a:pt x="549905" y="298174"/>
                    </a:lnTo>
                    <a:cubicBezTo>
                      <a:pt x="489105" y="283975"/>
                      <a:pt x="427355" y="293441"/>
                      <a:pt x="375105" y="326571"/>
                    </a:cubicBezTo>
                    <a:cubicBezTo>
                      <a:pt x="322855" y="357809"/>
                      <a:pt x="284855" y="407978"/>
                      <a:pt x="271555" y="468559"/>
                    </a:cubicBezTo>
                    <a:lnTo>
                      <a:pt x="222155" y="674914"/>
                    </a:lnTo>
                    <a:cubicBezTo>
                      <a:pt x="222155" y="683434"/>
                      <a:pt x="214555" y="687220"/>
                      <a:pt x="206005" y="686273"/>
                    </a:cubicBezTo>
                    <a:lnTo>
                      <a:pt x="206955" y="686273"/>
                    </a:lnTo>
                    <a:cubicBezTo>
                      <a:pt x="200305" y="682487"/>
                      <a:pt x="194605" y="675861"/>
                      <a:pt x="197455" y="667342"/>
                    </a:cubicBezTo>
                    <a:lnTo>
                      <a:pt x="246855" y="460986"/>
                    </a:lnTo>
                    <a:cubicBezTo>
                      <a:pt x="262055" y="393779"/>
                      <a:pt x="303855" y="336984"/>
                      <a:pt x="362755" y="301014"/>
                    </a:cubicBezTo>
                    <a:cubicBezTo>
                      <a:pt x="419755" y="265990"/>
                      <a:pt x="490055" y="253684"/>
                      <a:pt x="557505" y="269776"/>
                    </a:cubicBezTo>
                    <a:lnTo>
                      <a:pt x="814955" y="330358"/>
                    </a:lnTo>
                    <a:cubicBezTo>
                      <a:pt x="882405" y="345503"/>
                      <a:pt x="939405" y="387153"/>
                      <a:pt x="975505" y="445841"/>
                    </a:cubicBezTo>
                    <a:cubicBezTo>
                      <a:pt x="1010655" y="502636"/>
                      <a:pt x="1023005" y="572683"/>
                      <a:pt x="1006855" y="639891"/>
                    </a:cubicBezTo>
                    <a:close/>
                    <a:moveTo>
                      <a:pt x="1059105" y="427856"/>
                    </a:moveTo>
                    <a:lnTo>
                      <a:pt x="1059105" y="427856"/>
                    </a:lnTo>
                    <a:cubicBezTo>
                      <a:pt x="1050555" y="409871"/>
                      <a:pt x="1039155" y="392832"/>
                      <a:pt x="1026805" y="375794"/>
                    </a:cubicBezTo>
                    <a:cubicBezTo>
                      <a:pt x="1014455" y="358755"/>
                      <a:pt x="1112305" y="273563"/>
                      <a:pt x="1112305" y="273563"/>
                    </a:cubicBezTo>
                    <a:lnTo>
                      <a:pt x="1059105" y="427856"/>
                    </a:lnTo>
                    <a:close/>
                  </a:path>
                </a:pathLst>
              </a:custGeom>
              <a:solidFill>
                <a:srgbClr val="889FAF"/>
              </a:solidFill>
              <a:ln w="9450" cap="flat">
                <a:noFill/>
                <a:prstDash val="solid"/>
                <a:miter/>
              </a:ln>
            </p:spPr>
            <p:txBody>
              <a:bodyPr rtlCol="0" anchor="ctr"/>
              <a:lstStyle/>
              <a:p>
                <a:endParaRPr lang="en-GB"/>
              </a:p>
            </p:txBody>
          </p:sp>
        </p:grpSp>
        <p:sp>
          <p:nvSpPr>
            <p:cNvPr id="231" name="Freeform 230">
              <a:extLst>
                <a:ext uri="{FF2B5EF4-FFF2-40B4-BE49-F238E27FC236}">
                  <a16:creationId xmlns:a16="http://schemas.microsoft.com/office/drawing/2014/main" id="{35C3888F-A16E-6D72-834C-164D35A83A09}"/>
                </a:ext>
              </a:extLst>
            </p:cNvPr>
            <p:cNvSpPr/>
            <p:nvPr/>
          </p:nvSpPr>
          <p:spPr>
            <a:xfrm>
              <a:off x="5889929" y="3647542"/>
              <a:ext cx="950" cy="946"/>
            </a:xfrm>
            <a:custGeom>
              <a:avLst/>
              <a:gdLst>
                <a:gd name="connsiteX0" fmla="*/ 950 w 950"/>
                <a:gd name="connsiteY0" fmla="*/ 0 h 946"/>
                <a:gd name="connsiteX1" fmla="*/ 0 w 950"/>
                <a:gd name="connsiteY1" fmla="*/ 0 h 946"/>
                <a:gd name="connsiteX2" fmla="*/ 0 w 950"/>
                <a:gd name="connsiteY2" fmla="*/ 947 h 946"/>
                <a:gd name="connsiteX3" fmla="*/ 950 w 950"/>
                <a:gd name="connsiteY3" fmla="*/ 0 h 946"/>
              </a:gdLst>
              <a:ahLst/>
              <a:cxnLst>
                <a:cxn ang="0">
                  <a:pos x="connsiteX0" y="connsiteY0"/>
                </a:cxn>
                <a:cxn ang="0">
                  <a:pos x="connsiteX1" y="connsiteY1"/>
                </a:cxn>
                <a:cxn ang="0">
                  <a:pos x="connsiteX2" y="connsiteY2"/>
                </a:cxn>
                <a:cxn ang="0">
                  <a:pos x="connsiteX3" y="connsiteY3"/>
                </a:cxn>
              </a:cxnLst>
              <a:rect l="l" t="t" r="r" b="b"/>
              <a:pathLst>
                <a:path w="950" h="946">
                  <a:moveTo>
                    <a:pt x="950" y="0"/>
                  </a:moveTo>
                  <a:lnTo>
                    <a:pt x="0" y="0"/>
                  </a:lnTo>
                  <a:lnTo>
                    <a:pt x="0" y="947"/>
                  </a:lnTo>
                  <a:lnTo>
                    <a:pt x="950" y="0"/>
                  </a:lnTo>
                  <a:close/>
                </a:path>
              </a:pathLst>
            </a:custGeom>
            <a:solidFill>
              <a:srgbClr val="FFFFFF"/>
            </a:solidFill>
            <a:ln w="9450" cap="flat">
              <a:noFill/>
              <a:prstDash val="solid"/>
              <a:miter/>
            </a:ln>
          </p:spPr>
          <p:txBody>
            <a:bodyPr rtlCol="0" anchor="ctr"/>
            <a:lstStyle/>
            <a:p>
              <a:endParaRPr lang="en-GB"/>
            </a:p>
          </p:txBody>
        </p:sp>
      </p:grpSp>
      <p:grpSp>
        <p:nvGrpSpPr>
          <p:cNvPr id="238" name="Group 237">
            <a:extLst>
              <a:ext uri="{FF2B5EF4-FFF2-40B4-BE49-F238E27FC236}">
                <a16:creationId xmlns:a16="http://schemas.microsoft.com/office/drawing/2014/main" id="{61C73338-56F3-E66C-C293-D1064954BD66}"/>
              </a:ext>
            </a:extLst>
          </p:cNvPr>
          <p:cNvGrpSpPr/>
          <p:nvPr userDrawn="1"/>
        </p:nvGrpSpPr>
        <p:grpSpPr>
          <a:xfrm>
            <a:off x="8082260" y="5517012"/>
            <a:ext cx="1373453" cy="1129227"/>
            <a:chOff x="8337955" y="559071"/>
            <a:chExt cx="1996101" cy="1641157"/>
          </a:xfrm>
        </p:grpSpPr>
        <p:sp>
          <p:nvSpPr>
            <p:cNvPr id="239" name="Freeform 238">
              <a:extLst>
                <a:ext uri="{FF2B5EF4-FFF2-40B4-BE49-F238E27FC236}">
                  <a16:creationId xmlns:a16="http://schemas.microsoft.com/office/drawing/2014/main" id="{BA24ED9F-6C8A-A55C-CFE6-22BA6B7FDE36}"/>
                </a:ext>
              </a:extLst>
            </p:cNvPr>
            <p:cNvSpPr/>
            <p:nvPr/>
          </p:nvSpPr>
          <p:spPr>
            <a:xfrm>
              <a:off x="8348235" y="559071"/>
              <a:ext cx="1985821" cy="1641157"/>
            </a:xfrm>
            <a:custGeom>
              <a:avLst/>
              <a:gdLst>
                <a:gd name="connsiteX0" fmla="*/ 1605897 w 1985821"/>
                <a:gd name="connsiteY0" fmla="*/ 3810 h 1641157"/>
                <a:gd name="connsiteX1" fmla="*/ 1488162 w 1985821"/>
                <a:gd name="connsiteY1" fmla="*/ 0 h 1641157"/>
                <a:gd name="connsiteX2" fmla="*/ 1488162 w 1985821"/>
                <a:gd name="connsiteY2" fmla="*/ 0 h 1641157"/>
                <a:gd name="connsiteX3" fmla="*/ 1291620 w 1985821"/>
                <a:gd name="connsiteY3" fmla="*/ 96203 h 1641157"/>
                <a:gd name="connsiteX4" fmla="*/ 880497 w 1985821"/>
                <a:gd name="connsiteY4" fmla="*/ 422910 h 1641157"/>
                <a:gd name="connsiteX5" fmla="*/ 880497 w 1985821"/>
                <a:gd name="connsiteY5" fmla="*/ 422910 h 1641157"/>
                <a:gd name="connsiteX6" fmla="*/ 822579 w 1985821"/>
                <a:gd name="connsiteY6" fmla="*/ 442913 h 1641157"/>
                <a:gd name="connsiteX7" fmla="*/ 822579 w 1985821"/>
                <a:gd name="connsiteY7" fmla="*/ 442913 h 1641157"/>
                <a:gd name="connsiteX8" fmla="*/ 298468 w 1985821"/>
                <a:gd name="connsiteY8" fmla="*/ 437198 h 1641157"/>
                <a:gd name="connsiteX9" fmla="*/ 84836 w 1985821"/>
                <a:gd name="connsiteY9" fmla="*/ 481013 h 1641157"/>
                <a:gd name="connsiteX10" fmla="*/ 84836 w 1985821"/>
                <a:gd name="connsiteY10" fmla="*/ 481013 h 1641157"/>
                <a:gd name="connsiteX11" fmla="*/ 6979 w 1985821"/>
                <a:gd name="connsiteY11" fmla="*/ 552450 h 1641157"/>
                <a:gd name="connsiteX12" fmla="*/ 1282 w 1985821"/>
                <a:gd name="connsiteY12" fmla="*/ 574358 h 1641157"/>
                <a:gd name="connsiteX13" fmla="*/ 360184 w 1985821"/>
                <a:gd name="connsiteY13" fmla="*/ 1626870 h 1641157"/>
                <a:gd name="connsiteX14" fmla="*/ 380123 w 1985821"/>
                <a:gd name="connsiteY14" fmla="*/ 1641158 h 1641157"/>
                <a:gd name="connsiteX15" fmla="*/ 1255540 w 1985821"/>
                <a:gd name="connsiteY15" fmla="*/ 1610678 h 1641157"/>
                <a:gd name="connsiteX16" fmla="*/ 1977142 w 1985821"/>
                <a:gd name="connsiteY16" fmla="*/ 1092518 h 1641157"/>
                <a:gd name="connsiteX17" fmla="*/ 1984738 w 1985821"/>
                <a:gd name="connsiteY17" fmla="*/ 1068705 h 1641157"/>
                <a:gd name="connsiteX18" fmla="*/ 1625836 w 1985821"/>
                <a:gd name="connsiteY18" fmla="*/ 16193 h 1641157"/>
                <a:gd name="connsiteX19" fmla="*/ 1607796 w 1985821"/>
                <a:gd name="connsiteY19" fmla="*/ 1905 h 1641157"/>
                <a:gd name="connsiteX20" fmla="*/ 1605897 w 1985821"/>
                <a:gd name="connsiteY20" fmla="*/ 3810 h 1641157"/>
                <a:gd name="connsiteX21" fmla="*/ 456081 w 1985821"/>
                <a:gd name="connsiteY21" fmla="*/ 1526858 h 1641157"/>
                <a:gd name="connsiteX22" fmla="*/ 469374 w 1985821"/>
                <a:gd name="connsiteY22" fmla="*/ 1526858 h 1641157"/>
                <a:gd name="connsiteX23" fmla="*/ 456081 w 1985821"/>
                <a:gd name="connsiteY23" fmla="*/ 1526858 h 16411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985821" h="1641157">
                  <a:moveTo>
                    <a:pt x="1605897" y="3810"/>
                  </a:moveTo>
                  <a:lnTo>
                    <a:pt x="1488162" y="0"/>
                  </a:lnTo>
                  <a:lnTo>
                    <a:pt x="1488162" y="0"/>
                  </a:lnTo>
                  <a:cubicBezTo>
                    <a:pt x="1482465" y="1905"/>
                    <a:pt x="1421698" y="29528"/>
                    <a:pt x="1291620" y="96203"/>
                  </a:cubicBezTo>
                  <a:cubicBezTo>
                    <a:pt x="1071342" y="209550"/>
                    <a:pt x="885244" y="418148"/>
                    <a:pt x="880497" y="422910"/>
                  </a:cubicBezTo>
                  <a:lnTo>
                    <a:pt x="880497" y="422910"/>
                  </a:lnTo>
                  <a:lnTo>
                    <a:pt x="822579" y="442913"/>
                  </a:lnTo>
                  <a:lnTo>
                    <a:pt x="822579" y="442913"/>
                  </a:lnTo>
                  <a:cubicBezTo>
                    <a:pt x="815932" y="441960"/>
                    <a:pt x="541534" y="391478"/>
                    <a:pt x="298468" y="437198"/>
                  </a:cubicBezTo>
                  <a:cubicBezTo>
                    <a:pt x="146552" y="465773"/>
                    <a:pt x="91482" y="479108"/>
                    <a:pt x="84836" y="481013"/>
                  </a:cubicBezTo>
                  <a:lnTo>
                    <a:pt x="84836" y="481013"/>
                  </a:lnTo>
                  <a:lnTo>
                    <a:pt x="6979" y="552450"/>
                  </a:lnTo>
                  <a:cubicBezTo>
                    <a:pt x="332" y="558165"/>
                    <a:pt x="-1567" y="566738"/>
                    <a:pt x="1282" y="574358"/>
                  </a:cubicBezTo>
                  <a:lnTo>
                    <a:pt x="360184" y="1626870"/>
                  </a:lnTo>
                  <a:cubicBezTo>
                    <a:pt x="363032" y="1635443"/>
                    <a:pt x="371578" y="1641158"/>
                    <a:pt x="380123" y="1641158"/>
                  </a:cubicBezTo>
                  <a:cubicBezTo>
                    <a:pt x="496908" y="1637348"/>
                    <a:pt x="1255540" y="1610678"/>
                    <a:pt x="1255540" y="1610678"/>
                  </a:cubicBezTo>
                  <a:cubicBezTo>
                    <a:pt x="1255540" y="1610678"/>
                    <a:pt x="1880295" y="1162050"/>
                    <a:pt x="1977142" y="1092518"/>
                  </a:cubicBezTo>
                  <a:cubicBezTo>
                    <a:pt x="1984738" y="1086803"/>
                    <a:pt x="1987586" y="1077278"/>
                    <a:pt x="1984738" y="1068705"/>
                  </a:cubicBezTo>
                  <a:lnTo>
                    <a:pt x="1625836" y="16193"/>
                  </a:lnTo>
                  <a:cubicBezTo>
                    <a:pt x="1622987" y="8573"/>
                    <a:pt x="1615391" y="2858"/>
                    <a:pt x="1607796" y="1905"/>
                  </a:cubicBezTo>
                  <a:lnTo>
                    <a:pt x="1605897" y="3810"/>
                  </a:lnTo>
                  <a:close/>
                  <a:moveTo>
                    <a:pt x="456081" y="1526858"/>
                  </a:moveTo>
                  <a:lnTo>
                    <a:pt x="469374" y="1526858"/>
                  </a:lnTo>
                  <a:lnTo>
                    <a:pt x="456081" y="1526858"/>
                  </a:lnTo>
                  <a:close/>
                </a:path>
              </a:pathLst>
            </a:custGeom>
            <a:solidFill>
              <a:srgbClr val="FFFFFF"/>
            </a:solidFill>
            <a:ln w="9480" cap="flat">
              <a:noFill/>
              <a:prstDash val="solid"/>
              <a:miter/>
            </a:ln>
          </p:spPr>
          <p:txBody>
            <a:bodyPr rtlCol="0" anchor="ctr"/>
            <a:lstStyle/>
            <a:p>
              <a:endParaRPr lang="en-GB"/>
            </a:p>
          </p:txBody>
        </p:sp>
        <p:sp>
          <p:nvSpPr>
            <p:cNvPr id="240" name="Freeform 239">
              <a:extLst>
                <a:ext uri="{FF2B5EF4-FFF2-40B4-BE49-F238E27FC236}">
                  <a16:creationId xmlns:a16="http://schemas.microsoft.com/office/drawing/2014/main" id="{A961A9C0-DC9C-4754-17E2-694DFDC41FD6}"/>
                </a:ext>
              </a:extLst>
            </p:cNvPr>
            <p:cNvSpPr/>
            <p:nvPr/>
          </p:nvSpPr>
          <p:spPr>
            <a:xfrm>
              <a:off x="8337955" y="562881"/>
              <a:ext cx="1875011" cy="1547812"/>
            </a:xfrm>
            <a:custGeom>
              <a:avLst/>
              <a:gdLst>
                <a:gd name="connsiteX0" fmla="*/ 1520279 w 1875011"/>
                <a:gd name="connsiteY0" fmla="*/ 4762 h 1547812"/>
                <a:gd name="connsiteX1" fmla="*/ 1409191 w 1875011"/>
                <a:gd name="connsiteY1" fmla="*/ 0 h 1547812"/>
                <a:gd name="connsiteX2" fmla="*/ 1409191 w 1875011"/>
                <a:gd name="connsiteY2" fmla="*/ 0 h 1547812"/>
                <a:gd name="connsiteX3" fmla="*/ 1223093 w 1875011"/>
                <a:gd name="connsiteY3" fmla="*/ 90488 h 1547812"/>
                <a:gd name="connsiteX4" fmla="*/ 832859 w 1875011"/>
                <a:gd name="connsiteY4" fmla="*/ 398145 h 1547812"/>
                <a:gd name="connsiteX5" fmla="*/ 832859 w 1875011"/>
                <a:gd name="connsiteY5" fmla="*/ 398145 h 1547812"/>
                <a:gd name="connsiteX6" fmla="*/ 806273 w 1875011"/>
                <a:gd name="connsiteY6" fmla="*/ 407670 h 1547812"/>
                <a:gd name="connsiteX7" fmla="*/ 805324 w 1875011"/>
                <a:gd name="connsiteY7" fmla="*/ 407670 h 1547812"/>
                <a:gd name="connsiteX8" fmla="*/ 778738 w 1875011"/>
                <a:gd name="connsiteY8" fmla="*/ 417195 h 1547812"/>
                <a:gd name="connsiteX9" fmla="*/ 778738 w 1875011"/>
                <a:gd name="connsiteY9" fmla="*/ 417195 h 1547812"/>
                <a:gd name="connsiteX10" fmla="*/ 283112 w 1875011"/>
                <a:gd name="connsiteY10" fmla="*/ 409575 h 1547812"/>
                <a:gd name="connsiteX11" fmla="*/ 80873 w 1875011"/>
                <a:gd name="connsiteY11" fmla="*/ 449580 h 1547812"/>
                <a:gd name="connsiteX12" fmla="*/ 80873 w 1875011"/>
                <a:gd name="connsiteY12" fmla="*/ 449580 h 1547812"/>
                <a:gd name="connsiteX13" fmla="*/ 6814 w 1875011"/>
                <a:gd name="connsiteY13" fmla="*/ 517208 h 1547812"/>
                <a:gd name="connsiteX14" fmla="*/ 1117 w 1875011"/>
                <a:gd name="connsiteY14" fmla="*/ 538163 h 1547812"/>
                <a:gd name="connsiteX15" fmla="*/ 336283 w 1875011"/>
                <a:gd name="connsiteY15" fmla="*/ 1534478 h 1547812"/>
                <a:gd name="connsiteX16" fmla="*/ 355272 w 1875011"/>
                <a:gd name="connsiteY16" fmla="*/ 1547813 h 1547812"/>
                <a:gd name="connsiteX17" fmla="*/ 1182266 w 1875011"/>
                <a:gd name="connsiteY17" fmla="*/ 1523048 h 1547812"/>
                <a:gd name="connsiteX18" fmla="*/ 1866838 w 1875011"/>
                <a:gd name="connsiteY18" fmla="*/ 1036320 h 1547812"/>
                <a:gd name="connsiteX19" fmla="*/ 1874434 w 1875011"/>
                <a:gd name="connsiteY19" fmla="*/ 1014413 h 1547812"/>
                <a:gd name="connsiteX20" fmla="*/ 1540218 w 1875011"/>
                <a:gd name="connsiteY20" fmla="*/ 18098 h 1547812"/>
                <a:gd name="connsiteX21" fmla="*/ 1523128 w 1875011"/>
                <a:gd name="connsiteY21" fmla="*/ 4762 h 1547812"/>
                <a:gd name="connsiteX22" fmla="*/ 1520279 w 1875011"/>
                <a:gd name="connsiteY22" fmla="*/ 4762 h 1547812"/>
                <a:gd name="connsiteX23" fmla="*/ 960088 w 1875011"/>
                <a:gd name="connsiteY23" fmla="*/ 492443 h 1547812"/>
                <a:gd name="connsiteX24" fmla="*/ 1300001 w 1875011"/>
                <a:gd name="connsiteY24" fmla="*/ 250508 h 1547812"/>
                <a:gd name="connsiteX25" fmla="*/ 1331334 w 1875011"/>
                <a:gd name="connsiteY25" fmla="*/ 256223 h 1547812"/>
                <a:gd name="connsiteX26" fmla="*/ 1325637 w 1875011"/>
                <a:gd name="connsiteY26" fmla="*/ 287655 h 1547812"/>
                <a:gd name="connsiteX27" fmla="*/ 985724 w 1875011"/>
                <a:gd name="connsiteY27" fmla="*/ 529590 h 1547812"/>
                <a:gd name="connsiteX28" fmla="*/ 980027 w 1875011"/>
                <a:gd name="connsiteY28" fmla="*/ 532448 h 1547812"/>
                <a:gd name="connsiteX29" fmla="*/ 955341 w 1875011"/>
                <a:gd name="connsiteY29" fmla="*/ 523875 h 1547812"/>
                <a:gd name="connsiteX30" fmla="*/ 961038 w 1875011"/>
                <a:gd name="connsiteY30" fmla="*/ 492443 h 1547812"/>
                <a:gd name="connsiteX31" fmla="*/ 960088 w 1875011"/>
                <a:gd name="connsiteY31" fmla="*/ 492443 h 1547812"/>
                <a:gd name="connsiteX32" fmla="*/ 995219 w 1875011"/>
                <a:gd name="connsiteY32" fmla="*/ 595313 h 1547812"/>
                <a:gd name="connsiteX33" fmla="*/ 1335132 w 1875011"/>
                <a:gd name="connsiteY33" fmla="*/ 353378 h 1547812"/>
                <a:gd name="connsiteX34" fmla="*/ 1366464 w 1875011"/>
                <a:gd name="connsiteY34" fmla="*/ 359093 h 1547812"/>
                <a:gd name="connsiteX35" fmla="*/ 1360767 w 1875011"/>
                <a:gd name="connsiteY35" fmla="*/ 390525 h 1547812"/>
                <a:gd name="connsiteX36" fmla="*/ 1020855 w 1875011"/>
                <a:gd name="connsiteY36" fmla="*/ 632460 h 1547812"/>
                <a:gd name="connsiteX37" fmla="*/ 1015158 w 1875011"/>
                <a:gd name="connsiteY37" fmla="*/ 635318 h 1547812"/>
                <a:gd name="connsiteX38" fmla="*/ 990472 w 1875011"/>
                <a:gd name="connsiteY38" fmla="*/ 626745 h 1547812"/>
                <a:gd name="connsiteX39" fmla="*/ 996169 w 1875011"/>
                <a:gd name="connsiteY39" fmla="*/ 595313 h 1547812"/>
                <a:gd name="connsiteX40" fmla="*/ 995219 w 1875011"/>
                <a:gd name="connsiteY40" fmla="*/ 595313 h 1547812"/>
                <a:gd name="connsiteX41" fmla="*/ 1029400 w 1875011"/>
                <a:gd name="connsiteY41" fmla="*/ 698183 h 1547812"/>
                <a:gd name="connsiteX42" fmla="*/ 1369313 w 1875011"/>
                <a:gd name="connsiteY42" fmla="*/ 456248 h 1547812"/>
                <a:gd name="connsiteX43" fmla="*/ 1400645 w 1875011"/>
                <a:gd name="connsiteY43" fmla="*/ 461963 h 1547812"/>
                <a:gd name="connsiteX44" fmla="*/ 1394949 w 1875011"/>
                <a:gd name="connsiteY44" fmla="*/ 493395 h 1547812"/>
                <a:gd name="connsiteX45" fmla="*/ 1055036 w 1875011"/>
                <a:gd name="connsiteY45" fmla="*/ 735330 h 1547812"/>
                <a:gd name="connsiteX46" fmla="*/ 1049339 w 1875011"/>
                <a:gd name="connsiteY46" fmla="*/ 738188 h 1547812"/>
                <a:gd name="connsiteX47" fmla="*/ 1024653 w 1875011"/>
                <a:gd name="connsiteY47" fmla="*/ 729615 h 1547812"/>
                <a:gd name="connsiteX48" fmla="*/ 1030350 w 1875011"/>
                <a:gd name="connsiteY48" fmla="*/ 698183 h 1547812"/>
                <a:gd name="connsiteX49" fmla="*/ 1029400 w 1875011"/>
                <a:gd name="connsiteY49" fmla="*/ 698183 h 1547812"/>
                <a:gd name="connsiteX50" fmla="*/ 1063581 w 1875011"/>
                <a:gd name="connsiteY50" fmla="*/ 801053 h 1547812"/>
                <a:gd name="connsiteX51" fmla="*/ 1403494 w 1875011"/>
                <a:gd name="connsiteY51" fmla="*/ 559118 h 1547812"/>
                <a:gd name="connsiteX52" fmla="*/ 1434827 w 1875011"/>
                <a:gd name="connsiteY52" fmla="*/ 564833 h 1547812"/>
                <a:gd name="connsiteX53" fmla="*/ 1429130 w 1875011"/>
                <a:gd name="connsiteY53" fmla="*/ 596265 h 1547812"/>
                <a:gd name="connsiteX54" fmla="*/ 1089217 w 1875011"/>
                <a:gd name="connsiteY54" fmla="*/ 838200 h 1547812"/>
                <a:gd name="connsiteX55" fmla="*/ 1083520 w 1875011"/>
                <a:gd name="connsiteY55" fmla="*/ 841058 h 1547812"/>
                <a:gd name="connsiteX56" fmla="*/ 1058834 w 1875011"/>
                <a:gd name="connsiteY56" fmla="*/ 832485 h 1547812"/>
                <a:gd name="connsiteX57" fmla="*/ 1064531 w 1875011"/>
                <a:gd name="connsiteY57" fmla="*/ 801053 h 1547812"/>
                <a:gd name="connsiteX58" fmla="*/ 1063581 w 1875011"/>
                <a:gd name="connsiteY58" fmla="*/ 801053 h 1547812"/>
                <a:gd name="connsiteX59" fmla="*/ 1098712 w 1875011"/>
                <a:gd name="connsiteY59" fmla="*/ 904875 h 1547812"/>
                <a:gd name="connsiteX60" fmla="*/ 1438625 w 1875011"/>
                <a:gd name="connsiteY60" fmla="*/ 662940 h 1547812"/>
                <a:gd name="connsiteX61" fmla="*/ 1469957 w 1875011"/>
                <a:gd name="connsiteY61" fmla="*/ 668655 h 1547812"/>
                <a:gd name="connsiteX62" fmla="*/ 1464260 w 1875011"/>
                <a:gd name="connsiteY62" fmla="*/ 700088 h 1547812"/>
                <a:gd name="connsiteX63" fmla="*/ 1124348 w 1875011"/>
                <a:gd name="connsiteY63" fmla="*/ 942023 h 1547812"/>
                <a:gd name="connsiteX64" fmla="*/ 1118651 w 1875011"/>
                <a:gd name="connsiteY64" fmla="*/ 944880 h 1547812"/>
                <a:gd name="connsiteX65" fmla="*/ 1093965 w 1875011"/>
                <a:gd name="connsiteY65" fmla="*/ 936308 h 1547812"/>
                <a:gd name="connsiteX66" fmla="*/ 1099661 w 1875011"/>
                <a:gd name="connsiteY66" fmla="*/ 904875 h 1547812"/>
                <a:gd name="connsiteX67" fmla="*/ 1098712 w 1875011"/>
                <a:gd name="connsiteY67" fmla="*/ 904875 h 1547812"/>
                <a:gd name="connsiteX68" fmla="*/ 1132893 w 1875011"/>
                <a:gd name="connsiteY68" fmla="*/ 1007745 h 1547812"/>
                <a:gd name="connsiteX69" fmla="*/ 1472806 w 1875011"/>
                <a:gd name="connsiteY69" fmla="*/ 765810 h 1547812"/>
                <a:gd name="connsiteX70" fmla="*/ 1504138 w 1875011"/>
                <a:gd name="connsiteY70" fmla="*/ 771525 h 1547812"/>
                <a:gd name="connsiteX71" fmla="*/ 1498442 w 1875011"/>
                <a:gd name="connsiteY71" fmla="*/ 802958 h 1547812"/>
                <a:gd name="connsiteX72" fmla="*/ 1158529 w 1875011"/>
                <a:gd name="connsiteY72" fmla="*/ 1044893 h 1547812"/>
                <a:gd name="connsiteX73" fmla="*/ 1152832 w 1875011"/>
                <a:gd name="connsiteY73" fmla="*/ 1047750 h 1547812"/>
                <a:gd name="connsiteX74" fmla="*/ 1128146 w 1875011"/>
                <a:gd name="connsiteY74" fmla="*/ 1039178 h 1547812"/>
                <a:gd name="connsiteX75" fmla="*/ 1133843 w 1875011"/>
                <a:gd name="connsiteY75" fmla="*/ 1007745 h 1547812"/>
                <a:gd name="connsiteX76" fmla="*/ 1132893 w 1875011"/>
                <a:gd name="connsiteY76" fmla="*/ 1007745 h 1547812"/>
                <a:gd name="connsiteX77" fmla="*/ 1168024 w 1875011"/>
                <a:gd name="connsiteY77" fmla="*/ 1110615 h 1547812"/>
                <a:gd name="connsiteX78" fmla="*/ 1507936 w 1875011"/>
                <a:gd name="connsiteY78" fmla="*/ 868680 h 1547812"/>
                <a:gd name="connsiteX79" fmla="*/ 1539269 w 1875011"/>
                <a:gd name="connsiteY79" fmla="*/ 874395 h 1547812"/>
                <a:gd name="connsiteX80" fmla="*/ 1533572 w 1875011"/>
                <a:gd name="connsiteY80" fmla="*/ 905828 h 1547812"/>
                <a:gd name="connsiteX81" fmla="*/ 1193660 w 1875011"/>
                <a:gd name="connsiteY81" fmla="*/ 1147763 h 1547812"/>
                <a:gd name="connsiteX82" fmla="*/ 1187963 w 1875011"/>
                <a:gd name="connsiteY82" fmla="*/ 1150620 h 1547812"/>
                <a:gd name="connsiteX83" fmla="*/ 1163276 w 1875011"/>
                <a:gd name="connsiteY83" fmla="*/ 1142048 h 1547812"/>
                <a:gd name="connsiteX84" fmla="*/ 1168973 w 1875011"/>
                <a:gd name="connsiteY84" fmla="*/ 1110615 h 1547812"/>
                <a:gd name="connsiteX85" fmla="*/ 1168024 w 1875011"/>
                <a:gd name="connsiteY85" fmla="*/ 1110615 h 1547812"/>
                <a:gd name="connsiteX86" fmla="*/ 295455 w 1875011"/>
                <a:gd name="connsiteY86" fmla="*/ 605790 h 1547812"/>
                <a:gd name="connsiteX87" fmla="*/ 317293 w 1875011"/>
                <a:gd name="connsiteY87" fmla="*/ 582930 h 1547812"/>
                <a:gd name="connsiteX88" fmla="*/ 734113 w 1875011"/>
                <a:gd name="connsiteY88" fmla="*/ 568643 h 1547812"/>
                <a:gd name="connsiteX89" fmla="*/ 756901 w 1875011"/>
                <a:gd name="connsiteY89" fmla="*/ 590550 h 1547812"/>
                <a:gd name="connsiteX90" fmla="*/ 741709 w 1875011"/>
                <a:gd name="connsiteY90" fmla="*/ 612458 h 1547812"/>
                <a:gd name="connsiteX91" fmla="*/ 735063 w 1875011"/>
                <a:gd name="connsiteY91" fmla="*/ 613410 h 1547812"/>
                <a:gd name="connsiteX92" fmla="*/ 318243 w 1875011"/>
                <a:gd name="connsiteY92" fmla="*/ 627698 h 1547812"/>
                <a:gd name="connsiteX93" fmla="*/ 295455 w 1875011"/>
                <a:gd name="connsiteY93" fmla="*/ 605790 h 1547812"/>
                <a:gd name="connsiteX94" fmla="*/ 295455 w 1875011"/>
                <a:gd name="connsiteY94" fmla="*/ 605790 h 1547812"/>
                <a:gd name="connsiteX95" fmla="*/ 329636 w 1875011"/>
                <a:gd name="connsiteY95" fmla="*/ 708660 h 1547812"/>
                <a:gd name="connsiteX96" fmla="*/ 351474 w 1875011"/>
                <a:gd name="connsiteY96" fmla="*/ 685800 h 1547812"/>
                <a:gd name="connsiteX97" fmla="*/ 768294 w 1875011"/>
                <a:gd name="connsiteY97" fmla="*/ 671513 h 1547812"/>
                <a:gd name="connsiteX98" fmla="*/ 791082 w 1875011"/>
                <a:gd name="connsiteY98" fmla="*/ 693420 h 1547812"/>
                <a:gd name="connsiteX99" fmla="*/ 775890 w 1875011"/>
                <a:gd name="connsiteY99" fmla="*/ 715328 h 1547812"/>
                <a:gd name="connsiteX100" fmla="*/ 769244 w 1875011"/>
                <a:gd name="connsiteY100" fmla="*/ 716280 h 1547812"/>
                <a:gd name="connsiteX101" fmla="*/ 352424 w 1875011"/>
                <a:gd name="connsiteY101" fmla="*/ 730568 h 1547812"/>
                <a:gd name="connsiteX102" fmla="*/ 329636 w 1875011"/>
                <a:gd name="connsiteY102" fmla="*/ 708660 h 1547812"/>
                <a:gd name="connsiteX103" fmla="*/ 329636 w 1875011"/>
                <a:gd name="connsiteY103" fmla="*/ 708660 h 1547812"/>
                <a:gd name="connsiteX104" fmla="*/ 364767 w 1875011"/>
                <a:gd name="connsiteY104" fmla="*/ 811530 h 1547812"/>
                <a:gd name="connsiteX105" fmla="*/ 386605 w 1875011"/>
                <a:gd name="connsiteY105" fmla="*/ 788670 h 1547812"/>
                <a:gd name="connsiteX106" fmla="*/ 803425 w 1875011"/>
                <a:gd name="connsiteY106" fmla="*/ 774383 h 1547812"/>
                <a:gd name="connsiteX107" fmla="*/ 826212 w 1875011"/>
                <a:gd name="connsiteY107" fmla="*/ 796290 h 1547812"/>
                <a:gd name="connsiteX108" fmla="*/ 811021 w 1875011"/>
                <a:gd name="connsiteY108" fmla="*/ 818198 h 1547812"/>
                <a:gd name="connsiteX109" fmla="*/ 804374 w 1875011"/>
                <a:gd name="connsiteY109" fmla="*/ 819150 h 1547812"/>
                <a:gd name="connsiteX110" fmla="*/ 387554 w 1875011"/>
                <a:gd name="connsiteY110" fmla="*/ 833438 h 1547812"/>
                <a:gd name="connsiteX111" fmla="*/ 364767 w 1875011"/>
                <a:gd name="connsiteY111" fmla="*/ 811530 h 1547812"/>
                <a:gd name="connsiteX112" fmla="*/ 364767 w 1875011"/>
                <a:gd name="connsiteY112" fmla="*/ 811530 h 1547812"/>
                <a:gd name="connsiteX113" fmla="*/ 398948 w 1875011"/>
                <a:gd name="connsiteY113" fmla="*/ 915353 h 1547812"/>
                <a:gd name="connsiteX114" fmla="*/ 420786 w 1875011"/>
                <a:gd name="connsiteY114" fmla="*/ 892493 h 1547812"/>
                <a:gd name="connsiteX115" fmla="*/ 837606 w 1875011"/>
                <a:gd name="connsiteY115" fmla="*/ 878205 h 1547812"/>
                <a:gd name="connsiteX116" fmla="*/ 860393 w 1875011"/>
                <a:gd name="connsiteY116" fmla="*/ 900113 h 1547812"/>
                <a:gd name="connsiteX117" fmla="*/ 845202 w 1875011"/>
                <a:gd name="connsiteY117" fmla="*/ 922020 h 1547812"/>
                <a:gd name="connsiteX118" fmla="*/ 838555 w 1875011"/>
                <a:gd name="connsiteY118" fmla="*/ 922973 h 1547812"/>
                <a:gd name="connsiteX119" fmla="*/ 421735 w 1875011"/>
                <a:gd name="connsiteY119" fmla="*/ 937260 h 1547812"/>
                <a:gd name="connsiteX120" fmla="*/ 398948 w 1875011"/>
                <a:gd name="connsiteY120" fmla="*/ 915353 h 1547812"/>
                <a:gd name="connsiteX121" fmla="*/ 398948 w 1875011"/>
                <a:gd name="connsiteY121" fmla="*/ 915353 h 1547812"/>
                <a:gd name="connsiteX122" fmla="*/ 434079 w 1875011"/>
                <a:gd name="connsiteY122" fmla="*/ 1018223 h 1547812"/>
                <a:gd name="connsiteX123" fmla="*/ 455917 w 1875011"/>
                <a:gd name="connsiteY123" fmla="*/ 995363 h 1547812"/>
                <a:gd name="connsiteX124" fmla="*/ 872737 w 1875011"/>
                <a:gd name="connsiteY124" fmla="*/ 981075 h 1547812"/>
                <a:gd name="connsiteX125" fmla="*/ 895524 w 1875011"/>
                <a:gd name="connsiteY125" fmla="*/ 1002983 h 1547812"/>
                <a:gd name="connsiteX126" fmla="*/ 880332 w 1875011"/>
                <a:gd name="connsiteY126" fmla="*/ 1024890 h 1547812"/>
                <a:gd name="connsiteX127" fmla="*/ 873686 w 1875011"/>
                <a:gd name="connsiteY127" fmla="*/ 1025843 h 1547812"/>
                <a:gd name="connsiteX128" fmla="*/ 456866 w 1875011"/>
                <a:gd name="connsiteY128" fmla="*/ 1040130 h 1547812"/>
                <a:gd name="connsiteX129" fmla="*/ 434079 w 1875011"/>
                <a:gd name="connsiteY129" fmla="*/ 1018223 h 1547812"/>
                <a:gd name="connsiteX130" fmla="*/ 434079 w 1875011"/>
                <a:gd name="connsiteY130" fmla="*/ 1018223 h 1547812"/>
                <a:gd name="connsiteX131" fmla="*/ 468260 w 1875011"/>
                <a:gd name="connsiteY131" fmla="*/ 1121093 h 1547812"/>
                <a:gd name="connsiteX132" fmla="*/ 490098 w 1875011"/>
                <a:gd name="connsiteY132" fmla="*/ 1098233 h 1547812"/>
                <a:gd name="connsiteX133" fmla="*/ 906918 w 1875011"/>
                <a:gd name="connsiteY133" fmla="*/ 1083945 h 1547812"/>
                <a:gd name="connsiteX134" fmla="*/ 929705 w 1875011"/>
                <a:gd name="connsiteY134" fmla="*/ 1105853 h 1547812"/>
                <a:gd name="connsiteX135" fmla="*/ 914514 w 1875011"/>
                <a:gd name="connsiteY135" fmla="*/ 1127760 h 1547812"/>
                <a:gd name="connsiteX136" fmla="*/ 907867 w 1875011"/>
                <a:gd name="connsiteY136" fmla="*/ 1128713 h 1547812"/>
                <a:gd name="connsiteX137" fmla="*/ 491047 w 1875011"/>
                <a:gd name="connsiteY137" fmla="*/ 1143000 h 1547812"/>
                <a:gd name="connsiteX138" fmla="*/ 468260 w 1875011"/>
                <a:gd name="connsiteY138" fmla="*/ 1121093 h 1547812"/>
                <a:gd name="connsiteX139" fmla="*/ 468260 w 1875011"/>
                <a:gd name="connsiteY139" fmla="*/ 1121093 h 1547812"/>
                <a:gd name="connsiteX140" fmla="*/ 503390 w 1875011"/>
                <a:gd name="connsiteY140" fmla="*/ 1223963 h 1547812"/>
                <a:gd name="connsiteX141" fmla="*/ 525228 w 1875011"/>
                <a:gd name="connsiteY141" fmla="*/ 1201103 h 1547812"/>
                <a:gd name="connsiteX142" fmla="*/ 942048 w 1875011"/>
                <a:gd name="connsiteY142" fmla="*/ 1186815 h 1547812"/>
                <a:gd name="connsiteX143" fmla="*/ 964836 w 1875011"/>
                <a:gd name="connsiteY143" fmla="*/ 1208723 h 1547812"/>
                <a:gd name="connsiteX144" fmla="*/ 949644 w 1875011"/>
                <a:gd name="connsiteY144" fmla="*/ 1230630 h 1547812"/>
                <a:gd name="connsiteX145" fmla="*/ 942998 w 1875011"/>
                <a:gd name="connsiteY145" fmla="*/ 1231583 h 1547812"/>
                <a:gd name="connsiteX146" fmla="*/ 526178 w 1875011"/>
                <a:gd name="connsiteY146" fmla="*/ 1245870 h 1547812"/>
                <a:gd name="connsiteX147" fmla="*/ 503390 w 1875011"/>
                <a:gd name="connsiteY147" fmla="*/ 1223963 h 1547812"/>
                <a:gd name="connsiteX148" fmla="*/ 503390 w 1875011"/>
                <a:gd name="connsiteY148" fmla="*/ 1223963 h 1547812"/>
                <a:gd name="connsiteX149" fmla="*/ 832859 w 1875011"/>
                <a:gd name="connsiteY149" fmla="*/ 398145 h 1547812"/>
                <a:gd name="connsiteX150" fmla="*/ 1167074 w 1875011"/>
                <a:gd name="connsiteY150" fmla="*/ 1391603 h 1547812"/>
                <a:gd name="connsiteX151" fmla="*/ 1728215 w 1875011"/>
                <a:gd name="connsiteY151" fmla="*/ 989648 h 1547812"/>
                <a:gd name="connsiteX152" fmla="*/ 1734861 w 1875011"/>
                <a:gd name="connsiteY152" fmla="*/ 967740 h 1547812"/>
                <a:gd name="connsiteX153" fmla="*/ 1421534 w 1875011"/>
                <a:gd name="connsiteY153" fmla="*/ 32385 h 1547812"/>
                <a:gd name="connsiteX154" fmla="*/ 1497492 w 1875011"/>
                <a:gd name="connsiteY154" fmla="*/ 38100 h 1547812"/>
                <a:gd name="connsiteX155" fmla="*/ 1514583 w 1875011"/>
                <a:gd name="connsiteY155" fmla="*/ 51435 h 1547812"/>
                <a:gd name="connsiteX156" fmla="*/ 1835506 w 1875011"/>
                <a:gd name="connsiteY156" fmla="*/ 1005840 h 1547812"/>
                <a:gd name="connsiteX157" fmla="*/ 1822213 w 1875011"/>
                <a:gd name="connsiteY157" fmla="*/ 1030605 h 1547812"/>
                <a:gd name="connsiteX158" fmla="*/ 1166125 w 1875011"/>
                <a:gd name="connsiteY158" fmla="*/ 1480185 h 1547812"/>
                <a:gd name="connsiteX159" fmla="*/ 372363 w 1875011"/>
                <a:gd name="connsiteY159" fmla="*/ 1520190 h 1547812"/>
                <a:gd name="connsiteX160" fmla="*/ 353373 w 1875011"/>
                <a:gd name="connsiteY160" fmla="*/ 1506855 h 1547812"/>
                <a:gd name="connsiteX161" fmla="*/ 32450 w 1875011"/>
                <a:gd name="connsiteY161" fmla="*/ 552450 h 1547812"/>
                <a:gd name="connsiteX162" fmla="*/ 38147 w 1875011"/>
                <a:gd name="connsiteY162" fmla="*/ 531495 h 1547812"/>
                <a:gd name="connsiteX163" fmla="*/ 95116 w 1875011"/>
                <a:gd name="connsiteY163" fmla="*/ 481013 h 1547812"/>
                <a:gd name="connsiteX164" fmla="*/ 410342 w 1875011"/>
                <a:gd name="connsiteY164" fmla="*/ 1416368 h 1547812"/>
                <a:gd name="connsiteX165" fmla="*/ 429331 w 1875011"/>
                <a:gd name="connsiteY165" fmla="*/ 1429703 h 1547812"/>
                <a:gd name="connsiteX166" fmla="*/ 1112954 w 1875011"/>
                <a:gd name="connsiteY166" fmla="*/ 1411605 h 1547812"/>
                <a:gd name="connsiteX167" fmla="*/ 778738 w 1875011"/>
                <a:gd name="connsiteY167" fmla="*/ 417195 h 15478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Lst>
              <a:rect l="l" t="t" r="r" b="b"/>
              <a:pathLst>
                <a:path w="1875011" h="1547812">
                  <a:moveTo>
                    <a:pt x="1520279" y="4762"/>
                  </a:moveTo>
                  <a:lnTo>
                    <a:pt x="1409191" y="0"/>
                  </a:lnTo>
                  <a:lnTo>
                    <a:pt x="1409191" y="0"/>
                  </a:lnTo>
                  <a:cubicBezTo>
                    <a:pt x="1403494" y="1905"/>
                    <a:pt x="1346525" y="27623"/>
                    <a:pt x="1223093" y="90488"/>
                  </a:cubicBezTo>
                  <a:cubicBezTo>
                    <a:pt x="1015158" y="197168"/>
                    <a:pt x="837606" y="393383"/>
                    <a:pt x="832859" y="398145"/>
                  </a:cubicBezTo>
                  <a:lnTo>
                    <a:pt x="832859" y="398145"/>
                  </a:lnTo>
                  <a:lnTo>
                    <a:pt x="806273" y="407670"/>
                  </a:lnTo>
                  <a:lnTo>
                    <a:pt x="805324" y="407670"/>
                  </a:lnTo>
                  <a:lnTo>
                    <a:pt x="778738" y="417195"/>
                  </a:lnTo>
                  <a:lnTo>
                    <a:pt x="778738" y="417195"/>
                  </a:lnTo>
                  <a:cubicBezTo>
                    <a:pt x="773042" y="416243"/>
                    <a:pt x="512885" y="367665"/>
                    <a:pt x="283112" y="409575"/>
                  </a:cubicBezTo>
                  <a:cubicBezTo>
                    <a:pt x="139741" y="435293"/>
                    <a:pt x="87520" y="448628"/>
                    <a:pt x="80873" y="449580"/>
                  </a:cubicBezTo>
                  <a:lnTo>
                    <a:pt x="80873" y="449580"/>
                  </a:lnTo>
                  <a:lnTo>
                    <a:pt x="6814" y="517208"/>
                  </a:lnTo>
                  <a:cubicBezTo>
                    <a:pt x="1117" y="521970"/>
                    <a:pt x="-1731" y="530543"/>
                    <a:pt x="1117" y="538163"/>
                  </a:cubicBezTo>
                  <a:lnTo>
                    <a:pt x="336283" y="1534478"/>
                  </a:lnTo>
                  <a:cubicBezTo>
                    <a:pt x="339131" y="1542098"/>
                    <a:pt x="346727" y="1547813"/>
                    <a:pt x="355272" y="1547813"/>
                  </a:cubicBezTo>
                  <a:cubicBezTo>
                    <a:pt x="465411" y="1544955"/>
                    <a:pt x="1182266" y="1523048"/>
                    <a:pt x="1182266" y="1523048"/>
                  </a:cubicBezTo>
                  <a:cubicBezTo>
                    <a:pt x="1182266" y="1523048"/>
                    <a:pt x="1774739" y="1101090"/>
                    <a:pt x="1866838" y="1036320"/>
                  </a:cubicBezTo>
                  <a:cubicBezTo>
                    <a:pt x="1873485" y="1031558"/>
                    <a:pt x="1876333" y="1022033"/>
                    <a:pt x="1874434" y="1014413"/>
                  </a:cubicBezTo>
                  <a:lnTo>
                    <a:pt x="1540218" y="18098"/>
                  </a:lnTo>
                  <a:cubicBezTo>
                    <a:pt x="1537370" y="10478"/>
                    <a:pt x="1530724" y="5715"/>
                    <a:pt x="1523128" y="4762"/>
                  </a:cubicBezTo>
                  <a:lnTo>
                    <a:pt x="1520279" y="4762"/>
                  </a:lnTo>
                  <a:close/>
                  <a:moveTo>
                    <a:pt x="960088" y="492443"/>
                  </a:moveTo>
                  <a:lnTo>
                    <a:pt x="1300001" y="250508"/>
                  </a:lnTo>
                  <a:cubicBezTo>
                    <a:pt x="1309496" y="243840"/>
                    <a:pt x="1323738" y="245745"/>
                    <a:pt x="1331334" y="256223"/>
                  </a:cubicBezTo>
                  <a:cubicBezTo>
                    <a:pt x="1337980" y="266700"/>
                    <a:pt x="1336081" y="280035"/>
                    <a:pt x="1325637" y="287655"/>
                  </a:cubicBezTo>
                  <a:lnTo>
                    <a:pt x="985724" y="529590"/>
                  </a:lnTo>
                  <a:cubicBezTo>
                    <a:pt x="983825" y="530543"/>
                    <a:pt x="981926" y="531495"/>
                    <a:pt x="980027" y="532448"/>
                  </a:cubicBezTo>
                  <a:cubicBezTo>
                    <a:pt x="970533" y="535305"/>
                    <a:pt x="961038" y="532448"/>
                    <a:pt x="955341" y="523875"/>
                  </a:cubicBezTo>
                  <a:cubicBezTo>
                    <a:pt x="948695" y="513398"/>
                    <a:pt x="950594" y="500063"/>
                    <a:pt x="961038" y="492443"/>
                  </a:cubicBezTo>
                  <a:lnTo>
                    <a:pt x="960088" y="492443"/>
                  </a:lnTo>
                  <a:close/>
                  <a:moveTo>
                    <a:pt x="995219" y="595313"/>
                  </a:moveTo>
                  <a:lnTo>
                    <a:pt x="1335132" y="353378"/>
                  </a:lnTo>
                  <a:cubicBezTo>
                    <a:pt x="1344626" y="346710"/>
                    <a:pt x="1358868" y="348615"/>
                    <a:pt x="1366464" y="359093"/>
                  </a:cubicBezTo>
                  <a:cubicBezTo>
                    <a:pt x="1373111" y="369570"/>
                    <a:pt x="1371212" y="382905"/>
                    <a:pt x="1360767" y="390525"/>
                  </a:cubicBezTo>
                  <a:lnTo>
                    <a:pt x="1020855" y="632460"/>
                  </a:lnTo>
                  <a:cubicBezTo>
                    <a:pt x="1018956" y="633413"/>
                    <a:pt x="1017057" y="634365"/>
                    <a:pt x="1015158" y="635318"/>
                  </a:cubicBezTo>
                  <a:cubicBezTo>
                    <a:pt x="1005663" y="638175"/>
                    <a:pt x="996169" y="635318"/>
                    <a:pt x="990472" y="626745"/>
                  </a:cubicBezTo>
                  <a:cubicBezTo>
                    <a:pt x="983825" y="616268"/>
                    <a:pt x="985724" y="602933"/>
                    <a:pt x="996169" y="595313"/>
                  </a:cubicBezTo>
                  <a:lnTo>
                    <a:pt x="995219" y="595313"/>
                  </a:lnTo>
                  <a:close/>
                  <a:moveTo>
                    <a:pt x="1029400" y="698183"/>
                  </a:moveTo>
                  <a:lnTo>
                    <a:pt x="1369313" y="456248"/>
                  </a:lnTo>
                  <a:cubicBezTo>
                    <a:pt x="1378807" y="449580"/>
                    <a:pt x="1393050" y="451485"/>
                    <a:pt x="1400645" y="461963"/>
                  </a:cubicBezTo>
                  <a:cubicBezTo>
                    <a:pt x="1407292" y="472440"/>
                    <a:pt x="1405393" y="485775"/>
                    <a:pt x="1394949" y="493395"/>
                  </a:cubicBezTo>
                  <a:lnTo>
                    <a:pt x="1055036" y="735330"/>
                  </a:lnTo>
                  <a:cubicBezTo>
                    <a:pt x="1053137" y="736283"/>
                    <a:pt x="1051238" y="737235"/>
                    <a:pt x="1049339" y="738188"/>
                  </a:cubicBezTo>
                  <a:cubicBezTo>
                    <a:pt x="1039844" y="741045"/>
                    <a:pt x="1030350" y="738188"/>
                    <a:pt x="1024653" y="729615"/>
                  </a:cubicBezTo>
                  <a:cubicBezTo>
                    <a:pt x="1018006" y="719138"/>
                    <a:pt x="1019905" y="705803"/>
                    <a:pt x="1030350" y="698183"/>
                  </a:cubicBezTo>
                  <a:lnTo>
                    <a:pt x="1029400" y="698183"/>
                  </a:lnTo>
                  <a:close/>
                  <a:moveTo>
                    <a:pt x="1063581" y="801053"/>
                  </a:moveTo>
                  <a:lnTo>
                    <a:pt x="1403494" y="559118"/>
                  </a:lnTo>
                  <a:cubicBezTo>
                    <a:pt x="1412989" y="552450"/>
                    <a:pt x="1427231" y="554355"/>
                    <a:pt x="1434827" y="564833"/>
                  </a:cubicBezTo>
                  <a:cubicBezTo>
                    <a:pt x="1441473" y="575310"/>
                    <a:pt x="1439574" y="588645"/>
                    <a:pt x="1429130" y="596265"/>
                  </a:cubicBezTo>
                  <a:lnTo>
                    <a:pt x="1089217" y="838200"/>
                  </a:lnTo>
                  <a:cubicBezTo>
                    <a:pt x="1087318" y="839153"/>
                    <a:pt x="1085419" y="840105"/>
                    <a:pt x="1083520" y="841058"/>
                  </a:cubicBezTo>
                  <a:cubicBezTo>
                    <a:pt x="1074026" y="843915"/>
                    <a:pt x="1064531" y="841058"/>
                    <a:pt x="1058834" y="832485"/>
                  </a:cubicBezTo>
                  <a:cubicBezTo>
                    <a:pt x="1052188" y="822008"/>
                    <a:pt x="1054087" y="808673"/>
                    <a:pt x="1064531" y="801053"/>
                  </a:cubicBezTo>
                  <a:lnTo>
                    <a:pt x="1063581" y="801053"/>
                  </a:lnTo>
                  <a:close/>
                  <a:moveTo>
                    <a:pt x="1098712" y="904875"/>
                  </a:moveTo>
                  <a:lnTo>
                    <a:pt x="1438625" y="662940"/>
                  </a:lnTo>
                  <a:cubicBezTo>
                    <a:pt x="1449069" y="656273"/>
                    <a:pt x="1462361" y="658178"/>
                    <a:pt x="1469957" y="668655"/>
                  </a:cubicBezTo>
                  <a:cubicBezTo>
                    <a:pt x="1476604" y="679133"/>
                    <a:pt x="1474705" y="692468"/>
                    <a:pt x="1464260" y="700088"/>
                  </a:cubicBezTo>
                  <a:lnTo>
                    <a:pt x="1124348" y="942023"/>
                  </a:lnTo>
                  <a:cubicBezTo>
                    <a:pt x="1122449" y="942975"/>
                    <a:pt x="1120550" y="943928"/>
                    <a:pt x="1118651" y="944880"/>
                  </a:cubicBezTo>
                  <a:cubicBezTo>
                    <a:pt x="1109156" y="947738"/>
                    <a:pt x="1099661" y="944880"/>
                    <a:pt x="1093965" y="936308"/>
                  </a:cubicBezTo>
                  <a:cubicBezTo>
                    <a:pt x="1087318" y="925830"/>
                    <a:pt x="1089217" y="912495"/>
                    <a:pt x="1099661" y="904875"/>
                  </a:cubicBezTo>
                  <a:lnTo>
                    <a:pt x="1098712" y="904875"/>
                  </a:lnTo>
                  <a:close/>
                  <a:moveTo>
                    <a:pt x="1132893" y="1007745"/>
                  </a:moveTo>
                  <a:lnTo>
                    <a:pt x="1472806" y="765810"/>
                  </a:lnTo>
                  <a:cubicBezTo>
                    <a:pt x="1482300" y="759143"/>
                    <a:pt x="1496542" y="761048"/>
                    <a:pt x="1504138" y="771525"/>
                  </a:cubicBezTo>
                  <a:cubicBezTo>
                    <a:pt x="1510785" y="782003"/>
                    <a:pt x="1508886" y="795338"/>
                    <a:pt x="1498442" y="802958"/>
                  </a:cubicBezTo>
                  <a:lnTo>
                    <a:pt x="1158529" y="1044893"/>
                  </a:lnTo>
                  <a:cubicBezTo>
                    <a:pt x="1156630" y="1045845"/>
                    <a:pt x="1154731" y="1046798"/>
                    <a:pt x="1152832" y="1047750"/>
                  </a:cubicBezTo>
                  <a:cubicBezTo>
                    <a:pt x="1143337" y="1050608"/>
                    <a:pt x="1133843" y="1047750"/>
                    <a:pt x="1128146" y="1039178"/>
                  </a:cubicBezTo>
                  <a:cubicBezTo>
                    <a:pt x="1121499" y="1028700"/>
                    <a:pt x="1123398" y="1015365"/>
                    <a:pt x="1133843" y="1007745"/>
                  </a:cubicBezTo>
                  <a:lnTo>
                    <a:pt x="1132893" y="1007745"/>
                  </a:lnTo>
                  <a:close/>
                  <a:moveTo>
                    <a:pt x="1168024" y="1110615"/>
                  </a:moveTo>
                  <a:lnTo>
                    <a:pt x="1507936" y="868680"/>
                  </a:lnTo>
                  <a:cubicBezTo>
                    <a:pt x="1517431" y="862013"/>
                    <a:pt x="1531673" y="863918"/>
                    <a:pt x="1539269" y="874395"/>
                  </a:cubicBezTo>
                  <a:cubicBezTo>
                    <a:pt x="1545915" y="884873"/>
                    <a:pt x="1544016" y="898208"/>
                    <a:pt x="1533572" y="905828"/>
                  </a:cubicBezTo>
                  <a:lnTo>
                    <a:pt x="1193660" y="1147763"/>
                  </a:lnTo>
                  <a:cubicBezTo>
                    <a:pt x="1191761" y="1148715"/>
                    <a:pt x="1189862" y="1149668"/>
                    <a:pt x="1187963" y="1150620"/>
                  </a:cubicBezTo>
                  <a:cubicBezTo>
                    <a:pt x="1178468" y="1153478"/>
                    <a:pt x="1168973" y="1150620"/>
                    <a:pt x="1163276" y="1142048"/>
                  </a:cubicBezTo>
                  <a:cubicBezTo>
                    <a:pt x="1156630" y="1131570"/>
                    <a:pt x="1158529" y="1118235"/>
                    <a:pt x="1168973" y="1110615"/>
                  </a:cubicBezTo>
                  <a:lnTo>
                    <a:pt x="1168024" y="1110615"/>
                  </a:lnTo>
                  <a:close/>
                  <a:moveTo>
                    <a:pt x="295455" y="605790"/>
                  </a:moveTo>
                  <a:cubicBezTo>
                    <a:pt x="295455" y="593408"/>
                    <a:pt x="304950" y="582930"/>
                    <a:pt x="317293" y="582930"/>
                  </a:cubicBezTo>
                  <a:lnTo>
                    <a:pt x="734113" y="568643"/>
                  </a:lnTo>
                  <a:cubicBezTo>
                    <a:pt x="746456" y="568643"/>
                    <a:pt x="756901" y="578168"/>
                    <a:pt x="756901" y="590550"/>
                  </a:cubicBezTo>
                  <a:cubicBezTo>
                    <a:pt x="756901" y="601028"/>
                    <a:pt x="751204" y="609600"/>
                    <a:pt x="741709" y="612458"/>
                  </a:cubicBezTo>
                  <a:cubicBezTo>
                    <a:pt x="732214" y="615315"/>
                    <a:pt x="737911" y="613410"/>
                    <a:pt x="735063" y="613410"/>
                  </a:cubicBezTo>
                  <a:lnTo>
                    <a:pt x="318243" y="627698"/>
                  </a:lnTo>
                  <a:cubicBezTo>
                    <a:pt x="305899" y="627698"/>
                    <a:pt x="295455" y="618173"/>
                    <a:pt x="295455" y="605790"/>
                  </a:cubicBezTo>
                  <a:lnTo>
                    <a:pt x="295455" y="605790"/>
                  </a:lnTo>
                  <a:close/>
                  <a:moveTo>
                    <a:pt x="329636" y="708660"/>
                  </a:moveTo>
                  <a:cubicBezTo>
                    <a:pt x="329636" y="696278"/>
                    <a:pt x="339131" y="685800"/>
                    <a:pt x="351474" y="685800"/>
                  </a:cubicBezTo>
                  <a:lnTo>
                    <a:pt x="768294" y="671513"/>
                  </a:lnTo>
                  <a:cubicBezTo>
                    <a:pt x="780637" y="671513"/>
                    <a:pt x="791082" y="681038"/>
                    <a:pt x="791082" y="693420"/>
                  </a:cubicBezTo>
                  <a:cubicBezTo>
                    <a:pt x="791082" y="703898"/>
                    <a:pt x="785385" y="712470"/>
                    <a:pt x="775890" y="715328"/>
                  </a:cubicBezTo>
                  <a:cubicBezTo>
                    <a:pt x="766395" y="718185"/>
                    <a:pt x="772092" y="716280"/>
                    <a:pt x="769244" y="716280"/>
                  </a:cubicBezTo>
                  <a:lnTo>
                    <a:pt x="352424" y="730568"/>
                  </a:lnTo>
                  <a:cubicBezTo>
                    <a:pt x="340080" y="730568"/>
                    <a:pt x="329636" y="721043"/>
                    <a:pt x="329636" y="708660"/>
                  </a:cubicBezTo>
                  <a:lnTo>
                    <a:pt x="329636" y="708660"/>
                  </a:lnTo>
                  <a:close/>
                  <a:moveTo>
                    <a:pt x="364767" y="811530"/>
                  </a:moveTo>
                  <a:cubicBezTo>
                    <a:pt x="364767" y="799148"/>
                    <a:pt x="374262" y="788670"/>
                    <a:pt x="386605" y="788670"/>
                  </a:cubicBezTo>
                  <a:lnTo>
                    <a:pt x="803425" y="774383"/>
                  </a:lnTo>
                  <a:cubicBezTo>
                    <a:pt x="815768" y="774383"/>
                    <a:pt x="826212" y="783908"/>
                    <a:pt x="826212" y="796290"/>
                  </a:cubicBezTo>
                  <a:cubicBezTo>
                    <a:pt x="826212" y="806768"/>
                    <a:pt x="820515" y="815340"/>
                    <a:pt x="811021" y="818198"/>
                  </a:cubicBezTo>
                  <a:cubicBezTo>
                    <a:pt x="801526" y="821055"/>
                    <a:pt x="807223" y="819150"/>
                    <a:pt x="804374" y="819150"/>
                  </a:cubicBezTo>
                  <a:lnTo>
                    <a:pt x="387554" y="833438"/>
                  </a:lnTo>
                  <a:cubicBezTo>
                    <a:pt x="375211" y="833438"/>
                    <a:pt x="364767" y="823913"/>
                    <a:pt x="364767" y="811530"/>
                  </a:cubicBezTo>
                  <a:lnTo>
                    <a:pt x="364767" y="811530"/>
                  </a:lnTo>
                  <a:close/>
                  <a:moveTo>
                    <a:pt x="398948" y="915353"/>
                  </a:moveTo>
                  <a:cubicBezTo>
                    <a:pt x="398948" y="902970"/>
                    <a:pt x="408443" y="892493"/>
                    <a:pt x="420786" y="892493"/>
                  </a:cubicBezTo>
                  <a:lnTo>
                    <a:pt x="837606" y="878205"/>
                  </a:lnTo>
                  <a:cubicBezTo>
                    <a:pt x="849949" y="878205"/>
                    <a:pt x="860393" y="887730"/>
                    <a:pt x="860393" y="900113"/>
                  </a:cubicBezTo>
                  <a:cubicBezTo>
                    <a:pt x="860393" y="910590"/>
                    <a:pt x="854697" y="919163"/>
                    <a:pt x="845202" y="922020"/>
                  </a:cubicBezTo>
                  <a:cubicBezTo>
                    <a:pt x="835707" y="924878"/>
                    <a:pt x="841404" y="922973"/>
                    <a:pt x="838555" y="922973"/>
                  </a:cubicBezTo>
                  <a:lnTo>
                    <a:pt x="421735" y="937260"/>
                  </a:lnTo>
                  <a:cubicBezTo>
                    <a:pt x="409392" y="937260"/>
                    <a:pt x="398948" y="927735"/>
                    <a:pt x="398948" y="915353"/>
                  </a:cubicBezTo>
                  <a:lnTo>
                    <a:pt x="398948" y="915353"/>
                  </a:lnTo>
                  <a:close/>
                  <a:moveTo>
                    <a:pt x="434079" y="1018223"/>
                  </a:moveTo>
                  <a:cubicBezTo>
                    <a:pt x="434079" y="1005840"/>
                    <a:pt x="443573" y="995363"/>
                    <a:pt x="455917" y="995363"/>
                  </a:cubicBezTo>
                  <a:lnTo>
                    <a:pt x="872737" y="981075"/>
                  </a:lnTo>
                  <a:cubicBezTo>
                    <a:pt x="885080" y="981075"/>
                    <a:pt x="895524" y="990600"/>
                    <a:pt x="895524" y="1002983"/>
                  </a:cubicBezTo>
                  <a:cubicBezTo>
                    <a:pt x="895524" y="1013460"/>
                    <a:pt x="889827" y="1022033"/>
                    <a:pt x="880332" y="1024890"/>
                  </a:cubicBezTo>
                  <a:cubicBezTo>
                    <a:pt x="870838" y="1027748"/>
                    <a:pt x="876535" y="1025843"/>
                    <a:pt x="873686" y="1025843"/>
                  </a:cubicBezTo>
                  <a:lnTo>
                    <a:pt x="456866" y="1040130"/>
                  </a:lnTo>
                  <a:cubicBezTo>
                    <a:pt x="444523" y="1040130"/>
                    <a:pt x="434079" y="1030605"/>
                    <a:pt x="434079" y="1018223"/>
                  </a:cubicBezTo>
                  <a:lnTo>
                    <a:pt x="434079" y="1018223"/>
                  </a:lnTo>
                  <a:close/>
                  <a:moveTo>
                    <a:pt x="468260" y="1121093"/>
                  </a:moveTo>
                  <a:cubicBezTo>
                    <a:pt x="468260" y="1108710"/>
                    <a:pt x="477755" y="1098233"/>
                    <a:pt x="490098" y="1098233"/>
                  </a:cubicBezTo>
                  <a:lnTo>
                    <a:pt x="906918" y="1083945"/>
                  </a:lnTo>
                  <a:cubicBezTo>
                    <a:pt x="919261" y="1083945"/>
                    <a:pt x="929705" y="1093470"/>
                    <a:pt x="929705" y="1105853"/>
                  </a:cubicBezTo>
                  <a:cubicBezTo>
                    <a:pt x="929705" y="1116330"/>
                    <a:pt x="924008" y="1124903"/>
                    <a:pt x="914514" y="1127760"/>
                  </a:cubicBezTo>
                  <a:cubicBezTo>
                    <a:pt x="905019" y="1130618"/>
                    <a:pt x="910716" y="1128713"/>
                    <a:pt x="907867" y="1128713"/>
                  </a:cubicBezTo>
                  <a:lnTo>
                    <a:pt x="491047" y="1143000"/>
                  </a:lnTo>
                  <a:cubicBezTo>
                    <a:pt x="478704" y="1143000"/>
                    <a:pt x="468260" y="1133475"/>
                    <a:pt x="468260" y="1121093"/>
                  </a:cubicBezTo>
                  <a:lnTo>
                    <a:pt x="468260" y="1121093"/>
                  </a:lnTo>
                  <a:close/>
                  <a:moveTo>
                    <a:pt x="503390" y="1223963"/>
                  </a:moveTo>
                  <a:cubicBezTo>
                    <a:pt x="503390" y="1211580"/>
                    <a:pt x="512885" y="1201103"/>
                    <a:pt x="525228" y="1201103"/>
                  </a:cubicBezTo>
                  <a:lnTo>
                    <a:pt x="942048" y="1186815"/>
                  </a:lnTo>
                  <a:cubicBezTo>
                    <a:pt x="954392" y="1186815"/>
                    <a:pt x="964836" y="1196340"/>
                    <a:pt x="964836" y="1208723"/>
                  </a:cubicBezTo>
                  <a:cubicBezTo>
                    <a:pt x="964836" y="1219200"/>
                    <a:pt x="959139" y="1227773"/>
                    <a:pt x="949644" y="1230630"/>
                  </a:cubicBezTo>
                  <a:cubicBezTo>
                    <a:pt x="940149" y="1233488"/>
                    <a:pt x="945846" y="1231583"/>
                    <a:pt x="942998" y="1231583"/>
                  </a:cubicBezTo>
                  <a:lnTo>
                    <a:pt x="526178" y="1245870"/>
                  </a:lnTo>
                  <a:cubicBezTo>
                    <a:pt x="513835" y="1245870"/>
                    <a:pt x="503390" y="1236345"/>
                    <a:pt x="503390" y="1223963"/>
                  </a:cubicBezTo>
                  <a:lnTo>
                    <a:pt x="503390" y="1223963"/>
                  </a:lnTo>
                  <a:close/>
                  <a:moveTo>
                    <a:pt x="832859" y="398145"/>
                  </a:moveTo>
                  <a:lnTo>
                    <a:pt x="1167074" y="1391603"/>
                  </a:lnTo>
                  <a:lnTo>
                    <a:pt x="1728215" y="989648"/>
                  </a:lnTo>
                  <a:cubicBezTo>
                    <a:pt x="1734861" y="984885"/>
                    <a:pt x="1737710" y="975360"/>
                    <a:pt x="1734861" y="967740"/>
                  </a:cubicBezTo>
                  <a:lnTo>
                    <a:pt x="1421534" y="32385"/>
                  </a:lnTo>
                  <a:lnTo>
                    <a:pt x="1497492" y="38100"/>
                  </a:lnTo>
                  <a:cubicBezTo>
                    <a:pt x="1505088" y="38100"/>
                    <a:pt x="1512684" y="43815"/>
                    <a:pt x="1514583" y="51435"/>
                  </a:cubicBezTo>
                  <a:lnTo>
                    <a:pt x="1835506" y="1005840"/>
                  </a:lnTo>
                  <a:cubicBezTo>
                    <a:pt x="1838354" y="1014413"/>
                    <a:pt x="1828859" y="1025843"/>
                    <a:pt x="1822213" y="1030605"/>
                  </a:cubicBezTo>
                  <a:cubicBezTo>
                    <a:pt x="1736760" y="1090613"/>
                    <a:pt x="1167074" y="1482090"/>
                    <a:pt x="1166125" y="1480185"/>
                  </a:cubicBezTo>
                  <a:cubicBezTo>
                    <a:pt x="1074975" y="1484948"/>
                    <a:pt x="475856" y="1516380"/>
                    <a:pt x="372363" y="1520190"/>
                  </a:cubicBezTo>
                  <a:cubicBezTo>
                    <a:pt x="363817" y="1520190"/>
                    <a:pt x="356222" y="1515428"/>
                    <a:pt x="353373" y="1506855"/>
                  </a:cubicBezTo>
                  <a:lnTo>
                    <a:pt x="32450" y="552450"/>
                  </a:lnTo>
                  <a:cubicBezTo>
                    <a:pt x="29602" y="544830"/>
                    <a:pt x="32450" y="536258"/>
                    <a:pt x="38147" y="531495"/>
                  </a:cubicBezTo>
                  <a:lnTo>
                    <a:pt x="95116" y="481013"/>
                  </a:lnTo>
                  <a:lnTo>
                    <a:pt x="410342" y="1416368"/>
                  </a:lnTo>
                  <a:cubicBezTo>
                    <a:pt x="413190" y="1423988"/>
                    <a:pt x="420786" y="1429703"/>
                    <a:pt x="429331" y="1429703"/>
                  </a:cubicBezTo>
                  <a:lnTo>
                    <a:pt x="1112954" y="1411605"/>
                  </a:lnTo>
                  <a:lnTo>
                    <a:pt x="778738" y="417195"/>
                  </a:lnTo>
                </a:path>
              </a:pathLst>
            </a:custGeom>
            <a:solidFill>
              <a:srgbClr val="869DAE"/>
            </a:solidFill>
            <a:ln w="9480" cap="flat">
              <a:noFill/>
              <a:prstDash val="solid"/>
              <a:miter/>
            </a:ln>
          </p:spPr>
          <p:txBody>
            <a:bodyPr rtlCol="0" anchor="ctr"/>
            <a:lstStyle/>
            <a:p>
              <a:endParaRPr lang="en-GB"/>
            </a:p>
          </p:txBody>
        </p:sp>
      </p:grpSp>
      <p:grpSp>
        <p:nvGrpSpPr>
          <p:cNvPr id="244" name="Group 243">
            <a:extLst>
              <a:ext uri="{FF2B5EF4-FFF2-40B4-BE49-F238E27FC236}">
                <a16:creationId xmlns:a16="http://schemas.microsoft.com/office/drawing/2014/main" id="{B4F58F66-01C2-2096-A49B-74E286AC9AB2}"/>
              </a:ext>
            </a:extLst>
          </p:cNvPr>
          <p:cNvGrpSpPr/>
          <p:nvPr userDrawn="1"/>
        </p:nvGrpSpPr>
        <p:grpSpPr>
          <a:xfrm>
            <a:off x="1744636" y="1263390"/>
            <a:ext cx="1373453" cy="1129227"/>
            <a:chOff x="8337955" y="559071"/>
            <a:chExt cx="1996101" cy="1641157"/>
          </a:xfrm>
        </p:grpSpPr>
        <p:sp>
          <p:nvSpPr>
            <p:cNvPr id="245" name="Freeform 244">
              <a:extLst>
                <a:ext uri="{FF2B5EF4-FFF2-40B4-BE49-F238E27FC236}">
                  <a16:creationId xmlns:a16="http://schemas.microsoft.com/office/drawing/2014/main" id="{093DB130-162B-50FB-12A5-31ADBEE3E3BC}"/>
                </a:ext>
              </a:extLst>
            </p:cNvPr>
            <p:cNvSpPr/>
            <p:nvPr/>
          </p:nvSpPr>
          <p:spPr>
            <a:xfrm>
              <a:off x="8348235" y="559071"/>
              <a:ext cx="1985821" cy="1641157"/>
            </a:xfrm>
            <a:custGeom>
              <a:avLst/>
              <a:gdLst>
                <a:gd name="connsiteX0" fmla="*/ 1605897 w 1985821"/>
                <a:gd name="connsiteY0" fmla="*/ 3810 h 1641157"/>
                <a:gd name="connsiteX1" fmla="*/ 1488162 w 1985821"/>
                <a:gd name="connsiteY1" fmla="*/ 0 h 1641157"/>
                <a:gd name="connsiteX2" fmla="*/ 1488162 w 1985821"/>
                <a:gd name="connsiteY2" fmla="*/ 0 h 1641157"/>
                <a:gd name="connsiteX3" fmla="*/ 1291620 w 1985821"/>
                <a:gd name="connsiteY3" fmla="*/ 96203 h 1641157"/>
                <a:gd name="connsiteX4" fmla="*/ 880497 w 1985821"/>
                <a:gd name="connsiteY4" fmla="*/ 422910 h 1641157"/>
                <a:gd name="connsiteX5" fmla="*/ 880497 w 1985821"/>
                <a:gd name="connsiteY5" fmla="*/ 422910 h 1641157"/>
                <a:gd name="connsiteX6" fmla="*/ 822579 w 1985821"/>
                <a:gd name="connsiteY6" fmla="*/ 442913 h 1641157"/>
                <a:gd name="connsiteX7" fmla="*/ 822579 w 1985821"/>
                <a:gd name="connsiteY7" fmla="*/ 442913 h 1641157"/>
                <a:gd name="connsiteX8" fmla="*/ 298468 w 1985821"/>
                <a:gd name="connsiteY8" fmla="*/ 437198 h 1641157"/>
                <a:gd name="connsiteX9" fmla="*/ 84836 w 1985821"/>
                <a:gd name="connsiteY9" fmla="*/ 481013 h 1641157"/>
                <a:gd name="connsiteX10" fmla="*/ 84836 w 1985821"/>
                <a:gd name="connsiteY10" fmla="*/ 481013 h 1641157"/>
                <a:gd name="connsiteX11" fmla="*/ 6979 w 1985821"/>
                <a:gd name="connsiteY11" fmla="*/ 552450 h 1641157"/>
                <a:gd name="connsiteX12" fmla="*/ 1282 w 1985821"/>
                <a:gd name="connsiteY12" fmla="*/ 574358 h 1641157"/>
                <a:gd name="connsiteX13" fmla="*/ 360184 w 1985821"/>
                <a:gd name="connsiteY13" fmla="*/ 1626870 h 1641157"/>
                <a:gd name="connsiteX14" fmla="*/ 380123 w 1985821"/>
                <a:gd name="connsiteY14" fmla="*/ 1641158 h 1641157"/>
                <a:gd name="connsiteX15" fmla="*/ 1255540 w 1985821"/>
                <a:gd name="connsiteY15" fmla="*/ 1610678 h 1641157"/>
                <a:gd name="connsiteX16" fmla="*/ 1977142 w 1985821"/>
                <a:gd name="connsiteY16" fmla="*/ 1092518 h 1641157"/>
                <a:gd name="connsiteX17" fmla="*/ 1984738 w 1985821"/>
                <a:gd name="connsiteY17" fmla="*/ 1068705 h 1641157"/>
                <a:gd name="connsiteX18" fmla="*/ 1625836 w 1985821"/>
                <a:gd name="connsiteY18" fmla="*/ 16193 h 1641157"/>
                <a:gd name="connsiteX19" fmla="*/ 1607796 w 1985821"/>
                <a:gd name="connsiteY19" fmla="*/ 1905 h 1641157"/>
                <a:gd name="connsiteX20" fmla="*/ 1605897 w 1985821"/>
                <a:gd name="connsiteY20" fmla="*/ 3810 h 1641157"/>
                <a:gd name="connsiteX21" fmla="*/ 456081 w 1985821"/>
                <a:gd name="connsiteY21" fmla="*/ 1526858 h 1641157"/>
                <a:gd name="connsiteX22" fmla="*/ 469374 w 1985821"/>
                <a:gd name="connsiteY22" fmla="*/ 1526858 h 1641157"/>
                <a:gd name="connsiteX23" fmla="*/ 456081 w 1985821"/>
                <a:gd name="connsiteY23" fmla="*/ 1526858 h 16411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985821" h="1641157">
                  <a:moveTo>
                    <a:pt x="1605897" y="3810"/>
                  </a:moveTo>
                  <a:lnTo>
                    <a:pt x="1488162" y="0"/>
                  </a:lnTo>
                  <a:lnTo>
                    <a:pt x="1488162" y="0"/>
                  </a:lnTo>
                  <a:cubicBezTo>
                    <a:pt x="1482465" y="1905"/>
                    <a:pt x="1421698" y="29528"/>
                    <a:pt x="1291620" y="96203"/>
                  </a:cubicBezTo>
                  <a:cubicBezTo>
                    <a:pt x="1071342" y="209550"/>
                    <a:pt x="885244" y="418148"/>
                    <a:pt x="880497" y="422910"/>
                  </a:cubicBezTo>
                  <a:lnTo>
                    <a:pt x="880497" y="422910"/>
                  </a:lnTo>
                  <a:lnTo>
                    <a:pt x="822579" y="442913"/>
                  </a:lnTo>
                  <a:lnTo>
                    <a:pt x="822579" y="442913"/>
                  </a:lnTo>
                  <a:cubicBezTo>
                    <a:pt x="815932" y="441960"/>
                    <a:pt x="541534" y="391478"/>
                    <a:pt x="298468" y="437198"/>
                  </a:cubicBezTo>
                  <a:cubicBezTo>
                    <a:pt x="146552" y="465773"/>
                    <a:pt x="91482" y="479108"/>
                    <a:pt x="84836" y="481013"/>
                  </a:cubicBezTo>
                  <a:lnTo>
                    <a:pt x="84836" y="481013"/>
                  </a:lnTo>
                  <a:lnTo>
                    <a:pt x="6979" y="552450"/>
                  </a:lnTo>
                  <a:cubicBezTo>
                    <a:pt x="332" y="558165"/>
                    <a:pt x="-1567" y="566738"/>
                    <a:pt x="1282" y="574358"/>
                  </a:cubicBezTo>
                  <a:lnTo>
                    <a:pt x="360184" y="1626870"/>
                  </a:lnTo>
                  <a:cubicBezTo>
                    <a:pt x="363032" y="1635443"/>
                    <a:pt x="371578" y="1641158"/>
                    <a:pt x="380123" y="1641158"/>
                  </a:cubicBezTo>
                  <a:cubicBezTo>
                    <a:pt x="496908" y="1637348"/>
                    <a:pt x="1255540" y="1610678"/>
                    <a:pt x="1255540" y="1610678"/>
                  </a:cubicBezTo>
                  <a:cubicBezTo>
                    <a:pt x="1255540" y="1610678"/>
                    <a:pt x="1880295" y="1162050"/>
                    <a:pt x="1977142" y="1092518"/>
                  </a:cubicBezTo>
                  <a:cubicBezTo>
                    <a:pt x="1984738" y="1086803"/>
                    <a:pt x="1987586" y="1077278"/>
                    <a:pt x="1984738" y="1068705"/>
                  </a:cubicBezTo>
                  <a:lnTo>
                    <a:pt x="1625836" y="16193"/>
                  </a:lnTo>
                  <a:cubicBezTo>
                    <a:pt x="1622987" y="8573"/>
                    <a:pt x="1615391" y="2858"/>
                    <a:pt x="1607796" y="1905"/>
                  </a:cubicBezTo>
                  <a:lnTo>
                    <a:pt x="1605897" y="3810"/>
                  </a:lnTo>
                  <a:close/>
                  <a:moveTo>
                    <a:pt x="456081" y="1526858"/>
                  </a:moveTo>
                  <a:lnTo>
                    <a:pt x="469374" y="1526858"/>
                  </a:lnTo>
                  <a:lnTo>
                    <a:pt x="456081" y="1526858"/>
                  </a:lnTo>
                  <a:close/>
                </a:path>
              </a:pathLst>
            </a:custGeom>
            <a:solidFill>
              <a:srgbClr val="FFFFFF"/>
            </a:solidFill>
            <a:ln w="9480" cap="flat">
              <a:noFill/>
              <a:prstDash val="solid"/>
              <a:miter/>
            </a:ln>
          </p:spPr>
          <p:txBody>
            <a:bodyPr rtlCol="0" anchor="ctr"/>
            <a:lstStyle/>
            <a:p>
              <a:endParaRPr lang="en-GB"/>
            </a:p>
          </p:txBody>
        </p:sp>
        <p:sp>
          <p:nvSpPr>
            <p:cNvPr id="246" name="Freeform 245">
              <a:extLst>
                <a:ext uri="{FF2B5EF4-FFF2-40B4-BE49-F238E27FC236}">
                  <a16:creationId xmlns:a16="http://schemas.microsoft.com/office/drawing/2014/main" id="{A03A6AE0-4D5E-3212-8462-347D0333B6A1}"/>
                </a:ext>
              </a:extLst>
            </p:cNvPr>
            <p:cNvSpPr/>
            <p:nvPr/>
          </p:nvSpPr>
          <p:spPr>
            <a:xfrm>
              <a:off x="8337955" y="562881"/>
              <a:ext cx="1875011" cy="1547812"/>
            </a:xfrm>
            <a:custGeom>
              <a:avLst/>
              <a:gdLst>
                <a:gd name="connsiteX0" fmla="*/ 1520279 w 1875011"/>
                <a:gd name="connsiteY0" fmla="*/ 4762 h 1547812"/>
                <a:gd name="connsiteX1" fmla="*/ 1409191 w 1875011"/>
                <a:gd name="connsiteY1" fmla="*/ 0 h 1547812"/>
                <a:gd name="connsiteX2" fmla="*/ 1409191 w 1875011"/>
                <a:gd name="connsiteY2" fmla="*/ 0 h 1547812"/>
                <a:gd name="connsiteX3" fmla="*/ 1223093 w 1875011"/>
                <a:gd name="connsiteY3" fmla="*/ 90488 h 1547812"/>
                <a:gd name="connsiteX4" fmla="*/ 832859 w 1875011"/>
                <a:gd name="connsiteY4" fmla="*/ 398145 h 1547812"/>
                <a:gd name="connsiteX5" fmla="*/ 832859 w 1875011"/>
                <a:gd name="connsiteY5" fmla="*/ 398145 h 1547812"/>
                <a:gd name="connsiteX6" fmla="*/ 806273 w 1875011"/>
                <a:gd name="connsiteY6" fmla="*/ 407670 h 1547812"/>
                <a:gd name="connsiteX7" fmla="*/ 805324 w 1875011"/>
                <a:gd name="connsiteY7" fmla="*/ 407670 h 1547812"/>
                <a:gd name="connsiteX8" fmla="*/ 778738 w 1875011"/>
                <a:gd name="connsiteY8" fmla="*/ 417195 h 1547812"/>
                <a:gd name="connsiteX9" fmla="*/ 778738 w 1875011"/>
                <a:gd name="connsiteY9" fmla="*/ 417195 h 1547812"/>
                <a:gd name="connsiteX10" fmla="*/ 283112 w 1875011"/>
                <a:gd name="connsiteY10" fmla="*/ 409575 h 1547812"/>
                <a:gd name="connsiteX11" fmla="*/ 80873 w 1875011"/>
                <a:gd name="connsiteY11" fmla="*/ 449580 h 1547812"/>
                <a:gd name="connsiteX12" fmla="*/ 80873 w 1875011"/>
                <a:gd name="connsiteY12" fmla="*/ 449580 h 1547812"/>
                <a:gd name="connsiteX13" fmla="*/ 6814 w 1875011"/>
                <a:gd name="connsiteY13" fmla="*/ 517208 h 1547812"/>
                <a:gd name="connsiteX14" fmla="*/ 1117 w 1875011"/>
                <a:gd name="connsiteY14" fmla="*/ 538163 h 1547812"/>
                <a:gd name="connsiteX15" fmla="*/ 336283 w 1875011"/>
                <a:gd name="connsiteY15" fmla="*/ 1534478 h 1547812"/>
                <a:gd name="connsiteX16" fmla="*/ 355272 w 1875011"/>
                <a:gd name="connsiteY16" fmla="*/ 1547813 h 1547812"/>
                <a:gd name="connsiteX17" fmla="*/ 1182266 w 1875011"/>
                <a:gd name="connsiteY17" fmla="*/ 1523048 h 1547812"/>
                <a:gd name="connsiteX18" fmla="*/ 1866838 w 1875011"/>
                <a:gd name="connsiteY18" fmla="*/ 1036320 h 1547812"/>
                <a:gd name="connsiteX19" fmla="*/ 1874434 w 1875011"/>
                <a:gd name="connsiteY19" fmla="*/ 1014413 h 1547812"/>
                <a:gd name="connsiteX20" fmla="*/ 1540218 w 1875011"/>
                <a:gd name="connsiteY20" fmla="*/ 18098 h 1547812"/>
                <a:gd name="connsiteX21" fmla="*/ 1523128 w 1875011"/>
                <a:gd name="connsiteY21" fmla="*/ 4762 h 1547812"/>
                <a:gd name="connsiteX22" fmla="*/ 1520279 w 1875011"/>
                <a:gd name="connsiteY22" fmla="*/ 4762 h 1547812"/>
                <a:gd name="connsiteX23" fmla="*/ 960088 w 1875011"/>
                <a:gd name="connsiteY23" fmla="*/ 492443 h 1547812"/>
                <a:gd name="connsiteX24" fmla="*/ 1300001 w 1875011"/>
                <a:gd name="connsiteY24" fmla="*/ 250508 h 1547812"/>
                <a:gd name="connsiteX25" fmla="*/ 1331334 w 1875011"/>
                <a:gd name="connsiteY25" fmla="*/ 256223 h 1547812"/>
                <a:gd name="connsiteX26" fmla="*/ 1325637 w 1875011"/>
                <a:gd name="connsiteY26" fmla="*/ 287655 h 1547812"/>
                <a:gd name="connsiteX27" fmla="*/ 985724 w 1875011"/>
                <a:gd name="connsiteY27" fmla="*/ 529590 h 1547812"/>
                <a:gd name="connsiteX28" fmla="*/ 980027 w 1875011"/>
                <a:gd name="connsiteY28" fmla="*/ 532448 h 1547812"/>
                <a:gd name="connsiteX29" fmla="*/ 955341 w 1875011"/>
                <a:gd name="connsiteY29" fmla="*/ 523875 h 1547812"/>
                <a:gd name="connsiteX30" fmla="*/ 961038 w 1875011"/>
                <a:gd name="connsiteY30" fmla="*/ 492443 h 1547812"/>
                <a:gd name="connsiteX31" fmla="*/ 960088 w 1875011"/>
                <a:gd name="connsiteY31" fmla="*/ 492443 h 1547812"/>
                <a:gd name="connsiteX32" fmla="*/ 995219 w 1875011"/>
                <a:gd name="connsiteY32" fmla="*/ 595313 h 1547812"/>
                <a:gd name="connsiteX33" fmla="*/ 1335132 w 1875011"/>
                <a:gd name="connsiteY33" fmla="*/ 353378 h 1547812"/>
                <a:gd name="connsiteX34" fmla="*/ 1366464 w 1875011"/>
                <a:gd name="connsiteY34" fmla="*/ 359093 h 1547812"/>
                <a:gd name="connsiteX35" fmla="*/ 1360767 w 1875011"/>
                <a:gd name="connsiteY35" fmla="*/ 390525 h 1547812"/>
                <a:gd name="connsiteX36" fmla="*/ 1020855 w 1875011"/>
                <a:gd name="connsiteY36" fmla="*/ 632460 h 1547812"/>
                <a:gd name="connsiteX37" fmla="*/ 1015158 w 1875011"/>
                <a:gd name="connsiteY37" fmla="*/ 635318 h 1547812"/>
                <a:gd name="connsiteX38" fmla="*/ 990472 w 1875011"/>
                <a:gd name="connsiteY38" fmla="*/ 626745 h 1547812"/>
                <a:gd name="connsiteX39" fmla="*/ 996169 w 1875011"/>
                <a:gd name="connsiteY39" fmla="*/ 595313 h 1547812"/>
                <a:gd name="connsiteX40" fmla="*/ 995219 w 1875011"/>
                <a:gd name="connsiteY40" fmla="*/ 595313 h 1547812"/>
                <a:gd name="connsiteX41" fmla="*/ 1029400 w 1875011"/>
                <a:gd name="connsiteY41" fmla="*/ 698183 h 1547812"/>
                <a:gd name="connsiteX42" fmla="*/ 1369313 w 1875011"/>
                <a:gd name="connsiteY42" fmla="*/ 456248 h 1547812"/>
                <a:gd name="connsiteX43" fmla="*/ 1400645 w 1875011"/>
                <a:gd name="connsiteY43" fmla="*/ 461963 h 1547812"/>
                <a:gd name="connsiteX44" fmla="*/ 1394949 w 1875011"/>
                <a:gd name="connsiteY44" fmla="*/ 493395 h 1547812"/>
                <a:gd name="connsiteX45" fmla="*/ 1055036 w 1875011"/>
                <a:gd name="connsiteY45" fmla="*/ 735330 h 1547812"/>
                <a:gd name="connsiteX46" fmla="*/ 1049339 w 1875011"/>
                <a:gd name="connsiteY46" fmla="*/ 738188 h 1547812"/>
                <a:gd name="connsiteX47" fmla="*/ 1024653 w 1875011"/>
                <a:gd name="connsiteY47" fmla="*/ 729615 h 1547812"/>
                <a:gd name="connsiteX48" fmla="*/ 1030350 w 1875011"/>
                <a:gd name="connsiteY48" fmla="*/ 698183 h 1547812"/>
                <a:gd name="connsiteX49" fmla="*/ 1029400 w 1875011"/>
                <a:gd name="connsiteY49" fmla="*/ 698183 h 1547812"/>
                <a:gd name="connsiteX50" fmla="*/ 1063581 w 1875011"/>
                <a:gd name="connsiteY50" fmla="*/ 801053 h 1547812"/>
                <a:gd name="connsiteX51" fmla="*/ 1403494 w 1875011"/>
                <a:gd name="connsiteY51" fmla="*/ 559118 h 1547812"/>
                <a:gd name="connsiteX52" fmla="*/ 1434827 w 1875011"/>
                <a:gd name="connsiteY52" fmla="*/ 564833 h 1547812"/>
                <a:gd name="connsiteX53" fmla="*/ 1429130 w 1875011"/>
                <a:gd name="connsiteY53" fmla="*/ 596265 h 1547812"/>
                <a:gd name="connsiteX54" fmla="*/ 1089217 w 1875011"/>
                <a:gd name="connsiteY54" fmla="*/ 838200 h 1547812"/>
                <a:gd name="connsiteX55" fmla="*/ 1083520 w 1875011"/>
                <a:gd name="connsiteY55" fmla="*/ 841058 h 1547812"/>
                <a:gd name="connsiteX56" fmla="*/ 1058834 w 1875011"/>
                <a:gd name="connsiteY56" fmla="*/ 832485 h 1547812"/>
                <a:gd name="connsiteX57" fmla="*/ 1064531 w 1875011"/>
                <a:gd name="connsiteY57" fmla="*/ 801053 h 1547812"/>
                <a:gd name="connsiteX58" fmla="*/ 1063581 w 1875011"/>
                <a:gd name="connsiteY58" fmla="*/ 801053 h 1547812"/>
                <a:gd name="connsiteX59" fmla="*/ 1098712 w 1875011"/>
                <a:gd name="connsiteY59" fmla="*/ 904875 h 1547812"/>
                <a:gd name="connsiteX60" fmla="*/ 1438625 w 1875011"/>
                <a:gd name="connsiteY60" fmla="*/ 662940 h 1547812"/>
                <a:gd name="connsiteX61" fmla="*/ 1469957 w 1875011"/>
                <a:gd name="connsiteY61" fmla="*/ 668655 h 1547812"/>
                <a:gd name="connsiteX62" fmla="*/ 1464260 w 1875011"/>
                <a:gd name="connsiteY62" fmla="*/ 700088 h 1547812"/>
                <a:gd name="connsiteX63" fmla="*/ 1124348 w 1875011"/>
                <a:gd name="connsiteY63" fmla="*/ 942023 h 1547812"/>
                <a:gd name="connsiteX64" fmla="*/ 1118651 w 1875011"/>
                <a:gd name="connsiteY64" fmla="*/ 944880 h 1547812"/>
                <a:gd name="connsiteX65" fmla="*/ 1093965 w 1875011"/>
                <a:gd name="connsiteY65" fmla="*/ 936308 h 1547812"/>
                <a:gd name="connsiteX66" fmla="*/ 1099661 w 1875011"/>
                <a:gd name="connsiteY66" fmla="*/ 904875 h 1547812"/>
                <a:gd name="connsiteX67" fmla="*/ 1098712 w 1875011"/>
                <a:gd name="connsiteY67" fmla="*/ 904875 h 1547812"/>
                <a:gd name="connsiteX68" fmla="*/ 1132893 w 1875011"/>
                <a:gd name="connsiteY68" fmla="*/ 1007745 h 1547812"/>
                <a:gd name="connsiteX69" fmla="*/ 1472806 w 1875011"/>
                <a:gd name="connsiteY69" fmla="*/ 765810 h 1547812"/>
                <a:gd name="connsiteX70" fmla="*/ 1504138 w 1875011"/>
                <a:gd name="connsiteY70" fmla="*/ 771525 h 1547812"/>
                <a:gd name="connsiteX71" fmla="*/ 1498442 w 1875011"/>
                <a:gd name="connsiteY71" fmla="*/ 802958 h 1547812"/>
                <a:gd name="connsiteX72" fmla="*/ 1158529 w 1875011"/>
                <a:gd name="connsiteY72" fmla="*/ 1044893 h 1547812"/>
                <a:gd name="connsiteX73" fmla="*/ 1152832 w 1875011"/>
                <a:gd name="connsiteY73" fmla="*/ 1047750 h 1547812"/>
                <a:gd name="connsiteX74" fmla="*/ 1128146 w 1875011"/>
                <a:gd name="connsiteY74" fmla="*/ 1039178 h 1547812"/>
                <a:gd name="connsiteX75" fmla="*/ 1133843 w 1875011"/>
                <a:gd name="connsiteY75" fmla="*/ 1007745 h 1547812"/>
                <a:gd name="connsiteX76" fmla="*/ 1132893 w 1875011"/>
                <a:gd name="connsiteY76" fmla="*/ 1007745 h 1547812"/>
                <a:gd name="connsiteX77" fmla="*/ 1168024 w 1875011"/>
                <a:gd name="connsiteY77" fmla="*/ 1110615 h 1547812"/>
                <a:gd name="connsiteX78" fmla="*/ 1507936 w 1875011"/>
                <a:gd name="connsiteY78" fmla="*/ 868680 h 1547812"/>
                <a:gd name="connsiteX79" fmla="*/ 1539269 w 1875011"/>
                <a:gd name="connsiteY79" fmla="*/ 874395 h 1547812"/>
                <a:gd name="connsiteX80" fmla="*/ 1533572 w 1875011"/>
                <a:gd name="connsiteY80" fmla="*/ 905828 h 1547812"/>
                <a:gd name="connsiteX81" fmla="*/ 1193660 w 1875011"/>
                <a:gd name="connsiteY81" fmla="*/ 1147763 h 1547812"/>
                <a:gd name="connsiteX82" fmla="*/ 1187963 w 1875011"/>
                <a:gd name="connsiteY82" fmla="*/ 1150620 h 1547812"/>
                <a:gd name="connsiteX83" fmla="*/ 1163276 w 1875011"/>
                <a:gd name="connsiteY83" fmla="*/ 1142048 h 1547812"/>
                <a:gd name="connsiteX84" fmla="*/ 1168973 w 1875011"/>
                <a:gd name="connsiteY84" fmla="*/ 1110615 h 1547812"/>
                <a:gd name="connsiteX85" fmla="*/ 1168024 w 1875011"/>
                <a:gd name="connsiteY85" fmla="*/ 1110615 h 1547812"/>
                <a:gd name="connsiteX86" fmla="*/ 295455 w 1875011"/>
                <a:gd name="connsiteY86" fmla="*/ 605790 h 1547812"/>
                <a:gd name="connsiteX87" fmla="*/ 317293 w 1875011"/>
                <a:gd name="connsiteY87" fmla="*/ 582930 h 1547812"/>
                <a:gd name="connsiteX88" fmla="*/ 734113 w 1875011"/>
                <a:gd name="connsiteY88" fmla="*/ 568643 h 1547812"/>
                <a:gd name="connsiteX89" fmla="*/ 756901 w 1875011"/>
                <a:gd name="connsiteY89" fmla="*/ 590550 h 1547812"/>
                <a:gd name="connsiteX90" fmla="*/ 741709 w 1875011"/>
                <a:gd name="connsiteY90" fmla="*/ 612458 h 1547812"/>
                <a:gd name="connsiteX91" fmla="*/ 735063 w 1875011"/>
                <a:gd name="connsiteY91" fmla="*/ 613410 h 1547812"/>
                <a:gd name="connsiteX92" fmla="*/ 318243 w 1875011"/>
                <a:gd name="connsiteY92" fmla="*/ 627698 h 1547812"/>
                <a:gd name="connsiteX93" fmla="*/ 295455 w 1875011"/>
                <a:gd name="connsiteY93" fmla="*/ 605790 h 1547812"/>
                <a:gd name="connsiteX94" fmla="*/ 295455 w 1875011"/>
                <a:gd name="connsiteY94" fmla="*/ 605790 h 1547812"/>
                <a:gd name="connsiteX95" fmla="*/ 329636 w 1875011"/>
                <a:gd name="connsiteY95" fmla="*/ 708660 h 1547812"/>
                <a:gd name="connsiteX96" fmla="*/ 351474 w 1875011"/>
                <a:gd name="connsiteY96" fmla="*/ 685800 h 1547812"/>
                <a:gd name="connsiteX97" fmla="*/ 768294 w 1875011"/>
                <a:gd name="connsiteY97" fmla="*/ 671513 h 1547812"/>
                <a:gd name="connsiteX98" fmla="*/ 791082 w 1875011"/>
                <a:gd name="connsiteY98" fmla="*/ 693420 h 1547812"/>
                <a:gd name="connsiteX99" fmla="*/ 775890 w 1875011"/>
                <a:gd name="connsiteY99" fmla="*/ 715328 h 1547812"/>
                <a:gd name="connsiteX100" fmla="*/ 769244 w 1875011"/>
                <a:gd name="connsiteY100" fmla="*/ 716280 h 1547812"/>
                <a:gd name="connsiteX101" fmla="*/ 352424 w 1875011"/>
                <a:gd name="connsiteY101" fmla="*/ 730568 h 1547812"/>
                <a:gd name="connsiteX102" fmla="*/ 329636 w 1875011"/>
                <a:gd name="connsiteY102" fmla="*/ 708660 h 1547812"/>
                <a:gd name="connsiteX103" fmla="*/ 329636 w 1875011"/>
                <a:gd name="connsiteY103" fmla="*/ 708660 h 1547812"/>
                <a:gd name="connsiteX104" fmla="*/ 364767 w 1875011"/>
                <a:gd name="connsiteY104" fmla="*/ 811530 h 1547812"/>
                <a:gd name="connsiteX105" fmla="*/ 386605 w 1875011"/>
                <a:gd name="connsiteY105" fmla="*/ 788670 h 1547812"/>
                <a:gd name="connsiteX106" fmla="*/ 803425 w 1875011"/>
                <a:gd name="connsiteY106" fmla="*/ 774383 h 1547812"/>
                <a:gd name="connsiteX107" fmla="*/ 826212 w 1875011"/>
                <a:gd name="connsiteY107" fmla="*/ 796290 h 1547812"/>
                <a:gd name="connsiteX108" fmla="*/ 811021 w 1875011"/>
                <a:gd name="connsiteY108" fmla="*/ 818198 h 1547812"/>
                <a:gd name="connsiteX109" fmla="*/ 804374 w 1875011"/>
                <a:gd name="connsiteY109" fmla="*/ 819150 h 1547812"/>
                <a:gd name="connsiteX110" fmla="*/ 387554 w 1875011"/>
                <a:gd name="connsiteY110" fmla="*/ 833438 h 1547812"/>
                <a:gd name="connsiteX111" fmla="*/ 364767 w 1875011"/>
                <a:gd name="connsiteY111" fmla="*/ 811530 h 1547812"/>
                <a:gd name="connsiteX112" fmla="*/ 364767 w 1875011"/>
                <a:gd name="connsiteY112" fmla="*/ 811530 h 1547812"/>
                <a:gd name="connsiteX113" fmla="*/ 398948 w 1875011"/>
                <a:gd name="connsiteY113" fmla="*/ 915353 h 1547812"/>
                <a:gd name="connsiteX114" fmla="*/ 420786 w 1875011"/>
                <a:gd name="connsiteY114" fmla="*/ 892493 h 1547812"/>
                <a:gd name="connsiteX115" fmla="*/ 837606 w 1875011"/>
                <a:gd name="connsiteY115" fmla="*/ 878205 h 1547812"/>
                <a:gd name="connsiteX116" fmla="*/ 860393 w 1875011"/>
                <a:gd name="connsiteY116" fmla="*/ 900113 h 1547812"/>
                <a:gd name="connsiteX117" fmla="*/ 845202 w 1875011"/>
                <a:gd name="connsiteY117" fmla="*/ 922020 h 1547812"/>
                <a:gd name="connsiteX118" fmla="*/ 838555 w 1875011"/>
                <a:gd name="connsiteY118" fmla="*/ 922973 h 1547812"/>
                <a:gd name="connsiteX119" fmla="*/ 421735 w 1875011"/>
                <a:gd name="connsiteY119" fmla="*/ 937260 h 1547812"/>
                <a:gd name="connsiteX120" fmla="*/ 398948 w 1875011"/>
                <a:gd name="connsiteY120" fmla="*/ 915353 h 1547812"/>
                <a:gd name="connsiteX121" fmla="*/ 398948 w 1875011"/>
                <a:gd name="connsiteY121" fmla="*/ 915353 h 1547812"/>
                <a:gd name="connsiteX122" fmla="*/ 434079 w 1875011"/>
                <a:gd name="connsiteY122" fmla="*/ 1018223 h 1547812"/>
                <a:gd name="connsiteX123" fmla="*/ 455917 w 1875011"/>
                <a:gd name="connsiteY123" fmla="*/ 995363 h 1547812"/>
                <a:gd name="connsiteX124" fmla="*/ 872737 w 1875011"/>
                <a:gd name="connsiteY124" fmla="*/ 981075 h 1547812"/>
                <a:gd name="connsiteX125" fmla="*/ 895524 w 1875011"/>
                <a:gd name="connsiteY125" fmla="*/ 1002983 h 1547812"/>
                <a:gd name="connsiteX126" fmla="*/ 880332 w 1875011"/>
                <a:gd name="connsiteY126" fmla="*/ 1024890 h 1547812"/>
                <a:gd name="connsiteX127" fmla="*/ 873686 w 1875011"/>
                <a:gd name="connsiteY127" fmla="*/ 1025843 h 1547812"/>
                <a:gd name="connsiteX128" fmla="*/ 456866 w 1875011"/>
                <a:gd name="connsiteY128" fmla="*/ 1040130 h 1547812"/>
                <a:gd name="connsiteX129" fmla="*/ 434079 w 1875011"/>
                <a:gd name="connsiteY129" fmla="*/ 1018223 h 1547812"/>
                <a:gd name="connsiteX130" fmla="*/ 434079 w 1875011"/>
                <a:gd name="connsiteY130" fmla="*/ 1018223 h 1547812"/>
                <a:gd name="connsiteX131" fmla="*/ 468260 w 1875011"/>
                <a:gd name="connsiteY131" fmla="*/ 1121093 h 1547812"/>
                <a:gd name="connsiteX132" fmla="*/ 490098 w 1875011"/>
                <a:gd name="connsiteY132" fmla="*/ 1098233 h 1547812"/>
                <a:gd name="connsiteX133" fmla="*/ 906918 w 1875011"/>
                <a:gd name="connsiteY133" fmla="*/ 1083945 h 1547812"/>
                <a:gd name="connsiteX134" fmla="*/ 929705 w 1875011"/>
                <a:gd name="connsiteY134" fmla="*/ 1105853 h 1547812"/>
                <a:gd name="connsiteX135" fmla="*/ 914514 w 1875011"/>
                <a:gd name="connsiteY135" fmla="*/ 1127760 h 1547812"/>
                <a:gd name="connsiteX136" fmla="*/ 907867 w 1875011"/>
                <a:gd name="connsiteY136" fmla="*/ 1128713 h 1547812"/>
                <a:gd name="connsiteX137" fmla="*/ 491047 w 1875011"/>
                <a:gd name="connsiteY137" fmla="*/ 1143000 h 1547812"/>
                <a:gd name="connsiteX138" fmla="*/ 468260 w 1875011"/>
                <a:gd name="connsiteY138" fmla="*/ 1121093 h 1547812"/>
                <a:gd name="connsiteX139" fmla="*/ 468260 w 1875011"/>
                <a:gd name="connsiteY139" fmla="*/ 1121093 h 1547812"/>
                <a:gd name="connsiteX140" fmla="*/ 503390 w 1875011"/>
                <a:gd name="connsiteY140" fmla="*/ 1223963 h 1547812"/>
                <a:gd name="connsiteX141" fmla="*/ 525228 w 1875011"/>
                <a:gd name="connsiteY141" fmla="*/ 1201103 h 1547812"/>
                <a:gd name="connsiteX142" fmla="*/ 942048 w 1875011"/>
                <a:gd name="connsiteY142" fmla="*/ 1186815 h 1547812"/>
                <a:gd name="connsiteX143" fmla="*/ 964836 w 1875011"/>
                <a:gd name="connsiteY143" fmla="*/ 1208723 h 1547812"/>
                <a:gd name="connsiteX144" fmla="*/ 949644 w 1875011"/>
                <a:gd name="connsiteY144" fmla="*/ 1230630 h 1547812"/>
                <a:gd name="connsiteX145" fmla="*/ 942998 w 1875011"/>
                <a:gd name="connsiteY145" fmla="*/ 1231583 h 1547812"/>
                <a:gd name="connsiteX146" fmla="*/ 526178 w 1875011"/>
                <a:gd name="connsiteY146" fmla="*/ 1245870 h 1547812"/>
                <a:gd name="connsiteX147" fmla="*/ 503390 w 1875011"/>
                <a:gd name="connsiteY147" fmla="*/ 1223963 h 1547812"/>
                <a:gd name="connsiteX148" fmla="*/ 503390 w 1875011"/>
                <a:gd name="connsiteY148" fmla="*/ 1223963 h 1547812"/>
                <a:gd name="connsiteX149" fmla="*/ 832859 w 1875011"/>
                <a:gd name="connsiteY149" fmla="*/ 398145 h 1547812"/>
                <a:gd name="connsiteX150" fmla="*/ 1167074 w 1875011"/>
                <a:gd name="connsiteY150" fmla="*/ 1391603 h 1547812"/>
                <a:gd name="connsiteX151" fmla="*/ 1728215 w 1875011"/>
                <a:gd name="connsiteY151" fmla="*/ 989648 h 1547812"/>
                <a:gd name="connsiteX152" fmla="*/ 1734861 w 1875011"/>
                <a:gd name="connsiteY152" fmla="*/ 967740 h 1547812"/>
                <a:gd name="connsiteX153" fmla="*/ 1421534 w 1875011"/>
                <a:gd name="connsiteY153" fmla="*/ 32385 h 1547812"/>
                <a:gd name="connsiteX154" fmla="*/ 1497492 w 1875011"/>
                <a:gd name="connsiteY154" fmla="*/ 38100 h 1547812"/>
                <a:gd name="connsiteX155" fmla="*/ 1514583 w 1875011"/>
                <a:gd name="connsiteY155" fmla="*/ 51435 h 1547812"/>
                <a:gd name="connsiteX156" fmla="*/ 1835506 w 1875011"/>
                <a:gd name="connsiteY156" fmla="*/ 1005840 h 1547812"/>
                <a:gd name="connsiteX157" fmla="*/ 1822213 w 1875011"/>
                <a:gd name="connsiteY157" fmla="*/ 1030605 h 1547812"/>
                <a:gd name="connsiteX158" fmla="*/ 1166125 w 1875011"/>
                <a:gd name="connsiteY158" fmla="*/ 1480185 h 1547812"/>
                <a:gd name="connsiteX159" fmla="*/ 372363 w 1875011"/>
                <a:gd name="connsiteY159" fmla="*/ 1520190 h 1547812"/>
                <a:gd name="connsiteX160" fmla="*/ 353373 w 1875011"/>
                <a:gd name="connsiteY160" fmla="*/ 1506855 h 1547812"/>
                <a:gd name="connsiteX161" fmla="*/ 32450 w 1875011"/>
                <a:gd name="connsiteY161" fmla="*/ 552450 h 1547812"/>
                <a:gd name="connsiteX162" fmla="*/ 38147 w 1875011"/>
                <a:gd name="connsiteY162" fmla="*/ 531495 h 1547812"/>
                <a:gd name="connsiteX163" fmla="*/ 95116 w 1875011"/>
                <a:gd name="connsiteY163" fmla="*/ 481013 h 1547812"/>
                <a:gd name="connsiteX164" fmla="*/ 410342 w 1875011"/>
                <a:gd name="connsiteY164" fmla="*/ 1416368 h 1547812"/>
                <a:gd name="connsiteX165" fmla="*/ 429331 w 1875011"/>
                <a:gd name="connsiteY165" fmla="*/ 1429703 h 1547812"/>
                <a:gd name="connsiteX166" fmla="*/ 1112954 w 1875011"/>
                <a:gd name="connsiteY166" fmla="*/ 1411605 h 1547812"/>
                <a:gd name="connsiteX167" fmla="*/ 778738 w 1875011"/>
                <a:gd name="connsiteY167" fmla="*/ 417195 h 15478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Lst>
              <a:rect l="l" t="t" r="r" b="b"/>
              <a:pathLst>
                <a:path w="1875011" h="1547812">
                  <a:moveTo>
                    <a:pt x="1520279" y="4762"/>
                  </a:moveTo>
                  <a:lnTo>
                    <a:pt x="1409191" y="0"/>
                  </a:lnTo>
                  <a:lnTo>
                    <a:pt x="1409191" y="0"/>
                  </a:lnTo>
                  <a:cubicBezTo>
                    <a:pt x="1403494" y="1905"/>
                    <a:pt x="1346525" y="27623"/>
                    <a:pt x="1223093" y="90488"/>
                  </a:cubicBezTo>
                  <a:cubicBezTo>
                    <a:pt x="1015158" y="197168"/>
                    <a:pt x="837606" y="393383"/>
                    <a:pt x="832859" y="398145"/>
                  </a:cubicBezTo>
                  <a:lnTo>
                    <a:pt x="832859" y="398145"/>
                  </a:lnTo>
                  <a:lnTo>
                    <a:pt x="806273" y="407670"/>
                  </a:lnTo>
                  <a:lnTo>
                    <a:pt x="805324" y="407670"/>
                  </a:lnTo>
                  <a:lnTo>
                    <a:pt x="778738" y="417195"/>
                  </a:lnTo>
                  <a:lnTo>
                    <a:pt x="778738" y="417195"/>
                  </a:lnTo>
                  <a:cubicBezTo>
                    <a:pt x="773042" y="416243"/>
                    <a:pt x="512885" y="367665"/>
                    <a:pt x="283112" y="409575"/>
                  </a:cubicBezTo>
                  <a:cubicBezTo>
                    <a:pt x="139741" y="435293"/>
                    <a:pt x="87520" y="448628"/>
                    <a:pt x="80873" y="449580"/>
                  </a:cubicBezTo>
                  <a:lnTo>
                    <a:pt x="80873" y="449580"/>
                  </a:lnTo>
                  <a:lnTo>
                    <a:pt x="6814" y="517208"/>
                  </a:lnTo>
                  <a:cubicBezTo>
                    <a:pt x="1117" y="521970"/>
                    <a:pt x="-1731" y="530543"/>
                    <a:pt x="1117" y="538163"/>
                  </a:cubicBezTo>
                  <a:lnTo>
                    <a:pt x="336283" y="1534478"/>
                  </a:lnTo>
                  <a:cubicBezTo>
                    <a:pt x="339131" y="1542098"/>
                    <a:pt x="346727" y="1547813"/>
                    <a:pt x="355272" y="1547813"/>
                  </a:cubicBezTo>
                  <a:cubicBezTo>
                    <a:pt x="465411" y="1544955"/>
                    <a:pt x="1182266" y="1523048"/>
                    <a:pt x="1182266" y="1523048"/>
                  </a:cubicBezTo>
                  <a:cubicBezTo>
                    <a:pt x="1182266" y="1523048"/>
                    <a:pt x="1774739" y="1101090"/>
                    <a:pt x="1866838" y="1036320"/>
                  </a:cubicBezTo>
                  <a:cubicBezTo>
                    <a:pt x="1873485" y="1031558"/>
                    <a:pt x="1876333" y="1022033"/>
                    <a:pt x="1874434" y="1014413"/>
                  </a:cubicBezTo>
                  <a:lnTo>
                    <a:pt x="1540218" y="18098"/>
                  </a:lnTo>
                  <a:cubicBezTo>
                    <a:pt x="1537370" y="10478"/>
                    <a:pt x="1530724" y="5715"/>
                    <a:pt x="1523128" y="4762"/>
                  </a:cubicBezTo>
                  <a:lnTo>
                    <a:pt x="1520279" y="4762"/>
                  </a:lnTo>
                  <a:close/>
                  <a:moveTo>
                    <a:pt x="960088" y="492443"/>
                  </a:moveTo>
                  <a:lnTo>
                    <a:pt x="1300001" y="250508"/>
                  </a:lnTo>
                  <a:cubicBezTo>
                    <a:pt x="1309496" y="243840"/>
                    <a:pt x="1323738" y="245745"/>
                    <a:pt x="1331334" y="256223"/>
                  </a:cubicBezTo>
                  <a:cubicBezTo>
                    <a:pt x="1337980" y="266700"/>
                    <a:pt x="1336081" y="280035"/>
                    <a:pt x="1325637" y="287655"/>
                  </a:cubicBezTo>
                  <a:lnTo>
                    <a:pt x="985724" y="529590"/>
                  </a:lnTo>
                  <a:cubicBezTo>
                    <a:pt x="983825" y="530543"/>
                    <a:pt x="981926" y="531495"/>
                    <a:pt x="980027" y="532448"/>
                  </a:cubicBezTo>
                  <a:cubicBezTo>
                    <a:pt x="970533" y="535305"/>
                    <a:pt x="961038" y="532448"/>
                    <a:pt x="955341" y="523875"/>
                  </a:cubicBezTo>
                  <a:cubicBezTo>
                    <a:pt x="948695" y="513398"/>
                    <a:pt x="950594" y="500063"/>
                    <a:pt x="961038" y="492443"/>
                  </a:cubicBezTo>
                  <a:lnTo>
                    <a:pt x="960088" y="492443"/>
                  </a:lnTo>
                  <a:close/>
                  <a:moveTo>
                    <a:pt x="995219" y="595313"/>
                  </a:moveTo>
                  <a:lnTo>
                    <a:pt x="1335132" y="353378"/>
                  </a:lnTo>
                  <a:cubicBezTo>
                    <a:pt x="1344626" y="346710"/>
                    <a:pt x="1358868" y="348615"/>
                    <a:pt x="1366464" y="359093"/>
                  </a:cubicBezTo>
                  <a:cubicBezTo>
                    <a:pt x="1373111" y="369570"/>
                    <a:pt x="1371212" y="382905"/>
                    <a:pt x="1360767" y="390525"/>
                  </a:cubicBezTo>
                  <a:lnTo>
                    <a:pt x="1020855" y="632460"/>
                  </a:lnTo>
                  <a:cubicBezTo>
                    <a:pt x="1018956" y="633413"/>
                    <a:pt x="1017057" y="634365"/>
                    <a:pt x="1015158" y="635318"/>
                  </a:cubicBezTo>
                  <a:cubicBezTo>
                    <a:pt x="1005663" y="638175"/>
                    <a:pt x="996169" y="635318"/>
                    <a:pt x="990472" y="626745"/>
                  </a:cubicBezTo>
                  <a:cubicBezTo>
                    <a:pt x="983825" y="616268"/>
                    <a:pt x="985724" y="602933"/>
                    <a:pt x="996169" y="595313"/>
                  </a:cubicBezTo>
                  <a:lnTo>
                    <a:pt x="995219" y="595313"/>
                  </a:lnTo>
                  <a:close/>
                  <a:moveTo>
                    <a:pt x="1029400" y="698183"/>
                  </a:moveTo>
                  <a:lnTo>
                    <a:pt x="1369313" y="456248"/>
                  </a:lnTo>
                  <a:cubicBezTo>
                    <a:pt x="1378807" y="449580"/>
                    <a:pt x="1393050" y="451485"/>
                    <a:pt x="1400645" y="461963"/>
                  </a:cubicBezTo>
                  <a:cubicBezTo>
                    <a:pt x="1407292" y="472440"/>
                    <a:pt x="1405393" y="485775"/>
                    <a:pt x="1394949" y="493395"/>
                  </a:cubicBezTo>
                  <a:lnTo>
                    <a:pt x="1055036" y="735330"/>
                  </a:lnTo>
                  <a:cubicBezTo>
                    <a:pt x="1053137" y="736283"/>
                    <a:pt x="1051238" y="737235"/>
                    <a:pt x="1049339" y="738188"/>
                  </a:cubicBezTo>
                  <a:cubicBezTo>
                    <a:pt x="1039844" y="741045"/>
                    <a:pt x="1030350" y="738188"/>
                    <a:pt x="1024653" y="729615"/>
                  </a:cubicBezTo>
                  <a:cubicBezTo>
                    <a:pt x="1018006" y="719138"/>
                    <a:pt x="1019905" y="705803"/>
                    <a:pt x="1030350" y="698183"/>
                  </a:cubicBezTo>
                  <a:lnTo>
                    <a:pt x="1029400" y="698183"/>
                  </a:lnTo>
                  <a:close/>
                  <a:moveTo>
                    <a:pt x="1063581" y="801053"/>
                  </a:moveTo>
                  <a:lnTo>
                    <a:pt x="1403494" y="559118"/>
                  </a:lnTo>
                  <a:cubicBezTo>
                    <a:pt x="1412989" y="552450"/>
                    <a:pt x="1427231" y="554355"/>
                    <a:pt x="1434827" y="564833"/>
                  </a:cubicBezTo>
                  <a:cubicBezTo>
                    <a:pt x="1441473" y="575310"/>
                    <a:pt x="1439574" y="588645"/>
                    <a:pt x="1429130" y="596265"/>
                  </a:cubicBezTo>
                  <a:lnTo>
                    <a:pt x="1089217" y="838200"/>
                  </a:lnTo>
                  <a:cubicBezTo>
                    <a:pt x="1087318" y="839153"/>
                    <a:pt x="1085419" y="840105"/>
                    <a:pt x="1083520" y="841058"/>
                  </a:cubicBezTo>
                  <a:cubicBezTo>
                    <a:pt x="1074026" y="843915"/>
                    <a:pt x="1064531" y="841058"/>
                    <a:pt x="1058834" y="832485"/>
                  </a:cubicBezTo>
                  <a:cubicBezTo>
                    <a:pt x="1052188" y="822008"/>
                    <a:pt x="1054087" y="808673"/>
                    <a:pt x="1064531" y="801053"/>
                  </a:cubicBezTo>
                  <a:lnTo>
                    <a:pt x="1063581" y="801053"/>
                  </a:lnTo>
                  <a:close/>
                  <a:moveTo>
                    <a:pt x="1098712" y="904875"/>
                  </a:moveTo>
                  <a:lnTo>
                    <a:pt x="1438625" y="662940"/>
                  </a:lnTo>
                  <a:cubicBezTo>
                    <a:pt x="1449069" y="656273"/>
                    <a:pt x="1462361" y="658178"/>
                    <a:pt x="1469957" y="668655"/>
                  </a:cubicBezTo>
                  <a:cubicBezTo>
                    <a:pt x="1476604" y="679133"/>
                    <a:pt x="1474705" y="692468"/>
                    <a:pt x="1464260" y="700088"/>
                  </a:cubicBezTo>
                  <a:lnTo>
                    <a:pt x="1124348" y="942023"/>
                  </a:lnTo>
                  <a:cubicBezTo>
                    <a:pt x="1122449" y="942975"/>
                    <a:pt x="1120550" y="943928"/>
                    <a:pt x="1118651" y="944880"/>
                  </a:cubicBezTo>
                  <a:cubicBezTo>
                    <a:pt x="1109156" y="947738"/>
                    <a:pt x="1099661" y="944880"/>
                    <a:pt x="1093965" y="936308"/>
                  </a:cubicBezTo>
                  <a:cubicBezTo>
                    <a:pt x="1087318" y="925830"/>
                    <a:pt x="1089217" y="912495"/>
                    <a:pt x="1099661" y="904875"/>
                  </a:cubicBezTo>
                  <a:lnTo>
                    <a:pt x="1098712" y="904875"/>
                  </a:lnTo>
                  <a:close/>
                  <a:moveTo>
                    <a:pt x="1132893" y="1007745"/>
                  </a:moveTo>
                  <a:lnTo>
                    <a:pt x="1472806" y="765810"/>
                  </a:lnTo>
                  <a:cubicBezTo>
                    <a:pt x="1482300" y="759143"/>
                    <a:pt x="1496542" y="761048"/>
                    <a:pt x="1504138" y="771525"/>
                  </a:cubicBezTo>
                  <a:cubicBezTo>
                    <a:pt x="1510785" y="782003"/>
                    <a:pt x="1508886" y="795338"/>
                    <a:pt x="1498442" y="802958"/>
                  </a:cubicBezTo>
                  <a:lnTo>
                    <a:pt x="1158529" y="1044893"/>
                  </a:lnTo>
                  <a:cubicBezTo>
                    <a:pt x="1156630" y="1045845"/>
                    <a:pt x="1154731" y="1046798"/>
                    <a:pt x="1152832" y="1047750"/>
                  </a:cubicBezTo>
                  <a:cubicBezTo>
                    <a:pt x="1143337" y="1050608"/>
                    <a:pt x="1133843" y="1047750"/>
                    <a:pt x="1128146" y="1039178"/>
                  </a:cubicBezTo>
                  <a:cubicBezTo>
                    <a:pt x="1121499" y="1028700"/>
                    <a:pt x="1123398" y="1015365"/>
                    <a:pt x="1133843" y="1007745"/>
                  </a:cubicBezTo>
                  <a:lnTo>
                    <a:pt x="1132893" y="1007745"/>
                  </a:lnTo>
                  <a:close/>
                  <a:moveTo>
                    <a:pt x="1168024" y="1110615"/>
                  </a:moveTo>
                  <a:lnTo>
                    <a:pt x="1507936" y="868680"/>
                  </a:lnTo>
                  <a:cubicBezTo>
                    <a:pt x="1517431" y="862013"/>
                    <a:pt x="1531673" y="863918"/>
                    <a:pt x="1539269" y="874395"/>
                  </a:cubicBezTo>
                  <a:cubicBezTo>
                    <a:pt x="1545915" y="884873"/>
                    <a:pt x="1544016" y="898208"/>
                    <a:pt x="1533572" y="905828"/>
                  </a:cubicBezTo>
                  <a:lnTo>
                    <a:pt x="1193660" y="1147763"/>
                  </a:lnTo>
                  <a:cubicBezTo>
                    <a:pt x="1191761" y="1148715"/>
                    <a:pt x="1189862" y="1149668"/>
                    <a:pt x="1187963" y="1150620"/>
                  </a:cubicBezTo>
                  <a:cubicBezTo>
                    <a:pt x="1178468" y="1153478"/>
                    <a:pt x="1168973" y="1150620"/>
                    <a:pt x="1163276" y="1142048"/>
                  </a:cubicBezTo>
                  <a:cubicBezTo>
                    <a:pt x="1156630" y="1131570"/>
                    <a:pt x="1158529" y="1118235"/>
                    <a:pt x="1168973" y="1110615"/>
                  </a:cubicBezTo>
                  <a:lnTo>
                    <a:pt x="1168024" y="1110615"/>
                  </a:lnTo>
                  <a:close/>
                  <a:moveTo>
                    <a:pt x="295455" y="605790"/>
                  </a:moveTo>
                  <a:cubicBezTo>
                    <a:pt x="295455" y="593408"/>
                    <a:pt x="304950" y="582930"/>
                    <a:pt x="317293" y="582930"/>
                  </a:cubicBezTo>
                  <a:lnTo>
                    <a:pt x="734113" y="568643"/>
                  </a:lnTo>
                  <a:cubicBezTo>
                    <a:pt x="746456" y="568643"/>
                    <a:pt x="756901" y="578168"/>
                    <a:pt x="756901" y="590550"/>
                  </a:cubicBezTo>
                  <a:cubicBezTo>
                    <a:pt x="756901" y="601028"/>
                    <a:pt x="751204" y="609600"/>
                    <a:pt x="741709" y="612458"/>
                  </a:cubicBezTo>
                  <a:cubicBezTo>
                    <a:pt x="732214" y="615315"/>
                    <a:pt x="737911" y="613410"/>
                    <a:pt x="735063" y="613410"/>
                  </a:cubicBezTo>
                  <a:lnTo>
                    <a:pt x="318243" y="627698"/>
                  </a:lnTo>
                  <a:cubicBezTo>
                    <a:pt x="305899" y="627698"/>
                    <a:pt x="295455" y="618173"/>
                    <a:pt x="295455" y="605790"/>
                  </a:cubicBezTo>
                  <a:lnTo>
                    <a:pt x="295455" y="605790"/>
                  </a:lnTo>
                  <a:close/>
                  <a:moveTo>
                    <a:pt x="329636" y="708660"/>
                  </a:moveTo>
                  <a:cubicBezTo>
                    <a:pt x="329636" y="696278"/>
                    <a:pt x="339131" y="685800"/>
                    <a:pt x="351474" y="685800"/>
                  </a:cubicBezTo>
                  <a:lnTo>
                    <a:pt x="768294" y="671513"/>
                  </a:lnTo>
                  <a:cubicBezTo>
                    <a:pt x="780637" y="671513"/>
                    <a:pt x="791082" y="681038"/>
                    <a:pt x="791082" y="693420"/>
                  </a:cubicBezTo>
                  <a:cubicBezTo>
                    <a:pt x="791082" y="703898"/>
                    <a:pt x="785385" y="712470"/>
                    <a:pt x="775890" y="715328"/>
                  </a:cubicBezTo>
                  <a:cubicBezTo>
                    <a:pt x="766395" y="718185"/>
                    <a:pt x="772092" y="716280"/>
                    <a:pt x="769244" y="716280"/>
                  </a:cubicBezTo>
                  <a:lnTo>
                    <a:pt x="352424" y="730568"/>
                  </a:lnTo>
                  <a:cubicBezTo>
                    <a:pt x="340080" y="730568"/>
                    <a:pt x="329636" y="721043"/>
                    <a:pt x="329636" y="708660"/>
                  </a:cubicBezTo>
                  <a:lnTo>
                    <a:pt x="329636" y="708660"/>
                  </a:lnTo>
                  <a:close/>
                  <a:moveTo>
                    <a:pt x="364767" y="811530"/>
                  </a:moveTo>
                  <a:cubicBezTo>
                    <a:pt x="364767" y="799148"/>
                    <a:pt x="374262" y="788670"/>
                    <a:pt x="386605" y="788670"/>
                  </a:cubicBezTo>
                  <a:lnTo>
                    <a:pt x="803425" y="774383"/>
                  </a:lnTo>
                  <a:cubicBezTo>
                    <a:pt x="815768" y="774383"/>
                    <a:pt x="826212" y="783908"/>
                    <a:pt x="826212" y="796290"/>
                  </a:cubicBezTo>
                  <a:cubicBezTo>
                    <a:pt x="826212" y="806768"/>
                    <a:pt x="820515" y="815340"/>
                    <a:pt x="811021" y="818198"/>
                  </a:cubicBezTo>
                  <a:cubicBezTo>
                    <a:pt x="801526" y="821055"/>
                    <a:pt x="807223" y="819150"/>
                    <a:pt x="804374" y="819150"/>
                  </a:cubicBezTo>
                  <a:lnTo>
                    <a:pt x="387554" y="833438"/>
                  </a:lnTo>
                  <a:cubicBezTo>
                    <a:pt x="375211" y="833438"/>
                    <a:pt x="364767" y="823913"/>
                    <a:pt x="364767" y="811530"/>
                  </a:cubicBezTo>
                  <a:lnTo>
                    <a:pt x="364767" y="811530"/>
                  </a:lnTo>
                  <a:close/>
                  <a:moveTo>
                    <a:pt x="398948" y="915353"/>
                  </a:moveTo>
                  <a:cubicBezTo>
                    <a:pt x="398948" y="902970"/>
                    <a:pt x="408443" y="892493"/>
                    <a:pt x="420786" y="892493"/>
                  </a:cubicBezTo>
                  <a:lnTo>
                    <a:pt x="837606" y="878205"/>
                  </a:lnTo>
                  <a:cubicBezTo>
                    <a:pt x="849949" y="878205"/>
                    <a:pt x="860393" y="887730"/>
                    <a:pt x="860393" y="900113"/>
                  </a:cubicBezTo>
                  <a:cubicBezTo>
                    <a:pt x="860393" y="910590"/>
                    <a:pt x="854697" y="919163"/>
                    <a:pt x="845202" y="922020"/>
                  </a:cubicBezTo>
                  <a:cubicBezTo>
                    <a:pt x="835707" y="924878"/>
                    <a:pt x="841404" y="922973"/>
                    <a:pt x="838555" y="922973"/>
                  </a:cubicBezTo>
                  <a:lnTo>
                    <a:pt x="421735" y="937260"/>
                  </a:lnTo>
                  <a:cubicBezTo>
                    <a:pt x="409392" y="937260"/>
                    <a:pt x="398948" y="927735"/>
                    <a:pt x="398948" y="915353"/>
                  </a:cubicBezTo>
                  <a:lnTo>
                    <a:pt x="398948" y="915353"/>
                  </a:lnTo>
                  <a:close/>
                  <a:moveTo>
                    <a:pt x="434079" y="1018223"/>
                  </a:moveTo>
                  <a:cubicBezTo>
                    <a:pt x="434079" y="1005840"/>
                    <a:pt x="443573" y="995363"/>
                    <a:pt x="455917" y="995363"/>
                  </a:cubicBezTo>
                  <a:lnTo>
                    <a:pt x="872737" y="981075"/>
                  </a:lnTo>
                  <a:cubicBezTo>
                    <a:pt x="885080" y="981075"/>
                    <a:pt x="895524" y="990600"/>
                    <a:pt x="895524" y="1002983"/>
                  </a:cubicBezTo>
                  <a:cubicBezTo>
                    <a:pt x="895524" y="1013460"/>
                    <a:pt x="889827" y="1022033"/>
                    <a:pt x="880332" y="1024890"/>
                  </a:cubicBezTo>
                  <a:cubicBezTo>
                    <a:pt x="870838" y="1027748"/>
                    <a:pt x="876535" y="1025843"/>
                    <a:pt x="873686" y="1025843"/>
                  </a:cubicBezTo>
                  <a:lnTo>
                    <a:pt x="456866" y="1040130"/>
                  </a:lnTo>
                  <a:cubicBezTo>
                    <a:pt x="444523" y="1040130"/>
                    <a:pt x="434079" y="1030605"/>
                    <a:pt x="434079" y="1018223"/>
                  </a:cubicBezTo>
                  <a:lnTo>
                    <a:pt x="434079" y="1018223"/>
                  </a:lnTo>
                  <a:close/>
                  <a:moveTo>
                    <a:pt x="468260" y="1121093"/>
                  </a:moveTo>
                  <a:cubicBezTo>
                    <a:pt x="468260" y="1108710"/>
                    <a:pt x="477755" y="1098233"/>
                    <a:pt x="490098" y="1098233"/>
                  </a:cubicBezTo>
                  <a:lnTo>
                    <a:pt x="906918" y="1083945"/>
                  </a:lnTo>
                  <a:cubicBezTo>
                    <a:pt x="919261" y="1083945"/>
                    <a:pt x="929705" y="1093470"/>
                    <a:pt x="929705" y="1105853"/>
                  </a:cubicBezTo>
                  <a:cubicBezTo>
                    <a:pt x="929705" y="1116330"/>
                    <a:pt x="924008" y="1124903"/>
                    <a:pt x="914514" y="1127760"/>
                  </a:cubicBezTo>
                  <a:cubicBezTo>
                    <a:pt x="905019" y="1130618"/>
                    <a:pt x="910716" y="1128713"/>
                    <a:pt x="907867" y="1128713"/>
                  </a:cubicBezTo>
                  <a:lnTo>
                    <a:pt x="491047" y="1143000"/>
                  </a:lnTo>
                  <a:cubicBezTo>
                    <a:pt x="478704" y="1143000"/>
                    <a:pt x="468260" y="1133475"/>
                    <a:pt x="468260" y="1121093"/>
                  </a:cubicBezTo>
                  <a:lnTo>
                    <a:pt x="468260" y="1121093"/>
                  </a:lnTo>
                  <a:close/>
                  <a:moveTo>
                    <a:pt x="503390" y="1223963"/>
                  </a:moveTo>
                  <a:cubicBezTo>
                    <a:pt x="503390" y="1211580"/>
                    <a:pt x="512885" y="1201103"/>
                    <a:pt x="525228" y="1201103"/>
                  </a:cubicBezTo>
                  <a:lnTo>
                    <a:pt x="942048" y="1186815"/>
                  </a:lnTo>
                  <a:cubicBezTo>
                    <a:pt x="954392" y="1186815"/>
                    <a:pt x="964836" y="1196340"/>
                    <a:pt x="964836" y="1208723"/>
                  </a:cubicBezTo>
                  <a:cubicBezTo>
                    <a:pt x="964836" y="1219200"/>
                    <a:pt x="959139" y="1227773"/>
                    <a:pt x="949644" y="1230630"/>
                  </a:cubicBezTo>
                  <a:cubicBezTo>
                    <a:pt x="940149" y="1233488"/>
                    <a:pt x="945846" y="1231583"/>
                    <a:pt x="942998" y="1231583"/>
                  </a:cubicBezTo>
                  <a:lnTo>
                    <a:pt x="526178" y="1245870"/>
                  </a:lnTo>
                  <a:cubicBezTo>
                    <a:pt x="513835" y="1245870"/>
                    <a:pt x="503390" y="1236345"/>
                    <a:pt x="503390" y="1223963"/>
                  </a:cubicBezTo>
                  <a:lnTo>
                    <a:pt x="503390" y="1223963"/>
                  </a:lnTo>
                  <a:close/>
                  <a:moveTo>
                    <a:pt x="832859" y="398145"/>
                  </a:moveTo>
                  <a:lnTo>
                    <a:pt x="1167074" y="1391603"/>
                  </a:lnTo>
                  <a:lnTo>
                    <a:pt x="1728215" y="989648"/>
                  </a:lnTo>
                  <a:cubicBezTo>
                    <a:pt x="1734861" y="984885"/>
                    <a:pt x="1737710" y="975360"/>
                    <a:pt x="1734861" y="967740"/>
                  </a:cubicBezTo>
                  <a:lnTo>
                    <a:pt x="1421534" y="32385"/>
                  </a:lnTo>
                  <a:lnTo>
                    <a:pt x="1497492" y="38100"/>
                  </a:lnTo>
                  <a:cubicBezTo>
                    <a:pt x="1505088" y="38100"/>
                    <a:pt x="1512684" y="43815"/>
                    <a:pt x="1514583" y="51435"/>
                  </a:cubicBezTo>
                  <a:lnTo>
                    <a:pt x="1835506" y="1005840"/>
                  </a:lnTo>
                  <a:cubicBezTo>
                    <a:pt x="1838354" y="1014413"/>
                    <a:pt x="1828859" y="1025843"/>
                    <a:pt x="1822213" y="1030605"/>
                  </a:cubicBezTo>
                  <a:cubicBezTo>
                    <a:pt x="1736760" y="1090613"/>
                    <a:pt x="1167074" y="1482090"/>
                    <a:pt x="1166125" y="1480185"/>
                  </a:cubicBezTo>
                  <a:cubicBezTo>
                    <a:pt x="1074975" y="1484948"/>
                    <a:pt x="475856" y="1516380"/>
                    <a:pt x="372363" y="1520190"/>
                  </a:cubicBezTo>
                  <a:cubicBezTo>
                    <a:pt x="363817" y="1520190"/>
                    <a:pt x="356222" y="1515428"/>
                    <a:pt x="353373" y="1506855"/>
                  </a:cubicBezTo>
                  <a:lnTo>
                    <a:pt x="32450" y="552450"/>
                  </a:lnTo>
                  <a:cubicBezTo>
                    <a:pt x="29602" y="544830"/>
                    <a:pt x="32450" y="536258"/>
                    <a:pt x="38147" y="531495"/>
                  </a:cubicBezTo>
                  <a:lnTo>
                    <a:pt x="95116" y="481013"/>
                  </a:lnTo>
                  <a:lnTo>
                    <a:pt x="410342" y="1416368"/>
                  </a:lnTo>
                  <a:cubicBezTo>
                    <a:pt x="413190" y="1423988"/>
                    <a:pt x="420786" y="1429703"/>
                    <a:pt x="429331" y="1429703"/>
                  </a:cubicBezTo>
                  <a:lnTo>
                    <a:pt x="1112954" y="1411605"/>
                  </a:lnTo>
                  <a:lnTo>
                    <a:pt x="778738" y="417195"/>
                  </a:lnTo>
                </a:path>
              </a:pathLst>
            </a:custGeom>
            <a:solidFill>
              <a:srgbClr val="869DAE"/>
            </a:solidFill>
            <a:ln w="9480" cap="flat">
              <a:noFill/>
              <a:prstDash val="solid"/>
              <a:miter/>
            </a:ln>
          </p:spPr>
          <p:txBody>
            <a:bodyPr rtlCol="0" anchor="ctr"/>
            <a:lstStyle/>
            <a:p>
              <a:endParaRPr lang="en-GB"/>
            </a:p>
          </p:txBody>
        </p:sp>
      </p:grpSp>
      <p:grpSp>
        <p:nvGrpSpPr>
          <p:cNvPr id="247" name="Group 246">
            <a:extLst>
              <a:ext uri="{FF2B5EF4-FFF2-40B4-BE49-F238E27FC236}">
                <a16:creationId xmlns:a16="http://schemas.microsoft.com/office/drawing/2014/main" id="{8E5CA484-FF5C-4AD9-ECE8-0E6CFD497765}"/>
              </a:ext>
            </a:extLst>
          </p:cNvPr>
          <p:cNvGrpSpPr/>
          <p:nvPr userDrawn="1"/>
        </p:nvGrpSpPr>
        <p:grpSpPr>
          <a:xfrm rot="2349700">
            <a:off x="23316" y="2955316"/>
            <a:ext cx="1373453" cy="1129227"/>
            <a:chOff x="8337955" y="559071"/>
            <a:chExt cx="1996101" cy="1641157"/>
          </a:xfrm>
        </p:grpSpPr>
        <p:sp>
          <p:nvSpPr>
            <p:cNvPr id="248" name="Freeform 247">
              <a:extLst>
                <a:ext uri="{FF2B5EF4-FFF2-40B4-BE49-F238E27FC236}">
                  <a16:creationId xmlns:a16="http://schemas.microsoft.com/office/drawing/2014/main" id="{1CF13B5D-513D-2707-48B0-B71C004F7C12}"/>
                </a:ext>
              </a:extLst>
            </p:cNvPr>
            <p:cNvSpPr/>
            <p:nvPr/>
          </p:nvSpPr>
          <p:spPr>
            <a:xfrm>
              <a:off x="8348235" y="559071"/>
              <a:ext cx="1985821" cy="1641157"/>
            </a:xfrm>
            <a:custGeom>
              <a:avLst/>
              <a:gdLst>
                <a:gd name="connsiteX0" fmla="*/ 1605897 w 1985821"/>
                <a:gd name="connsiteY0" fmla="*/ 3810 h 1641157"/>
                <a:gd name="connsiteX1" fmla="*/ 1488162 w 1985821"/>
                <a:gd name="connsiteY1" fmla="*/ 0 h 1641157"/>
                <a:gd name="connsiteX2" fmla="*/ 1488162 w 1985821"/>
                <a:gd name="connsiteY2" fmla="*/ 0 h 1641157"/>
                <a:gd name="connsiteX3" fmla="*/ 1291620 w 1985821"/>
                <a:gd name="connsiteY3" fmla="*/ 96203 h 1641157"/>
                <a:gd name="connsiteX4" fmla="*/ 880497 w 1985821"/>
                <a:gd name="connsiteY4" fmla="*/ 422910 h 1641157"/>
                <a:gd name="connsiteX5" fmla="*/ 880497 w 1985821"/>
                <a:gd name="connsiteY5" fmla="*/ 422910 h 1641157"/>
                <a:gd name="connsiteX6" fmla="*/ 822579 w 1985821"/>
                <a:gd name="connsiteY6" fmla="*/ 442913 h 1641157"/>
                <a:gd name="connsiteX7" fmla="*/ 822579 w 1985821"/>
                <a:gd name="connsiteY7" fmla="*/ 442913 h 1641157"/>
                <a:gd name="connsiteX8" fmla="*/ 298468 w 1985821"/>
                <a:gd name="connsiteY8" fmla="*/ 437198 h 1641157"/>
                <a:gd name="connsiteX9" fmla="*/ 84836 w 1985821"/>
                <a:gd name="connsiteY9" fmla="*/ 481013 h 1641157"/>
                <a:gd name="connsiteX10" fmla="*/ 84836 w 1985821"/>
                <a:gd name="connsiteY10" fmla="*/ 481013 h 1641157"/>
                <a:gd name="connsiteX11" fmla="*/ 6979 w 1985821"/>
                <a:gd name="connsiteY11" fmla="*/ 552450 h 1641157"/>
                <a:gd name="connsiteX12" fmla="*/ 1282 w 1985821"/>
                <a:gd name="connsiteY12" fmla="*/ 574358 h 1641157"/>
                <a:gd name="connsiteX13" fmla="*/ 360184 w 1985821"/>
                <a:gd name="connsiteY13" fmla="*/ 1626870 h 1641157"/>
                <a:gd name="connsiteX14" fmla="*/ 380123 w 1985821"/>
                <a:gd name="connsiteY14" fmla="*/ 1641158 h 1641157"/>
                <a:gd name="connsiteX15" fmla="*/ 1255540 w 1985821"/>
                <a:gd name="connsiteY15" fmla="*/ 1610678 h 1641157"/>
                <a:gd name="connsiteX16" fmla="*/ 1977142 w 1985821"/>
                <a:gd name="connsiteY16" fmla="*/ 1092518 h 1641157"/>
                <a:gd name="connsiteX17" fmla="*/ 1984738 w 1985821"/>
                <a:gd name="connsiteY17" fmla="*/ 1068705 h 1641157"/>
                <a:gd name="connsiteX18" fmla="*/ 1625836 w 1985821"/>
                <a:gd name="connsiteY18" fmla="*/ 16193 h 1641157"/>
                <a:gd name="connsiteX19" fmla="*/ 1607796 w 1985821"/>
                <a:gd name="connsiteY19" fmla="*/ 1905 h 1641157"/>
                <a:gd name="connsiteX20" fmla="*/ 1605897 w 1985821"/>
                <a:gd name="connsiteY20" fmla="*/ 3810 h 1641157"/>
                <a:gd name="connsiteX21" fmla="*/ 456081 w 1985821"/>
                <a:gd name="connsiteY21" fmla="*/ 1526858 h 1641157"/>
                <a:gd name="connsiteX22" fmla="*/ 469374 w 1985821"/>
                <a:gd name="connsiteY22" fmla="*/ 1526858 h 1641157"/>
                <a:gd name="connsiteX23" fmla="*/ 456081 w 1985821"/>
                <a:gd name="connsiteY23" fmla="*/ 1526858 h 16411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985821" h="1641157">
                  <a:moveTo>
                    <a:pt x="1605897" y="3810"/>
                  </a:moveTo>
                  <a:lnTo>
                    <a:pt x="1488162" y="0"/>
                  </a:lnTo>
                  <a:lnTo>
                    <a:pt x="1488162" y="0"/>
                  </a:lnTo>
                  <a:cubicBezTo>
                    <a:pt x="1482465" y="1905"/>
                    <a:pt x="1421698" y="29528"/>
                    <a:pt x="1291620" y="96203"/>
                  </a:cubicBezTo>
                  <a:cubicBezTo>
                    <a:pt x="1071342" y="209550"/>
                    <a:pt x="885244" y="418148"/>
                    <a:pt x="880497" y="422910"/>
                  </a:cubicBezTo>
                  <a:lnTo>
                    <a:pt x="880497" y="422910"/>
                  </a:lnTo>
                  <a:lnTo>
                    <a:pt x="822579" y="442913"/>
                  </a:lnTo>
                  <a:lnTo>
                    <a:pt x="822579" y="442913"/>
                  </a:lnTo>
                  <a:cubicBezTo>
                    <a:pt x="815932" y="441960"/>
                    <a:pt x="541534" y="391478"/>
                    <a:pt x="298468" y="437198"/>
                  </a:cubicBezTo>
                  <a:cubicBezTo>
                    <a:pt x="146552" y="465773"/>
                    <a:pt x="91482" y="479108"/>
                    <a:pt x="84836" y="481013"/>
                  </a:cubicBezTo>
                  <a:lnTo>
                    <a:pt x="84836" y="481013"/>
                  </a:lnTo>
                  <a:lnTo>
                    <a:pt x="6979" y="552450"/>
                  </a:lnTo>
                  <a:cubicBezTo>
                    <a:pt x="332" y="558165"/>
                    <a:pt x="-1567" y="566738"/>
                    <a:pt x="1282" y="574358"/>
                  </a:cubicBezTo>
                  <a:lnTo>
                    <a:pt x="360184" y="1626870"/>
                  </a:lnTo>
                  <a:cubicBezTo>
                    <a:pt x="363032" y="1635443"/>
                    <a:pt x="371578" y="1641158"/>
                    <a:pt x="380123" y="1641158"/>
                  </a:cubicBezTo>
                  <a:cubicBezTo>
                    <a:pt x="496908" y="1637348"/>
                    <a:pt x="1255540" y="1610678"/>
                    <a:pt x="1255540" y="1610678"/>
                  </a:cubicBezTo>
                  <a:cubicBezTo>
                    <a:pt x="1255540" y="1610678"/>
                    <a:pt x="1880295" y="1162050"/>
                    <a:pt x="1977142" y="1092518"/>
                  </a:cubicBezTo>
                  <a:cubicBezTo>
                    <a:pt x="1984738" y="1086803"/>
                    <a:pt x="1987586" y="1077278"/>
                    <a:pt x="1984738" y="1068705"/>
                  </a:cubicBezTo>
                  <a:lnTo>
                    <a:pt x="1625836" y="16193"/>
                  </a:lnTo>
                  <a:cubicBezTo>
                    <a:pt x="1622987" y="8573"/>
                    <a:pt x="1615391" y="2858"/>
                    <a:pt x="1607796" y="1905"/>
                  </a:cubicBezTo>
                  <a:lnTo>
                    <a:pt x="1605897" y="3810"/>
                  </a:lnTo>
                  <a:close/>
                  <a:moveTo>
                    <a:pt x="456081" y="1526858"/>
                  </a:moveTo>
                  <a:lnTo>
                    <a:pt x="469374" y="1526858"/>
                  </a:lnTo>
                  <a:lnTo>
                    <a:pt x="456081" y="1526858"/>
                  </a:lnTo>
                  <a:close/>
                </a:path>
              </a:pathLst>
            </a:custGeom>
            <a:solidFill>
              <a:srgbClr val="FFFFFF"/>
            </a:solidFill>
            <a:ln w="9480" cap="flat">
              <a:noFill/>
              <a:prstDash val="solid"/>
              <a:miter/>
            </a:ln>
          </p:spPr>
          <p:txBody>
            <a:bodyPr rtlCol="0" anchor="ctr"/>
            <a:lstStyle/>
            <a:p>
              <a:endParaRPr lang="en-GB"/>
            </a:p>
          </p:txBody>
        </p:sp>
        <p:sp>
          <p:nvSpPr>
            <p:cNvPr id="249" name="Freeform 248">
              <a:extLst>
                <a:ext uri="{FF2B5EF4-FFF2-40B4-BE49-F238E27FC236}">
                  <a16:creationId xmlns:a16="http://schemas.microsoft.com/office/drawing/2014/main" id="{E6A4F2EC-D407-79EC-6E9C-25E70DF34109}"/>
                </a:ext>
              </a:extLst>
            </p:cNvPr>
            <p:cNvSpPr/>
            <p:nvPr/>
          </p:nvSpPr>
          <p:spPr>
            <a:xfrm>
              <a:off x="8337955" y="562881"/>
              <a:ext cx="1875011" cy="1547812"/>
            </a:xfrm>
            <a:custGeom>
              <a:avLst/>
              <a:gdLst>
                <a:gd name="connsiteX0" fmla="*/ 1520279 w 1875011"/>
                <a:gd name="connsiteY0" fmla="*/ 4762 h 1547812"/>
                <a:gd name="connsiteX1" fmla="*/ 1409191 w 1875011"/>
                <a:gd name="connsiteY1" fmla="*/ 0 h 1547812"/>
                <a:gd name="connsiteX2" fmla="*/ 1409191 w 1875011"/>
                <a:gd name="connsiteY2" fmla="*/ 0 h 1547812"/>
                <a:gd name="connsiteX3" fmla="*/ 1223093 w 1875011"/>
                <a:gd name="connsiteY3" fmla="*/ 90488 h 1547812"/>
                <a:gd name="connsiteX4" fmla="*/ 832859 w 1875011"/>
                <a:gd name="connsiteY4" fmla="*/ 398145 h 1547812"/>
                <a:gd name="connsiteX5" fmla="*/ 832859 w 1875011"/>
                <a:gd name="connsiteY5" fmla="*/ 398145 h 1547812"/>
                <a:gd name="connsiteX6" fmla="*/ 806273 w 1875011"/>
                <a:gd name="connsiteY6" fmla="*/ 407670 h 1547812"/>
                <a:gd name="connsiteX7" fmla="*/ 805324 w 1875011"/>
                <a:gd name="connsiteY7" fmla="*/ 407670 h 1547812"/>
                <a:gd name="connsiteX8" fmla="*/ 778738 w 1875011"/>
                <a:gd name="connsiteY8" fmla="*/ 417195 h 1547812"/>
                <a:gd name="connsiteX9" fmla="*/ 778738 w 1875011"/>
                <a:gd name="connsiteY9" fmla="*/ 417195 h 1547812"/>
                <a:gd name="connsiteX10" fmla="*/ 283112 w 1875011"/>
                <a:gd name="connsiteY10" fmla="*/ 409575 h 1547812"/>
                <a:gd name="connsiteX11" fmla="*/ 80873 w 1875011"/>
                <a:gd name="connsiteY11" fmla="*/ 449580 h 1547812"/>
                <a:gd name="connsiteX12" fmla="*/ 80873 w 1875011"/>
                <a:gd name="connsiteY12" fmla="*/ 449580 h 1547812"/>
                <a:gd name="connsiteX13" fmla="*/ 6814 w 1875011"/>
                <a:gd name="connsiteY13" fmla="*/ 517208 h 1547812"/>
                <a:gd name="connsiteX14" fmla="*/ 1117 w 1875011"/>
                <a:gd name="connsiteY14" fmla="*/ 538163 h 1547812"/>
                <a:gd name="connsiteX15" fmla="*/ 336283 w 1875011"/>
                <a:gd name="connsiteY15" fmla="*/ 1534478 h 1547812"/>
                <a:gd name="connsiteX16" fmla="*/ 355272 w 1875011"/>
                <a:gd name="connsiteY16" fmla="*/ 1547813 h 1547812"/>
                <a:gd name="connsiteX17" fmla="*/ 1182266 w 1875011"/>
                <a:gd name="connsiteY17" fmla="*/ 1523048 h 1547812"/>
                <a:gd name="connsiteX18" fmla="*/ 1866838 w 1875011"/>
                <a:gd name="connsiteY18" fmla="*/ 1036320 h 1547812"/>
                <a:gd name="connsiteX19" fmla="*/ 1874434 w 1875011"/>
                <a:gd name="connsiteY19" fmla="*/ 1014413 h 1547812"/>
                <a:gd name="connsiteX20" fmla="*/ 1540218 w 1875011"/>
                <a:gd name="connsiteY20" fmla="*/ 18098 h 1547812"/>
                <a:gd name="connsiteX21" fmla="*/ 1523128 w 1875011"/>
                <a:gd name="connsiteY21" fmla="*/ 4762 h 1547812"/>
                <a:gd name="connsiteX22" fmla="*/ 1520279 w 1875011"/>
                <a:gd name="connsiteY22" fmla="*/ 4762 h 1547812"/>
                <a:gd name="connsiteX23" fmla="*/ 960088 w 1875011"/>
                <a:gd name="connsiteY23" fmla="*/ 492443 h 1547812"/>
                <a:gd name="connsiteX24" fmla="*/ 1300001 w 1875011"/>
                <a:gd name="connsiteY24" fmla="*/ 250508 h 1547812"/>
                <a:gd name="connsiteX25" fmla="*/ 1331334 w 1875011"/>
                <a:gd name="connsiteY25" fmla="*/ 256223 h 1547812"/>
                <a:gd name="connsiteX26" fmla="*/ 1325637 w 1875011"/>
                <a:gd name="connsiteY26" fmla="*/ 287655 h 1547812"/>
                <a:gd name="connsiteX27" fmla="*/ 985724 w 1875011"/>
                <a:gd name="connsiteY27" fmla="*/ 529590 h 1547812"/>
                <a:gd name="connsiteX28" fmla="*/ 980027 w 1875011"/>
                <a:gd name="connsiteY28" fmla="*/ 532448 h 1547812"/>
                <a:gd name="connsiteX29" fmla="*/ 955341 w 1875011"/>
                <a:gd name="connsiteY29" fmla="*/ 523875 h 1547812"/>
                <a:gd name="connsiteX30" fmla="*/ 961038 w 1875011"/>
                <a:gd name="connsiteY30" fmla="*/ 492443 h 1547812"/>
                <a:gd name="connsiteX31" fmla="*/ 960088 w 1875011"/>
                <a:gd name="connsiteY31" fmla="*/ 492443 h 1547812"/>
                <a:gd name="connsiteX32" fmla="*/ 995219 w 1875011"/>
                <a:gd name="connsiteY32" fmla="*/ 595313 h 1547812"/>
                <a:gd name="connsiteX33" fmla="*/ 1335132 w 1875011"/>
                <a:gd name="connsiteY33" fmla="*/ 353378 h 1547812"/>
                <a:gd name="connsiteX34" fmla="*/ 1366464 w 1875011"/>
                <a:gd name="connsiteY34" fmla="*/ 359093 h 1547812"/>
                <a:gd name="connsiteX35" fmla="*/ 1360767 w 1875011"/>
                <a:gd name="connsiteY35" fmla="*/ 390525 h 1547812"/>
                <a:gd name="connsiteX36" fmla="*/ 1020855 w 1875011"/>
                <a:gd name="connsiteY36" fmla="*/ 632460 h 1547812"/>
                <a:gd name="connsiteX37" fmla="*/ 1015158 w 1875011"/>
                <a:gd name="connsiteY37" fmla="*/ 635318 h 1547812"/>
                <a:gd name="connsiteX38" fmla="*/ 990472 w 1875011"/>
                <a:gd name="connsiteY38" fmla="*/ 626745 h 1547812"/>
                <a:gd name="connsiteX39" fmla="*/ 996169 w 1875011"/>
                <a:gd name="connsiteY39" fmla="*/ 595313 h 1547812"/>
                <a:gd name="connsiteX40" fmla="*/ 995219 w 1875011"/>
                <a:gd name="connsiteY40" fmla="*/ 595313 h 1547812"/>
                <a:gd name="connsiteX41" fmla="*/ 1029400 w 1875011"/>
                <a:gd name="connsiteY41" fmla="*/ 698183 h 1547812"/>
                <a:gd name="connsiteX42" fmla="*/ 1369313 w 1875011"/>
                <a:gd name="connsiteY42" fmla="*/ 456248 h 1547812"/>
                <a:gd name="connsiteX43" fmla="*/ 1400645 w 1875011"/>
                <a:gd name="connsiteY43" fmla="*/ 461963 h 1547812"/>
                <a:gd name="connsiteX44" fmla="*/ 1394949 w 1875011"/>
                <a:gd name="connsiteY44" fmla="*/ 493395 h 1547812"/>
                <a:gd name="connsiteX45" fmla="*/ 1055036 w 1875011"/>
                <a:gd name="connsiteY45" fmla="*/ 735330 h 1547812"/>
                <a:gd name="connsiteX46" fmla="*/ 1049339 w 1875011"/>
                <a:gd name="connsiteY46" fmla="*/ 738188 h 1547812"/>
                <a:gd name="connsiteX47" fmla="*/ 1024653 w 1875011"/>
                <a:gd name="connsiteY47" fmla="*/ 729615 h 1547812"/>
                <a:gd name="connsiteX48" fmla="*/ 1030350 w 1875011"/>
                <a:gd name="connsiteY48" fmla="*/ 698183 h 1547812"/>
                <a:gd name="connsiteX49" fmla="*/ 1029400 w 1875011"/>
                <a:gd name="connsiteY49" fmla="*/ 698183 h 1547812"/>
                <a:gd name="connsiteX50" fmla="*/ 1063581 w 1875011"/>
                <a:gd name="connsiteY50" fmla="*/ 801053 h 1547812"/>
                <a:gd name="connsiteX51" fmla="*/ 1403494 w 1875011"/>
                <a:gd name="connsiteY51" fmla="*/ 559118 h 1547812"/>
                <a:gd name="connsiteX52" fmla="*/ 1434827 w 1875011"/>
                <a:gd name="connsiteY52" fmla="*/ 564833 h 1547812"/>
                <a:gd name="connsiteX53" fmla="*/ 1429130 w 1875011"/>
                <a:gd name="connsiteY53" fmla="*/ 596265 h 1547812"/>
                <a:gd name="connsiteX54" fmla="*/ 1089217 w 1875011"/>
                <a:gd name="connsiteY54" fmla="*/ 838200 h 1547812"/>
                <a:gd name="connsiteX55" fmla="*/ 1083520 w 1875011"/>
                <a:gd name="connsiteY55" fmla="*/ 841058 h 1547812"/>
                <a:gd name="connsiteX56" fmla="*/ 1058834 w 1875011"/>
                <a:gd name="connsiteY56" fmla="*/ 832485 h 1547812"/>
                <a:gd name="connsiteX57" fmla="*/ 1064531 w 1875011"/>
                <a:gd name="connsiteY57" fmla="*/ 801053 h 1547812"/>
                <a:gd name="connsiteX58" fmla="*/ 1063581 w 1875011"/>
                <a:gd name="connsiteY58" fmla="*/ 801053 h 1547812"/>
                <a:gd name="connsiteX59" fmla="*/ 1098712 w 1875011"/>
                <a:gd name="connsiteY59" fmla="*/ 904875 h 1547812"/>
                <a:gd name="connsiteX60" fmla="*/ 1438625 w 1875011"/>
                <a:gd name="connsiteY60" fmla="*/ 662940 h 1547812"/>
                <a:gd name="connsiteX61" fmla="*/ 1469957 w 1875011"/>
                <a:gd name="connsiteY61" fmla="*/ 668655 h 1547812"/>
                <a:gd name="connsiteX62" fmla="*/ 1464260 w 1875011"/>
                <a:gd name="connsiteY62" fmla="*/ 700088 h 1547812"/>
                <a:gd name="connsiteX63" fmla="*/ 1124348 w 1875011"/>
                <a:gd name="connsiteY63" fmla="*/ 942023 h 1547812"/>
                <a:gd name="connsiteX64" fmla="*/ 1118651 w 1875011"/>
                <a:gd name="connsiteY64" fmla="*/ 944880 h 1547812"/>
                <a:gd name="connsiteX65" fmla="*/ 1093965 w 1875011"/>
                <a:gd name="connsiteY65" fmla="*/ 936308 h 1547812"/>
                <a:gd name="connsiteX66" fmla="*/ 1099661 w 1875011"/>
                <a:gd name="connsiteY66" fmla="*/ 904875 h 1547812"/>
                <a:gd name="connsiteX67" fmla="*/ 1098712 w 1875011"/>
                <a:gd name="connsiteY67" fmla="*/ 904875 h 1547812"/>
                <a:gd name="connsiteX68" fmla="*/ 1132893 w 1875011"/>
                <a:gd name="connsiteY68" fmla="*/ 1007745 h 1547812"/>
                <a:gd name="connsiteX69" fmla="*/ 1472806 w 1875011"/>
                <a:gd name="connsiteY69" fmla="*/ 765810 h 1547812"/>
                <a:gd name="connsiteX70" fmla="*/ 1504138 w 1875011"/>
                <a:gd name="connsiteY70" fmla="*/ 771525 h 1547812"/>
                <a:gd name="connsiteX71" fmla="*/ 1498442 w 1875011"/>
                <a:gd name="connsiteY71" fmla="*/ 802958 h 1547812"/>
                <a:gd name="connsiteX72" fmla="*/ 1158529 w 1875011"/>
                <a:gd name="connsiteY72" fmla="*/ 1044893 h 1547812"/>
                <a:gd name="connsiteX73" fmla="*/ 1152832 w 1875011"/>
                <a:gd name="connsiteY73" fmla="*/ 1047750 h 1547812"/>
                <a:gd name="connsiteX74" fmla="*/ 1128146 w 1875011"/>
                <a:gd name="connsiteY74" fmla="*/ 1039178 h 1547812"/>
                <a:gd name="connsiteX75" fmla="*/ 1133843 w 1875011"/>
                <a:gd name="connsiteY75" fmla="*/ 1007745 h 1547812"/>
                <a:gd name="connsiteX76" fmla="*/ 1132893 w 1875011"/>
                <a:gd name="connsiteY76" fmla="*/ 1007745 h 1547812"/>
                <a:gd name="connsiteX77" fmla="*/ 1168024 w 1875011"/>
                <a:gd name="connsiteY77" fmla="*/ 1110615 h 1547812"/>
                <a:gd name="connsiteX78" fmla="*/ 1507936 w 1875011"/>
                <a:gd name="connsiteY78" fmla="*/ 868680 h 1547812"/>
                <a:gd name="connsiteX79" fmla="*/ 1539269 w 1875011"/>
                <a:gd name="connsiteY79" fmla="*/ 874395 h 1547812"/>
                <a:gd name="connsiteX80" fmla="*/ 1533572 w 1875011"/>
                <a:gd name="connsiteY80" fmla="*/ 905828 h 1547812"/>
                <a:gd name="connsiteX81" fmla="*/ 1193660 w 1875011"/>
                <a:gd name="connsiteY81" fmla="*/ 1147763 h 1547812"/>
                <a:gd name="connsiteX82" fmla="*/ 1187963 w 1875011"/>
                <a:gd name="connsiteY82" fmla="*/ 1150620 h 1547812"/>
                <a:gd name="connsiteX83" fmla="*/ 1163276 w 1875011"/>
                <a:gd name="connsiteY83" fmla="*/ 1142048 h 1547812"/>
                <a:gd name="connsiteX84" fmla="*/ 1168973 w 1875011"/>
                <a:gd name="connsiteY84" fmla="*/ 1110615 h 1547812"/>
                <a:gd name="connsiteX85" fmla="*/ 1168024 w 1875011"/>
                <a:gd name="connsiteY85" fmla="*/ 1110615 h 1547812"/>
                <a:gd name="connsiteX86" fmla="*/ 295455 w 1875011"/>
                <a:gd name="connsiteY86" fmla="*/ 605790 h 1547812"/>
                <a:gd name="connsiteX87" fmla="*/ 317293 w 1875011"/>
                <a:gd name="connsiteY87" fmla="*/ 582930 h 1547812"/>
                <a:gd name="connsiteX88" fmla="*/ 734113 w 1875011"/>
                <a:gd name="connsiteY88" fmla="*/ 568643 h 1547812"/>
                <a:gd name="connsiteX89" fmla="*/ 756901 w 1875011"/>
                <a:gd name="connsiteY89" fmla="*/ 590550 h 1547812"/>
                <a:gd name="connsiteX90" fmla="*/ 741709 w 1875011"/>
                <a:gd name="connsiteY90" fmla="*/ 612458 h 1547812"/>
                <a:gd name="connsiteX91" fmla="*/ 735063 w 1875011"/>
                <a:gd name="connsiteY91" fmla="*/ 613410 h 1547812"/>
                <a:gd name="connsiteX92" fmla="*/ 318243 w 1875011"/>
                <a:gd name="connsiteY92" fmla="*/ 627698 h 1547812"/>
                <a:gd name="connsiteX93" fmla="*/ 295455 w 1875011"/>
                <a:gd name="connsiteY93" fmla="*/ 605790 h 1547812"/>
                <a:gd name="connsiteX94" fmla="*/ 295455 w 1875011"/>
                <a:gd name="connsiteY94" fmla="*/ 605790 h 1547812"/>
                <a:gd name="connsiteX95" fmla="*/ 329636 w 1875011"/>
                <a:gd name="connsiteY95" fmla="*/ 708660 h 1547812"/>
                <a:gd name="connsiteX96" fmla="*/ 351474 w 1875011"/>
                <a:gd name="connsiteY96" fmla="*/ 685800 h 1547812"/>
                <a:gd name="connsiteX97" fmla="*/ 768294 w 1875011"/>
                <a:gd name="connsiteY97" fmla="*/ 671513 h 1547812"/>
                <a:gd name="connsiteX98" fmla="*/ 791082 w 1875011"/>
                <a:gd name="connsiteY98" fmla="*/ 693420 h 1547812"/>
                <a:gd name="connsiteX99" fmla="*/ 775890 w 1875011"/>
                <a:gd name="connsiteY99" fmla="*/ 715328 h 1547812"/>
                <a:gd name="connsiteX100" fmla="*/ 769244 w 1875011"/>
                <a:gd name="connsiteY100" fmla="*/ 716280 h 1547812"/>
                <a:gd name="connsiteX101" fmla="*/ 352424 w 1875011"/>
                <a:gd name="connsiteY101" fmla="*/ 730568 h 1547812"/>
                <a:gd name="connsiteX102" fmla="*/ 329636 w 1875011"/>
                <a:gd name="connsiteY102" fmla="*/ 708660 h 1547812"/>
                <a:gd name="connsiteX103" fmla="*/ 329636 w 1875011"/>
                <a:gd name="connsiteY103" fmla="*/ 708660 h 1547812"/>
                <a:gd name="connsiteX104" fmla="*/ 364767 w 1875011"/>
                <a:gd name="connsiteY104" fmla="*/ 811530 h 1547812"/>
                <a:gd name="connsiteX105" fmla="*/ 386605 w 1875011"/>
                <a:gd name="connsiteY105" fmla="*/ 788670 h 1547812"/>
                <a:gd name="connsiteX106" fmla="*/ 803425 w 1875011"/>
                <a:gd name="connsiteY106" fmla="*/ 774383 h 1547812"/>
                <a:gd name="connsiteX107" fmla="*/ 826212 w 1875011"/>
                <a:gd name="connsiteY107" fmla="*/ 796290 h 1547812"/>
                <a:gd name="connsiteX108" fmla="*/ 811021 w 1875011"/>
                <a:gd name="connsiteY108" fmla="*/ 818198 h 1547812"/>
                <a:gd name="connsiteX109" fmla="*/ 804374 w 1875011"/>
                <a:gd name="connsiteY109" fmla="*/ 819150 h 1547812"/>
                <a:gd name="connsiteX110" fmla="*/ 387554 w 1875011"/>
                <a:gd name="connsiteY110" fmla="*/ 833438 h 1547812"/>
                <a:gd name="connsiteX111" fmla="*/ 364767 w 1875011"/>
                <a:gd name="connsiteY111" fmla="*/ 811530 h 1547812"/>
                <a:gd name="connsiteX112" fmla="*/ 364767 w 1875011"/>
                <a:gd name="connsiteY112" fmla="*/ 811530 h 1547812"/>
                <a:gd name="connsiteX113" fmla="*/ 398948 w 1875011"/>
                <a:gd name="connsiteY113" fmla="*/ 915353 h 1547812"/>
                <a:gd name="connsiteX114" fmla="*/ 420786 w 1875011"/>
                <a:gd name="connsiteY114" fmla="*/ 892493 h 1547812"/>
                <a:gd name="connsiteX115" fmla="*/ 837606 w 1875011"/>
                <a:gd name="connsiteY115" fmla="*/ 878205 h 1547812"/>
                <a:gd name="connsiteX116" fmla="*/ 860393 w 1875011"/>
                <a:gd name="connsiteY116" fmla="*/ 900113 h 1547812"/>
                <a:gd name="connsiteX117" fmla="*/ 845202 w 1875011"/>
                <a:gd name="connsiteY117" fmla="*/ 922020 h 1547812"/>
                <a:gd name="connsiteX118" fmla="*/ 838555 w 1875011"/>
                <a:gd name="connsiteY118" fmla="*/ 922973 h 1547812"/>
                <a:gd name="connsiteX119" fmla="*/ 421735 w 1875011"/>
                <a:gd name="connsiteY119" fmla="*/ 937260 h 1547812"/>
                <a:gd name="connsiteX120" fmla="*/ 398948 w 1875011"/>
                <a:gd name="connsiteY120" fmla="*/ 915353 h 1547812"/>
                <a:gd name="connsiteX121" fmla="*/ 398948 w 1875011"/>
                <a:gd name="connsiteY121" fmla="*/ 915353 h 1547812"/>
                <a:gd name="connsiteX122" fmla="*/ 434079 w 1875011"/>
                <a:gd name="connsiteY122" fmla="*/ 1018223 h 1547812"/>
                <a:gd name="connsiteX123" fmla="*/ 455917 w 1875011"/>
                <a:gd name="connsiteY123" fmla="*/ 995363 h 1547812"/>
                <a:gd name="connsiteX124" fmla="*/ 872737 w 1875011"/>
                <a:gd name="connsiteY124" fmla="*/ 981075 h 1547812"/>
                <a:gd name="connsiteX125" fmla="*/ 895524 w 1875011"/>
                <a:gd name="connsiteY125" fmla="*/ 1002983 h 1547812"/>
                <a:gd name="connsiteX126" fmla="*/ 880332 w 1875011"/>
                <a:gd name="connsiteY126" fmla="*/ 1024890 h 1547812"/>
                <a:gd name="connsiteX127" fmla="*/ 873686 w 1875011"/>
                <a:gd name="connsiteY127" fmla="*/ 1025843 h 1547812"/>
                <a:gd name="connsiteX128" fmla="*/ 456866 w 1875011"/>
                <a:gd name="connsiteY128" fmla="*/ 1040130 h 1547812"/>
                <a:gd name="connsiteX129" fmla="*/ 434079 w 1875011"/>
                <a:gd name="connsiteY129" fmla="*/ 1018223 h 1547812"/>
                <a:gd name="connsiteX130" fmla="*/ 434079 w 1875011"/>
                <a:gd name="connsiteY130" fmla="*/ 1018223 h 1547812"/>
                <a:gd name="connsiteX131" fmla="*/ 468260 w 1875011"/>
                <a:gd name="connsiteY131" fmla="*/ 1121093 h 1547812"/>
                <a:gd name="connsiteX132" fmla="*/ 490098 w 1875011"/>
                <a:gd name="connsiteY132" fmla="*/ 1098233 h 1547812"/>
                <a:gd name="connsiteX133" fmla="*/ 906918 w 1875011"/>
                <a:gd name="connsiteY133" fmla="*/ 1083945 h 1547812"/>
                <a:gd name="connsiteX134" fmla="*/ 929705 w 1875011"/>
                <a:gd name="connsiteY134" fmla="*/ 1105853 h 1547812"/>
                <a:gd name="connsiteX135" fmla="*/ 914514 w 1875011"/>
                <a:gd name="connsiteY135" fmla="*/ 1127760 h 1547812"/>
                <a:gd name="connsiteX136" fmla="*/ 907867 w 1875011"/>
                <a:gd name="connsiteY136" fmla="*/ 1128713 h 1547812"/>
                <a:gd name="connsiteX137" fmla="*/ 491047 w 1875011"/>
                <a:gd name="connsiteY137" fmla="*/ 1143000 h 1547812"/>
                <a:gd name="connsiteX138" fmla="*/ 468260 w 1875011"/>
                <a:gd name="connsiteY138" fmla="*/ 1121093 h 1547812"/>
                <a:gd name="connsiteX139" fmla="*/ 468260 w 1875011"/>
                <a:gd name="connsiteY139" fmla="*/ 1121093 h 1547812"/>
                <a:gd name="connsiteX140" fmla="*/ 503390 w 1875011"/>
                <a:gd name="connsiteY140" fmla="*/ 1223963 h 1547812"/>
                <a:gd name="connsiteX141" fmla="*/ 525228 w 1875011"/>
                <a:gd name="connsiteY141" fmla="*/ 1201103 h 1547812"/>
                <a:gd name="connsiteX142" fmla="*/ 942048 w 1875011"/>
                <a:gd name="connsiteY142" fmla="*/ 1186815 h 1547812"/>
                <a:gd name="connsiteX143" fmla="*/ 964836 w 1875011"/>
                <a:gd name="connsiteY143" fmla="*/ 1208723 h 1547812"/>
                <a:gd name="connsiteX144" fmla="*/ 949644 w 1875011"/>
                <a:gd name="connsiteY144" fmla="*/ 1230630 h 1547812"/>
                <a:gd name="connsiteX145" fmla="*/ 942998 w 1875011"/>
                <a:gd name="connsiteY145" fmla="*/ 1231583 h 1547812"/>
                <a:gd name="connsiteX146" fmla="*/ 526178 w 1875011"/>
                <a:gd name="connsiteY146" fmla="*/ 1245870 h 1547812"/>
                <a:gd name="connsiteX147" fmla="*/ 503390 w 1875011"/>
                <a:gd name="connsiteY147" fmla="*/ 1223963 h 1547812"/>
                <a:gd name="connsiteX148" fmla="*/ 503390 w 1875011"/>
                <a:gd name="connsiteY148" fmla="*/ 1223963 h 1547812"/>
                <a:gd name="connsiteX149" fmla="*/ 832859 w 1875011"/>
                <a:gd name="connsiteY149" fmla="*/ 398145 h 1547812"/>
                <a:gd name="connsiteX150" fmla="*/ 1167074 w 1875011"/>
                <a:gd name="connsiteY150" fmla="*/ 1391603 h 1547812"/>
                <a:gd name="connsiteX151" fmla="*/ 1728215 w 1875011"/>
                <a:gd name="connsiteY151" fmla="*/ 989648 h 1547812"/>
                <a:gd name="connsiteX152" fmla="*/ 1734861 w 1875011"/>
                <a:gd name="connsiteY152" fmla="*/ 967740 h 1547812"/>
                <a:gd name="connsiteX153" fmla="*/ 1421534 w 1875011"/>
                <a:gd name="connsiteY153" fmla="*/ 32385 h 1547812"/>
                <a:gd name="connsiteX154" fmla="*/ 1497492 w 1875011"/>
                <a:gd name="connsiteY154" fmla="*/ 38100 h 1547812"/>
                <a:gd name="connsiteX155" fmla="*/ 1514583 w 1875011"/>
                <a:gd name="connsiteY155" fmla="*/ 51435 h 1547812"/>
                <a:gd name="connsiteX156" fmla="*/ 1835506 w 1875011"/>
                <a:gd name="connsiteY156" fmla="*/ 1005840 h 1547812"/>
                <a:gd name="connsiteX157" fmla="*/ 1822213 w 1875011"/>
                <a:gd name="connsiteY157" fmla="*/ 1030605 h 1547812"/>
                <a:gd name="connsiteX158" fmla="*/ 1166125 w 1875011"/>
                <a:gd name="connsiteY158" fmla="*/ 1480185 h 1547812"/>
                <a:gd name="connsiteX159" fmla="*/ 372363 w 1875011"/>
                <a:gd name="connsiteY159" fmla="*/ 1520190 h 1547812"/>
                <a:gd name="connsiteX160" fmla="*/ 353373 w 1875011"/>
                <a:gd name="connsiteY160" fmla="*/ 1506855 h 1547812"/>
                <a:gd name="connsiteX161" fmla="*/ 32450 w 1875011"/>
                <a:gd name="connsiteY161" fmla="*/ 552450 h 1547812"/>
                <a:gd name="connsiteX162" fmla="*/ 38147 w 1875011"/>
                <a:gd name="connsiteY162" fmla="*/ 531495 h 1547812"/>
                <a:gd name="connsiteX163" fmla="*/ 95116 w 1875011"/>
                <a:gd name="connsiteY163" fmla="*/ 481013 h 1547812"/>
                <a:gd name="connsiteX164" fmla="*/ 410342 w 1875011"/>
                <a:gd name="connsiteY164" fmla="*/ 1416368 h 1547812"/>
                <a:gd name="connsiteX165" fmla="*/ 429331 w 1875011"/>
                <a:gd name="connsiteY165" fmla="*/ 1429703 h 1547812"/>
                <a:gd name="connsiteX166" fmla="*/ 1112954 w 1875011"/>
                <a:gd name="connsiteY166" fmla="*/ 1411605 h 1547812"/>
                <a:gd name="connsiteX167" fmla="*/ 778738 w 1875011"/>
                <a:gd name="connsiteY167" fmla="*/ 417195 h 15478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Lst>
              <a:rect l="l" t="t" r="r" b="b"/>
              <a:pathLst>
                <a:path w="1875011" h="1547812">
                  <a:moveTo>
                    <a:pt x="1520279" y="4762"/>
                  </a:moveTo>
                  <a:lnTo>
                    <a:pt x="1409191" y="0"/>
                  </a:lnTo>
                  <a:lnTo>
                    <a:pt x="1409191" y="0"/>
                  </a:lnTo>
                  <a:cubicBezTo>
                    <a:pt x="1403494" y="1905"/>
                    <a:pt x="1346525" y="27623"/>
                    <a:pt x="1223093" y="90488"/>
                  </a:cubicBezTo>
                  <a:cubicBezTo>
                    <a:pt x="1015158" y="197168"/>
                    <a:pt x="837606" y="393383"/>
                    <a:pt x="832859" y="398145"/>
                  </a:cubicBezTo>
                  <a:lnTo>
                    <a:pt x="832859" y="398145"/>
                  </a:lnTo>
                  <a:lnTo>
                    <a:pt x="806273" y="407670"/>
                  </a:lnTo>
                  <a:lnTo>
                    <a:pt x="805324" y="407670"/>
                  </a:lnTo>
                  <a:lnTo>
                    <a:pt x="778738" y="417195"/>
                  </a:lnTo>
                  <a:lnTo>
                    <a:pt x="778738" y="417195"/>
                  </a:lnTo>
                  <a:cubicBezTo>
                    <a:pt x="773042" y="416243"/>
                    <a:pt x="512885" y="367665"/>
                    <a:pt x="283112" y="409575"/>
                  </a:cubicBezTo>
                  <a:cubicBezTo>
                    <a:pt x="139741" y="435293"/>
                    <a:pt x="87520" y="448628"/>
                    <a:pt x="80873" y="449580"/>
                  </a:cubicBezTo>
                  <a:lnTo>
                    <a:pt x="80873" y="449580"/>
                  </a:lnTo>
                  <a:lnTo>
                    <a:pt x="6814" y="517208"/>
                  </a:lnTo>
                  <a:cubicBezTo>
                    <a:pt x="1117" y="521970"/>
                    <a:pt x="-1731" y="530543"/>
                    <a:pt x="1117" y="538163"/>
                  </a:cubicBezTo>
                  <a:lnTo>
                    <a:pt x="336283" y="1534478"/>
                  </a:lnTo>
                  <a:cubicBezTo>
                    <a:pt x="339131" y="1542098"/>
                    <a:pt x="346727" y="1547813"/>
                    <a:pt x="355272" y="1547813"/>
                  </a:cubicBezTo>
                  <a:cubicBezTo>
                    <a:pt x="465411" y="1544955"/>
                    <a:pt x="1182266" y="1523048"/>
                    <a:pt x="1182266" y="1523048"/>
                  </a:cubicBezTo>
                  <a:cubicBezTo>
                    <a:pt x="1182266" y="1523048"/>
                    <a:pt x="1774739" y="1101090"/>
                    <a:pt x="1866838" y="1036320"/>
                  </a:cubicBezTo>
                  <a:cubicBezTo>
                    <a:pt x="1873485" y="1031558"/>
                    <a:pt x="1876333" y="1022033"/>
                    <a:pt x="1874434" y="1014413"/>
                  </a:cubicBezTo>
                  <a:lnTo>
                    <a:pt x="1540218" y="18098"/>
                  </a:lnTo>
                  <a:cubicBezTo>
                    <a:pt x="1537370" y="10478"/>
                    <a:pt x="1530724" y="5715"/>
                    <a:pt x="1523128" y="4762"/>
                  </a:cubicBezTo>
                  <a:lnTo>
                    <a:pt x="1520279" y="4762"/>
                  </a:lnTo>
                  <a:close/>
                  <a:moveTo>
                    <a:pt x="960088" y="492443"/>
                  </a:moveTo>
                  <a:lnTo>
                    <a:pt x="1300001" y="250508"/>
                  </a:lnTo>
                  <a:cubicBezTo>
                    <a:pt x="1309496" y="243840"/>
                    <a:pt x="1323738" y="245745"/>
                    <a:pt x="1331334" y="256223"/>
                  </a:cubicBezTo>
                  <a:cubicBezTo>
                    <a:pt x="1337980" y="266700"/>
                    <a:pt x="1336081" y="280035"/>
                    <a:pt x="1325637" y="287655"/>
                  </a:cubicBezTo>
                  <a:lnTo>
                    <a:pt x="985724" y="529590"/>
                  </a:lnTo>
                  <a:cubicBezTo>
                    <a:pt x="983825" y="530543"/>
                    <a:pt x="981926" y="531495"/>
                    <a:pt x="980027" y="532448"/>
                  </a:cubicBezTo>
                  <a:cubicBezTo>
                    <a:pt x="970533" y="535305"/>
                    <a:pt x="961038" y="532448"/>
                    <a:pt x="955341" y="523875"/>
                  </a:cubicBezTo>
                  <a:cubicBezTo>
                    <a:pt x="948695" y="513398"/>
                    <a:pt x="950594" y="500063"/>
                    <a:pt x="961038" y="492443"/>
                  </a:cubicBezTo>
                  <a:lnTo>
                    <a:pt x="960088" y="492443"/>
                  </a:lnTo>
                  <a:close/>
                  <a:moveTo>
                    <a:pt x="995219" y="595313"/>
                  </a:moveTo>
                  <a:lnTo>
                    <a:pt x="1335132" y="353378"/>
                  </a:lnTo>
                  <a:cubicBezTo>
                    <a:pt x="1344626" y="346710"/>
                    <a:pt x="1358868" y="348615"/>
                    <a:pt x="1366464" y="359093"/>
                  </a:cubicBezTo>
                  <a:cubicBezTo>
                    <a:pt x="1373111" y="369570"/>
                    <a:pt x="1371212" y="382905"/>
                    <a:pt x="1360767" y="390525"/>
                  </a:cubicBezTo>
                  <a:lnTo>
                    <a:pt x="1020855" y="632460"/>
                  </a:lnTo>
                  <a:cubicBezTo>
                    <a:pt x="1018956" y="633413"/>
                    <a:pt x="1017057" y="634365"/>
                    <a:pt x="1015158" y="635318"/>
                  </a:cubicBezTo>
                  <a:cubicBezTo>
                    <a:pt x="1005663" y="638175"/>
                    <a:pt x="996169" y="635318"/>
                    <a:pt x="990472" y="626745"/>
                  </a:cubicBezTo>
                  <a:cubicBezTo>
                    <a:pt x="983825" y="616268"/>
                    <a:pt x="985724" y="602933"/>
                    <a:pt x="996169" y="595313"/>
                  </a:cubicBezTo>
                  <a:lnTo>
                    <a:pt x="995219" y="595313"/>
                  </a:lnTo>
                  <a:close/>
                  <a:moveTo>
                    <a:pt x="1029400" y="698183"/>
                  </a:moveTo>
                  <a:lnTo>
                    <a:pt x="1369313" y="456248"/>
                  </a:lnTo>
                  <a:cubicBezTo>
                    <a:pt x="1378807" y="449580"/>
                    <a:pt x="1393050" y="451485"/>
                    <a:pt x="1400645" y="461963"/>
                  </a:cubicBezTo>
                  <a:cubicBezTo>
                    <a:pt x="1407292" y="472440"/>
                    <a:pt x="1405393" y="485775"/>
                    <a:pt x="1394949" y="493395"/>
                  </a:cubicBezTo>
                  <a:lnTo>
                    <a:pt x="1055036" y="735330"/>
                  </a:lnTo>
                  <a:cubicBezTo>
                    <a:pt x="1053137" y="736283"/>
                    <a:pt x="1051238" y="737235"/>
                    <a:pt x="1049339" y="738188"/>
                  </a:cubicBezTo>
                  <a:cubicBezTo>
                    <a:pt x="1039844" y="741045"/>
                    <a:pt x="1030350" y="738188"/>
                    <a:pt x="1024653" y="729615"/>
                  </a:cubicBezTo>
                  <a:cubicBezTo>
                    <a:pt x="1018006" y="719138"/>
                    <a:pt x="1019905" y="705803"/>
                    <a:pt x="1030350" y="698183"/>
                  </a:cubicBezTo>
                  <a:lnTo>
                    <a:pt x="1029400" y="698183"/>
                  </a:lnTo>
                  <a:close/>
                  <a:moveTo>
                    <a:pt x="1063581" y="801053"/>
                  </a:moveTo>
                  <a:lnTo>
                    <a:pt x="1403494" y="559118"/>
                  </a:lnTo>
                  <a:cubicBezTo>
                    <a:pt x="1412989" y="552450"/>
                    <a:pt x="1427231" y="554355"/>
                    <a:pt x="1434827" y="564833"/>
                  </a:cubicBezTo>
                  <a:cubicBezTo>
                    <a:pt x="1441473" y="575310"/>
                    <a:pt x="1439574" y="588645"/>
                    <a:pt x="1429130" y="596265"/>
                  </a:cubicBezTo>
                  <a:lnTo>
                    <a:pt x="1089217" y="838200"/>
                  </a:lnTo>
                  <a:cubicBezTo>
                    <a:pt x="1087318" y="839153"/>
                    <a:pt x="1085419" y="840105"/>
                    <a:pt x="1083520" y="841058"/>
                  </a:cubicBezTo>
                  <a:cubicBezTo>
                    <a:pt x="1074026" y="843915"/>
                    <a:pt x="1064531" y="841058"/>
                    <a:pt x="1058834" y="832485"/>
                  </a:cubicBezTo>
                  <a:cubicBezTo>
                    <a:pt x="1052188" y="822008"/>
                    <a:pt x="1054087" y="808673"/>
                    <a:pt x="1064531" y="801053"/>
                  </a:cubicBezTo>
                  <a:lnTo>
                    <a:pt x="1063581" y="801053"/>
                  </a:lnTo>
                  <a:close/>
                  <a:moveTo>
                    <a:pt x="1098712" y="904875"/>
                  </a:moveTo>
                  <a:lnTo>
                    <a:pt x="1438625" y="662940"/>
                  </a:lnTo>
                  <a:cubicBezTo>
                    <a:pt x="1449069" y="656273"/>
                    <a:pt x="1462361" y="658178"/>
                    <a:pt x="1469957" y="668655"/>
                  </a:cubicBezTo>
                  <a:cubicBezTo>
                    <a:pt x="1476604" y="679133"/>
                    <a:pt x="1474705" y="692468"/>
                    <a:pt x="1464260" y="700088"/>
                  </a:cubicBezTo>
                  <a:lnTo>
                    <a:pt x="1124348" y="942023"/>
                  </a:lnTo>
                  <a:cubicBezTo>
                    <a:pt x="1122449" y="942975"/>
                    <a:pt x="1120550" y="943928"/>
                    <a:pt x="1118651" y="944880"/>
                  </a:cubicBezTo>
                  <a:cubicBezTo>
                    <a:pt x="1109156" y="947738"/>
                    <a:pt x="1099661" y="944880"/>
                    <a:pt x="1093965" y="936308"/>
                  </a:cubicBezTo>
                  <a:cubicBezTo>
                    <a:pt x="1087318" y="925830"/>
                    <a:pt x="1089217" y="912495"/>
                    <a:pt x="1099661" y="904875"/>
                  </a:cubicBezTo>
                  <a:lnTo>
                    <a:pt x="1098712" y="904875"/>
                  </a:lnTo>
                  <a:close/>
                  <a:moveTo>
                    <a:pt x="1132893" y="1007745"/>
                  </a:moveTo>
                  <a:lnTo>
                    <a:pt x="1472806" y="765810"/>
                  </a:lnTo>
                  <a:cubicBezTo>
                    <a:pt x="1482300" y="759143"/>
                    <a:pt x="1496542" y="761048"/>
                    <a:pt x="1504138" y="771525"/>
                  </a:cubicBezTo>
                  <a:cubicBezTo>
                    <a:pt x="1510785" y="782003"/>
                    <a:pt x="1508886" y="795338"/>
                    <a:pt x="1498442" y="802958"/>
                  </a:cubicBezTo>
                  <a:lnTo>
                    <a:pt x="1158529" y="1044893"/>
                  </a:lnTo>
                  <a:cubicBezTo>
                    <a:pt x="1156630" y="1045845"/>
                    <a:pt x="1154731" y="1046798"/>
                    <a:pt x="1152832" y="1047750"/>
                  </a:cubicBezTo>
                  <a:cubicBezTo>
                    <a:pt x="1143337" y="1050608"/>
                    <a:pt x="1133843" y="1047750"/>
                    <a:pt x="1128146" y="1039178"/>
                  </a:cubicBezTo>
                  <a:cubicBezTo>
                    <a:pt x="1121499" y="1028700"/>
                    <a:pt x="1123398" y="1015365"/>
                    <a:pt x="1133843" y="1007745"/>
                  </a:cubicBezTo>
                  <a:lnTo>
                    <a:pt x="1132893" y="1007745"/>
                  </a:lnTo>
                  <a:close/>
                  <a:moveTo>
                    <a:pt x="1168024" y="1110615"/>
                  </a:moveTo>
                  <a:lnTo>
                    <a:pt x="1507936" y="868680"/>
                  </a:lnTo>
                  <a:cubicBezTo>
                    <a:pt x="1517431" y="862013"/>
                    <a:pt x="1531673" y="863918"/>
                    <a:pt x="1539269" y="874395"/>
                  </a:cubicBezTo>
                  <a:cubicBezTo>
                    <a:pt x="1545915" y="884873"/>
                    <a:pt x="1544016" y="898208"/>
                    <a:pt x="1533572" y="905828"/>
                  </a:cubicBezTo>
                  <a:lnTo>
                    <a:pt x="1193660" y="1147763"/>
                  </a:lnTo>
                  <a:cubicBezTo>
                    <a:pt x="1191761" y="1148715"/>
                    <a:pt x="1189862" y="1149668"/>
                    <a:pt x="1187963" y="1150620"/>
                  </a:cubicBezTo>
                  <a:cubicBezTo>
                    <a:pt x="1178468" y="1153478"/>
                    <a:pt x="1168973" y="1150620"/>
                    <a:pt x="1163276" y="1142048"/>
                  </a:cubicBezTo>
                  <a:cubicBezTo>
                    <a:pt x="1156630" y="1131570"/>
                    <a:pt x="1158529" y="1118235"/>
                    <a:pt x="1168973" y="1110615"/>
                  </a:cubicBezTo>
                  <a:lnTo>
                    <a:pt x="1168024" y="1110615"/>
                  </a:lnTo>
                  <a:close/>
                  <a:moveTo>
                    <a:pt x="295455" y="605790"/>
                  </a:moveTo>
                  <a:cubicBezTo>
                    <a:pt x="295455" y="593408"/>
                    <a:pt x="304950" y="582930"/>
                    <a:pt x="317293" y="582930"/>
                  </a:cubicBezTo>
                  <a:lnTo>
                    <a:pt x="734113" y="568643"/>
                  </a:lnTo>
                  <a:cubicBezTo>
                    <a:pt x="746456" y="568643"/>
                    <a:pt x="756901" y="578168"/>
                    <a:pt x="756901" y="590550"/>
                  </a:cubicBezTo>
                  <a:cubicBezTo>
                    <a:pt x="756901" y="601028"/>
                    <a:pt x="751204" y="609600"/>
                    <a:pt x="741709" y="612458"/>
                  </a:cubicBezTo>
                  <a:cubicBezTo>
                    <a:pt x="732214" y="615315"/>
                    <a:pt x="737911" y="613410"/>
                    <a:pt x="735063" y="613410"/>
                  </a:cubicBezTo>
                  <a:lnTo>
                    <a:pt x="318243" y="627698"/>
                  </a:lnTo>
                  <a:cubicBezTo>
                    <a:pt x="305899" y="627698"/>
                    <a:pt x="295455" y="618173"/>
                    <a:pt x="295455" y="605790"/>
                  </a:cubicBezTo>
                  <a:lnTo>
                    <a:pt x="295455" y="605790"/>
                  </a:lnTo>
                  <a:close/>
                  <a:moveTo>
                    <a:pt x="329636" y="708660"/>
                  </a:moveTo>
                  <a:cubicBezTo>
                    <a:pt x="329636" y="696278"/>
                    <a:pt x="339131" y="685800"/>
                    <a:pt x="351474" y="685800"/>
                  </a:cubicBezTo>
                  <a:lnTo>
                    <a:pt x="768294" y="671513"/>
                  </a:lnTo>
                  <a:cubicBezTo>
                    <a:pt x="780637" y="671513"/>
                    <a:pt x="791082" y="681038"/>
                    <a:pt x="791082" y="693420"/>
                  </a:cubicBezTo>
                  <a:cubicBezTo>
                    <a:pt x="791082" y="703898"/>
                    <a:pt x="785385" y="712470"/>
                    <a:pt x="775890" y="715328"/>
                  </a:cubicBezTo>
                  <a:cubicBezTo>
                    <a:pt x="766395" y="718185"/>
                    <a:pt x="772092" y="716280"/>
                    <a:pt x="769244" y="716280"/>
                  </a:cubicBezTo>
                  <a:lnTo>
                    <a:pt x="352424" y="730568"/>
                  </a:lnTo>
                  <a:cubicBezTo>
                    <a:pt x="340080" y="730568"/>
                    <a:pt x="329636" y="721043"/>
                    <a:pt x="329636" y="708660"/>
                  </a:cubicBezTo>
                  <a:lnTo>
                    <a:pt x="329636" y="708660"/>
                  </a:lnTo>
                  <a:close/>
                  <a:moveTo>
                    <a:pt x="364767" y="811530"/>
                  </a:moveTo>
                  <a:cubicBezTo>
                    <a:pt x="364767" y="799148"/>
                    <a:pt x="374262" y="788670"/>
                    <a:pt x="386605" y="788670"/>
                  </a:cubicBezTo>
                  <a:lnTo>
                    <a:pt x="803425" y="774383"/>
                  </a:lnTo>
                  <a:cubicBezTo>
                    <a:pt x="815768" y="774383"/>
                    <a:pt x="826212" y="783908"/>
                    <a:pt x="826212" y="796290"/>
                  </a:cubicBezTo>
                  <a:cubicBezTo>
                    <a:pt x="826212" y="806768"/>
                    <a:pt x="820515" y="815340"/>
                    <a:pt x="811021" y="818198"/>
                  </a:cubicBezTo>
                  <a:cubicBezTo>
                    <a:pt x="801526" y="821055"/>
                    <a:pt x="807223" y="819150"/>
                    <a:pt x="804374" y="819150"/>
                  </a:cubicBezTo>
                  <a:lnTo>
                    <a:pt x="387554" y="833438"/>
                  </a:lnTo>
                  <a:cubicBezTo>
                    <a:pt x="375211" y="833438"/>
                    <a:pt x="364767" y="823913"/>
                    <a:pt x="364767" y="811530"/>
                  </a:cubicBezTo>
                  <a:lnTo>
                    <a:pt x="364767" y="811530"/>
                  </a:lnTo>
                  <a:close/>
                  <a:moveTo>
                    <a:pt x="398948" y="915353"/>
                  </a:moveTo>
                  <a:cubicBezTo>
                    <a:pt x="398948" y="902970"/>
                    <a:pt x="408443" y="892493"/>
                    <a:pt x="420786" y="892493"/>
                  </a:cubicBezTo>
                  <a:lnTo>
                    <a:pt x="837606" y="878205"/>
                  </a:lnTo>
                  <a:cubicBezTo>
                    <a:pt x="849949" y="878205"/>
                    <a:pt x="860393" y="887730"/>
                    <a:pt x="860393" y="900113"/>
                  </a:cubicBezTo>
                  <a:cubicBezTo>
                    <a:pt x="860393" y="910590"/>
                    <a:pt x="854697" y="919163"/>
                    <a:pt x="845202" y="922020"/>
                  </a:cubicBezTo>
                  <a:cubicBezTo>
                    <a:pt x="835707" y="924878"/>
                    <a:pt x="841404" y="922973"/>
                    <a:pt x="838555" y="922973"/>
                  </a:cubicBezTo>
                  <a:lnTo>
                    <a:pt x="421735" y="937260"/>
                  </a:lnTo>
                  <a:cubicBezTo>
                    <a:pt x="409392" y="937260"/>
                    <a:pt x="398948" y="927735"/>
                    <a:pt x="398948" y="915353"/>
                  </a:cubicBezTo>
                  <a:lnTo>
                    <a:pt x="398948" y="915353"/>
                  </a:lnTo>
                  <a:close/>
                  <a:moveTo>
                    <a:pt x="434079" y="1018223"/>
                  </a:moveTo>
                  <a:cubicBezTo>
                    <a:pt x="434079" y="1005840"/>
                    <a:pt x="443573" y="995363"/>
                    <a:pt x="455917" y="995363"/>
                  </a:cubicBezTo>
                  <a:lnTo>
                    <a:pt x="872737" y="981075"/>
                  </a:lnTo>
                  <a:cubicBezTo>
                    <a:pt x="885080" y="981075"/>
                    <a:pt x="895524" y="990600"/>
                    <a:pt x="895524" y="1002983"/>
                  </a:cubicBezTo>
                  <a:cubicBezTo>
                    <a:pt x="895524" y="1013460"/>
                    <a:pt x="889827" y="1022033"/>
                    <a:pt x="880332" y="1024890"/>
                  </a:cubicBezTo>
                  <a:cubicBezTo>
                    <a:pt x="870838" y="1027748"/>
                    <a:pt x="876535" y="1025843"/>
                    <a:pt x="873686" y="1025843"/>
                  </a:cubicBezTo>
                  <a:lnTo>
                    <a:pt x="456866" y="1040130"/>
                  </a:lnTo>
                  <a:cubicBezTo>
                    <a:pt x="444523" y="1040130"/>
                    <a:pt x="434079" y="1030605"/>
                    <a:pt x="434079" y="1018223"/>
                  </a:cubicBezTo>
                  <a:lnTo>
                    <a:pt x="434079" y="1018223"/>
                  </a:lnTo>
                  <a:close/>
                  <a:moveTo>
                    <a:pt x="468260" y="1121093"/>
                  </a:moveTo>
                  <a:cubicBezTo>
                    <a:pt x="468260" y="1108710"/>
                    <a:pt x="477755" y="1098233"/>
                    <a:pt x="490098" y="1098233"/>
                  </a:cubicBezTo>
                  <a:lnTo>
                    <a:pt x="906918" y="1083945"/>
                  </a:lnTo>
                  <a:cubicBezTo>
                    <a:pt x="919261" y="1083945"/>
                    <a:pt x="929705" y="1093470"/>
                    <a:pt x="929705" y="1105853"/>
                  </a:cubicBezTo>
                  <a:cubicBezTo>
                    <a:pt x="929705" y="1116330"/>
                    <a:pt x="924008" y="1124903"/>
                    <a:pt x="914514" y="1127760"/>
                  </a:cubicBezTo>
                  <a:cubicBezTo>
                    <a:pt x="905019" y="1130618"/>
                    <a:pt x="910716" y="1128713"/>
                    <a:pt x="907867" y="1128713"/>
                  </a:cubicBezTo>
                  <a:lnTo>
                    <a:pt x="491047" y="1143000"/>
                  </a:lnTo>
                  <a:cubicBezTo>
                    <a:pt x="478704" y="1143000"/>
                    <a:pt x="468260" y="1133475"/>
                    <a:pt x="468260" y="1121093"/>
                  </a:cubicBezTo>
                  <a:lnTo>
                    <a:pt x="468260" y="1121093"/>
                  </a:lnTo>
                  <a:close/>
                  <a:moveTo>
                    <a:pt x="503390" y="1223963"/>
                  </a:moveTo>
                  <a:cubicBezTo>
                    <a:pt x="503390" y="1211580"/>
                    <a:pt x="512885" y="1201103"/>
                    <a:pt x="525228" y="1201103"/>
                  </a:cubicBezTo>
                  <a:lnTo>
                    <a:pt x="942048" y="1186815"/>
                  </a:lnTo>
                  <a:cubicBezTo>
                    <a:pt x="954392" y="1186815"/>
                    <a:pt x="964836" y="1196340"/>
                    <a:pt x="964836" y="1208723"/>
                  </a:cubicBezTo>
                  <a:cubicBezTo>
                    <a:pt x="964836" y="1219200"/>
                    <a:pt x="959139" y="1227773"/>
                    <a:pt x="949644" y="1230630"/>
                  </a:cubicBezTo>
                  <a:cubicBezTo>
                    <a:pt x="940149" y="1233488"/>
                    <a:pt x="945846" y="1231583"/>
                    <a:pt x="942998" y="1231583"/>
                  </a:cubicBezTo>
                  <a:lnTo>
                    <a:pt x="526178" y="1245870"/>
                  </a:lnTo>
                  <a:cubicBezTo>
                    <a:pt x="513835" y="1245870"/>
                    <a:pt x="503390" y="1236345"/>
                    <a:pt x="503390" y="1223963"/>
                  </a:cubicBezTo>
                  <a:lnTo>
                    <a:pt x="503390" y="1223963"/>
                  </a:lnTo>
                  <a:close/>
                  <a:moveTo>
                    <a:pt x="832859" y="398145"/>
                  </a:moveTo>
                  <a:lnTo>
                    <a:pt x="1167074" y="1391603"/>
                  </a:lnTo>
                  <a:lnTo>
                    <a:pt x="1728215" y="989648"/>
                  </a:lnTo>
                  <a:cubicBezTo>
                    <a:pt x="1734861" y="984885"/>
                    <a:pt x="1737710" y="975360"/>
                    <a:pt x="1734861" y="967740"/>
                  </a:cubicBezTo>
                  <a:lnTo>
                    <a:pt x="1421534" y="32385"/>
                  </a:lnTo>
                  <a:lnTo>
                    <a:pt x="1497492" y="38100"/>
                  </a:lnTo>
                  <a:cubicBezTo>
                    <a:pt x="1505088" y="38100"/>
                    <a:pt x="1512684" y="43815"/>
                    <a:pt x="1514583" y="51435"/>
                  </a:cubicBezTo>
                  <a:lnTo>
                    <a:pt x="1835506" y="1005840"/>
                  </a:lnTo>
                  <a:cubicBezTo>
                    <a:pt x="1838354" y="1014413"/>
                    <a:pt x="1828859" y="1025843"/>
                    <a:pt x="1822213" y="1030605"/>
                  </a:cubicBezTo>
                  <a:cubicBezTo>
                    <a:pt x="1736760" y="1090613"/>
                    <a:pt x="1167074" y="1482090"/>
                    <a:pt x="1166125" y="1480185"/>
                  </a:cubicBezTo>
                  <a:cubicBezTo>
                    <a:pt x="1074975" y="1484948"/>
                    <a:pt x="475856" y="1516380"/>
                    <a:pt x="372363" y="1520190"/>
                  </a:cubicBezTo>
                  <a:cubicBezTo>
                    <a:pt x="363817" y="1520190"/>
                    <a:pt x="356222" y="1515428"/>
                    <a:pt x="353373" y="1506855"/>
                  </a:cubicBezTo>
                  <a:lnTo>
                    <a:pt x="32450" y="552450"/>
                  </a:lnTo>
                  <a:cubicBezTo>
                    <a:pt x="29602" y="544830"/>
                    <a:pt x="32450" y="536258"/>
                    <a:pt x="38147" y="531495"/>
                  </a:cubicBezTo>
                  <a:lnTo>
                    <a:pt x="95116" y="481013"/>
                  </a:lnTo>
                  <a:lnTo>
                    <a:pt x="410342" y="1416368"/>
                  </a:lnTo>
                  <a:cubicBezTo>
                    <a:pt x="413190" y="1423988"/>
                    <a:pt x="420786" y="1429703"/>
                    <a:pt x="429331" y="1429703"/>
                  </a:cubicBezTo>
                  <a:lnTo>
                    <a:pt x="1112954" y="1411605"/>
                  </a:lnTo>
                  <a:lnTo>
                    <a:pt x="778738" y="417195"/>
                  </a:lnTo>
                </a:path>
              </a:pathLst>
            </a:custGeom>
            <a:solidFill>
              <a:srgbClr val="869DAE"/>
            </a:solidFill>
            <a:ln w="9480" cap="flat">
              <a:noFill/>
              <a:prstDash val="solid"/>
              <a:miter/>
            </a:ln>
          </p:spPr>
          <p:txBody>
            <a:bodyPr rtlCol="0" anchor="ctr"/>
            <a:lstStyle/>
            <a:p>
              <a:endParaRPr lang="en-GB"/>
            </a:p>
          </p:txBody>
        </p:sp>
      </p:grpSp>
      <p:grpSp>
        <p:nvGrpSpPr>
          <p:cNvPr id="250" name="Group 249">
            <a:extLst>
              <a:ext uri="{FF2B5EF4-FFF2-40B4-BE49-F238E27FC236}">
                <a16:creationId xmlns:a16="http://schemas.microsoft.com/office/drawing/2014/main" id="{7B6017C2-4012-A31E-5468-19BBB260F841}"/>
              </a:ext>
            </a:extLst>
          </p:cNvPr>
          <p:cNvGrpSpPr/>
          <p:nvPr userDrawn="1"/>
        </p:nvGrpSpPr>
        <p:grpSpPr>
          <a:xfrm>
            <a:off x="-4" y="-1"/>
            <a:ext cx="1373453" cy="1129227"/>
            <a:chOff x="8337955" y="559071"/>
            <a:chExt cx="1996101" cy="1641157"/>
          </a:xfrm>
        </p:grpSpPr>
        <p:sp>
          <p:nvSpPr>
            <p:cNvPr id="251" name="Freeform 250">
              <a:extLst>
                <a:ext uri="{FF2B5EF4-FFF2-40B4-BE49-F238E27FC236}">
                  <a16:creationId xmlns:a16="http://schemas.microsoft.com/office/drawing/2014/main" id="{5524A339-0969-2B96-561F-52B29115B835}"/>
                </a:ext>
              </a:extLst>
            </p:cNvPr>
            <p:cNvSpPr/>
            <p:nvPr/>
          </p:nvSpPr>
          <p:spPr>
            <a:xfrm>
              <a:off x="8348235" y="559071"/>
              <a:ext cx="1985821" cy="1641157"/>
            </a:xfrm>
            <a:custGeom>
              <a:avLst/>
              <a:gdLst>
                <a:gd name="connsiteX0" fmla="*/ 1605897 w 1985821"/>
                <a:gd name="connsiteY0" fmla="*/ 3810 h 1641157"/>
                <a:gd name="connsiteX1" fmla="*/ 1488162 w 1985821"/>
                <a:gd name="connsiteY1" fmla="*/ 0 h 1641157"/>
                <a:gd name="connsiteX2" fmla="*/ 1488162 w 1985821"/>
                <a:gd name="connsiteY2" fmla="*/ 0 h 1641157"/>
                <a:gd name="connsiteX3" fmla="*/ 1291620 w 1985821"/>
                <a:gd name="connsiteY3" fmla="*/ 96203 h 1641157"/>
                <a:gd name="connsiteX4" fmla="*/ 880497 w 1985821"/>
                <a:gd name="connsiteY4" fmla="*/ 422910 h 1641157"/>
                <a:gd name="connsiteX5" fmla="*/ 880497 w 1985821"/>
                <a:gd name="connsiteY5" fmla="*/ 422910 h 1641157"/>
                <a:gd name="connsiteX6" fmla="*/ 822579 w 1985821"/>
                <a:gd name="connsiteY6" fmla="*/ 442913 h 1641157"/>
                <a:gd name="connsiteX7" fmla="*/ 822579 w 1985821"/>
                <a:gd name="connsiteY7" fmla="*/ 442913 h 1641157"/>
                <a:gd name="connsiteX8" fmla="*/ 298468 w 1985821"/>
                <a:gd name="connsiteY8" fmla="*/ 437198 h 1641157"/>
                <a:gd name="connsiteX9" fmla="*/ 84836 w 1985821"/>
                <a:gd name="connsiteY9" fmla="*/ 481013 h 1641157"/>
                <a:gd name="connsiteX10" fmla="*/ 84836 w 1985821"/>
                <a:gd name="connsiteY10" fmla="*/ 481013 h 1641157"/>
                <a:gd name="connsiteX11" fmla="*/ 6979 w 1985821"/>
                <a:gd name="connsiteY11" fmla="*/ 552450 h 1641157"/>
                <a:gd name="connsiteX12" fmla="*/ 1282 w 1985821"/>
                <a:gd name="connsiteY12" fmla="*/ 574358 h 1641157"/>
                <a:gd name="connsiteX13" fmla="*/ 360184 w 1985821"/>
                <a:gd name="connsiteY13" fmla="*/ 1626870 h 1641157"/>
                <a:gd name="connsiteX14" fmla="*/ 380123 w 1985821"/>
                <a:gd name="connsiteY14" fmla="*/ 1641158 h 1641157"/>
                <a:gd name="connsiteX15" fmla="*/ 1255540 w 1985821"/>
                <a:gd name="connsiteY15" fmla="*/ 1610678 h 1641157"/>
                <a:gd name="connsiteX16" fmla="*/ 1977142 w 1985821"/>
                <a:gd name="connsiteY16" fmla="*/ 1092518 h 1641157"/>
                <a:gd name="connsiteX17" fmla="*/ 1984738 w 1985821"/>
                <a:gd name="connsiteY17" fmla="*/ 1068705 h 1641157"/>
                <a:gd name="connsiteX18" fmla="*/ 1625836 w 1985821"/>
                <a:gd name="connsiteY18" fmla="*/ 16193 h 1641157"/>
                <a:gd name="connsiteX19" fmla="*/ 1607796 w 1985821"/>
                <a:gd name="connsiteY19" fmla="*/ 1905 h 1641157"/>
                <a:gd name="connsiteX20" fmla="*/ 1605897 w 1985821"/>
                <a:gd name="connsiteY20" fmla="*/ 3810 h 1641157"/>
                <a:gd name="connsiteX21" fmla="*/ 456081 w 1985821"/>
                <a:gd name="connsiteY21" fmla="*/ 1526858 h 1641157"/>
                <a:gd name="connsiteX22" fmla="*/ 469374 w 1985821"/>
                <a:gd name="connsiteY22" fmla="*/ 1526858 h 1641157"/>
                <a:gd name="connsiteX23" fmla="*/ 456081 w 1985821"/>
                <a:gd name="connsiteY23" fmla="*/ 1526858 h 16411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985821" h="1641157">
                  <a:moveTo>
                    <a:pt x="1605897" y="3810"/>
                  </a:moveTo>
                  <a:lnTo>
                    <a:pt x="1488162" y="0"/>
                  </a:lnTo>
                  <a:lnTo>
                    <a:pt x="1488162" y="0"/>
                  </a:lnTo>
                  <a:cubicBezTo>
                    <a:pt x="1482465" y="1905"/>
                    <a:pt x="1421698" y="29528"/>
                    <a:pt x="1291620" y="96203"/>
                  </a:cubicBezTo>
                  <a:cubicBezTo>
                    <a:pt x="1071342" y="209550"/>
                    <a:pt x="885244" y="418148"/>
                    <a:pt x="880497" y="422910"/>
                  </a:cubicBezTo>
                  <a:lnTo>
                    <a:pt x="880497" y="422910"/>
                  </a:lnTo>
                  <a:lnTo>
                    <a:pt x="822579" y="442913"/>
                  </a:lnTo>
                  <a:lnTo>
                    <a:pt x="822579" y="442913"/>
                  </a:lnTo>
                  <a:cubicBezTo>
                    <a:pt x="815932" y="441960"/>
                    <a:pt x="541534" y="391478"/>
                    <a:pt x="298468" y="437198"/>
                  </a:cubicBezTo>
                  <a:cubicBezTo>
                    <a:pt x="146552" y="465773"/>
                    <a:pt x="91482" y="479108"/>
                    <a:pt x="84836" y="481013"/>
                  </a:cubicBezTo>
                  <a:lnTo>
                    <a:pt x="84836" y="481013"/>
                  </a:lnTo>
                  <a:lnTo>
                    <a:pt x="6979" y="552450"/>
                  </a:lnTo>
                  <a:cubicBezTo>
                    <a:pt x="332" y="558165"/>
                    <a:pt x="-1567" y="566738"/>
                    <a:pt x="1282" y="574358"/>
                  </a:cubicBezTo>
                  <a:lnTo>
                    <a:pt x="360184" y="1626870"/>
                  </a:lnTo>
                  <a:cubicBezTo>
                    <a:pt x="363032" y="1635443"/>
                    <a:pt x="371578" y="1641158"/>
                    <a:pt x="380123" y="1641158"/>
                  </a:cubicBezTo>
                  <a:cubicBezTo>
                    <a:pt x="496908" y="1637348"/>
                    <a:pt x="1255540" y="1610678"/>
                    <a:pt x="1255540" y="1610678"/>
                  </a:cubicBezTo>
                  <a:cubicBezTo>
                    <a:pt x="1255540" y="1610678"/>
                    <a:pt x="1880295" y="1162050"/>
                    <a:pt x="1977142" y="1092518"/>
                  </a:cubicBezTo>
                  <a:cubicBezTo>
                    <a:pt x="1984738" y="1086803"/>
                    <a:pt x="1987586" y="1077278"/>
                    <a:pt x="1984738" y="1068705"/>
                  </a:cubicBezTo>
                  <a:lnTo>
                    <a:pt x="1625836" y="16193"/>
                  </a:lnTo>
                  <a:cubicBezTo>
                    <a:pt x="1622987" y="8573"/>
                    <a:pt x="1615391" y="2858"/>
                    <a:pt x="1607796" y="1905"/>
                  </a:cubicBezTo>
                  <a:lnTo>
                    <a:pt x="1605897" y="3810"/>
                  </a:lnTo>
                  <a:close/>
                  <a:moveTo>
                    <a:pt x="456081" y="1526858"/>
                  </a:moveTo>
                  <a:lnTo>
                    <a:pt x="469374" y="1526858"/>
                  </a:lnTo>
                  <a:lnTo>
                    <a:pt x="456081" y="1526858"/>
                  </a:lnTo>
                  <a:close/>
                </a:path>
              </a:pathLst>
            </a:custGeom>
            <a:solidFill>
              <a:srgbClr val="FFFFFF"/>
            </a:solidFill>
            <a:ln w="9480" cap="flat">
              <a:noFill/>
              <a:prstDash val="solid"/>
              <a:miter/>
            </a:ln>
          </p:spPr>
          <p:txBody>
            <a:bodyPr rtlCol="0" anchor="ctr"/>
            <a:lstStyle/>
            <a:p>
              <a:endParaRPr lang="en-GB"/>
            </a:p>
          </p:txBody>
        </p:sp>
        <p:sp>
          <p:nvSpPr>
            <p:cNvPr id="252" name="Freeform 251">
              <a:extLst>
                <a:ext uri="{FF2B5EF4-FFF2-40B4-BE49-F238E27FC236}">
                  <a16:creationId xmlns:a16="http://schemas.microsoft.com/office/drawing/2014/main" id="{FEFD2405-998D-B52B-A082-6696B287ED3D}"/>
                </a:ext>
              </a:extLst>
            </p:cNvPr>
            <p:cNvSpPr/>
            <p:nvPr/>
          </p:nvSpPr>
          <p:spPr>
            <a:xfrm>
              <a:off x="8337955" y="562881"/>
              <a:ext cx="1875011" cy="1547812"/>
            </a:xfrm>
            <a:custGeom>
              <a:avLst/>
              <a:gdLst>
                <a:gd name="connsiteX0" fmla="*/ 1520279 w 1875011"/>
                <a:gd name="connsiteY0" fmla="*/ 4762 h 1547812"/>
                <a:gd name="connsiteX1" fmla="*/ 1409191 w 1875011"/>
                <a:gd name="connsiteY1" fmla="*/ 0 h 1547812"/>
                <a:gd name="connsiteX2" fmla="*/ 1409191 w 1875011"/>
                <a:gd name="connsiteY2" fmla="*/ 0 h 1547812"/>
                <a:gd name="connsiteX3" fmla="*/ 1223093 w 1875011"/>
                <a:gd name="connsiteY3" fmla="*/ 90488 h 1547812"/>
                <a:gd name="connsiteX4" fmla="*/ 832859 w 1875011"/>
                <a:gd name="connsiteY4" fmla="*/ 398145 h 1547812"/>
                <a:gd name="connsiteX5" fmla="*/ 832859 w 1875011"/>
                <a:gd name="connsiteY5" fmla="*/ 398145 h 1547812"/>
                <a:gd name="connsiteX6" fmla="*/ 806273 w 1875011"/>
                <a:gd name="connsiteY6" fmla="*/ 407670 h 1547812"/>
                <a:gd name="connsiteX7" fmla="*/ 805324 w 1875011"/>
                <a:gd name="connsiteY7" fmla="*/ 407670 h 1547812"/>
                <a:gd name="connsiteX8" fmla="*/ 778738 w 1875011"/>
                <a:gd name="connsiteY8" fmla="*/ 417195 h 1547812"/>
                <a:gd name="connsiteX9" fmla="*/ 778738 w 1875011"/>
                <a:gd name="connsiteY9" fmla="*/ 417195 h 1547812"/>
                <a:gd name="connsiteX10" fmla="*/ 283112 w 1875011"/>
                <a:gd name="connsiteY10" fmla="*/ 409575 h 1547812"/>
                <a:gd name="connsiteX11" fmla="*/ 80873 w 1875011"/>
                <a:gd name="connsiteY11" fmla="*/ 449580 h 1547812"/>
                <a:gd name="connsiteX12" fmla="*/ 80873 w 1875011"/>
                <a:gd name="connsiteY12" fmla="*/ 449580 h 1547812"/>
                <a:gd name="connsiteX13" fmla="*/ 6814 w 1875011"/>
                <a:gd name="connsiteY13" fmla="*/ 517208 h 1547812"/>
                <a:gd name="connsiteX14" fmla="*/ 1117 w 1875011"/>
                <a:gd name="connsiteY14" fmla="*/ 538163 h 1547812"/>
                <a:gd name="connsiteX15" fmla="*/ 336283 w 1875011"/>
                <a:gd name="connsiteY15" fmla="*/ 1534478 h 1547812"/>
                <a:gd name="connsiteX16" fmla="*/ 355272 w 1875011"/>
                <a:gd name="connsiteY16" fmla="*/ 1547813 h 1547812"/>
                <a:gd name="connsiteX17" fmla="*/ 1182266 w 1875011"/>
                <a:gd name="connsiteY17" fmla="*/ 1523048 h 1547812"/>
                <a:gd name="connsiteX18" fmla="*/ 1866838 w 1875011"/>
                <a:gd name="connsiteY18" fmla="*/ 1036320 h 1547812"/>
                <a:gd name="connsiteX19" fmla="*/ 1874434 w 1875011"/>
                <a:gd name="connsiteY19" fmla="*/ 1014413 h 1547812"/>
                <a:gd name="connsiteX20" fmla="*/ 1540218 w 1875011"/>
                <a:gd name="connsiteY20" fmla="*/ 18098 h 1547812"/>
                <a:gd name="connsiteX21" fmla="*/ 1523128 w 1875011"/>
                <a:gd name="connsiteY21" fmla="*/ 4762 h 1547812"/>
                <a:gd name="connsiteX22" fmla="*/ 1520279 w 1875011"/>
                <a:gd name="connsiteY22" fmla="*/ 4762 h 1547812"/>
                <a:gd name="connsiteX23" fmla="*/ 960088 w 1875011"/>
                <a:gd name="connsiteY23" fmla="*/ 492443 h 1547812"/>
                <a:gd name="connsiteX24" fmla="*/ 1300001 w 1875011"/>
                <a:gd name="connsiteY24" fmla="*/ 250508 h 1547812"/>
                <a:gd name="connsiteX25" fmla="*/ 1331334 w 1875011"/>
                <a:gd name="connsiteY25" fmla="*/ 256223 h 1547812"/>
                <a:gd name="connsiteX26" fmla="*/ 1325637 w 1875011"/>
                <a:gd name="connsiteY26" fmla="*/ 287655 h 1547812"/>
                <a:gd name="connsiteX27" fmla="*/ 985724 w 1875011"/>
                <a:gd name="connsiteY27" fmla="*/ 529590 h 1547812"/>
                <a:gd name="connsiteX28" fmla="*/ 980027 w 1875011"/>
                <a:gd name="connsiteY28" fmla="*/ 532448 h 1547812"/>
                <a:gd name="connsiteX29" fmla="*/ 955341 w 1875011"/>
                <a:gd name="connsiteY29" fmla="*/ 523875 h 1547812"/>
                <a:gd name="connsiteX30" fmla="*/ 961038 w 1875011"/>
                <a:gd name="connsiteY30" fmla="*/ 492443 h 1547812"/>
                <a:gd name="connsiteX31" fmla="*/ 960088 w 1875011"/>
                <a:gd name="connsiteY31" fmla="*/ 492443 h 1547812"/>
                <a:gd name="connsiteX32" fmla="*/ 995219 w 1875011"/>
                <a:gd name="connsiteY32" fmla="*/ 595313 h 1547812"/>
                <a:gd name="connsiteX33" fmla="*/ 1335132 w 1875011"/>
                <a:gd name="connsiteY33" fmla="*/ 353378 h 1547812"/>
                <a:gd name="connsiteX34" fmla="*/ 1366464 w 1875011"/>
                <a:gd name="connsiteY34" fmla="*/ 359093 h 1547812"/>
                <a:gd name="connsiteX35" fmla="*/ 1360767 w 1875011"/>
                <a:gd name="connsiteY35" fmla="*/ 390525 h 1547812"/>
                <a:gd name="connsiteX36" fmla="*/ 1020855 w 1875011"/>
                <a:gd name="connsiteY36" fmla="*/ 632460 h 1547812"/>
                <a:gd name="connsiteX37" fmla="*/ 1015158 w 1875011"/>
                <a:gd name="connsiteY37" fmla="*/ 635318 h 1547812"/>
                <a:gd name="connsiteX38" fmla="*/ 990472 w 1875011"/>
                <a:gd name="connsiteY38" fmla="*/ 626745 h 1547812"/>
                <a:gd name="connsiteX39" fmla="*/ 996169 w 1875011"/>
                <a:gd name="connsiteY39" fmla="*/ 595313 h 1547812"/>
                <a:gd name="connsiteX40" fmla="*/ 995219 w 1875011"/>
                <a:gd name="connsiteY40" fmla="*/ 595313 h 1547812"/>
                <a:gd name="connsiteX41" fmla="*/ 1029400 w 1875011"/>
                <a:gd name="connsiteY41" fmla="*/ 698183 h 1547812"/>
                <a:gd name="connsiteX42" fmla="*/ 1369313 w 1875011"/>
                <a:gd name="connsiteY42" fmla="*/ 456248 h 1547812"/>
                <a:gd name="connsiteX43" fmla="*/ 1400645 w 1875011"/>
                <a:gd name="connsiteY43" fmla="*/ 461963 h 1547812"/>
                <a:gd name="connsiteX44" fmla="*/ 1394949 w 1875011"/>
                <a:gd name="connsiteY44" fmla="*/ 493395 h 1547812"/>
                <a:gd name="connsiteX45" fmla="*/ 1055036 w 1875011"/>
                <a:gd name="connsiteY45" fmla="*/ 735330 h 1547812"/>
                <a:gd name="connsiteX46" fmla="*/ 1049339 w 1875011"/>
                <a:gd name="connsiteY46" fmla="*/ 738188 h 1547812"/>
                <a:gd name="connsiteX47" fmla="*/ 1024653 w 1875011"/>
                <a:gd name="connsiteY47" fmla="*/ 729615 h 1547812"/>
                <a:gd name="connsiteX48" fmla="*/ 1030350 w 1875011"/>
                <a:gd name="connsiteY48" fmla="*/ 698183 h 1547812"/>
                <a:gd name="connsiteX49" fmla="*/ 1029400 w 1875011"/>
                <a:gd name="connsiteY49" fmla="*/ 698183 h 1547812"/>
                <a:gd name="connsiteX50" fmla="*/ 1063581 w 1875011"/>
                <a:gd name="connsiteY50" fmla="*/ 801053 h 1547812"/>
                <a:gd name="connsiteX51" fmla="*/ 1403494 w 1875011"/>
                <a:gd name="connsiteY51" fmla="*/ 559118 h 1547812"/>
                <a:gd name="connsiteX52" fmla="*/ 1434827 w 1875011"/>
                <a:gd name="connsiteY52" fmla="*/ 564833 h 1547812"/>
                <a:gd name="connsiteX53" fmla="*/ 1429130 w 1875011"/>
                <a:gd name="connsiteY53" fmla="*/ 596265 h 1547812"/>
                <a:gd name="connsiteX54" fmla="*/ 1089217 w 1875011"/>
                <a:gd name="connsiteY54" fmla="*/ 838200 h 1547812"/>
                <a:gd name="connsiteX55" fmla="*/ 1083520 w 1875011"/>
                <a:gd name="connsiteY55" fmla="*/ 841058 h 1547812"/>
                <a:gd name="connsiteX56" fmla="*/ 1058834 w 1875011"/>
                <a:gd name="connsiteY56" fmla="*/ 832485 h 1547812"/>
                <a:gd name="connsiteX57" fmla="*/ 1064531 w 1875011"/>
                <a:gd name="connsiteY57" fmla="*/ 801053 h 1547812"/>
                <a:gd name="connsiteX58" fmla="*/ 1063581 w 1875011"/>
                <a:gd name="connsiteY58" fmla="*/ 801053 h 1547812"/>
                <a:gd name="connsiteX59" fmla="*/ 1098712 w 1875011"/>
                <a:gd name="connsiteY59" fmla="*/ 904875 h 1547812"/>
                <a:gd name="connsiteX60" fmla="*/ 1438625 w 1875011"/>
                <a:gd name="connsiteY60" fmla="*/ 662940 h 1547812"/>
                <a:gd name="connsiteX61" fmla="*/ 1469957 w 1875011"/>
                <a:gd name="connsiteY61" fmla="*/ 668655 h 1547812"/>
                <a:gd name="connsiteX62" fmla="*/ 1464260 w 1875011"/>
                <a:gd name="connsiteY62" fmla="*/ 700088 h 1547812"/>
                <a:gd name="connsiteX63" fmla="*/ 1124348 w 1875011"/>
                <a:gd name="connsiteY63" fmla="*/ 942023 h 1547812"/>
                <a:gd name="connsiteX64" fmla="*/ 1118651 w 1875011"/>
                <a:gd name="connsiteY64" fmla="*/ 944880 h 1547812"/>
                <a:gd name="connsiteX65" fmla="*/ 1093965 w 1875011"/>
                <a:gd name="connsiteY65" fmla="*/ 936308 h 1547812"/>
                <a:gd name="connsiteX66" fmla="*/ 1099661 w 1875011"/>
                <a:gd name="connsiteY66" fmla="*/ 904875 h 1547812"/>
                <a:gd name="connsiteX67" fmla="*/ 1098712 w 1875011"/>
                <a:gd name="connsiteY67" fmla="*/ 904875 h 1547812"/>
                <a:gd name="connsiteX68" fmla="*/ 1132893 w 1875011"/>
                <a:gd name="connsiteY68" fmla="*/ 1007745 h 1547812"/>
                <a:gd name="connsiteX69" fmla="*/ 1472806 w 1875011"/>
                <a:gd name="connsiteY69" fmla="*/ 765810 h 1547812"/>
                <a:gd name="connsiteX70" fmla="*/ 1504138 w 1875011"/>
                <a:gd name="connsiteY70" fmla="*/ 771525 h 1547812"/>
                <a:gd name="connsiteX71" fmla="*/ 1498442 w 1875011"/>
                <a:gd name="connsiteY71" fmla="*/ 802958 h 1547812"/>
                <a:gd name="connsiteX72" fmla="*/ 1158529 w 1875011"/>
                <a:gd name="connsiteY72" fmla="*/ 1044893 h 1547812"/>
                <a:gd name="connsiteX73" fmla="*/ 1152832 w 1875011"/>
                <a:gd name="connsiteY73" fmla="*/ 1047750 h 1547812"/>
                <a:gd name="connsiteX74" fmla="*/ 1128146 w 1875011"/>
                <a:gd name="connsiteY74" fmla="*/ 1039178 h 1547812"/>
                <a:gd name="connsiteX75" fmla="*/ 1133843 w 1875011"/>
                <a:gd name="connsiteY75" fmla="*/ 1007745 h 1547812"/>
                <a:gd name="connsiteX76" fmla="*/ 1132893 w 1875011"/>
                <a:gd name="connsiteY76" fmla="*/ 1007745 h 1547812"/>
                <a:gd name="connsiteX77" fmla="*/ 1168024 w 1875011"/>
                <a:gd name="connsiteY77" fmla="*/ 1110615 h 1547812"/>
                <a:gd name="connsiteX78" fmla="*/ 1507936 w 1875011"/>
                <a:gd name="connsiteY78" fmla="*/ 868680 h 1547812"/>
                <a:gd name="connsiteX79" fmla="*/ 1539269 w 1875011"/>
                <a:gd name="connsiteY79" fmla="*/ 874395 h 1547812"/>
                <a:gd name="connsiteX80" fmla="*/ 1533572 w 1875011"/>
                <a:gd name="connsiteY80" fmla="*/ 905828 h 1547812"/>
                <a:gd name="connsiteX81" fmla="*/ 1193660 w 1875011"/>
                <a:gd name="connsiteY81" fmla="*/ 1147763 h 1547812"/>
                <a:gd name="connsiteX82" fmla="*/ 1187963 w 1875011"/>
                <a:gd name="connsiteY82" fmla="*/ 1150620 h 1547812"/>
                <a:gd name="connsiteX83" fmla="*/ 1163276 w 1875011"/>
                <a:gd name="connsiteY83" fmla="*/ 1142048 h 1547812"/>
                <a:gd name="connsiteX84" fmla="*/ 1168973 w 1875011"/>
                <a:gd name="connsiteY84" fmla="*/ 1110615 h 1547812"/>
                <a:gd name="connsiteX85" fmla="*/ 1168024 w 1875011"/>
                <a:gd name="connsiteY85" fmla="*/ 1110615 h 1547812"/>
                <a:gd name="connsiteX86" fmla="*/ 295455 w 1875011"/>
                <a:gd name="connsiteY86" fmla="*/ 605790 h 1547812"/>
                <a:gd name="connsiteX87" fmla="*/ 317293 w 1875011"/>
                <a:gd name="connsiteY87" fmla="*/ 582930 h 1547812"/>
                <a:gd name="connsiteX88" fmla="*/ 734113 w 1875011"/>
                <a:gd name="connsiteY88" fmla="*/ 568643 h 1547812"/>
                <a:gd name="connsiteX89" fmla="*/ 756901 w 1875011"/>
                <a:gd name="connsiteY89" fmla="*/ 590550 h 1547812"/>
                <a:gd name="connsiteX90" fmla="*/ 741709 w 1875011"/>
                <a:gd name="connsiteY90" fmla="*/ 612458 h 1547812"/>
                <a:gd name="connsiteX91" fmla="*/ 735063 w 1875011"/>
                <a:gd name="connsiteY91" fmla="*/ 613410 h 1547812"/>
                <a:gd name="connsiteX92" fmla="*/ 318243 w 1875011"/>
                <a:gd name="connsiteY92" fmla="*/ 627698 h 1547812"/>
                <a:gd name="connsiteX93" fmla="*/ 295455 w 1875011"/>
                <a:gd name="connsiteY93" fmla="*/ 605790 h 1547812"/>
                <a:gd name="connsiteX94" fmla="*/ 295455 w 1875011"/>
                <a:gd name="connsiteY94" fmla="*/ 605790 h 1547812"/>
                <a:gd name="connsiteX95" fmla="*/ 329636 w 1875011"/>
                <a:gd name="connsiteY95" fmla="*/ 708660 h 1547812"/>
                <a:gd name="connsiteX96" fmla="*/ 351474 w 1875011"/>
                <a:gd name="connsiteY96" fmla="*/ 685800 h 1547812"/>
                <a:gd name="connsiteX97" fmla="*/ 768294 w 1875011"/>
                <a:gd name="connsiteY97" fmla="*/ 671513 h 1547812"/>
                <a:gd name="connsiteX98" fmla="*/ 791082 w 1875011"/>
                <a:gd name="connsiteY98" fmla="*/ 693420 h 1547812"/>
                <a:gd name="connsiteX99" fmla="*/ 775890 w 1875011"/>
                <a:gd name="connsiteY99" fmla="*/ 715328 h 1547812"/>
                <a:gd name="connsiteX100" fmla="*/ 769244 w 1875011"/>
                <a:gd name="connsiteY100" fmla="*/ 716280 h 1547812"/>
                <a:gd name="connsiteX101" fmla="*/ 352424 w 1875011"/>
                <a:gd name="connsiteY101" fmla="*/ 730568 h 1547812"/>
                <a:gd name="connsiteX102" fmla="*/ 329636 w 1875011"/>
                <a:gd name="connsiteY102" fmla="*/ 708660 h 1547812"/>
                <a:gd name="connsiteX103" fmla="*/ 329636 w 1875011"/>
                <a:gd name="connsiteY103" fmla="*/ 708660 h 1547812"/>
                <a:gd name="connsiteX104" fmla="*/ 364767 w 1875011"/>
                <a:gd name="connsiteY104" fmla="*/ 811530 h 1547812"/>
                <a:gd name="connsiteX105" fmla="*/ 386605 w 1875011"/>
                <a:gd name="connsiteY105" fmla="*/ 788670 h 1547812"/>
                <a:gd name="connsiteX106" fmla="*/ 803425 w 1875011"/>
                <a:gd name="connsiteY106" fmla="*/ 774383 h 1547812"/>
                <a:gd name="connsiteX107" fmla="*/ 826212 w 1875011"/>
                <a:gd name="connsiteY107" fmla="*/ 796290 h 1547812"/>
                <a:gd name="connsiteX108" fmla="*/ 811021 w 1875011"/>
                <a:gd name="connsiteY108" fmla="*/ 818198 h 1547812"/>
                <a:gd name="connsiteX109" fmla="*/ 804374 w 1875011"/>
                <a:gd name="connsiteY109" fmla="*/ 819150 h 1547812"/>
                <a:gd name="connsiteX110" fmla="*/ 387554 w 1875011"/>
                <a:gd name="connsiteY110" fmla="*/ 833438 h 1547812"/>
                <a:gd name="connsiteX111" fmla="*/ 364767 w 1875011"/>
                <a:gd name="connsiteY111" fmla="*/ 811530 h 1547812"/>
                <a:gd name="connsiteX112" fmla="*/ 364767 w 1875011"/>
                <a:gd name="connsiteY112" fmla="*/ 811530 h 1547812"/>
                <a:gd name="connsiteX113" fmla="*/ 398948 w 1875011"/>
                <a:gd name="connsiteY113" fmla="*/ 915353 h 1547812"/>
                <a:gd name="connsiteX114" fmla="*/ 420786 w 1875011"/>
                <a:gd name="connsiteY114" fmla="*/ 892493 h 1547812"/>
                <a:gd name="connsiteX115" fmla="*/ 837606 w 1875011"/>
                <a:gd name="connsiteY115" fmla="*/ 878205 h 1547812"/>
                <a:gd name="connsiteX116" fmla="*/ 860393 w 1875011"/>
                <a:gd name="connsiteY116" fmla="*/ 900113 h 1547812"/>
                <a:gd name="connsiteX117" fmla="*/ 845202 w 1875011"/>
                <a:gd name="connsiteY117" fmla="*/ 922020 h 1547812"/>
                <a:gd name="connsiteX118" fmla="*/ 838555 w 1875011"/>
                <a:gd name="connsiteY118" fmla="*/ 922973 h 1547812"/>
                <a:gd name="connsiteX119" fmla="*/ 421735 w 1875011"/>
                <a:gd name="connsiteY119" fmla="*/ 937260 h 1547812"/>
                <a:gd name="connsiteX120" fmla="*/ 398948 w 1875011"/>
                <a:gd name="connsiteY120" fmla="*/ 915353 h 1547812"/>
                <a:gd name="connsiteX121" fmla="*/ 398948 w 1875011"/>
                <a:gd name="connsiteY121" fmla="*/ 915353 h 1547812"/>
                <a:gd name="connsiteX122" fmla="*/ 434079 w 1875011"/>
                <a:gd name="connsiteY122" fmla="*/ 1018223 h 1547812"/>
                <a:gd name="connsiteX123" fmla="*/ 455917 w 1875011"/>
                <a:gd name="connsiteY123" fmla="*/ 995363 h 1547812"/>
                <a:gd name="connsiteX124" fmla="*/ 872737 w 1875011"/>
                <a:gd name="connsiteY124" fmla="*/ 981075 h 1547812"/>
                <a:gd name="connsiteX125" fmla="*/ 895524 w 1875011"/>
                <a:gd name="connsiteY125" fmla="*/ 1002983 h 1547812"/>
                <a:gd name="connsiteX126" fmla="*/ 880332 w 1875011"/>
                <a:gd name="connsiteY126" fmla="*/ 1024890 h 1547812"/>
                <a:gd name="connsiteX127" fmla="*/ 873686 w 1875011"/>
                <a:gd name="connsiteY127" fmla="*/ 1025843 h 1547812"/>
                <a:gd name="connsiteX128" fmla="*/ 456866 w 1875011"/>
                <a:gd name="connsiteY128" fmla="*/ 1040130 h 1547812"/>
                <a:gd name="connsiteX129" fmla="*/ 434079 w 1875011"/>
                <a:gd name="connsiteY129" fmla="*/ 1018223 h 1547812"/>
                <a:gd name="connsiteX130" fmla="*/ 434079 w 1875011"/>
                <a:gd name="connsiteY130" fmla="*/ 1018223 h 1547812"/>
                <a:gd name="connsiteX131" fmla="*/ 468260 w 1875011"/>
                <a:gd name="connsiteY131" fmla="*/ 1121093 h 1547812"/>
                <a:gd name="connsiteX132" fmla="*/ 490098 w 1875011"/>
                <a:gd name="connsiteY132" fmla="*/ 1098233 h 1547812"/>
                <a:gd name="connsiteX133" fmla="*/ 906918 w 1875011"/>
                <a:gd name="connsiteY133" fmla="*/ 1083945 h 1547812"/>
                <a:gd name="connsiteX134" fmla="*/ 929705 w 1875011"/>
                <a:gd name="connsiteY134" fmla="*/ 1105853 h 1547812"/>
                <a:gd name="connsiteX135" fmla="*/ 914514 w 1875011"/>
                <a:gd name="connsiteY135" fmla="*/ 1127760 h 1547812"/>
                <a:gd name="connsiteX136" fmla="*/ 907867 w 1875011"/>
                <a:gd name="connsiteY136" fmla="*/ 1128713 h 1547812"/>
                <a:gd name="connsiteX137" fmla="*/ 491047 w 1875011"/>
                <a:gd name="connsiteY137" fmla="*/ 1143000 h 1547812"/>
                <a:gd name="connsiteX138" fmla="*/ 468260 w 1875011"/>
                <a:gd name="connsiteY138" fmla="*/ 1121093 h 1547812"/>
                <a:gd name="connsiteX139" fmla="*/ 468260 w 1875011"/>
                <a:gd name="connsiteY139" fmla="*/ 1121093 h 1547812"/>
                <a:gd name="connsiteX140" fmla="*/ 503390 w 1875011"/>
                <a:gd name="connsiteY140" fmla="*/ 1223963 h 1547812"/>
                <a:gd name="connsiteX141" fmla="*/ 525228 w 1875011"/>
                <a:gd name="connsiteY141" fmla="*/ 1201103 h 1547812"/>
                <a:gd name="connsiteX142" fmla="*/ 942048 w 1875011"/>
                <a:gd name="connsiteY142" fmla="*/ 1186815 h 1547812"/>
                <a:gd name="connsiteX143" fmla="*/ 964836 w 1875011"/>
                <a:gd name="connsiteY143" fmla="*/ 1208723 h 1547812"/>
                <a:gd name="connsiteX144" fmla="*/ 949644 w 1875011"/>
                <a:gd name="connsiteY144" fmla="*/ 1230630 h 1547812"/>
                <a:gd name="connsiteX145" fmla="*/ 942998 w 1875011"/>
                <a:gd name="connsiteY145" fmla="*/ 1231583 h 1547812"/>
                <a:gd name="connsiteX146" fmla="*/ 526178 w 1875011"/>
                <a:gd name="connsiteY146" fmla="*/ 1245870 h 1547812"/>
                <a:gd name="connsiteX147" fmla="*/ 503390 w 1875011"/>
                <a:gd name="connsiteY147" fmla="*/ 1223963 h 1547812"/>
                <a:gd name="connsiteX148" fmla="*/ 503390 w 1875011"/>
                <a:gd name="connsiteY148" fmla="*/ 1223963 h 1547812"/>
                <a:gd name="connsiteX149" fmla="*/ 832859 w 1875011"/>
                <a:gd name="connsiteY149" fmla="*/ 398145 h 1547812"/>
                <a:gd name="connsiteX150" fmla="*/ 1167074 w 1875011"/>
                <a:gd name="connsiteY150" fmla="*/ 1391603 h 1547812"/>
                <a:gd name="connsiteX151" fmla="*/ 1728215 w 1875011"/>
                <a:gd name="connsiteY151" fmla="*/ 989648 h 1547812"/>
                <a:gd name="connsiteX152" fmla="*/ 1734861 w 1875011"/>
                <a:gd name="connsiteY152" fmla="*/ 967740 h 1547812"/>
                <a:gd name="connsiteX153" fmla="*/ 1421534 w 1875011"/>
                <a:gd name="connsiteY153" fmla="*/ 32385 h 1547812"/>
                <a:gd name="connsiteX154" fmla="*/ 1497492 w 1875011"/>
                <a:gd name="connsiteY154" fmla="*/ 38100 h 1547812"/>
                <a:gd name="connsiteX155" fmla="*/ 1514583 w 1875011"/>
                <a:gd name="connsiteY155" fmla="*/ 51435 h 1547812"/>
                <a:gd name="connsiteX156" fmla="*/ 1835506 w 1875011"/>
                <a:gd name="connsiteY156" fmla="*/ 1005840 h 1547812"/>
                <a:gd name="connsiteX157" fmla="*/ 1822213 w 1875011"/>
                <a:gd name="connsiteY157" fmla="*/ 1030605 h 1547812"/>
                <a:gd name="connsiteX158" fmla="*/ 1166125 w 1875011"/>
                <a:gd name="connsiteY158" fmla="*/ 1480185 h 1547812"/>
                <a:gd name="connsiteX159" fmla="*/ 372363 w 1875011"/>
                <a:gd name="connsiteY159" fmla="*/ 1520190 h 1547812"/>
                <a:gd name="connsiteX160" fmla="*/ 353373 w 1875011"/>
                <a:gd name="connsiteY160" fmla="*/ 1506855 h 1547812"/>
                <a:gd name="connsiteX161" fmla="*/ 32450 w 1875011"/>
                <a:gd name="connsiteY161" fmla="*/ 552450 h 1547812"/>
                <a:gd name="connsiteX162" fmla="*/ 38147 w 1875011"/>
                <a:gd name="connsiteY162" fmla="*/ 531495 h 1547812"/>
                <a:gd name="connsiteX163" fmla="*/ 95116 w 1875011"/>
                <a:gd name="connsiteY163" fmla="*/ 481013 h 1547812"/>
                <a:gd name="connsiteX164" fmla="*/ 410342 w 1875011"/>
                <a:gd name="connsiteY164" fmla="*/ 1416368 h 1547812"/>
                <a:gd name="connsiteX165" fmla="*/ 429331 w 1875011"/>
                <a:gd name="connsiteY165" fmla="*/ 1429703 h 1547812"/>
                <a:gd name="connsiteX166" fmla="*/ 1112954 w 1875011"/>
                <a:gd name="connsiteY166" fmla="*/ 1411605 h 1547812"/>
                <a:gd name="connsiteX167" fmla="*/ 778738 w 1875011"/>
                <a:gd name="connsiteY167" fmla="*/ 417195 h 15478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Lst>
              <a:rect l="l" t="t" r="r" b="b"/>
              <a:pathLst>
                <a:path w="1875011" h="1547812">
                  <a:moveTo>
                    <a:pt x="1520279" y="4762"/>
                  </a:moveTo>
                  <a:lnTo>
                    <a:pt x="1409191" y="0"/>
                  </a:lnTo>
                  <a:lnTo>
                    <a:pt x="1409191" y="0"/>
                  </a:lnTo>
                  <a:cubicBezTo>
                    <a:pt x="1403494" y="1905"/>
                    <a:pt x="1346525" y="27623"/>
                    <a:pt x="1223093" y="90488"/>
                  </a:cubicBezTo>
                  <a:cubicBezTo>
                    <a:pt x="1015158" y="197168"/>
                    <a:pt x="837606" y="393383"/>
                    <a:pt x="832859" y="398145"/>
                  </a:cubicBezTo>
                  <a:lnTo>
                    <a:pt x="832859" y="398145"/>
                  </a:lnTo>
                  <a:lnTo>
                    <a:pt x="806273" y="407670"/>
                  </a:lnTo>
                  <a:lnTo>
                    <a:pt x="805324" y="407670"/>
                  </a:lnTo>
                  <a:lnTo>
                    <a:pt x="778738" y="417195"/>
                  </a:lnTo>
                  <a:lnTo>
                    <a:pt x="778738" y="417195"/>
                  </a:lnTo>
                  <a:cubicBezTo>
                    <a:pt x="773042" y="416243"/>
                    <a:pt x="512885" y="367665"/>
                    <a:pt x="283112" y="409575"/>
                  </a:cubicBezTo>
                  <a:cubicBezTo>
                    <a:pt x="139741" y="435293"/>
                    <a:pt x="87520" y="448628"/>
                    <a:pt x="80873" y="449580"/>
                  </a:cubicBezTo>
                  <a:lnTo>
                    <a:pt x="80873" y="449580"/>
                  </a:lnTo>
                  <a:lnTo>
                    <a:pt x="6814" y="517208"/>
                  </a:lnTo>
                  <a:cubicBezTo>
                    <a:pt x="1117" y="521970"/>
                    <a:pt x="-1731" y="530543"/>
                    <a:pt x="1117" y="538163"/>
                  </a:cubicBezTo>
                  <a:lnTo>
                    <a:pt x="336283" y="1534478"/>
                  </a:lnTo>
                  <a:cubicBezTo>
                    <a:pt x="339131" y="1542098"/>
                    <a:pt x="346727" y="1547813"/>
                    <a:pt x="355272" y="1547813"/>
                  </a:cubicBezTo>
                  <a:cubicBezTo>
                    <a:pt x="465411" y="1544955"/>
                    <a:pt x="1182266" y="1523048"/>
                    <a:pt x="1182266" y="1523048"/>
                  </a:cubicBezTo>
                  <a:cubicBezTo>
                    <a:pt x="1182266" y="1523048"/>
                    <a:pt x="1774739" y="1101090"/>
                    <a:pt x="1866838" y="1036320"/>
                  </a:cubicBezTo>
                  <a:cubicBezTo>
                    <a:pt x="1873485" y="1031558"/>
                    <a:pt x="1876333" y="1022033"/>
                    <a:pt x="1874434" y="1014413"/>
                  </a:cubicBezTo>
                  <a:lnTo>
                    <a:pt x="1540218" y="18098"/>
                  </a:lnTo>
                  <a:cubicBezTo>
                    <a:pt x="1537370" y="10478"/>
                    <a:pt x="1530724" y="5715"/>
                    <a:pt x="1523128" y="4762"/>
                  </a:cubicBezTo>
                  <a:lnTo>
                    <a:pt x="1520279" y="4762"/>
                  </a:lnTo>
                  <a:close/>
                  <a:moveTo>
                    <a:pt x="960088" y="492443"/>
                  </a:moveTo>
                  <a:lnTo>
                    <a:pt x="1300001" y="250508"/>
                  </a:lnTo>
                  <a:cubicBezTo>
                    <a:pt x="1309496" y="243840"/>
                    <a:pt x="1323738" y="245745"/>
                    <a:pt x="1331334" y="256223"/>
                  </a:cubicBezTo>
                  <a:cubicBezTo>
                    <a:pt x="1337980" y="266700"/>
                    <a:pt x="1336081" y="280035"/>
                    <a:pt x="1325637" y="287655"/>
                  </a:cubicBezTo>
                  <a:lnTo>
                    <a:pt x="985724" y="529590"/>
                  </a:lnTo>
                  <a:cubicBezTo>
                    <a:pt x="983825" y="530543"/>
                    <a:pt x="981926" y="531495"/>
                    <a:pt x="980027" y="532448"/>
                  </a:cubicBezTo>
                  <a:cubicBezTo>
                    <a:pt x="970533" y="535305"/>
                    <a:pt x="961038" y="532448"/>
                    <a:pt x="955341" y="523875"/>
                  </a:cubicBezTo>
                  <a:cubicBezTo>
                    <a:pt x="948695" y="513398"/>
                    <a:pt x="950594" y="500063"/>
                    <a:pt x="961038" y="492443"/>
                  </a:cubicBezTo>
                  <a:lnTo>
                    <a:pt x="960088" y="492443"/>
                  </a:lnTo>
                  <a:close/>
                  <a:moveTo>
                    <a:pt x="995219" y="595313"/>
                  </a:moveTo>
                  <a:lnTo>
                    <a:pt x="1335132" y="353378"/>
                  </a:lnTo>
                  <a:cubicBezTo>
                    <a:pt x="1344626" y="346710"/>
                    <a:pt x="1358868" y="348615"/>
                    <a:pt x="1366464" y="359093"/>
                  </a:cubicBezTo>
                  <a:cubicBezTo>
                    <a:pt x="1373111" y="369570"/>
                    <a:pt x="1371212" y="382905"/>
                    <a:pt x="1360767" y="390525"/>
                  </a:cubicBezTo>
                  <a:lnTo>
                    <a:pt x="1020855" y="632460"/>
                  </a:lnTo>
                  <a:cubicBezTo>
                    <a:pt x="1018956" y="633413"/>
                    <a:pt x="1017057" y="634365"/>
                    <a:pt x="1015158" y="635318"/>
                  </a:cubicBezTo>
                  <a:cubicBezTo>
                    <a:pt x="1005663" y="638175"/>
                    <a:pt x="996169" y="635318"/>
                    <a:pt x="990472" y="626745"/>
                  </a:cubicBezTo>
                  <a:cubicBezTo>
                    <a:pt x="983825" y="616268"/>
                    <a:pt x="985724" y="602933"/>
                    <a:pt x="996169" y="595313"/>
                  </a:cubicBezTo>
                  <a:lnTo>
                    <a:pt x="995219" y="595313"/>
                  </a:lnTo>
                  <a:close/>
                  <a:moveTo>
                    <a:pt x="1029400" y="698183"/>
                  </a:moveTo>
                  <a:lnTo>
                    <a:pt x="1369313" y="456248"/>
                  </a:lnTo>
                  <a:cubicBezTo>
                    <a:pt x="1378807" y="449580"/>
                    <a:pt x="1393050" y="451485"/>
                    <a:pt x="1400645" y="461963"/>
                  </a:cubicBezTo>
                  <a:cubicBezTo>
                    <a:pt x="1407292" y="472440"/>
                    <a:pt x="1405393" y="485775"/>
                    <a:pt x="1394949" y="493395"/>
                  </a:cubicBezTo>
                  <a:lnTo>
                    <a:pt x="1055036" y="735330"/>
                  </a:lnTo>
                  <a:cubicBezTo>
                    <a:pt x="1053137" y="736283"/>
                    <a:pt x="1051238" y="737235"/>
                    <a:pt x="1049339" y="738188"/>
                  </a:cubicBezTo>
                  <a:cubicBezTo>
                    <a:pt x="1039844" y="741045"/>
                    <a:pt x="1030350" y="738188"/>
                    <a:pt x="1024653" y="729615"/>
                  </a:cubicBezTo>
                  <a:cubicBezTo>
                    <a:pt x="1018006" y="719138"/>
                    <a:pt x="1019905" y="705803"/>
                    <a:pt x="1030350" y="698183"/>
                  </a:cubicBezTo>
                  <a:lnTo>
                    <a:pt x="1029400" y="698183"/>
                  </a:lnTo>
                  <a:close/>
                  <a:moveTo>
                    <a:pt x="1063581" y="801053"/>
                  </a:moveTo>
                  <a:lnTo>
                    <a:pt x="1403494" y="559118"/>
                  </a:lnTo>
                  <a:cubicBezTo>
                    <a:pt x="1412989" y="552450"/>
                    <a:pt x="1427231" y="554355"/>
                    <a:pt x="1434827" y="564833"/>
                  </a:cubicBezTo>
                  <a:cubicBezTo>
                    <a:pt x="1441473" y="575310"/>
                    <a:pt x="1439574" y="588645"/>
                    <a:pt x="1429130" y="596265"/>
                  </a:cubicBezTo>
                  <a:lnTo>
                    <a:pt x="1089217" y="838200"/>
                  </a:lnTo>
                  <a:cubicBezTo>
                    <a:pt x="1087318" y="839153"/>
                    <a:pt x="1085419" y="840105"/>
                    <a:pt x="1083520" y="841058"/>
                  </a:cubicBezTo>
                  <a:cubicBezTo>
                    <a:pt x="1074026" y="843915"/>
                    <a:pt x="1064531" y="841058"/>
                    <a:pt x="1058834" y="832485"/>
                  </a:cubicBezTo>
                  <a:cubicBezTo>
                    <a:pt x="1052188" y="822008"/>
                    <a:pt x="1054087" y="808673"/>
                    <a:pt x="1064531" y="801053"/>
                  </a:cubicBezTo>
                  <a:lnTo>
                    <a:pt x="1063581" y="801053"/>
                  </a:lnTo>
                  <a:close/>
                  <a:moveTo>
                    <a:pt x="1098712" y="904875"/>
                  </a:moveTo>
                  <a:lnTo>
                    <a:pt x="1438625" y="662940"/>
                  </a:lnTo>
                  <a:cubicBezTo>
                    <a:pt x="1449069" y="656273"/>
                    <a:pt x="1462361" y="658178"/>
                    <a:pt x="1469957" y="668655"/>
                  </a:cubicBezTo>
                  <a:cubicBezTo>
                    <a:pt x="1476604" y="679133"/>
                    <a:pt x="1474705" y="692468"/>
                    <a:pt x="1464260" y="700088"/>
                  </a:cubicBezTo>
                  <a:lnTo>
                    <a:pt x="1124348" y="942023"/>
                  </a:lnTo>
                  <a:cubicBezTo>
                    <a:pt x="1122449" y="942975"/>
                    <a:pt x="1120550" y="943928"/>
                    <a:pt x="1118651" y="944880"/>
                  </a:cubicBezTo>
                  <a:cubicBezTo>
                    <a:pt x="1109156" y="947738"/>
                    <a:pt x="1099661" y="944880"/>
                    <a:pt x="1093965" y="936308"/>
                  </a:cubicBezTo>
                  <a:cubicBezTo>
                    <a:pt x="1087318" y="925830"/>
                    <a:pt x="1089217" y="912495"/>
                    <a:pt x="1099661" y="904875"/>
                  </a:cubicBezTo>
                  <a:lnTo>
                    <a:pt x="1098712" y="904875"/>
                  </a:lnTo>
                  <a:close/>
                  <a:moveTo>
                    <a:pt x="1132893" y="1007745"/>
                  </a:moveTo>
                  <a:lnTo>
                    <a:pt x="1472806" y="765810"/>
                  </a:lnTo>
                  <a:cubicBezTo>
                    <a:pt x="1482300" y="759143"/>
                    <a:pt x="1496542" y="761048"/>
                    <a:pt x="1504138" y="771525"/>
                  </a:cubicBezTo>
                  <a:cubicBezTo>
                    <a:pt x="1510785" y="782003"/>
                    <a:pt x="1508886" y="795338"/>
                    <a:pt x="1498442" y="802958"/>
                  </a:cubicBezTo>
                  <a:lnTo>
                    <a:pt x="1158529" y="1044893"/>
                  </a:lnTo>
                  <a:cubicBezTo>
                    <a:pt x="1156630" y="1045845"/>
                    <a:pt x="1154731" y="1046798"/>
                    <a:pt x="1152832" y="1047750"/>
                  </a:cubicBezTo>
                  <a:cubicBezTo>
                    <a:pt x="1143337" y="1050608"/>
                    <a:pt x="1133843" y="1047750"/>
                    <a:pt x="1128146" y="1039178"/>
                  </a:cubicBezTo>
                  <a:cubicBezTo>
                    <a:pt x="1121499" y="1028700"/>
                    <a:pt x="1123398" y="1015365"/>
                    <a:pt x="1133843" y="1007745"/>
                  </a:cubicBezTo>
                  <a:lnTo>
                    <a:pt x="1132893" y="1007745"/>
                  </a:lnTo>
                  <a:close/>
                  <a:moveTo>
                    <a:pt x="1168024" y="1110615"/>
                  </a:moveTo>
                  <a:lnTo>
                    <a:pt x="1507936" y="868680"/>
                  </a:lnTo>
                  <a:cubicBezTo>
                    <a:pt x="1517431" y="862013"/>
                    <a:pt x="1531673" y="863918"/>
                    <a:pt x="1539269" y="874395"/>
                  </a:cubicBezTo>
                  <a:cubicBezTo>
                    <a:pt x="1545915" y="884873"/>
                    <a:pt x="1544016" y="898208"/>
                    <a:pt x="1533572" y="905828"/>
                  </a:cubicBezTo>
                  <a:lnTo>
                    <a:pt x="1193660" y="1147763"/>
                  </a:lnTo>
                  <a:cubicBezTo>
                    <a:pt x="1191761" y="1148715"/>
                    <a:pt x="1189862" y="1149668"/>
                    <a:pt x="1187963" y="1150620"/>
                  </a:cubicBezTo>
                  <a:cubicBezTo>
                    <a:pt x="1178468" y="1153478"/>
                    <a:pt x="1168973" y="1150620"/>
                    <a:pt x="1163276" y="1142048"/>
                  </a:cubicBezTo>
                  <a:cubicBezTo>
                    <a:pt x="1156630" y="1131570"/>
                    <a:pt x="1158529" y="1118235"/>
                    <a:pt x="1168973" y="1110615"/>
                  </a:cubicBezTo>
                  <a:lnTo>
                    <a:pt x="1168024" y="1110615"/>
                  </a:lnTo>
                  <a:close/>
                  <a:moveTo>
                    <a:pt x="295455" y="605790"/>
                  </a:moveTo>
                  <a:cubicBezTo>
                    <a:pt x="295455" y="593408"/>
                    <a:pt x="304950" y="582930"/>
                    <a:pt x="317293" y="582930"/>
                  </a:cubicBezTo>
                  <a:lnTo>
                    <a:pt x="734113" y="568643"/>
                  </a:lnTo>
                  <a:cubicBezTo>
                    <a:pt x="746456" y="568643"/>
                    <a:pt x="756901" y="578168"/>
                    <a:pt x="756901" y="590550"/>
                  </a:cubicBezTo>
                  <a:cubicBezTo>
                    <a:pt x="756901" y="601028"/>
                    <a:pt x="751204" y="609600"/>
                    <a:pt x="741709" y="612458"/>
                  </a:cubicBezTo>
                  <a:cubicBezTo>
                    <a:pt x="732214" y="615315"/>
                    <a:pt x="737911" y="613410"/>
                    <a:pt x="735063" y="613410"/>
                  </a:cubicBezTo>
                  <a:lnTo>
                    <a:pt x="318243" y="627698"/>
                  </a:lnTo>
                  <a:cubicBezTo>
                    <a:pt x="305899" y="627698"/>
                    <a:pt x="295455" y="618173"/>
                    <a:pt x="295455" y="605790"/>
                  </a:cubicBezTo>
                  <a:lnTo>
                    <a:pt x="295455" y="605790"/>
                  </a:lnTo>
                  <a:close/>
                  <a:moveTo>
                    <a:pt x="329636" y="708660"/>
                  </a:moveTo>
                  <a:cubicBezTo>
                    <a:pt x="329636" y="696278"/>
                    <a:pt x="339131" y="685800"/>
                    <a:pt x="351474" y="685800"/>
                  </a:cubicBezTo>
                  <a:lnTo>
                    <a:pt x="768294" y="671513"/>
                  </a:lnTo>
                  <a:cubicBezTo>
                    <a:pt x="780637" y="671513"/>
                    <a:pt x="791082" y="681038"/>
                    <a:pt x="791082" y="693420"/>
                  </a:cubicBezTo>
                  <a:cubicBezTo>
                    <a:pt x="791082" y="703898"/>
                    <a:pt x="785385" y="712470"/>
                    <a:pt x="775890" y="715328"/>
                  </a:cubicBezTo>
                  <a:cubicBezTo>
                    <a:pt x="766395" y="718185"/>
                    <a:pt x="772092" y="716280"/>
                    <a:pt x="769244" y="716280"/>
                  </a:cubicBezTo>
                  <a:lnTo>
                    <a:pt x="352424" y="730568"/>
                  </a:lnTo>
                  <a:cubicBezTo>
                    <a:pt x="340080" y="730568"/>
                    <a:pt x="329636" y="721043"/>
                    <a:pt x="329636" y="708660"/>
                  </a:cubicBezTo>
                  <a:lnTo>
                    <a:pt x="329636" y="708660"/>
                  </a:lnTo>
                  <a:close/>
                  <a:moveTo>
                    <a:pt x="364767" y="811530"/>
                  </a:moveTo>
                  <a:cubicBezTo>
                    <a:pt x="364767" y="799148"/>
                    <a:pt x="374262" y="788670"/>
                    <a:pt x="386605" y="788670"/>
                  </a:cubicBezTo>
                  <a:lnTo>
                    <a:pt x="803425" y="774383"/>
                  </a:lnTo>
                  <a:cubicBezTo>
                    <a:pt x="815768" y="774383"/>
                    <a:pt x="826212" y="783908"/>
                    <a:pt x="826212" y="796290"/>
                  </a:cubicBezTo>
                  <a:cubicBezTo>
                    <a:pt x="826212" y="806768"/>
                    <a:pt x="820515" y="815340"/>
                    <a:pt x="811021" y="818198"/>
                  </a:cubicBezTo>
                  <a:cubicBezTo>
                    <a:pt x="801526" y="821055"/>
                    <a:pt x="807223" y="819150"/>
                    <a:pt x="804374" y="819150"/>
                  </a:cubicBezTo>
                  <a:lnTo>
                    <a:pt x="387554" y="833438"/>
                  </a:lnTo>
                  <a:cubicBezTo>
                    <a:pt x="375211" y="833438"/>
                    <a:pt x="364767" y="823913"/>
                    <a:pt x="364767" y="811530"/>
                  </a:cubicBezTo>
                  <a:lnTo>
                    <a:pt x="364767" y="811530"/>
                  </a:lnTo>
                  <a:close/>
                  <a:moveTo>
                    <a:pt x="398948" y="915353"/>
                  </a:moveTo>
                  <a:cubicBezTo>
                    <a:pt x="398948" y="902970"/>
                    <a:pt x="408443" y="892493"/>
                    <a:pt x="420786" y="892493"/>
                  </a:cubicBezTo>
                  <a:lnTo>
                    <a:pt x="837606" y="878205"/>
                  </a:lnTo>
                  <a:cubicBezTo>
                    <a:pt x="849949" y="878205"/>
                    <a:pt x="860393" y="887730"/>
                    <a:pt x="860393" y="900113"/>
                  </a:cubicBezTo>
                  <a:cubicBezTo>
                    <a:pt x="860393" y="910590"/>
                    <a:pt x="854697" y="919163"/>
                    <a:pt x="845202" y="922020"/>
                  </a:cubicBezTo>
                  <a:cubicBezTo>
                    <a:pt x="835707" y="924878"/>
                    <a:pt x="841404" y="922973"/>
                    <a:pt x="838555" y="922973"/>
                  </a:cubicBezTo>
                  <a:lnTo>
                    <a:pt x="421735" y="937260"/>
                  </a:lnTo>
                  <a:cubicBezTo>
                    <a:pt x="409392" y="937260"/>
                    <a:pt x="398948" y="927735"/>
                    <a:pt x="398948" y="915353"/>
                  </a:cubicBezTo>
                  <a:lnTo>
                    <a:pt x="398948" y="915353"/>
                  </a:lnTo>
                  <a:close/>
                  <a:moveTo>
                    <a:pt x="434079" y="1018223"/>
                  </a:moveTo>
                  <a:cubicBezTo>
                    <a:pt x="434079" y="1005840"/>
                    <a:pt x="443573" y="995363"/>
                    <a:pt x="455917" y="995363"/>
                  </a:cubicBezTo>
                  <a:lnTo>
                    <a:pt x="872737" y="981075"/>
                  </a:lnTo>
                  <a:cubicBezTo>
                    <a:pt x="885080" y="981075"/>
                    <a:pt x="895524" y="990600"/>
                    <a:pt x="895524" y="1002983"/>
                  </a:cubicBezTo>
                  <a:cubicBezTo>
                    <a:pt x="895524" y="1013460"/>
                    <a:pt x="889827" y="1022033"/>
                    <a:pt x="880332" y="1024890"/>
                  </a:cubicBezTo>
                  <a:cubicBezTo>
                    <a:pt x="870838" y="1027748"/>
                    <a:pt x="876535" y="1025843"/>
                    <a:pt x="873686" y="1025843"/>
                  </a:cubicBezTo>
                  <a:lnTo>
                    <a:pt x="456866" y="1040130"/>
                  </a:lnTo>
                  <a:cubicBezTo>
                    <a:pt x="444523" y="1040130"/>
                    <a:pt x="434079" y="1030605"/>
                    <a:pt x="434079" y="1018223"/>
                  </a:cubicBezTo>
                  <a:lnTo>
                    <a:pt x="434079" y="1018223"/>
                  </a:lnTo>
                  <a:close/>
                  <a:moveTo>
                    <a:pt x="468260" y="1121093"/>
                  </a:moveTo>
                  <a:cubicBezTo>
                    <a:pt x="468260" y="1108710"/>
                    <a:pt x="477755" y="1098233"/>
                    <a:pt x="490098" y="1098233"/>
                  </a:cubicBezTo>
                  <a:lnTo>
                    <a:pt x="906918" y="1083945"/>
                  </a:lnTo>
                  <a:cubicBezTo>
                    <a:pt x="919261" y="1083945"/>
                    <a:pt x="929705" y="1093470"/>
                    <a:pt x="929705" y="1105853"/>
                  </a:cubicBezTo>
                  <a:cubicBezTo>
                    <a:pt x="929705" y="1116330"/>
                    <a:pt x="924008" y="1124903"/>
                    <a:pt x="914514" y="1127760"/>
                  </a:cubicBezTo>
                  <a:cubicBezTo>
                    <a:pt x="905019" y="1130618"/>
                    <a:pt x="910716" y="1128713"/>
                    <a:pt x="907867" y="1128713"/>
                  </a:cubicBezTo>
                  <a:lnTo>
                    <a:pt x="491047" y="1143000"/>
                  </a:lnTo>
                  <a:cubicBezTo>
                    <a:pt x="478704" y="1143000"/>
                    <a:pt x="468260" y="1133475"/>
                    <a:pt x="468260" y="1121093"/>
                  </a:cubicBezTo>
                  <a:lnTo>
                    <a:pt x="468260" y="1121093"/>
                  </a:lnTo>
                  <a:close/>
                  <a:moveTo>
                    <a:pt x="503390" y="1223963"/>
                  </a:moveTo>
                  <a:cubicBezTo>
                    <a:pt x="503390" y="1211580"/>
                    <a:pt x="512885" y="1201103"/>
                    <a:pt x="525228" y="1201103"/>
                  </a:cubicBezTo>
                  <a:lnTo>
                    <a:pt x="942048" y="1186815"/>
                  </a:lnTo>
                  <a:cubicBezTo>
                    <a:pt x="954392" y="1186815"/>
                    <a:pt x="964836" y="1196340"/>
                    <a:pt x="964836" y="1208723"/>
                  </a:cubicBezTo>
                  <a:cubicBezTo>
                    <a:pt x="964836" y="1219200"/>
                    <a:pt x="959139" y="1227773"/>
                    <a:pt x="949644" y="1230630"/>
                  </a:cubicBezTo>
                  <a:cubicBezTo>
                    <a:pt x="940149" y="1233488"/>
                    <a:pt x="945846" y="1231583"/>
                    <a:pt x="942998" y="1231583"/>
                  </a:cubicBezTo>
                  <a:lnTo>
                    <a:pt x="526178" y="1245870"/>
                  </a:lnTo>
                  <a:cubicBezTo>
                    <a:pt x="513835" y="1245870"/>
                    <a:pt x="503390" y="1236345"/>
                    <a:pt x="503390" y="1223963"/>
                  </a:cubicBezTo>
                  <a:lnTo>
                    <a:pt x="503390" y="1223963"/>
                  </a:lnTo>
                  <a:close/>
                  <a:moveTo>
                    <a:pt x="832859" y="398145"/>
                  </a:moveTo>
                  <a:lnTo>
                    <a:pt x="1167074" y="1391603"/>
                  </a:lnTo>
                  <a:lnTo>
                    <a:pt x="1728215" y="989648"/>
                  </a:lnTo>
                  <a:cubicBezTo>
                    <a:pt x="1734861" y="984885"/>
                    <a:pt x="1737710" y="975360"/>
                    <a:pt x="1734861" y="967740"/>
                  </a:cubicBezTo>
                  <a:lnTo>
                    <a:pt x="1421534" y="32385"/>
                  </a:lnTo>
                  <a:lnTo>
                    <a:pt x="1497492" y="38100"/>
                  </a:lnTo>
                  <a:cubicBezTo>
                    <a:pt x="1505088" y="38100"/>
                    <a:pt x="1512684" y="43815"/>
                    <a:pt x="1514583" y="51435"/>
                  </a:cubicBezTo>
                  <a:lnTo>
                    <a:pt x="1835506" y="1005840"/>
                  </a:lnTo>
                  <a:cubicBezTo>
                    <a:pt x="1838354" y="1014413"/>
                    <a:pt x="1828859" y="1025843"/>
                    <a:pt x="1822213" y="1030605"/>
                  </a:cubicBezTo>
                  <a:cubicBezTo>
                    <a:pt x="1736760" y="1090613"/>
                    <a:pt x="1167074" y="1482090"/>
                    <a:pt x="1166125" y="1480185"/>
                  </a:cubicBezTo>
                  <a:cubicBezTo>
                    <a:pt x="1074975" y="1484948"/>
                    <a:pt x="475856" y="1516380"/>
                    <a:pt x="372363" y="1520190"/>
                  </a:cubicBezTo>
                  <a:cubicBezTo>
                    <a:pt x="363817" y="1520190"/>
                    <a:pt x="356222" y="1515428"/>
                    <a:pt x="353373" y="1506855"/>
                  </a:cubicBezTo>
                  <a:lnTo>
                    <a:pt x="32450" y="552450"/>
                  </a:lnTo>
                  <a:cubicBezTo>
                    <a:pt x="29602" y="544830"/>
                    <a:pt x="32450" y="536258"/>
                    <a:pt x="38147" y="531495"/>
                  </a:cubicBezTo>
                  <a:lnTo>
                    <a:pt x="95116" y="481013"/>
                  </a:lnTo>
                  <a:lnTo>
                    <a:pt x="410342" y="1416368"/>
                  </a:lnTo>
                  <a:cubicBezTo>
                    <a:pt x="413190" y="1423988"/>
                    <a:pt x="420786" y="1429703"/>
                    <a:pt x="429331" y="1429703"/>
                  </a:cubicBezTo>
                  <a:lnTo>
                    <a:pt x="1112954" y="1411605"/>
                  </a:lnTo>
                  <a:lnTo>
                    <a:pt x="778738" y="417195"/>
                  </a:lnTo>
                </a:path>
              </a:pathLst>
            </a:custGeom>
            <a:solidFill>
              <a:srgbClr val="869DAE"/>
            </a:solidFill>
            <a:ln w="9480" cap="flat">
              <a:noFill/>
              <a:prstDash val="solid"/>
              <a:miter/>
            </a:ln>
          </p:spPr>
          <p:txBody>
            <a:bodyPr rtlCol="0" anchor="ctr"/>
            <a:lstStyle/>
            <a:p>
              <a:endParaRPr lang="en-GB"/>
            </a:p>
          </p:txBody>
        </p:sp>
      </p:grpSp>
      <p:grpSp>
        <p:nvGrpSpPr>
          <p:cNvPr id="253" name="Group 252">
            <a:extLst>
              <a:ext uri="{FF2B5EF4-FFF2-40B4-BE49-F238E27FC236}">
                <a16:creationId xmlns:a16="http://schemas.microsoft.com/office/drawing/2014/main" id="{5DB65BD7-10BA-A017-9A50-45C7F1BDBA24}"/>
              </a:ext>
            </a:extLst>
          </p:cNvPr>
          <p:cNvGrpSpPr/>
          <p:nvPr userDrawn="1"/>
        </p:nvGrpSpPr>
        <p:grpSpPr>
          <a:xfrm rot="19890719">
            <a:off x="5508375" y="25813"/>
            <a:ext cx="748800" cy="769076"/>
            <a:chOff x="6260403" y="898972"/>
            <a:chExt cx="748800" cy="769076"/>
          </a:xfrm>
        </p:grpSpPr>
        <p:sp>
          <p:nvSpPr>
            <p:cNvPr id="254" name="Freeform 253">
              <a:extLst>
                <a:ext uri="{FF2B5EF4-FFF2-40B4-BE49-F238E27FC236}">
                  <a16:creationId xmlns:a16="http://schemas.microsoft.com/office/drawing/2014/main" id="{AD8DEBF9-BCF8-E716-4769-59861A6ABC63}"/>
                </a:ext>
              </a:extLst>
            </p:cNvPr>
            <p:cNvSpPr/>
            <p:nvPr/>
          </p:nvSpPr>
          <p:spPr>
            <a:xfrm>
              <a:off x="6303831" y="964592"/>
              <a:ext cx="705372" cy="703456"/>
            </a:xfrm>
            <a:custGeom>
              <a:avLst/>
              <a:gdLst>
                <a:gd name="connsiteX0" fmla="*/ 1015109 w 1015108"/>
                <a:gd name="connsiteY0" fmla="*/ 506176 h 1012352"/>
                <a:gd name="connsiteX1" fmla="*/ 507554 w 1015108"/>
                <a:gd name="connsiteY1" fmla="*/ 1012353 h 1012352"/>
                <a:gd name="connsiteX2" fmla="*/ 0 w 1015108"/>
                <a:gd name="connsiteY2" fmla="*/ 506176 h 1012352"/>
                <a:gd name="connsiteX3" fmla="*/ 507554 w 1015108"/>
                <a:gd name="connsiteY3" fmla="*/ 0 h 1012352"/>
                <a:gd name="connsiteX4" fmla="*/ 1015109 w 1015108"/>
                <a:gd name="connsiteY4" fmla="*/ 506176 h 10123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15108" h="1012352">
                  <a:moveTo>
                    <a:pt x="1015109" y="506176"/>
                  </a:moveTo>
                  <a:cubicBezTo>
                    <a:pt x="1015109" y="785730"/>
                    <a:pt x="787869" y="1012353"/>
                    <a:pt x="507554" y="1012353"/>
                  </a:cubicBezTo>
                  <a:cubicBezTo>
                    <a:pt x="227240" y="1012353"/>
                    <a:pt x="0" y="785730"/>
                    <a:pt x="0" y="506176"/>
                  </a:cubicBezTo>
                  <a:cubicBezTo>
                    <a:pt x="0" y="226623"/>
                    <a:pt x="227240" y="0"/>
                    <a:pt x="507554" y="0"/>
                  </a:cubicBezTo>
                  <a:cubicBezTo>
                    <a:pt x="787869" y="0"/>
                    <a:pt x="1015109" y="226623"/>
                    <a:pt x="1015109" y="506176"/>
                  </a:cubicBezTo>
                  <a:close/>
                </a:path>
              </a:pathLst>
            </a:custGeom>
            <a:solidFill>
              <a:srgbClr val="FFFFFF"/>
            </a:solidFill>
            <a:ln w="9441" cap="flat">
              <a:noFill/>
              <a:prstDash val="solid"/>
              <a:miter/>
            </a:ln>
          </p:spPr>
          <p:txBody>
            <a:bodyPr rtlCol="0" anchor="ctr"/>
            <a:lstStyle/>
            <a:p>
              <a:endParaRPr lang="en-GB"/>
            </a:p>
          </p:txBody>
        </p:sp>
        <p:sp>
          <p:nvSpPr>
            <p:cNvPr id="255" name="Freeform 254">
              <a:extLst>
                <a:ext uri="{FF2B5EF4-FFF2-40B4-BE49-F238E27FC236}">
                  <a16:creationId xmlns:a16="http://schemas.microsoft.com/office/drawing/2014/main" id="{1D7D4131-4D6C-4574-E0A2-5936385C4D2F}"/>
                </a:ext>
              </a:extLst>
            </p:cNvPr>
            <p:cNvSpPr/>
            <p:nvPr/>
          </p:nvSpPr>
          <p:spPr>
            <a:xfrm>
              <a:off x="6260403" y="898972"/>
              <a:ext cx="725113" cy="723143"/>
            </a:xfrm>
            <a:custGeom>
              <a:avLst/>
              <a:gdLst>
                <a:gd name="connsiteX0" fmla="*/ 493427 w 725113"/>
                <a:gd name="connsiteY0" fmla="*/ 574166 h 723143"/>
                <a:gd name="connsiteX1" fmla="*/ 483425 w 725113"/>
                <a:gd name="connsiteY1" fmla="*/ 589182 h 723143"/>
                <a:gd name="connsiteX2" fmla="*/ 365295 w 725113"/>
                <a:gd name="connsiteY2" fmla="*/ 697026 h 723143"/>
                <a:gd name="connsiteX3" fmla="*/ 342912 w 725113"/>
                <a:gd name="connsiteY3" fmla="*/ 710662 h 723143"/>
                <a:gd name="connsiteX4" fmla="*/ 362556 w 725113"/>
                <a:gd name="connsiteY4" fmla="*/ 712643 h 723143"/>
                <a:gd name="connsiteX5" fmla="*/ 559242 w 725113"/>
                <a:gd name="connsiteY5" fmla="*/ 652604 h 723143"/>
                <a:gd name="connsiteX6" fmla="*/ 580081 w 725113"/>
                <a:gd name="connsiteY6" fmla="*/ 635450 h 723143"/>
                <a:gd name="connsiteX7" fmla="*/ 570342 w 725113"/>
                <a:gd name="connsiteY7" fmla="*/ 626578 h 723143"/>
                <a:gd name="connsiteX8" fmla="*/ 514418 w 725113"/>
                <a:gd name="connsiteY8" fmla="*/ 585668 h 723143"/>
                <a:gd name="connsiteX9" fmla="*/ 193723 w 725113"/>
                <a:gd name="connsiteY9" fmla="*/ 546274 h 723143"/>
                <a:gd name="connsiteX10" fmla="*/ 184804 w 725113"/>
                <a:gd name="connsiteY10" fmla="*/ 548937 h 723143"/>
                <a:gd name="connsiteX11" fmla="*/ 110408 w 725113"/>
                <a:gd name="connsiteY11" fmla="*/ 585246 h 723143"/>
                <a:gd name="connsiteX12" fmla="*/ 99438 w 725113"/>
                <a:gd name="connsiteY12" fmla="*/ 592407 h 723143"/>
                <a:gd name="connsiteX13" fmla="*/ 113751 w 725113"/>
                <a:gd name="connsiteY13" fmla="*/ 609701 h 723143"/>
                <a:gd name="connsiteX14" fmla="*/ 291700 w 725113"/>
                <a:gd name="connsiteY14" fmla="*/ 705498 h 723143"/>
                <a:gd name="connsiteX15" fmla="*/ 313657 w 725113"/>
                <a:gd name="connsiteY15" fmla="*/ 707712 h 723143"/>
                <a:gd name="connsiteX16" fmla="*/ 294510 w 725113"/>
                <a:gd name="connsiteY16" fmla="*/ 690064 h 723143"/>
                <a:gd name="connsiteX17" fmla="*/ 199818 w 725113"/>
                <a:gd name="connsiteY17" fmla="*/ 561102 h 723143"/>
                <a:gd name="connsiteX18" fmla="*/ 354010 w 725113"/>
                <a:gd name="connsiteY18" fmla="*/ 527817 h 723143"/>
                <a:gd name="connsiteX19" fmla="*/ 336663 w 725113"/>
                <a:gd name="connsiteY19" fmla="*/ 702227 h 723143"/>
                <a:gd name="connsiteX20" fmla="*/ 359922 w 725113"/>
                <a:gd name="connsiteY20" fmla="*/ 688038 h 723143"/>
                <a:gd name="connsiteX21" fmla="*/ 475125 w 725113"/>
                <a:gd name="connsiteY21" fmla="*/ 582789 h 723143"/>
                <a:gd name="connsiteX22" fmla="*/ 484225 w 725113"/>
                <a:gd name="connsiteY22" fmla="*/ 569125 h 723143"/>
                <a:gd name="connsiteX23" fmla="*/ 473640 w 725113"/>
                <a:gd name="connsiteY23" fmla="*/ 563325 h 723143"/>
                <a:gd name="connsiteX24" fmla="*/ 425241 w 725113"/>
                <a:gd name="connsiteY24" fmla="*/ 543704 h 723143"/>
                <a:gd name="connsiteX25" fmla="*/ 297698 w 725113"/>
                <a:gd name="connsiteY25" fmla="*/ 525055 h 723143"/>
                <a:gd name="connsiteX26" fmla="*/ 237438 w 725113"/>
                <a:gd name="connsiteY26" fmla="*/ 533224 h 723143"/>
                <a:gd name="connsiteX27" fmla="*/ 203764 w 725113"/>
                <a:gd name="connsiteY27" fmla="*/ 543277 h 723143"/>
                <a:gd name="connsiteX28" fmla="*/ 209196 w 725113"/>
                <a:gd name="connsiteY28" fmla="*/ 556495 h 723143"/>
                <a:gd name="connsiteX29" fmla="*/ 322369 w 725113"/>
                <a:gd name="connsiteY29" fmla="*/ 701554 h 723143"/>
                <a:gd name="connsiteX30" fmla="*/ 325892 w 725113"/>
                <a:gd name="connsiteY30" fmla="*/ 704441 h 723143"/>
                <a:gd name="connsiteX31" fmla="*/ 343570 w 725113"/>
                <a:gd name="connsiteY31" fmla="*/ 526702 h 723143"/>
                <a:gd name="connsiteX32" fmla="*/ 568413 w 725113"/>
                <a:gd name="connsiteY32" fmla="*/ 387700 h 723143"/>
                <a:gd name="connsiteX33" fmla="*/ 552266 w 725113"/>
                <a:gd name="connsiteY33" fmla="*/ 462159 h 723143"/>
                <a:gd name="connsiteX34" fmla="*/ 521923 w 725113"/>
                <a:gd name="connsiteY34" fmla="*/ 531387 h 723143"/>
                <a:gd name="connsiteX35" fmla="*/ 499214 w 725113"/>
                <a:gd name="connsiteY35" fmla="*/ 565479 h 723143"/>
                <a:gd name="connsiteX36" fmla="*/ 520157 w 725113"/>
                <a:gd name="connsiteY36" fmla="*/ 576969 h 723143"/>
                <a:gd name="connsiteX37" fmla="*/ 577588 w 725113"/>
                <a:gd name="connsiteY37" fmla="*/ 619043 h 723143"/>
                <a:gd name="connsiteX38" fmla="*/ 588223 w 725113"/>
                <a:gd name="connsiteY38" fmla="*/ 628747 h 723143"/>
                <a:gd name="connsiteX39" fmla="*/ 611362 w 725113"/>
                <a:gd name="connsiteY39" fmla="*/ 609701 h 723143"/>
                <a:gd name="connsiteX40" fmla="*/ 707420 w 725113"/>
                <a:gd name="connsiteY40" fmla="*/ 432236 h 723143"/>
                <a:gd name="connsiteX41" fmla="*/ 710503 w 725113"/>
                <a:gd name="connsiteY41" fmla="*/ 401832 h 723143"/>
                <a:gd name="connsiteX42" fmla="*/ 369910 w 725113"/>
                <a:gd name="connsiteY42" fmla="*/ 367957 h 723143"/>
                <a:gd name="connsiteX43" fmla="*/ 355046 w 725113"/>
                <a:gd name="connsiteY43" fmla="*/ 517402 h 723143"/>
                <a:gd name="connsiteX44" fmla="*/ 428553 w 725113"/>
                <a:gd name="connsiteY44" fmla="*/ 533809 h 723143"/>
                <a:gd name="connsiteX45" fmla="*/ 478271 w 725113"/>
                <a:gd name="connsiteY45" fmla="*/ 553989 h 723143"/>
                <a:gd name="connsiteX46" fmla="*/ 490015 w 725113"/>
                <a:gd name="connsiteY46" fmla="*/ 560432 h 723143"/>
                <a:gd name="connsiteX47" fmla="*/ 512663 w 725113"/>
                <a:gd name="connsiteY47" fmla="*/ 526423 h 723143"/>
                <a:gd name="connsiteX48" fmla="*/ 542247 w 725113"/>
                <a:gd name="connsiteY48" fmla="*/ 458927 h 723143"/>
                <a:gd name="connsiteX49" fmla="*/ 557921 w 725113"/>
                <a:gd name="connsiteY49" fmla="*/ 386657 h 723143"/>
                <a:gd name="connsiteX50" fmla="*/ 166514 w 725113"/>
                <a:gd name="connsiteY50" fmla="*/ 347727 h 723143"/>
                <a:gd name="connsiteX51" fmla="*/ 167690 w 725113"/>
                <a:gd name="connsiteY51" fmla="*/ 421818 h 723143"/>
                <a:gd name="connsiteX52" fmla="*/ 183448 w 725113"/>
                <a:gd name="connsiteY52" fmla="*/ 493838 h 723143"/>
                <a:gd name="connsiteX53" fmla="*/ 199719 w 725113"/>
                <a:gd name="connsiteY53" fmla="*/ 533433 h 723143"/>
                <a:gd name="connsiteX54" fmla="*/ 218134 w 725113"/>
                <a:gd name="connsiteY54" fmla="*/ 527247 h 723143"/>
                <a:gd name="connsiteX55" fmla="*/ 271734 w 725113"/>
                <a:gd name="connsiteY55" fmla="*/ 516739 h 723143"/>
                <a:gd name="connsiteX56" fmla="*/ 344576 w 725113"/>
                <a:gd name="connsiteY56" fmla="*/ 516581 h 723143"/>
                <a:gd name="connsiteX57" fmla="*/ 359462 w 725113"/>
                <a:gd name="connsiteY57" fmla="*/ 366918 h 723143"/>
                <a:gd name="connsiteX58" fmla="*/ 13475 w 725113"/>
                <a:gd name="connsiteY58" fmla="*/ 332506 h 723143"/>
                <a:gd name="connsiteX59" fmla="*/ 10528 w 725113"/>
                <a:gd name="connsiteY59" fmla="*/ 361571 h 723143"/>
                <a:gd name="connsiteX60" fmla="*/ 70731 w 725113"/>
                <a:gd name="connsiteY60" fmla="*/ 557723 h 723143"/>
                <a:gd name="connsiteX61" fmla="*/ 92724 w 725113"/>
                <a:gd name="connsiteY61" fmla="*/ 584295 h 723143"/>
                <a:gd name="connsiteX62" fmla="*/ 104552 w 725113"/>
                <a:gd name="connsiteY62" fmla="*/ 576567 h 723143"/>
                <a:gd name="connsiteX63" fmla="*/ 171406 w 725113"/>
                <a:gd name="connsiteY63" fmla="*/ 542944 h 723143"/>
                <a:gd name="connsiteX64" fmla="*/ 189813 w 725113"/>
                <a:gd name="connsiteY64" fmla="*/ 536761 h 723143"/>
                <a:gd name="connsiteX65" fmla="*/ 173412 w 725113"/>
                <a:gd name="connsiteY65" fmla="*/ 496857 h 723143"/>
                <a:gd name="connsiteX66" fmla="*/ 157255 w 725113"/>
                <a:gd name="connsiteY66" fmla="*/ 422993 h 723143"/>
                <a:gd name="connsiteX67" fmla="*/ 156050 w 725113"/>
                <a:gd name="connsiteY67" fmla="*/ 346686 h 723143"/>
                <a:gd name="connsiteX68" fmla="*/ 532275 w 725113"/>
                <a:gd name="connsiteY68" fmla="*/ 199699 h 723143"/>
                <a:gd name="connsiteX69" fmla="*/ 504401 w 725113"/>
                <a:gd name="connsiteY69" fmla="*/ 208807 h 723143"/>
                <a:gd name="connsiteX70" fmla="*/ 411972 w 725113"/>
                <a:gd name="connsiteY70" fmla="*/ 219698 h 723143"/>
                <a:gd name="connsiteX71" fmla="*/ 411906 w 725113"/>
                <a:gd name="connsiteY71" fmla="*/ 219698 h 723143"/>
                <a:gd name="connsiteX72" fmla="*/ 384762 w 725113"/>
                <a:gd name="connsiteY72" fmla="*/ 218629 h 723143"/>
                <a:gd name="connsiteX73" fmla="*/ 370952 w 725113"/>
                <a:gd name="connsiteY73" fmla="*/ 357481 h 723143"/>
                <a:gd name="connsiteX74" fmla="*/ 559332 w 725113"/>
                <a:gd name="connsiteY74" fmla="*/ 376217 h 723143"/>
                <a:gd name="connsiteX75" fmla="*/ 558078 w 725113"/>
                <a:gd name="connsiteY75" fmla="*/ 297386 h 723143"/>
                <a:gd name="connsiteX76" fmla="*/ 536634 w 725113"/>
                <a:gd name="connsiteY76" fmla="*/ 208801 h 723143"/>
                <a:gd name="connsiteX77" fmla="*/ 230139 w 725113"/>
                <a:gd name="connsiteY77" fmla="*/ 166623 h 723143"/>
                <a:gd name="connsiteX78" fmla="*/ 184180 w 725113"/>
                <a:gd name="connsiteY78" fmla="*/ 260258 h 723143"/>
                <a:gd name="connsiteX79" fmla="*/ 167487 w 725113"/>
                <a:gd name="connsiteY79" fmla="*/ 337244 h 723143"/>
                <a:gd name="connsiteX80" fmla="*/ 360504 w 725113"/>
                <a:gd name="connsiteY80" fmla="*/ 356442 h 723143"/>
                <a:gd name="connsiteX81" fmla="*/ 374346 w 725113"/>
                <a:gd name="connsiteY81" fmla="*/ 217273 h 723143"/>
                <a:gd name="connsiteX82" fmla="*/ 328633 w 725113"/>
                <a:gd name="connsiteY82" fmla="*/ 209747 h 723143"/>
                <a:gd name="connsiteX83" fmla="*/ 280586 w 725113"/>
                <a:gd name="connsiteY83" fmla="*/ 194006 h 723143"/>
                <a:gd name="connsiteX84" fmla="*/ 642643 w 725113"/>
                <a:gd name="connsiteY84" fmla="*/ 150673 h 723143"/>
                <a:gd name="connsiteX85" fmla="*/ 639868 w 725113"/>
                <a:gd name="connsiteY85" fmla="*/ 152539 h 723143"/>
                <a:gd name="connsiteX86" fmla="*/ 577910 w 725113"/>
                <a:gd name="connsiteY86" fmla="*/ 184788 h 723143"/>
                <a:gd name="connsiteX87" fmla="*/ 542269 w 725113"/>
                <a:gd name="connsiteY87" fmla="*/ 196434 h 723143"/>
                <a:gd name="connsiteX88" fmla="*/ 546537 w 725113"/>
                <a:gd name="connsiteY88" fmla="*/ 205349 h 723143"/>
                <a:gd name="connsiteX89" fmla="*/ 568516 w 725113"/>
                <a:gd name="connsiteY89" fmla="*/ 296209 h 723143"/>
                <a:gd name="connsiteX90" fmla="*/ 569796 w 725113"/>
                <a:gd name="connsiteY90" fmla="*/ 377258 h 723143"/>
                <a:gd name="connsiteX91" fmla="*/ 711565 w 725113"/>
                <a:gd name="connsiteY91" fmla="*/ 391358 h 723143"/>
                <a:gd name="connsiteX92" fmla="*/ 714585 w 725113"/>
                <a:gd name="connsiteY92" fmla="*/ 361571 h 723143"/>
                <a:gd name="connsiteX93" fmla="*/ 667878 w 725113"/>
                <a:gd name="connsiteY93" fmla="*/ 186961 h 723143"/>
                <a:gd name="connsiteX94" fmla="*/ 135113 w 725113"/>
                <a:gd name="connsiteY94" fmla="*/ 94322 h 723143"/>
                <a:gd name="connsiteX95" fmla="*/ 96476 w 725113"/>
                <a:gd name="connsiteY95" fmla="*/ 131947 h 723143"/>
                <a:gd name="connsiteX96" fmla="*/ 17692 w 725113"/>
                <a:gd name="connsiteY96" fmla="*/ 290907 h 723143"/>
                <a:gd name="connsiteX97" fmla="*/ 14537 w 725113"/>
                <a:gd name="connsiteY97" fmla="*/ 322032 h 723143"/>
                <a:gd name="connsiteX98" fmla="*/ 157060 w 725113"/>
                <a:gd name="connsiteY98" fmla="*/ 336207 h 723143"/>
                <a:gd name="connsiteX99" fmla="*/ 174224 w 725113"/>
                <a:gd name="connsiteY99" fmla="*/ 257045 h 723143"/>
                <a:gd name="connsiteX100" fmla="*/ 213598 w 725113"/>
                <a:gd name="connsiteY100" fmla="*/ 172308 h 723143"/>
                <a:gd name="connsiteX101" fmla="*/ 221420 w 725113"/>
                <a:gd name="connsiteY101" fmla="*/ 161891 h 723143"/>
                <a:gd name="connsiteX102" fmla="*/ 202416 w 725113"/>
                <a:gd name="connsiteY102" fmla="*/ 151575 h 723143"/>
                <a:gd name="connsiteX103" fmla="*/ 138436 w 725113"/>
                <a:gd name="connsiteY103" fmla="*/ 97916 h 723143"/>
                <a:gd name="connsiteX104" fmla="*/ 404633 w 725113"/>
                <a:gd name="connsiteY104" fmla="*/ 18844 h 723143"/>
                <a:gd name="connsiteX105" fmla="*/ 385815 w 725113"/>
                <a:gd name="connsiteY105" fmla="*/ 208046 h 723143"/>
                <a:gd name="connsiteX106" fmla="*/ 435130 w 725113"/>
                <a:gd name="connsiteY106" fmla="*/ 208495 h 723143"/>
                <a:gd name="connsiteX107" fmla="*/ 483438 w 725113"/>
                <a:gd name="connsiteY107" fmla="*/ 202519 h 723143"/>
                <a:gd name="connsiteX108" fmla="*/ 527500 w 725113"/>
                <a:gd name="connsiteY108" fmla="*/ 189729 h 723143"/>
                <a:gd name="connsiteX109" fmla="*/ 501328 w 725113"/>
                <a:gd name="connsiteY109" fmla="*/ 135079 h 723143"/>
                <a:gd name="connsiteX110" fmla="*/ 424193 w 725113"/>
                <a:gd name="connsiteY110" fmla="*/ 36887 h 723143"/>
                <a:gd name="connsiteX111" fmla="*/ 417019 w 725113"/>
                <a:gd name="connsiteY111" fmla="*/ 15992 h 723143"/>
                <a:gd name="connsiteX112" fmla="*/ 431260 w 725113"/>
                <a:gd name="connsiteY112" fmla="*/ 29113 h 723143"/>
                <a:gd name="connsiteX113" fmla="*/ 510344 w 725113"/>
                <a:gd name="connsiteY113" fmla="*/ 129755 h 723143"/>
                <a:gd name="connsiteX114" fmla="*/ 537649 w 725113"/>
                <a:gd name="connsiteY114" fmla="*/ 186783 h 723143"/>
                <a:gd name="connsiteX115" fmla="*/ 564331 w 725113"/>
                <a:gd name="connsiteY115" fmla="*/ 179038 h 723143"/>
                <a:gd name="connsiteX116" fmla="*/ 633128 w 725113"/>
                <a:gd name="connsiteY116" fmla="*/ 144349 h 723143"/>
                <a:gd name="connsiteX117" fmla="*/ 636625 w 725113"/>
                <a:gd name="connsiteY117" fmla="*/ 142019 h 723143"/>
                <a:gd name="connsiteX118" fmla="*/ 634098 w 725113"/>
                <a:gd name="connsiteY118" fmla="*/ 138386 h 723143"/>
                <a:gd name="connsiteX119" fmla="*/ 433413 w 725113"/>
                <a:gd name="connsiteY119" fmla="*/ 17645 h 723143"/>
                <a:gd name="connsiteX120" fmla="*/ 394527 w 725113"/>
                <a:gd name="connsiteY120" fmla="*/ 14368 h 723143"/>
                <a:gd name="connsiteX121" fmla="*/ 390722 w 725113"/>
                <a:gd name="connsiteY121" fmla="*/ 16389 h 723143"/>
                <a:gd name="connsiteX122" fmla="*/ 292281 w 725113"/>
                <a:gd name="connsiteY122" fmla="*/ 90860 h 723143"/>
                <a:gd name="connsiteX123" fmla="*/ 236130 w 725113"/>
                <a:gd name="connsiteY123" fmla="*/ 158041 h 723143"/>
                <a:gd name="connsiteX124" fmla="*/ 284412 w 725113"/>
                <a:gd name="connsiteY124" fmla="*/ 184238 h 723143"/>
                <a:gd name="connsiteX125" fmla="*/ 331059 w 725113"/>
                <a:gd name="connsiteY125" fmla="*/ 199516 h 723143"/>
                <a:gd name="connsiteX126" fmla="*/ 375387 w 725113"/>
                <a:gd name="connsiteY126" fmla="*/ 206806 h 723143"/>
                <a:gd name="connsiteX127" fmla="*/ 362556 w 725113"/>
                <a:gd name="connsiteY127" fmla="*/ 10499 h 723143"/>
                <a:gd name="connsiteX128" fmla="*/ 187470 w 725113"/>
                <a:gd name="connsiteY128" fmla="*/ 57080 h 723143"/>
                <a:gd name="connsiteX129" fmla="*/ 143242 w 725113"/>
                <a:gd name="connsiteY129" fmla="*/ 87669 h 723143"/>
                <a:gd name="connsiteX130" fmla="*/ 146273 w 725113"/>
                <a:gd name="connsiteY130" fmla="*/ 90931 h 723143"/>
                <a:gd name="connsiteX131" fmla="*/ 208478 w 725113"/>
                <a:gd name="connsiteY131" fmla="*/ 143037 h 723143"/>
                <a:gd name="connsiteX132" fmla="*/ 227733 w 725113"/>
                <a:gd name="connsiteY132" fmla="*/ 153484 h 723143"/>
                <a:gd name="connsiteX133" fmla="*/ 263902 w 725113"/>
                <a:gd name="connsiteY133" fmla="*/ 105316 h 723143"/>
                <a:gd name="connsiteX134" fmla="*/ 361142 w 725113"/>
                <a:gd name="connsiteY134" fmla="*/ 22178 h 723143"/>
                <a:gd name="connsiteX135" fmla="*/ 377786 w 725113"/>
                <a:gd name="connsiteY135" fmla="*/ 12035 h 723143"/>
                <a:gd name="connsiteX136" fmla="*/ 362556 w 725113"/>
                <a:gd name="connsiteY136" fmla="*/ 0 h 723143"/>
                <a:gd name="connsiteX137" fmla="*/ 393388 w 725113"/>
                <a:gd name="connsiteY137" fmla="*/ 3109 h 723143"/>
                <a:gd name="connsiteX138" fmla="*/ 395784 w 725113"/>
                <a:gd name="connsiteY138" fmla="*/ 1837 h 723143"/>
                <a:gd name="connsiteX139" fmla="*/ 396548 w 725113"/>
                <a:gd name="connsiteY139" fmla="*/ 3428 h 723143"/>
                <a:gd name="connsiteX140" fmla="*/ 400170 w 725113"/>
                <a:gd name="connsiteY140" fmla="*/ 3793 h 723143"/>
                <a:gd name="connsiteX141" fmla="*/ 401246 w 725113"/>
                <a:gd name="connsiteY141" fmla="*/ 2362 h 723143"/>
                <a:gd name="connsiteX142" fmla="*/ 403397 w 725113"/>
                <a:gd name="connsiteY142" fmla="*/ 4119 h 723143"/>
                <a:gd name="connsiteX143" fmla="*/ 435528 w 725113"/>
                <a:gd name="connsiteY143" fmla="*/ 7360 h 723143"/>
                <a:gd name="connsiteX144" fmla="*/ 725113 w 725113"/>
                <a:gd name="connsiteY144" fmla="*/ 361571 h 723143"/>
                <a:gd name="connsiteX145" fmla="*/ 721987 w 725113"/>
                <a:gd name="connsiteY145" fmla="*/ 392395 h 723143"/>
                <a:gd name="connsiteX146" fmla="*/ 722058 w 725113"/>
                <a:gd name="connsiteY146" fmla="*/ 392402 h 723143"/>
                <a:gd name="connsiteX147" fmla="*/ 721016 w 725113"/>
                <a:gd name="connsiteY147" fmla="*/ 402878 h 723143"/>
                <a:gd name="connsiteX148" fmla="*/ 720925 w 725113"/>
                <a:gd name="connsiteY148" fmla="*/ 402869 h 723143"/>
                <a:gd name="connsiteX149" fmla="*/ 717733 w 725113"/>
                <a:gd name="connsiteY149" fmla="*/ 434345 h 723143"/>
                <a:gd name="connsiteX150" fmla="*/ 618797 w 725113"/>
                <a:gd name="connsiteY150" fmla="*/ 617116 h 723143"/>
                <a:gd name="connsiteX151" fmla="*/ 588322 w 725113"/>
                <a:gd name="connsiteY151" fmla="*/ 642203 h 723143"/>
                <a:gd name="connsiteX152" fmla="*/ 587656 w 725113"/>
                <a:gd name="connsiteY152" fmla="*/ 642821 h 723143"/>
                <a:gd name="connsiteX153" fmla="*/ 587656 w 725113"/>
                <a:gd name="connsiteY153" fmla="*/ 642756 h 723143"/>
                <a:gd name="connsiteX154" fmla="*/ 587653 w 725113"/>
                <a:gd name="connsiteY154" fmla="*/ 642753 h 723143"/>
                <a:gd name="connsiteX155" fmla="*/ 565118 w 725113"/>
                <a:gd name="connsiteY155" fmla="*/ 661304 h 723143"/>
                <a:gd name="connsiteX156" fmla="*/ 362556 w 725113"/>
                <a:gd name="connsiteY156" fmla="*/ 723143 h 723143"/>
                <a:gd name="connsiteX157" fmla="*/ 106316 w 725113"/>
                <a:gd name="connsiteY157" fmla="*/ 617116 h 723143"/>
                <a:gd name="connsiteX158" fmla="*/ 90783 w 725113"/>
                <a:gd name="connsiteY158" fmla="*/ 598349 h 723143"/>
                <a:gd name="connsiteX159" fmla="*/ 89356 w 725113"/>
                <a:gd name="connsiteY159" fmla="*/ 599380 h 723143"/>
                <a:gd name="connsiteX160" fmla="*/ 82907 w 725113"/>
                <a:gd name="connsiteY160" fmla="*/ 591112 h 723143"/>
                <a:gd name="connsiteX161" fmla="*/ 84087 w 725113"/>
                <a:gd name="connsiteY161" fmla="*/ 590259 h 723143"/>
                <a:gd name="connsiteX162" fmla="*/ 62007 w 725113"/>
                <a:gd name="connsiteY162" fmla="*/ 563583 h 723143"/>
                <a:gd name="connsiteX163" fmla="*/ 0 w 725113"/>
                <a:gd name="connsiteY163" fmla="*/ 361571 h 723143"/>
                <a:gd name="connsiteX164" fmla="*/ 362556 w 725113"/>
                <a:gd name="connsiteY164" fmla="*/ 0 h 7231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Lst>
              <a:rect l="l" t="t" r="r" b="b"/>
              <a:pathLst>
                <a:path w="725113" h="723143">
                  <a:moveTo>
                    <a:pt x="493427" y="574166"/>
                  </a:moveTo>
                  <a:lnTo>
                    <a:pt x="483425" y="589182"/>
                  </a:lnTo>
                  <a:cubicBezTo>
                    <a:pt x="442392" y="641362"/>
                    <a:pt x="396071" y="676851"/>
                    <a:pt x="365295" y="697026"/>
                  </a:cubicBezTo>
                  <a:lnTo>
                    <a:pt x="342912" y="710662"/>
                  </a:lnTo>
                  <a:lnTo>
                    <a:pt x="362556" y="712643"/>
                  </a:lnTo>
                  <a:cubicBezTo>
                    <a:pt x="435347" y="712643"/>
                    <a:pt x="503049" y="690496"/>
                    <a:pt x="559242" y="652604"/>
                  </a:cubicBezTo>
                  <a:lnTo>
                    <a:pt x="580081" y="635450"/>
                  </a:lnTo>
                  <a:lnTo>
                    <a:pt x="570342" y="626578"/>
                  </a:lnTo>
                  <a:cubicBezTo>
                    <a:pt x="557858" y="615770"/>
                    <a:pt x="538909" y="600806"/>
                    <a:pt x="514418" y="585668"/>
                  </a:cubicBezTo>
                  <a:close/>
                  <a:moveTo>
                    <a:pt x="193723" y="546274"/>
                  </a:moveTo>
                  <a:lnTo>
                    <a:pt x="184804" y="548937"/>
                  </a:lnTo>
                  <a:cubicBezTo>
                    <a:pt x="152700" y="560942"/>
                    <a:pt x="127014" y="575017"/>
                    <a:pt x="110408" y="585246"/>
                  </a:cubicBezTo>
                  <a:lnTo>
                    <a:pt x="99438" y="592407"/>
                  </a:lnTo>
                  <a:lnTo>
                    <a:pt x="113751" y="609701"/>
                  </a:lnTo>
                  <a:cubicBezTo>
                    <a:pt x="161559" y="657378"/>
                    <a:pt x="223015" y="691445"/>
                    <a:pt x="291700" y="705498"/>
                  </a:cubicBezTo>
                  <a:lnTo>
                    <a:pt x="313657" y="707712"/>
                  </a:lnTo>
                  <a:lnTo>
                    <a:pt x="294510" y="690064"/>
                  </a:lnTo>
                  <a:cubicBezTo>
                    <a:pt x="268280" y="664230"/>
                    <a:pt x="229814" y="620335"/>
                    <a:pt x="199818" y="561102"/>
                  </a:cubicBezTo>
                  <a:close/>
                  <a:moveTo>
                    <a:pt x="354010" y="527817"/>
                  </a:moveTo>
                  <a:lnTo>
                    <a:pt x="336663" y="702227"/>
                  </a:lnTo>
                  <a:lnTo>
                    <a:pt x="359922" y="688038"/>
                  </a:lnTo>
                  <a:cubicBezTo>
                    <a:pt x="389942" y="668334"/>
                    <a:pt x="435114" y="633689"/>
                    <a:pt x="475125" y="582789"/>
                  </a:cubicBezTo>
                  <a:lnTo>
                    <a:pt x="484225" y="569125"/>
                  </a:lnTo>
                  <a:lnTo>
                    <a:pt x="473640" y="563325"/>
                  </a:lnTo>
                  <a:cubicBezTo>
                    <a:pt x="458738" y="556165"/>
                    <a:pt x="442567" y="549459"/>
                    <a:pt x="425241" y="543704"/>
                  </a:cubicBezTo>
                  <a:close/>
                  <a:moveTo>
                    <a:pt x="297698" y="525055"/>
                  </a:moveTo>
                  <a:cubicBezTo>
                    <a:pt x="276562" y="526027"/>
                    <a:pt x="256365" y="528997"/>
                    <a:pt x="237438" y="533224"/>
                  </a:cubicBezTo>
                  <a:lnTo>
                    <a:pt x="203764" y="543277"/>
                  </a:lnTo>
                  <a:lnTo>
                    <a:pt x="209196" y="556495"/>
                  </a:lnTo>
                  <a:cubicBezTo>
                    <a:pt x="248194" y="633530"/>
                    <a:pt x="301869" y="684005"/>
                    <a:pt x="322369" y="701554"/>
                  </a:cubicBezTo>
                  <a:lnTo>
                    <a:pt x="325892" y="704441"/>
                  </a:lnTo>
                  <a:lnTo>
                    <a:pt x="343570" y="526702"/>
                  </a:lnTo>
                  <a:close/>
                  <a:moveTo>
                    <a:pt x="568413" y="387700"/>
                  </a:moveTo>
                  <a:lnTo>
                    <a:pt x="552266" y="462159"/>
                  </a:lnTo>
                  <a:cubicBezTo>
                    <a:pt x="544025" y="487174"/>
                    <a:pt x="533654" y="510233"/>
                    <a:pt x="521923" y="531387"/>
                  </a:cubicBezTo>
                  <a:lnTo>
                    <a:pt x="499214" y="565479"/>
                  </a:lnTo>
                  <a:lnTo>
                    <a:pt x="520157" y="576969"/>
                  </a:lnTo>
                  <a:cubicBezTo>
                    <a:pt x="545312" y="592539"/>
                    <a:pt x="564771" y="607929"/>
                    <a:pt x="577588" y="619043"/>
                  </a:cubicBezTo>
                  <a:lnTo>
                    <a:pt x="588223" y="628747"/>
                  </a:lnTo>
                  <a:lnTo>
                    <a:pt x="611362" y="609701"/>
                  </a:lnTo>
                  <a:cubicBezTo>
                    <a:pt x="659169" y="562023"/>
                    <a:pt x="693329" y="500734"/>
                    <a:pt x="707420" y="432236"/>
                  </a:cubicBezTo>
                  <a:lnTo>
                    <a:pt x="710503" y="401832"/>
                  </a:lnTo>
                  <a:close/>
                  <a:moveTo>
                    <a:pt x="369910" y="367957"/>
                  </a:moveTo>
                  <a:lnTo>
                    <a:pt x="355046" y="517402"/>
                  </a:lnTo>
                  <a:lnTo>
                    <a:pt x="428553" y="533809"/>
                  </a:lnTo>
                  <a:cubicBezTo>
                    <a:pt x="446352" y="539728"/>
                    <a:pt x="462965" y="546625"/>
                    <a:pt x="478271" y="553989"/>
                  </a:cubicBezTo>
                  <a:lnTo>
                    <a:pt x="490015" y="560432"/>
                  </a:lnTo>
                  <a:lnTo>
                    <a:pt x="512663" y="526423"/>
                  </a:lnTo>
                  <a:cubicBezTo>
                    <a:pt x="524101" y="505795"/>
                    <a:pt x="534213" y="483313"/>
                    <a:pt x="542247" y="458927"/>
                  </a:cubicBezTo>
                  <a:lnTo>
                    <a:pt x="557921" y="386657"/>
                  </a:lnTo>
                  <a:close/>
                  <a:moveTo>
                    <a:pt x="166514" y="347727"/>
                  </a:moveTo>
                  <a:lnTo>
                    <a:pt x="167690" y="421818"/>
                  </a:lnTo>
                  <a:cubicBezTo>
                    <a:pt x="170779" y="447319"/>
                    <a:pt x="176281" y="471359"/>
                    <a:pt x="183448" y="493838"/>
                  </a:cubicBezTo>
                  <a:lnTo>
                    <a:pt x="199719" y="533433"/>
                  </a:lnTo>
                  <a:lnTo>
                    <a:pt x="218134" y="527247"/>
                  </a:lnTo>
                  <a:cubicBezTo>
                    <a:pt x="234938" y="522694"/>
                    <a:pt x="252888" y="519006"/>
                    <a:pt x="271734" y="516739"/>
                  </a:cubicBezTo>
                  <a:lnTo>
                    <a:pt x="344576" y="516581"/>
                  </a:lnTo>
                  <a:lnTo>
                    <a:pt x="359462" y="366918"/>
                  </a:lnTo>
                  <a:close/>
                  <a:moveTo>
                    <a:pt x="13475" y="332506"/>
                  </a:moveTo>
                  <a:lnTo>
                    <a:pt x="10528" y="361571"/>
                  </a:lnTo>
                  <a:cubicBezTo>
                    <a:pt x="10528" y="434164"/>
                    <a:pt x="32735" y="501682"/>
                    <a:pt x="70731" y="557723"/>
                  </a:cubicBezTo>
                  <a:lnTo>
                    <a:pt x="92724" y="584295"/>
                  </a:lnTo>
                  <a:lnTo>
                    <a:pt x="104552" y="576567"/>
                  </a:lnTo>
                  <a:cubicBezTo>
                    <a:pt x="119928" y="567088"/>
                    <a:pt x="142877" y="554398"/>
                    <a:pt x="171406" y="542944"/>
                  </a:cubicBezTo>
                  <a:lnTo>
                    <a:pt x="189813" y="536761"/>
                  </a:lnTo>
                  <a:lnTo>
                    <a:pt x="173412" y="496857"/>
                  </a:lnTo>
                  <a:cubicBezTo>
                    <a:pt x="166063" y="473806"/>
                    <a:pt x="160421" y="449150"/>
                    <a:pt x="157255" y="422993"/>
                  </a:cubicBezTo>
                  <a:lnTo>
                    <a:pt x="156050" y="346686"/>
                  </a:lnTo>
                  <a:close/>
                  <a:moveTo>
                    <a:pt x="532275" y="199699"/>
                  </a:moveTo>
                  <a:lnTo>
                    <a:pt x="504401" y="208807"/>
                  </a:lnTo>
                  <a:cubicBezTo>
                    <a:pt x="476418" y="215346"/>
                    <a:pt x="445283" y="219698"/>
                    <a:pt x="411972" y="219698"/>
                  </a:cubicBezTo>
                  <a:lnTo>
                    <a:pt x="411906" y="219698"/>
                  </a:lnTo>
                  <a:lnTo>
                    <a:pt x="384762" y="218629"/>
                  </a:lnTo>
                  <a:lnTo>
                    <a:pt x="370952" y="357481"/>
                  </a:lnTo>
                  <a:lnTo>
                    <a:pt x="559332" y="376217"/>
                  </a:lnTo>
                  <a:lnTo>
                    <a:pt x="558078" y="297386"/>
                  </a:lnTo>
                  <a:cubicBezTo>
                    <a:pt x="554214" y="265510"/>
                    <a:pt x="546579" y="235917"/>
                    <a:pt x="536634" y="208801"/>
                  </a:cubicBezTo>
                  <a:close/>
                  <a:moveTo>
                    <a:pt x="230139" y="166623"/>
                  </a:moveTo>
                  <a:lnTo>
                    <a:pt x="184180" y="260258"/>
                  </a:lnTo>
                  <a:lnTo>
                    <a:pt x="167487" y="337244"/>
                  </a:lnTo>
                  <a:lnTo>
                    <a:pt x="360504" y="356442"/>
                  </a:lnTo>
                  <a:lnTo>
                    <a:pt x="374346" y="217273"/>
                  </a:lnTo>
                  <a:lnTo>
                    <a:pt x="328633" y="209747"/>
                  </a:lnTo>
                  <a:cubicBezTo>
                    <a:pt x="311716" y="205523"/>
                    <a:pt x="295669" y="200138"/>
                    <a:pt x="280586" y="194006"/>
                  </a:cubicBezTo>
                  <a:close/>
                  <a:moveTo>
                    <a:pt x="642643" y="150673"/>
                  </a:moveTo>
                  <a:lnTo>
                    <a:pt x="639868" y="152539"/>
                  </a:lnTo>
                  <a:cubicBezTo>
                    <a:pt x="630710" y="158476"/>
                    <a:pt x="608958" y="171660"/>
                    <a:pt x="577910" y="184788"/>
                  </a:cubicBezTo>
                  <a:lnTo>
                    <a:pt x="542269" y="196434"/>
                  </a:lnTo>
                  <a:lnTo>
                    <a:pt x="546537" y="205349"/>
                  </a:lnTo>
                  <a:cubicBezTo>
                    <a:pt x="556732" y="233157"/>
                    <a:pt x="564557" y="263510"/>
                    <a:pt x="568516" y="296209"/>
                  </a:cubicBezTo>
                  <a:lnTo>
                    <a:pt x="569796" y="377258"/>
                  </a:lnTo>
                  <a:lnTo>
                    <a:pt x="711565" y="391358"/>
                  </a:lnTo>
                  <a:lnTo>
                    <a:pt x="714585" y="361571"/>
                  </a:lnTo>
                  <a:cubicBezTo>
                    <a:pt x="714585" y="298052"/>
                    <a:pt x="697582" y="238419"/>
                    <a:pt x="667878" y="186961"/>
                  </a:cubicBezTo>
                  <a:close/>
                  <a:moveTo>
                    <a:pt x="135113" y="94322"/>
                  </a:moveTo>
                  <a:lnTo>
                    <a:pt x="96476" y="131947"/>
                  </a:lnTo>
                  <a:cubicBezTo>
                    <a:pt x="57717" y="176555"/>
                    <a:pt x="30022" y="230971"/>
                    <a:pt x="17692" y="290907"/>
                  </a:cubicBezTo>
                  <a:lnTo>
                    <a:pt x="14537" y="322032"/>
                  </a:lnTo>
                  <a:lnTo>
                    <a:pt x="157060" y="336207"/>
                  </a:lnTo>
                  <a:lnTo>
                    <a:pt x="174224" y="257045"/>
                  </a:lnTo>
                  <a:cubicBezTo>
                    <a:pt x="184523" y="225775"/>
                    <a:pt x="198150" y="197563"/>
                    <a:pt x="213598" y="172308"/>
                  </a:cubicBezTo>
                  <a:lnTo>
                    <a:pt x="221420" y="161891"/>
                  </a:lnTo>
                  <a:lnTo>
                    <a:pt x="202416" y="151575"/>
                  </a:lnTo>
                  <a:cubicBezTo>
                    <a:pt x="169870" y="129201"/>
                    <a:pt x="147696" y="107578"/>
                    <a:pt x="138436" y="97916"/>
                  </a:cubicBezTo>
                  <a:close/>
                  <a:moveTo>
                    <a:pt x="404633" y="18844"/>
                  </a:moveTo>
                  <a:lnTo>
                    <a:pt x="385815" y="208046"/>
                  </a:lnTo>
                  <a:lnTo>
                    <a:pt x="435130" y="208495"/>
                  </a:lnTo>
                  <a:cubicBezTo>
                    <a:pt x="451959" y="207470"/>
                    <a:pt x="468111" y="205369"/>
                    <a:pt x="483438" y="202519"/>
                  </a:cubicBezTo>
                  <a:lnTo>
                    <a:pt x="527500" y="189729"/>
                  </a:lnTo>
                  <a:lnTo>
                    <a:pt x="501328" y="135079"/>
                  </a:lnTo>
                  <a:cubicBezTo>
                    <a:pt x="475119" y="91144"/>
                    <a:pt x="445511" y="57896"/>
                    <a:pt x="424193" y="36887"/>
                  </a:cubicBezTo>
                  <a:close/>
                  <a:moveTo>
                    <a:pt x="417019" y="15992"/>
                  </a:moveTo>
                  <a:lnTo>
                    <a:pt x="431260" y="29113"/>
                  </a:lnTo>
                  <a:cubicBezTo>
                    <a:pt x="453119" y="50637"/>
                    <a:pt x="483475" y="84712"/>
                    <a:pt x="510344" y="129755"/>
                  </a:cubicBezTo>
                  <a:lnTo>
                    <a:pt x="537649" y="186783"/>
                  </a:lnTo>
                  <a:lnTo>
                    <a:pt x="564331" y="179038"/>
                  </a:lnTo>
                  <a:cubicBezTo>
                    <a:pt x="598654" y="165411"/>
                    <a:pt x="622909" y="150913"/>
                    <a:pt x="633128" y="144349"/>
                  </a:cubicBezTo>
                  <a:lnTo>
                    <a:pt x="636625" y="142019"/>
                  </a:lnTo>
                  <a:lnTo>
                    <a:pt x="634098" y="138386"/>
                  </a:lnTo>
                  <a:cubicBezTo>
                    <a:pt x="583839" y="77676"/>
                    <a:pt x="513546" y="34040"/>
                    <a:pt x="433413" y="17645"/>
                  </a:cubicBezTo>
                  <a:close/>
                  <a:moveTo>
                    <a:pt x="394527" y="14368"/>
                  </a:moveTo>
                  <a:lnTo>
                    <a:pt x="390722" y="16389"/>
                  </a:lnTo>
                  <a:cubicBezTo>
                    <a:pt x="373061" y="26275"/>
                    <a:pt x="333476" y="50657"/>
                    <a:pt x="292281" y="90860"/>
                  </a:cubicBezTo>
                  <a:lnTo>
                    <a:pt x="236130" y="158041"/>
                  </a:lnTo>
                  <a:lnTo>
                    <a:pt x="284412" y="184238"/>
                  </a:lnTo>
                  <a:cubicBezTo>
                    <a:pt x="299058" y="190191"/>
                    <a:pt x="314638" y="195418"/>
                    <a:pt x="331059" y="199516"/>
                  </a:cubicBezTo>
                  <a:lnTo>
                    <a:pt x="375387" y="206806"/>
                  </a:lnTo>
                  <a:close/>
                  <a:moveTo>
                    <a:pt x="362556" y="10499"/>
                  </a:moveTo>
                  <a:cubicBezTo>
                    <a:pt x="298864" y="10499"/>
                    <a:pt x="239069" y="27456"/>
                    <a:pt x="187470" y="57080"/>
                  </a:cubicBezTo>
                  <a:lnTo>
                    <a:pt x="143242" y="87669"/>
                  </a:lnTo>
                  <a:lnTo>
                    <a:pt x="146273" y="90931"/>
                  </a:lnTo>
                  <a:cubicBezTo>
                    <a:pt x="155287" y="100308"/>
                    <a:pt x="176851" y="121308"/>
                    <a:pt x="208478" y="143037"/>
                  </a:cubicBezTo>
                  <a:lnTo>
                    <a:pt x="227733" y="153484"/>
                  </a:lnTo>
                  <a:lnTo>
                    <a:pt x="263902" y="105316"/>
                  </a:lnTo>
                  <a:cubicBezTo>
                    <a:pt x="299073" y="66438"/>
                    <a:pt x="335504" y="38990"/>
                    <a:pt x="361142" y="22178"/>
                  </a:cubicBezTo>
                  <a:lnTo>
                    <a:pt x="377786" y="12035"/>
                  </a:lnTo>
                  <a:close/>
                  <a:moveTo>
                    <a:pt x="362556" y="0"/>
                  </a:moveTo>
                  <a:lnTo>
                    <a:pt x="393388" y="3109"/>
                  </a:lnTo>
                  <a:lnTo>
                    <a:pt x="395784" y="1837"/>
                  </a:lnTo>
                  <a:lnTo>
                    <a:pt x="396548" y="3428"/>
                  </a:lnTo>
                  <a:lnTo>
                    <a:pt x="400170" y="3793"/>
                  </a:lnTo>
                  <a:lnTo>
                    <a:pt x="401246" y="2362"/>
                  </a:lnTo>
                  <a:lnTo>
                    <a:pt x="403397" y="4119"/>
                  </a:lnTo>
                  <a:lnTo>
                    <a:pt x="435528" y="7360"/>
                  </a:lnTo>
                  <a:cubicBezTo>
                    <a:pt x="600579" y="41134"/>
                    <a:pt x="725113" y="187135"/>
                    <a:pt x="725113" y="361571"/>
                  </a:cubicBezTo>
                  <a:lnTo>
                    <a:pt x="721987" y="392395"/>
                  </a:lnTo>
                  <a:lnTo>
                    <a:pt x="722058" y="392402"/>
                  </a:lnTo>
                  <a:lnTo>
                    <a:pt x="721016" y="402878"/>
                  </a:lnTo>
                  <a:lnTo>
                    <a:pt x="720925" y="402869"/>
                  </a:lnTo>
                  <a:lnTo>
                    <a:pt x="717733" y="434345"/>
                  </a:lnTo>
                  <a:cubicBezTo>
                    <a:pt x="703219" y="504888"/>
                    <a:pt x="668036" y="568011"/>
                    <a:pt x="618797" y="617116"/>
                  </a:cubicBezTo>
                  <a:lnTo>
                    <a:pt x="588322" y="642203"/>
                  </a:lnTo>
                  <a:lnTo>
                    <a:pt x="587656" y="642821"/>
                  </a:lnTo>
                  <a:lnTo>
                    <a:pt x="587656" y="642756"/>
                  </a:lnTo>
                  <a:lnTo>
                    <a:pt x="587653" y="642753"/>
                  </a:lnTo>
                  <a:lnTo>
                    <a:pt x="565118" y="661304"/>
                  </a:lnTo>
                  <a:cubicBezTo>
                    <a:pt x="507244" y="700331"/>
                    <a:pt x="437519" y="723143"/>
                    <a:pt x="362556" y="723143"/>
                  </a:cubicBezTo>
                  <a:cubicBezTo>
                    <a:pt x="262607" y="723143"/>
                    <a:pt x="171968" y="682589"/>
                    <a:pt x="106316" y="617116"/>
                  </a:cubicBezTo>
                  <a:lnTo>
                    <a:pt x="90783" y="598349"/>
                  </a:lnTo>
                  <a:lnTo>
                    <a:pt x="89356" y="599380"/>
                  </a:lnTo>
                  <a:lnTo>
                    <a:pt x="82907" y="591112"/>
                  </a:lnTo>
                  <a:lnTo>
                    <a:pt x="84087" y="590259"/>
                  </a:lnTo>
                  <a:lnTo>
                    <a:pt x="62007" y="563583"/>
                  </a:lnTo>
                  <a:cubicBezTo>
                    <a:pt x="22873" y="505865"/>
                    <a:pt x="0" y="436330"/>
                    <a:pt x="0" y="361571"/>
                  </a:cubicBezTo>
                  <a:cubicBezTo>
                    <a:pt x="0" y="162215"/>
                    <a:pt x="162657" y="0"/>
                    <a:pt x="362556" y="0"/>
                  </a:cubicBezTo>
                  <a:close/>
                </a:path>
              </a:pathLst>
            </a:custGeom>
            <a:solidFill>
              <a:srgbClr val="869DAE"/>
            </a:solidFill>
            <a:ln w="9441" cap="flat">
              <a:noFill/>
              <a:prstDash val="solid"/>
              <a:miter/>
            </a:ln>
          </p:spPr>
          <p:txBody>
            <a:bodyPr rtlCol="0" anchor="ctr"/>
            <a:lstStyle/>
            <a:p>
              <a:endParaRPr lang="en-GB"/>
            </a:p>
          </p:txBody>
        </p:sp>
      </p:grpSp>
      <p:grpSp>
        <p:nvGrpSpPr>
          <p:cNvPr id="256" name="Group 255">
            <a:extLst>
              <a:ext uri="{FF2B5EF4-FFF2-40B4-BE49-F238E27FC236}">
                <a16:creationId xmlns:a16="http://schemas.microsoft.com/office/drawing/2014/main" id="{475143A5-EB37-4A10-9EEE-B9B5B6692E2C}"/>
              </a:ext>
            </a:extLst>
          </p:cNvPr>
          <p:cNvGrpSpPr/>
          <p:nvPr userDrawn="1"/>
        </p:nvGrpSpPr>
        <p:grpSpPr>
          <a:xfrm>
            <a:off x="9503697" y="1595047"/>
            <a:ext cx="748800" cy="769076"/>
            <a:chOff x="6260403" y="898972"/>
            <a:chExt cx="748800" cy="769076"/>
          </a:xfrm>
        </p:grpSpPr>
        <p:sp>
          <p:nvSpPr>
            <p:cNvPr id="257" name="Freeform 256">
              <a:extLst>
                <a:ext uri="{FF2B5EF4-FFF2-40B4-BE49-F238E27FC236}">
                  <a16:creationId xmlns:a16="http://schemas.microsoft.com/office/drawing/2014/main" id="{B505314F-CCB4-9C61-5AC8-D0584D4C9263}"/>
                </a:ext>
              </a:extLst>
            </p:cNvPr>
            <p:cNvSpPr/>
            <p:nvPr/>
          </p:nvSpPr>
          <p:spPr>
            <a:xfrm>
              <a:off x="6303831" y="964592"/>
              <a:ext cx="705372" cy="703456"/>
            </a:xfrm>
            <a:custGeom>
              <a:avLst/>
              <a:gdLst>
                <a:gd name="connsiteX0" fmla="*/ 1015109 w 1015108"/>
                <a:gd name="connsiteY0" fmla="*/ 506176 h 1012352"/>
                <a:gd name="connsiteX1" fmla="*/ 507554 w 1015108"/>
                <a:gd name="connsiteY1" fmla="*/ 1012353 h 1012352"/>
                <a:gd name="connsiteX2" fmla="*/ 0 w 1015108"/>
                <a:gd name="connsiteY2" fmla="*/ 506176 h 1012352"/>
                <a:gd name="connsiteX3" fmla="*/ 507554 w 1015108"/>
                <a:gd name="connsiteY3" fmla="*/ 0 h 1012352"/>
                <a:gd name="connsiteX4" fmla="*/ 1015109 w 1015108"/>
                <a:gd name="connsiteY4" fmla="*/ 506176 h 10123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15108" h="1012352">
                  <a:moveTo>
                    <a:pt x="1015109" y="506176"/>
                  </a:moveTo>
                  <a:cubicBezTo>
                    <a:pt x="1015109" y="785730"/>
                    <a:pt x="787869" y="1012353"/>
                    <a:pt x="507554" y="1012353"/>
                  </a:cubicBezTo>
                  <a:cubicBezTo>
                    <a:pt x="227240" y="1012353"/>
                    <a:pt x="0" y="785730"/>
                    <a:pt x="0" y="506176"/>
                  </a:cubicBezTo>
                  <a:cubicBezTo>
                    <a:pt x="0" y="226623"/>
                    <a:pt x="227240" y="0"/>
                    <a:pt x="507554" y="0"/>
                  </a:cubicBezTo>
                  <a:cubicBezTo>
                    <a:pt x="787869" y="0"/>
                    <a:pt x="1015109" y="226623"/>
                    <a:pt x="1015109" y="506176"/>
                  </a:cubicBezTo>
                  <a:close/>
                </a:path>
              </a:pathLst>
            </a:custGeom>
            <a:solidFill>
              <a:srgbClr val="FFFFFF"/>
            </a:solidFill>
            <a:ln w="9441" cap="flat">
              <a:noFill/>
              <a:prstDash val="solid"/>
              <a:miter/>
            </a:ln>
          </p:spPr>
          <p:txBody>
            <a:bodyPr rtlCol="0" anchor="ctr"/>
            <a:lstStyle/>
            <a:p>
              <a:endParaRPr lang="en-GB"/>
            </a:p>
          </p:txBody>
        </p:sp>
        <p:sp>
          <p:nvSpPr>
            <p:cNvPr id="258" name="Freeform 257">
              <a:extLst>
                <a:ext uri="{FF2B5EF4-FFF2-40B4-BE49-F238E27FC236}">
                  <a16:creationId xmlns:a16="http://schemas.microsoft.com/office/drawing/2014/main" id="{8C2053A0-D495-9C75-634B-EAD483143984}"/>
                </a:ext>
              </a:extLst>
            </p:cNvPr>
            <p:cNvSpPr/>
            <p:nvPr/>
          </p:nvSpPr>
          <p:spPr>
            <a:xfrm>
              <a:off x="6260403" y="898972"/>
              <a:ext cx="725113" cy="723143"/>
            </a:xfrm>
            <a:custGeom>
              <a:avLst/>
              <a:gdLst>
                <a:gd name="connsiteX0" fmla="*/ 493427 w 725113"/>
                <a:gd name="connsiteY0" fmla="*/ 574166 h 723143"/>
                <a:gd name="connsiteX1" fmla="*/ 483425 w 725113"/>
                <a:gd name="connsiteY1" fmla="*/ 589182 h 723143"/>
                <a:gd name="connsiteX2" fmla="*/ 365295 w 725113"/>
                <a:gd name="connsiteY2" fmla="*/ 697026 h 723143"/>
                <a:gd name="connsiteX3" fmla="*/ 342912 w 725113"/>
                <a:gd name="connsiteY3" fmla="*/ 710662 h 723143"/>
                <a:gd name="connsiteX4" fmla="*/ 362556 w 725113"/>
                <a:gd name="connsiteY4" fmla="*/ 712643 h 723143"/>
                <a:gd name="connsiteX5" fmla="*/ 559242 w 725113"/>
                <a:gd name="connsiteY5" fmla="*/ 652604 h 723143"/>
                <a:gd name="connsiteX6" fmla="*/ 580081 w 725113"/>
                <a:gd name="connsiteY6" fmla="*/ 635450 h 723143"/>
                <a:gd name="connsiteX7" fmla="*/ 570342 w 725113"/>
                <a:gd name="connsiteY7" fmla="*/ 626578 h 723143"/>
                <a:gd name="connsiteX8" fmla="*/ 514418 w 725113"/>
                <a:gd name="connsiteY8" fmla="*/ 585668 h 723143"/>
                <a:gd name="connsiteX9" fmla="*/ 193723 w 725113"/>
                <a:gd name="connsiteY9" fmla="*/ 546274 h 723143"/>
                <a:gd name="connsiteX10" fmla="*/ 184804 w 725113"/>
                <a:gd name="connsiteY10" fmla="*/ 548937 h 723143"/>
                <a:gd name="connsiteX11" fmla="*/ 110408 w 725113"/>
                <a:gd name="connsiteY11" fmla="*/ 585246 h 723143"/>
                <a:gd name="connsiteX12" fmla="*/ 99438 w 725113"/>
                <a:gd name="connsiteY12" fmla="*/ 592407 h 723143"/>
                <a:gd name="connsiteX13" fmla="*/ 113751 w 725113"/>
                <a:gd name="connsiteY13" fmla="*/ 609701 h 723143"/>
                <a:gd name="connsiteX14" fmla="*/ 291700 w 725113"/>
                <a:gd name="connsiteY14" fmla="*/ 705498 h 723143"/>
                <a:gd name="connsiteX15" fmla="*/ 313657 w 725113"/>
                <a:gd name="connsiteY15" fmla="*/ 707712 h 723143"/>
                <a:gd name="connsiteX16" fmla="*/ 294510 w 725113"/>
                <a:gd name="connsiteY16" fmla="*/ 690064 h 723143"/>
                <a:gd name="connsiteX17" fmla="*/ 199818 w 725113"/>
                <a:gd name="connsiteY17" fmla="*/ 561102 h 723143"/>
                <a:gd name="connsiteX18" fmla="*/ 354010 w 725113"/>
                <a:gd name="connsiteY18" fmla="*/ 527817 h 723143"/>
                <a:gd name="connsiteX19" fmla="*/ 336663 w 725113"/>
                <a:gd name="connsiteY19" fmla="*/ 702227 h 723143"/>
                <a:gd name="connsiteX20" fmla="*/ 359922 w 725113"/>
                <a:gd name="connsiteY20" fmla="*/ 688038 h 723143"/>
                <a:gd name="connsiteX21" fmla="*/ 475125 w 725113"/>
                <a:gd name="connsiteY21" fmla="*/ 582789 h 723143"/>
                <a:gd name="connsiteX22" fmla="*/ 484225 w 725113"/>
                <a:gd name="connsiteY22" fmla="*/ 569125 h 723143"/>
                <a:gd name="connsiteX23" fmla="*/ 473640 w 725113"/>
                <a:gd name="connsiteY23" fmla="*/ 563325 h 723143"/>
                <a:gd name="connsiteX24" fmla="*/ 425241 w 725113"/>
                <a:gd name="connsiteY24" fmla="*/ 543704 h 723143"/>
                <a:gd name="connsiteX25" fmla="*/ 297698 w 725113"/>
                <a:gd name="connsiteY25" fmla="*/ 525055 h 723143"/>
                <a:gd name="connsiteX26" fmla="*/ 237438 w 725113"/>
                <a:gd name="connsiteY26" fmla="*/ 533224 h 723143"/>
                <a:gd name="connsiteX27" fmla="*/ 203764 w 725113"/>
                <a:gd name="connsiteY27" fmla="*/ 543277 h 723143"/>
                <a:gd name="connsiteX28" fmla="*/ 209196 w 725113"/>
                <a:gd name="connsiteY28" fmla="*/ 556495 h 723143"/>
                <a:gd name="connsiteX29" fmla="*/ 322369 w 725113"/>
                <a:gd name="connsiteY29" fmla="*/ 701554 h 723143"/>
                <a:gd name="connsiteX30" fmla="*/ 325892 w 725113"/>
                <a:gd name="connsiteY30" fmla="*/ 704441 h 723143"/>
                <a:gd name="connsiteX31" fmla="*/ 343570 w 725113"/>
                <a:gd name="connsiteY31" fmla="*/ 526702 h 723143"/>
                <a:gd name="connsiteX32" fmla="*/ 568413 w 725113"/>
                <a:gd name="connsiteY32" fmla="*/ 387700 h 723143"/>
                <a:gd name="connsiteX33" fmla="*/ 552266 w 725113"/>
                <a:gd name="connsiteY33" fmla="*/ 462159 h 723143"/>
                <a:gd name="connsiteX34" fmla="*/ 521923 w 725113"/>
                <a:gd name="connsiteY34" fmla="*/ 531387 h 723143"/>
                <a:gd name="connsiteX35" fmla="*/ 499214 w 725113"/>
                <a:gd name="connsiteY35" fmla="*/ 565479 h 723143"/>
                <a:gd name="connsiteX36" fmla="*/ 520157 w 725113"/>
                <a:gd name="connsiteY36" fmla="*/ 576969 h 723143"/>
                <a:gd name="connsiteX37" fmla="*/ 577588 w 725113"/>
                <a:gd name="connsiteY37" fmla="*/ 619043 h 723143"/>
                <a:gd name="connsiteX38" fmla="*/ 588223 w 725113"/>
                <a:gd name="connsiteY38" fmla="*/ 628747 h 723143"/>
                <a:gd name="connsiteX39" fmla="*/ 611362 w 725113"/>
                <a:gd name="connsiteY39" fmla="*/ 609701 h 723143"/>
                <a:gd name="connsiteX40" fmla="*/ 707420 w 725113"/>
                <a:gd name="connsiteY40" fmla="*/ 432236 h 723143"/>
                <a:gd name="connsiteX41" fmla="*/ 710503 w 725113"/>
                <a:gd name="connsiteY41" fmla="*/ 401832 h 723143"/>
                <a:gd name="connsiteX42" fmla="*/ 369910 w 725113"/>
                <a:gd name="connsiteY42" fmla="*/ 367957 h 723143"/>
                <a:gd name="connsiteX43" fmla="*/ 355046 w 725113"/>
                <a:gd name="connsiteY43" fmla="*/ 517402 h 723143"/>
                <a:gd name="connsiteX44" fmla="*/ 428553 w 725113"/>
                <a:gd name="connsiteY44" fmla="*/ 533809 h 723143"/>
                <a:gd name="connsiteX45" fmla="*/ 478271 w 725113"/>
                <a:gd name="connsiteY45" fmla="*/ 553989 h 723143"/>
                <a:gd name="connsiteX46" fmla="*/ 490015 w 725113"/>
                <a:gd name="connsiteY46" fmla="*/ 560432 h 723143"/>
                <a:gd name="connsiteX47" fmla="*/ 512663 w 725113"/>
                <a:gd name="connsiteY47" fmla="*/ 526423 h 723143"/>
                <a:gd name="connsiteX48" fmla="*/ 542247 w 725113"/>
                <a:gd name="connsiteY48" fmla="*/ 458927 h 723143"/>
                <a:gd name="connsiteX49" fmla="*/ 557921 w 725113"/>
                <a:gd name="connsiteY49" fmla="*/ 386657 h 723143"/>
                <a:gd name="connsiteX50" fmla="*/ 166514 w 725113"/>
                <a:gd name="connsiteY50" fmla="*/ 347727 h 723143"/>
                <a:gd name="connsiteX51" fmla="*/ 167690 w 725113"/>
                <a:gd name="connsiteY51" fmla="*/ 421818 h 723143"/>
                <a:gd name="connsiteX52" fmla="*/ 183448 w 725113"/>
                <a:gd name="connsiteY52" fmla="*/ 493838 h 723143"/>
                <a:gd name="connsiteX53" fmla="*/ 199719 w 725113"/>
                <a:gd name="connsiteY53" fmla="*/ 533433 h 723143"/>
                <a:gd name="connsiteX54" fmla="*/ 218134 w 725113"/>
                <a:gd name="connsiteY54" fmla="*/ 527247 h 723143"/>
                <a:gd name="connsiteX55" fmla="*/ 271734 w 725113"/>
                <a:gd name="connsiteY55" fmla="*/ 516739 h 723143"/>
                <a:gd name="connsiteX56" fmla="*/ 344576 w 725113"/>
                <a:gd name="connsiteY56" fmla="*/ 516581 h 723143"/>
                <a:gd name="connsiteX57" fmla="*/ 359462 w 725113"/>
                <a:gd name="connsiteY57" fmla="*/ 366918 h 723143"/>
                <a:gd name="connsiteX58" fmla="*/ 13475 w 725113"/>
                <a:gd name="connsiteY58" fmla="*/ 332506 h 723143"/>
                <a:gd name="connsiteX59" fmla="*/ 10528 w 725113"/>
                <a:gd name="connsiteY59" fmla="*/ 361571 h 723143"/>
                <a:gd name="connsiteX60" fmla="*/ 70731 w 725113"/>
                <a:gd name="connsiteY60" fmla="*/ 557723 h 723143"/>
                <a:gd name="connsiteX61" fmla="*/ 92724 w 725113"/>
                <a:gd name="connsiteY61" fmla="*/ 584295 h 723143"/>
                <a:gd name="connsiteX62" fmla="*/ 104552 w 725113"/>
                <a:gd name="connsiteY62" fmla="*/ 576567 h 723143"/>
                <a:gd name="connsiteX63" fmla="*/ 171406 w 725113"/>
                <a:gd name="connsiteY63" fmla="*/ 542944 h 723143"/>
                <a:gd name="connsiteX64" fmla="*/ 189813 w 725113"/>
                <a:gd name="connsiteY64" fmla="*/ 536761 h 723143"/>
                <a:gd name="connsiteX65" fmla="*/ 173412 w 725113"/>
                <a:gd name="connsiteY65" fmla="*/ 496857 h 723143"/>
                <a:gd name="connsiteX66" fmla="*/ 157255 w 725113"/>
                <a:gd name="connsiteY66" fmla="*/ 422993 h 723143"/>
                <a:gd name="connsiteX67" fmla="*/ 156050 w 725113"/>
                <a:gd name="connsiteY67" fmla="*/ 346686 h 723143"/>
                <a:gd name="connsiteX68" fmla="*/ 532275 w 725113"/>
                <a:gd name="connsiteY68" fmla="*/ 199699 h 723143"/>
                <a:gd name="connsiteX69" fmla="*/ 504401 w 725113"/>
                <a:gd name="connsiteY69" fmla="*/ 208807 h 723143"/>
                <a:gd name="connsiteX70" fmla="*/ 411972 w 725113"/>
                <a:gd name="connsiteY70" fmla="*/ 219698 h 723143"/>
                <a:gd name="connsiteX71" fmla="*/ 411906 w 725113"/>
                <a:gd name="connsiteY71" fmla="*/ 219698 h 723143"/>
                <a:gd name="connsiteX72" fmla="*/ 384762 w 725113"/>
                <a:gd name="connsiteY72" fmla="*/ 218629 h 723143"/>
                <a:gd name="connsiteX73" fmla="*/ 370952 w 725113"/>
                <a:gd name="connsiteY73" fmla="*/ 357481 h 723143"/>
                <a:gd name="connsiteX74" fmla="*/ 559332 w 725113"/>
                <a:gd name="connsiteY74" fmla="*/ 376217 h 723143"/>
                <a:gd name="connsiteX75" fmla="*/ 558078 w 725113"/>
                <a:gd name="connsiteY75" fmla="*/ 297386 h 723143"/>
                <a:gd name="connsiteX76" fmla="*/ 536634 w 725113"/>
                <a:gd name="connsiteY76" fmla="*/ 208801 h 723143"/>
                <a:gd name="connsiteX77" fmla="*/ 230139 w 725113"/>
                <a:gd name="connsiteY77" fmla="*/ 166623 h 723143"/>
                <a:gd name="connsiteX78" fmla="*/ 184180 w 725113"/>
                <a:gd name="connsiteY78" fmla="*/ 260258 h 723143"/>
                <a:gd name="connsiteX79" fmla="*/ 167487 w 725113"/>
                <a:gd name="connsiteY79" fmla="*/ 337244 h 723143"/>
                <a:gd name="connsiteX80" fmla="*/ 360504 w 725113"/>
                <a:gd name="connsiteY80" fmla="*/ 356442 h 723143"/>
                <a:gd name="connsiteX81" fmla="*/ 374346 w 725113"/>
                <a:gd name="connsiteY81" fmla="*/ 217273 h 723143"/>
                <a:gd name="connsiteX82" fmla="*/ 328633 w 725113"/>
                <a:gd name="connsiteY82" fmla="*/ 209747 h 723143"/>
                <a:gd name="connsiteX83" fmla="*/ 280586 w 725113"/>
                <a:gd name="connsiteY83" fmla="*/ 194006 h 723143"/>
                <a:gd name="connsiteX84" fmla="*/ 642643 w 725113"/>
                <a:gd name="connsiteY84" fmla="*/ 150673 h 723143"/>
                <a:gd name="connsiteX85" fmla="*/ 639868 w 725113"/>
                <a:gd name="connsiteY85" fmla="*/ 152539 h 723143"/>
                <a:gd name="connsiteX86" fmla="*/ 577910 w 725113"/>
                <a:gd name="connsiteY86" fmla="*/ 184788 h 723143"/>
                <a:gd name="connsiteX87" fmla="*/ 542269 w 725113"/>
                <a:gd name="connsiteY87" fmla="*/ 196434 h 723143"/>
                <a:gd name="connsiteX88" fmla="*/ 546537 w 725113"/>
                <a:gd name="connsiteY88" fmla="*/ 205349 h 723143"/>
                <a:gd name="connsiteX89" fmla="*/ 568516 w 725113"/>
                <a:gd name="connsiteY89" fmla="*/ 296209 h 723143"/>
                <a:gd name="connsiteX90" fmla="*/ 569796 w 725113"/>
                <a:gd name="connsiteY90" fmla="*/ 377258 h 723143"/>
                <a:gd name="connsiteX91" fmla="*/ 711565 w 725113"/>
                <a:gd name="connsiteY91" fmla="*/ 391358 h 723143"/>
                <a:gd name="connsiteX92" fmla="*/ 714585 w 725113"/>
                <a:gd name="connsiteY92" fmla="*/ 361571 h 723143"/>
                <a:gd name="connsiteX93" fmla="*/ 667878 w 725113"/>
                <a:gd name="connsiteY93" fmla="*/ 186961 h 723143"/>
                <a:gd name="connsiteX94" fmla="*/ 135113 w 725113"/>
                <a:gd name="connsiteY94" fmla="*/ 94322 h 723143"/>
                <a:gd name="connsiteX95" fmla="*/ 96476 w 725113"/>
                <a:gd name="connsiteY95" fmla="*/ 131947 h 723143"/>
                <a:gd name="connsiteX96" fmla="*/ 17692 w 725113"/>
                <a:gd name="connsiteY96" fmla="*/ 290907 h 723143"/>
                <a:gd name="connsiteX97" fmla="*/ 14537 w 725113"/>
                <a:gd name="connsiteY97" fmla="*/ 322032 h 723143"/>
                <a:gd name="connsiteX98" fmla="*/ 157060 w 725113"/>
                <a:gd name="connsiteY98" fmla="*/ 336207 h 723143"/>
                <a:gd name="connsiteX99" fmla="*/ 174224 w 725113"/>
                <a:gd name="connsiteY99" fmla="*/ 257045 h 723143"/>
                <a:gd name="connsiteX100" fmla="*/ 213598 w 725113"/>
                <a:gd name="connsiteY100" fmla="*/ 172308 h 723143"/>
                <a:gd name="connsiteX101" fmla="*/ 221420 w 725113"/>
                <a:gd name="connsiteY101" fmla="*/ 161891 h 723143"/>
                <a:gd name="connsiteX102" fmla="*/ 202416 w 725113"/>
                <a:gd name="connsiteY102" fmla="*/ 151575 h 723143"/>
                <a:gd name="connsiteX103" fmla="*/ 138436 w 725113"/>
                <a:gd name="connsiteY103" fmla="*/ 97916 h 723143"/>
                <a:gd name="connsiteX104" fmla="*/ 404633 w 725113"/>
                <a:gd name="connsiteY104" fmla="*/ 18844 h 723143"/>
                <a:gd name="connsiteX105" fmla="*/ 385815 w 725113"/>
                <a:gd name="connsiteY105" fmla="*/ 208046 h 723143"/>
                <a:gd name="connsiteX106" fmla="*/ 435130 w 725113"/>
                <a:gd name="connsiteY106" fmla="*/ 208495 h 723143"/>
                <a:gd name="connsiteX107" fmla="*/ 483438 w 725113"/>
                <a:gd name="connsiteY107" fmla="*/ 202519 h 723143"/>
                <a:gd name="connsiteX108" fmla="*/ 527500 w 725113"/>
                <a:gd name="connsiteY108" fmla="*/ 189729 h 723143"/>
                <a:gd name="connsiteX109" fmla="*/ 501328 w 725113"/>
                <a:gd name="connsiteY109" fmla="*/ 135079 h 723143"/>
                <a:gd name="connsiteX110" fmla="*/ 424193 w 725113"/>
                <a:gd name="connsiteY110" fmla="*/ 36887 h 723143"/>
                <a:gd name="connsiteX111" fmla="*/ 417019 w 725113"/>
                <a:gd name="connsiteY111" fmla="*/ 15992 h 723143"/>
                <a:gd name="connsiteX112" fmla="*/ 431260 w 725113"/>
                <a:gd name="connsiteY112" fmla="*/ 29113 h 723143"/>
                <a:gd name="connsiteX113" fmla="*/ 510344 w 725113"/>
                <a:gd name="connsiteY113" fmla="*/ 129755 h 723143"/>
                <a:gd name="connsiteX114" fmla="*/ 537649 w 725113"/>
                <a:gd name="connsiteY114" fmla="*/ 186783 h 723143"/>
                <a:gd name="connsiteX115" fmla="*/ 564331 w 725113"/>
                <a:gd name="connsiteY115" fmla="*/ 179038 h 723143"/>
                <a:gd name="connsiteX116" fmla="*/ 633128 w 725113"/>
                <a:gd name="connsiteY116" fmla="*/ 144349 h 723143"/>
                <a:gd name="connsiteX117" fmla="*/ 636625 w 725113"/>
                <a:gd name="connsiteY117" fmla="*/ 142019 h 723143"/>
                <a:gd name="connsiteX118" fmla="*/ 634098 w 725113"/>
                <a:gd name="connsiteY118" fmla="*/ 138386 h 723143"/>
                <a:gd name="connsiteX119" fmla="*/ 433413 w 725113"/>
                <a:gd name="connsiteY119" fmla="*/ 17645 h 723143"/>
                <a:gd name="connsiteX120" fmla="*/ 394527 w 725113"/>
                <a:gd name="connsiteY120" fmla="*/ 14368 h 723143"/>
                <a:gd name="connsiteX121" fmla="*/ 390722 w 725113"/>
                <a:gd name="connsiteY121" fmla="*/ 16389 h 723143"/>
                <a:gd name="connsiteX122" fmla="*/ 292281 w 725113"/>
                <a:gd name="connsiteY122" fmla="*/ 90860 h 723143"/>
                <a:gd name="connsiteX123" fmla="*/ 236130 w 725113"/>
                <a:gd name="connsiteY123" fmla="*/ 158041 h 723143"/>
                <a:gd name="connsiteX124" fmla="*/ 284412 w 725113"/>
                <a:gd name="connsiteY124" fmla="*/ 184238 h 723143"/>
                <a:gd name="connsiteX125" fmla="*/ 331059 w 725113"/>
                <a:gd name="connsiteY125" fmla="*/ 199516 h 723143"/>
                <a:gd name="connsiteX126" fmla="*/ 375387 w 725113"/>
                <a:gd name="connsiteY126" fmla="*/ 206806 h 723143"/>
                <a:gd name="connsiteX127" fmla="*/ 362556 w 725113"/>
                <a:gd name="connsiteY127" fmla="*/ 10499 h 723143"/>
                <a:gd name="connsiteX128" fmla="*/ 187470 w 725113"/>
                <a:gd name="connsiteY128" fmla="*/ 57080 h 723143"/>
                <a:gd name="connsiteX129" fmla="*/ 143242 w 725113"/>
                <a:gd name="connsiteY129" fmla="*/ 87669 h 723143"/>
                <a:gd name="connsiteX130" fmla="*/ 146273 w 725113"/>
                <a:gd name="connsiteY130" fmla="*/ 90931 h 723143"/>
                <a:gd name="connsiteX131" fmla="*/ 208478 w 725113"/>
                <a:gd name="connsiteY131" fmla="*/ 143037 h 723143"/>
                <a:gd name="connsiteX132" fmla="*/ 227733 w 725113"/>
                <a:gd name="connsiteY132" fmla="*/ 153484 h 723143"/>
                <a:gd name="connsiteX133" fmla="*/ 263902 w 725113"/>
                <a:gd name="connsiteY133" fmla="*/ 105316 h 723143"/>
                <a:gd name="connsiteX134" fmla="*/ 361142 w 725113"/>
                <a:gd name="connsiteY134" fmla="*/ 22178 h 723143"/>
                <a:gd name="connsiteX135" fmla="*/ 377786 w 725113"/>
                <a:gd name="connsiteY135" fmla="*/ 12035 h 723143"/>
                <a:gd name="connsiteX136" fmla="*/ 362556 w 725113"/>
                <a:gd name="connsiteY136" fmla="*/ 0 h 723143"/>
                <a:gd name="connsiteX137" fmla="*/ 393388 w 725113"/>
                <a:gd name="connsiteY137" fmla="*/ 3109 h 723143"/>
                <a:gd name="connsiteX138" fmla="*/ 395784 w 725113"/>
                <a:gd name="connsiteY138" fmla="*/ 1837 h 723143"/>
                <a:gd name="connsiteX139" fmla="*/ 396548 w 725113"/>
                <a:gd name="connsiteY139" fmla="*/ 3428 h 723143"/>
                <a:gd name="connsiteX140" fmla="*/ 400170 w 725113"/>
                <a:gd name="connsiteY140" fmla="*/ 3793 h 723143"/>
                <a:gd name="connsiteX141" fmla="*/ 401246 w 725113"/>
                <a:gd name="connsiteY141" fmla="*/ 2362 h 723143"/>
                <a:gd name="connsiteX142" fmla="*/ 403397 w 725113"/>
                <a:gd name="connsiteY142" fmla="*/ 4119 h 723143"/>
                <a:gd name="connsiteX143" fmla="*/ 435528 w 725113"/>
                <a:gd name="connsiteY143" fmla="*/ 7360 h 723143"/>
                <a:gd name="connsiteX144" fmla="*/ 725113 w 725113"/>
                <a:gd name="connsiteY144" fmla="*/ 361571 h 723143"/>
                <a:gd name="connsiteX145" fmla="*/ 721987 w 725113"/>
                <a:gd name="connsiteY145" fmla="*/ 392395 h 723143"/>
                <a:gd name="connsiteX146" fmla="*/ 722058 w 725113"/>
                <a:gd name="connsiteY146" fmla="*/ 392402 h 723143"/>
                <a:gd name="connsiteX147" fmla="*/ 721016 w 725113"/>
                <a:gd name="connsiteY147" fmla="*/ 402878 h 723143"/>
                <a:gd name="connsiteX148" fmla="*/ 720925 w 725113"/>
                <a:gd name="connsiteY148" fmla="*/ 402869 h 723143"/>
                <a:gd name="connsiteX149" fmla="*/ 717733 w 725113"/>
                <a:gd name="connsiteY149" fmla="*/ 434345 h 723143"/>
                <a:gd name="connsiteX150" fmla="*/ 618797 w 725113"/>
                <a:gd name="connsiteY150" fmla="*/ 617116 h 723143"/>
                <a:gd name="connsiteX151" fmla="*/ 588322 w 725113"/>
                <a:gd name="connsiteY151" fmla="*/ 642203 h 723143"/>
                <a:gd name="connsiteX152" fmla="*/ 587656 w 725113"/>
                <a:gd name="connsiteY152" fmla="*/ 642821 h 723143"/>
                <a:gd name="connsiteX153" fmla="*/ 587656 w 725113"/>
                <a:gd name="connsiteY153" fmla="*/ 642756 h 723143"/>
                <a:gd name="connsiteX154" fmla="*/ 587653 w 725113"/>
                <a:gd name="connsiteY154" fmla="*/ 642753 h 723143"/>
                <a:gd name="connsiteX155" fmla="*/ 565118 w 725113"/>
                <a:gd name="connsiteY155" fmla="*/ 661304 h 723143"/>
                <a:gd name="connsiteX156" fmla="*/ 362556 w 725113"/>
                <a:gd name="connsiteY156" fmla="*/ 723143 h 723143"/>
                <a:gd name="connsiteX157" fmla="*/ 106316 w 725113"/>
                <a:gd name="connsiteY157" fmla="*/ 617116 h 723143"/>
                <a:gd name="connsiteX158" fmla="*/ 90783 w 725113"/>
                <a:gd name="connsiteY158" fmla="*/ 598349 h 723143"/>
                <a:gd name="connsiteX159" fmla="*/ 89356 w 725113"/>
                <a:gd name="connsiteY159" fmla="*/ 599380 h 723143"/>
                <a:gd name="connsiteX160" fmla="*/ 82907 w 725113"/>
                <a:gd name="connsiteY160" fmla="*/ 591112 h 723143"/>
                <a:gd name="connsiteX161" fmla="*/ 84087 w 725113"/>
                <a:gd name="connsiteY161" fmla="*/ 590259 h 723143"/>
                <a:gd name="connsiteX162" fmla="*/ 62007 w 725113"/>
                <a:gd name="connsiteY162" fmla="*/ 563583 h 723143"/>
                <a:gd name="connsiteX163" fmla="*/ 0 w 725113"/>
                <a:gd name="connsiteY163" fmla="*/ 361571 h 723143"/>
                <a:gd name="connsiteX164" fmla="*/ 362556 w 725113"/>
                <a:gd name="connsiteY164" fmla="*/ 0 h 7231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Lst>
              <a:rect l="l" t="t" r="r" b="b"/>
              <a:pathLst>
                <a:path w="725113" h="723143">
                  <a:moveTo>
                    <a:pt x="493427" y="574166"/>
                  </a:moveTo>
                  <a:lnTo>
                    <a:pt x="483425" y="589182"/>
                  </a:lnTo>
                  <a:cubicBezTo>
                    <a:pt x="442392" y="641362"/>
                    <a:pt x="396071" y="676851"/>
                    <a:pt x="365295" y="697026"/>
                  </a:cubicBezTo>
                  <a:lnTo>
                    <a:pt x="342912" y="710662"/>
                  </a:lnTo>
                  <a:lnTo>
                    <a:pt x="362556" y="712643"/>
                  </a:lnTo>
                  <a:cubicBezTo>
                    <a:pt x="435347" y="712643"/>
                    <a:pt x="503049" y="690496"/>
                    <a:pt x="559242" y="652604"/>
                  </a:cubicBezTo>
                  <a:lnTo>
                    <a:pt x="580081" y="635450"/>
                  </a:lnTo>
                  <a:lnTo>
                    <a:pt x="570342" y="626578"/>
                  </a:lnTo>
                  <a:cubicBezTo>
                    <a:pt x="557858" y="615770"/>
                    <a:pt x="538909" y="600806"/>
                    <a:pt x="514418" y="585668"/>
                  </a:cubicBezTo>
                  <a:close/>
                  <a:moveTo>
                    <a:pt x="193723" y="546274"/>
                  </a:moveTo>
                  <a:lnTo>
                    <a:pt x="184804" y="548937"/>
                  </a:lnTo>
                  <a:cubicBezTo>
                    <a:pt x="152700" y="560942"/>
                    <a:pt x="127014" y="575017"/>
                    <a:pt x="110408" y="585246"/>
                  </a:cubicBezTo>
                  <a:lnTo>
                    <a:pt x="99438" y="592407"/>
                  </a:lnTo>
                  <a:lnTo>
                    <a:pt x="113751" y="609701"/>
                  </a:lnTo>
                  <a:cubicBezTo>
                    <a:pt x="161559" y="657378"/>
                    <a:pt x="223015" y="691445"/>
                    <a:pt x="291700" y="705498"/>
                  </a:cubicBezTo>
                  <a:lnTo>
                    <a:pt x="313657" y="707712"/>
                  </a:lnTo>
                  <a:lnTo>
                    <a:pt x="294510" y="690064"/>
                  </a:lnTo>
                  <a:cubicBezTo>
                    <a:pt x="268280" y="664230"/>
                    <a:pt x="229814" y="620335"/>
                    <a:pt x="199818" y="561102"/>
                  </a:cubicBezTo>
                  <a:close/>
                  <a:moveTo>
                    <a:pt x="354010" y="527817"/>
                  </a:moveTo>
                  <a:lnTo>
                    <a:pt x="336663" y="702227"/>
                  </a:lnTo>
                  <a:lnTo>
                    <a:pt x="359922" y="688038"/>
                  </a:lnTo>
                  <a:cubicBezTo>
                    <a:pt x="389942" y="668334"/>
                    <a:pt x="435114" y="633689"/>
                    <a:pt x="475125" y="582789"/>
                  </a:cubicBezTo>
                  <a:lnTo>
                    <a:pt x="484225" y="569125"/>
                  </a:lnTo>
                  <a:lnTo>
                    <a:pt x="473640" y="563325"/>
                  </a:lnTo>
                  <a:cubicBezTo>
                    <a:pt x="458738" y="556165"/>
                    <a:pt x="442567" y="549459"/>
                    <a:pt x="425241" y="543704"/>
                  </a:cubicBezTo>
                  <a:close/>
                  <a:moveTo>
                    <a:pt x="297698" y="525055"/>
                  </a:moveTo>
                  <a:cubicBezTo>
                    <a:pt x="276562" y="526027"/>
                    <a:pt x="256365" y="528997"/>
                    <a:pt x="237438" y="533224"/>
                  </a:cubicBezTo>
                  <a:lnTo>
                    <a:pt x="203764" y="543277"/>
                  </a:lnTo>
                  <a:lnTo>
                    <a:pt x="209196" y="556495"/>
                  </a:lnTo>
                  <a:cubicBezTo>
                    <a:pt x="248194" y="633530"/>
                    <a:pt x="301869" y="684005"/>
                    <a:pt x="322369" y="701554"/>
                  </a:cubicBezTo>
                  <a:lnTo>
                    <a:pt x="325892" y="704441"/>
                  </a:lnTo>
                  <a:lnTo>
                    <a:pt x="343570" y="526702"/>
                  </a:lnTo>
                  <a:close/>
                  <a:moveTo>
                    <a:pt x="568413" y="387700"/>
                  </a:moveTo>
                  <a:lnTo>
                    <a:pt x="552266" y="462159"/>
                  </a:lnTo>
                  <a:cubicBezTo>
                    <a:pt x="544025" y="487174"/>
                    <a:pt x="533654" y="510233"/>
                    <a:pt x="521923" y="531387"/>
                  </a:cubicBezTo>
                  <a:lnTo>
                    <a:pt x="499214" y="565479"/>
                  </a:lnTo>
                  <a:lnTo>
                    <a:pt x="520157" y="576969"/>
                  </a:lnTo>
                  <a:cubicBezTo>
                    <a:pt x="545312" y="592539"/>
                    <a:pt x="564771" y="607929"/>
                    <a:pt x="577588" y="619043"/>
                  </a:cubicBezTo>
                  <a:lnTo>
                    <a:pt x="588223" y="628747"/>
                  </a:lnTo>
                  <a:lnTo>
                    <a:pt x="611362" y="609701"/>
                  </a:lnTo>
                  <a:cubicBezTo>
                    <a:pt x="659169" y="562023"/>
                    <a:pt x="693329" y="500734"/>
                    <a:pt x="707420" y="432236"/>
                  </a:cubicBezTo>
                  <a:lnTo>
                    <a:pt x="710503" y="401832"/>
                  </a:lnTo>
                  <a:close/>
                  <a:moveTo>
                    <a:pt x="369910" y="367957"/>
                  </a:moveTo>
                  <a:lnTo>
                    <a:pt x="355046" y="517402"/>
                  </a:lnTo>
                  <a:lnTo>
                    <a:pt x="428553" y="533809"/>
                  </a:lnTo>
                  <a:cubicBezTo>
                    <a:pt x="446352" y="539728"/>
                    <a:pt x="462965" y="546625"/>
                    <a:pt x="478271" y="553989"/>
                  </a:cubicBezTo>
                  <a:lnTo>
                    <a:pt x="490015" y="560432"/>
                  </a:lnTo>
                  <a:lnTo>
                    <a:pt x="512663" y="526423"/>
                  </a:lnTo>
                  <a:cubicBezTo>
                    <a:pt x="524101" y="505795"/>
                    <a:pt x="534213" y="483313"/>
                    <a:pt x="542247" y="458927"/>
                  </a:cubicBezTo>
                  <a:lnTo>
                    <a:pt x="557921" y="386657"/>
                  </a:lnTo>
                  <a:close/>
                  <a:moveTo>
                    <a:pt x="166514" y="347727"/>
                  </a:moveTo>
                  <a:lnTo>
                    <a:pt x="167690" y="421818"/>
                  </a:lnTo>
                  <a:cubicBezTo>
                    <a:pt x="170779" y="447319"/>
                    <a:pt x="176281" y="471359"/>
                    <a:pt x="183448" y="493838"/>
                  </a:cubicBezTo>
                  <a:lnTo>
                    <a:pt x="199719" y="533433"/>
                  </a:lnTo>
                  <a:lnTo>
                    <a:pt x="218134" y="527247"/>
                  </a:lnTo>
                  <a:cubicBezTo>
                    <a:pt x="234938" y="522694"/>
                    <a:pt x="252888" y="519006"/>
                    <a:pt x="271734" y="516739"/>
                  </a:cubicBezTo>
                  <a:lnTo>
                    <a:pt x="344576" y="516581"/>
                  </a:lnTo>
                  <a:lnTo>
                    <a:pt x="359462" y="366918"/>
                  </a:lnTo>
                  <a:close/>
                  <a:moveTo>
                    <a:pt x="13475" y="332506"/>
                  </a:moveTo>
                  <a:lnTo>
                    <a:pt x="10528" y="361571"/>
                  </a:lnTo>
                  <a:cubicBezTo>
                    <a:pt x="10528" y="434164"/>
                    <a:pt x="32735" y="501682"/>
                    <a:pt x="70731" y="557723"/>
                  </a:cubicBezTo>
                  <a:lnTo>
                    <a:pt x="92724" y="584295"/>
                  </a:lnTo>
                  <a:lnTo>
                    <a:pt x="104552" y="576567"/>
                  </a:lnTo>
                  <a:cubicBezTo>
                    <a:pt x="119928" y="567088"/>
                    <a:pt x="142877" y="554398"/>
                    <a:pt x="171406" y="542944"/>
                  </a:cubicBezTo>
                  <a:lnTo>
                    <a:pt x="189813" y="536761"/>
                  </a:lnTo>
                  <a:lnTo>
                    <a:pt x="173412" y="496857"/>
                  </a:lnTo>
                  <a:cubicBezTo>
                    <a:pt x="166063" y="473806"/>
                    <a:pt x="160421" y="449150"/>
                    <a:pt x="157255" y="422993"/>
                  </a:cubicBezTo>
                  <a:lnTo>
                    <a:pt x="156050" y="346686"/>
                  </a:lnTo>
                  <a:close/>
                  <a:moveTo>
                    <a:pt x="532275" y="199699"/>
                  </a:moveTo>
                  <a:lnTo>
                    <a:pt x="504401" y="208807"/>
                  </a:lnTo>
                  <a:cubicBezTo>
                    <a:pt x="476418" y="215346"/>
                    <a:pt x="445283" y="219698"/>
                    <a:pt x="411972" y="219698"/>
                  </a:cubicBezTo>
                  <a:lnTo>
                    <a:pt x="411906" y="219698"/>
                  </a:lnTo>
                  <a:lnTo>
                    <a:pt x="384762" y="218629"/>
                  </a:lnTo>
                  <a:lnTo>
                    <a:pt x="370952" y="357481"/>
                  </a:lnTo>
                  <a:lnTo>
                    <a:pt x="559332" y="376217"/>
                  </a:lnTo>
                  <a:lnTo>
                    <a:pt x="558078" y="297386"/>
                  </a:lnTo>
                  <a:cubicBezTo>
                    <a:pt x="554214" y="265510"/>
                    <a:pt x="546579" y="235917"/>
                    <a:pt x="536634" y="208801"/>
                  </a:cubicBezTo>
                  <a:close/>
                  <a:moveTo>
                    <a:pt x="230139" y="166623"/>
                  </a:moveTo>
                  <a:lnTo>
                    <a:pt x="184180" y="260258"/>
                  </a:lnTo>
                  <a:lnTo>
                    <a:pt x="167487" y="337244"/>
                  </a:lnTo>
                  <a:lnTo>
                    <a:pt x="360504" y="356442"/>
                  </a:lnTo>
                  <a:lnTo>
                    <a:pt x="374346" y="217273"/>
                  </a:lnTo>
                  <a:lnTo>
                    <a:pt x="328633" y="209747"/>
                  </a:lnTo>
                  <a:cubicBezTo>
                    <a:pt x="311716" y="205523"/>
                    <a:pt x="295669" y="200138"/>
                    <a:pt x="280586" y="194006"/>
                  </a:cubicBezTo>
                  <a:close/>
                  <a:moveTo>
                    <a:pt x="642643" y="150673"/>
                  </a:moveTo>
                  <a:lnTo>
                    <a:pt x="639868" y="152539"/>
                  </a:lnTo>
                  <a:cubicBezTo>
                    <a:pt x="630710" y="158476"/>
                    <a:pt x="608958" y="171660"/>
                    <a:pt x="577910" y="184788"/>
                  </a:cubicBezTo>
                  <a:lnTo>
                    <a:pt x="542269" y="196434"/>
                  </a:lnTo>
                  <a:lnTo>
                    <a:pt x="546537" y="205349"/>
                  </a:lnTo>
                  <a:cubicBezTo>
                    <a:pt x="556732" y="233157"/>
                    <a:pt x="564557" y="263510"/>
                    <a:pt x="568516" y="296209"/>
                  </a:cubicBezTo>
                  <a:lnTo>
                    <a:pt x="569796" y="377258"/>
                  </a:lnTo>
                  <a:lnTo>
                    <a:pt x="711565" y="391358"/>
                  </a:lnTo>
                  <a:lnTo>
                    <a:pt x="714585" y="361571"/>
                  </a:lnTo>
                  <a:cubicBezTo>
                    <a:pt x="714585" y="298052"/>
                    <a:pt x="697582" y="238419"/>
                    <a:pt x="667878" y="186961"/>
                  </a:cubicBezTo>
                  <a:close/>
                  <a:moveTo>
                    <a:pt x="135113" y="94322"/>
                  </a:moveTo>
                  <a:lnTo>
                    <a:pt x="96476" y="131947"/>
                  </a:lnTo>
                  <a:cubicBezTo>
                    <a:pt x="57717" y="176555"/>
                    <a:pt x="30022" y="230971"/>
                    <a:pt x="17692" y="290907"/>
                  </a:cubicBezTo>
                  <a:lnTo>
                    <a:pt x="14537" y="322032"/>
                  </a:lnTo>
                  <a:lnTo>
                    <a:pt x="157060" y="336207"/>
                  </a:lnTo>
                  <a:lnTo>
                    <a:pt x="174224" y="257045"/>
                  </a:lnTo>
                  <a:cubicBezTo>
                    <a:pt x="184523" y="225775"/>
                    <a:pt x="198150" y="197563"/>
                    <a:pt x="213598" y="172308"/>
                  </a:cubicBezTo>
                  <a:lnTo>
                    <a:pt x="221420" y="161891"/>
                  </a:lnTo>
                  <a:lnTo>
                    <a:pt x="202416" y="151575"/>
                  </a:lnTo>
                  <a:cubicBezTo>
                    <a:pt x="169870" y="129201"/>
                    <a:pt x="147696" y="107578"/>
                    <a:pt x="138436" y="97916"/>
                  </a:cubicBezTo>
                  <a:close/>
                  <a:moveTo>
                    <a:pt x="404633" y="18844"/>
                  </a:moveTo>
                  <a:lnTo>
                    <a:pt x="385815" y="208046"/>
                  </a:lnTo>
                  <a:lnTo>
                    <a:pt x="435130" y="208495"/>
                  </a:lnTo>
                  <a:cubicBezTo>
                    <a:pt x="451959" y="207470"/>
                    <a:pt x="468111" y="205369"/>
                    <a:pt x="483438" y="202519"/>
                  </a:cubicBezTo>
                  <a:lnTo>
                    <a:pt x="527500" y="189729"/>
                  </a:lnTo>
                  <a:lnTo>
                    <a:pt x="501328" y="135079"/>
                  </a:lnTo>
                  <a:cubicBezTo>
                    <a:pt x="475119" y="91144"/>
                    <a:pt x="445511" y="57896"/>
                    <a:pt x="424193" y="36887"/>
                  </a:cubicBezTo>
                  <a:close/>
                  <a:moveTo>
                    <a:pt x="417019" y="15992"/>
                  </a:moveTo>
                  <a:lnTo>
                    <a:pt x="431260" y="29113"/>
                  </a:lnTo>
                  <a:cubicBezTo>
                    <a:pt x="453119" y="50637"/>
                    <a:pt x="483475" y="84712"/>
                    <a:pt x="510344" y="129755"/>
                  </a:cubicBezTo>
                  <a:lnTo>
                    <a:pt x="537649" y="186783"/>
                  </a:lnTo>
                  <a:lnTo>
                    <a:pt x="564331" y="179038"/>
                  </a:lnTo>
                  <a:cubicBezTo>
                    <a:pt x="598654" y="165411"/>
                    <a:pt x="622909" y="150913"/>
                    <a:pt x="633128" y="144349"/>
                  </a:cubicBezTo>
                  <a:lnTo>
                    <a:pt x="636625" y="142019"/>
                  </a:lnTo>
                  <a:lnTo>
                    <a:pt x="634098" y="138386"/>
                  </a:lnTo>
                  <a:cubicBezTo>
                    <a:pt x="583839" y="77676"/>
                    <a:pt x="513546" y="34040"/>
                    <a:pt x="433413" y="17645"/>
                  </a:cubicBezTo>
                  <a:close/>
                  <a:moveTo>
                    <a:pt x="394527" y="14368"/>
                  </a:moveTo>
                  <a:lnTo>
                    <a:pt x="390722" y="16389"/>
                  </a:lnTo>
                  <a:cubicBezTo>
                    <a:pt x="373061" y="26275"/>
                    <a:pt x="333476" y="50657"/>
                    <a:pt x="292281" y="90860"/>
                  </a:cubicBezTo>
                  <a:lnTo>
                    <a:pt x="236130" y="158041"/>
                  </a:lnTo>
                  <a:lnTo>
                    <a:pt x="284412" y="184238"/>
                  </a:lnTo>
                  <a:cubicBezTo>
                    <a:pt x="299058" y="190191"/>
                    <a:pt x="314638" y="195418"/>
                    <a:pt x="331059" y="199516"/>
                  </a:cubicBezTo>
                  <a:lnTo>
                    <a:pt x="375387" y="206806"/>
                  </a:lnTo>
                  <a:close/>
                  <a:moveTo>
                    <a:pt x="362556" y="10499"/>
                  </a:moveTo>
                  <a:cubicBezTo>
                    <a:pt x="298864" y="10499"/>
                    <a:pt x="239069" y="27456"/>
                    <a:pt x="187470" y="57080"/>
                  </a:cubicBezTo>
                  <a:lnTo>
                    <a:pt x="143242" y="87669"/>
                  </a:lnTo>
                  <a:lnTo>
                    <a:pt x="146273" y="90931"/>
                  </a:lnTo>
                  <a:cubicBezTo>
                    <a:pt x="155287" y="100308"/>
                    <a:pt x="176851" y="121308"/>
                    <a:pt x="208478" y="143037"/>
                  </a:cubicBezTo>
                  <a:lnTo>
                    <a:pt x="227733" y="153484"/>
                  </a:lnTo>
                  <a:lnTo>
                    <a:pt x="263902" y="105316"/>
                  </a:lnTo>
                  <a:cubicBezTo>
                    <a:pt x="299073" y="66438"/>
                    <a:pt x="335504" y="38990"/>
                    <a:pt x="361142" y="22178"/>
                  </a:cubicBezTo>
                  <a:lnTo>
                    <a:pt x="377786" y="12035"/>
                  </a:lnTo>
                  <a:close/>
                  <a:moveTo>
                    <a:pt x="362556" y="0"/>
                  </a:moveTo>
                  <a:lnTo>
                    <a:pt x="393388" y="3109"/>
                  </a:lnTo>
                  <a:lnTo>
                    <a:pt x="395784" y="1837"/>
                  </a:lnTo>
                  <a:lnTo>
                    <a:pt x="396548" y="3428"/>
                  </a:lnTo>
                  <a:lnTo>
                    <a:pt x="400170" y="3793"/>
                  </a:lnTo>
                  <a:lnTo>
                    <a:pt x="401246" y="2362"/>
                  </a:lnTo>
                  <a:lnTo>
                    <a:pt x="403397" y="4119"/>
                  </a:lnTo>
                  <a:lnTo>
                    <a:pt x="435528" y="7360"/>
                  </a:lnTo>
                  <a:cubicBezTo>
                    <a:pt x="600579" y="41134"/>
                    <a:pt x="725113" y="187135"/>
                    <a:pt x="725113" y="361571"/>
                  </a:cubicBezTo>
                  <a:lnTo>
                    <a:pt x="721987" y="392395"/>
                  </a:lnTo>
                  <a:lnTo>
                    <a:pt x="722058" y="392402"/>
                  </a:lnTo>
                  <a:lnTo>
                    <a:pt x="721016" y="402878"/>
                  </a:lnTo>
                  <a:lnTo>
                    <a:pt x="720925" y="402869"/>
                  </a:lnTo>
                  <a:lnTo>
                    <a:pt x="717733" y="434345"/>
                  </a:lnTo>
                  <a:cubicBezTo>
                    <a:pt x="703219" y="504888"/>
                    <a:pt x="668036" y="568011"/>
                    <a:pt x="618797" y="617116"/>
                  </a:cubicBezTo>
                  <a:lnTo>
                    <a:pt x="588322" y="642203"/>
                  </a:lnTo>
                  <a:lnTo>
                    <a:pt x="587656" y="642821"/>
                  </a:lnTo>
                  <a:lnTo>
                    <a:pt x="587656" y="642756"/>
                  </a:lnTo>
                  <a:lnTo>
                    <a:pt x="587653" y="642753"/>
                  </a:lnTo>
                  <a:lnTo>
                    <a:pt x="565118" y="661304"/>
                  </a:lnTo>
                  <a:cubicBezTo>
                    <a:pt x="507244" y="700331"/>
                    <a:pt x="437519" y="723143"/>
                    <a:pt x="362556" y="723143"/>
                  </a:cubicBezTo>
                  <a:cubicBezTo>
                    <a:pt x="262607" y="723143"/>
                    <a:pt x="171968" y="682589"/>
                    <a:pt x="106316" y="617116"/>
                  </a:cubicBezTo>
                  <a:lnTo>
                    <a:pt x="90783" y="598349"/>
                  </a:lnTo>
                  <a:lnTo>
                    <a:pt x="89356" y="599380"/>
                  </a:lnTo>
                  <a:lnTo>
                    <a:pt x="82907" y="591112"/>
                  </a:lnTo>
                  <a:lnTo>
                    <a:pt x="84087" y="590259"/>
                  </a:lnTo>
                  <a:lnTo>
                    <a:pt x="62007" y="563583"/>
                  </a:lnTo>
                  <a:cubicBezTo>
                    <a:pt x="22873" y="505865"/>
                    <a:pt x="0" y="436330"/>
                    <a:pt x="0" y="361571"/>
                  </a:cubicBezTo>
                  <a:cubicBezTo>
                    <a:pt x="0" y="162215"/>
                    <a:pt x="162657" y="0"/>
                    <a:pt x="362556" y="0"/>
                  </a:cubicBezTo>
                  <a:close/>
                </a:path>
              </a:pathLst>
            </a:custGeom>
            <a:solidFill>
              <a:srgbClr val="869DAE"/>
            </a:solidFill>
            <a:ln w="9441" cap="flat">
              <a:noFill/>
              <a:prstDash val="solid"/>
              <a:miter/>
            </a:ln>
          </p:spPr>
          <p:txBody>
            <a:bodyPr rtlCol="0" anchor="ctr"/>
            <a:lstStyle/>
            <a:p>
              <a:endParaRPr lang="en-GB"/>
            </a:p>
          </p:txBody>
        </p:sp>
      </p:grpSp>
      <p:grpSp>
        <p:nvGrpSpPr>
          <p:cNvPr id="262" name="Group 261">
            <a:extLst>
              <a:ext uri="{FF2B5EF4-FFF2-40B4-BE49-F238E27FC236}">
                <a16:creationId xmlns:a16="http://schemas.microsoft.com/office/drawing/2014/main" id="{69CBB87D-F83A-A720-C7E6-C07AC88E47DB}"/>
              </a:ext>
            </a:extLst>
          </p:cNvPr>
          <p:cNvGrpSpPr/>
          <p:nvPr userDrawn="1"/>
        </p:nvGrpSpPr>
        <p:grpSpPr>
          <a:xfrm rot="19890719">
            <a:off x="2007948" y="4565154"/>
            <a:ext cx="748800" cy="769076"/>
            <a:chOff x="6260403" y="898972"/>
            <a:chExt cx="748800" cy="769076"/>
          </a:xfrm>
        </p:grpSpPr>
        <p:sp>
          <p:nvSpPr>
            <p:cNvPr id="263" name="Freeform 262">
              <a:extLst>
                <a:ext uri="{FF2B5EF4-FFF2-40B4-BE49-F238E27FC236}">
                  <a16:creationId xmlns:a16="http://schemas.microsoft.com/office/drawing/2014/main" id="{6C563D85-5859-BF6C-DB92-61D4DB9D3247}"/>
                </a:ext>
              </a:extLst>
            </p:cNvPr>
            <p:cNvSpPr/>
            <p:nvPr/>
          </p:nvSpPr>
          <p:spPr>
            <a:xfrm>
              <a:off x="6303831" y="964592"/>
              <a:ext cx="705372" cy="703456"/>
            </a:xfrm>
            <a:custGeom>
              <a:avLst/>
              <a:gdLst>
                <a:gd name="connsiteX0" fmla="*/ 1015109 w 1015108"/>
                <a:gd name="connsiteY0" fmla="*/ 506176 h 1012352"/>
                <a:gd name="connsiteX1" fmla="*/ 507554 w 1015108"/>
                <a:gd name="connsiteY1" fmla="*/ 1012353 h 1012352"/>
                <a:gd name="connsiteX2" fmla="*/ 0 w 1015108"/>
                <a:gd name="connsiteY2" fmla="*/ 506176 h 1012352"/>
                <a:gd name="connsiteX3" fmla="*/ 507554 w 1015108"/>
                <a:gd name="connsiteY3" fmla="*/ 0 h 1012352"/>
                <a:gd name="connsiteX4" fmla="*/ 1015109 w 1015108"/>
                <a:gd name="connsiteY4" fmla="*/ 506176 h 10123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15108" h="1012352">
                  <a:moveTo>
                    <a:pt x="1015109" y="506176"/>
                  </a:moveTo>
                  <a:cubicBezTo>
                    <a:pt x="1015109" y="785730"/>
                    <a:pt x="787869" y="1012353"/>
                    <a:pt x="507554" y="1012353"/>
                  </a:cubicBezTo>
                  <a:cubicBezTo>
                    <a:pt x="227240" y="1012353"/>
                    <a:pt x="0" y="785730"/>
                    <a:pt x="0" y="506176"/>
                  </a:cubicBezTo>
                  <a:cubicBezTo>
                    <a:pt x="0" y="226623"/>
                    <a:pt x="227240" y="0"/>
                    <a:pt x="507554" y="0"/>
                  </a:cubicBezTo>
                  <a:cubicBezTo>
                    <a:pt x="787869" y="0"/>
                    <a:pt x="1015109" y="226623"/>
                    <a:pt x="1015109" y="506176"/>
                  </a:cubicBezTo>
                  <a:close/>
                </a:path>
              </a:pathLst>
            </a:custGeom>
            <a:solidFill>
              <a:srgbClr val="FFFFFF"/>
            </a:solidFill>
            <a:ln w="9441" cap="flat">
              <a:noFill/>
              <a:prstDash val="solid"/>
              <a:miter/>
            </a:ln>
          </p:spPr>
          <p:txBody>
            <a:bodyPr rtlCol="0" anchor="ctr"/>
            <a:lstStyle/>
            <a:p>
              <a:endParaRPr lang="en-GB"/>
            </a:p>
          </p:txBody>
        </p:sp>
        <p:sp>
          <p:nvSpPr>
            <p:cNvPr id="264" name="Freeform 263">
              <a:extLst>
                <a:ext uri="{FF2B5EF4-FFF2-40B4-BE49-F238E27FC236}">
                  <a16:creationId xmlns:a16="http://schemas.microsoft.com/office/drawing/2014/main" id="{EF87FA29-1E0C-C4ED-F300-ADC6717F00AF}"/>
                </a:ext>
              </a:extLst>
            </p:cNvPr>
            <p:cNvSpPr/>
            <p:nvPr/>
          </p:nvSpPr>
          <p:spPr>
            <a:xfrm>
              <a:off x="6260403" y="898972"/>
              <a:ext cx="725113" cy="723143"/>
            </a:xfrm>
            <a:custGeom>
              <a:avLst/>
              <a:gdLst>
                <a:gd name="connsiteX0" fmla="*/ 493427 w 725113"/>
                <a:gd name="connsiteY0" fmla="*/ 574166 h 723143"/>
                <a:gd name="connsiteX1" fmla="*/ 483425 w 725113"/>
                <a:gd name="connsiteY1" fmla="*/ 589182 h 723143"/>
                <a:gd name="connsiteX2" fmla="*/ 365295 w 725113"/>
                <a:gd name="connsiteY2" fmla="*/ 697026 h 723143"/>
                <a:gd name="connsiteX3" fmla="*/ 342912 w 725113"/>
                <a:gd name="connsiteY3" fmla="*/ 710662 h 723143"/>
                <a:gd name="connsiteX4" fmla="*/ 362556 w 725113"/>
                <a:gd name="connsiteY4" fmla="*/ 712643 h 723143"/>
                <a:gd name="connsiteX5" fmla="*/ 559242 w 725113"/>
                <a:gd name="connsiteY5" fmla="*/ 652604 h 723143"/>
                <a:gd name="connsiteX6" fmla="*/ 580081 w 725113"/>
                <a:gd name="connsiteY6" fmla="*/ 635450 h 723143"/>
                <a:gd name="connsiteX7" fmla="*/ 570342 w 725113"/>
                <a:gd name="connsiteY7" fmla="*/ 626578 h 723143"/>
                <a:gd name="connsiteX8" fmla="*/ 514418 w 725113"/>
                <a:gd name="connsiteY8" fmla="*/ 585668 h 723143"/>
                <a:gd name="connsiteX9" fmla="*/ 193723 w 725113"/>
                <a:gd name="connsiteY9" fmla="*/ 546274 h 723143"/>
                <a:gd name="connsiteX10" fmla="*/ 184804 w 725113"/>
                <a:gd name="connsiteY10" fmla="*/ 548937 h 723143"/>
                <a:gd name="connsiteX11" fmla="*/ 110408 w 725113"/>
                <a:gd name="connsiteY11" fmla="*/ 585246 h 723143"/>
                <a:gd name="connsiteX12" fmla="*/ 99438 w 725113"/>
                <a:gd name="connsiteY12" fmla="*/ 592407 h 723143"/>
                <a:gd name="connsiteX13" fmla="*/ 113751 w 725113"/>
                <a:gd name="connsiteY13" fmla="*/ 609701 h 723143"/>
                <a:gd name="connsiteX14" fmla="*/ 291700 w 725113"/>
                <a:gd name="connsiteY14" fmla="*/ 705498 h 723143"/>
                <a:gd name="connsiteX15" fmla="*/ 313657 w 725113"/>
                <a:gd name="connsiteY15" fmla="*/ 707712 h 723143"/>
                <a:gd name="connsiteX16" fmla="*/ 294510 w 725113"/>
                <a:gd name="connsiteY16" fmla="*/ 690064 h 723143"/>
                <a:gd name="connsiteX17" fmla="*/ 199818 w 725113"/>
                <a:gd name="connsiteY17" fmla="*/ 561102 h 723143"/>
                <a:gd name="connsiteX18" fmla="*/ 354010 w 725113"/>
                <a:gd name="connsiteY18" fmla="*/ 527817 h 723143"/>
                <a:gd name="connsiteX19" fmla="*/ 336663 w 725113"/>
                <a:gd name="connsiteY19" fmla="*/ 702227 h 723143"/>
                <a:gd name="connsiteX20" fmla="*/ 359922 w 725113"/>
                <a:gd name="connsiteY20" fmla="*/ 688038 h 723143"/>
                <a:gd name="connsiteX21" fmla="*/ 475125 w 725113"/>
                <a:gd name="connsiteY21" fmla="*/ 582789 h 723143"/>
                <a:gd name="connsiteX22" fmla="*/ 484225 w 725113"/>
                <a:gd name="connsiteY22" fmla="*/ 569125 h 723143"/>
                <a:gd name="connsiteX23" fmla="*/ 473640 w 725113"/>
                <a:gd name="connsiteY23" fmla="*/ 563325 h 723143"/>
                <a:gd name="connsiteX24" fmla="*/ 425241 w 725113"/>
                <a:gd name="connsiteY24" fmla="*/ 543704 h 723143"/>
                <a:gd name="connsiteX25" fmla="*/ 297698 w 725113"/>
                <a:gd name="connsiteY25" fmla="*/ 525055 h 723143"/>
                <a:gd name="connsiteX26" fmla="*/ 237438 w 725113"/>
                <a:gd name="connsiteY26" fmla="*/ 533224 h 723143"/>
                <a:gd name="connsiteX27" fmla="*/ 203764 w 725113"/>
                <a:gd name="connsiteY27" fmla="*/ 543277 h 723143"/>
                <a:gd name="connsiteX28" fmla="*/ 209196 w 725113"/>
                <a:gd name="connsiteY28" fmla="*/ 556495 h 723143"/>
                <a:gd name="connsiteX29" fmla="*/ 322369 w 725113"/>
                <a:gd name="connsiteY29" fmla="*/ 701554 h 723143"/>
                <a:gd name="connsiteX30" fmla="*/ 325892 w 725113"/>
                <a:gd name="connsiteY30" fmla="*/ 704441 h 723143"/>
                <a:gd name="connsiteX31" fmla="*/ 343570 w 725113"/>
                <a:gd name="connsiteY31" fmla="*/ 526702 h 723143"/>
                <a:gd name="connsiteX32" fmla="*/ 568413 w 725113"/>
                <a:gd name="connsiteY32" fmla="*/ 387700 h 723143"/>
                <a:gd name="connsiteX33" fmla="*/ 552266 w 725113"/>
                <a:gd name="connsiteY33" fmla="*/ 462159 h 723143"/>
                <a:gd name="connsiteX34" fmla="*/ 521923 w 725113"/>
                <a:gd name="connsiteY34" fmla="*/ 531387 h 723143"/>
                <a:gd name="connsiteX35" fmla="*/ 499214 w 725113"/>
                <a:gd name="connsiteY35" fmla="*/ 565479 h 723143"/>
                <a:gd name="connsiteX36" fmla="*/ 520157 w 725113"/>
                <a:gd name="connsiteY36" fmla="*/ 576969 h 723143"/>
                <a:gd name="connsiteX37" fmla="*/ 577588 w 725113"/>
                <a:gd name="connsiteY37" fmla="*/ 619043 h 723143"/>
                <a:gd name="connsiteX38" fmla="*/ 588223 w 725113"/>
                <a:gd name="connsiteY38" fmla="*/ 628747 h 723143"/>
                <a:gd name="connsiteX39" fmla="*/ 611362 w 725113"/>
                <a:gd name="connsiteY39" fmla="*/ 609701 h 723143"/>
                <a:gd name="connsiteX40" fmla="*/ 707420 w 725113"/>
                <a:gd name="connsiteY40" fmla="*/ 432236 h 723143"/>
                <a:gd name="connsiteX41" fmla="*/ 710503 w 725113"/>
                <a:gd name="connsiteY41" fmla="*/ 401832 h 723143"/>
                <a:gd name="connsiteX42" fmla="*/ 369910 w 725113"/>
                <a:gd name="connsiteY42" fmla="*/ 367957 h 723143"/>
                <a:gd name="connsiteX43" fmla="*/ 355046 w 725113"/>
                <a:gd name="connsiteY43" fmla="*/ 517402 h 723143"/>
                <a:gd name="connsiteX44" fmla="*/ 428553 w 725113"/>
                <a:gd name="connsiteY44" fmla="*/ 533809 h 723143"/>
                <a:gd name="connsiteX45" fmla="*/ 478271 w 725113"/>
                <a:gd name="connsiteY45" fmla="*/ 553989 h 723143"/>
                <a:gd name="connsiteX46" fmla="*/ 490015 w 725113"/>
                <a:gd name="connsiteY46" fmla="*/ 560432 h 723143"/>
                <a:gd name="connsiteX47" fmla="*/ 512663 w 725113"/>
                <a:gd name="connsiteY47" fmla="*/ 526423 h 723143"/>
                <a:gd name="connsiteX48" fmla="*/ 542247 w 725113"/>
                <a:gd name="connsiteY48" fmla="*/ 458927 h 723143"/>
                <a:gd name="connsiteX49" fmla="*/ 557921 w 725113"/>
                <a:gd name="connsiteY49" fmla="*/ 386657 h 723143"/>
                <a:gd name="connsiteX50" fmla="*/ 166514 w 725113"/>
                <a:gd name="connsiteY50" fmla="*/ 347727 h 723143"/>
                <a:gd name="connsiteX51" fmla="*/ 167690 w 725113"/>
                <a:gd name="connsiteY51" fmla="*/ 421818 h 723143"/>
                <a:gd name="connsiteX52" fmla="*/ 183448 w 725113"/>
                <a:gd name="connsiteY52" fmla="*/ 493838 h 723143"/>
                <a:gd name="connsiteX53" fmla="*/ 199719 w 725113"/>
                <a:gd name="connsiteY53" fmla="*/ 533433 h 723143"/>
                <a:gd name="connsiteX54" fmla="*/ 218134 w 725113"/>
                <a:gd name="connsiteY54" fmla="*/ 527247 h 723143"/>
                <a:gd name="connsiteX55" fmla="*/ 271734 w 725113"/>
                <a:gd name="connsiteY55" fmla="*/ 516739 h 723143"/>
                <a:gd name="connsiteX56" fmla="*/ 344576 w 725113"/>
                <a:gd name="connsiteY56" fmla="*/ 516581 h 723143"/>
                <a:gd name="connsiteX57" fmla="*/ 359462 w 725113"/>
                <a:gd name="connsiteY57" fmla="*/ 366918 h 723143"/>
                <a:gd name="connsiteX58" fmla="*/ 13475 w 725113"/>
                <a:gd name="connsiteY58" fmla="*/ 332506 h 723143"/>
                <a:gd name="connsiteX59" fmla="*/ 10528 w 725113"/>
                <a:gd name="connsiteY59" fmla="*/ 361571 h 723143"/>
                <a:gd name="connsiteX60" fmla="*/ 70731 w 725113"/>
                <a:gd name="connsiteY60" fmla="*/ 557723 h 723143"/>
                <a:gd name="connsiteX61" fmla="*/ 92724 w 725113"/>
                <a:gd name="connsiteY61" fmla="*/ 584295 h 723143"/>
                <a:gd name="connsiteX62" fmla="*/ 104552 w 725113"/>
                <a:gd name="connsiteY62" fmla="*/ 576567 h 723143"/>
                <a:gd name="connsiteX63" fmla="*/ 171406 w 725113"/>
                <a:gd name="connsiteY63" fmla="*/ 542944 h 723143"/>
                <a:gd name="connsiteX64" fmla="*/ 189813 w 725113"/>
                <a:gd name="connsiteY64" fmla="*/ 536761 h 723143"/>
                <a:gd name="connsiteX65" fmla="*/ 173412 w 725113"/>
                <a:gd name="connsiteY65" fmla="*/ 496857 h 723143"/>
                <a:gd name="connsiteX66" fmla="*/ 157255 w 725113"/>
                <a:gd name="connsiteY66" fmla="*/ 422993 h 723143"/>
                <a:gd name="connsiteX67" fmla="*/ 156050 w 725113"/>
                <a:gd name="connsiteY67" fmla="*/ 346686 h 723143"/>
                <a:gd name="connsiteX68" fmla="*/ 532275 w 725113"/>
                <a:gd name="connsiteY68" fmla="*/ 199699 h 723143"/>
                <a:gd name="connsiteX69" fmla="*/ 504401 w 725113"/>
                <a:gd name="connsiteY69" fmla="*/ 208807 h 723143"/>
                <a:gd name="connsiteX70" fmla="*/ 411972 w 725113"/>
                <a:gd name="connsiteY70" fmla="*/ 219698 h 723143"/>
                <a:gd name="connsiteX71" fmla="*/ 411906 w 725113"/>
                <a:gd name="connsiteY71" fmla="*/ 219698 h 723143"/>
                <a:gd name="connsiteX72" fmla="*/ 384762 w 725113"/>
                <a:gd name="connsiteY72" fmla="*/ 218629 h 723143"/>
                <a:gd name="connsiteX73" fmla="*/ 370952 w 725113"/>
                <a:gd name="connsiteY73" fmla="*/ 357481 h 723143"/>
                <a:gd name="connsiteX74" fmla="*/ 559332 w 725113"/>
                <a:gd name="connsiteY74" fmla="*/ 376217 h 723143"/>
                <a:gd name="connsiteX75" fmla="*/ 558078 w 725113"/>
                <a:gd name="connsiteY75" fmla="*/ 297386 h 723143"/>
                <a:gd name="connsiteX76" fmla="*/ 536634 w 725113"/>
                <a:gd name="connsiteY76" fmla="*/ 208801 h 723143"/>
                <a:gd name="connsiteX77" fmla="*/ 230139 w 725113"/>
                <a:gd name="connsiteY77" fmla="*/ 166623 h 723143"/>
                <a:gd name="connsiteX78" fmla="*/ 184180 w 725113"/>
                <a:gd name="connsiteY78" fmla="*/ 260258 h 723143"/>
                <a:gd name="connsiteX79" fmla="*/ 167487 w 725113"/>
                <a:gd name="connsiteY79" fmla="*/ 337244 h 723143"/>
                <a:gd name="connsiteX80" fmla="*/ 360504 w 725113"/>
                <a:gd name="connsiteY80" fmla="*/ 356442 h 723143"/>
                <a:gd name="connsiteX81" fmla="*/ 374346 w 725113"/>
                <a:gd name="connsiteY81" fmla="*/ 217273 h 723143"/>
                <a:gd name="connsiteX82" fmla="*/ 328633 w 725113"/>
                <a:gd name="connsiteY82" fmla="*/ 209747 h 723143"/>
                <a:gd name="connsiteX83" fmla="*/ 280586 w 725113"/>
                <a:gd name="connsiteY83" fmla="*/ 194006 h 723143"/>
                <a:gd name="connsiteX84" fmla="*/ 642643 w 725113"/>
                <a:gd name="connsiteY84" fmla="*/ 150673 h 723143"/>
                <a:gd name="connsiteX85" fmla="*/ 639868 w 725113"/>
                <a:gd name="connsiteY85" fmla="*/ 152539 h 723143"/>
                <a:gd name="connsiteX86" fmla="*/ 577910 w 725113"/>
                <a:gd name="connsiteY86" fmla="*/ 184788 h 723143"/>
                <a:gd name="connsiteX87" fmla="*/ 542269 w 725113"/>
                <a:gd name="connsiteY87" fmla="*/ 196434 h 723143"/>
                <a:gd name="connsiteX88" fmla="*/ 546537 w 725113"/>
                <a:gd name="connsiteY88" fmla="*/ 205349 h 723143"/>
                <a:gd name="connsiteX89" fmla="*/ 568516 w 725113"/>
                <a:gd name="connsiteY89" fmla="*/ 296209 h 723143"/>
                <a:gd name="connsiteX90" fmla="*/ 569796 w 725113"/>
                <a:gd name="connsiteY90" fmla="*/ 377258 h 723143"/>
                <a:gd name="connsiteX91" fmla="*/ 711565 w 725113"/>
                <a:gd name="connsiteY91" fmla="*/ 391358 h 723143"/>
                <a:gd name="connsiteX92" fmla="*/ 714585 w 725113"/>
                <a:gd name="connsiteY92" fmla="*/ 361571 h 723143"/>
                <a:gd name="connsiteX93" fmla="*/ 667878 w 725113"/>
                <a:gd name="connsiteY93" fmla="*/ 186961 h 723143"/>
                <a:gd name="connsiteX94" fmla="*/ 135113 w 725113"/>
                <a:gd name="connsiteY94" fmla="*/ 94322 h 723143"/>
                <a:gd name="connsiteX95" fmla="*/ 96476 w 725113"/>
                <a:gd name="connsiteY95" fmla="*/ 131947 h 723143"/>
                <a:gd name="connsiteX96" fmla="*/ 17692 w 725113"/>
                <a:gd name="connsiteY96" fmla="*/ 290907 h 723143"/>
                <a:gd name="connsiteX97" fmla="*/ 14537 w 725113"/>
                <a:gd name="connsiteY97" fmla="*/ 322032 h 723143"/>
                <a:gd name="connsiteX98" fmla="*/ 157060 w 725113"/>
                <a:gd name="connsiteY98" fmla="*/ 336207 h 723143"/>
                <a:gd name="connsiteX99" fmla="*/ 174224 w 725113"/>
                <a:gd name="connsiteY99" fmla="*/ 257045 h 723143"/>
                <a:gd name="connsiteX100" fmla="*/ 213598 w 725113"/>
                <a:gd name="connsiteY100" fmla="*/ 172308 h 723143"/>
                <a:gd name="connsiteX101" fmla="*/ 221420 w 725113"/>
                <a:gd name="connsiteY101" fmla="*/ 161891 h 723143"/>
                <a:gd name="connsiteX102" fmla="*/ 202416 w 725113"/>
                <a:gd name="connsiteY102" fmla="*/ 151575 h 723143"/>
                <a:gd name="connsiteX103" fmla="*/ 138436 w 725113"/>
                <a:gd name="connsiteY103" fmla="*/ 97916 h 723143"/>
                <a:gd name="connsiteX104" fmla="*/ 404633 w 725113"/>
                <a:gd name="connsiteY104" fmla="*/ 18844 h 723143"/>
                <a:gd name="connsiteX105" fmla="*/ 385815 w 725113"/>
                <a:gd name="connsiteY105" fmla="*/ 208046 h 723143"/>
                <a:gd name="connsiteX106" fmla="*/ 435130 w 725113"/>
                <a:gd name="connsiteY106" fmla="*/ 208495 h 723143"/>
                <a:gd name="connsiteX107" fmla="*/ 483438 w 725113"/>
                <a:gd name="connsiteY107" fmla="*/ 202519 h 723143"/>
                <a:gd name="connsiteX108" fmla="*/ 527500 w 725113"/>
                <a:gd name="connsiteY108" fmla="*/ 189729 h 723143"/>
                <a:gd name="connsiteX109" fmla="*/ 501328 w 725113"/>
                <a:gd name="connsiteY109" fmla="*/ 135079 h 723143"/>
                <a:gd name="connsiteX110" fmla="*/ 424193 w 725113"/>
                <a:gd name="connsiteY110" fmla="*/ 36887 h 723143"/>
                <a:gd name="connsiteX111" fmla="*/ 417019 w 725113"/>
                <a:gd name="connsiteY111" fmla="*/ 15992 h 723143"/>
                <a:gd name="connsiteX112" fmla="*/ 431260 w 725113"/>
                <a:gd name="connsiteY112" fmla="*/ 29113 h 723143"/>
                <a:gd name="connsiteX113" fmla="*/ 510344 w 725113"/>
                <a:gd name="connsiteY113" fmla="*/ 129755 h 723143"/>
                <a:gd name="connsiteX114" fmla="*/ 537649 w 725113"/>
                <a:gd name="connsiteY114" fmla="*/ 186783 h 723143"/>
                <a:gd name="connsiteX115" fmla="*/ 564331 w 725113"/>
                <a:gd name="connsiteY115" fmla="*/ 179038 h 723143"/>
                <a:gd name="connsiteX116" fmla="*/ 633128 w 725113"/>
                <a:gd name="connsiteY116" fmla="*/ 144349 h 723143"/>
                <a:gd name="connsiteX117" fmla="*/ 636625 w 725113"/>
                <a:gd name="connsiteY117" fmla="*/ 142019 h 723143"/>
                <a:gd name="connsiteX118" fmla="*/ 634098 w 725113"/>
                <a:gd name="connsiteY118" fmla="*/ 138386 h 723143"/>
                <a:gd name="connsiteX119" fmla="*/ 433413 w 725113"/>
                <a:gd name="connsiteY119" fmla="*/ 17645 h 723143"/>
                <a:gd name="connsiteX120" fmla="*/ 394527 w 725113"/>
                <a:gd name="connsiteY120" fmla="*/ 14368 h 723143"/>
                <a:gd name="connsiteX121" fmla="*/ 390722 w 725113"/>
                <a:gd name="connsiteY121" fmla="*/ 16389 h 723143"/>
                <a:gd name="connsiteX122" fmla="*/ 292281 w 725113"/>
                <a:gd name="connsiteY122" fmla="*/ 90860 h 723143"/>
                <a:gd name="connsiteX123" fmla="*/ 236130 w 725113"/>
                <a:gd name="connsiteY123" fmla="*/ 158041 h 723143"/>
                <a:gd name="connsiteX124" fmla="*/ 284412 w 725113"/>
                <a:gd name="connsiteY124" fmla="*/ 184238 h 723143"/>
                <a:gd name="connsiteX125" fmla="*/ 331059 w 725113"/>
                <a:gd name="connsiteY125" fmla="*/ 199516 h 723143"/>
                <a:gd name="connsiteX126" fmla="*/ 375387 w 725113"/>
                <a:gd name="connsiteY126" fmla="*/ 206806 h 723143"/>
                <a:gd name="connsiteX127" fmla="*/ 362556 w 725113"/>
                <a:gd name="connsiteY127" fmla="*/ 10499 h 723143"/>
                <a:gd name="connsiteX128" fmla="*/ 187470 w 725113"/>
                <a:gd name="connsiteY128" fmla="*/ 57080 h 723143"/>
                <a:gd name="connsiteX129" fmla="*/ 143242 w 725113"/>
                <a:gd name="connsiteY129" fmla="*/ 87669 h 723143"/>
                <a:gd name="connsiteX130" fmla="*/ 146273 w 725113"/>
                <a:gd name="connsiteY130" fmla="*/ 90931 h 723143"/>
                <a:gd name="connsiteX131" fmla="*/ 208478 w 725113"/>
                <a:gd name="connsiteY131" fmla="*/ 143037 h 723143"/>
                <a:gd name="connsiteX132" fmla="*/ 227733 w 725113"/>
                <a:gd name="connsiteY132" fmla="*/ 153484 h 723143"/>
                <a:gd name="connsiteX133" fmla="*/ 263902 w 725113"/>
                <a:gd name="connsiteY133" fmla="*/ 105316 h 723143"/>
                <a:gd name="connsiteX134" fmla="*/ 361142 w 725113"/>
                <a:gd name="connsiteY134" fmla="*/ 22178 h 723143"/>
                <a:gd name="connsiteX135" fmla="*/ 377786 w 725113"/>
                <a:gd name="connsiteY135" fmla="*/ 12035 h 723143"/>
                <a:gd name="connsiteX136" fmla="*/ 362556 w 725113"/>
                <a:gd name="connsiteY136" fmla="*/ 0 h 723143"/>
                <a:gd name="connsiteX137" fmla="*/ 393388 w 725113"/>
                <a:gd name="connsiteY137" fmla="*/ 3109 h 723143"/>
                <a:gd name="connsiteX138" fmla="*/ 395784 w 725113"/>
                <a:gd name="connsiteY138" fmla="*/ 1837 h 723143"/>
                <a:gd name="connsiteX139" fmla="*/ 396548 w 725113"/>
                <a:gd name="connsiteY139" fmla="*/ 3428 h 723143"/>
                <a:gd name="connsiteX140" fmla="*/ 400170 w 725113"/>
                <a:gd name="connsiteY140" fmla="*/ 3793 h 723143"/>
                <a:gd name="connsiteX141" fmla="*/ 401246 w 725113"/>
                <a:gd name="connsiteY141" fmla="*/ 2362 h 723143"/>
                <a:gd name="connsiteX142" fmla="*/ 403397 w 725113"/>
                <a:gd name="connsiteY142" fmla="*/ 4119 h 723143"/>
                <a:gd name="connsiteX143" fmla="*/ 435528 w 725113"/>
                <a:gd name="connsiteY143" fmla="*/ 7360 h 723143"/>
                <a:gd name="connsiteX144" fmla="*/ 725113 w 725113"/>
                <a:gd name="connsiteY144" fmla="*/ 361571 h 723143"/>
                <a:gd name="connsiteX145" fmla="*/ 721987 w 725113"/>
                <a:gd name="connsiteY145" fmla="*/ 392395 h 723143"/>
                <a:gd name="connsiteX146" fmla="*/ 722058 w 725113"/>
                <a:gd name="connsiteY146" fmla="*/ 392402 h 723143"/>
                <a:gd name="connsiteX147" fmla="*/ 721016 w 725113"/>
                <a:gd name="connsiteY147" fmla="*/ 402878 h 723143"/>
                <a:gd name="connsiteX148" fmla="*/ 720925 w 725113"/>
                <a:gd name="connsiteY148" fmla="*/ 402869 h 723143"/>
                <a:gd name="connsiteX149" fmla="*/ 717733 w 725113"/>
                <a:gd name="connsiteY149" fmla="*/ 434345 h 723143"/>
                <a:gd name="connsiteX150" fmla="*/ 618797 w 725113"/>
                <a:gd name="connsiteY150" fmla="*/ 617116 h 723143"/>
                <a:gd name="connsiteX151" fmla="*/ 588322 w 725113"/>
                <a:gd name="connsiteY151" fmla="*/ 642203 h 723143"/>
                <a:gd name="connsiteX152" fmla="*/ 587656 w 725113"/>
                <a:gd name="connsiteY152" fmla="*/ 642821 h 723143"/>
                <a:gd name="connsiteX153" fmla="*/ 587656 w 725113"/>
                <a:gd name="connsiteY153" fmla="*/ 642756 h 723143"/>
                <a:gd name="connsiteX154" fmla="*/ 587653 w 725113"/>
                <a:gd name="connsiteY154" fmla="*/ 642753 h 723143"/>
                <a:gd name="connsiteX155" fmla="*/ 565118 w 725113"/>
                <a:gd name="connsiteY155" fmla="*/ 661304 h 723143"/>
                <a:gd name="connsiteX156" fmla="*/ 362556 w 725113"/>
                <a:gd name="connsiteY156" fmla="*/ 723143 h 723143"/>
                <a:gd name="connsiteX157" fmla="*/ 106316 w 725113"/>
                <a:gd name="connsiteY157" fmla="*/ 617116 h 723143"/>
                <a:gd name="connsiteX158" fmla="*/ 90783 w 725113"/>
                <a:gd name="connsiteY158" fmla="*/ 598349 h 723143"/>
                <a:gd name="connsiteX159" fmla="*/ 89356 w 725113"/>
                <a:gd name="connsiteY159" fmla="*/ 599380 h 723143"/>
                <a:gd name="connsiteX160" fmla="*/ 82907 w 725113"/>
                <a:gd name="connsiteY160" fmla="*/ 591112 h 723143"/>
                <a:gd name="connsiteX161" fmla="*/ 84087 w 725113"/>
                <a:gd name="connsiteY161" fmla="*/ 590259 h 723143"/>
                <a:gd name="connsiteX162" fmla="*/ 62007 w 725113"/>
                <a:gd name="connsiteY162" fmla="*/ 563583 h 723143"/>
                <a:gd name="connsiteX163" fmla="*/ 0 w 725113"/>
                <a:gd name="connsiteY163" fmla="*/ 361571 h 723143"/>
                <a:gd name="connsiteX164" fmla="*/ 362556 w 725113"/>
                <a:gd name="connsiteY164" fmla="*/ 0 h 7231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Lst>
              <a:rect l="l" t="t" r="r" b="b"/>
              <a:pathLst>
                <a:path w="725113" h="723143">
                  <a:moveTo>
                    <a:pt x="493427" y="574166"/>
                  </a:moveTo>
                  <a:lnTo>
                    <a:pt x="483425" y="589182"/>
                  </a:lnTo>
                  <a:cubicBezTo>
                    <a:pt x="442392" y="641362"/>
                    <a:pt x="396071" y="676851"/>
                    <a:pt x="365295" y="697026"/>
                  </a:cubicBezTo>
                  <a:lnTo>
                    <a:pt x="342912" y="710662"/>
                  </a:lnTo>
                  <a:lnTo>
                    <a:pt x="362556" y="712643"/>
                  </a:lnTo>
                  <a:cubicBezTo>
                    <a:pt x="435347" y="712643"/>
                    <a:pt x="503049" y="690496"/>
                    <a:pt x="559242" y="652604"/>
                  </a:cubicBezTo>
                  <a:lnTo>
                    <a:pt x="580081" y="635450"/>
                  </a:lnTo>
                  <a:lnTo>
                    <a:pt x="570342" y="626578"/>
                  </a:lnTo>
                  <a:cubicBezTo>
                    <a:pt x="557858" y="615770"/>
                    <a:pt x="538909" y="600806"/>
                    <a:pt x="514418" y="585668"/>
                  </a:cubicBezTo>
                  <a:close/>
                  <a:moveTo>
                    <a:pt x="193723" y="546274"/>
                  </a:moveTo>
                  <a:lnTo>
                    <a:pt x="184804" y="548937"/>
                  </a:lnTo>
                  <a:cubicBezTo>
                    <a:pt x="152700" y="560942"/>
                    <a:pt x="127014" y="575017"/>
                    <a:pt x="110408" y="585246"/>
                  </a:cubicBezTo>
                  <a:lnTo>
                    <a:pt x="99438" y="592407"/>
                  </a:lnTo>
                  <a:lnTo>
                    <a:pt x="113751" y="609701"/>
                  </a:lnTo>
                  <a:cubicBezTo>
                    <a:pt x="161559" y="657378"/>
                    <a:pt x="223015" y="691445"/>
                    <a:pt x="291700" y="705498"/>
                  </a:cubicBezTo>
                  <a:lnTo>
                    <a:pt x="313657" y="707712"/>
                  </a:lnTo>
                  <a:lnTo>
                    <a:pt x="294510" y="690064"/>
                  </a:lnTo>
                  <a:cubicBezTo>
                    <a:pt x="268280" y="664230"/>
                    <a:pt x="229814" y="620335"/>
                    <a:pt x="199818" y="561102"/>
                  </a:cubicBezTo>
                  <a:close/>
                  <a:moveTo>
                    <a:pt x="354010" y="527817"/>
                  </a:moveTo>
                  <a:lnTo>
                    <a:pt x="336663" y="702227"/>
                  </a:lnTo>
                  <a:lnTo>
                    <a:pt x="359922" y="688038"/>
                  </a:lnTo>
                  <a:cubicBezTo>
                    <a:pt x="389942" y="668334"/>
                    <a:pt x="435114" y="633689"/>
                    <a:pt x="475125" y="582789"/>
                  </a:cubicBezTo>
                  <a:lnTo>
                    <a:pt x="484225" y="569125"/>
                  </a:lnTo>
                  <a:lnTo>
                    <a:pt x="473640" y="563325"/>
                  </a:lnTo>
                  <a:cubicBezTo>
                    <a:pt x="458738" y="556165"/>
                    <a:pt x="442567" y="549459"/>
                    <a:pt x="425241" y="543704"/>
                  </a:cubicBezTo>
                  <a:close/>
                  <a:moveTo>
                    <a:pt x="297698" y="525055"/>
                  </a:moveTo>
                  <a:cubicBezTo>
                    <a:pt x="276562" y="526027"/>
                    <a:pt x="256365" y="528997"/>
                    <a:pt x="237438" y="533224"/>
                  </a:cubicBezTo>
                  <a:lnTo>
                    <a:pt x="203764" y="543277"/>
                  </a:lnTo>
                  <a:lnTo>
                    <a:pt x="209196" y="556495"/>
                  </a:lnTo>
                  <a:cubicBezTo>
                    <a:pt x="248194" y="633530"/>
                    <a:pt x="301869" y="684005"/>
                    <a:pt x="322369" y="701554"/>
                  </a:cubicBezTo>
                  <a:lnTo>
                    <a:pt x="325892" y="704441"/>
                  </a:lnTo>
                  <a:lnTo>
                    <a:pt x="343570" y="526702"/>
                  </a:lnTo>
                  <a:close/>
                  <a:moveTo>
                    <a:pt x="568413" y="387700"/>
                  </a:moveTo>
                  <a:lnTo>
                    <a:pt x="552266" y="462159"/>
                  </a:lnTo>
                  <a:cubicBezTo>
                    <a:pt x="544025" y="487174"/>
                    <a:pt x="533654" y="510233"/>
                    <a:pt x="521923" y="531387"/>
                  </a:cubicBezTo>
                  <a:lnTo>
                    <a:pt x="499214" y="565479"/>
                  </a:lnTo>
                  <a:lnTo>
                    <a:pt x="520157" y="576969"/>
                  </a:lnTo>
                  <a:cubicBezTo>
                    <a:pt x="545312" y="592539"/>
                    <a:pt x="564771" y="607929"/>
                    <a:pt x="577588" y="619043"/>
                  </a:cubicBezTo>
                  <a:lnTo>
                    <a:pt x="588223" y="628747"/>
                  </a:lnTo>
                  <a:lnTo>
                    <a:pt x="611362" y="609701"/>
                  </a:lnTo>
                  <a:cubicBezTo>
                    <a:pt x="659169" y="562023"/>
                    <a:pt x="693329" y="500734"/>
                    <a:pt x="707420" y="432236"/>
                  </a:cubicBezTo>
                  <a:lnTo>
                    <a:pt x="710503" y="401832"/>
                  </a:lnTo>
                  <a:close/>
                  <a:moveTo>
                    <a:pt x="369910" y="367957"/>
                  </a:moveTo>
                  <a:lnTo>
                    <a:pt x="355046" y="517402"/>
                  </a:lnTo>
                  <a:lnTo>
                    <a:pt x="428553" y="533809"/>
                  </a:lnTo>
                  <a:cubicBezTo>
                    <a:pt x="446352" y="539728"/>
                    <a:pt x="462965" y="546625"/>
                    <a:pt x="478271" y="553989"/>
                  </a:cubicBezTo>
                  <a:lnTo>
                    <a:pt x="490015" y="560432"/>
                  </a:lnTo>
                  <a:lnTo>
                    <a:pt x="512663" y="526423"/>
                  </a:lnTo>
                  <a:cubicBezTo>
                    <a:pt x="524101" y="505795"/>
                    <a:pt x="534213" y="483313"/>
                    <a:pt x="542247" y="458927"/>
                  </a:cubicBezTo>
                  <a:lnTo>
                    <a:pt x="557921" y="386657"/>
                  </a:lnTo>
                  <a:close/>
                  <a:moveTo>
                    <a:pt x="166514" y="347727"/>
                  </a:moveTo>
                  <a:lnTo>
                    <a:pt x="167690" y="421818"/>
                  </a:lnTo>
                  <a:cubicBezTo>
                    <a:pt x="170779" y="447319"/>
                    <a:pt x="176281" y="471359"/>
                    <a:pt x="183448" y="493838"/>
                  </a:cubicBezTo>
                  <a:lnTo>
                    <a:pt x="199719" y="533433"/>
                  </a:lnTo>
                  <a:lnTo>
                    <a:pt x="218134" y="527247"/>
                  </a:lnTo>
                  <a:cubicBezTo>
                    <a:pt x="234938" y="522694"/>
                    <a:pt x="252888" y="519006"/>
                    <a:pt x="271734" y="516739"/>
                  </a:cubicBezTo>
                  <a:lnTo>
                    <a:pt x="344576" y="516581"/>
                  </a:lnTo>
                  <a:lnTo>
                    <a:pt x="359462" y="366918"/>
                  </a:lnTo>
                  <a:close/>
                  <a:moveTo>
                    <a:pt x="13475" y="332506"/>
                  </a:moveTo>
                  <a:lnTo>
                    <a:pt x="10528" y="361571"/>
                  </a:lnTo>
                  <a:cubicBezTo>
                    <a:pt x="10528" y="434164"/>
                    <a:pt x="32735" y="501682"/>
                    <a:pt x="70731" y="557723"/>
                  </a:cubicBezTo>
                  <a:lnTo>
                    <a:pt x="92724" y="584295"/>
                  </a:lnTo>
                  <a:lnTo>
                    <a:pt x="104552" y="576567"/>
                  </a:lnTo>
                  <a:cubicBezTo>
                    <a:pt x="119928" y="567088"/>
                    <a:pt x="142877" y="554398"/>
                    <a:pt x="171406" y="542944"/>
                  </a:cubicBezTo>
                  <a:lnTo>
                    <a:pt x="189813" y="536761"/>
                  </a:lnTo>
                  <a:lnTo>
                    <a:pt x="173412" y="496857"/>
                  </a:lnTo>
                  <a:cubicBezTo>
                    <a:pt x="166063" y="473806"/>
                    <a:pt x="160421" y="449150"/>
                    <a:pt x="157255" y="422993"/>
                  </a:cubicBezTo>
                  <a:lnTo>
                    <a:pt x="156050" y="346686"/>
                  </a:lnTo>
                  <a:close/>
                  <a:moveTo>
                    <a:pt x="532275" y="199699"/>
                  </a:moveTo>
                  <a:lnTo>
                    <a:pt x="504401" y="208807"/>
                  </a:lnTo>
                  <a:cubicBezTo>
                    <a:pt x="476418" y="215346"/>
                    <a:pt x="445283" y="219698"/>
                    <a:pt x="411972" y="219698"/>
                  </a:cubicBezTo>
                  <a:lnTo>
                    <a:pt x="411906" y="219698"/>
                  </a:lnTo>
                  <a:lnTo>
                    <a:pt x="384762" y="218629"/>
                  </a:lnTo>
                  <a:lnTo>
                    <a:pt x="370952" y="357481"/>
                  </a:lnTo>
                  <a:lnTo>
                    <a:pt x="559332" y="376217"/>
                  </a:lnTo>
                  <a:lnTo>
                    <a:pt x="558078" y="297386"/>
                  </a:lnTo>
                  <a:cubicBezTo>
                    <a:pt x="554214" y="265510"/>
                    <a:pt x="546579" y="235917"/>
                    <a:pt x="536634" y="208801"/>
                  </a:cubicBezTo>
                  <a:close/>
                  <a:moveTo>
                    <a:pt x="230139" y="166623"/>
                  </a:moveTo>
                  <a:lnTo>
                    <a:pt x="184180" y="260258"/>
                  </a:lnTo>
                  <a:lnTo>
                    <a:pt x="167487" y="337244"/>
                  </a:lnTo>
                  <a:lnTo>
                    <a:pt x="360504" y="356442"/>
                  </a:lnTo>
                  <a:lnTo>
                    <a:pt x="374346" y="217273"/>
                  </a:lnTo>
                  <a:lnTo>
                    <a:pt x="328633" y="209747"/>
                  </a:lnTo>
                  <a:cubicBezTo>
                    <a:pt x="311716" y="205523"/>
                    <a:pt x="295669" y="200138"/>
                    <a:pt x="280586" y="194006"/>
                  </a:cubicBezTo>
                  <a:close/>
                  <a:moveTo>
                    <a:pt x="642643" y="150673"/>
                  </a:moveTo>
                  <a:lnTo>
                    <a:pt x="639868" y="152539"/>
                  </a:lnTo>
                  <a:cubicBezTo>
                    <a:pt x="630710" y="158476"/>
                    <a:pt x="608958" y="171660"/>
                    <a:pt x="577910" y="184788"/>
                  </a:cubicBezTo>
                  <a:lnTo>
                    <a:pt x="542269" y="196434"/>
                  </a:lnTo>
                  <a:lnTo>
                    <a:pt x="546537" y="205349"/>
                  </a:lnTo>
                  <a:cubicBezTo>
                    <a:pt x="556732" y="233157"/>
                    <a:pt x="564557" y="263510"/>
                    <a:pt x="568516" y="296209"/>
                  </a:cubicBezTo>
                  <a:lnTo>
                    <a:pt x="569796" y="377258"/>
                  </a:lnTo>
                  <a:lnTo>
                    <a:pt x="711565" y="391358"/>
                  </a:lnTo>
                  <a:lnTo>
                    <a:pt x="714585" y="361571"/>
                  </a:lnTo>
                  <a:cubicBezTo>
                    <a:pt x="714585" y="298052"/>
                    <a:pt x="697582" y="238419"/>
                    <a:pt x="667878" y="186961"/>
                  </a:cubicBezTo>
                  <a:close/>
                  <a:moveTo>
                    <a:pt x="135113" y="94322"/>
                  </a:moveTo>
                  <a:lnTo>
                    <a:pt x="96476" y="131947"/>
                  </a:lnTo>
                  <a:cubicBezTo>
                    <a:pt x="57717" y="176555"/>
                    <a:pt x="30022" y="230971"/>
                    <a:pt x="17692" y="290907"/>
                  </a:cubicBezTo>
                  <a:lnTo>
                    <a:pt x="14537" y="322032"/>
                  </a:lnTo>
                  <a:lnTo>
                    <a:pt x="157060" y="336207"/>
                  </a:lnTo>
                  <a:lnTo>
                    <a:pt x="174224" y="257045"/>
                  </a:lnTo>
                  <a:cubicBezTo>
                    <a:pt x="184523" y="225775"/>
                    <a:pt x="198150" y="197563"/>
                    <a:pt x="213598" y="172308"/>
                  </a:cubicBezTo>
                  <a:lnTo>
                    <a:pt x="221420" y="161891"/>
                  </a:lnTo>
                  <a:lnTo>
                    <a:pt x="202416" y="151575"/>
                  </a:lnTo>
                  <a:cubicBezTo>
                    <a:pt x="169870" y="129201"/>
                    <a:pt x="147696" y="107578"/>
                    <a:pt x="138436" y="97916"/>
                  </a:cubicBezTo>
                  <a:close/>
                  <a:moveTo>
                    <a:pt x="404633" y="18844"/>
                  </a:moveTo>
                  <a:lnTo>
                    <a:pt x="385815" y="208046"/>
                  </a:lnTo>
                  <a:lnTo>
                    <a:pt x="435130" y="208495"/>
                  </a:lnTo>
                  <a:cubicBezTo>
                    <a:pt x="451959" y="207470"/>
                    <a:pt x="468111" y="205369"/>
                    <a:pt x="483438" y="202519"/>
                  </a:cubicBezTo>
                  <a:lnTo>
                    <a:pt x="527500" y="189729"/>
                  </a:lnTo>
                  <a:lnTo>
                    <a:pt x="501328" y="135079"/>
                  </a:lnTo>
                  <a:cubicBezTo>
                    <a:pt x="475119" y="91144"/>
                    <a:pt x="445511" y="57896"/>
                    <a:pt x="424193" y="36887"/>
                  </a:cubicBezTo>
                  <a:close/>
                  <a:moveTo>
                    <a:pt x="417019" y="15992"/>
                  </a:moveTo>
                  <a:lnTo>
                    <a:pt x="431260" y="29113"/>
                  </a:lnTo>
                  <a:cubicBezTo>
                    <a:pt x="453119" y="50637"/>
                    <a:pt x="483475" y="84712"/>
                    <a:pt x="510344" y="129755"/>
                  </a:cubicBezTo>
                  <a:lnTo>
                    <a:pt x="537649" y="186783"/>
                  </a:lnTo>
                  <a:lnTo>
                    <a:pt x="564331" y="179038"/>
                  </a:lnTo>
                  <a:cubicBezTo>
                    <a:pt x="598654" y="165411"/>
                    <a:pt x="622909" y="150913"/>
                    <a:pt x="633128" y="144349"/>
                  </a:cubicBezTo>
                  <a:lnTo>
                    <a:pt x="636625" y="142019"/>
                  </a:lnTo>
                  <a:lnTo>
                    <a:pt x="634098" y="138386"/>
                  </a:lnTo>
                  <a:cubicBezTo>
                    <a:pt x="583839" y="77676"/>
                    <a:pt x="513546" y="34040"/>
                    <a:pt x="433413" y="17645"/>
                  </a:cubicBezTo>
                  <a:close/>
                  <a:moveTo>
                    <a:pt x="394527" y="14368"/>
                  </a:moveTo>
                  <a:lnTo>
                    <a:pt x="390722" y="16389"/>
                  </a:lnTo>
                  <a:cubicBezTo>
                    <a:pt x="373061" y="26275"/>
                    <a:pt x="333476" y="50657"/>
                    <a:pt x="292281" y="90860"/>
                  </a:cubicBezTo>
                  <a:lnTo>
                    <a:pt x="236130" y="158041"/>
                  </a:lnTo>
                  <a:lnTo>
                    <a:pt x="284412" y="184238"/>
                  </a:lnTo>
                  <a:cubicBezTo>
                    <a:pt x="299058" y="190191"/>
                    <a:pt x="314638" y="195418"/>
                    <a:pt x="331059" y="199516"/>
                  </a:cubicBezTo>
                  <a:lnTo>
                    <a:pt x="375387" y="206806"/>
                  </a:lnTo>
                  <a:close/>
                  <a:moveTo>
                    <a:pt x="362556" y="10499"/>
                  </a:moveTo>
                  <a:cubicBezTo>
                    <a:pt x="298864" y="10499"/>
                    <a:pt x="239069" y="27456"/>
                    <a:pt x="187470" y="57080"/>
                  </a:cubicBezTo>
                  <a:lnTo>
                    <a:pt x="143242" y="87669"/>
                  </a:lnTo>
                  <a:lnTo>
                    <a:pt x="146273" y="90931"/>
                  </a:lnTo>
                  <a:cubicBezTo>
                    <a:pt x="155287" y="100308"/>
                    <a:pt x="176851" y="121308"/>
                    <a:pt x="208478" y="143037"/>
                  </a:cubicBezTo>
                  <a:lnTo>
                    <a:pt x="227733" y="153484"/>
                  </a:lnTo>
                  <a:lnTo>
                    <a:pt x="263902" y="105316"/>
                  </a:lnTo>
                  <a:cubicBezTo>
                    <a:pt x="299073" y="66438"/>
                    <a:pt x="335504" y="38990"/>
                    <a:pt x="361142" y="22178"/>
                  </a:cubicBezTo>
                  <a:lnTo>
                    <a:pt x="377786" y="12035"/>
                  </a:lnTo>
                  <a:close/>
                  <a:moveTo>
                    <a:pt x="362556" y="0"/>
                  </a:moveTo>
                  <a:lnTo>
                    <a:pt x="393388" y="3109"/>
                  </a:lnTo>
                  <a:lnTo>
                    <a:pt x="395784" y="1837"/>
                  </a:lnTo>
                  <a:lnTo>
                    <a:pt x="396548" y="3428"/>
                  </a:lnTo>
                  <a:lnTo>
                    <a:pt x="400170" y="3793"/>
                  </a:lnTo>
                  <a:lnTo>
                    <a:pt x="401246" y="2362"/>
                  </a:lnTo>
                  <a:lnTo>
                    <a:pt x="403397" y="4119"/>
                  </a:lnTo>
                  <a:lnTo>
                    <a:pt x="435528" y="7360"/>
                  </a:lnTo>
                  <a:cubicBezTo>
                    <a:pt x="600579" y="41134"/>
                    <a:pt x="725113" y="187135"/>
                    <a:pt x="725113" y="361571"/>
                  </a:cubicBezTo>
                  <a:lnTo>
                    <a:pt x="721987" y="392395"/>
                  </a:lnTo>
                  <a:lnTo>
                    <a:pt x="722058" y="392402"/>
                  </a:lnTo>
                  <a:lnTo>
                    <a:pt x="721016" y="402878"/>
                  </a:lnTo>
                  <a:lnTo>
                    <a:pt x="720925" y="402869"/>
                  </a:lnTo>
                  <a:lnTo>
                    <a:pt x="717733" y="434345"/>
                  </a:lnTo>
                  <a:cubicBezTo>
                    <a:pt x="703219" y="504888"/>
                    <a:pt x="668036" y="568011"/>
                    <a:pt x="618797" y="617116"/>
                  </a:cubicBezTo>
                  <a:lnTo>
                    <a:pt x="588322" y="642203"/>
                  </a:lnTo>
                  <a:lnTo>
                    <a:pt x="587656" y="642821"/>
                  </a:lnTo>
                  <a:lnTo>
                    <a:pt x="587656" y="642756"/>
                  </a:lnTo>
                  <a:lnTo>
                    <a:pt x="587653" y="642753"/>
                  </a:lnTo>
                  <a:lnTo>
                    <a:pt x="565118" y="661304"/>
                  </a:lnTo>
                  <a:cubicBezTo>
                    <a:pt x="507244" y="700331"/>
                    <a:pt x="437519" y="723143"/>
                    <a:pt x="362556" y="723143"/>
                  </a:cubicBezTo>
                  <a:cubicBezTo>
                    <a:pt x="262607" y="723143"/>
                    <a:pt x="171968" y="682589"/>
                    <a:pt x="106316" y="617116"/>
                  </a:cubicBezTo>
                  <a:lnTo>
                    <a:pt x="90783" y="598349"/>
                  </a:lnTo>
                  <a:lnTo>
                    <a:pt x="89356" y="599380"/>
                  </a:lnTo>
                  <a:lnTo>
                    <a:pt x="82907" y="591112"/>
                  </a:lnTo>
                  <a:lnTo>
                    <a:pt x="84087" y="590259"/>
                  </a:lnTo>
                  <a:lnTo>
                    <a:pt x="62007" y="563583"/>
                  </a:lnTo>
                  <a:cubicBezTo>
                    <a:pt x="22873" y="505865"/>
                    <a:pt x="0" y="436330"/>
                    <a:pt x="0" y="361571"/>
                  </a:cubicBezTo>
                  <a:cubicBezTo>
                    <a:pt x="0" y="162215"/>
                    <a:pt x="162657" y="0"/>
                    <a:pt x="362556" y="0"/>
                  </a:cubicBezTo>
                  <a:close/>
                </a:path>
              </a:pathLst>
            </a:custGeom>
            <a:solidFill>
              <a:srgbClr val="869DAE"/>
            </a:solidFill>
            <a:ln w="9441" cap="flat">
              <a:noFill/>
              <a:prstDash val="solid"/>
              <a:miter/>
            </a:ln>
          </p:spPr>
          <p:txBody>
            <a:bodyPr rtlCol="0" anchor="ctr"/>
            <a:lstStyle/>
            <a:p>
              <a:endParaRPr lang="en-GB"/>
            </a:p>
          </p:txBody>
        </p:sp>
      </p:grpSp>
      <p:grpSp>
        <p:nvGrpSpPr>
          <p:cNvPr id="265" name="Group 264">
            <a:extLst>
              <a:ext uri="{FF2B5EF4-FFF2-40B4-BE49-F238E27FC236}">
                <a16:creationId xmlns:a16="http://schemas.microsoft.com/office/drawing/2014/main" id="{E0C21132-36D7-AE19-3A60-0FDB6D44ECD1}"/>
              </a:ext>
            </a:extLst>
          </p:cNvPr>
          <p:cNvGrpSpPr/>
          <p:nvPr userDrawn="1"/>
        </p:nvGrpSpPr>
        <p:grpSpPr>
          <a:xfrm rot="1334456">
            <a:off x="3316936" y="1190093"/>
            <a:ext cx="748800" cy="769076"/>
            <a:chOff x="6260403" y="898972"/>
            <a:chExt cx="748800" cy="769076"/>
          </a:xfrm>
        </p:grpSpPr>
        <p:sp>
          <p:nvSpPr>
            <p:cNvPr id="266" name="Freeform 265">
              <a:extLst>
                <a:ext uri="{FF2B5EF4-FFF2-40B4-BE49-F238E27FC236}">
                  <a16:creationId xmlns:a16="http://schemas.microsoft.com/office/drawing/2014/main" id="{A6BA6387-03B4-BE11-CD57-AA52373BB997}"/>
                </a:ext>
              </a:extLst>
            </p:cNvPr>
            <p:cNvSpPr/>
            <p:nvPr/>
          </p:nvSpPr>
          <p:spPr>
            <a:xfrm>
              <a:off x="6303831" y="964592"/>
              <a:ext cx="705372" cy="703456"/>
            </a:xfrm>
            <a:custGeom>
              <a:avLst/>
              <a:gdLst>
                <a:gd name="connsiteX0" fmla="*/ 1015109 w 1015108"/>
                <a:gd name="connsiteY0" fmla="*/ 506176 h 1012352"/>
                <a:gd name="connsiteX1" fmla="*/ 507554 w 1015108"/>
                <a:gd name="connsiteY1" fmla="*/ 1012353 h 1012352"/>
                <a:gd name="connsiteX2" fmla="*/ 0 w 1015108"/>
                <a:gd name="connsiteY2" fmla="*/ 506176 h 1012352"/>
                <a:gd name="connsiteX3" fmla="*/ 507554 w 1015108"/>
                <a:gd name="connsiteY3" fmla="*/ 0 h 1012352"/>
                <a:gd name="connsiteX4" fmla="*/ 1015109 w 1015108"/>
                <a:gd name="connsiteY4" fmla="*/ 506176 h 10123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15108" h="1012352">
                  <a:moveTo>
                    <a:pt x="1015109" y="506176"/>
                  </a:moveTo>
                  <a:cubicBezTo>
                    <a:pt x="1015109" y="785730"/>
                    <a:pt x="787869" y="1012353"/>
                    <a:pt x="507554" y="1012353"/>
                  </a:cubicBezTo>
                  <a:cubicBezTo>
                    <a:pt x="227240" y="1012353"/>
                    <a:pt x="0" y="785730"/>
                    <a:pt x="0" y="506176"/>
                  </a:cubicBezTo>
                  <a:cubicBezTo>
                    <a:pt x="0" y="226623"/>
                    <a:pt x="227240" y="0"/>
                    <a:pt x="507554" y="0"/>
                  </a:cubicBezTo>
                  <a:cubicBezTo>
                    <a:pt x="787869" y="0"/>
                    <a:pt x="1015109" y="226623"/>
                    <a:pt x="1015109" y="506176"/>
                  </a:cubicBezTo>
                  <a:close/>
                </a:path>
              </a:pathLst>
            </a:custGeom>
            <a:solidFill>
              <a:srgbClr val="FFFFFF"/>
            </a:solidFill>
            <a:ln w="9441" cap="flat">
              <a:noFill/>
              <a:prstDash val="solid"/>
              <a:miter/>
            </a:ln>
          </p:spPr>
          <p:txBody>
            <a:bodyPr rtlCol="0" anchor="ctr"/>
            <a:lstStyle/>
            <a:p>
              <a:endParaRPr lang="en-GB"/>
            </a:p>
          </p:txBody>
        </p:sp>
        <p:sp>
          <p:nvSpPr>
            <p:cNvPr id="267" name="Freeform 266">
              <a:extLst>
                <a:ext uri="{FF2B5EF4-FFF2-40B4-BE49-F238E27FC236}">
                  <a16:creationId xmlns:a16="http://schemas.microsoft.com/office/drawing/2014/main" id="{CBA8B490-DD98-58CB-FBD7-76C06E134FBC}"/>
                </a:ext>
              </a:extLst>
            </p:cNvPr>
            <p:cNvSpPr/>
            <p:nvPr/>
          </p:nvSpPr>
          <p:spPr>
            <a:xfrm>
              <a:off x="6260403" y="898972"/>
              <a:ext cx="725113" cy="723143"/>
            </a:xfrm>
            <a:custGeom>
              <a:avLst/>
              <a:gdLst>
                <a:gd name="connsiteX0" fmla="*/ 493427 w 725113"/>
                <a:gd name="connsiteY0" fmla="*/ 574166 h 723143"/>
                <a:gd name="connsiteX1" fmla="*/ 483425 w 725113"/>
                <a:gd name="connsiteY1" fmla="*/ 589182 h 723143"/>
                <a:gd name="connsiteX2" fmla="*/ 365295 w 725113"/>
                <a:gd name="connsiteY2" fmla="*/ 697026 h 723143"/>
                <a:gd name="connsiteX3" fmla="*/ 342912 w 725113"/>
                <a:gd name="connsiteY3" fmla="*/ 710662 h 723143"/>
                <a:gd name="connsiteX4" fmla="*/ 362556 w 725113"/>
                <a:gd name="connsiteY4" fmla="*/ 712643 h 723143"/>
                <a:gd name="connsiteX5" fmla="*/ 559242 w 725113"/>
                <a:gd name="connsiteY5" fmla="*/ 652604 h 723143"/>
                <a:gd name="connsiteX6" fmla="*/ 580081 w 725113"/>
                <a:gd name="connsiteY6" fmla="*/ 635450 h 723143"/>
                <a:gd name="connsiteX7" fmla="*/ 570342 w 725113"/>
                <a:gd name="connsiteY7" fmla="*/ 626578 h 723143"/>
                <a:gd name="connsiteX8" fmla="*/ 514418 w 725113"/>
                <a:gd name="connsiteY8" fmla="*/ 585668 h 723143"/>
                <a:gd name="connsiteX9" fmla="*/ 193723 w 725113"/>
                <a:gd name="connsiteY9" fmla="*/ 546274 h 723143"/>
                <a:gd name="connsiteX10" fmla="*/ 184804 w 725113"/>
                <a:gd name="connsiteY10" fmla="*/ 548937 h 723143"/>
                <a:gd name="connsiteX11" fmla="*/ 110408 w 725113"/>
                <a:gd name="connsiteY11" fmla="*/ 585246 h 723143"/>
                <a:gd name="connsiteX12" fmla="*/ 99438 w 725113"/>
                <a:gd name="connsiteY12" fmla="*/ 592407 h 723143"/>
                <a:gd name="connsiteX13" fmla="*/ 113751 w 725113"/>
                <a:gd name="connsiteY13" fmla="*/ 609701 h 723143"/>
                <a:gd name="connsiteX14" fmla="*/ 291700 w 725113"/>
                <a:gd name="connsiteY14" fmla="*/ 705498 h 723143"/>
                <a:gd name="connsiteX15" fmla="*/ 313657 w 725113"/>
                <a:gd name="connsiteY15" fmla="*/ 707712 h 723143"/>
                <a:gd name="connsiteX16" fmla="*/ 294510 w 725113"/>
                <a:gd name="connsiteY16" fmla="*/ 690064 h 723143"/>
                <a:gd name="connsiteX17" fmla="*/ 199818 w 725113"/>
                <a:gd name="connsiteY17" fmla="*/ 561102 h 723143"/>
                <a:gd name="connsiteX18" fmla="*/ 354010 w 725113"/>
                <a:gd name="connsiteY18" fmla="*/ 527817 h 723143"/>
                <a:gd name="connsiteX19" fmla="*/ 336663 w 725113"/>
                <a:gd name="connsiteY19" fmla="*/ 702227 h 723143"/>
                <a:gd name="connsiteX20" fmla="*/ 359922 w 725113"/>
                <a:gd name="connsiteY20" fmla="*/ 688038 h 723143"/>
                <a:gd name="connsiteX21" fmla="*/ 475125 w 725113"/>
                <a:gd name="connsiteY21" fmla="*/ 582789 h 723143"/>
                <a:gd name="connsiteX22" fmla="*/ 484225 w 725113"/>
                <a:gd name="connsiteY22" fmla="*/ 569125 h 723143"/>
                <a:gd name="connsiteX23" fmla="*/ 473640 w 725113"/>
                <a:gd name="connsiteY23" fmla="*/ 563325 h 723143"/>
                <a:gd name="connsiteX24" fmla="*/ 425241 w 725113"/>
                <a:gd name="connsiteY24" fmla="*/ 543704 h 723143"/>
                <a:gd name="connsiteX25" fmla="*/ 297698 w 725113"/>
                <a:gd name="connsiteY25" fmla="*/ 525055 h 723143"/>
                <a:gd name="connsiteX26" fmla="*/ 237438 w 725113"/>
                <a:gd name="connsiteY26" fmla="*/ 533224 h 723143"/>
                <a:gd name="connsiteX27" fmla="*/ 203764 w 725113"/>
                <a:gd name="connsiteY27" fmla="*/ 543277 h 723143"/>
                <a:gd name="connsiteX28" fmla="*/ 209196 w 725113"/>
                <a:gd name="connsiteY28" fmla="*/ 556495 h 723143"/>
                <a:gd name="connsiteX29" fmla="*/ 322369 w 725113"/>
                <a:gd name="connsiteY29" fmla="*/ 701554 h 723143"/>
                <a:gd name="connsiteX30" fmla="*/ 325892 w 725113"/>
                <a:gd name="connsiteY30" fmla="*/ 704441 h 723143"/>
                <a:gd name="connsiteX31" fmla="*/ 343570 w 725113"/>
                <a:gd name="connsiteY31" fmla="*/ 526702 h 723143"/>
                <a:gd name="connsiteX32" fmla="*/ 568413 w 725113"/>
                <a:gd name="connsiteY32" fmla="*/ 387700 h 723143"/>
                <a:gd name="connsiteX33" fmla="*/ 552266 w 725113"/>
                <a:gd name="connsiteY33" fmla="*/ 462159 h 723143"/>
                <a:gd name="connsiteX34" fmla="*/ 521923 w 725113"/>
                <a:gd name="connsiteY34" fmla="*/ 531387 h 723143"/>
                <a:gd name="connsiteX35" fmla="*/ 499214 w 725113"/>
                <a:gd name="connsiteY35" fmla="*/ 565479 h 723143"/>
                <a:gd name="connsiteX36" fmla="*/ 520157 w 725113"/>
                <a:gd name="connsiteY36" fmla="*/ 576969 h 723143"/>
                <a:gd name="connsiteX37" fmla="*/ 577588 w 725113"/>
                <a:gd name="connsiteY37" fmla="*/ 619043 h 723143"/>
                <a:gd name="connsiteX38" fmla="*/ 588223 w 725113"/>
                <a:gd name="connsiteY38" fmla="*/ 628747 h 723143"/>
                <a:gd name="connsiteX39" fmla="*/ 611362 w 725113"/>
                <a:gd name="connsiteY39" fmla="*/ 609701 h 723143"/>
                <a:gd name="connsiteX40" fmla="*/ 707420 w 725113"/>
                <a:gd name="connsiteY40" fmla="*/ 432236 h 723143"/>
                <a:gd name="connsiteX41" fmla="*/ 710503 w 725113"/>
                <a:gd name="connsiteY41" fmla="*/ 401832 h 723143"/>
                <a:gd name="connsiteX42" fmla="*/ 369910 w 725113"/>
                <a:gd name="connsiteY42" fmla="*/ 367957 h 723143"/>
                <a:gd name="connsiteX43" fmla="*/ 355046 w 725113"/>
                <a:gd name="connsiteY43" fmla="*/ 517402 h 723143"/>
                <a:gd name="connsiteX44" fmla="*/ 428553 w 725113"/>
                <a:gd name="connsiteY44" fmla="*/ 533809 h 723143"/>
                <a:gd name="connsiteX45" fmla="*/ 478271 w 725113"/>
                <a:gd name="connsiteY45" fmla="*/ 553989 h 723143"/>
                <a:gd name="connsiteX46" fmla="*/ 490015 w 725113"/>
                <a:gd name="connsiteY46" fmla="*/ 560432 h 723143"/>
                <a:gd name="connsiteX47" fmla="*/ 512663 w 725113"/>
                <a:gd name="connsiteY47" fmla="*/ 526423 h 723143"/>
                <a:gd name="connsiteX48" fmla="*/ 542247 w 725113"/>
                <a:gd name="connsiteY48" fmla="*/ 458927 h 723143"/>
                <a:gd name="connsiteX49" fmla="*/ 557921 w 725113"/>
                <a:gd name="connsiteY49" fmla="*/ 386657 h 723143"/>
                <a:gd name="connsiteX50" fmla="*/ 166514 w 725113"/>
                <a:gd name="connsiteY50" fmla="*/ 347727 h 723143"/>
                <a:gd name="connsiteX51" fmla="*/ 167690 w 725113"/>
                <a:gd name="connsiteY51" fmla="*/ 421818 h 723143"/>
                <a:gd name="connsiteX52" fmla="*/ 183448 w 725113"/>
                <a:gd name="connsiteY52" fmla="*/ 493838 h 723143"/>
                <a:gd name="connsiteX53" fmla="*/ 199719 w 725113"/>
                <a:gd name="connsiteY53" fmla="*/ 533433 h 723143"/>
                <a:gd name="connsiteX54" fmla="*/ 218134 w 725113"/>
                <a:gd name="connsiteY54" fmla="*/ 527247 h 723143"/>
                <a:gd name="connsiteX55" fmla="*/ 271734 w 725113"/>
                <a:gd name="connsiteY55" fmla="*/ 516739 h 723143"/>
                <a:gd name="connsiteX56" fmla="*/ 344576 w 725113"/>
                <a:gd name="connsiteY56" fmla="*/ 516581 h 723143"/>
                <a:gd name="connsiteX57" fmla="*/ 359462 w 725113"/>
                <a:gd name="connsiteY57" fmla="*/ 366918 h 723143"/>
                <a:gd name="connsiteX58" fmla="*/ 13475 w 725113"/>
                <a:gd name="connsiteY58" fmla="*/ 332506 h 723143"/>
                <a:gd name="connsiteX59" fmla="*/ 10528 w 725113"/>
                <a:gd name="connsiteY59" fmla="*/ 361571 h 723143"/>
                <a:gd name="connsiteX60" fmla="*/ 70731 w 725113"/>
                <a:gd name="connsiteY60" fmla="*/ 557723 h 723143"/>
                <a:gd name="connsiteX61" fmla="*/ 92724 w 725113"/>
                <a:gd name="connsiteY61" fmla="*/ 584295 h 723143"/>
                <a:gd name="connsiteX62" fmla="*/ 104552 w 725113"/>
                <a:gd name="connsiteY62" fmla="*/ 576567 h 723143"/>
                <a:gd name="connsiteX63" fmla="*/ 171406 w 725113"/>
                <a:gd name="connsiteY63" fmla="*/ 542944 h 723143"/>
                <a:gd name="connsiteX64" fmla="*/ 189813 w 725113"/>
                <a:gd name="connsiteY64" fmla="*/ 536761 h 723143"/>
                <a:gd name="connsiteX65" fmla="*/ 173412 w 725113"/>
                <a:gd name="connsiteY65" fmla="*/ 496857 h 723143"/>
                <a:gd name="connsiteX66" fmla="*/ 157255 w 725113"/>
                <a:gd name="connsiteY66" fmla="*/ 422993 h 723143"/>
                <a:gd name="connsiteX67" fmla="*/ 156050 w 725113"/>
                <a:gd name="connsiteY67" fmla="*/ 346686 h 723143"/>
                <a:gd name="connsiteX68" fmla="*/ 532275 w 725113"/>
                <a:gd name="connsiteY68" fmla="*/ 199699 h 723143"/>
                <a:gd name="connsiteX69" fmla="*/ 504401 w 725113"/>
                <a:gd name="connsiteY69" fmla="*/ 208807 h 723143"/>
                <a:gd name="connsiteX70" fmla="*/ 411972 w 725113"/>
                <a:gd name="connsiteY70" fmla="*/ 219698 h 723143"/>
                <a:gd name="connsiteX71" fmla="*/ 411906 w 725113"/>
                <a:gd name="connsiteY71" fmla="*/ 219698 h 723143"/>
                <a:gd name="connsiteX72" fmla="*/ 384762 w 725113"/>
                <a:gd name="connsiteY72" fmla="*/ 218629 h 723143"/>
                <a:gd name="connsiteX73" fmla="*/ 370952 w 725113"/>
                <a:gd name="connsiteY73" fmla="*/ 357481 h 723143"/>
                <a:gd name="connsiteX74" fmla="*/ 559332 w 725113"/>
                <a:gd name="connsiteY74" fmla="*/ 376217 h 723143"/>
                <a:gd name="connsiteX75" fmla="*/ 558078 w 725113"/>
                <a:gd name="connsiteY75" fmla="*/ 297386 h 723143"/>
                <a:gd name="connsiteX76" fmla="*/ 536634 w 725113"/>
                <a:gd name="connsiteY76" fmla="*/ 208801 h 723143"/>
                <a:gd name="connsiteX77" fmla="*/ 230139 w 725113"/>
                <a:gd name="connsiteY77" fmla="*/ 166623 h 723143"/>
                <a:gd name="connsiteX78" fmla="*/ 184180 w 725113"/>
                <a:gd name="connsiteY78" fmla="*/ 260258 h 723143"/>
                <a:gd name="connsiteX79" fmla="*/ 167487 w 725113"/>
                <a:gd name="connsiteY79" fmla="*/ 337244 h 723143"/>
                <a:gd name="connsiteX80" fmla="*/ 360504 w 725113"/>
                <a:gd name="connsiteY80" fmla="*/ 356442 h 723143"/>
                <a:gd name="connsiteX81" fmla="*/ 374346 w 725113"/>
                <a:gd name="connsiteY81" fmla="*/ 217273 h 723143"/>
                <a:gd name="connsiteX82" fmla="*/ 328633 w 725113"/>
                <a:gd name="connsiteY82" fmla="*/ 209747 h 723143"/>
                <a:gd name="connsiteX83" fmla="*/ 280586 w 725113"/>
                <a:gd name="connsiteY83" fmla="*/ 194006 h 723143"/>
                <a:gd name="connsiteX84" fmla="*/ 642643 w 725113"/>
                <a:gd name="connsiteY84" fmla="*/ 150673 h 723143"/>
                <a:gd name="connsiteX85" fmla="*/ 639868 w 725113"/>
                <a:gd name="connsiteY85" fmla="*/ 152539 h 723143"/>
                <a:gd name="connsiteX86" fmla="*/ 577910 w 725113"/>
                <a:gd name="connsiteY86" fmla="*/ 184788 h 723143"/>
                <a:gd name="connsiteX87" fmla="*/ 542269 w 725113"/>
                <a:gd name="connsiteY87" fmla="*/ 196434 h 723143"/>
                <a:gd name="connsiteX88" fmla="*/ 546537 w 725113"/>
                <a:gd name="connsiteY88" fmla="*/ 205349 h 723143"/>
                <a:gd name="connsiteX89" fmla="*/ 568516 w 725113"/>
                <a:gd name="connsiteY89" fmla="*/ 296209 h 723143"/>
                <a:gd name="connsiteX90" fmla="*/ 569796 w 725113"/>
                <a:gd name="connsiteY90" fmla="*/ 377258 h 723143"/>
                <a:gd name="connsiteX91" fmla="*/ 711565 w 725113"/>
                <a:gd name="connsiteY91" fmla="*/ 391358 h 723143"/>
                <a:gd name="connsiteX92" fmla="*/ 714585 w 725113"/>
                <a:gd name="connsiteY92" fmla="*/ 361571 h 723143"/>
                <a:gd name="connsiteX93" fmla="*/ 667878 w 725113"/>
                <a:gd name="connsiteY93" fmla="*/ 186961 h 723143"/>
                <a:gd name="connsiteX94" fmla="*/ 135113 w 725113"/>
                <a:gd name="connsiteY94" fmla="*/ 94322 h 723143"/>
                <a:gd name="connsiteX95" fmla="*/ 96476 w 725113"/>
                <a:gd name="connsiteY95" fmla="*/ 131947 h 723143"/>
                <a:gd name="connsiteX96" fmla="*/ 17692 w 725113"/>
                <a:gd name="connsiteY96" fmla="*/ 290907 h 723143"/>
                <a:gd name="connsiteX97" fmla="*/ 14537 w 725113"/>
                <a:gd name="connsiteY97" fmla="*/ 322032 h 723143"/>
                <a:gd name="connsiteX98" fmla="*/ 157060 w 725113"/>
                <a:gd name="connsiteY98" fmla="*/ 336207 h 723143"/>
                <a:gd name="connsiteX99" fmla="*/ 174224 w 725113"/>
                <a:gd name="connsiteY99" fmla="*/ 257045 h 723143"/>
                <a:gd name="connsiteX100" fmla="*/ 213598 w 725113"/>
                <a:gd name="connsiteY100" fmla="*/ 172308 h 723143"/>
                <a:gd name="connsiteX101" fmla="*/ 221420 w 725113"/>
                <a:gd name="connsiteY101" fmla="*/ 161891 h 723143"/>
                <a:gd name="connsiteX102" fmla="*/ 202416 w 725113"/>
                <a:gd name="connsiteY102" fmla="*/ 151575 h 723143"/>
                <a:gd name="connsiteX103" fmla="*/ 138436 w 725113"/>
                <a:gd name="connsiteY103" fmla="*/ 97916 h 723143"/>
                <a:gd name="connsiteX104" fmla="*/ 404633 w 725113"/>
                <a:gd name="connsiteY104" fmla="*/ 18844 h 723143"/>
                <a:gd name="connsiteX105" fmla="*/ 385815 w 725113"/>
                <a:gd name="connsiteY105" fmla="*/ 208046 h 723143"/>
                <a:gd name="connsiteX106" fmla="*/ 435130 w 725113"/>
                <a:gd name="connsiteY106" fmla="*/ 208495 h 723143"/>
                <a:gd name="connsiteX107" fmla="*/ 483438 w 725113"/>
                <a:gd name="connsiteY107" fmla="*/ 202519 h 723143"/>
                <a:gd name="connsiteX108" fmla="*/ 527500 w 725113"/>
                <a:gd name="connsiteY108" fmla="*/ 189729 h 723143"/>
                <a:gd name="connsiteX109" fmla="*/ 501328 w 725113"/>
                <a:gd name="connsiteY109" fmla="*/ 135079 h 723143"/>
                <a:gd name="connsiteX110" fmla="*/ 424193 w 725113"/>
                <a:gd name="connsiteY110" fmla="*/ 36887 h 723143"/>
                <a:gd name="connsiteX111" fmla="*/ 417019 w 725113"/>
                <a:gd name="connsiteY111" fmla="*/ 15992 h 723143"/>
                <a:gd name="connsiteX112" fmla="*/ 431260 w 725113"/>
                <a:gd name="connsiteY112" fmla="*/ 29113 h 723143"/>
                <a:gd name="connsiteX113" fmla="*/ 510344 w 725113"/>
                <a:gd name="connsiteY113" fmla="*/ 129755 h 723143"/>
                <a:gd name="connsiteX114" fmla="*/ 537649 w 725113"/>
                <a:gd name="connsiteY114" fmla="*/ 186783 h 723143"/>
                <a:gd name="connsiteX115" fmla="*/ 564331 w 725113"/>
                <a:gd name="connsiteY115" fmla="*/ 179038 h 723143"/>
                <a:gd name="connsiteX116" fmla="*/ 633128 w 725113"/>
                <a:gd name="connsiteY116" fmla="*/ 144349 h 723143"/>
                <a:gd name="connsiteX117" fmla="*/ 636625 w 725113"/>
                <a:gd name="connsiteY117" fmla="*/ 142019 h 723143"/>
                <a:gd name="connsiteX118" fmla="*/ 634098 w 725113"/>
                <a:gd name="connsiteY118" fmla="*/ 138386 h 723143"/>
                <a:gd name="connsiteX119" fmla="*/ 433413 w 725113"/>
                <a:gd name="connsiteY119" fmla="*/ 17645 h 723143"/>
                <a:gd name="connsiteX120" fmla="*/ 394527 w 725113"/>
                <a:gd name="connsiteY120" fmla="*/ 14368 h 723143"/>
                <a:gd name="connsiteX121" fmla="*/ 390722 w 725113"/>
                <a:gd name="connsiteY121" fmla="*/ 16389 h 723143"/>
                <a:gd name="connsiteX122" fmla="*/ 292281 w 725113"/>
                <a:gd name="connsiteY122" fmla="*/ 90860 h 723143"/>
                <a:gd name="connsiteX123" fmla="*/ 236130 w 725113"/>
                <a:gd name="connsiteY123" fmla="*/ 158041 h 723143"/>
                <a:gd name="connsiteX124" fmla="*/ 284412 w 725113"/>
                <a:gd name="connsiteY124" fmla="*/ 184238 h 723143"/>
                <a:gd name="connsiteX125" fmla="*/ 331059 w 725113"/>
                <a:gd name="connsiteY125" fmla="*/ 199516 h 723143"/>
                <a:gd name="connsiteX126" fmla="*/ 375387 w 725113"/>
                <a:gd name="connsiteY126" fmla="*/ 206806 h 723143"/>
                <a:gd name="connsiteX127" fmla="*/ 362556 w 725113"/>
                <a:gd name="connsiteY127" fmla="*/ 10499 h 723143"/>
                <a:gd name="connsiteX128" fmla="*/ 187470 w 725113"/>
                <a:gd name="connsiteY128" fmla="*/ 57080 h 723143"/>
                <a:gd name="connsiteX129" fmla="*/ 143242 w 725113"/>
                <a:gd name="connsiteY129" fmla="*/ 87669 h 723143"/>
                <a:gd name="connsiteX130" fmla="*/ 146273 w 725113"/>
                <a:gd name="connsiteY130" fmla="*/ 90931 h 723143"/>
                <a:gd name="connsiteX131" fmla="*/ 208478 w 725113"/>
                <a:gd name="connsiteY131" fmla="*/ 143037 h 723143"/>
                <a:gd name="connsiteX132" fmla="*/ 227733 w 725113"/>
                <a:gd name="connsiteY132" fmla="*/ 153484 h 723143"/>
                <a:gd name="connsiteX133" fmla="*/ 263902 w 725113"/>
                <a:gd name="connsiteY133" fmla="*/ 105316 h 723143"/>
                <a:gd name="connsiteX134" fmla="*/ 361142 w 725113"/>
                <a:gd name="connsiteY134" fmla="*/ 22178 h 723143"/>
                <a:gd name="connsiteX135" fmla="*/ 377786 w 725113"/>
                <a:gd name="connsiteY135" fmla="*/ 12035 h 723143"/>
                <a:gd name="connsiteX136" fmla="*/ 362556 w 725113"/>
                <a:gd name="connsiteY136" fmla="*/ 0 h 723143"/>
                <a:gd name="connsiteX137" fmla="*/ 393388 w 725113"/>
                <a:gd name="connsiteY137" fmla="*/ 3109 h 723143"/>
                <a:gd name="connsiteX138" fmla="*/ 395784 w 725113"/>
                <a:gd name="connsiteY138" fmla="*/ 1837 h 723143"/>
                <a:gd name="connsiteX139" fmla="*/ 396548 w 725113"/>
                <a:gd name="connsiteY139" fmla="*/ 3428 h 723143"/>
                <a:gd name="connsiteX140" fmla="*/ 400170 w 725113"/>
                <a:gd name="connsiteY140" fmla="*/ 3793 h 723143"/>
                <a:gd name="connsiteX141" fmla="*/ 401246 w 725113"/>
                <a:gd name="connsiteY141" fmla="*/ 2362 h 723143"/>
                <a:gd name="connsiteX142" fmla="*/ 403397 w 725113"/>
                <a:gd name="connsiteY142" fmla="*/ 4119 h 723143"/>
                <a:gd name="connsiteX143" fmla="*/ 435528 w 725113"/>
                <a:gd name="connsiteY143" fmla="*/ 7360 h 723143"/>
                <a:gd name="connsiteX144" fmla="*/ 725113 w 725113"/>
                <a:gd name="connsiteY144" fmla="*/ 361571 h 723143"/>
                <a:gd name="connsiteX145" fmla="*/ 721987 w 725113"/>
                <a:gd name="connsiteY145" fmla="*/ 392395 h 723143"/>
                <a:gd name="connsiteX146" fmla="*/ 722058 w 725113"/>
                <a:gd name="connsiteY146" fmla="*/ 392402 h 723143"/>
                <a:gd name="connsiteX147" fmla="*/ 721016 w 725113"/>
                <a:gd name="connsiteY147" fmla="*/ 402878 h 723143"/>
                <a:gd name="connsiteX148" fmla="*/ 720925 w 725113"/>
                <a:gd name="connsiteY148" fmla="*/ 402869 h 723143"/>
                <a:gd name="connsiteX149" fmla="*/ 717733 w 725113"/>
                <a:gd name="connsiteY149" fmla="*/ 434345 h 723143"/>
                <a:gd name="connsiteX150" fmla="*/ 618797 w 725113"/>
                <a:gd name="connsiteY150" fmla="*/ 617116 h 723143"/>
                <a:gd name="connsiteX151" fmla="*/ 588322 w 725113"/>
                <a:gd name="connsiteY151" fmla="*/ 642203 h 723143"/>
                <a:gd name="connsiteX152" fmla="*/ 587656 w 725113"/>
                <a:gd name="connsiteY152" fmla="*/ 642821 h 723143"/>
                <a:gd name="connsiteX153" fmla="*/ 587656 w 725113"/>
                <a:gd name="connsiteY153" fmla="*/ 642756 h 723143"/>
                <a:gd name="connsiteX154" fmla="*/ 587653 w 725113"/>
                <a:gd name="connsiteY154" fmla="*/ 642753 h 723143"/>
                <a:gd name="connsiteX155" fmla="*/ 565118 w 725113"/>
                <a:gd name="connsiteY155" fmla="*/ 661304 h 723143"/>
                <a:gd name="connsiteX156" fmla="*/ 362556 w 725113"/>
                <a:gd name="connsiteY156" fmla="*/ 723143 h 723143"/>
                <a:gd name="connsiteX157" fmla="*/ 106316 w 725113"/>
                <a:gd name="connsiteY157" fmla="*/ 617116 h 723143"/>
                <a:gd name="connsiteX158" fmla="*/ 90783 w 725113"/>
                <a:gd name="connsiteY158" fmla="*/ 598349 h 723143"/>
                <a:gd name="connsiteX159" fmla="*/ 89356 w 725113"/>
                <a:gd name="connsiteY159" fmla="*/ 599380 h 723143"/>
                <a:gd name="connsiteX160" fmla="*/ 82907 w 725113"/>
                <a:gd name="connsiteY160" fmla="*/ 591112 h 723143"/>
                <a:gd name="connsiteX161" fmla="*/ 84087 w 725113"/>
                <a:gd name="connsiteY161" fmla="*/ 590259 h 723143"/>
                <a:gd name="connsiteX162" fmla="*/ 62007 w 725113"/>
                <a:gd name="connsiteY162" fmla="*/ 563583 h 723143"/>
                <a:gd name="connsiteX163" fmla="*/ 0 w 725113"/>
                <a:gd name="connsiteY163" fmla="*/ 361571 h 723143"/>
                <a:gd name="connsiteX164" fmla="*/ 362556 w 725113"/>
                <a:gd name="connsiteY164" fmla="*/ 0 h 7231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Lst>
              <a:rect l="l" t="t" r="r" b="b"/>
              <a:pathLst>
                <a:path w="725113" h="723143">
                  <a:moveTo>
                    <a:pt x="493427" y="574166"/>
                  </a:moveTo>
                  <a:lnTo>
                    <a:pt x="483425" y="589182"/>
                  </a:lnTo>
                  <a:cubicBezTo>
                    <a:pt x="442392" y="641362"/>
                    <a:pt x="396071" y="676851"/>
                    <a:pt x="365295" y="697026"/>
                  </a:cubicBezTo>
                  <a:lnTo>
                    <a:pt x="342912" y="710662"/>
                  </a:lnTo>
                  <a:lnTo>
                    <a:pt x="362556" y="712643"/>
                  </a:lnTo>
                  <a:cubicBezTo>
                    <a:pt x="435347" y="712643"/>
                    <a:pt x="503049" y="690496"/>
                    <a:pt x="559242" y="652604"/>
                  </a:cubicBezTo>
                  <a:lnTo>
                    <a:pt x="580081" y="635450"/>
                  </a:lnTo>
                  <a:lnTo>
                    <a:pt x="570342" y="626578"/>
                  </a:lnTo>
                  <a:cubicBezTo>
                    <a:pt x="557858" y="615770"/>
                    <a:pt x="538909" y="600806"/>
                    <a:pt x="514418" y="585668"/>
                  </a:cubicBezTo>
                  <a:close/>
                  <a:moveTo>
                    <a:pt x="193723" y="546274"/>
                  </a:moveTo>
                  <a:lnTo>
                    <a:pt x="184804" y="548937"/>
                  </a:lnTo>
                  <a:cubicBezTo>
                    <a:pt x="152700" y="560942"/>
                    <a:pt x="127014" y="575017"/>
                    <a:pt x="110408" y="585246"/>
                  </a:cubicBezTo>
                  <a:lnTo>
                    <a:pt x="99438" y="592407"/>
                  </a:lnTo>
                  <a:lnTo>
                    <a:pt x="113751" y="609701"/>
                  </a:lnTo>
                  <a:cubicBezTo>
                    <a:pt x="161559" y="657378"/>
                    <a:pt x="223015" y="691445"/>
                    <a:pt x="291700" y="705498"/>
                  </a:cubicBezTo>
                  <a:lnTo>
                    <a:pt x="313657" y="707712"/>
                  </a:lnTo>
                  <a:lnTo>
                    <a:pt x="294510" y="690064"/>
                  </a:lnTo>
                  <a:cubicBezTo>
                    <a:pt x="268280" y="664230"/>
                    <a:pt x="229814" y="620335"/>
                    <a:pt x="199818" y="561102"/>
                  </a:cubicBezTo>
                  <a:close/>
                  <a:moveTo>
                    <a:pt x="354010" y="527817"/>
                  </a:moveTo>
                  <a:lnTo>
                    <a:pt x="336663" y="702227"/>
                  </a:lnTo>
                  <a:lnTo>
                    <a:pt x="359922" y="688038"/>
                  </a:lnTo>
                  <a:cubicBezTo>
                    <a:pt x="389942" y="668334"/>
                    <a:pt x="435114" y="633689"/>
                    <a:pt x="475125" y="582789"/>
                  </a:cubicBezTo>
                  <a:lnTo>
                    <a:pt x="484225" y="569125"/>
                  </a:lnTo>
                  <a:lnTo>
                    <a:pt x="473640" y="563325"/>
                  </a:lnTo>
                  <a:cubicBezTo>
                    <a:pt x="458738" y="556165"/>
                    <a:pt x="442567" y="549459"/>
                    <a:pt x="425241" y="543704"/>
                  </a:cubicBezTo>
                  <a:close/>
                  <a:moveTo>
                    <a:pt x="297698" y="525055"/>
                  </a:moveTo>
                  <a:cubicBezTo>
                    <a:pt x="276562" y="526027"/>
                    <a:pt x="256365" y="528997"/>
                    <a:pt x="237438" y="533224"/>
                  </a:cubicBezTo>
                  <a:lnTo>
                    <a:pt x="203764" y="543277"/>
                  </a:lnTo>
                  <a:lnTo>
                    <a:pt x="209196" y="556495"/>
                  </a:lnTo>
                  <a:cubicBezTo>
                    <a:pt x="248194" y="633530"/>
                    <a:pt x="301869" y="684005"/>
                    <a:pt x="322369" y="701554"/>
                  </a:cubicBezTo>
                  <a:lnTo>
                    <a:pt x="325892" y="704441"/>
                  </a:lnTo>
                  <a:lnTo>
                    <a:pt x="343570" y="526702"/>
                  </a:lnTo>
                  <a:close/>
                  <a:moveTo>
                    <a:pt x="568413" y="387700"/>
                  </a:moveTo>
                  <a:lnTo>
                    <a:pt x="552266" y="462159"/>
                  </a:lnTo>
                  <a:cubicBezTo>
                    <a:pt x="544025" y="487174"/>
                    <a:pt x="533654" y="510233"/>
                    <a:pt x="521923" y="531387"/>
                  </a:cubicBezTo>
                  <a:lnTo>
                    <a:pt x="499214" y="565479"/>
                  </a:lnTo>
                  <a:lnTo>
                    <a:pt x="520157" y="576969"/>
                  </a:lnTo>
                  <a:cubicBezTo>
                    <a:pt x="545312" y="592539"/>
                    <a:pt x="564771" y="607929"/>
                    <a:pt x="577588" y="619043"/>
                  </a:cubicBezTo>
                  <a:lnTo>
                    <a:pt x="588223" y="628747"/>
                  </a:lnTo>
                  <a:lnTo>
                    <a:pt x="611362" y="609701"/>
                  </a:lnTo>
                  <a:cubicBezTo>
                    <a:pt x="659169" y="562023"/>
                    <a:pt x="693329" y="500734"/>
                    <a:pt x="707420" y="432236"/>
                  </a:cubicBezTo>
                  <a:lnTo>
                    <a:pt x="710503" y="401832"/>
                  </a:lnTo>
                  <a:close/>
                  <a:moveTo>
                    <a:pt x="369910" y="367957"/>
                  </a:moveTo>
                  <a:lnTo>
                    <a:pt x="355046" y="517402"/>
                  </a:lnTo>
                  <a:lnTo>
                    <a:pt x="428553" y="533809"/>
                  </a:lnTo>
                  <a:cubicBezTo>
                    <a:pt x="446352" y="539728"/>
                    <a:pt x="462965" y="546625"/>
                    <a:pt x="478271" y="553989"/>
                  </a:cubicBezTo>
                  <a:lnTo>
                    <a:pt x="490015" y="560432"/>
                  </a:lnTo>
                  <a:lnTo>
                    <a:pt x="512663" y="526423"/>
                  </a:lnTo>
                  <a:cubicBezTo>
                    <a:pt x="524101" y="505795"/>
                    <a:pt x="534213" y="483313"/>
                    <a:pt x="542247" y="458927"/>
                  </a:cubicBezTo>
                  <a:lnTo>
                    <a:pt x="557921" y="386657"/>
                  </a:lnTo>
                  <a:close/>
                  <a:moveTo>
                    <a:pt x="166514" y="347727"/>
                  </a:moveTo>
                  <a:lnTo>
                    <a:pt x="167690" y="421818"/>
                  </a:lnTo>
                  <a:cubicBezTo>
                    <a:pt x="170779" y="447319"/>
                    <a:pt x="176281" y="471359"/>
                    <a:pt x="183448" y="493838"/>
                  </a:cubicBezTo>
                  <a:lnTo>
                    <a:pt x="199719" y="533433"/>
                  </a:lnTo>
                  <a:lnTo>
                    <a:pt x="218134" y="527247"/>
                  </a:lnTo>
                  <a:cubicBezTo>
                    <a:pt x="234938" y="522694"/>
                    <a:pt x="252888" y="519006"/>
                    <a:pt x="271734" y="516739"/>
                  </a:cubicBezTo>
                  <a:lnTo>
                    <a:pt x="344576" y="516581"/>
                  </a:lnTo>
                  <a:lnTo>
                    <a:pt x="359462" y="366918"/>
                  </a:lnTo>
                  <a:close/>
                  <a:moveTo>
                    <a:pt x="13475" y="332506"/>
                  </a:moveTo>
                  <a:lnTo>
                    <a:pt x="10528" y="361571"/>
                  </a:lnTo>
                  <a:cubicBezTo>
                    <a:pt x="10528" y="434164"/>
                    <a:pt x="32735" y="501682"/>
                    <a:pt x="70731" y="557723"/>
                  </a:cubicBezTo>
                  <a:lnTo>
                    <a:pt x="92724" y="584295"/>
                  </a:lnTo>
                  <a:lnTo>
                    <a:pt x="104552" y="576567"/>
                  </a:lnTo>
                  <a:cubicBezTo>
                    <a:pt x="119928" y="567088"/>
                    <a:pt x="142877" y="554398"/>
                    <a:pt x="171406" y="542944"/>
                  </a:cubicBezTo>
                  <a:lnTo>
                    <a:pt x="189813" y="536761"/>
                  </a:lnTo>
                  <a:lnTo>
                    <a:pt x="173412" y="496857"/>
                  </a:lnTo>
                  <a:cubicBezTo>
                    <a:pt x="166063" y="473806"/>
                    <a:pt x="160421" y="449150"/>
                    <a:pt x="157255" y="422993"/>
                  </a:cubicBezTo>
                  <a:lnTo>
                    <a:pt x="156050" y="346686"/>
                  </a:lnTo>
                  <a:close/>
                  <a:moveTo>
                    <a:pt x="532275" y="199699"/>
                  </a:moveTo>
                  <a:lnTo>
                    <a:pt x="504401" y="208807"/>
                  </a:lnTo>
                  <a:cubicBezTo>
                    <a:pt x="476418" y="215346"/>
                    <a:pt x="445283" y="219698"/>
                    <a:pt x="411972" y="219698"/>
                  </a:cubicBezTo>
                  <a:lnTo>
                    <a:pt x="411906" y="219698"/>
                  </a:lnTo>
                  <a:lnTo>
                    <a:pt x="384762" y="218629"/>
                  </a:lnTo>
                  <a:lnTo>
                    <a:pt x="370952" y="357481"/>
                  </a:lnTo>
                  <a:lnTo>
                    <a:pt x="559332" y="376217"/>
                  </a:lnTo>
                  <a:lnTo>
                    <a:pt x="558078" y="297386"/>
                  </a:lnTo>
                  <a:cubicBezTo>
                    <a:pt x="554214" y="265510"/>
                    <a:pt x="546579" y="235917"/>
                    <a:pt x="536634" y="208801"/>
                  </a:cubicBezTo>
                  <a:close/>
                  <a:moveTo>
                    <a:pt x="230139" y="166623"/>
                  </a:moveTo>
                  <a:lnTo>
                    <a:pt x="184180" y="260258"/>
                  </a:lnTo>
                  <a:lnTo>
                    <a:pt x="167487" y="337244"/>
                  </a:lnTo>
                  <a:lnTo>
                    <a:pt x="360504" y="356442"/>
                  </a:lnTo>
                  <a:lnTo>
                    <a:pt x="374346" y="217273"/>
                  </a:lnTo>
                  <a:lnTo>
                    <a:pt x="328633" y="209747"/>
                  </a:lnTo>
                  <a:cubicBezTo>
                    <a:pt x="311716" y="205523"/>
                    <a:pt x="295669" y="200138"/>
                    <a:pt x="280586" y="194006"/>
                  </a:cubicBezTo>
                  <a:close/>
                  <a:moveTo>
                    <a:pt x="642643" y="150673"/>
                  </a:moveTo>
                  <a:lnTo>
                    <a:pt x="639868" y="152539"/>
                  </a:lnTo>
                  <a:cubicBezTo>
                    <a:pt x="630710" y="158476"/>
                    <a:pt x="608958" y="171660"/>
                    <a:pt x="577910" y="184788"/>
                  </a:cubicBezTo>
                  <a:lnTo>
                    <a:pt x="542269" y="196434"/>
                  </a:lnTo>
                  <a:lnTo>
                    <a:pt x="546537" y="205349"/>
                  </a:lnTo>
                  <a:cubicBezTo>
                    <a:pt x="556732" y="233157"/>
                    <a:pt x="564557" y="263510"/>
                    <a:pt x="568516" y="296209"/>
                  </a:cubicBezTo>
                  <a:lnTo>
                    <a:pt x="569796" y="377258"/>
                  </a:lnTo>
                  <a:lnTo>
                    <a:pt x="711565" y="391358"/>
                  </a:lnTo>
                  <a:lnTo>
                    <a:pt x="714585" y="361571"/>
                  </a:lnTo>
                  <a:cubicBezTo>
                    <a:pt x="714585" y="298052"/>
                    <a:pt x="697582" y="238419"/>
                    <a:pt x="667878" y="186961"/>
                  </a:cubicBezTo>
                  <a:close/>
                  <a:moveTo>
                    <a:pt x="135113" y="94322"/>
                  </a:moveTo>
                  <a:lnTo>
                    <a:pt x="96476" y="131947"/>
                  </a:lnTo>
                  <a:cubicBezTo>
                    <a:pt x="57717" y="176555"/>
                    <a:pt x="30022" y="230971"/>
                    <a:pt x="17692" y="290907"/>
                  </a:cubicBezTo>
                  <a:lnTo>
                    <a:pt x="14537" y="322032"/>
                  </a:lnTo>
                  <a:lnTo>
                    <a:pt x="157060" y="336207"/>
                  </a:lnTo>
                  <a:lnTo>
                    <a:pt x="174224" y="257045"/>
                  </a:lnTo>
                  <a:cubicBezTo>
                    <a:pt x="184523" y="225775"/>
                    <a:pt x="198150" y="197563"/>
                    <a:pt x="213598" y="172308"/>
                  </a:cubicBezTo>
                  <a:lnTo>
                    <a:pt x="221420" y="161891"/>
                  </a:lnTo>
                  <a:lnTo>
                    <a:pt x="202416" y="151575"/>
                  </a:lnTo>
                  <a:cubicBezTo>
                    <a:pt x="169870" y="129201"/>
                    <a:pt x="147696" y="107578"/>
                    <a:pt x="138436" y="97916"/>
                  </a:cubicBezTo>
                  <a:close/>
                  <a:moveTo>
                    <a:pt x="404633" y="18844"/>
                  </a:moveTo>
                  <a:lnTo>
                    <a:pt x="385815" y="208046"/>
                  </a:lnTo>
                  <a:lnTo>
                    <a:pt x="435130" y="208495"/>
                  </a:lnTo>
                  <a:cubicBezTo>
                    <a:pt x="451959" y="207470"/>
                    <a:pt x="468111" y="205369"/>
                    <a:pt x="483438" y="202519"/>
                  </a:cubicBezTo>
                  <a:lnTo>
                    <a:pt x="527500" y="189729"/>
                  </a:lnTo>
                  <a:lnTo>
                    <a:pt x="501328" y="135079"/>
                  </a:lnTo>
                  <a:cubicBezTo>
                    <a:pt x="475119" y="91144"/>
                    <a:pt x="445511" y="57896"/>
                    <a:pt x="424193" y="36887"/>
                  </a:cubicBezTo>
                  <a:close/>
                  <a:moveTo>
                    <a:pt x="417019" y="15992"/>
                  </a:moveTo>
                  <a:lnTo>
                    <a:pt x="431260" y="29113"/>
                  </a:lnTo>
                  <a:cubicBezTo>
                    <a:pt x="453119" y="50637"/>
                    <a:pt x="483475" y="84712"/>
                    <a:pt x="510344" y="129755"/>
                  </a:cubicBezTo>
                  <a:lnTo>
                    <a:pt x="537649" y="186783"/>
                  </a:lnTo>
                  <a:lnTo>
                    <a:pt x="564331" y="179038"/>
                  </a:lnTo>
                  <a:cubicBezTo>
                    <a:pt x="598654" y="165411"/>
                    <a:pt x="622909" y="150913"/>
                    <a:pt x="633128" y="144349"/>
                  </a:cubicBezTo>
                  <a:lnTo>
                    <a:pt x="636625" y="142019"/>
                  </a:lnTo>
                  <a:lnTo>
                    <a:pt x="634098" y="138386"/>
                  </a:lnTo>
                  <a:cubicBezTo>
                    <a:pt x="583839" y="77676"/>
                    <a:pt x="513546" y="34040"/>
                    <a:pt x="433413" y="17645"/>
                  </a:cubicBezTo>
                  <a:close/>
                  <a:moveTo>
                    <a:pt x="394527" y="14368"/>
                  </a:moveTo>
                  <a:lnTo>
                    <a:pt x="390722" y="16389"/>
                  </a:lnTo>
                  <a:cubicBezTo>
                    <a:pt x="373061" y="26275"/>
                    <a:pt x="333476" y="50657"/>
                    <a:pt x="292281" y="90860"/>
                  </a:cubicBezTo>
                  <a:lnTo>
                    <a:pt x="236130" y="158041"/>
                  </a:lnTo>
                  <a:lnTo>
                    <a:pt x="284412" y="184238"/>
                  </a:lnTo>
                  <a:cubicBezTo>
                    <a:pt x="299058" y="190191"/>
                    <a:pt x="314638" y="195418"/>
                    <a:pt x="331059" y="199516"/>
                  </a:cubicBezTo>
                  <a:lnTo>
                    <a:pt x="375387" y="206806"/>
                  </a:lnTo>
                  <a:close/>
                  <a:moveTo>
                    <a:pt x="362556" y="10499"/>
                  </a:moveTo>
                  <a:cubicBezTo>
                    <a:pt x="298864" y="10499"/>
                    <a:pt x="239069" y="27456"/>
                    <a:pt x="187470" y="57080"/>
                  </a:cubicBezTo>
                  <a:lnTo>
                    <a:pt x="143242" y="87669"/>
                  </a:lnTo>
                  <a:lnTo>
                    <a:pt x="146273" y="90931"/>
                  </a:lnTo>
                  <a:cubicBezTo>
                    <a:pt x="155287" y="100308"/>
                    <a:pt x="176851" y="121308"/>
                    <a:pt x="208478" y="143037"/>
                  </a:cubicBezTo>
                  <a:lnTo>
                    <a:pt x="227733" y="153484"/>
                  </a:lnTo>
                  <a:lnTo>
                    <a:pt x="263902" y="105316"/>
                  </a:lnTo>
                  <a:cubicBezTo>
                    <a:pt x="299073" y="66438"/>
                    <a:pt x="335504" y="38990"/>
                    <a:pt x="361142" y="22178"/>
                  </a:cubicBezTo>
                  <a:lnTo>
                    <a:pt x="377786" y="12035"/>
                  </a:lnTo>
                  <a:close/>
                  <a:moveTo>
                    <a:pt x="362556" y="0"/>
                  </a:moveTo>
                  <a:lnTo>
                    <a:pt x="393388" y="3109"/>
                  </a:lnTo>
                  <a:lnTo>
                    <a:pt x="395784" y="1837"/>
                  </a:lnTo>
                  <a:lnTo>
                    <a:pt x="396548" y="3428"/>
                  </a:lnTo>
                  <a:lnTo>
                    <a:pt x="400170" y="3793"/>
                  </a:lnTo>
                  <a:lnTo>
                    <a:pt x="401246" y="2362"/>
                  </a:lnTo>
                  <a:lnTo>
                    <a:pt x="403397" y="4119"/>
                  </a:lnTo>
                  <a:lnTo>
                    <a:pt x="435528" y="7360"/>
                  </a:lnTo>
                  <a:cubicBezTo>
                    <a:pt x="600579" y="41134"/>
                    <a:pt x="725113" y="187135"/>
                    <a:pt x="725113" y="361571"/>
                  </a:cubicBezTo>
                  <a:lnTo>
                    <a:pt x="721987" y="392395"/>
                  </a:lnTo>
                  <a:lnTo>
                    <a:pt x="722058" y="392402"/>
                  </a:lnTo>
                  <a:lnTo>
                    <a:pt x="721016" y="402878"/>
                  </a:lnTo>
                  <a:lnTo>
                    <a:pt x="720925" y="402869"/>
                  </a:lnTo>
                  <a:lnTo>
                    <a:pt x="717733" y="434345"/>
                  </a:lnTo>
                  <a:cubicBezTo>
                    <a:pt x="703219" y="504888"/>
                    <a:pt x="668036" y="568011"/>
                    <a:pt x="618797" y="617116"/>
                  </a:cubicBezTo>
                  <a:lnTo>
                    <a:pt x="588322" y="642203"/>
                  </a:lnTo>
                  <a:lnTo>
                    <a:pt x="587656" y="642821"/>
                  </a:lnTo>
                  <a:lnTo>
                    <a:pt x="587656" y="642756"/>
                  </a:lnTo>
                  <a:lnTo>
                    <a:pt x="587653" y="642753"/>
                  </a:lnTo>
                  <a:lnTo>
                    <a:pt x="565118" y="661304"/>
                  </a:lnTo>
                  <a:cubicBezTo>
                    <a:pt x="507244" y="700331"/>
                    <a:pt x="437519" y="723143"/>
                    <a:pt x="362556" y="723143"/>
                  </a:cubicBezTo>
                  <a:cubicBezTo>
                    <a:pt x="262607" y="723143"/>
                    <a:pt x="171968" y="682589"/>
                    <a:pt x="106316" y="617116"/>
                  </a:cubicBezTo>
                  <a:lnTo>
                    <a:pt x="90783" y="598349"/>
                  </a:lnTo>
                  <a:lnTo>
                    <a:pt x="89356" y="599380"/>
                  </a:lnTo>
                  <a:lnTo>
                    <a:pt x="82907" y="591112"/>
                  </a:lnTo>
                  <a:lnTo>
                    <a:pt x="84087" y="590259"/>
                  </a:lnTo>
                  <a:lnTo>
                    <a:pt x="62007" y="563583"/>
                  </a:lnTo>
                  <a:cubicBezTo>
                    <a:pt x="22873" y="505865"/>
                    <a:pt x="0" y="436330"/>
                    <a:pt x="0" y="361571"/>
                  </a:cubicBezTo>
                  <a:cubicBezTo>
                    <a:pt x="0" y="162215"/>
                    <a:pt x="162657" y="0"/>
                    <a:pt x="362556" y="0"/>
                  </a:cubicBezTo>
                  <a:close/>
                </a:path>
              </a:pathLst>
            </a:custGeom>
            <a:solidFill>
              <a:srgbClr val="869DAE"/>
            </a:solidFill>
            <a:ln w="9441" cap="flat">
              <a:noFill/>
              <a:prstDash val="solid"/>
              <a:miter/>
            </a:ln>
          </p:spPr>
          <p:txBody>
            <a:bodyPr rtlCol="0" anchor="ctr"/>
            <a:lstStyle/>
            <a:p>
              <a:endParaRPr lang="en-GB"/>
            </a:p>
          </p:txBody>
        </p:sp>
      </p:grpSp>
      <p:grpSp>
        <p:nvGrpSpPr>
          <p:cNvPr id="268" name="Group 267">
            <a:extLst>
              <a:ext uri="{FF2B5EF4-FFF2-40B4-BE49-F238E27FC236}">
                <a16:creationId xmlns:a16="http://schemas.microsoft.com/office/drawing/2014/main" id="{AC834EF8-6129-6C0A-290F-8C9E1003C9A4}"/>
              </a:ext>
            </a:extLst>
          </p:cNvPr>
          <p:cNvGrpSpPr/>
          <p:nvPr userDrawn="1"/>
        </p:nvGrpSpPr>
        <p:grpSpPr>
          <a:xfrm rot="18724759">
            <a:off x="9700555" y="5321205"/>
            <a:ext cx="776793" cy="938188"/>
            <a:chOff x="8658893" y="3429001"/>
            <a:chExt cx="1292962" cy="1561602"/>
          </a:xfrm>
        </p:grpSpPr>
        <p:sp>
          <p:nvSpPr>
            <p:cNvPr id="269" name="Freeform 268">
              <a:extLst>
                <a:ext uri="{FF2B5EF4-FFF2-40B4-BE49-F238E27FC236}">
                  <a16:creationId xmlns:a16="http://schemas.microsoft.com/office/drawing/2014/main" id="{D0597E99-6743-44B7-C3F1-1B18ADD68FCD}"/>
                </a:ext>
              </a:extLst>
            </p:cNvPr>
            <p:cNvSpPr/>
            <p:nvPr/>
          </p:nvSpPr>
          <p:spPr>
            <a:xfrm>
              <a:off x="8801433" y="3792554"/>
              <a:ext cx="889694" cy="1198049"/>
            </a:xfrm>
            <a:custGeom>
              <a:avLst/>
              <a:gdLst>
                <a:gd name="connsiteX0" fmla="*/ 292317 w 889694"/>
                <a:gd name="connsiteY0" fmla="*/ 1165513 h 1198049"/>
                <a:gd name="connsiteX1" fmla="*/ 322575 w 889694"/>
                <a:gd name="connsiteY1" fmla="*/ 1139890 h 1198049"/>
                <a:gd name="connsiteX2" fmla="*/ 324844 w 889694"/>
                <a:gd name="connsiteY2" fmla="*/ 1136366 h 1198049"/>
                <a:gd name="connsiteX3" fmla="*/ 328626 w 889694"/>
                <a:gd name="connsiteY3" fmla="*/ 1099314 h 1198049"/>
                <a:gd name="connsiteX4" fmla="*/ 325884 w 889694"/>
                <a:gd name="connsiteY4" fmla="*/ 1090075 h 1198049"/>
                <a:gd name="connsiteX5" fmla="*/ 335151 w 889694"/>
                <a:gd name="connsiteY5" fmla="*/ 1087408 h 1198049"/>
                <a:gd name="connsiteX6" fmla="*/ 367772 w 889694"/>
                <a:gd name="connsiteY6" fmla="*/ 1061309 h 1198049"/>
                <a:gd name="connsiteX7" fmla="*/ 370041 w 889694"/>
                <a:gd name="connsiteY7" fmla="*/ 1057690 h 1198049"/>
                <a:gd name="connsiteX8" fmla="*/ 373445 w 889694"/>
                <a:gd name="connsiteY8" fmla="*/ 1018828 h 1198049"/>
                <a:gd name="connsiteX9" fmla="*/ 370041 w 889694"/>
                <a:gd name="connsiteY9" fmla="*/ 1009969 h 1198049"/>
                <a:gd name="connsiteX10" fmla="*/ 378835 w 889694"/>
                <a:gd name="connsiteY10" fmla="*/ 1006540 h 1198049"/>
                <a:gd name="connsiteX11" fmla="*/ 409660 w 889694"/>
                <a:gd name="connsiteY11" fmla="*/ 980728 h 1198049"/>
                <a:gd name="connsiteX12" fmla="*/ 411929 w 889694"/>
                <a:gd name="connsiteY12" fmla="*/ 977108 h 1198049"/>
                <a:gd name="connsiteX13" fmla="*/ 413820 w 889694"/>
                <a:gd name="connsiteY13" fmla="*/ 937198 h 1198049"/>
                <a:gd name="connsiteX14" fmla="*/ 410132 w 889694"/>
                <a:gd name="connsiteY14" fmla="*/ 927483 h 1198049"/>
                <a:gd name="connsiteX15" fmla="*/ 420061 w 889694"/>
                <a:gd name="connsiteY15" fmla="*/ 924626 h 1198049"/>
                <a:gd name="connsiteX16" fmla="*/ 457410 w 889694"/>
                <a:gd name="connsiteY16" fmla="*/ 901480 h 1198049"/>
                <a:gd name="connsiteX17" fmla="*/ 643588 w 889694"/>
                <a:gd name="connsiteY17" fmla="*/ 755652 h 1198049"/>
                <a:gd name="connsiteX18" fmla="*/ 846692 w 889694"/>
                <a:gd name="connsiteY18" fmla="*/ 571153 h 1198049"/>
                <a:gd name="connsiteX19" fmla="*/ 698714 w 889694"/>
                <a:gd name="connsiteY19" fmla="*/ 53755 h 1198049"/>
                <a:gd name="connsiteX20" fmla="*/ 664201 w 889694"/>
                <a:gd name="connsiteY20" fmla="*/ 35086 h 1198049"/>
                <a:gd name="connsiteX21" fmla="*/ 158711 w 889694"/>
                <a:gd name="connsiteY21" fmla="*/ 209488 h 1198049"/>
                <a:gd name="connsiteX22" fmla="*/ 157482 w 889694"/>
                <a:gd name="connsiteY22" fmla="*/ 211489 h 1198049"/>
                <a:gd name="connsiteX23" fmla="*/ 124955 w 889694"/>
                <a:gd name="connsiteY23" fmla="*/ 483332 h 1198049"/>
                <a:gd name="connsiteX24" fmla="*/ 113136 w 889694"/>
                <a:gd name="connsiteY24" fmla="*/ 720600 h 1198049"/>
                <a:gd name="connsiteX25" fmla="*/ 118053 w 889694"/>
                <a:gd name="connsiteY25" fmla="*/ 774512 h 1198049"/>
                <a:gd name="connsiteX26" fmla="*/ 121741 w 889694"/>
                <a:gd name="connsiteY26" fmla="*/ 783275 h 1198049"/>
                <a:gd name="connsiteX27" fmla="*/ 113041 w 889694"/>
                <a:gd name="connsiteY27" fmla="*/ 786989 h 1198049"/>
                <a:gd name="connsiteX28" fmla="*/ 88268 w 889694"/>
                <a:gd name="connsiteY28" fmla="*/ 810230 h 1198049"/>
                <a:gd name="connsiteX29" fmla="*/ 85904 w 889694"/>
                <a:gd name="connsiteY29" fmla="*/ 813945 h 1198049"/>
                <a:gd name="connsiteX30" fmla="*/ 82406 w 889694"/>
                <a:gd name="connsiteY30" fmla="*/ 852807 h 1198049"/>
                <a:gd name="connsiteX31" fmla="*/ 85810 w 889694"/>
                <a:gd name="connsiteY31" fmla="*/ 861665 h 1198049"/>
                <a:gd name="connsiteX32" fmla="*/ 77016 w 889694"/>
                <a:gd name="connsiteY32" fmla="*/ 865094 h 1198049"/>
                <a:gd name="connsiteX33" fmla="*/ 46286 w 889694"/>
                <a:gd name="connsiteY33" fmla="*/ 890907 h 1198049"/>
                <a:gd name="connsiteX34" fmla="*/ 44016 w 889694"/>
                <a:gd name="connsiteY34" fmla="*/ 894527 h 1198049"/>
                <a:gd name="connsiteX35" fmla="*/ 40991 w 889694"/>
                <a:gd name="connsiteY35" fmla="*/ 934341 h 1198049"/>
                <a:gd name="connsiteX36" fmla="*/ 42787 w 889694"/>
                <a:gd name="connsiteY36" fmla="*/ 943009 h 1198049"/>
                <a:gd name="connsiteX37" fmla="*/ 35885 w 889694"/>
                <a:gd name="connsiteY37" fmla="*/ 947105 h 1198049"/>
                <a:gd name="connsiteX38" fmla="*/ 8369 w 889694"/>
                <a:gd name="connsiteY38" fmla="*/ 972251 h 1198049"/>
                <a:gd name="connsiteX39" fmla="*/ 6100 w 889694"/>
                <a:gd name="connsiteY39" fmla="*/ 975870 h 1198049"/>
                <a:gd name="connsiteX40" fmla="*/ 2696 w 889694"/>
                <a:gd name="connsiteY40" fmla="*/ 1014732 h 1198049"/>
                <a:gd name="connsiteX41" fmla="*/ 24538 w 889694"/>
                <a:gd name="connsiteY41" fmla="*/ 1043116 h 1198049"/>
                <a:gd name="connsiteX42" fmla="*/ 30306 w 889694"/>
                <a:gd name="connsiteY42" fmla="*/ 1046927 h 1198049"/>
                <a:gd name="connsiteX43" fmla="*/ 81177 w 889694"/>
                <a:gd name="connsiteY43" fmla="*/ 1072168 h 1198049"/>
                <a:gd name="connsiteX44" fmla="*/ 70870 w 889694"/>
                <a:gd name="connsiteY44" fmla="*/ 1081598 h 1198049"/>
                <a:gd name="connsiteX45" fmla="*/ 58389 w 889694"/>
                <a:gd name="connsiteY45" fmla="*/ 1097123 h 1198049"/>
                <a:gd name="connsiteX46" fmla="*/ 57916 w 889694"/>
                <a:gd name="connsiteY46" fmla="*/ 1098266 h 1198049"/>
                <a:gd name="connsiteX47" fmla="*/ 54228 w 889694"/>
                <a:gd name="connsiteY47" fmla="*/ 1137605 h 1198049"/>
                <a:gd name="connsiteX48" fmla="*/ 76071 w 889694"/>
                <a:gd name="connsiteY48" fmla="*/ 1165989 h 1198049"/>
                <a:gd name="connsiteX49" fmla="*/ 81838 w 889694"/>
                <a:gd name="connsiteY49" fmla="*/ 1169894 h 1198049"/>
                <a:gd name="connsiteX50" fmla="*/ 125050 w 889694"/>
                <a:gd name="connsiteY50" fmla="*/ 1192088 h 1198049"/>
                <a:gd name="connsiteX51" fmla="*/ 164668 w 889694"/>
                <a:gd name="connsiteY51" fmla="*/ 1195612 h 1198049"/>
                <a:gd name="connsiteX52" fmla="*/ 194926 w 889694"/>
                <a:gd name="connsiteY52" fmla="*/ 1169894 h 1198049"/>
                <a:gd name="connsiteX53" fmla="*/ 195493 w 889694"/>
                <a:gd name="connsiteY53" fmla="*/ 1168942 h 1198049"/>
                <a:gd name="connsiteX54" fmla="*/ 200126 w 889694"/>
                <a:gd name="connsiteY54" fmla="*/ 1151225 h 1198049"/>
                <a:gd name="connsiteX55" fmla="*/ 200126 w 889694"/>
                <a:gd name="connsiteY55" fmla="*/ 1135890 h 1198049"/>
                <a:gd name="connsiteX56" fmla="*/ 252699 w 889694"/>
                <a:gd name="connsiteY56" fmla="*/ 1161989 h 1198049"/>
                <a:gd name="connsiteX57" fmla="*/ 292412 w 889694"/>
                <a:gd name="connsiteY57" fmla="*/ 1165608 h 11980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889694" h="1198049">
                  <a:moveTo>
                    <a:pt x="292317" y="1165513"/>
                  </a:moveTo>
                  <a:cubicBezTo>
                    <a:pt x="305460" y="1161322"/>
                    <a:pt x="316240" y="1152273"/>
                    <a:pt x="322575" y="1139890"/>
                  </a:cubicBezTo>
                  <a:lnTo>
                    <a:pt x="324844" y="1136366"/>
                  </a:lnTo>
                  <a:cubicBezTo>
                    <a:pt x="330517" y="1124651"/>
                    <a:pt x="331936" y="1110553"/>
                    <a:pt x="328626" y="1099314"/>
                  </a:cubicBezTo>
                  <a:lnTo>
                    <a:pt x="325884" y="1090075"/>
                  </a:lnTo>
                  <a:lnTo>
                    <a:pt x="335151" y="1087408"/>
                  </a:lnTo>
                  <a:cubicBezTo>
                    <a:pt x="349428" y="1083312"/>
                    <a:pt x="361342" y="1073882"/>
                    <a:pt x="367772" y="1061309"/>
                  </a:cubicBezTo>
                  <a:lnTo>
                    <a:pt x="370041" y="1057690"/>
                  </a:lnTo>
                  <a:cubicBezTo>
                    <a:pt x="376755" y="1044355"/>
                    <a:pt x="377984" y="1030639"/>
                    <a:pt x="373445" y="1018828"/>
                  </a:cubicBezTo>
                  <a:lnTo>
                    <a:pt x="370041" y="1009969"/>
                  </a:lnTo>
                  <a:lnTo>
                    <a:pt x="378835" y="1006540"/>
                  </a:lnTo>
                  <a:cubicBezTo>
                    <a:pt x="393491" y="1000921"/>
                    <a:pt x="403608" y="992444"/>
                    <a:pt x="409660" y="980728"/>
                  </a:cubicBezTo>
                  <a:lnTo>
                    <a:pt x="411929" y="977108"/>
                  </a:lnTo>
                  <a:cubicBezTo>
                    <a:pt x="417981" y="964916"/>
                    <a:pt x="418737" y="950057"/>
                    <a:pt x="413820" y="937198"/>
                  </a:cubicBezTo>
                  <a:lnTo>
                    <a:pt x="410132" y="927483"/>
                  </a:lnTo>
                  <a:lnTo>
                    <a:pt x="420061" y="924626"/>
                  </a:lnTo>
                  <a:cubicBezTo>
                    <a:pt x="435757" y="920149"/>
                    <a:pt x="448333" y="912338"/>
                    <a:pt x="457410" y="901480"/>
                  </a:cubicBezTo>
                  <a:cubicBezTo>
                    <a:pt x="518019" y="828614"/>
                    <a:pt x="580709" y="779560"/>
                    <a:pt x="643588" y="755652"/>
                  </a:cubicBezTo>
                  <a:cubicBezTo>
                    <a:pt x="732186" y="720029"/>
                    <a:pt x="804426" y="654496"/>
                    <a:pt x="846692" y="571153"/>
                  </a:cubicBezTo>
                  <a:cubicBezTo>
                    <a:pt x="941152" y="388463"/>
                    <a:pt x="874774" y="156339"/>
                    <a:pt x="698714" y="53755"/>
                  </a:cubicBezTo>
                  <a:lnTo>
                    <a:pt x="664201" y="35086"/>
                  </a:lnTo>
                  <a:cubicBezTo>
                    <a:pt x="480103" y="-51116"/>
                    <a:pt x="253077" y="26989"/>
                    <a:pt x="158711" y="209488"/>
                  </a:cubicBezTo>
                  <a:lnTo>
                    <a:pt x="157482" y="211489"/>
                  </a:lnTo>
                  <a:cubicBezTo>
                    <a:pt x="114554" y="296452"/>
                    <a:pt x="103019" y="393035"/>
                    <a:pt x="124955" y="483332"/>
                  </a:cubicBezTo>
                  <a:cubicBezTo>
                    <a:pt x="148027" y="571724"/>
                    <a:pt x="127414" y="669927"/>
                    <a:pt x="113136" y="720600"/>
                  </a:cubicBezTo>
                  <a:cubicBezTo>
                    <a:pt x="107935" y="736507"/>
                    <a:pt x="109543" y="754033"/>
                    <a:pt x="118053" y="774512"/>
                  </a:cubicBezTo>
                  <a:lnTo>
                    <a:pt x="121741" y="783275"/>
                  </a:lnTo>
                  <a:lnTo>
                    <a:pt x="113041" y="786989"/>
                  </a:lnTo>
                  <a:cubicBezTo>
                    <a:pt x="101884" y="791656"/>
                    <a:pt x="93563" y="799467"/>
                    <a:pt x="88268" y="810230"/>
                  </a:cubicBezTo>
                  <a:lnTo>
                    <a:pt x="85904" y="813945"/>
                  </a:lnTo>
                  <a:cubicBezTo>
                    <a:pt x="79191" y="827280"/>
                    <a:pt x="77962" y="840996"/>
                    <a:pt x="82406" y="852807"/>
                  </a:cubicBezTo>
                  <a:lnTo>
                    <a:pt x="85810" y="861665"/>
                  </a:lnTo>
                  <a:lnTo>
                    <a:pt x="77016" y="865094"/>
                  </a:lnTo>
                  <a:cubicBezTo>
                    <a:pt x="62360" y="870714"/>
                    <a:pt x="52243" y="879191"/>
                    <a:pt x="46286" y="890907"/>
                  </a:cubicBezTo>
                  <a:lnTo>
                    <a:pt x="44016" y="894527"/>
                  </a:lnTo>
                  <a:cubicBezTo>
                    <a:pt x="37870" y="906814"/>
                    <a:pt x="37776" y="923102"/>
                    <a:pt x="40991" y="934341"/>
                  </a:cubicBezTo>
                  <a:lnTo>
                    <a:pt x="42787" y="943009"/>
                  </a:lnTo>
                  <a:lnTo>
                    <a:pt x="35885" y="947105"/>
                  </a:lnTo>
                  <a:cubicBezTo>
                    <a:pt x="24538" y="950534"/>
                    <a:pt x="15083" y="959201"/>
                    <a:pt x="8369" y="972251"/>
                  </a:cubicBezTo>
                  <a:lnTo>
                    <a:pt x="6100" y="975870"/>
                  </a:lnTo>
                  <a:cubicBezTo>
                    <a:pt x="-613" y="989205"/>
                    <a:pt x="-1843" y="1002921"/>
                    <a:pt x="2696" y="1014732"/>
                  </a:cubicBezTo>
                  <a:cubicBezTo>
                    <a:pt x="6195" y="1026638"/>
                    <a:pt x="13097" y="1035401"/>
                    <a:pt x="24538" y="1043116"/>
                  </a:cubicBezTo>
                  <a:lnTo>
                    <a:pt x="30306" y="1046927"/>
                  </a:lnTo>
                  <a:lnTo>
                    <a:pt x="81177" y="1072168"/>
                  </a:lnTo>
                  <a:lnTo>
                    <a:pt x="70870" y="1081598"/>
                  </a:lnTo>
                  <a:cubicBezTo>
                    <a:pt x="68033" y="1084169"/>
                    <a:pt x="60469" y="1091123"/>
                    <a:pt x="58389" y="1097123"/>
                  </a:cubicBezTo>
                  <a:lnTo>
                    <a:pt x="57916" y="1098266"/>
                  </a:lnTo>
                  <a:cubicBezTo>
                    <a:pt x="51014" y="1111697"/>
                    <a:pt x="49690" y="1125698"/>
                    <a:pt x="54228" y="1137605"/>
                  </a:cubicBezTo>
                  <a:cubicBezTo>
                    <a:pt x="57727" y="1149511"/>
                    <a:pt x="64629" y="1158369"/>
                    <a:pt x="76071" y="1165989"/>
                  </a:cubicBezTo>
                  <a:lnTo>
                    <a:pt x="81838" y="1169894"/>
                  </a:lnTo>
                  <a:lnTo>
                    <a:pt x="125050" y="1192088"/>
                  </a:lnTo>
                  <a:cubicBezTo>
                    <a:pt x="137437" y="1198565"/>
                    <a:pt x="151525" y="1199803"/>
                    <a:pt x="164668" y="1195612"/>
                  </a:cubicBezTo>
                  <a:cubicBezTo>
                    <a:pt x="177811" y="1191421"/>
                    <a:pt x="188591" y="1182372"/>
                    <a:pt x="194926" y="1169894"/>
                  </a:cubicBezTo>
                  <a:lnTo>
                    <a:pt x="195493" y="1168942"/>
                  </a:lnTo>
                  <a:cubicBezTo>
                    <a:pt x="198614" y="1164179"/>
                    <a:pt x="200126" y="1158464"/>
                    <a:pt x="200126" y="1151225"/>
                  </a:cubicBezTo>
                  <a:lnTo>
                    <a:pt x="200126" y="1135890"/>
                  </a:lnTo>
                  <a:cubicBezTo>
                    <a:pt x="200126" y="1135890"/>
                    <a:pt x="252699" y="1161989"/>
                    <a:pt x="252699" y="1161989"/>
                  </a:cubicBezTo>
                  <a:cubicBezTo>
                    <a:pt x="265275" y="1168465"/>
                    <a:pt x="279269" y="1169799"/>
                    <a:pt x="292412" y="1165608"/>
                  </a:cubicBezTo>
                  <a:close/>
                </a:path>
              </a:pathLst>
            </a:custGeom>
            <a:solidFill>
              <a:srgbClr val="FFFFFF"/>
            </a:solidFill>
            <a:ln w="9455" cap="flat">
              <a:noFill/>
              <a:prstDash val="solid"/>
              <a:miter/>
            </a:ln>
          </p:spPr>
          <p:txBody>
            <a:bodyPr rtlCol="0" anchor="ctr"/>
            <a:lstStyle/>
            <a:p>
              <a:endParaRPr lang="en-GB"/>
            </a:p>
          </p:txBody>
        </p:sp>
        <p:sp>
          <p:nvSpPr>
            <p:cNvPr id="270" name="Freeform 269">
              <a:extLst>
                <a:ext uri="{FF2B5EF4-FFF2-40B4-BE49-F238E27FC236}">
                  <a16:creationId xmlns:a16="http://schemas.microsoft.com/office/drawing/2014/main" id="{E85419D2-94D8-7187-3E08-94BC831C885F}"/>
                </a:ext>
              </a:extLst>
            </p:cNvPr>
            <p:cNvSpPr/>
            <p:nvPr/>
          </p:nvSpPr>
          <p:spPr>
            <a:xfrm>
              <a:off x="8658893" y="3429001"/>
              <a:ext cx="1292962" cy="1506262"/>
            </a:xfrm>
            <a:custGeom>
              <a:avLst/>
              <a:gdLst>
                <a:gd name="connsiteX0" fmla="*/ 202429 w 1292962"/>
                <a:gd name="connsiteY0" fmla="*/ 1400479 h 1506262"/>
                <a:gd name="connsiteX1" fmla="*/ 189487 w 1292962"/>
                <a:gd name="connsiteY1" fmla="*/ 1402574 h 1506262"/>
                <a:gd name="connsiteX2" fmla="*/ 171238 w 1292962"/>
                <a:gd name="connsiteY2" fmla="*/ 1417052 h 1506262"/>
                <a:gd name="connsiteX3" fmla="*/ 170387 w 1292962"/>
                <a:gd name="connsiteY3" fmla="*/ 1418290 h 1506262"/>
                <a:gd name="connsiteX4" fmla="*/ 170009 w 1292962"/>
                <a:gd name="connsiteY4" fmla="*/ 1419814 h 1506262"/>
                <a:gd name="connsiteX5" fmla="*/ 169914 w 1292962"/>
                <a:gd name="connsiteY5" fmla="*/ 1443817 h 1506262"/>
                <a:gd name="connsiteX6" fmla="*/ 178991 w 1292962"/>
                <a:gd name="connsiteY6" fmla="*/ 1457819 h 1506262"/>
                <a:gd name="connsiteX7" fmla="*/ 184381 w 1292962"/>
                <a:gd name="connsiteY7" fmla="*/ 1462200 h 1506262"/>
                <a:gd name="connsiteX8" fmla="*/ 228538 w 1292962"/>
                <a:gd name="connsiteY8" fmla="*/ 1484965 h 1506262"/>
                <a:gd name="connsiteX9" fmla="*/ 250097 w 1292962"/>
                <a:gd name="connsiteY9" fmla="*/ 1487632 h 1506262"/>
                <a:gd name="connsiteX10" fmla="*/ 271564 w 1292962"/>
                <a:gd name="connsiteY10" fmla="*/ 1469896 h 1506262"/>
                <a:gd name="connsiteX11" fmla="*/ 271561 w 1292962"/>
                <a:gd name="connsiteY11" fmla="*/ 1469916 h 1506262"/>
                <a:gd name="connsiteX12" fmla="*/ 271655 w 1292962"/>
                <a:gd name="connsiteY12" fmla="*/ 1469820 h 1506262"/>
                <a:gd name="connsiteX13" fmla="*/ 271564 w 1292962"/>
                <a:gd name="connsiteY13" fmla="*/ 1469896 h 1506262"/>
                <a:gd name="connsiteX14" fmla="*/ 274775 w 1292962"/>
                <a:gd name="connsiteY14" fmla="*/ 1447175 h 1506262"/>
                <a:gd name="connsiteX15" fmla="*/ 261254 w 1292962"/>
                <a:gd name="connsiteY15" fmla="*/ 1427434 h 1506262"/>
                <a:gd name="connsiteX16" fmla="*/ 215111 w 1292962"/>
                <a:gd name="connsiteY16" fmla="*/ 1403336 h 1506262"/>
                <a:gd name="connsiteX17" fmla="*/ 213315 w 1292962"/>
                <a:gd name="connsiteY17" fmla="*/ 1402669 h 1506262"/>
                <a:gd name="connsiteX18" fmla="*/ 202429 w 1292962"/>
                <a:gd name="connsiteY18" fmla="*/ 1400479 h 1506262"/>
                <a:gd name="connsiteX19" fmla="*/ 141832 w 1292962"/>
                <a:gd name="connsiteY19" fmla="*/ 1276249 h 1506262"/>
                <a:gd name="connsiteX20" fmla="*/ 123110 w 1292962"/>
                <a:gd name="connsiteY20" fmla="*/ 1292465 h 1506262"/>
                <a:gd name="connsiteX21" fmla="*/ 120557 w 1292962"/>
                <a:gd name="connsiteY21" fmla="*/ 1296370 h 1506262"/>
                <a:gd name="connsiteX22" fmla="*/ 120178 w 1292962"/>
                <a:gd name="connsiteY22" fmla="*/ 1297894 h 1506262"/>
                <a:gd name="connsiteX23" fmla="*/ 119517 w 1292962"/>
                <a:gd name="connsiteY23" fmla="*/ 1320087 h 1506262"/>
                <a:gd name="connsiteX24" fmla="*/ 126986 w 1292962"/>
                <a:gd name="connsiteY24" fmla="*/ 1334375 h 1506262"/>
                <a:gd name="connsiteX25" fmla="*/ 134456 w 1292962"/>
                <a:gd name="connsiteY25" fmla="*/ 1340185 h 1506262"/>
                <a:gd name="connsiteX26" fmla="*/ 355714 w 1292962"/>
                <a:gd name="connsiteY26" fmla="*/ 1456676 h 1506262"/>
                <a:gd name="connsiteX27" fmla="*/ 355998 w 1292962"/>
                <a:gd name="connsiteY27" fmla="*/ 1456866 h 1506262"/>
                <a:gd name="connsiteX28" fmla="*/ 381150 w 1292962"/>
                <a:gd name="connsiteY28" fmla="*/ 1458771 h 1506262"/>
                <a:gd name="connsiteX29" fmla="*/ 399966 w 1292962"/>
                <a:gd name="connsiteY29" fmla="*/ 1442579 h 1506262"/>
                <a:gd name="connsiteX30" fmla="*/ 402330 w 1292962"/>
                <a:gd name="connsiteY30" fmla="*/ 1438769 h 1506262"/>
                <a:gd name="connsiteX31" fmla="*/ 390227 w 1292962"/>
                <a:gd name="connsiteY31" fmla="*/ 1395907 h 1506262"/>
                <a:gd name="connsiteX32" fmla="*/ 167078 w 1292962"/>
                <a:gd name="connsiteY32" fmla="*/ 1278178 h 1506262"/>
                <a:gd name="connsiteX33" fmla="*/ 141832 w 1292962"/>
                <a:gd name="connsiteY33" fmla="*/ 1276249 h 1506262"/>
                <a:gd name="connsiteX34" fmla="*/ 180694 w 1292962"/>
                <a:gd name="connsiteY34" fmla="*/ 1193477 h 1506262"/>
                <a:gd name="connsiteX35" fmla="*/ 161972 w 1292962"/>
                <a:gd name="connsiteY35" fmla="*/ 1209693 h 1506262"/>
                <a:gd name="connsiteX36" fmla="*/ 160270 w 1292962"/>
                <a:gd name="connsiteY36" fmla="*/ 1212360 h 1506262"/>
                <a:gd name="connsiteX37" fmla="*/ 157622 w 1292962"/>
                <a:gd name="connsiteY37" fmla="*/ 1233791 h 1506262"/>
                <a:gd name="connsiteX38" fmla="*/ 158379 w 1292962"/>
                <a:gd name="connsiteY38" fmla="*/ 1237315 h 1506262"/>
                <a:gd name="connsiteX39" fmla="*/ 158473 w 1292962"/>
                <a:gd name="connsiteY39" fmla="*/ 1237220 h 1506262"/>
                <a:gd name="connsiteX40" fmla="*/ 166037 w 1292962"/>
                <a:gd name="connsiteY40" fmla="*/ 1251603 h 1506262"/>
                <a:gd name="connsiteX41" fmla="*/ 173413 w 1292962"/>
                <a:gd name="connsiteY41" fmla="*/ 1257413 h 1506262"/>
                <a:gd name="connsiteX42" fmla="*/ 402235 w 1292962"/>
                <a:gd name="connsiteY42" fmla="*/ 1376666 h 1506262"/>
                <a:gd name="connsiteX43" fmla="*/ 446203 w 1292962"/>
                <a:gd name="connsiteY43" fmla="*/ 1362379 h 1506262"/>
                <a:gd name="connsiteX44" fmla="*/ 448756 w 1292962"/>
                <a:gd name="connsiteY44" fmla="*/ 1358473 h 1506262"/>
                <a:gd name="connsiteX45" fmla="*/ 449134 w 1292962"/>
                <a:gd name="connsiteY45" fmla="*/ 1356949 h 1506262"/>
                <a:gd name="connsiteX46" fmla="*/ 449607 w 1292962"/>
                <a:gd name="connsiteY46" fmla="*/ 1333899 h 1506262"/>
                <a:gd name="connsiteX47" fmla="*/ 436370 w 1292962"/>
                <a:gd name="connsiteY47" fmla="*/ 1315706 h 1506262"/>
                <a:gd name="connsiteX48" fmla="*/ 205940 w 1292962"/>
                <a:gd name="connsiteY48" fmla="*/ 1195405 h 1506262"/>
                <a:gd name="connsiteX49" fmla="*/ 180694 w 1292962"/>
                <a:gd name="connsiteY49" fmla="*/ 1193477 h 1506262"/>
                <a:gd name="connsiteX50" fmla="*/ 227309 w 1292962"/>
                <a:gd name="connsiteY50" fmla="*/ 1112157 h 1506262"/>
                <a:gd name="connsiteX51" fmla="*/ 222676 w 1292962"/>
                <a:gd name="connsiteY51" fmla="*/ 1114157 h 1506262"/>
                <a:gd name="connsiteX52" fmla="*/ 204427 w 1292962"/>
                <a:gd name="connsiteY52" fmla="*/ 1128635 h 1506262"/>
                <a:gd name="connsiteX53" fmla="*/ 202347 w 1292962"/>
                <a:gd name="connsiteY53" fmla="*/ 1131778 h 1506262"/>
                <a:gd name="connsiteX54" fmla="*/ 197808 w 1292962"/>
                <a:gd name="connsiteY54" fmla="*/ 1157210 h 1506262"/>
                <a:gd name="connsiteX55" fmla="*/ 197808 w 1292962"/>
                <a:gd name="connsiteY55" fmla="*/ 1157401 h 1506262"/>
                <a:gd name="connsiteX56" fmla="*/ 205278 w 1292962"/>
                <a:gd name="connsiteY56" fmla="*/ 1171688 h 1506262"/>
                <a:gd name="connsiteX57" fmla="*/ 212748 w 1292962"/>
                <a:gd name="connsiteY57" fmla="*/ 1177498 h 1506262"/>
                <a:gd name="connsiteX58" fmla="*/ 441570 w 1292962"/>
                <a:gd name="connsiteY58" fmla="*/ 1296751 h 1506262"/>
                <a:gd name="connsiteX59" fmla="*/ 485538 w 1292962"/>
                <a:gd name="connsiteY59" fmla="*/ 1282464 h 1506262"/>
                <a:gd name="connsiteX60" fmla="*/ 487240 w 1292962"/>
                <a:gd name="connsiteY60" fmla="*/ 1279797 h 1506262"/>
                <a:gd name="connsiteX61" fmla="*/ 477312 w 1292962"/>
                <a:gd name="connsiteY61" fmla="*/ 1236744 h 1506262"/>
                <a:gd name="connsiteX62" fmla="*/ 474002 w 1292962"/>
                <a:gd name="connsiteY62" fmla="*/ 1234553 h 1506262"/>
                <a:gd name="connsiteX63" fmla="*/ 246598 w 1292962"/>
                <a:gd name="connsiteY63" fmla="*/ 1118348 h 1506262"/>
                <a:gd name="connsiteX64" fmla="*/ 240830 w 1292962"/>
                <a:gd name="connsiteY64" fmla="*/ 1114443 h 1506262"/>
                <a:gd name="connsiteX65" fmla="*/ 227309 w 1292962"/>
                <a:gd name="connsiteY65" fmla="*/ 1112157 h 1506262"/>
                <a:gd name="connsiteX66" fmla="*/ 936470 w 1292962"/>
                <a:gd name="connsiteY66" fmla="*/ 1097488 h 1506262"/>
                <a:gd name="connsiteX67" fmla="*/ 941386 w 1292962"/>
                <a:gd name="connsiteY67" fmla="*/ 1100060 h 1506262"/>
                <a:gd name="connsiteX68" fmla="*/ 942616 w 1292962"/>
                <a:gd name="connsiteY68" fmla="*/ 1101488 h 1506262"/>
                <a:gd name="connsiteX69" fmla="*/ 948951 w 1292962"/>
                <a:gd name="connsiteY69" fmla="*/ 1107584 h 1506262"/>
                <a:gd name="connsiteX70" fmla="*/ 951977 w 1292962"/>
                <a:gd name="connsiteY70" fmla="*/ 1110918 h 1506262"/>
                <a:gd name="connsiteX71" fmla="*/ 993202 w 1292962"/>
                <a:gd name="connsiteY71" fmla="*/ 1165020 h 1506262"/>
                <a:gd name="connsiteX72" fmla="*/ 994715 w 1292962"/>
                <a:gd name="connsiteY72" fmla="*/ 1172354 h 1506262"/>
                <a:gd name="connsiteX73" fmla="*/ 992068 w 1292962"/>
                <a:gd name="connsiteY73" fmla="*/ 1177784 h 1506262"/>
                <a:gd name="connsiteX74" fmla="*/ 992068 w 1292962"/>
                <a:gd name="connsiteY74" fmla="*/ 1177974 h 1506262"/>
                <a:gd name="connsiteX75" fmla="*/ 979114 w 1292962"/>
                <a:gd name="connsiteY75" fmla="*/ 1178831 h 1506262"/>
                <a:gd name="connsiteX76" fmla="*/ 975710 w 1292962"/>
                <a:gd name="connsiteY76" fmla="*/ 1176545 h 1506262"/>
                <a:gd name="connsiteX77" fmla="*/ 927581 w 1292962"/>
                <a:gd name="connsiteY77" fmla="*/ 1113299 h 1506262"/>
                <a:gd name="connsiteX78" fmla="*/ 929756 w 1292962"/>
                <a:gd name="connsiteY78" fmla="*/ 1099488 h 1506262"/>
                <a:gd name="connsiteX79" fmla="*/ 936470 w 1292962"/>
                <a:gd name="connsiteY79" fmla="*/ 1097488 h 1506262"/>
                <a:gd name="connsiteX80" fmla="*/ 1051070 w 1292962"/>
                <a:gd name="connsiteY80" fmla="*/ 947279 h 1506262"/>
                <a:gd name="connsiteX81" fmla="*/ 1057311 w 1292962"/>
                <a:gd name="connsiteY81" fmla="*/ 948041 h 1506262"/>
                <a:gd name="connsiteX82" fmla="*/ 1131158 w 1292962"/>
                <a:gd name="connsiteY82" fmla="*/ 986046 h 1506262"/>
                <a:gd name="connsiteX83" fmla="*/ 1132955 w 1292962"/>
                <a:gd name="connsiteY83" fmla="*/ 987189 h 1506262"/>
                <a:gd name="connsiteX84" fmla="*/ 1134468 w 1292962"/>
                <a:gd name="connsiteY84" fmla="*/ 989570 h 1506262"/>
                <a:gd name="connsiteX85" fmla="*/ 1133995 w 1292962"/>
                <a:gd name="connsiteY85" fmla="*/ 998905 h 1506262"/>
                <a:gd name="connsiteX86" fmla="*/ 1128700 w 1292962"/>
                <a:gd name="connsiteY86" fmla="*/ 1003953 h 1506262"/>
                <a:gd name="connsiteX87" fmla="*/ 1122365 w 1292962"/>
                <a:gd name="connsiteY87" fmla="*/ 1002715 h 1506262"/>
                <a:gd name="connsiteX88" fmla="*/ 1049652 w 1292962"/>
                <a:gd name="connsiteY88" fmla="*/ 965281 h 1506262"/>
                <a:gd name="connsiteX89" fmla="*/ 1049747 w 1292962"/>
                <a:gd name="connsiteY89" fmla="*/ 965472 h 1506262"/>
                <a:gd name="connsiteX90" fmla="*/ 1048612 w 1292962"/>
                <a:gd name="connsiteY90" fmla="*/ 964710 h 1506262"/>
                <a:gd name="connsiteX91" fmla="*/ 1045870 w 1292962"/>
                <a:gd name="connsiteY91" fmla="*/ 951661 h 1506262"/>
                <a:gd name="connsiteX92" fmla="*/ 1051070 w 1292962"/>
                <a:gd name="connsiteY92" fmla="*/ 947279 h 1506262"/>
                <a:gd name="connsiteX93" fmla="*/ 436180 w 1292962"/>
                <a:gd name="connsiteY93" fmla="*/ 942802 h 1506262"/>
                <a:gd name="connsiteX94" fmla="*/ 336236 w 1292962"/>
                <a:gd name="connsiteY94" fmla="*/ 1138827 h 1506262"/>
                <a:gd name="connsiteX95" fmla="*/ 405923 w 1292962"/>
                <a:gd name="connsiteY95" fmla="*/ 1176546 h 1506262"/>
                <a:gd name="connsiteX96" fmla="*/ 505867 w 1292962"/>
                <a:gd name="connsiteY96" fmla="*/ 980521 h 1506262"/>
                <a:gd name="connsiteX97" fmla="*/ 594330 w 1292962"/>
                <a:gd name="connsiteY97" fmla="*/ 898221 h 1506262"/>
                <a:gd name="connsiteX98" fmla="*/ 558534 w 1292962"/>
                <a:gd name="connsiteY98" fmla="*/ 919371 h 1506262"/>
                <a:gd name="connsiteX99" fmla="*/ 532437 w 1292962"/>
                <a:gd name="connsiteY99" fmla="*/ 971282 h 1506262"/>
                <a:gd name="connsiteX100" fmla="*/ 569313 w 1292962"/>
                <a:gd name="connsiteY100" fmla="*/ 990141 h 1506262"/>
                <a:gd name="connsiteX101" fmla="*/ 621697 w 1292962"/>
                <a:gd name="connsiteY101" fmla="*/ 993189 h 1506262"/>
                <a:gd name="connsiteX102" fmla="*/ 637109 w 1292962"/>
                <a:gd name="connsiteY102" fmla="*/ 977759 h 1506262"/>
                <a:gd name="connsiteX103" fmla="*/ 620940 w 1292962"/>
                <a:gd name="connsiteY103" fmla="*/ 906798 h 1506262"/>
                <a:gd name="connsiteX104" fmla="*/ 616780 w 1292962"/>
                <a:gd name="connsiteY104" fmla="*/ 904131 h 1506262"/>
                <a:gd name="connsiteX105" fmla="*/ 616875 w 1292962"/>
                <a:gd name="connsiteY105" fmla="*/ 904036 h 1506262"/>
                <a:gd name="connsiteX106" fmla="*/ 594330 w 1292962"/>
                <a:gd name="connsiteY106" fmla="*/ 898221 h 1506262"/>
                <a:gd name="connsiteX107" fmla="*/ 405363 w 1292962"/>
                <a:gd name="connsiteY107" fmla="*/ 802450 h 1506262"/>
                <a:gd name="connsiteX108" fmla="*/ 361577 w 1292962"/>
                <a:gd name="connsiteY108" fmla="*/ 832788 h 1506262"/>
                <a:gd name="connsiteX109" fmla="*/ 357605 w 1292962"/>
                <a:gd name="connsiteY109" fmla="*/ 860982 h 1506262"/>
                <a:gd name="connsiteX110" fmla="*/ 370559 w 1292962"/>
                <a:gd name="connsiteY110" fmla="*/ 883080 h 1506262"/>
                <a:gd name="connsiteX111" fmla="*/ 390132 w 1292962"/>
                <a:gd name="connsiteY111" fmla="*/ 897273 h 1506262"/>
                <a:gd name="connsiteX112" fmla="*/ 426819 w 1292962"/>
                <a:gd name="connsiteY112" fmla="*/ 916037 h 1506262"/>
                <a:gd name="connsiteX113" fmla="*/ 426819 w 1292962"/>
                <a:gd name="connsiteY113" fmla="*/ 916132 h 1506262"/>
                <a:gd name="connsiteX114" fmla="*/ 454051 w 1292962"/>
                <a:gd name="connsiteY114" fmla="*/ 866697 h 1506262"/>
                <a:gd name="connsiteX115" fmla="*/ 454713 w 1292962"/>
                <a:gd name="connsiteY115" fmla="*/ 865269 h 1506262"/>
                <a:gd name="connsiteX116" fmla="*/ 438544 w 1292962"/>
                <a:gd name="connsiteY116" fmla="*/ 811738 h 1506262"/>
                <a:gd name="connsiteX117" fmla="*/ 433911 w 1292962"/>
                <a:gd name="connsiteY117" fmla="*/ 808595 h 1506262"/>
                <a:gd name="connsiteX118" fmla="*/ 430696 w 1292962"/>
                <a:gd name="connsiteY118" fmla="*/ 807166 h 1506262"/>
                <a:gd name="connsiteX119" fmla="*/ 405363 w 1292962"/>
                <a:gd name="connsiteY119" fmla="*/ 802450 h 1506262"/>
                <a:gd name="connsiteX120" fmla="*/ 1119623 w 1292962"/>
                <a:gd name="connsiteY120" fmla="*/ 759446 h 1506262"/>
                <a:gd name="connsiteX121" fmla="*/ 1284337 w 1292962"/>
                <a:gd name="connsiteY121" fmla="*/ 776591 h 1506262"/>
                <a:gd name="connsiteX122" fmla="*/ 1290010 w 1292962"/>
                <a:gd name="connsiteY122" fmla="*/ 779068 h 1506262"/>
                <a:gd name="connsiteX123" fmla="*/ 1292941 w 1292962"/>
                <a:gd name="connsiteY123" fmla="*/ 787545 h 1506262"/>
                <a:gd name="connsiteX124" fmla="*/ 1289916 w 1292962"/>
                <a:gd name="connsiteY124" fmla="*/ 793927 h 1506262"/>
                <a:gd name="connsiteX125" fmla="*/ 1282351 w 1292962"/>
                <a:gd name="connsiteY125" fmla="*/ 796308 h 1506262"/>
                <a:gd name="connsiteX126" fmla="*/ 1282446 w 1292962"/>
                <a:gd name="connsiteY126" fmla="*/ 796403 h 1506262"/>
                <a:gd name="connsiteX127" fmla="*/ 1120852 w 1292962"/>
                <a:gd name="connsiteY127" fmla="*/ 779544 h 1506262"/>
                <a:gd name="connsiteX128" fmla="*/ 1109978 w 1292962"/>
                <a:gd name="connsiteY128" fmla="*/ 772210 h 1506262"/>
                <a:gd name="connsiteX129" fmla="*/ 1109316 w 1292962"/>
                <a:gd name="connsiteY129" fmla="*/ 768304 h 1506262"/>
                <a:gd name="connsiteX130" fmla="*/ 1112342 w 1292962"/>
                <a:gd name="connsiteY130" fmla="*/ 761923 h 1506262"/>
                <a:gd name="connsiteX131" fmla="*/ 1119623 w 1292962"/>
                <a:gd name="connsiteY131" fmla="*/ 759446 h 1506262"/>
                <a:gd name="connsiteX132" fmla="*/ 10779 w 1292962"/>
                <a:gd name="connsiteY132" fmla="*/ 657433 h 1506262"/>
                <a:gd name="connsiteX133" fmla="*/ 90489 w 1292962"/>
                <a:gd name="connsiteY133" fmla="*/ 661528 h 1506262"/>
                <a:gd name="connsiteX134" fmla="*/ 100039 w 1292962"/>
                <a:gd name="connsiteY134" fmla="*/ 671815 h 1506262"/>
                <a:gd name="connsiteX135" fmla="*/ 89165 w 1292962"/>
                <a:gd name="connsiteY135" fmla="*/ 681245 h 1506262"/>
                <a:gd name="connsiteX136" fmla="*/ 89165 w 1292962"/>
                <a:gd name="connsiteY136" fmla="*/ 681340 h 1506262"/>
                <a:gd name="connsiteX137" fmla="*/ 11252 w 1292962"/>
                <a:gd name="connsiteY137" fmla="*/ 677340 h 1506262"/>
                <a:gd name="connsiteX138" fmla="*/ 662 w 1292962"/>
                <a:gd name="connsiteY138" fmla="*/ 670196 h 1506262"/>
                <a:gd name="connsiteX139" fmla="*/ 0 w 1292962"/>
                <a:gd name="connsiteY139" fmla="*/ 666767 h 1506262"/>
                <a:gd name="connsiteX140" fmla="*/ 10779 w 1292962"/>
                <a:gd name="connsiteY140" fmla="*/ 657433 h 1506262"/>
                <a:gd name="connsiteX141" fmla="*/ 1175410 w 1292962"/>
                <a:gd name="connsiteY141" fmla="*/ 511796 h 1506262"/>
                <a:gd name="connsiteX142" fmla="*/ 1187986 w 1292962"/>
                <a:gd name="connsiteY142" fmla="*/ 519892 h 1506262"/>
                <a:gd name="connsiteX143" fmla="*/ 1186662 w 1292962"/>
                <a:gd name="connsiteY143" fmla="*/ 528941 h 1506262"/>
                <a:gd name="connsiteX144" fmla="*/ 1181461 w 1292962"/>
                <a:gd name="connsiteY144" fmla="*/ 533323 h 1506262"/>
                <a:gd name="connsiteX145" fmla="*/ 1106763 w 1292962"/>
                <a:gd name="connsiteY145" fmla="*/ 556659 h 1506262"/>
                <a:gd name="connsiteX146" fmla="*/ 1104872 w 1292962"/>
                <a:gd name="connsiteY146" fmla="*/ 557516 h 1506262"/>
                <a:gd name="connsiteX147" fmla="*/ 1098159 w 1292962"/>
                <a:gd name="connsiteY147" fmla="*/ 555801 h 1506262"/>
                <a:gd name="connsiteX148" fmla="*/ 1095133 w 1292962"/>
                <a:gd name="connsiteY148" fmla="*/ 553706 h 1506262"/>
                <a:gd name="connsiteX149" fmla="*/ 1094944 w 1292962"/>
                <a:gd name="connsiteY149" fmla="*/ 553611 h 1506262"/>
                <a:gd name="connsiteX150" fmla="*/ 1095795 w 1292962"/>
                <a:gd name="connsiteY150" fmla="*/ 552373 h 1506262"/>
                <a:gd name="connsiteX151" fmla="*/ 1093525 w 1292962"/>
                <a:gd name="connsiteY151" fmla="*/ 547515 h 1506262"/>
                <a:gd name="connsiteX152" fmla="*/ 1093525 w 1292962"/>
                <a:gd name="connsiteY152" fmla="*/ 543133 h 1506262"/>
                <a:gd name="connsiteX153" fmla="*/ 1102886 w 1292962"/>
                <a:gd name="connsiteY153" fmla="*/ 534466 h 1506262"/>
                <a:gd name="connsiteX154" fmla="*/ 52572 w 1292962"/>
                <a:gd name="connsiteY154" fmla="*/ 425404 h 1506262"/>
                <a:gd name="connsiteX155" fmla="*/ 58812 w 1292962"/>
                <a:gd name="connsiteY155" fmla="*/ 426166 h 1506262"/>
                <a:gd name="connsiteX156" fmla="*/ 133511 w 1292962"/>
                <a:gd name="connsiteY156" fmla="*/ 464838 h 1506262"/>
                <a:gd name="connsiteX157" fmla="*/ 134267 w 1292962"/>
                <a:gd name="connsiteY157" fmla="*/ 465219 h 1506262"/>
                <a:gd name="connsiteX158" fmla="*/ 136064 w 1292962"/>
                <a:gd name="connsiteY158" fmla="*/ 466362 h 1506262"/>
                <a:gd name="connsiteX159" fmla="*/ 137576 w 1292962"/>
                <a:gd name="connsiteY159" fmla="*/ 468743 h 1506262"/>
                <a:gd name="connsiteX160" fmla="*/ 137104 w 1292962"/>
                <a:gd name="connsiteY160" fmla="*/ 478077 h 1506262"/>
                <a:gd name="connsiteX161" fmla="*/ 131809 w 1292962"/>
                <a:gd name="connsiteY161" fmla="*/ 482554 h 1506262"/>
                <a:gd name="connsiteX162" fmla="*/ 125473 w 1292962"/>
                <a:gd name="connsiteY162" fmla="*/ 481887 h 1506262"/>
                <a:gd name="connsiteX163" fmla="*/ 51248 w 1292962"/>
                <a:gd name="connsiteY163" fmla="*/ 443406 h 1506262"/>
                <a:gd name="connsiteX164" fmla="*/ 51248 w 1292962"/>
                <a:gd name="connsiteY164" fmla="*/ 443597 h 1506262"/>
                <a:gd name="connsiteX165" fmla="*/ 50113 w 1292962"/>
                <a:gd name="connsiteY165" fmla="*/ 442835 h 1506262"/>
                <a:gd name="connsiteX166" fmla="*/ 47371 w 1292962"/>
                <a:gd name="connsiteY166" fmla="*/ 429786 h 1506262"/>
                <a:gd name="connsiteX167" fmla="*/ 52572 w 1292962"/>
                <a:gd name="connsiteY167" fmla="*/ 425404 h 1506262"/>
                <a:gd name="connsiteX168" fmla="*/ 592397 w 1292962"/>
                <a:gd name="connsiteY168" fmla="*/ 414781 h 1506262"/>
                <a:gd name="connsiteX169" fmla="*/ 662166 w 1292962"/>
                <a:gd name="connsiteY169" fmla="*/ 421594 h 1506262"/>
                <a:gd name="connsiteX170" fmla="*/ 662261 w 1292962"/>
                <a:gd name="connsiteY170" fmla="*/ 421594 h 1506262"/>
                <a:gd name="connsiteX171" fmla="*/ 666043 w 1292962"/>
                <a:gd name="connsiteY171" fmla="*/ 423690 h 1506262"/>
                <a:gd name="connsiteX172" fmla="*/ 667556 w 1292962"/>
                <a:gd name="connsiteY172" fmla="*/ 425690 h 1506262"/>
                <a:gd name="connsiteX173" fmla="*/ 668974 w 1292962"/>
                <a:gd name="connsiteY173" fmla="*/ 433310 h 1506262"/>
                <a:gd name="connsiteX174" fmla="*/ 657438 w 1292962"/>
                <a:gd name="connsiteY174" fmla="*/ 440168 h 1506262"/>
                <a:gd name="connsiteX175" fmla="*/ 418026 w 1292962"/>
                <a:gd name="connsiteY175" fmla="*/ 505700 h 1506262"/>
                <a:gd name="connsiteX176" fmla="*/ 406112 w 1292962"/>
                <a:gd name="connsiteY176" fmla="*/ 506652 h 1506262"/>
                <a:gd name="connsiteX177" fmla="*/ 403748 w 1292962"/>
                <a:gd name="connsiteY177" fmla="*/ 505033 h 1506262"/>
                <a:gd name="connsiteX178" fmla="*/ 401478 w 1292962"/>
                <a:gd name="connsiteY178" fmla="*/ 499413 h 1506262"/>
                <a:gd name="connsiteX179" fmla="*/ 404126 w 1292962"/>
                <a:gd name="connsiteY179" fmla="*/ 492270 h 1506262"/>
                <a:gd name="connsiteX180" fmla="*/ 404221 w 1292962"/>
                <a:gd name="connsiteY180" fmla="*/ 492174 h 1506262"/>
                <a:gd name="connsiteX181" fmla="*/ 592397 w 1292962"/>
                <a:gd name="connsiteY181" fmla="*/ 414781 h 1506262"/>
                <a:gd name="connsiteX182" fmla="*/ 627599 w 1292962"/>
                <a:gd name="connsiteY182" fmla="*/ 327768 h 1506262"/>
                <a:gd name="connsiteX183" fmla="*/ 269291 w 1292962"/>
                <a:gd name="connsiteY183" fmla="*/ 522940 h 1506262"/>
                <a:gd name="connsiteX184" fmla="*/ 239128 w 1292962"/>
                <a:gd name="connsiteY184" fmla="*/ 781830 h 1506262"/>
                <a:gd name="connsiteX185" fmla="*/ 227498 w 1292962"/>
                <a:gd name="connsiteY185" fmla="*/ 1029861 h 1506262"/>
                <a:gd name="connsiteX186" fmla="*/ 227309 w 1292962"/>
                <a:gd name="connsiteY186" fmla="*/ 1030051 h 1506262"/>
                <a:gd name="connsiteX187" fmla="*/ 239412 w 1292962"/>
                <a:gd name="connsiteY187" fmla="*/ 1081296 h 1506262"/>
                <a:gd name="connsiteX188" fmla="*/ 245747 w 1292962"/>
                <a:gd name="connsiteY188" fmla="*/ 1086534 h 1506262"/>
                <a:gd name="connsiteX189" fmla="*/ 254257 w 1292962"/>
                <a:gd name="connsiteY189" fmla="*/ 1092249 h 1506262"/>
                <a:gd name="connsiteX190" fmla="*/ 315812 w 1292962"/>
                <a:gd name="connsiteY190" fmla="*/ 1125587 h 1506262"/>
                <a:gd name="connsiteX191" fmla="*/ 415851 w 1292962"/>
                <a:gd name="connsiteY191" fmla="*/ 929372 h 1506262"/>
                <a:gd name="connsiteX192" fmla="*/ 378880 w 1292962"/>
                <a:gd name="connsiteY192" fmla="*/ 910417 h 1506262"/>
                <a:gd name="connsiteX193" fmla="*/ 337182 w 1292962"/>
                <a:gd name="connsiteY193" fmla="*/ 865364 h 1506262"/>
                <a:gd name="connsiteX194" fmla="*/ 340869 w 1292962"/>
                <a:gd name="connsiteY194" fmla="*/ 820025 h 1506262"/>
                <a:gd name="connsiteX195" fmla="*/ 381433 w 1292962"/>
                <a:gd name="connsiteY195" fmla="*/ 782592 h 1506262"/>
                <a:gd name="connsiteX196" fmla="*/ 438166 w 1292962"/>
                <a:gd name="connsiteY196" fmla="*/ 786973 h 1506262"/>
                <a:gd name="connsiteX197" fmla="*/ 469558 w 1292962"/>
                <a:gd name="connsiteY197" fmla="*/ 870412 h 1506262"/>
                <a:gd name="connsiteX198" fmla="*/ 443083 w 1292962"/>
                <a:gd name="connsiteY198" fmla="*/ 922705 h 1506262"/>
                <a:gd name="connsiteX199" fmla="*/ 512770 w 1292962"/>
                <a:gd name="connsiteY199" fmla="*/ 960424 h 1506262"/>
                <a:gd name="connsiteX200" fmla="*/ 539245 w 1292962"/>
                <a:gd name="connsiteY200" fmla="*/ 908322 h 1506262"/>
                <a:gd name="connsiteX201" fmla="*/ 625479 w 1292962"/>
                <a:gd name="connsiteY201" fmla="*/ 885176 h 1506262"/>
                <a:gd name="connsiteX202" fmla="*/ 654886 w 1292962"/>
                <a:gd name="connsiteY202" fmla="*/ 985093 h 1506262"/>
                <a:gd name="connsiteX203" fmla="*/ 654602 w 1292962"/>
                <a:gd name="connsiteY203" fmla="*/ 985570 h 1506262"/>
                <a:gd name="connsiteX204" fmla="*/ 631152 w 1292962"/>
                <a:gd name="connsiteY204" fmla="*/ 1008906 h 1506262"/>
                <a:gd name="connsiteX205" fmla="*/ 558912 w 1292962"/>
                <a:gd name="connsiteY205" fmla="*/ 1005953 h 1506262"/>
                <a:gd name="connsiteX206" fmla="*/ 521942 w 1292962"/>
                <a:gd name="connsiteY206" fmla="*/ 986998 h 1506262"/>
                <a:gd name="connsiteX207" fmla="*/ 422092 w 1292962"/>
                <a:gd name="connsiteY207" fmla="*/ 1182832 h 1506262"/>
                <a:gd name="connsiteX208" fmla="*/ 483269 w 1292962"/>
                <a:gd name="connsiteY208" fmla="*/ 1215789 h 1506262"/>
                <a:gd name="connsiteX209" fmla="*/ 484971 w 1292962"/>
                <a:gd name="connsiteY209" fmla="*/ 1215979 h 1506262"/>
                <a:gd name="connsiteX210" fmla="*/ 537543 w 1292962"/>
                <a:gd name="connsiteY210" fmla="*/ 1196929 h 1506262"/>
                <a:gd name="connsiteX211" fmla="*/ 732704 w 1292962"/>
                <a:gd name="connsiteY211" fmla="*/ 1045005 h 1506262"/>
                <a:gd name="connsiteX212" fmla="*/ 924934 w 1292962"/>
                <a:gd name="connsiteY212" fmla="*/ 869269 h 1506262"/>
                <a:gd name="connsiteX213" fmla="*/ 775727 w 1292962"/>
                <a:gd name="connsiteY213" fmla="*/ 373112 h 1506262"/>
                <a:gd name="connsiteX214" fmla="*/ 777145 w 1292962"/>
                <a:gd name="connsiteY214" fmla="*/ 370921 h 1506262"/>
                <a:gd name="connsiteX215" fmla="*/ 767500 w 1292962"/>
                <a:gd name="connsiteY215" fmla="*/ 366063 h 1506262"/>
                <a:gd name="connsiteX216" fmla="*/ 627599 w 1292962"/>
                <a:gd name="connsiteY216" fmla="*/ 327768 h 1506262"/>
                <a:gd name="connsiteX217" fmla="*/ 616935 w 1292962"/>
                <a:gd name="connsiteY217" fmla="*/ 308519 h 1506262"/>
                <a:gd name="connsiteX218" fmla="*/ 760314 w 1292962"/>
                <a:gd name="connsiteY218" fmla="*/ 343299 h 1506262"/>
                <a:gd name="connsiteX219" fmla="*/ 794827 w 1292962"/>
                <a:gd name="connsiteY219" fmla="*/ 361968 h 1506262"/>
                <a:gd name="connsiteX220" fmla="*/ 942805 w 1292962"/>
                <a:gd name="connsiteY220" fmla="*/ 879366 h 1506262"/>
                <a:gd name="connsiteX221" fmla="*/ 739701 w 1292962"/>
                <a:gd name="connsiteY221" fmla="*/ 1063865 h 1506262"/>
                <a:gd name="connsiteX222" fmla="*/ 553523 w 1292962"/>
                <a:gd name="connsiteY222" fmla="*/ 1209693 h 1506262"/>
                <a:gd name="connsiteX223" fmla="*/ 516174 w 1292962"/>
                <a:gd name="connsiteY223" fmla="*/ 1232838 h 1506262"/>
                <a:gd name="connsiteX224" fmla="*/ 506245 w 1292962"/>
                <a:gd name="connsiteY224" fmla="*/ 1235696 h 1506262"/>
                <a:gd name="connsiteX225" fmla="*/ 509933 w 1292962"/>
                <a:gd name="connsiteY225" fmla="*/ 1245411 h 1506262"/>
                <a:gd name="connsiteX226" fmla="*/ 508042 w 1292962"/>
                <a:gd name="connsiteY226" fmla="*/ 1285321 h 1506262"/>
                <a:gd name="connsiteX227" fmla="*/ 505773 w 1292962"/>
                <a:gd name="connsiteY227" fmla="*/ 1288941 h 1506262"/>
                <a:gd name="connsiteX228" fmla="*/ 474948 w 1292962"/>
                <a:gd name="connsiteY228" fmla="*/ 1314753 h 1506262"/>
                <a:gd name="connsiteX229" fmla="*/ 466154 w 1292962"/>
                <a:gd name="connsiteY229" fmla="*/ 1318182 h 1506262"/>
                <a:gd name="connsiteX230" fmla="*/ 469558 w 1292962"/>
                <a:gd name="connsiteY230" fmla="*/ 1327041 h 1506262"/>
                <a:gd name="connsiteX231" fmla="*/ 466154 w 1292962"/>
                <a:gd name="connsiteY231" fmla="*/ 1365903 h 1506262"/>
                <a:gd name="connsiteX232" fmla="*/ 463885 w 1292962"/>
                <a:gd name="connsiteY232" fmla="*/ 1369522 h 1506262"/>
                <a:gd name="connsiteX233" fmla="*/ 431264 w 1292962"/>
                <a:gd name="connsiteY233" fmla="*/ 1395621 h 1506262"/>
                <a:gd name="connsiteX234" fmla="*/ 421997 w 1292962"/>
                <a:gd name="connsiteY234" fmla="*/ 1398288 h 1506262"/>
                <a:gd name="connsiteX235" fmla="*/ 424739 w 1292962"/>
                <a:gd name="connsiteY235" fmla="*/ 1407527 h 1506262"/>
                <a:gd name="connsiteX236" fmla="*/ 420957 w 1292962"/>
                <a:gd name="connsiteY236" fmla="*/ 1444579 h 1506262"/>
                <a:gd name="connsiteX237" fmla="*/ 418688 w 1292962"/>
                <a:gd name="connsiteY237" fmla="*/ 1448104 h 1506262"/>
                <a:gd name="connsiteX238" fmla="*/ 388430 w 1292962"/>
                <a:gd name="connsiteY238" fmla="*/ 1473726 h 1506262"/>
                <a:gd name="connsiteX239" fmla="*/ 388525 w 1292962"/>
                <a:gd name="connsiteY239" fmla="*/ 1473821 h 1506262"/>
                <a:gd name="connsiteX240" fmla="*/ 348812 w 1292962"/>
                <a:gd name="connsiteY240" fmla="*/ 1470202 h 1506262"/>
                <a:gd name="connsiteX241" fmla="*/ 296239 w 1292962"/>
                <a:gd name="connsiteY241" fmla="*/ 1444103 h 1506262"/>
                <a:gd name="connsiteX242" fmla="*/ 296239 w 1292962"/>
                <a:gd name="connsiteY242" fmla="*/ 1459438 h 1506262"/>
                <a:gd name="connsiteX243" fmla="*/ 291606 w 1292962"/>
                <a:gd name="connsiteY243" fmla="*/ 1477155 h 1506262"/>
                <a:gd name="connsiteX244" fmla="*/ 291039 w 1292962"/>
                <a:gd name="connsiteY244" fmla="*/ 1478107 h 1506262"/>
                <a:gd name="connsiteX245" fmla="*/ 260781 w 1292962"/>
                <a:gd name="connsiteY245" fmla="*/ 1503825 h 1506262"/>
                <a:gd name="connsiteX246" fmla="*/ 221163 w 1292962"/>
                <a:gd name="connsiteY246" fmla="*/ 1500300 h 1506262"/>
                <a:gd name="connsiteX247" fmla="*/ 177951 w 1292962"/>
                <a:gd name="connsiteY247" fmla="*/ 1478107 h 1506262"/>
                <a:gd name="connsiteX248" fmla="*/ 172184 w 1292962"/>
                <a:gd name="connsiteY248" fmla="*/ 1474202 h 1506262"/>
                <a:gd name="connsiteX249" fmla="*/ 150341 w 1292962"/>
                <a:gd name="connsiteY249" fmla="*/ 1445817 h 1506262"/>
                <a:gd name="connsiteX250" fmla="*/ 154029 w 1292962"/>
                <a:gd name="connsiteY250" fmla="*/ 1406479 h 1506262"/>
                <a:gd name="connsiteX251" fmla="*/ 154502 w 1292962"/>
                <a:gd name="connsiteY251" fmla="*/ 1405336 h 1506262"/>
                <a:gd name="connsiteX252" fmla="*/ 166983 w 1292962"/>
                <a:gd name="connsiteY252" fmla="*/ 1389811 h 1506262"/>
                <a:gd name="connsiteX253" fmla="*/ 177290 w 1292962"/>
                <a:gd name="connsiteY253" fmla="*/ 1380381 h 1506262"/>
                <a:gd name="connsiteX254" fmla="*/ 126419 w 1292962"/>
                <a:gd name="connsiteY254" fmla="*/ 1355140 h 1506262"/>
                <a:gd name="connsiteX255" fmla="*/ 120651 w 1292962"/>
                <a:gd name="connsiteY255" fmla="*/ 1351329 h 1506262"/>
                <a:gd name="connsiteX256" fmla="*/ 98809 w 1292962"/>
                <a:gd name="connsiteY256" fmla="*/ 1322945 h 1506262"/>
                <a:gd name="connsiteX257" fmla="*/ 102213 w 1292962"/>
                <a:gd name="connsiteY257" fmla="*/ 1284083 h 1506262"/>
                <a:gd name="connsiteX258" fmla="*/ 104482 w 1292962"/>
                <a:gd name="connsiteY258" fmla="*/ 1280463 h 1506262"/>
                <a:gd name="connsiteX259" fmla="*/ 131998 w 1292962"/>
                <a:gd name="connsiteY259" fmla="*/ 1255317 h 1506262"/>
                <a:gd name="connsiteX260" fmla="*/ 138900 w 1292962"/>
                <a:gd name="connsiteY260" fmla="*/ 1251222 h 1506262"/>
                <a:gd name="connsiteX261" fmla="*/ 137104 w 1292962"/>
                <a:gd name="connsiteY261" fmla="*/ 1242554 h 1506262"/>
                <a:gd name="connsiteX262" fmla="*/ 140129 w 1292962"/>
                <a:gd name="connsiteY262" fmla="*/ 1202739 h 1506262"/>
                <a:gd name="connsiteX263" fmla="*/ 142399 w 1292962"/>
                <a:gd name="connsiteY263" fmla="*/ 1199120 h 1506262"/>
                <a:gd name="connsiteX264" fmla="*/ 173129 w 1292962"/>
                <a:gd name="connsiteY264" fmla="*/ 1173307 h 1506262"/>
                <a:gd name="connsiteX265" fmla="*/ 181923 w 1292962"/>
                <a:gd name="connsiteY265" fmla="*/ 1169878 h 1506262"/>
                <a:gd name="connsiteX266" fmla="*/ 178519 w 1292962"/>
                <a:gd name="connsiteY266" fmla="*/ 1161020 h 1506262"/>
                <a:gd name="connsiteX267" fmla="*/ 182017 w 1292962"/>
                <a:gd name="connsiteY267" fmla="*/ 1122158 h 1506262"/>
                <a:gd name="connsiteX268" fmla="*/ 184381 w 1292962"/>
                <a:gd name="connsiteY268" fmla="*/ 1118443 h 1506262"/>
                <a:gd name="connsiteX269" fmla="*/ 209154 w 1292962"/>
                <a:gd name="connsiteY269" fmla="*/ 1095202 h 1506262"/>
                <a:gd name="connsiteX270" fmla="*/ 217854 w 1292962"/>
                <a:gd name="connsiteY270" fmla="*/ 1091487 h 1506262"/>
                <a:gd name="connsiteX271" fmla="*/ 214166 w 1292962"/>
                <a:gd name="connsiteY271" fmla="*/ 1082724 h 1506262"/>
                <a:gd name="connsiteX272" fmla="*/ 209249 w 1292962"/>
                <a:gd name="connsiteY272" fmla="*/ 1028813 h 1506262"/>
                <a:gd name="connsiteX273" fmla="*/ 221068 w 1292962"/>
                <a:gd name="connsiteY273" fmla="*/ 791545 h 1506262"/>
                <a:gd name="connsiteX274" fmla="*/ 253595 w 1292962"/>
                <a:gd name="connsiteY274" fmla="*/ 519702 h 1506262"/>
                <a:gd name="connsiteX275" fmla="*/ 254824 w 1292962"/>
                <a:gd name="connsiteY275" fmla="*/ 517701 h 1506262"/>
                <a:gd name="connsiteX276" fmla="*/ 616935 w 1292962"/>
                <a:gd name="connsiteY276" fmla="*/ 308519 h 1506262"/>
                <a:gd name="connsiteX277" fmla="*/ 1132671 w 1292962"/>
                <a:gd name="connsiteY277" fmla="*/ 256716 h 1506262"/>
                <a:gd name="connsiteX278" fmla="*/ 1137210 w 1292962"/>
                <a:gd name="connsiteY278" fmla="*/ 259098 h 1506262"/>
                <a:gd name="connsiteX279" fmla="*/ 1138723 w 1292962"/>
                <a:gd name="connsiteY279" fmla="*/ 260907 h 1506262"/>
                <a:gd name="connsiteX280" fmla="*/ 1141276 w 1292962"/>
                <a:gd name="connsiteY280" fmla="*/ 269766 h 1506262"/>
                <a:gd name="connsiteX281" fmla="*/ 1137683 w 1292962"/>
                <a:gd name="connsiteY281" fmla="*/ 275290 h 1506262"/>
                <a:gd name="connsiteX282" fmla="*/ 1013721 w 1292962"/>
                <a:gd name="connsiteY282" fmla="*/ 374826 h 1506262"/>
                <a:gd name="connsiteX283" fmla="*/ 1001335 w 1292962"/>
                <a:gd name="connsiteY283" fmla="*/ 375398 h 1506262"/>
                <a:gd name="connsiteX284" fmla="*/ 998120 w 1292962"/>
                <a:gd name="connsiteY284" fmla="*/ 373207 h 1506262"/>
                <a:gd name="connsiteX285" fmla="*/ 996323 w 1292962"/>
                <a:gd name="connsiteY285" fmla="*/ 365397 h 1506262"/>
                <a:gd name="connsiteX286" fmla="*/ 999916 w 1292962"/>
                <a:gd name="connsiteY286" fmla="*/ 359872 h 1506262"/>
                <a:gd name="connsiteX287" fmla="*/ 1124729 w 1292962"/>
                <a:gd name="connsiteY287" fmla="*/ 259574 h 1506262"/>
                <a:gd name="connsiteX288" fmla="*/ 1124729 w 1292962"/>
                <a:gd name="connsiteY288" fmla="*/ 259764 h 1506262"/>
                <a:gd name="connsiteX289" fmla="*/ 1132671 w 1292962"/>
                <a:gd name="connsiteY289" fmla="*/ 256716 h 1506262"/>
                <a:gd name="connsiteX290" fmla="*/ 135118 w 1292962"/>
                <a:gd name="connsiteY290" fmla="*/ 173849 h 1506262"/>
                <a:gd name="connsiteX291" fmla="*/ 140508 w 1292962"/>
                <a:gd name="connsiteY291" fmla="*/ 176135 h 1506262"/>
                <a:gd name="connsiteX292" fmla="*/ 141264 w 1292962"/>
                <a:gd name="connsiteY292" fmla="*/ 177088 h 1506262"/>
                <a:gd name="connsiteX293" fmla="*/ 247354 w 1292962"/>
                <a:gd name="connsiteY293" fmla="*/ 304532 h 1506262"/>
                <a:gd name="connsiteX294" fmla="*/ 249718 w 1292962"/>
                <a:gd name="connsiteY294" fmla="*/ 313390 h 1506262"/>
                <a:gd name="connsiteX295" fmla="*/ 247260 w 1292962"/>
                <a:gd name="connsiteY295" fmla="*/ 319010 h 1506262"/>
                <a:gd name="connsiteX296" fmla="*/ 246220 w 1292962"/>
                <a:gd name="connsiteY296" fmla="*/ 319772 h 1506262"/>
                <a:gd name="connsiteX297" fmla="*/ 246220 w 1292962"/>
                <a:gd name="connsiteY297" fmla="*/ 319867 h 1506262"/>
                <a:gd name="connsiteX298" fmla="*/ 234968 w 1292962"/>
                <a:gd name="connsiteY298" fmla="*/ 319486 h 1506262"/>
                <a:gd name="connsiteX299" fmla="*/ 231469 w 1292962"/>
                <a:gd name="connsiteY299" fmla="*/ 317105 h 1506262"/>
                <a:gd name="connsiteX300" fmla="*/ 126230 w 1292962"/>
                <a:gd name="connsiteY300" fmla="*/ 190708 h 1506262"/>
                <a:gd name="connsiteX301" fmla="*/ 123866 w 1292962"/>
                <a:gd name="connsiteY301" fmla="*/ 181850 h 1506262"/>
                <a:gd name="connsiteX302" fmla="*/ 126324 w 1292962"/>
                <a:gd name="connsiteY302" fmla="*/ 176230 h 1506262"/>
                <a:gd name="connsiteX303" fmla="*/ 135118 w 1292962"/>
                <a:gd name="connsiteY303" fmla="*/ 173849 h 1506262"/>
                <a:gd name="connsiteX304" fmla="*/ 869620 w 1292962"/>
                <a:gd name="connsiteY304" fmla="*/ 145655 h 1506262"/>
                <a:gd name="connsiteX305" fmla="*/ 875860 w 1292962"/>
                <a:gd name="connsiteY305" fmla="*/ 146417 h 1506262"/>
                <a:gd name="connsiteX306" fmla="*/ 877468 w 1292962"/>
                <a:gd name="connsiteY306" fmla="*/ 147274 h 1506262"/>
                <a:gd name="connsiteX307" fmla="*/ 879264 w 1292962"/>
                <a:gd name="connsiteY307" fmla="*/ 148417 h 1506262"/>
                <a:gd name="connsiteX308" fmla="*/ 880777 w 1292962"/>
                <a:gd name="connsiteY308" fmla="*/ 150799 h 1506262"/>
                <a:gd name="connsiteX309" fmla="*/ 880493 w 1292962"/>
                <a:gd name="connsiteY309" fmla="*/ 159657 h 1506262"/>
                <a:gd name="connsiteX310" fmla="*/ 842293 w 1292962"/>
                <a:gd name="connsiteY310" fmla="*/ 234714 h 1506262"/>
                <a:gd name="connsiteX311" fmla="*/ 837093 w 1292962"/>
                <a:gd name="connsiteY311" fmla="*/ 239095 h 1506262"/>
                <a:gd name="connsiteX312" fmla="*/ 837187 w 1292962"/>
                <a:gd name="connsiteY312" fmla="*/ 239191 h 1506262"/>
                <a:gd name="connsiteX313" fmla="*/ 830947 w 1292962"/>
                <a:gd name="connsiteY313" fmla="*/ 238429 h 1506262"/>
                <a:gd name="connsiteX314" fmla="*/ 829339 w 1292962"/>
                <a:gd name="connsiteY314" fmla="*/ 237381 h 1506262"/>
                <a:gd name="connsiteX315" fmla="*/ 825179 w 1292962"/>
                <a:gd name="connsiteY315" fmla="*/ 231475 h 1506262"/>
                <a:gd name="connsiteX316" fmla="*/ 825652 w 1292962"/>
                <a:gd name="connsiteY316" fmla="*/ 226046 h 1506262"/>
                <a:gd name="connsiteX317" fmla="*/ 864419 w 1292962"/>
                <a:gd name="connsiteY317" fmla="*/ 150037 h 1506262"/>
                <a:gd name="connsiteX318" fmla="*/ 869620 w 1292962"/>
                <a:gd name="connsiteY318" fmla="*/ 145655 h 1506262"/>
                <a:gd name="connsiteX319" fmla="*/ 397791 w 1292962"/>
                <a:gd name="connsiteY319" fmla="*/ 111079 h 1506262"/>
                <a:gd name="connsiteX320" fmla="*/ 409327 w 1292962"/>
                <a:gd name="connsiteY320" fmla="*/ 117080 h 1506262"/>
                <a:gd name="connsiteX321" fmla="*/ 437882 w 1292962"/>
                <a:gd name="connsiteY321" fmla="*/ 192804 h 1506262"/>
                <a:gd name="connsiteX322" fmla="*/ 430696 w 1292962"/>
                <a:gd name="connsiteY322" fmla="*/ 205377 h 1506262"/>
                <a:gd name="connsiteX323" fmla="*/ 424550 w 1292962"/>
                <a:gd name="connsiteY323" fmla="*/ 204043 h 1506262"/>
                <a:gd name="connsiteX324" fmla="*/ 423321 w 1292962"/>
                <a:gd name="connsiteY324" fmla="*/ 202138 h 1506262"/>
                <a:gd name="connsiteX325" fmla="*/ 419444 w 1292962"/>
                <a:gd name="connsiteY325" fmla="*/ 196614 h 1506262"/>
                <a:gd name="connsiteX326" fmla="*/ 391740 w 1292962"/>
                <a:gd name="connsiteY326" fmla="*/ 123176 h 1506262"/>
                <a:gd name="connsiteX327" fmla="*/ 397791 w 1292962"/>
                <a:gd name="connsiteY327" fmla="*/ 111079 h 1506262"/>
                <a:gd name="connsiteX328" fmla="*/ 642971 w 1292962"/>
                <a:gd name="connsiteY328" fmla="*/ 18 h 1506262"/>
                <a:gd name="connsiteX329" fmla="*/ 651670 w 1292962"/>
                <a:gd name="connsiteY329" fmla="*/ 10591 h 1506262"/>
                <a:gd name="connsiteX330" fmla="*/ 637771 w 1292962"/>
                <a:gd name="connsiteY330" fmla="*/ 171658 h 1506262"/>
                <a:gd name="connsiteX331" fmla="*/ 634745 w 1292962"/>
                <a:gd name="connsiteY331" fmla="*/ 178040 h 1506262"/>
                <a:gd name="connsiteX332" fmla="*/ 634651 w 1292962"/>
                <a:gd name="connsiteY332" fmla="*/ 178040 h 1506262"/>
                <a:gd name="connsiteX333" fmla="*/ 629166 w 1292962"/>
                <a:gd name="connsiteY333" fmla="*/ 180326 h 1506262"/>
                <a:gd name="connsiteX334" fmla="*/ 618860 w 1292962"/>
                <a:gd name="connsiteY334" fmla="*/ 173468 h 1506262"/>
                <a:gd name="connsiteX335" fmla="*/ 618198 w 1292962"/>
                <a:gd name="connsiteY335" fmla="*/ 169372 h 1506262"/>
                <a:gd name="connsiteX336" fmla="*/ 632098 w 1292962"/>
                <a:gd name="connsiteY336" fmla="*/ 8781 h 1506262"/>
                <a:gd name="connsiteX337" fmla="*/ 642971 w 1292962"/>
                <a:gd name="connsiteY337" fmla="*/ 18 h 15062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Lst>
              <a:rect l="l" t="t" r="r" b="b"/>
              <a:pathLst>
                <a:path w="1292962" h="1506262">
                  <a:moveTo>
                    <a:pt x="202429" y="1400479"/>
                  </a:moveTo>
                  <a:cubicBezTo>
                    <a:pt x="198446" y="1400193"/>
                    <a:pt x="194120" y="1400622"/>
                    <a:pt x="189487" y="1402574"/>
                  </a:cubicBezTo>
                  <a:cubicBezTo>
                    <a:pt x="181544" y="1405908"/>
                    <a:pt x="175398" y="1410766"/>
                    <a:pt x="171238" y="1417052"/>
                  </a:cubicBezTo>
                  <a:lnTo>
                    <a:pt x="170387" y="1418290"/>
                  </a:lnTo>
                  <a:lnTo>
                    <a:pt x="170009" y="1419814"/>
                  </a:lnTo>
                  <a:cubicBezTo>
                    <a:pt x="168212" y="1426387"/>
                    <a:pt x="166037" y="1434483"/>
                    <a:pt x="169914" y="1443817"/>
                  </a:cubicBezTo>
                  <a:cubicBezTo>
                    <a:pt x="172278" y="1449437"/>
                    <a:pt x="175304" y="1454104"/>
                    <a:pt x="178991" y="1457819"/>
                  </a:cubicBezTo>
                  <a:cubicBezTo>
                    <a:pt x="180693" y="1459438"/>
                    <a:pt x="182490" y="1460962"/>
                    <a:pt x="184381" y="1462200"/>
                  </a:cubicBezTo>
                  <a:lnTo>
                    <a:pt x="228538" y="1484965"/>
                  </a:lnTo>
                  <a:cubicBezTo>
                    <a:pt x="234684" y="1488870"/>
                    <a:pt x="242343" y="1489823"/>
                    <a:pt x="250097" y="1487632"/>
                  </a:cubicBezTo>
                  <a:lnTo>
                    <a:pt x="271564" y="1469896"/>
                  </a:lnTo>
                  <a:lnTo>
                    <a:pt x="271561" y="1469916"/>
                  </a:lnTo>
                  <a:lnTo>
                    <a:pt x="271655" y="1469820"/>
                  </a:lnTo>
                  <a:lnTo>
                    <a:pt x="271564" y="1469896"/>
                  </a:lnTo>
                  <a:lnTo>
                    <a:pt x="274775" y="1447175"/>
                  </a:lnTo>
                  <a:cubicBezTo>
                    <a:pt x="272908" y="1439412"/>
                    <a:pt x="268251" y="1432149"/>
                    <a:pt x="261254" y="1427434"/>
                  </a:cubicBezTo>
                  <a:lnTo>
                    <a:pt x="215111" y="1403336"/>
                  </a:lnTo>
                  <a:lnTo>
                    <a:pt x="213315" y="1402669"/>
                  </a:lnTo>
                  <a:cubicBezTo>
                    <a:pt x="210053" y="1401765"/>
                    <a:pt x="206413" y="1400765"/>
                    <a:pt x="202429" y="1400479"/>
                  </a:cubicBezTo>
                  <a:close/>
                  <a:moveTo>
                    <a:pt x="141832" y="1276249"/>
                  </a:moveTo>
                  <a:cubicBezTo>
                    <a:pt x="133936" y="1278821"/>
                    <a:pt x="127129" y="1284417"/>
                    <a:pt x="123110" y="1292465"/>
                  </a:cubicBezTo>
                  <a:lnTo>
                    <a:pt x="120557" y="1296370"/>
                  </a:lnTo>
                  <a:lnTo>
                    <a:pt x="120178" y="1297894"/>
                  </a:lnTo>
                  <a:cubicBezTo>
                    <a:pt x="118287" y="1304943"/>
                    <a:pt x="117625" y="1310562"/>
                    <a:pt x="119517" y="1320087"/>
                  </a:cubicBezTo>
                  <a:cubicBezTo>
                    <a:pt x="120840" y="1326660"/>
                    <a:pt x="123772" y="1331136"/>
                    <a:pt x="126986" y="1334375"/>
                  </a:cubicBezTo>
                  <a:cubicBezTo>
                    <a:pt x="129445" y="1336852"/>
                    <a:pt x="132187" y="1338661"/>
                    <a:pt x="134456" y="1340185"/>
                  </a:cubicBezTo>
                  <a:lnTo>
                    <a:pt x="355714" y="1456676"/>
                  </a:lnTo>
                  <a:lnTo>
                    <a:pt x="355998" y="1456866"/>
                  </a:lnTo>
                  <a:cubicBezTo>
                    <a:pt x="364035" y="1460772"/>
                    <a:pt x="372923" y="1461438"/>
                    <a:pt x="381150" y="1458771"/>
                  </a:cubicBezTo>
                  <a:cubicBezTo>
                    <a:pt x="389376" y="1456200"/>
                    <a:pt x="396089" y="1450390"/>
                    <a:pt x="399966" y="1442579"/>
                  </a:cubicBezTo>
                  <a:lnTo>
                    <a:pt x="402330" y="1438769"/>
                  </a:lnTo>
                  <a:cubicBezTo>
                    <a:pt x="409611" y="1423529"/>
                    <a:pt x="404505" y="1405527"/>
                    <a:pt x="390227" y="1395907"/>
                  </a:cubicBezTo>
                  <a:lnTo>
                    <a:pt x="167078" y="1278178"/>
                  </a:lnTo>
                  <a:cubicBezTo>
                    <a:pt x="158710" y="1274130"/>
                    <a:pt x="149727" y="1273677"/>
                    <a:pt x="141832" y="1276249"/>
                  </a:cubicBezTo>
                  <a:close/>
                  <a:moveTo>
                    <a:pt x="180694" y="1193477"/>
                  </a:moveTo>
                  <a:cubicBezTo>
                    <a:pt x="172798" y="1196048"/>
                    <a:pt x="165991" y="1201644"/>
                    <a:pt x="161972" y="1209693"/>
                  </a:cubicBezTo>
                  <a:lnTo>
                    <a:pt x="160270" y="1212360"/>
                  </a:lnTo>
                  <a:cubicBezTo>
                    <a:pt x="154596" y="1221028"/>
                    <a:pt x="156204" y="1227790"/>
                    <a:pt x="157622" y="1233791"/>
                  </a:cubicBezTo>
                  <a:cubicBezTo>
                    <a:pt x="157811" y="1234839"/>
                    <a:pt x="158095" y="1235982"/>
                    <a:pt x="158379" y="1237315"/>
                  </a:cubicBezTo>
                  <a:lnTo>
                    <a:pt x="158473" y="1237220"/>
                  </a:lnTo>
                  <a:cubicBezTo>
                    <a:pt x="159797" y="1243792"/>
                    <a:pt x="162823" y="1248364"/>
                    <a:pt x="166037" y="1251603"/>
                  </a:cubicBezTo>
                  <a:cubicBezTo>
                    <a:pt x="168496" y="1254174"/>
                    <a:pt x="171238" y="1255984"/>
                    <a:pt x="173413" y="1257413"/>
                  </a:cubicBezTo>
                  <a:lnTo>
                    <a:pt x="402235" y="1376666"/>
                  </a:lnTo>
                  <a:cubicBezTo>
                    <a:pt x="418971" y="1384762"/>
                    <a:pt x="438166" y="1378476"/>
                    <a:pt x="446203" y="1362379"/>
                  </a:cubicBezTo>
                  <a:lnTo>
                    <a:pt x="448756" y="1358473"/>
                  </a:lnTo>
                  <a:lnTo>
                    <a:pt x="449134" y="1356949"/>
                  </a:lnTo>
                  <a:cubicBezTo>
                    <a:pt x="450836" y="1350663"/>
                    <a:pt x="453011" y="1342852"/>
                    <a:pt x="449607" y="1333899"/>
                  </a:cubicBezTo>
                  <a:cubicBezTo>
                    <a:pt x="447149" y="1322945"/>
                    <a:pt x="441381" y="1319040"/>
                    <a:pt x="436370" y="1315706"/>
                  </a:cubicBezTo>
                  <a:lnTo>
                    <a:pt x="205940" y="1195405"/>
                  </a:lnTo>
                  <a:cubicBezTo>
                    <a:pt x="197572" y="1191357"/>
                    <a:pt x="188589" y="1190905"/>
                    <a:pt x="180694" y="1193477"/>
                  </a:cubicBezTo>
                  <a:close/>
                  <a:moveTo>
                    <a:pt x="227309" y="1112157"/>
                  </a:moveTo>
                  <a:lnTo>
                    <a:pt x="222676" y="1114157"/>
                  </a:lnTo>
                  <a:cubicBezTo>
                    <a:pt x="214733" y="1117491"/>
                    <a:pt x="208587" y="1122349"/>
                    <a:pt x="204427" y="1128635"/>
                  </a:cubicBezTo>
                  <a:lnTo>
                    <a:pt x="202347" y="1131778"/>
                  </a:lnTo>
                  <a:cubicBezTo>
                    <a:pt x="197430" y="1139112"/>
                    <a:pt x="195917" y="1147685"/>
                    <a:pt x="197808" y="1157210"/>
                  </a:cubicBezTo>
                  <a:lnTo>
                    <a:pt x="197808" y="1157401"/>
                  </a:lnTo>
                  <a:cubicBezTo>
                    <a:pt x="199132" y="1163973"/>
                    <a:pt x="202063" y="1168449"/>
                    <a:pt x="205278" y="1171688"/>
                  </a:cubicBezTo>
                  <a:cubicBezTo>
                    <a:pt x="207736" y="1174164"/>
                    <a:pt x="210478" y="1175974"/>
                    <a:pt x="212748" y="1177498"/>
                  </a:cubicBezTo>
                  <a:lnTo>
                    <a:pt x="441570" y="1296751"/>
                  </a:lnTo>
                  <a:cubicBezTo>
                    <a:pt x="458306" y="1304848"/>
                    <a:pt x="477501" y="1298561"/>
                    <a:pt x="485538" y="1282464"/>
                  </a:cubicBezTo>
                  <a:lnTo>
                    <a:pt x="487240" y="1279797"/>
                  </a:lnTo>
                  <a:cubicBezTo>
                    <a:pt x="496128" y="1266366"/>
                    <a:pt x="491400" y="1246269"/>
                    <a:pt x="477312" y="1236744"/>
                  </a:cubicBezTo>
                  <a:lnTo>
                    <a:pt x="474002" y="1234553"/>
                  </a:lnTo>
                  <a:lnTo>
                    <a:pt x="246598" y="1118348"/>
                  </a:lnTo>
                  <a:lnTo>
                    <a:pt x="240830" y="1114443"/>
                  </a:lnTo>
                  <a:cubicBezTo>
                    <a:pt x="236859" y="1111776"/>
                    <a:pt x="227309" y="1112157"/>
                    <a:pt x="227309" y="1112157"/>
                  </a:cubicBezTo>
                  <a:close/>
                  <a:moveTo>
                    <a:pt x="936470" y="1097488"/>
                  </a:moveTo>
                  <a:cubicBezTo>
                    <a:pt x="938266" y="1097774"/>
                    <a:pt x="939968" y="1098631"/>
                    <a:pt x="941386" y="1100060"/>
                  </a:cubicBezTo>
                  <a:cubicBezTo>
                    <a:pt x="941859" y="1100441"/>
                    <a:pt x="942237" y="1100917"/>
                    <a:pt x="942616" y="1101488"/>
                  </a:cubicBezTo>
                  <a:lnTo>
                    <a:pt x="948951" y="1107584"/>
                  </a:lnTo>
                  <a:lnTo>
                    <a:pt x="951977" y="1110918"/>
                  </a:lnTo>
                  <a:lnTo>
                    <a:pt x="993202" y="1165020"/>
                  </a:lnTo>
                  <a:cubicBezTo>
                    <a:pt x="994526" y="1167020"/>
                    <a:pt x="995094" y="1169687"/>
                    <a:pt x="994715" y="1172354"/>
                  </a:cubicBezTo>
                  <a:cubicBezTo>
                    <a:pt x="994526" y="1173783"/>
                    <a:pt x="993770" y="1176545"/>
                    <a:pt x="992068" y="1177784"/>
                  </a:cubicBezTo>
                  <a:lnTo>
                    <a:pt x="992068" y="1177974"/>
                  </a:lnTo>
                  <a:cubicBezTo>
                    <a:pt x="987718" y="1180451"/>
                    <a:pt x="982140" y="1180832"/>
                    <a:pt x="979114" y="1178831"/>
                  </a:cubicBezTo>
                  <a:lnTo>
                    <a:pt x="975710" y="1176545"/>
                  </a:lnTo>
                  <a:lnTo>
                    <a:pt x="927581" y="1113299"/>
                  </a:lnTo>
                  <a:cubicBezTo>
                    <a:pt x="926352" y="1111394"/>
                    <a:pt x="922759" y="1105013"/>
                    <a:pt x="929756" y="1099488"/>
                  </a:cubicBezTo>
                  <a:cubicBezTo>
                    <a:pt x="931931" y="1097774"/>
                    <a:pt x="934200" y="1097107"/>
                    <a:pt x="936470" y="1097488"/>
                  </a:cubicBezTo>
                  <a:close/>
                  <a:moveTo>
                    <a:pt x="1051070" y="947279"/>
                  </a:moveTo>
                  <a:cubicBezTo>
                    <a:pt x="1052678" y="946803"/>
                    <a:pt x="1055042" y="946517"/>
                    <a:pt x="1057311" y="948041"/>
                  </a:cubicBezTo>
                  <a:lnTo>
                    <a:pt x="1131158" y="986046"/>
                  </a:lnTo>
                  <a:cubicBezTo>
                    <a:pt x="1131915" y="986332"/>
                    <a:pt x="1132482" y="986713"/>
                    <a:pt x="1132955" y="987189"/>
                  </a:cubicBezTo>
                  <a:cubicBezTo>
                    <a:pt x="1133711" y="987951"/>
                    <a:pt x="1134184" y="988808"/>
                    <a:pt x="1134468" y="989570"/>
                  </a:cubicBezTo>
                  <a:cubicBezTo>
                    <a:pt x="1135602" y="992332"/>
                    <a:pt x="1135413" y="995761"/>
                    <a:pt x="1133995" y="998905"/>
                  </a:cubicBezTo>
                  <a:cubicBezTo>
                    <a:pt x="1132860" y="1001476"/>
                    <a:pt x="1130969" y="1003286"/>
                    <a:pt x="1128700" y="1003953"/>
                  </a:cubicBezTo>
                  <a:cubicBezTo>
                    <a:pt x="1126620" y="1004524"/>
                    <a:pt x="1124445" y="1004143"/>
                    <a:pt x="1122365" y="1002715"/>
                  </a:cubicBezTo>
                  <a:lnTo>
                    <a:pt x="1049652" y="965281"/>
                  </a:lnTo>
                  <a:lnTo>
                    <a:pt x="1049747" y="965472"/>
                  </a:lnTo>
                  <a:lnTo>
                    <a:pt x="1048612" y="964710"/>
                  </a:lnTo>
                  <a:cubicBezTo>
                    <a:pt x="1044452" y="961948"/>
                    <a:pt x="1044073" y="956042"/>
                    <a:pt x="1045870" y="951661"/>
                  </a:cubicBezTo>
                  <a:cubicBezTo>
                    <a:pt x="1046626" y="949756"/>
                    <a:pt x="1048707" y="948041"/>
                    <a:pt x="1051070" y="947279"/>
                  </a:cubicBezTo>
                  <a:close/>
                  <a:moveTo>
                    <a:pt x="436180" y="942802"/>
                  </a:moveTo>
                  <a:lnTo>
                    <a:pt x="336236" y="1138827"/>
                  </a:lnTo>
                  <a:lnTo>
                    <a:pt x="405923" y="1176546"/>
                  </a:lnTo>
                  <a:lnTo>
                    <a:pt x="505867" y="980521"/>
                  </a:lnTo>
                  <a:close/>
                  <a:moveTo>
                    <a:pt x="594330" y="898221"/>
                  </a:moveTo>
                  <a:cubicBezTo>
                    <a:pt x="574420" y="898332"/>
                    <a:pt x="562435" y="913513"/>
                    <a:pt x="558534" y="919371"/>
                  </a:cubicBezTo>
                  <a:lnTo>
                    <a:pt x="532437" y="971282"/>
                  </a:lnTo>
                  <a:lnTo>
                    <a:pt x="569313" y="990141"/>
                  </a:lnTo>
                  <a:cubicBezTo>
                    <a:pt x="588603" y="1000428"/>
                    <a:pt x="607041" y="1001667"/>
                    <a:pt x="621697" y="993189"/>
                  </a:cubicBezTo>
                  <a:cubicBezTo>
                    <a:pt x="631152" y="986617"/>
                    <a:pt x="636069" y="979378"/>
                    <a:pt x="637109" y="977759"/>
                  </a:cubicBezTo>
                  <a:cubicBezTo>
                    <a:pt x="658857" y="936516"/>
                    <a:pt x="630207" y="912989"/>
                    <a:pt x="620940" y="906798"/>
                  </a:cubicBezTo>
                  <a:lnTo>
                    <a:pt x="616780" y="904131"/>
                  </a:lnTo>
                  <a:lnTo>
                    <a:pt x="616875" y="904036"/>
                  </a:lnTo>
                  <a:cubicBezTo>
                    <a:pt x="608483" y="899821"/>
                    <a:pt x="600966" y="898184"/>
                    <a:pt x="594330" y="898221"/>
                  </a:cubicBezTo>
                  <a:close/>
                  <a:moveTo>
                    <a:pt x="405363" y="802450"/>
                  </a:moveTo>
                  <a:cubicBezTo>
                    <a:pt x="383029" y="803160"/>
                    <a:pt x="369378" y="818430"/>
                    <a:pt x="361577" y="832788"/>
                  </a:cubicBezTo>
                  <a:cubicBezTo>
                    <a:pt x="357889" y="838313"/>
                    <a:pt x="354674" y="849076"/>
                    <a:pt x="357605" y="860982"/>
                  </a:cubicBezTo>
                  <a:cubicBezTo>
                    <a:pt x="359591" y="868984"/>
                    <a:pt x="363941" y="876413"/>
                    <a:pt x="370559" y="883080"/>
                  </a:cubicBezTo>
                  <a:cubicBezTo>
                    <a:pt x="375760" y="888224"/>
                    <a:pt x="382284" y="892986"/>
                    <a:pt x="390132" y="897273"/>
                  </a:cubicBezTo>
                  <a:lnTo>
                    <a:pt x="426819" y="916037"/>
                  </a:lnTo>
                  <a:lnTo>
                    <a:pt x="426819" y="916132"/>
                  </a:lnTo>
                  <a:lnTo>
                    <a:pt x="454051" y="866697"/>
                  </a:lnTo>
                  <a:lnTo>
                    <a:pt x="454713" y="865269"/>
                  </a:lnTo>
                  <a:cubicBezTo>
                    <a:pt x="464830" y="836694"/>
                    <a:pt x="451498" y="820406"/>
                    <a:pt x="438544" y="811738"/>
                  </a:cubicBezTo>
                  <a:lnTo>
                    <a:pt x="433911" y="808595"/>
                  </a:lnTo>
                  <a:lnTo>
                    <a:pt x="430696" y="807166"/>
                  </a:lnTo>
                  <a:cubicBezTo>
                    <a:pt x="421217" y="803595"/>
                    <a:pt x="412808" y="802213"/>
                    <a:pt x="405363" y="802450"/>
                  </a:cubicBezTo>
                  <a:close/>
                  <a:moveTo>
                    <a:pt x="1119623" y="759446"/>
                  </a:moveTo>
                  <a:lnTo>
                    <a:pt x="1284337" y="776591"/>
                  </a:lnTo>
                  <a:cubicBezTo>
                    <a:pt x="1286701" y="776686"/>
                    <a:pt x="1288592" y="777639"/>
                    <a:pt x="1290010" y="779068"/>
                  </a:cubicBezTo>
                  <a:cubicBezTo>
                    <a:pt x="1292090" y="781163"/>
                    <a:pt x="1293130" y="784402"/>
                    <a:pt x="1292941" y="787545"/>
                  </a:cubicBezTo>
                  <a:cubicBezTo>
                    <a:pt x="1292847" y="790879"/>
                    <a:pt x="1291239" y="792784"/>
                    <a:pt x="1289916" y="793927"/>
                  </a:cubicBezTo>
                  <a:cubicBezTo>
                    <a:pt x="1287930" y="795546"/>
                    <a:pt x="1285282" y="796308"/>
                    <a:pt x="1282351" y="796308"/>
                  </a:cubicBezTo>
                  <a:lnTo>
                    <a:pt x="1282446" y="796403"/>
                  </a:lnTo>
                  <a:lnTo>
                    <a:pt x="1120852" y="779544"/>
                  </a:lnTo>
                  <a:lnTo>
                    <a:pt x="1109978" y="772210"/>
                  </a:lnTo>
                  <a:cubicBezTo>
                    <a:pt x="1109600" y="771162"/>
                    <a:pt x="1109316" y="769828"/>
                    <a:pt x="1109316" y="768304"/>
                  </a:cubicBezTo>
                  <a:cubicBezTo>
                    <a:pt x="1109411" y="764971"/>
                    <a:pt x="1111018" y="763066"/>
                    <a:pt x="1112342" y="761923"/>
                  </a:cubicBezTo>
                  <a:cubicBezTo>
                    <a:pt x="1114422" y="760208"/>
                    <a:pt x="1117164" y="759351"/>
                    <a:pt x="1119623" y="759446"/>
                  </a:cubicBezTo>
                  <a:close/>
                  <a:moveTo>
                    <a:pt x="10779" y="657433"/>
                  </a:moveTo>
                  <a:lnTo>
                    <a:pt x="90489" y="661528"/>
                  </a:lnTo>
                  <a:cubicBezTo>
                    <a:pt x="95311" y="662767"/>
                    <a:pt x="99944" y="666291"/>
                    <a:pt x="100039" y="671815"/>
                  </a:cubicBezTo>
                  <a:cubicBezTo>
                    <a:pt x="98715" y="676769"/>
                    <a:pt x="94933" y="681531"/>
                    <a:pt x="89165" y="681245"/>
                  </a:cubicBezTo>
                  <a:lnTo>
                    <a:pt x="89165" y="681340"/>
                  </a:lnTo>
                  <a:lnTo>
                    <a:pt x="11252" y="677340"/>
                  </a:lnTo>
                  <a:lnTo>
                    <a:pt x="662" y="670196"/>
                  </a:lnTo>
                  <a:cubicBezTo>
                    <a:pt x="284" y="669244"/>
                    <a:pt x="0" y="668101"/>
                    <a:pt x="0" y="666767"/>
                  </a:cubicBezTo>
                  <a:cubicBezTo>
                    <a:pt x="1324" y="661719"/>
                    <a:pt x="5106" y="657147"/>
                    <a:pt x="10779" y="657433"/>
                  </a:cubicBezTo>
                  <a:close/>
                  <a:moveTo>
                    <a:pt x="1175410" y="511796"/>
                  </a:moveTo>
                  <a:cubicBezTo>
                    <a:pt x="1180705" y="511987"/>
                    <a:pt x="1187040" y="515320"/>
                    <a:pt x="1187986" y="519892"/>
                  </a:cubicBezTo>
                  <a:cubicBezTo>
                    <a:pt x="1188648" y="522845"/>
                    <a:pt x="1188080" y="526274"/>
                    <a:pt x="1186662" y="528941"/>
                  </a:cubicBezTo>
                  <a:cubicBezTo>
                    <a:pt x="1185905" y="530370"/>
                    <a:pt x="1184298" y="532751"/>
                    <a:pt x="1181461" y="533323"/>
                  </a:cubicBezTo>
                  <a:lnTo>
                    <a:pt x="1106763" y="556659"/>
                  </a:lnTo>
                  <a:lnTo>
                    <a:pt x="1104872" y="557516"/>
                  </a:lnTo>
                  <a:cubicBezTo>
                    <a:pt x="1102792" y="558754"/>
                    <a:pt x="1102697" y="558849"/>
                    <a:pt x="1098159" y="555801"/>
                  </a:cubicBezTo>
                  <a:cubicBezTo>
                    <a:pt x="1096740" y="554849"/>
                    <a:pt x="1095795" y="554182"/>
                    <a:pt x="1095133" y="553706"/>
                  </a:cubicBezTo>
                  <a:lnTo>
                    <a:pt x="1094944" y="553611"/>
                  </a:lnTo>
                  <a:lnTo>
                    <a:pt x="1095795" y="552373"/>
                  </a:lnTo>
                  <a:lnTo>
                    <a:pt x="1093525" y="547515"/>
                  </a:lnTo>
                  <a:cubicBezTo>
                    <a:pt x="1093242" y="546562"/>
                    <a:pt x="1092769" y="545229"/>
                    <a:pt x="1093525" y="543133"/>
                  </a:cubicBezTo>
                  <a:cubicBezTo>
                    <a:pt x="1094755" y="539704"/>
                    <a:pt x="1098726" y="536275"/>
                    <a:pt x="1102886" y="534466"/>
                  </a:cubicBezTo>
                  <a:close/>
                  <a:moveTo>
                    <a:pt x="52572" y="425404"/>
                  </a:moveTo>
                  <a:cubicBezTo>
                    <a:pt x="54179" y="424928"/>
                    <a:pt x="56543" y="424642"/>
                    <a:pt x="58812" y="426166"/>
                  </a:cubicBezTo>
                  <a:lnTo>
                    <a:pt x="133511" y="464838"/>
                  </a:lnTo>
                  <a:lnTo>
                    <a:pt x="134267" y="465219"/>
                  </a:lnTo>
                  <a:cubicBezTo>
                    <a:pt x="135023" y="465504"/>
                    <a:pt x="135591" y="465885"/>
                    <a:pt x="136064" y="466362"/>
                  </a:cubicBezTo>
                  <a:cubicBezTo>
                    <a:pt x="136820" y="467124"/>
                    <a:pt x="137293" y="467981"/>
                    <a:pt x="137576" y="468743"/>
                  </a:cubicBezTo>
                  <a:cubicBezTo>
                    <a:pt x="138711" y="471505"/>
                    <a:pt x="138522" y="474934"/>
                    <a:pt x="137104" y="478077"/>
                  </a:cubicBezTo>
                  <a:cubicBezTo>
                    <a:pt x="135780" y="481030"/>
                    <a:pt x="133227" y="482173"/>
                    <a:pt x="131809" y="482554"/>
                  </a:cubicBezTo>
                  <a:cubicBezTo>
                    <a:pt x="129539" y="483221"/>
                    <a:pt x="127081" y="482935"/>
                    <a:pt x="125473" y="481887"/>
                  </a:cubicBezTo>
                  <a:lnTo>
                    <a:pt x="51248" y="443406"/>
                  </a:lnTo>
                  <a:lnTo>
                    <a:pt x="51248" y="443597"/>
                  </a:lnTo>
                  <a:lnTo>
                    <a:pt x="50113" y="442835"/>
                  </a:lnTo>
                  <a:cubicBezTo>
                    <a:pt x="46047" y="440073"/>
                    <a:pt x="45575" y="434167"/>
                    <a:pt x="47371" y="429786"/>
                  </a:cubicBezTo>
                  <a:cubicBezTo>
                    <a:pt x="48128" y="427881"/>
                    <a:pt x="50208" y="426166"/>
                    <a:pt x="52572" y="425404"/>
                  </a:cubicBezTo>
                  <a:close/>
                  <a:moveTo>
                    <a:pt x="592397" y="414781"/>
                  </a:moveTo>
                  <a:cubicBezTo>
                    <a:pt x="615557" y="414200"/>
                    <a:pt x="638976" y="416427"/>
                    <a:pt x="662166" y="421594"/>
                  </a:cubicBezTo>
                  <a:lnTo>
                    <a:pt x="662261" y="421594"/>
                  </a:lnTo>
                  <a:cubicBezTo>
                    <a:pt x="663868" y="421880"/>
                    <a:pt x="665097" y="422737"/>
                    <a:pt x="666043" y="423690"/>
                  </a:cubicBezTo>
                  <a:cubicBezTo>
                    <a:pt x="666705" y="424356"/>
                    <a:pt x="667177" y="425118"/>
                    <a:pt x="667556" y="425690"/>
                  </a:cubicBezTo>
                  <a:cubicBezTo>
                    <a:pt x="668974" y="428071"/>
                    <a:pt x="669447" y="430833"/>
                    <a:pt x="668974" y="433310"/>
                  </a:cubicBezTo>
                  <a:cubicBezTo>
                    <a:pt x="668028" y="437882"/>
                    <a:pt x="662355" y="441216"/>
                    <a:pt x="657438" y="440168"/>
                  </a:cubicBezTo>
                  <a:cubicBezTo>
                    <a:pt x="571015" y="420356"/>
                    <a:pt x="481566" y="444835"/>
                    <a:pt x="418026" y="505700"/>
                  </a:cubicBezTo>
                  <a:cubicBezTo>
                    <a:pt x="413298" y="510558"/>
                    <a:pt x="408097" y="507986"/>
                    <a:pt x="406112" y="506652"/>
                  </a:cubicBezTo>
                  <a:lnTo>
                    <a:pt x="403748" y="505033"/>
                  </a:lnTo>
                  <a:cubicBezTo>
                    <a:pt x="402235" y="503509"/>
                    <a:pt x="401478" y="501604"/>
                    <a:pt x="401478" y="499413"/>
                  </a:cubicBezTo>
                  <a:cubicBezTo>
                    <a:pt x="401384" y="496746"/>
                    <a:pt x="402519" y="493889"/>
                    <a:pt x="404126" y="492270"/>
                  </a:cubicBezTo>
                  <a:lnTo>
                    <a:pt x="404221" y="492174"/>
                  </a:lnTo>
                  <a:cubicBezTo>
                    <a:pt x="455777" y="443525"/>
                    <a:pt x="522917" y="416522"/>
                    <a:pt x="592397" y="414781"/>
                  </a:cubicBezTo>
                  <a:close/>
                  <a:moveTo>
                    <a:pt x="627599" y="327768"/>
                  </a:moveTo>
                  <a:cubicBezTo>
                    <a:pt x="484734" y="317843"/>
                    <a:pt x="341059" y="390495"/>
                    <a:pt x="269291" y="522940"/>
                  </a:cubicBezTo>
                  <a:cubicBezTo>
                    <a:pt x="228255" y="602569"/>
                    <a:pt x="217475" y="694581"/>
                    <a:pt x="239128" y="781830"/>
                  </a:cubicBezTo>
                  <a:cubicBezTo>
                    <a:pt x="261349" y="872889"/>
                    <a:pt x="245085" y="966901"/>
                    <a:pt x="227498" y="1029861"/>
                  </a:cubicBezTo>
                  <a:lnTo>
                    <a:pt x="227309" y="1030051"/>
                  </a:lnTo>
                  <a:cubicBezTo>
                    <a:pt x="222203" y="1049006"/>
                    <a:pt x="227120" y="1068913"/>
                    <a:pt x="239412" y="1081296"/>
                  </a:cubicBezTo>
                  <a:cubicBezTo>
                    <a:pt x="241303" y="1083201"/>
                    <a:pt x="243478" y="1085011"/>
                    <a:pt x="245747" y="1086534"/>
                  </a:cubicBezTo>
                  <a:lnTo>
                    <a:pt x="254257" y="1092249"/>
                  </a:lnTo>
                  <a:lnTo>
                    <a:pt x="315812" y="1125587"/>
                  </a:lnTo>
                  <a:lnTo>
                    <a:pt x="415851" y="929372"/>
                  </a:lnTo>
                  <a:lnTo>
                    <a:pt x="378880" y="910417"/>
                  </a:lnTo>
                  <a:cubicBezTo>
                    <a:pt x="356849" y="898797"/>
                    <a:pt x="342760" y="883652"/>
                    <a:pt x="337182" y="865364"/>
                  </a:cubicBezTo>
                  <a:cubicBezTo>
                    <a:pt x="331319" y="845933"/>
                    <a:pt x="336614" y="827931"/>
                    <a:pt x="340869" y="820025"/>
                  </a:cubicBezTo>
                  <a:cubicBezTo>
                    <a:pt x="350325" y="800975"/>
                    <a:pt x="363941" y="788402"/>
                    <a:pt x="381433" y="782592"/>
                  </a:cubicBezTo>
                  <a:cubicBezTo>
                    <a:pt x="402897" y="775448"/>
                    <a:pt x="424834" y="780211"/>
                    <a:pt x="438166" y="786973"/>
                  </a:cubicBezTo>
                  <a:cubicBezTo>
                    <a:pt x="480243" y="808976"/>
                    <a:pt x="479959" y="848981"/>
                    <a:pt x="469558" y="870412"/>
                  </a:cubicBezTo>
                  <a:lnTo>
                    <a:pt x="443083" y="922705"/>
                  </a:lnTo>
                  <a:lnTo>
                    <a:pt x="512770" y="960424"/>
                  </a:lnTo>
                  <a:lnTo>
                    <a:pt x="539245" y="908322"/>
                  </a:lnTo>
                  <a:cubicBezTo>
                    <a:pt x="543973" y="901464"/>
                    <a:pt x="575460" y="858982"/>
                    <a:pt x="625479" y="885176"/>
                  </a:cubicBezTo>
                  <a:cubicBezTo>
                    <a:pt x="648834" y="897273"/>
                    <a:pt x="681266" y="931944"/>
                    <a:pt x="654886" y="985093"/>
                  </a:cubicBezTo>
                  <a:lnTo>
                    <a:pt x="654602" y="985570"/>
                  </a:lnTo>
                  <a:cubicBezTo>
                    <a:pt x="647416" y="997761"/>
                    <a:pt x="638055" y="1004905"/>
                    <a:pt x="631152" y="1008906"/>
                  </a:cubicBezTo>
                  <a:cubicBezTo>
                    <a:pt x="619617" y="1016335"/>
                    <a:pt x="594938" y="1025765"/>
                    <a:pt x="558912" y="1005953"/>
                  </a:cubicBezTo>
                  <a:lnTo>
                    <a:pt x="521942" y="986998"/>
                  </a:lnTo>
                  <a:lnTo>
                    <a:pt x="422092" y="1182832"/>
                  </a:lnTo>
                  <a:lnTo>
                    <a:pt x="483269" y="1215789"/>
                  </a:lnTo>
                  <a:lnTo>
                    <a:pt x="484971" y="1215979"/>
                  </a:lnTo>
                  <a:cubicBezTo>
                    <a:pt x="506151" y="1218646"/>
                    <a:pt x="525251" y="1211693"/>
                    <a:pt x="537543" y="1196929"/>
                  </a:cubicBezTo>
                  <a:cubicBezTo>
                    <a:pt x="600233" y="1122063"/>
                    <a:pt x="665854" y="1071009"/>
                    <a:pt x="732704" y="1045005"/>
                  </a:cubicBezTo>
                  <a:cubicBezTo>
                    <a:pt x="815345" y="1011382"/>
                    <a:pt x="883613" y="948993"/>
                    <a:pt x="924934" y="869269"/>
                  </a:cubicBezTo>
                  <a:cubicBezTo>
                    <a:pt x="1016936" y="691914"/>
                    <a:pt x="949613" y="470457"/>
                    <a:pt x="775727" y="373112"/>
                  </a:cubicBezTo>
                  <a:lnTo>
                    <a:pt x="777145" y="370921"/>
                  </a:lnTo>
                  <a:lnTo>
                    <a:pt x="767500" y="366063"/>
                  </a:lnTo>
                  <a:cubicBezTo>
                    <a:pt x="722752" y="343560"/>
                    <a:pt x="675221" y="331077"/>
                    <a:pt x="627599" y="327768"/>
                  </a:cubicBezTo>
                  <a:close/>
                  <a:moveTo>
                    <a:pt x="616935" y="308519"/>
                  </a:moveTo>
                  <a:cubicBezTo>
                    <a:pt x="665582" y="310467"/>
                    <a:pt x="714290" y="321748"/>
                    <a:pt x="760314" y="343299"/>
                  </a:cubicBezTo>
                  <a:lnTo>
                    <a:pt x="794827" y="361968"/>
                  </a:lnTo>
                  <a:cubicBezTo>
                    <a:pt x="970888" y="464552"/>
                    <a:pt x="1037265" y="696676"/>
                    <a:pt x="942805" y="879366"/>
                  </a:cubicBezTo>
                  <a:cubicBezTo>
                    <a:pt x="900539" y="962709"/>
                    <a:pt x="828299" y="1028241"/>
                    <a:pt x="739701" y="1063865"/>
                  </a:cubicBezTo>
                  <a:cubicBezTo>
                    <a:pt x="676822" y="1087773"/>
                    <a:pt x="614132" y="1136826"/>
                    <a:pt x="553523" y="1209693"/>
                  </a:cubicBezTo>
                  <a:cubicBezTo>
                    <a:pt x="544446" y="1220551"/>
                    <a:pt x="531870" y="1228362"/>
                    <a:pt x="516174" y="1232838"/>
                  </a:cubicBezTo>
                  <a:lnTo>
                    <a:pt x="506245" y="1235696"/>
                  </a:lnTo>
                  <a:lnTo>
                    <a:pt x="509933" y="1245411"/>
                  </a:lnTo>
                  <a:cubicBezTo>
                    <a:pt x="514850" y="1258270"/>
                    <a:pt x="514094" y="1273129"/>
                    <a:pt x="508042" y="1285321"/>
                  </a:cubicBezTo>
                  <a:lnTo>
                    <a:pt x="505773" y="1288941"/>
                  </a:lnTo>
                  <a:cubicBezTo>
                    <a:pt x="499721" y="1300657"/>
                    <a:pt x="489604" y="1309134"/>
                    <a:pt x="474948" y="1314753"/>
                  </a:cubicBezTo>
                  <a:lnTo>
                    <a:pt x="466154" y="1318182"/>
                  </a:lnTo>
                  <a:lnTo>
                    <a:pt x="469558" y="1327041"/>
                  </a:lnTo>
                  <a:cubicBezTo>
                    <a:pt x="474097" y="1338852"/>
                    <a:pt x="472868" y="1352568"/>
                    <a:pt x="466154" y="1365903"/>
                  </a:cubicBezTo>
                  <a:lnTo>
                    <a:pt x="463885" y="1369522"/>
                  </a:lnTo>
                  <a:cubicBezTo>
                    <a:pt x="457455" y="1382095"/>
                    <a:pt x="445541" y="1391525"/>
                    <a:pt x="431264" y="1395621"/>
                  </a:cubicBezTo>
                  <a:lnTo>
                    <a:pt x="421997" y="1398288"/>
                  </a:lnTo>
                  <a:lnTo>
                    <a:pt x="424739" y="1407527"/>
                  </a:lnTo>
                  <a:cubicBezTo>
                    <a:pt x="428049" y="1418766"/>
                    <a:pt x="426630" y="1432863"/>
                    <a:pt x="420957" y="1444579"/>
                  </a:cubicBezTo>
                  <a:lnTo>
                    <a:pt x="418688" y="1448104"/>
                  </a:lnTo>
                  <a:cubicBezTo>
                    <a:pt x="412353" y="1460486"/>
                    <a:pt x="401573" y="1469535"/>
                    <a:pt x="388430" y="1473726"/>
                  </a:cubicBezTo>
                  <a:lnTo>
                    <a:pt x="388525" y="1473821"/>
                  </a:lnTo>
                  <a:cubicBezTo>
                    <a:pt x="375382" y="1478012"/>
                    <a:pt x="361388" y="1476679"/>
                    <a:pt x="348812" y="1470202"/>
                  </a:cubicBezTo>
                  <a:cubicBezTo>
                    <a:pt x="348812" y="1470202"/>
                    <a:pt x="296239" y="1444103"/>
                    <a:pt x="296239" y="1444103"/>
                  </a:cubicBezTo>
                  <a:lnTo>
                    <a:pt x="296239" y="1459438"/>
                  </a:lnTo>
                  <a:cubicBezTo>
                    <a:pt x="296239" y="1466677"/>
                    <a:pt x="294727" y="1472392"/>
                    <a:pt x="291606" y="1477155"/>
                  </a:cubicBezTo>
                  <a:lnTo>
                    <a:pt x="291039" y="1478107"/>
                  </a:lnTo>
                  <a:cubicBezTo>
                    <a:pt x="284704" y="1490585"/>
                    <a:pt x="273924" y="1499634"/>
                    <a:pt x="260781" y="1503825"/>
                  </a:cubicBezTo>
                  <a:cubicBezTo>
                    <a:pt x="247638" y="1508016"/>
                    <a:pt x="233550" y="1506778"/>
                    <a:pt x="221163" y="1500300"/>
                  </a:cubicBezTo>
                  <a:lnTo>
                    <a:pt x="177951" y="1478107"/>
                  </a:lnTo>
                  <a:lnTo>
                    <a:pt x="172184" y="1474202"/>
                  </a:lnTo>
                  <a:cubicBezTo>
                    <a:pt x="160742" y="1466582"/>
                    <a:pt x="153840" y="1457724"/>
                    <a:pt x="150341" y="1445817"/>
                  </a:cubicBezTo>
                  <a:cubicBezTo>
                    <a:pt x="145803" y="1433911"/>
                    <a:pt x="147127" y="1419910"/>
                    <a:pt x="154029" y="1406479"/>
                  </a:cubicBezTo>
                  <a:lnTo>
                    <a:pt x="154502" y="1405336"/>
                  </a:lnTo>
                  <a:cubicBezTo>
                    <a:pt x="156582" y="1399336"/>
                    <a:pt x="164146" y="1392382"/>
                    <a:pt x="166983" y="1389811"/>
                  </a:cubicBezTo>
                  <a:lnTo>
                    <a:pt x="177290" y="1380381"/>
                  </a:lnTo>
                  <a:lnTo>
                    <a:pt x="126419" y="1355140"/>
                  </a:lnTo>
                  <a:lnTo>
                    <a:pt x="120651" y="1351329"/>
                  </a:lnTo>
                  <a:cubicBezTo>
                    <a:pt x="109210" y="1343614"/>
                    <a:pt x="102308" y="1334851"/>
                    <a:pt x="98809" y="1322945"/>
                  </a:cubicBezTo>
                  <a:cubicBezTo>
                    <a:pt x="94270" y="1311134"/>
                    <a:pt x="95500" y="1297418"/>
                    <a:pt x="102213" y="1284083"/>
                  </a:cubicBezTo>
                  <a:lnTo>
                    <a:pt x="104482" y="1280463"/>
                  </a:lnTo>
                  <a:cubicBezTo>
                    <a:pt x="111196" y="1267414"/>
                    <a:pt x="120651" y="1258746"/>
                    <a:pt x="131998" y="1255317"/>
                  </a:cubicBezTo>
                  <a:lnTo>
                    <a:pt x="138900" y="1251222"/>
                  </a:lnTo>
                  <a:lnTo>
                    <a:pt x="137104" y="1242554"/>
                  </a:lnTo>
                  <a:cubicBezTo>
                    <a:pt x="133889" y="1231315"/>
                    <a:pt x="133983" y="1215027"/>
                    <a:pt x="140129" y="1202739"/>
                  </a:cubicBezTo>
                  <a:lnTo>
                    <a:pt x="142399" y="1199120"/>
                  </a:lnTo>
                  <a:cubicBezTo>
                    <a:pt x="148356" y="1187404"/>
                    <a:pt x="158473" y="1178927"/>
                    <a:pt x="173129" y="1173307"/>
                  </a:cubicBezTo>
                  <a:lnTo>
                    <a:pt x="181923" y="1169878"/>
                  </a:lnTo>
                  <a:lnTo>
                    <a:pt x="178519" y="1161020"/>
                  </a:lnTo>
                  <a:cubicBezTo>
                    <a:pt x="174075" y="1149209"/>
                    <a:pt x="175304" y="1135493"/>
                    <a:pt x="182017" y="1122158"/>
                  </a:cubicBezTo>
                  <a:lnTo>
                    <a:pt x="184381" y="1118443"/>
                  </a:lnTo>
                  <a:cubicBezTo>
                    <a:pt x="189676" y="1107680"/>
                    <a:pt x="197997" y="1099870"/>
                    <a:pt x="209154" y="1095202"/>
                  </a:cubicBezTo>
                  <a:lnTo>
                    <a:pt x="217854" y="1091487"/>
                  </a:lnTo>
                  <a:lnTo>
                    <a:pt x="214166" y="1082724"/>
                  </a:lnTo>
                  <a:cubicBezTo>
                    <a:pt x="205656" y="1062246"/>
                    <a:pt x="204048" y="1044720"/>
                    <a:pt x="209249" y="1028813"/>
                  </a:cubicBezTo>
                  <a:cubicBezTo>
                    <a:pt x="223527" y="978140"/>
                    <a:pt x="244140" y="879937"/>
                    <a:pt x="221068" y="791545"/>
                  </a:cubicBezTo>
                  <a:cubicBezTo>
                    <a:pt x="199132" y="701248"/>
                    <a:pt x="210667" y="604665"/>
                    <a:pt x="253595" y="519702"/>
                  </a:cubicBezTo>
                  <a:lnTo>
                    <a:pt x="254824" y="517701"/>
                  </a:lnTo>
                  <a:cubicBezTo>
                    <a:pt x="325599" y="380827"/>
                    <a:pt x="470994" y="302674"/>
                    <a:pt x="616935" y="308519"/>
                  </a:cubicBezTo>
                  <a:close/>
                  <a:moveTo>
                    <a:pt x="1132671" y="256716"/>
                  </a:moveTo>
                  <a:cubicBezTo>
                    <a:pt x="1134279" y="256907"/>
                    <a:pt x="1135792" y="257669"/>
                    <a:pt x="1137210" y="259098"/>
                  </a:cubicBezTo>
                  <a:cubicBezTo>
                    <a:pt x="1137777" y="259574"/>
                    <a:pt x="1138250" y="260241"/>
                    <a:pt x="1138723" y="260907"/>
                  </a:cubicBezTo>
                  <a:cubicBezTo>
                    <a:pt x="1140803" y="263574"/>
                    <a:pt x="1141748" y="266813"/>
                    <a:pt x="1141276" y="269766"/>
                  </a:cubicBezTo>
                  <a:cubicBezTo>
                    <a:pt x="1140898" y="271956"/>
                    <a:pt x="1139857" y="273766"/>
                    <a:pt x="1137683" y="275290"/>
                  </a:cubicBezTo>
                  <a:lnTo>
                    <a:pt x="1013721" y="374826"/>
                  </a:lnTo>
                  <a:cubicBezTo>
                    <a:pt x="1009466" y="377112"/>
                    <a:pt x="1004266" y="377303"/>
                    <a:pt x="1001335" y="375398"/>
                  </a:cubicBezTo>
                  <a:lnTo>
                    <a:pt x="998120" y="373207"/>
                  </a:lnTo>
                  <a:cubicBezTo>
                    <a:pt x="996607" y="370731"/>
                    <a:pt x="995945" y="367968"/>
                    <a:pt x="996323" y="365397"/>
                  </a:cubicBezTo>
                  <a:cubicBezTo>
                    <a:pt x="996702" y="363206"/>
                    <a:pt x="997742" y="361396"/>
                    <a:pt x="999916" y="359872"/>
                  </a:cubicBezTo>
                  <a:lnTo>
                    <a:pt x="1124729" y="259574"/>
                  </a:lnTo>
                  <a:lnTo>
                    <a:pt x="1124729" y="259764"/>
                  </a:lnTo>
                  <a:cubicBezTo>
                    <a:pt x="1126620" y="258145"/>
                    <a:pt x="1129551" y="256335"/>
                    <a:pt x="1132671" y="256716"/>
                  </a:cubicBezTo>
                  <a:close/>
                  <a:moveTo>
                    <a:pt x="135118" y="173849"/>
                  </a:moveTo>
                  <a:cubicBezTo>
                    <a:pt x="136253" y="173944"/>
                    <a:pt x="138616" y="174230"/>
                    <a:pt x="140508" y="176135"/>
                  </a:cubicBezTo>
                  <a:cubicBezTo>
                    <a:pt x="140791" y="176421"/>
                    <a:pt x="141264" y="177088"/>
                    <a:pt x="141264" y="177088"/>
                  </a:cubicBezTo>
                  <a:lnTo>
                    <a:pt x="247354" y="304532"/>
                  </a:lnTo>
                  <a:cubicBezTo>
                    <a:pt x="249056" y="306913"/>
                    <a:pt x="249907" y="310342"/>
                    <a:pt x="249718" y="313390"/>
                  </a:cubicBezTo>
                  <a:cubicBezTo>
                    <a:pt x="249624" y="314629"/>
                    <a:pt x="249246" y="317581"/>
                    <a:pt x="247260" y="319010"/>
                  </a:cubicBezTo>
                  <a:lnTo>
                    <a:pt x="246220" y="319772"/>
                  </a:lnTo>
                  <a:lnTo>
                    <a:pt x="246220" y="319867"/>
                  </a:lnTo>
                  <a:cubicBezTo>
                    <a:pt x="244140" y="321772"/>
                    <a:pt x="238088" y="321582"/>
                    <a:pt x="234968" y="319486"/>
                  </a:cubicBezTo>
                  <a:lnTo>
                    <a:pt x="231469" y="317105"/>
                  </a:lnTo>
                  <a:lnTo>
                    <a:pt x="126230" y="190708"/>
                  </a:lnTo>
                  <a:cubicBezTo>
                    <a:pt x="124528" y="188327"/>
                    <a:pt x="123677" y="184898"/>
                    <a:pt x="123866" y="181850"/>
                  </a:cubicBezTo>
                  <a:cubicBezTo>
                    <a:pt x="123960" y="180612"/>
                    <a:pt x="124339" y="177659"/>
                    <a:pt x="126324" y="176230"/>
                  </a:cubicBezTo>
                  <a:cubicBezTo>
                    <a:pt x="128688" y="174516"/>
                    <a:pt x="132092" y="173659"/>
                    <a:pt x="135118" y="173849"/>
                  </a:cubicBezTo>
                  <a:close/>
                  <a:moveTo>
                    <a:pt x="869620" y="145655"/>
                  </a:moveTo>
                  <a:cubicBezTo>
                    <a:pt x="871227" y="145179"/>
                    <a:pt x="873591" y="144893"/>
                    <a:pt x="875860" y="146417"/>
                  </a:cubicBezTo>
                  <a:lnTo>
                    <a:pt x="877468" y="147274"/>
                  </a:lnTo>
                  <a:cubicBezTo>
                    <a:pt x="878224" y="147560"/>
                    <a:pt x="878791" y="147941"/>
                    <a:pt x="879264" y="148417"/>
                  </a:cubicBezTo>
                  <a:cubicBezTo>
                    <a:pt x="880021" y="149179"/>
                    <a:pt x="880493" y="150037"/>
                    <a:pt x="880777" y="150799"/>
                  </a:cubicBezTo>
                  <a:cubicBezTo>
                    <a:pt x="881912" y="153561"/>
                    <a:pt x="881723" y="156895"/>
                    <a:pt x="880493" y="159657"/>
                  </a:cubicBezTo>
                  <a:lnTo>
                    <a:pt x="842293" y="234714"/>
                  </a:lnTo>
                  <a:cubicBezTo>
                    <a:pt x="841537" y="236619"/>
                    <a:pt x="839457" y="238333"/>
                    <a:pt x="837093" y="239095"/>
                  </a:cubicBezTo>
                  <a:lnTo>
                    <a:pt x="837187" y="239191"/>
                  </a:lnTo>
                  <a:cubicBezTo>
                    <a:pt x="835580" y="239667"/>
                    <a:pt x="833216" y="239953"/>
                    <a:pt x="830947" y="238429"/>
                  </a:cubicBezTo>
                  <a:lnTo>
                    <a:pt x="829339" y="237381"/>
                  </a:lnTo>
                  <a:cubicBezTo>
                    <a:pt x="827354" y="236047"/>
                    <a:pt x="825841" y="233857"/>
                    <a:pt x="825179" y="231475"/>
                  </a:cubicBezTo>
                  <a:cubicBezTo>
                    <a:pt x="824801" y="230237"/>
                    <a:pt x="824422" y="227951"/>
                    <a:pt x="825652" y="226046"/>
                  </a:cubicBezTo>
                  <a:lnTo>
                    <a:pt x="864419" y="150037"/>
                  </a:lnTo>
                  <a:cubicBezTo>
                    <a:pt x="865176" y="148132"/>
                    <a:pt x="867256" y="146417"/>
                    <a:pt x="869620" y="145655"/>
                  </a:cubicBezTo>
                  <a:close/>
                  <a:moveTo>
                    <a:pt x="397791" y="111079"/>
                  </a:moveTo>
                  <a:cubicBezTo>
                    <a:pt x="402141" y="109841"/>
                    <a:pt x="407247" y="112699"/>
                    <a:pt x="409327" y="117080"/>
                  </a:cubicBezTo>
                  <a:lnTo>
                    <a:pt x="437882" y="192804"/>
                  </a:lnTo>
                  <a:cubicBezTo>
                    <a:pt x="439395" y="197185"/>
                    <a:pt x="436559" y="202519"/>
                    <a:pt x="430696" y="205377"/>
                  </a:cubicBezTo>
                  <a:cubicBezTo>
                    <a:pt x="428711" y="206520"/>
                    <a:pt x="428522" y="206615"/>
                    <a:pt x="424550" y="204043"/>
                  </a:cubicBezTo>
                  <a:cubicBezTo>
                    <a:pt x="424077" y="203567"/>
                    <a:pt x="423699" y="202805"/>
                    <a:pt x="423321" y="202138"/>
                  </a:cubicBezTo>
                  <a:cubicBezTo>
                    <a:pt x="422375" y="200519"/>
                    <a:pt x="421146" y="198519"/>
                    <a:pt x="419444" y="196614"/>
                  </a:cubicBezTo>
                  <a:lnTo>
                    <a:pt x="391740" y="123176"/>
                  </a:lnTo>
                  <a:cubicBezTo>
                    <a:pt x="390227" y="118890"/>
                    <a:pt x="392874" y="113651"/>
                    <a:pt x="397791" y="111079"/>
                  </a:cubicBezTo>
                  <a:close/>
                  <a:moveTo>
                    <a:pt x="642971" y="18"/>
                  </a:moveTo>
                  <a:cubicBezTo>
                    <a:pt x="649023" y="304"/>
                    <a:pt x="651860" y="5733"/>
                    <a:pt x="651670" y="10591"/>
                  </a:cubicBezTo>
                  <a:lnTo>
                    <a:pt x="637771" y="171658"/>
                  </a:lnTo>
                  <a:cubicBezTo>
                    <a:pt x="637676" y="174992"/>
                    <a:pt x="636069" y="176897"/>
                    <a:pt x="634745" y="178040"/>
                  </a:cubicBezTo>
                  <a:lnTo>
                    <a:pt x="634651" y="178040"/>
                  </a:lnTo>
                  <a:cubicBezTo>
                    <a:pt x="633138" y="179278"/>
                    <a:pt x="631247" y="180040"/>
                    <a:pt x="629166" y="180326"/>
                  </a:cubicBezTo>
                  <a:lnTo>
                    <a:pt x="618860" y="173468"/>
                  </a:lnTo>
                  <a:cubicBezTo>
                    <a:pt x="618482" y="172325"/>
                    <a:pt x="618198" y="170992"/>
                    <a:pt x="618198" y="169372"/>
                  </a:cubicBezTo>
                  <a:lnTo>
                    <a:pt x="632098" y="8781"/>
                  </a:lnTo>
                  <a:cubicBezTo>
                    <a:pt x="632381" y="2685"/>
                    <a:pt x="637771" y="-268"/>
                    <a:pt x="642971" y="18"/>
                  </a:cubicBezTo>
                  <a:close/>
                </a:path>
              </a:pathLst>
            </a:custGeom>
            <a:solidFill>
              <a:srgbClr val="869DAE"/>
            </a:solidFill>
            <a:ln w="9455" cap="flat">
              <a:noFill/>
              <a:prstDash val="solid"/>
              <a:miter/>
            </a:ln>
          </p:spPr>
          <p:txBody>
            <a:bodyPr rtlCol="0" anchor="ctr"/>
            <a:lstStyle/>
            <a:p>
              <a:endParaRPr lang="en-GB"/>
            </a:p>
          </p:txBody>
        </p:sp>
      </p:grpSp>
      <p:grpSp>
        <p:nvGrpSpPr>
          <p:cNvPr id="271" name="Group 270">
            <a:extLst>
              <a:ext uri="{FF2B5EF4-FFF2-40B4-BE49-F238E27FC236}">
                <a16:creationId xmlns:a16="http://schemas.microsoft.com/office/drawing/2014/main" id="{F7493506-73F9-A108-D545-C06A46A3E5B1}"/>
              </a:ext>
            </a:extLst>
          </p:cNvPr>
          <p:cNvGrpSpPr/>
          <p:nvPr userDrawn="1"/>
        </p:nvGrpSpPr>
        <p:grpSpPr>
          <a:xfrm rot="20781499">
            <a:off x="3648446" y="5096907"/>
            <a:ext cx="1069968" cy="1292276"/>
            <a:chOff x="8658893" y="3429001"/>
            <a:chExt cx="1292962" cy="1561602"/>
          </a:xfrm>
        </p:grpSpPr>
        <p:sp>
          <p:nvSpPr>
            <p:cNvPr id="272" name="Freeform 271">
              <a:extLst>
                <a:ext uri="{FF2B5EF4-FFF2-40B4-BE49-F238E27FC236}">
                  <a16:creationId xmlns:a16="http://schemas.microsoft.com/office/drawing/2014/main" id="{64085BB7-0E0E-6EDE-8340-1FA0C70B0F1F}"/>
                </a:ext>
              </a:extLst>
            </p:cNvPr>
            <p:cNvSpPr/>
            <p:nvPr/>
          </p:nvSpPr>
          <p:spPr>
            <a:xfrm>
              <a:off x="8801433" y="3792554"/>
              <a:ext cx="889694" cy="1198049"/>
            </a:xfrm>
            <a:custGeom>
              <a:avLst/>
              <a:gdLst>
                <a:gd name="connsiteX0" fmla="*/ 292317 w 889694"/>
                <a:gd name="connsiteY0" fmla="*/ 1165513 h 1198049"/>
                <a:gd name="connsiteX1" fmla="*/ 322575 w 889694"/>
                <a:gd name="connsiteY1" fmla="*/ 1139890 h 1198049"/>
                <a:gd name="connsiteX2" fmla="*/ 324844 w 889694"/>
                <a:gd name="connsiteY2" fmla="*/ 1136366 h 1198049"/>
                <a:gd name="connsiteX3" fmla="*/ 328626 w 889694"/>
                <a:gd name="connsiteY3" fmla="*/ 1099314 h 1198049"/>
                <a:gd name="connsiteX4" fmla="*/ 325884 w 889694"/>
                <a:gd name="connsiteY4" fmla="*/ 1090075 h 1198049"/>
                <a:gd name="connsiteX5" fmla="*/ 335151 w 889694"/>
                <a:gd name="connsiteY5" fmla="*/ 1087408 h 1198049"/>
                <a:gd name="connsiteX6" fmla="*/ 367772 w 889694"/>
                <a:gd name="connsiteY6" fmla="*/ 1061309 h 1198049"/>
                <a:gd name="connsiteX7" fmla="*/ 370041 w 889694"/>
                <a:gd name="connsiteY7" fmla="*/ 1057690 h 1198049"/>
                <a:gd name="connsiteX8" fmla="*/ 373445 w 889694"/>
                <a:gd name="connsiteY8" fmla="*/ 1018828 h 1198049"/>
                <a:gd name="connsiteX9" fmla="*/ 370041 w 889694"/>
                <a:gd name="connsiteY9" fmla="*/ 1009969 h 1198049"/>
                <a:gd name="connsiteX10" fmla="*/ 378835 w 889694"/>
                <a:gd name="connsiteY10" fmla="*/ 1006540 h 1198049"/>
                <a:gd name="connsiteX11" fmla="*/ 409660 w 889694"/>
                <a:gd name="connsiteY11" fmla="*/ 980728 h 1198049"/>
                <a:gd name="connsiteX12" fmla="*/ 411929 w 889694"/>
                <a:gd name="connsiteY12" fmla="*/ 977108 h 1198049"/>
                <a:gd name="connsiteX13" fmla="*/ 413820 w 889694"/>
                <a:gd name="connsiteY13" fmla="*/ 937198 h 1198049"/>
                <a:gd name="connsiteX14" fmla="*/ 410132 w 889694"/>
                <a:gd name="connsiteY14" fmla="*/ 927483 h 1198049"/>
                <a:gd name="connsiteX15" fmla="*/ 420061 w 889694"/>
                <a:gd name="connsiteY15" fmla="*/ 924626 h 1198049"/>
                <a:gd name="connsiteX16" fmla="*/ 457410 w 889694"/>
                <a:gd name="connsiteY16" fmla="*/ 901480 h 1198049"/>
                <a:gd name="connsiteX17" fmla="*/ 643588 w 889694"/>
                <a:gd name="connsiteY17" fmla="*/ 755652 h 1198049"/>
                <a:gd name="connsiteX18" fmla="*/ 846692 w 889694"/>
                <a:gd name="connsiteY18" fmla="*/ 571153 h 1198049"/>
                <a:gd name="connsiteX19" fmla="*/ 698714 w 889694"/>
                <a:gd name="connsiteY19" fmla="*/ 53755 h 1198049"/>
                <a:gd name="connsiteX20" fmla="*/ 664201 w 889694"/>
                <a:gd name="connsiteY20" fmla="*/ 35086 h 1198049"/>
                <a:gd name="connsiteX21" fmla="*/ 158711 w 889694"/>
                <a:gd name="connsiteY21" fmla="*/ 209488 h 1198049"/>
                <a:gd name="connsiteX22" fmla="*/ 157482 w 889694"/>
                <a:gd name="connsiteY22" fmla="*/ 211489 h 1198049"/>
                <a:gd name="connsiteX23" fmla="*/ 124955 w 889694"/>
                <a:gd name="connsiteY23" fmla="*/ 483332 h 1198049"/>
                <a:gd name="connsiteX24" fmla="*/ 113136 w 889694"/>
                <a:gd name="connsiteY24" fmla="*/ 720600 h 1198049"/>
                <a:gd name="connsiteX25" fmla="*/ 118053 w 889694"/>
                <a:gd name="connsiteY25" fmla="*/ 774512 h 1198049"/>
                <a:gd name="connsiteX26" fmla="*/ 121741 w 889694"/>
                <a:gd name="connsiteY26" fmla="*/ 783275 h 1198049"/>
                <a:gd name="connsiteX27" fmla="*/ 113041 w 889694"/>
                <a:gd name="connsiteY27" fmla="*/ 786989 h 1198049"/>
                <a:gd name="connsiteX28" fmla="*/ 88268 w 889694"/>
                <a:gd name="connsiteY28" fmla="*/ 810230 h 1198049"/>
                <a:gd name="connsiteX29" fmla="*/ 85904 w 889694"/>
                <a:gd name="connsiteY29" fmla="*/ 813945 h 1198049"/>
                <a:gd name="connsiteX30" fmla="*/ 82406 w 889694"/>
                <a:gd name="connsiteY30" fmla="*/ 852807 h 1198049"/>
                <a:gd name="connsiteX31" fmla="*/ 85810 w 889694"/>
                <a:gd name="connsiteY31" fmla="*/ 861665 h 1198049"/>
                <a:gd name="connsiteX32" fmla="*/ 77016 w 889694"/>
                <a:gd name="connsiteY32" fmla="*/ 865094 h 1198049"/>
                <a:gd name="connsiteX33" fmla="*/ 46286 w 889694"/>
                <a:gd name="connsiteY33" fmla="*/ 890907 h 1198049"/>
                <a:gd name="connsiteX34" fmla="*/ 44016 w 889694"/>
                <a:gd name="connsiteY34" fmla="*/ 894527 h 1198049"/>
                <a:gd name="connsiteX35" fmla="*/ 40991 w 889694"/>
                <a:gd name="connsiteY35" fmla="*/ 934341 h 1198049"/>
                <a:gd name="connsiteX36" fmla="*/ 42787 w 889694"/>
                <a:gd name="connsiteY36" fmla="*/ 943009 h 1198049"/>
                <a:gd name="connsiteX37" fmla="*/ 35885 w 889694"/>
                <a:gd name="connsiteY37" fmla="*/ 947105 h 1198049"/>
                <a:gd name="connsiteX38" fmla="*/ 8369 w 889694"/>
                <a:gd name="connsiteY38" fmla="*/ 972251 h 1198049"/>
                <a:gd name="connsiteX39" fmla="*/ 6100 w 889694"/>
                <a:gd name="connsiteY39" fmla="*/ 975870 h 1198049"/>
                <a:gd name="connsiteX40" fmla="*/ 2696 w 889694"/>
                <a:gd name="connsiteY40" fmla="*/ 1014732 h 1198049"/>
                <a:gd name="connsiteX41" fmla="*/ 24538 w 889694"/>
                <a:gd name="connsiteY41" fmla="*/ 1043116 h 1198049"/>
                <a:gd name="connsiteX42" fmla="*/ 30306 w 889694"/>
                <a:gd name="connsiteY42" fmla="*/ 1046927 h 1198049"/>
                <a:gd name="connsiteX43" fmla="*/ 81177 w 889694"/>
                <a:gd name="connsiteY43" fmla="*/ 1072168 h 1198049"/>
                <a:gd name="connsiteX44" fmla="*/ 70870 w 889694"/>
                <a:gd name="connsiteY44" fmla="*/ 1081598 h 1198049"/>
                <a:gd name="connsiteX45" fmla="*/ 58389 w 889694"/>
                <a:gd name="connsiteY45" fmla="*/ 1097123 h 1198049"/>
                <a:gd name="connsiteX46" fmla="*/ 57916 w 889694"/>
                <a:gd name="connsiteY46" fmla="*/ 1098266 h 1198049"/>
                <a:gd name="connsiteX47" fmla="*/ 54228 w 889694"/>
                <a:gd name="connsiteY47" fmla="*/ 1137605 h 1198049"/>
                <a:gd name="connsiteX48" fmla="*/ 76071 w 889694"/>
                <a:gd name="connsiteY48" fmla="*/ 1165989 h 1198049"/>
                <a:gd name="connsiteX49" fmla="*/ 81838 w 889694"/>
                <a:gd name="connsiteY49" fmla="*/ 1169894 h 1198049"/>
                <a:gd name="connsiteX50" fmla="*/ 125050 w 889694"/>
                <a:gd name="connsiteY50" fmla="*/ 1192088 h 1198049"/>
                <a:gd name="connsiteX51" fmla="*/ 164668 w 889694"/>
                <a:gd name="connsiteY51" fmla="*/ 1195612 h 1198049"/>
                <a:gd name="connsiteX52" fmla="*/ 194926 w 889694"/>
                <a:gd name="connsiteY52" fmla="*/ 1169894 h 1198049"/>
                <a:gd name="connsiteX53" fmla="*/ 195493 w 889694"/>
                <a:gd name="connsiteY53" fmla="*/ 1168942 h 1198049"/>
                <a:gd name="connsiteX54" fmla="*/ 200126 w 889694"/>
                <a:gd name="connsiteY54" fmla="*/ 1151225 h 1198049"/>
                <a:gd name="connsiteX55" fmla="*/ 200126 w 889694"/>
                <a:gd name="connsiteY55" fmla="*/ 1135890 h 1198049"/>
                <a:gd name="connsiteX56" fmla="*/ 252699 w 889694"/>
                <a:gd name="connsiteY56" fmla="*/ 1161989 h 1198049"/>
                <a:gd name="connsiteX57" fmla="*/ 292412 w 889694"/>
                <a:gd name="connsiteY57" fmla="*/ 1165608 h 11980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889694" h="1198049">
                  <a:moveTo>
                    <a:pt x="292317" y="1165513"/>
                  </a:moveTo>
                  <a:cubicBezTo>
                    <a:pt x="305460" y="1161322"/>
                    <a:pt x="316240" y="1152273"/>
                    <a:pt x="322575" y="1139890"/>
                  </a:cubicBezTo>
                  <a:lnTo>
                    <a:pt x="324844" y="1136366"/>
                  </a:lnTo>
                  <a:cubicBezTo>
                    <a:pt x="330517" y="1124651"/>
                    <a:pt x="331936" y="1110553"/>
                    <a:pt x="328626" y="1099314"/>
                  </a:cubicBezTo>
                  <a:lnTo>
                    <a:pt x="325884" y="1090075"/>
                  </a:lnTo>
                  <a:lnTo>
                    <a:pt x="335151" y="1087408"/>
                  </a:lnTo>
                  <a:cubicBezTo>
                    <a:pt x="349428" y="1083312"/>
                    <a:pt x="361342" y="1073882"/>
                    <a:pt x="367772" y="1061309"/>
                  </a:cubicBezTo>
                  <a:lnTo>
                    <a:pt x="370041" y="1057690"/>
                  </a:lnTo>
                  <a:cubicBezTo>
                    <a:pt x="376755" y="1044355"/>
                    <a:pt x="377984" y="1030639"/>
                    <a:pt x="373445" y="1018828"/>
                  </a:cubicBezTo>
                  <a:lnTo>
                    <a:pt x="370041" y="1009969"/>
                  </a:lnTo>
                  <a:lnTo>
                    <a:pt x="378835" y="1006540"/>
                  </a:lnTo>
                  <a:cubicBezTo>
                    <a:pt x="393491" y="1000921"/>
                    <a:pt x="403608" y="992444"/>
                    <a:pt x="409660" y="980728"/>
                  </a:cubicBezTo>
                  <a:lnTo>
                    <a:pt x="411929" y="977108"/>
                  </a:lnTo>
                  <a:cubicBezTo>
                    <a:pt x="417981" y="964916"/>
                    <a:pt x="418737" y="950057"/>
                    <a:pt x="413820" y="937198"/>
                  </a:cubicBezTo>
                  <a:lnTo>
                    <a:pt x="410132" y="927483"/>
                  </a:lnTo>
                  <a:lnTo>
                    <a:pt x="420061" y="924626"/>
                  </a:lnTo>
                  <a:cubicBezTo>
                    <a:pt x="435757" y="920149"/>
                    <a:pt x="448333" y="912338"/>
                    <a:pt x="457410" y="901480"/>
                  </a:cubicBezTo>
                  <a:cubicBezTo>
                    <a:pt x="518019" y="828614"/>
                    <a:pt x="580709" y="779560"/>
                    <a:pt x="643588" y="755652"/>
                  </a:cubicBezTo>
                  <a:cubicBezTo>
                    <a:pt x="732186" y="720029"/>
                    <a:pt x="804426" y="654496"/>
                    <a:pt x="846692" y="571153"/>
                  </a:cubicBezTo>
                  <a:cubicBezTo>
                    <a:pt x="941152" y="388463"/>
                    <a:pt x="874774" y="156339"/>
                    <a:pt x="698714" y="53755"/>
                  </a:cubicBezTo>
                  <a:lnTo>
                    <a:pt x="664201" y="35086"/>
                  </a:lnTo>
                  <a:cubicBezTo>
                    <a:pt x="480103" y="-51116"/>
                    <a:pt x="253077" y="26989"/>
                    <a:pt x="158711" y="209488"/>
                  </a:cubicBezTo>
                  <a:lnTo>
                    <a:pt x="157482" y="211489"/>
                  </a:lnTo>
                  <a:cubicBezTo>
                    <a:pt x="114554" y="296452"/>
                    <a:pt x="103019" y="393035"/>
                    <a:pt x="124955" y="483332"/>
                  </a:cubicBezTo>
                  <a:cubicBezTo>
                    <a:pt x="148027" y="571724"/>
                    <a:pt x="127414" y="669927"/>
                    <a:pt x="113136" y="720600"/>
                  </a:cubicBezTo>
                  <a:cubicBezTo>
                    <a:pt x="107935" y="736507"/>
                    <a:pt x="109543" y="754033"/>
                    <a:pt x="118053" y="774512"/>
                  </a:cubicBezTo>
                  <a:lnTo>
                    <a:pt x="121741" y="783275"/>
                  </a:lnTo>
                  <a:lnTo>
                    <a:pt x="113041" y="786989"/>
                  </a:lnTo>
                  <a:cubicBezTo>
                    <a:pt x="101884" y="791656"/>
                    <a:pt x="93563" y="799467"/>
                    <a:pt x="88268" y="810230"/>
                  </a:cubicBezTo>
                  <a:lnTo>
                    <a:pt x="85904" y="813945"/>
                  </a:lnTo>
                  <a:cubicBezTo>
                    <a:pt x="79191" y="827280"/>
                    <a:pt x="77962" y="840996"/>
                    <a:pt x="82406" y="852807"/>
                  </a:cubicBezTo>
                  <a:lnTo>
                    <a:pt x="85810" y="861665"/>
                  </a:lnTo>
                  <a:lnTo>
                    <a:pt x="77016" y="865094"/>
                  </a:lnTo>
                  <a:cubicBezTo>
                    <a:pt x="62360" y="870714"/>
                    <a:pt x="52243" y="879191"/>
                    <a:pt x="46286" y="890907"/>
                  </a:cubicBezTo>
                  <a:lnTo>
                    <a:pt x="44016" y="894527"/>
                  </a:lnTo>
                  <a:cubicBezTo>
                    <a:pt x="37870" y="906814"/>
                    <a:pt x="37776" y="923102"/>
                    <a:pt x="40991" y="934341"/>
                  </a:cubicBezTo>
                  <a:lnTo>
                    <a:pt x="42787" y="943009"/>
                  </a:lnTo>
                  <a:lnTo>
                    <a:pt x="35885" y="947105"/>
                  </a:lnTo>
                  <a:cubicBezTo>
                    <a:pt x="24538" y="950534"/>
                    <a:pt x="15083" y="959201"/>
                    <a:pt x="8369" y="972251"/>
                  </a:cubicBezTo>
                  <a:lnTo>
                    <a:pt x="6100" y="975870"/>
                  </a:lnTo>
                  <a:cubicBezTo>
                    <a:pt x="-613" y="989205"/>
                    <a:pt x="-1843" y="1002921"/>
                    <a:pt x="2696" y="1014732"/>
                  </a:cubicBezTo>
                  <a:cubicBezTo>
                    <a:pt x="6195" y="1026638"/>
                    <a:pt x="13097" y="1035401"/>
                    <a:pt x="24538" y="1043116"/>
                  </a:cubicBezTo>
                  <a:lnTo>
                    <a:pt x="30306" y="1046927"/>
                  </a:lnTo>
                  <a:lnTo>
                    <a:pt x="81177" y="1072168"/>
                  </a:lnTo>
                  <a:lnTo>
                    <a:pt x="70870" y="1081598"/>
                  </a:lnTo>
                  <a:cubicBezTo>
                    <a:pt x="68033" y="1084169"/>
                    <a:pt x="60469" y="1091123"/>
                    <a:pt x="58389" y="1097123"/>
                  </a:cubicBezTo>
                  <a:lnTo>
                    <a:pt x="57916" y="1098266"/>
                  </a:lnTo>
                  <a:cubicBezTo>
                    <a:pt x="51014" y="1111697"/>
                    <a:pt x="49690" y="1125698"/>
                    <a:pt x="54228" y="1137605"/>
                  </a:cubicBezTo>
                  <a:cubicBezTo>
                    <a:pt x="57727" y="1149511"/>
                    <a:pt x="64629" y="1158369"/>
                    <a:pt x="76071" y="1165989"/>
                  </a:cubicBezTo>
                  <a:lnTo>
                    <a:pt x="81838" y="1169894"/>
                  </a:lnTo>
                  <a:lnTo>
                    <a:pt x="125050" y="1192088"/>
                  </a:lnTo>
                  <a:cubicBezTo>
                    <a:pt x="137437" y="1198565"/>
                    <a:pt x="151525" y="1199803"/>
                    <a:pt x="164668" y="1195612"/>
                  </a:cubicBezTo>
                  <a:cubicBezTo>
                    <a:pt x="177811" y="1191421"/>
                    <a:pt x="188591" y="1182372"/>
                    <a:pt x="194926" y="1169894"/>
                  </a:cubicBezTo>
                  <a:lnTo>
                    <a:pt x="195493" y="1168942"/>
                  </a:lnTo>
                  <a:cubicBezTo>
                    <a:pt x="198614" y="1164179"/>
                    <a:pt x="200126" y="1158464"/>
                    <a:pt x="200126" y="1151225"/>
                  </a:cubicBezTo>
                  <a:lnTo>
                    <a:pt x="200126" y="1135890"/>
                  </a:lnTo>
                  <a:cubicBezTo>
                    <a:pt x="200126" y="1135890"/>
                    <a:pt x="252699" y="1161989"/>
                    <a:pt x="252699" y="1161989"/>
                  </a:cubicBezTo>
                  <a:cubicBezTo>
                    <a:pt x="265275" y="1168465"/>
                    <a:pt x="279269" y="1169799"/>
                    <a:pt x="292412" y="1165608"/>
                  </a:cubicBezTo>
                  <a:close/>
                </a:path>
              </a:pathLst>
            </a:custGeom>
            <a:solidFill>
              <a:srgbClr val="FFFFFF"/>
            </a:solidFill>
            <a:ln w="9455" cap="flat">
              <a:noFill/>
              <a:prstDash val="solid"/>
              <a:miter/>
            </a:ln>
          </p:spPr>
          <p:txBody>
            <a:bodyPr rtlCol="0" anchor="ctr"/>
            <a:lstStyle/>
            <a:p>
              <a:endParaRPr lang="en-GB"/>
            </a:p>
          </p:txBody>
        </p:sp>
        <p:sp>
          <p:nvSpPr>
            <p:cNvPr id="273" name="Freeform 272">
              <a:extLst>
                <a:ext uri="{FF2B5EF4-FFF2-40B4-BE49-F238E27FC236}">
                  <a16:creationId xmlns:a16="http://schemas.microsoft.com/office/drawing/2014/main" id="{8ADB7B2D-C158-3FC4-5998-6F1145FD8B2E}"/>
                </a:ext>
              </a:extLst>
            </p:cNvPr>
            <p:cNvSpPr/>
            <p:nvPr/>
          </p:nvSpPr>
          <p:spPr>
            <a:xfrm>
              <a:off x="8658893" y="3429001"/>
              <a:ext cx="1292962" cy="1506262"/>
            </a:xfrm>
            <a:custGeom>
              <a:avLst/>
              <a:gdLst>
                <a:gd name="connsiteX0" fmla="*/ 202429 w 1292962"/>
                <a:gd name="connsiteY0" fmla="*/ 1400479 h 1506262"/>
                <a:gd name="connsiteX1" fmla="*/ 189487 w 1292962"/>
                <a:gd name="connsiteY1" fmla="*/ 1402574 h 1506262"/>
                <a:gd name="connsiteX2" fmla="*/ 171238 w 1292962"/>
                <a:gd name="connsiteY2" fmla="*/ 1417052 h 1506262"/>
                <a:gd name="connsiteX3" fmla="*/ 170387 w 1292962"/>
                <a:gd name="connsiteY3" fmla="*/ 1418290 h 1506262"/>
                <a:gd name="connsiteX4" fmla="*/ 170009 w 1292962"/>
                <a:gd name="connsiteY4" fmla="*/ 1419814 h 1506262"/>
                <a:gd name="connsiteX5" fmla="*/ 169914 w 1292962"/>
                <a:gd name="connsiteY5" fmla="*/ 1443817 h 1506262"/>
                <a:gd name="connsiteX6" fmla="*/ 178991 w 1292962"/>
                <a:gd name="connsiteY6" fmla="*/ 1457819 h 1506262"/>
                <a:gd name="connsiteX7" fmla="*/ 184381 w 1292962"/>
                <a:gd name="connsiteY7" fmla="*/ 1462200 h 1506262"/>
                <a:gd name="connsiteX8" fmla="*/ 228538 w 1292962"/>
                <a:gd name="connsiteY8" fmla="*/ 1484965 h 1506262"/>
                <a:gd name="connsiteX9" fmla="*/ 250097 w 1292962"/>
                <a:gd name="connsiteY9" fmla="*/ 1487632 h 1506262"/>
                <a:gd name="connsiteX10" fmla="*/ 271564 w 1292962"/>
                <a:gd name="connsiteY10" fmla="*/ 1469896 h 1506262"/>
                <a:gd name="connsiteX11" fmla="*/ 271561 w 1292962"/>
                <a:gd name="connsiteY11" fmla="*/ 1469916 h 1506262"/>
                <a:gd name="connsiteX12" fmla="*/ 271655 w 1292962"/>
                <a:gd name="connsiteY12" fmla="*/ 1469820 h 1506262"/>
                <a:gd name="connsiteX13" fmla="*/ 271564 w 1292962"/>
                <a:gd name="connsiteY13" fmla="*/ 1469896 h 1506262"/>
                <a:gd name="connsiteX14" fmla="*/ 274775 w 1292962"/>
                <a:gd name="connsiteY14" fmla="*/ 1447175 h 1506262"/>
                <a:gd name="connsiteX15" fmla="*/ 261254 w 1292962"/>
                <a:gd name="connsiteY15" fmla="*/ 1427434 h 1506262"/>
                <a:gd name="connsiteX16" fmla="*/ 215111 w 1292962"/>
                <a:gd name="connsiteY16" fmla="*/ 1403336 h 1506262"/>
                <a:gd name="connsiteX17" fmla="*/ 213315 w 1292962"/>
                <a:gd name="connsiteY17" fmla="*/ 1402669 h 1506262"/>
                <a:gd name="connsiteX18" fmla="*/ 202429 w 1292962"/>
                <a:gd name="connsiteY18" fmla="*/ 1400479 h 1506262"/>
                <a:gd name="connsiteX19" fmla="*/ 141832 w 1292962"/>
                <a:gd name="connsiteY19" fmla="*/ 1276249 h 1506262"/>
                <a:gd name="connsiteX20" fmla="*/ 123110 w 1292962"/>
                <a:gd name="connsiteY20" fmla="*/ 1292465 h 1506262"/>
                <a:gd name="connsiteX21" fmla="*/ 120557 w 1292962"/>
                <a:gd name="connsiteY21" fmla="*/ 1296370 h 1506262"/>
                <a:gd name="connsiteX22" fmla="*/ 120178 w 1292962"/>
                <a:gd name="connsiteY22" fmla="*/ 1297894 h 1506262"/>
                <a:gd name="connsiteX23" fmla="*/ 119517 w 1292962"/>
                <a:gd name="connsiteY23" fmla="*/ 1320087 h 1506262"/>
                <a:gd name="connsiteX24" fmla="*/ 126986 w 1292962"/>
                <a:gd name="connsiteY24" fmla="*/ 1334375 h 1506262"/>
                <a:gd name="connsiteX25" fmla="*/ 134456 w 1292962"/>
                <a:gd name="connsiteY25" fmla="*/ 1340185 h 1506262"/>
                <a:gd name="connsiteX26" fmla="*/ 355714 w 1292962"/>
                <a:gd name="connsiteY26" fmla="*/ 1456676 h 1506262"/>
                <a:gd name="connsiteX27" fmla="*/ 355998 w 1292962"/>
                <a:gd name="connsiteY27" fmla="*/ 1456866 h 1506262"/>
                <a:gd name="connsiteX28" fmla="*/ 381150 w 1292962"/>
                <a:gd name="connsiteY28" fmla="*/ 1458771 h 1506262"/>
                <a:gd name="connsiteX29" fmla="*/ 399966 w 1292962"/>
                <a:gd name="connsiteY29" fmla="*/ 1442579 h 1506262"/>
                <a:gd name="connsiteX30" fmla="*/ 402330 w 1292962"/>
                <a:gd name="connsiteY30" fmla="*/ 1438769 h 1506262"/>
                <a:gd name="connsiteX31" fmla="*/ 390227 w 1292962"/>
                <a:gd name="connsiteY31" fmla="*/ 1395907 h 1506262"/>
                <a:gd name="connsiteX32" fmla="*/ 167078 w 1292962"/>
                <a:gd name="connsiteY32" fmla="*/ 1278178 h 1506262"/>
                <a:gd name="connsiteX33" fmla="*/ 141832 w 1292962"/>
                <a:gd name="connsiteY33" fmla="*/ 1276249 h 1506262"/>
                <a:gd name="connsiteX34" fmla="*/ 180694 w 1292962"/>
                <a:gd name="connsiteY34" fmla="*/ 1193477 h 1506262"/>
                <a:gd name="connsiteX35" fmla="*/ 161972 w 1292962"/>
                <a:gd name="connsiteY35" fmla="*/ 1209693 h 1506262"/>
                <a:gd name="connsiteX36" fmla="*/ 160270 w 1292962"/>
                <a:gd name="connsiteY36" fmla="*/ 1212360 h 1506262"/>
                <a:gd name="connsiteX37" fmla="*/ 157622 w 1292962"/>
                <a:gd name="connsiteY37" fmla="*/ 1233791 h 1506262"/>
                <a:gd name="connsiteX38" fmla="*/ 158379 w 1292962"/>
                <a:gd name="connsiteY38" fmla="*/ 1237315 h 1506262"/>
                <a:gd name="connsiteX39" fmla="*/ 158473 w 1292962"/>
                <a:gd name="connsiteY39" fmla="*/ 1237220 h 1506262"/>
                <a:gd name="connsiteX40" fmla="*/ 166037 w 1292962"/>
                <a:gd name="connsiteY40" fmla="*/ 1251603 h 1506262"/>
                <a:gd name="connsiteX41" fmla="*/ 173413 w 1292962"/>
                <a:gd name="connsiteY41" fmla="*/ 1257413 h 1506262"/>
                <a:gd name="connsiteX42" fmla="*/ 402235 w 1292962"/>
                <a:gd name="connsiteY42" fmla="*/ 1376666 h 1506262"/>
                <a:gd name="connsiteX43" fmla="*/ 446203 w 1292962"/>
                <a:gd name="connsiteY43" fmla="*/ 1362379 h 1506262"/>
                <a:gd name="connsiteX44" fmla="*/ 448756 w 1292962"/>
                <a:gd name="connsiteY44" fmla="*/ 1358473 h 1506262"/>
                <a:gd name="connsiteX45" fmla="*/ 449134 w 1292962"/>
                <a:gd name="connsiteY45" fmla="*/ 1356949 h 1506262"/>
                <a:gd name="connsiteX46" fmla="*/ 449607 w 1292962"/>
                <a:gd name="connsiteY46" fmla="*/ 1333899 h 1506262"/>
                <a:gd name="connsiteX47" fmla="*/ 436370 w 1292962"/>
                <a:gd name="connsiteY47" fmla="*/ 1315706 h 1506262"/>
                <a:gd name="connsiteX48" fmla="*/ 205940 w 1292962"/>
                <a:gd name="connsiteY48" fmla="*/ 1195405 h 1506262"/>
                <a:gd name="connsiteX49" fmla="*/ 180694 w 1292962"/>
                <a:gd name="connsiteY49" fmla="*/ 1193477 h 1506262"/>
                <a:gd name="connsiteX50" fmla="*/ 227309 w 1292962"/>
                <a:gd name="connsiteY50" fmla="*/ 1112157 h 1506262"/>
                <a:gd name="connsiteX51" fmla="*/ 222676 w 1292962"/>
                <a:gd name="connsiteY51" fmla="*/ 1114157 h 1506262"/>
                <a:gd name="connsiteX52" fmla="*/ 204427 w 1292962"/>
                <a:gd name="connsiteY52" fmla="*/ 1128635 h 1506262"/>
                <a:gd name="connsiteX53" fmla="*/ 202347 w 1292962"/>
                <a:gd name="connsiteY53" fmla="*/ 1131778 h 1506262"/>
                <a:gd name="connsiteX54" fmla="*/ 197808 w 1292962"/>
                <a:gd name="connsiteY54" fmla="*/ 1157210 h 1506262"/>
                <a:gd name="connsiteX55" fmla="*/ 197808 w 1292962"/>
                <a:gd name="connsiteY55" fmla="*/ 1157401 h 1506262"/>
                <a:gd name="connsiteX56" fmla="*/ 205278 w 1292962"/>
                <a:gd name="connsiteY56" fmla="*/ 1171688 h 1506262"/>
                <a:gd name="connsiteX57" fmla="*/ 212748 w 1292962"/>
                <a:gd name="connsiteY57" fmla="*/ 1177498 h 1506262"/>
                <a:gd name="connsiteX58" fmla="*/ 441570 w 1292962"/>
                <a:gd name="connsiteY58" fmla="*/ 1296751 h 1506262"/>
                <a:gd name="connsiteX59" fmla="*/ 485538 w 1292962"/>
                <a:gd name="connsiteY59" fmla="*/ 1282464 h 1506262"/>
                <a:gd name="connsiteX60" fmla="*/ 487240 w 1292962"/>
                <a:gd name="connsiteY60" fmla="*/ 1279797 h 1506262"/>
                <a:gd name="connsiteX61" fmla="*/ 477312 w 1292962"/>
                <a:gd name="connsiteY61" fmla="*/ 1236744 h 1506262"/>
                <a:gd name="connsiteX62" fmla="*/ 474002 w 1292962"/>
                <a:gd name="connsiteY62" fmla="*/ 1234553 h 1506262"/>
                <a:gd name="connsiteX63" fmla="*/ 246598 w 1292962"/>
                <a:gd name="connsiteY63" fmla="*/ 1118348 h 1506262"/>
                <a:gd name="connsiteX64" fmla="*/ 240830 w 1292962"/>
                <a:gd name="connsiteY64" fmla="*/ 1114443 h 1506262"/>
                <a:gd name="connsiteX65" fmla="*/ 227309 w 1292962"/>
                <a:gd name="connsiteY65" fmla="*/ 1112157 h 1506262"/>
                <a:gd name="connsiteX66" fmla="*/ 936470 w 1292962"/>
                <a:gd name="connsiteY66" fmla="*/ 1097488 h 1506262"/>
                <a:gd name="connsiteX67" fmla="*/ 941386 w 1292962"/>
                <a:gd name="connsiteY67" fmla="*/ 1100060 h 1506262"/>
                <a:gd name="connsiteX68" fmla="*/ 942616 w 1292962"/>
                <a:gd name="connsiteY68" fmla="*/ 1101488 h 1506262"/>
                <a:gd name="connsiteX69" fmla="*/ 948951 w 1292962"/>
                <a:gd name="connsiteY69" fmla="*/ 1107584 h 1506262"/>
                <a:gd name="connsiteX70" fmla="*/ 951977 w 1292962"/>
                <a:gd name="connsiteY70" fmla="*/ 1110918 h 1506262"/>
                <a:gd name="connsiteX71" fmla="*/ 993202 w 1292962"/>
                <a:gd name="connsiteY71" fmla="*/ 1165020 h 1506262"/>
                <a:gd name="connsiteX72" fmla="*/ 994715 w 1292962"/>
                <a:gd name="connsiteY72" fmla="*/ 1172354 h 1506262"/>
                <a:gd name="connsiteX73" fmla="*/ 992068 w 1292962"/>
                <a:gd name="connsiteY73" fmla="*/ 1177784 h 1506262"/>
                <a:gd name="connsiteX74" fmla="*/ 992068 w 1292962"/>
                <a:gd name="connsiteY74" fmla="*/ 1177974 h 1506262"/>
                <a:gd name="connsiteX75" fmla="*/ 979114 w 1292962"/>
                <a:gd name="connsiteY75" fmla="*/ 1178831 h 1506262"/>
                <a:gd name="connsiteX76" fmla="*/ 975710 w 1292962"/>
                <a:gd name="connsiteY76" fmla="*/ 1176545 h 1506262"/>
                <a:gd name="connsiteX77" fmla="*/ 927581 w 1292962"/>
                <a:gd name="connsiteY77" fmla="*/ 1113299 h 1506262"/>
                <a:gd name="connsiteX78" fmla="*/ 929756 w 1292962"/>
                <a:gd name="connsiteY78" fmla="*/ 1099488 h 1506262"/>
                <a:gd name="connsiteX79" fmla="*/ 936470 w 1292962"/>
                <a:gd name="connsiteY79" fmla="*/ 1097488 h 1506262"/>
                <a:gd name="connsiteX80" fmla="*/ 1051070 w 1292962"/>
                <a:gd name="connsiteY80" fmla="*/ 947279 h 1506262"/>
                <a:gd name="connsiteX81" fmla="*/ 1057311 w 1292962"/>
                <a:gd name="connsiteY81" fmla="*/ 948041 h 1506262"/>
                <a:gd name="connsiteX82" fmla="*/ 1131158 w 1292962"/>
                <a:gd name="connsiteY82" fmla="*/ 986046 h 1506262"/>
                <a:gd name="connsiteX83" fmla="*/ 1132955 w 1292962"/>
                <a:gd name="connsiteY83" fmla="*/ 987189 h 1506262"/>
                <a:gd name="connsiteX84" fmla="*/ 1134468 w 1292962"/>
                <a:gd name="connsiteY84" fmla="*/ 989570 h 1506262"/>
                <a:gd name="connsiteX85" fmla="*/ 1133995 w 1292962"/>
                <a:gd name="connsiteY85" fmla="*/ 998905 h 1506262"/>
                <a:gd name="connsiteX86" fmla="*/ 1128700 w 1292962"/>
                <a:gd name="connsiteY86" fmla="*/ 1003953 h 1506262"/>
                <a:gd name="connsiteX87" fmla="*/ 1122365 w 1292962"/>
                <a:gd name="connsiteY87" fmla="*/ 1002715 h 1506262"/>
                <a:gd name="connsiteX88" fmla="*/ 1049652 w 1292962"/>
                <a:gd name="connsiteY88" fmla="*/ 965281 h 1506262"/>
                <a:gd name="connsiteX89" fmla="*/ 1049747 w 1292962"/>
                <a:gd name="connsiteY89" fmla="*/ 965472 h 1506262"/>
                <a:gd name="connsiteX90" fmla="*/ 1048612 w 1292962"/>
                <a:gd name="connsiteY90" fmla="*/ 964710 h 1506262"/>
                <a:gd name="connsiteX91" fmla="*/ 1045870 w 1292962"/>
                <a:gd name="connsiteY91" fmla="*/ 951661 h 1506262"/>
                <a:gd name="connsiteX92" fmla="*/ 1051070 w 1292962"/>
                <a:gd name="connsiteY92" fmla="*/ 947279 h 1506262"/>
                <a:gd name="connsiteX93" fmla="*/ 436180 w 1292962"/>
                <a:gd name="connsiteY93" fmla="*/ 942802 h 1506262"/>
                <a:gd name="connsiteX94" fmla="*/ 336236 w 1292962"/>
                <a:gd name="connsiteY94" fmla="*/ 1138827 h 1506262"/>
                <a:gd name="connsiteX95" fmla="*/ 405923 w 1292962"/>
                <a:gd name="connsiteY95" fmla="*/ 1176546 h 1506262"/>
                <a:gd name="connsiteX96" fmla="*/ 505867 w 1292962"/>
                <a:gd name="connsiteY96" fmla="*/ 980521 h 1506262"/>
                <a:gd name="connsiteX97" fmla="*/ 594330 w 1292962"/>
                <a:gd name="connsiteY97" fmla="*/ 898221 h 1506262"/>
                <a:gd name="connsiteX98" fmla="*/ 558534 w 1292962"/>
                <a:gd name="connsiteY98" fmla="*/ 919371 h 1506262"/>
                <a:gd name="connsiteX99" fmla="*/ 532437 w 1292962"/>
                <a:gd name="connsiteY99" fmla="*/ 971282 h 1506262"/>
                <a:gd name="connsiteX100" fmla="*/ 569313 w 1292962"/>
                <a:gd name="connsiteY100" fmla="*/ 990141 h 1506262"/>
                <a:gd name="connsiteX101" fmla="*/ 621697 w 1292962"/>
                <a:gd name="connsiteY101" fmla="*/ 993189 h 1506262"/>
                <a:gd name="connsiteX102" fmla="*/ 637109 w 1292962"/>
                <a:gd name="connsiteY102" fmla="*/ 977759 h 1506262"/>
                <a:gd name="connsiteX103" fmla="*/ 620940 w 1292962"/>
                <a:gd name="connsiteY103" fmla="*/ 906798 h 1506262"/>
                <a:gd name="connsiteX104" fmla="*/ 616780 w 1292962"/>
                <a:gd name="connsiteY104" fmla="*/ 904131 h 1506262"/>
                <a:gd name="connsiteX105" fmla="*/ 616875 w 1292962"/>
                <a:gd name="connsiteY105" fmla="*/ 904036 h 1506262"/>
                <a:gd name="connsiteX106" fmla="*/ 594330 w 1292962"/>
                <a:gd name="connsiteY106" fmla="*/ 898221 h 1506262"/>
                <a:gd name="connsiteX107" fmla="*/ 405363 w 1292962"/>
                <a:gd name="connsiteY107" fmla="*/ 802450 h 1506262"/>
                <a:gd name="connsiteX108" fmla="*/ 361577 w 1292962"/>
                <a:gd name="connsiteY108" fmla="*/ 832788 h 1506262"/>
                <a:gd name="connsiteX109" fmla="*/ 357605 w 1292962"/>
                <a:gd name="connsiteY109" fmla="*/ 860982 h 1506262"/>
                <a:gd name="connsiteX110" fmla="*/ 370559 w 1292962"/>
                <a:gd name="connsiteY110" fmla="*/ 883080 h 1506262"/>
                <a:gd name="connsiteX111" fmla="*/ 390132 w 1292962"/>
                <a:gd name="connsiteY111" fmla="*/ 897273 h 1506262"/>
                <a:gd name="connsiteX112" fmla="*/ 426819 w 1292962"/>
                <a:gd name="connsiteY112" fmla="*/ 916037 h 1506262"/>
                <a:gd name="connsiteX113" fmla="*/ 426819 w 1292962"/>
                <a:gd name="connsiteY113" fmla="*/ 916132 h 1506262"/>
                <a:gd name="connsiteX114" fmla="*/ 454051 w 1292962"/>
                <a:gd name="connsiteY114" fmla="*/ 866697 h 1506262"/>
                <a:gd name="connsiteX115" fmla="*/ 454713 w 1292962"/>
                <a:gd name="connsiteY115" fmla="*/ 865269 h 1506262"/>
                <a:gd name="connsiteX116" fmla="*/ 438544 w 1292962"/>
                <a:gd name="connsiteY116" fmla="*/ 811738 h 1506262"/>
                <a:gd name="connsiteX117" fmla="*/ 433911 w 1292962"/>
                <a:gd name="connsiteY117" fmla="*/ 808595 h 1506262"/>
                <a:gd name="connsiteX118" fmla="*/ 430696 w 1292962"/>
                <a:gd name="connsiteY118" fmla="*/ 807166 h 1506262"/>
                <a:gd name="connsiteX119" fmla="*/ 405363 w 1292962"/>
                <a:gd name="connsiteY119" fmla="*/ 802450 h 1506262"/>
                <a:gd name="connsiteX120" fmla="*/ 1119623 w 1292962"/>
                <a:gd name="connsiteY120" fmla="*/ 759446 h 1506262"/>
                <a:gd name="connsiteX121" fmla="*/ 1284337 w 1292962"/>
                <a:gd name="connsiteY121" fmla="*/ 776591 h 1506262"/>
                <a:gd name="connsiteX122" fmla="*/ 1290010 w 1292962"/>
                <a:gd name="connsiteY122" fmla="*/ 779068 h 1506262"/>
                <a:gd name="connsiteX123" fmla="*/ 1292941 w 1292962"/>
                <a:gd name="connsiteY123" fmla="*/ 787545 h 1506262"/>
                <a:gd name="connsiteX124" fmla="*/ 1289916 w 1292962"/>
                <a:gd name="connsiteY124" fmla="*/ 793927 h 1506262"/>
                <a:gd name="connsiteX125" fmla="*/ 1282351 w 1292962"/>
                <a:gd name="connsiteY125" fmla="*/ 796308 h 1506262"/>
                <a:gd name="connsiteX126" fmla="*/ 1282446 w 1292962"/>
                <a:gd name="connsiteY126" fmla="*/ 796403 h 1506262"/>
                <a:gd name="connsiteX127" fmla="*/ 1120852 w 1292962"/>
                <a:gd name="connsiteY127" fmla="*/ 779544 h 1506262"/>
                <a:gd name="connsiteX128" fmla="*/ 1109978 w 1292962"/>
                <a:gd name="connsiteY128" fmla="*/ 772210 h 1506262"/>
                <a:gd name="connsiteX129" fmla="*/ 1109316 w 1292962"/>
                <a:gd name="connsiteY129" fmla="*/ 768304 h 1506262"/>
                <a:gd name="connsiteX130" fmla="*/ 1112342 w 1292962"/>
                <a:gd name="connsiteY130" fmla="*/ 761923 h 1506262"/>
                <a:gd name="connsiteX131" fmla="*/ 1119623 w 1292962"/>
                <a:gd name="connsiteY131" fmla="*/ 759446 h 1506262"/>
                <a:gd name="connsiteX132" fmla="*/ 10779 w 1292962"/>
                <a:gd name="connsiteY132" fmla="*/ 657433 h 1506262"/>
                <a:gd name="connsiteX133" fmla="*/ 90489 w 1292962"/>
                <a:gd name="connsiteY133" fmla="*/ 661528 h 1506262"/>
                <a:gd name="connsiteX134" fmla="*/ 100039 w 1292962"/>
                <a:gd name="connsiteY134" fmla="*/ 671815 h 1506262"/>
                <a:gd name="connsiteX135" fmla="*/ 89165 w 1292962"/>
                <a:gd name="connsiteY135" fmla="*/ 681245 h 1506262"/>
                <a:gd name="connsiteX136" fmla="*/ 89165 w 1292962"/>
                <a:gd name="connsiteY136" fmla="*/ 681340 h 1506262"/>
                <a:gd name="connsiteX137" fmla="*/ 11252 w 1292962"/>
                <a:gd name="connsiteY137" fmla="*/ 677340 h 1506262"/>
                <a:gd name="connsiteX138" fmla="*/ 662 w 1292962"/>
                <a:gd name="connsiteY138" fmla="*/ 670196 h 1506262"/>
                <a:gd name="connsiteX139" fmla="*/ 0 w 1292962"/>
                <a:gd name="connsiteY139" fmla="*/ 666767 h 1506262"/>
                <a:gd name="connsiteX140" fmla="*/ 10779 w 1292962"/>
                <a:gd name="connsiteY140" fmla="*/ 657433 h 1506262"/>
                <a:gd name="connsiteX141" fmla="*/ 1175410 w 1292962"/>
                <a:gd name="connsiteY141" fmla="*/ 511796 h 1506262"/>
                <a:gd name="connsiteX142" fmla="*/ 1187986 w 1292962"/>
                <a:gd name="connsiteY142" fmla="*/ 519892 h 1506262"/>
                <a:gd name="connsiteX143" fmla="*/ 1186662 w 1292962"/>
                <a:gd name="connsiteY143" fmla="*/ 528941 h 1506262"/>
                <a:gd name="connsiteX144" fmla="*/ 1181461 w 1292962"/>
                <a:gd name="connsiteY144" fmla="*/ 533323 h 1506262"/>
                <a:gd name="connsiteX145" fmla="*/ 1106763 w 1292962"/>
                <a:gd name="connsiteY145" fmla="*/ 556659 h 1506262"/>
                <a:gd name="connsiteX146" fmla="*/ 1104872 w 1292962"/>
                <a:gd name="connsiteY146" fmla="*/ 557516 h 1506262"/>
                <a:gd name="connsiteX147" fmla="*/ 1098159 w 1292962"/>
                <a:gd name="connsiteY147" fmla="*/ 555801 h 1506262"/>
                <a:gd name="connsiteX148" fmla="*/ 1095133 w 1292962"/>
                <a:gd name="connsiteY148" fmla="*/ 553706 h 1506262"/>
                <a:gd name="connsiteX149" fmla="*/ 1094944 w 1292962"/>
                <a:gd name="connsiteY149" fmla="*/ 553611 h 1506262"/>
                <a:gd name="connsiteX150" fmla="*/ 1095795 w 1292962"/>
                <a:gd name="connsiteY150" fmla="*/ 552373 h 1506262"/>
                <a:gd name="connsiteX151" fmla="*/ 1093525 w 1292962"/>
                <a:gd name="connsiteY151" fmla="*/ 547515 h 1506262"/>
                <a:gd name="connsiteX152" fmla="*/ 1093525 w 1292962"/>
                <a:gd name="connsiteY152" fmla="*/ 543133 h 1506262"/>
                <a:gd name="connsiteX153" fmla="*/ 1102886 w 1292962"/>
                <a:gd name="connsiteY153" fmla="*/ 534466 h 1506262"/>
                <a:gd name="connsiteX154" fmla="*/ 52572 w 1292962"/>
                <a:gd name="connsiteY154" fmla="*/ 425404 h 1506262"/>
                <a:gd name="connsiteX155" fmla="*/ 58812 w 1292962"/>
                <a:gd name="connsiteY155" fmla="*/ 426166 h 1506262"/>
                <a:gd name="connsiteX156" fmla="*/ 133511 w 1292962"/>
                <a:gd name="connsiteY156" fmla="*/ 464838 h 1506262"/>
                <a:gd name="connsiteX157" fmla="*/ 134267 w 1292962"/>
                <a:gd name="connsiteY157" fmla="*/ 465219 h 1506262"/>
                <a:gd name="connsiteX158" fmla="*/ 136064 w 1292962"/>
                <a:gd name="connsiteY158" fmla="*/ 466362 h 1506262"/>
                <a:gd name="connsiteX159" fmla="*/ 137576 w 1292962"/>
                <a:gd name="connsiteY159" fmla="*/ 468743 h 1506262"/>
                <a:gd name="connsiteX160" fmla="*/ 137104 w 1292962"/>
                <a:gd name="connsiteY160" fmla="*/ 478077 h 1506262"/>
                <a:gd name="connsiteX161" fmla="*/ 131809 w 1292962"/>
                <a:gd name="connsiteY161" fmla="*/ 482554 h 1506262"/>
                <a:gd name="connsiteX162" fmla="*/ 125473 w 1292962"/>
                <a:gd name="connsiteY162" fmla="*/ 481887 h 1506262"/>
                <a:gd name="connsiteX163" fmla="*/ 51248 w 1292962"/>
                <a:gd name="connsiteY163" fmla="*/ 443406 h 1506262"/>
                <a:gd name="connsiteX164" fmla="*/ 51248 w 1292962"/>
                <a:gd name="connsiteY164" fmla="*/ 443597 h 1506262"/>
                <a:gd name="connsiteX165" fmla="*/ 50113 w 1292962"/>
                <a:gd name="connsiteY165" fmla="*/ 442835 h 1506262"/>
                <a:gd name="connsiteX166" fmla="*/ 47371 w 1292962"/>
                <a:gd name="connsiteY166" fmla="*/ 429786 h 1506262"/>
                <a:gd name="connsiteX167" fmla="*/ 52572 w 1292962"/>
                <a:gd name="connsiteY167" fmla="*/ 425404 h 1506262"/>
                <a:gd name="connsiteX168" fmla="*/ 592397 w 1292962"/>
                <a:gd name="connsiteY168" fmla="*/ 414781 h 1506262"/>
                <a:gd name="connsiteX169" fmla="*/ 662166 w 1292962"/>
                <a:gd name="connsiteY169" fmla="*/ 421594 h 1506262"/>
                <a:gd name="connsiteX170" fmla="*/ 662261 w 1292962"/>
                <a:gd name="connsiteY170" fmla="*/ 421594 h 1506262"/>
                <a:gd name="connsiteX171" fmla="*/ 666043 w 1292962"/>
                <a:gd name="connsiteY171" fmla="*/ 423690 h 1506262"/>
                <a:gd name="connsiteX172" fmla="*/ 667556 w 1292962"/>
                <a:gd name="connsiteY172" fmla="*/ 425690 h 1506262"/>
                <a:gd name="connsiteX173" fmla="*/ 668974 w 1292962"/>
                <a:gd name="connsiteY173" fmla="*/ 433310 h 1506262"/>
                <a:gd name="connsiteX174" fmla="*/ 657438 w 1292962"/>
                <a:gd name="connsiteY174" fmla="*/ 440168 h 1506262"/>
                <a:gd name="connsiteX175" fmla="*/ 418026 w 1292962"/>
                <a:gd name="connsiteY175" fmla="*/ 505700 h 1506262"/>
                <a:gd name="connsiteX176" fmla="*/ 406112 w 1292962"/>
                <a:gd name="connsiteY176" fmla="*/ 506652 h 1506262"/>
                <a:gd name="connsiteX177" fmla="*/ 403748 w 1292962"/>
                <a:gd name="connsiteY177" fmla="*/ 505033 h 1506262"/>
                <a:gd name="connsiteX178" fmla="*/ 401478 w 1292962"/>
                <a:gd name="connsiteY178" fmla="*/ 499413 h 1506262"/>
                <a:gd name="connsiteX179" fmla="*/ 404126 w 1292962"/>
                <a:gd name="connsiteY179" fmla="*/ 492270 h 1506262"/>
                <a:gd name="connsiteX180" fmla="*/ 404221 w 1292962"/>
                <a:gd name="connsiteY180" fmla="*/ 492174 h 1506262"/>
                <a:gd name="connsiteX181" fmla="*/ 592397 w 1292962"/>
                <a:gd name="connsiteY181" fmla="*/ 414781 h 1506262"/>
                <a:gd name="connsiteX182" fmla="*/ 627599 w 1292962"/>
                <a:gd name="connsiteY182" fmla="*/ 327768 h 1506262"/>
                <a:gd name="connsiteX183" fmla="*/ 269291 w 1292962"/>
                <a:gd name="connsiteY183" fmla="*/ 522940 h 1506262"/>
                <a:gd name="connsiteX184" fmla="*/ 239128 w 1292962"/>
                <a:gd name="connsiteY184" fmla="*/ 781830 h 1506262"/>
                <a:gd name="connsiteX185" fmla="*/ 227498 w 1292962"/>
                <a:gd name="connsiteY185" fmla="*/ 1029861 h 1506262"/>
                <a:gd name="connsiteX186" fmla="*/ 227309 w 1292962"/>
                <a:gd name="connsiteY186" fmla="*/ 1030051 h 1506262"/>
                <a:gd name="connsiteX187" fmla="*/ 239412 w 1292962"/>
                <a:gd name="connsiteY187" fmla="*/ 1081296 h 1506262"/>
                <a:gd name="connsiteX188" fmla="*/ 245747 w 1292962"/>
                <a:gd name="connsiteY188" fmla="*/ 1086534 h 1506262"/>
                <a:gd name="connsiteX189" fmla="*/ 254257 w 1292962"/>
                <a:gd name="connsiteY189" fmla="*/ 1092249 h 1506262"/>
                <a:gd name="connsiteX190" fmla="*/ 315812 w 1292962"/>
                <a:gd name="connsiteY190" fmla="*/ 1125587 h 1506262"/>
                <a:gd name="connsiteX191" fmla="*/ 415851 w 1292962"/>
                <a:gd name="connsiteY191" fmla="*/ 929372 h 1506262"/>
                <a:gd name="connsiteX192" fmla="*/ 378880 w 1292962"/>
                <a:gd name="connsiteY192" fmla="*/ 910417 h 1506262"/>
                <a:gd name="connsiteX193" fmla="*/ 337182 w 1292962"/>
                <a:gd name="connsiteY193" fmla="*/ 865364 h 1506262"/>
                <a:gd name="connsiteX194" fmla="*/ 340869 w 1292962"/>
                <a:gd name="connsiteY194" fmla="*/ 820025 h 1506262"/>
                <a:gd name="connsiteX195" fmla="*/ 381433 w 1292962"/>
                <a:gd name="connsiteY195" fmla="*/ 782592 h 1506262"/>
                <a:gd name="connsiteX196" fmla="*/ 438166 w 1292962"/>
                <a:gd name="connsiteY196" fmla="*/ 786973 h 1506262"/>
                <a:gd name="connsiteX197" fmla="*/ 469558 w 1292962"/>
                <a:gd name="connsiteY197" fmla="*/ 870412 h 1506262"/>
                <a:gd name="connsiteX198" fmla="*/ 443083 w 1292962"/>
                <a:gd name="connsiteY198" fmla="*/ 922705 h 1506262"/>
                <a:gd name="connsiteX199" fmla="*/ 512770 w 1292962"/>
                <a:gd name="connsiteY199" fmla="*/ 960424 h 1506262"/>
                <a:gd name="connsiteX200" fmla="*/ 539245 w 1292962"/>
                <a:gd name="connsiteY200" fmla="*/ 908322 h 1506262"/>
                <a:gd name="connsiteX201" fmla="*/ 625479 w 1292962"/>
                <a:gd name="connsiteY201" fmla="*/ 885176 h 1506262"/>
                <a:gd name="connsiteX202" fmla="*/ 654886 w 1292962"/>
                <a:gd name="connsiteY202" fmla="*/ 985093 h 1506262"/>
                <a:gd name="connsiteX203" fmla="*/ 654602 w 1292962"/>
                <a:gd name="connsiteY203" fmla="*/ 985570 h 1506262"/>
                <a:gd name="connsiteX204" fmla="*/ 631152 w 1292962"/>
                <a:gd name="connsiteY204" fmla="*/ 1008906 h 1506262"/>
                <a:gd name="connsiteX205" fmla="*/ 558912 w 1292962"/>
                <a:gd name="connsiteY205" fmla="*/ 1005953 h 1506262"/>
                <a:gd name="connsiteX206" fmla="*/ 521942 w 1292962"/>
                <a:gd name="connsiteY206" fmla="*/ 986998 h 1506262"/>
                <a:gd name="connsiteX207" fmla="*/ 422092 w 1292962"/>
                <a:gd name="connsiteY207" fmla="*/ 1182832 h 1506262"/>
                <a:gd name="connsiteX208" fmla="*/ 483269 w 1292962"/>
                <a:gd name="connsiteY208" fmla="*/ 1215789 h 1506262"/>
                <a:gd name="connsiteX209" fmla="*/ 484971 w 1292962"/>
                <a:gd name="connsiteY209" fmla="*/ 1215979 h 1506262"/>
                <a:gd name="connsiteX210" fmla="*/ 537543 w 1292962"/>
                <a:gd name="connsiteY210" fmla="*/ 1196929 h 1506262"/>
                <a:gd name="connsiteX211" fmla="*/ 732704 w 1292962"/>
                <a:gd name="connsiteY211" fmla="*/ 1045005 h 1506262"/>
                <a:gd name="connsiteX212" fmla="*/ 924934 w 1292962"/>
                <a:gd name="connsiteY212" fmla="*/ 869269 h 1506262"/>
                <a:gd name="connsiteX213" fmla="*/ 775727 w 1292962"/>
                <a:gd name="connsiteY213" fmla="*/ 373112 h 1506262"/>
                <a:gd name="connsiteX214" fmla="*/ 777145 w 1292962"/>
                <a:gd name="connsiteY214" fmla="*/ 370921 h 1506262"/>
                <a:gd name="connsiteX215" fmla="*/ 767500 w 1292962"/>
                <a:gd name="connsiteY215" fmla="*/ 366063 h 1506262"/>
                <a:gd name="connsiteX216" fmla="*/ 627599 w 1292962"/>
                <a:gd name="connsiteY216" fmla="*/ 327768 h 1506262"/>
                <a:gd name="connsiteX217" fmla="*/ 616935 w 1292962"/>
                <a:gd name="connsiteY217" fmla="*/ 308519 h 1506262"/>
                <a:gd name="connsiteX218" fmla="*/ 760314 w 1292962"/>
                <a:gd name="connsiteY218" fmla="*/ 343299 h 1506262"/>
                <a:gd name="connsiteX219" fmla="*/ 794827 w 1292962"/>
                <a:gd name="connsiteY219" fmla="*/ 361968 h 1506262"/>
                <a:gd name="connsiteX220" fmla="*/ 942805 w 1292962"/>
                <a:gd name="connsiteY220" fmla="*/ 879366 h 1506262"/>
                <a:gd name="connsiteX221" fmla="*/ 739701 w 1292962"/>
                <a:gd name="connsiteY221" fmla="*/ 1063865 h 1506262"/>
                <a:gd name="connsiteX222" fmla="*/ 553523 w 1292962"/>
                <a:gd name="connsiteY222" fmla="*/ 1209693 h 1506262"/>
                <a:gd name="connsiteX223" fmla="*/ 516174 w 1292962"/>
                <a:gd name="connsiteY223" fmla="*/ 1232838 h 1506262"/>
                <a:gd name="connsiteX224" fmla="*/ 506245 w 1292962"/>
                <a:gd name="connsiteY224" fmla="*/ 1235696 h 1506262"/>
                <a:gd name="connsiteX225" fmla="*/ 509933 w 1292962"/>
                <a:gd name="connsiteY225" fmla="*/ 1245411 h 1506262"/>
                <a:gd name="connsiteX226" fmla="*/ 508042 w 1292962"/>
                <a:gd name="connsiteY226" fmla="*/ 1285321 h 1506262"/>
                <a:gd name="connsiteX227" fmla="*/ 505773 w 1292962"/>
                <a:gd name="connsiteY227" fmla="*/ 1288941 h 1506262"/>
                <a:gd name="connsiteX228" fmla="*/ 474948 w 1292962"/>
                <a:gd name="connsiteY228" fmla="*/ 1314753 h 1506262"/>
                <a:gd name="connsiteX229" fmla="*/ 466154 w 1292962"/>
                <a:gd name="connsiteY229" fmla="*/ 1318182 h 1506262"/>
                <a:gd name="connsiteX230" fmla="*/ 469558 w 1292962"/>
                <a:gd name="connsiteY230" fmla="*/ 1327041 h 1506262"/>
                <a:gd name="connsiteX231" fmla="*/ 466154 w 1292962"/>
                <a:gd name="connsiteY231" fmla="*/ 1365903 h 1506262"/>
                <a:gd name="connsiteX232" fmla="*/ 463885 w 1292962"/>
                <a:gd name="connsiteY232" fmla="*/ 1369522 h 1506262"/>
                <a:gd name="connsiteX233" fmla="*/ 431264 w 1292962"/>
                <a:gd name="connsiteY233" fmla="*/ 1395621 h 1506262"/>
                <a:gd name="connsiteX234" fmla="*/ 421997 w 1292962"/>
                <a:gd name="connsiteY234" fmla="*/ 1398288 h 1506262"/>
                <a:gd name="connsiteX235" fmla="*/ 424739 w 1292962"/>
                <a:gd name="connsiteY235" fmla="*/ 1407527 h 1506262"/>
                <a:gd name="connsiteX236" fmla="*/ 420957 w 1292962"/>
                <a:gd name="connsiteY236" fmla="*/ 1444579 h 1506262"/>
                <a:gd name="connsiteX237" fmla="*/ 418688 w 1292962"/>
                <a:gd name="connsiteY237" fmla="*/ 1448104 h 1506262"/>
                <a:gd name="connsiteX238" fmla="*/ 388430 w 1292962"/>
                <a:gd name="connsiteY238" fmla="*/ 1473726 h 1506262"/>
                <a:gd name="connsiteX239" fmla="*/ 388525 w 1292962"/>
                <a:gd name="connsiteY239" fmla="*/ 1473821 h 1506262"/>
                <a:gd name="connsiteX240" fmla="*/ 348812 w 1292962"/>
                <a:gd name="connsiteY240" fmla="*/ 1470202 h 1506262"/>
                <a:gd name="connsiteX241" fmla="*/ 296239 w 1292962"/>
                <a:gd name="connsiteY241" fmla="*/ 1444103 h 1506262"/>
                <a:gd name="connsiteX242" fmla="*/ 296239 w 1292962"/>
                <a:gd name="connsiteY242" fmla="*/ 1459438 h 1506262"/>
                <a:gd name="connsiteX243" fmla="*/ 291606 w 1292962"/>
                <a:gd name="connsiteY243" fmla="*/ 1477155 h 1506262"/>
                <a:gd name="connsiteX244" fmla="*/ 291039 w 1292962"/>
                <a:gd name="connsiteY244" fmla="*/ 1478107 h 1506262"/>
                <a:gd name="connsiteX245" fmla="*/ 260781 w 1292962"/>
                <a:gd name="connsiteY245" fmla="*/ 1503825 h 1506262"/>
                <a:gd name="connsiteX246" fmla="*/ 221163 w 1292962"/>
                <a:gd name="connsiteY246" fmla="*/ 1500300 h 1506262"/>
                <a:gd name="connsiteX247" fmla="*/ 177951 w 1292962"/>
                <a:gd name="connsiteY247" fmla="*/ 1478107 h 1506262"/>
                <a:gd name="connsiteX248" fmla="*/ 172184 w 1292962"/>
                <a:gd name="connsiteY248" fmla="*/ 1474202 h 1506262"/>
                <a:gd name="connsiteX249" fmla="*/ 150341 w 1292962"/>
                <a:gd name="connsiteY249" fmla="*/ 1445817 h 1506262"/>
                <a:gd name="connsiteX250" fmla="*/ 154029 w 1292962"/>
                <a:gd name="connsiteY250" fmla="*/ 1406479 h 1506262"/>
                <a:gd name="connsiteX251" fmla="*/ 154502 w 1292962"/>
                <a:gd name="connsiteY251" fmla="*/ 1405336 h 1506262"/>
                <a:gd name="connsiteX252" fmla="*/ 166983 w 1292962"/>
                <a:gd name="connsiteY252" fmla="*/ 1389811 h 1506262"/>
                <a:gd name="connsiteX253" fmla="*/ 177290 w 1292962"/>
                <a:gd name="connsiteY253" fmla="*/ 1380381 h 1506262"/>
                <a:gd name="connsiteX254" fmla="*/ 126419 w 1292962"/>
                <a:gd name="connsiteY254" fmla="*/ 1355140 h 1506262"/>
                <a:gd name="connsiteX255" fmla="*/ 120651 w 1292962"/>
                <a:gd name="connsiteY255" fmla="*/ 1351329 h 1506262"/>
                <a:gd name="connsiteX256" fmla="*/ 98809 w 1292962"/>
                <a:gd name="connsiteY256" fmla="*/ 1322945 h 1506262"/>
                <a:gd name="connsiteX257" fmla="*/ 102213 w 1292962"/>
                <a:gd name="connsiteY257" fmla="*/ 1284083 h 1506262"/>
                <a:gd name="connsiteX258" fmla="*/ 104482 w 1292962"/>
                <a:gd name="connsiteY258" fmla="*/ 1280463 h 1506262"/>
                <a:gd name="connsiteX259" fmla="*/ 131998 w 1292962"/>
                <a:gd name="connsiteY259" fmla="*/ 1255317 h 1506262"/>
                <a:gd name="connsiteX260" fmla="*/ 138900 w 1292962"/>
                <a:gd name="connsiteY260" fmla="*/ 1251222 h 1506262"/>
                <a:gd name="connsiteX261" fmla="*/ 137104 w 1292962"/>
                <a:gd name="connsiteY261" fmla="*/ 1242554 h 1506262"/>
                <a:gd name="connsiteX262" fmla="*/ 140129 w 1292962"/>
                <a:gd name="connsiteY262" fmla="*/ 1202739 h 1506262"/>
                <a:gd name="connsiteX263" fmla="*/ 142399 w 1292962"/>
                <a:gd name="connsiteY263" fmla="*/ 1199120 h 1506262"/>
                <a:gd name="connsiteX264" fmla="*/ 173129 w 1292962"/>
                <a:gd name="connsiteY264" fmla="*/ 1173307 h 1506262"/>
                <a:gd name="connsiteX265" fmla="*/ 181923 w 1292962"/>
                <a:gd name="connsiteY265" fmla="*/ 1169878 h 1506262"/>
                <a:gd name="connsiteX266" fmla="*/ 178519 w 1292962"/>
                <a:gd name="connsiteY266" fmla="*/ 1161020 h 1506262"/>
                <a:gd name="connsiteX267" fmla="*/ 182017 w 1292962"/>
                <a:gd name="connsiteY267" fmla="*/ 1122158 h 1506262"/>
                <a:gd name="connsiteX268" fmla="*/ 184381 w 1292962"/>
                <a:gd name="connsiteY268" fmla="*/ 1118443 h 1506262"/>
                <a:gd name="connsiteX269" fmla="*/ 209154 w 1292962"/>
                <a:gd name="connsiteY269" fmla="*/ 1095202 h 1506262"/>
                <a:gd name="connsiteX270" fmla="*/ 217854 w 1292962"/>
                <a:gd name="connsiteY270" fmla="*/ 1091487 h 1506262"/>
                <a:gd name="connsiteX271" fmla="*/ 214166 w 1292962"/>
                <a:gd name="connsiteY271" fmla="*/ 1082724 h 1506262"/>
                <a:gd name="connsiteX272" fmla="*/ 209249 w 1292962"/>
                <a:gd name="connsiteY272" fmla="*/ 1028813 h 1506262"/>
                <a:gd name="connsiteX273" fmla="*/ 221068 w 1292962"/>
                <a:gd name="connsiteY273" fmla="*/ 791545 h 1506262"/>
                <a:gd name="connsiteX274" fmla="*/ 253595 w 1292962"/>
                <a:gd name="connsiteY274" fmla="*/ 519702 h 1506262"/>
                <a:gd name="connsiteX275" fmla="*/ 254824 w 1292962"/>
                <a:gd name="connsiteY275" fmla="*/ 517701 h 1506262"/>
                <a:gd name="connsiteX276" fmla="*/ 616935 w 1292962"/>
                <a:gd name="connsiteY276" fmla="*/ 308519 h 1506262"/>
                <a:gd name="connsiteX277" fmla="*/ 1132671 w 1292962"/>
                <a:gd name="connsiteY277" fmla="*/ 256716 h 1506262"/>
                <a:gd name="connsiteX278" fmla="*/ 1137210 w 1292962"/>
                <a:gd name="connsiteY278" fmla="*/ 259098 h 1506262"/>
                <a:gd name="connsiteX279" fmla="*/ 1138723 w 1292962"/>
                <a:gd name="connsiteY279" fmla="*/ 260907 h 1506262"/>
                <a:gd name="connsiteX280" fmla="*/ 1141276 w 1292962"/>
                <a:gd name="connsiteY280" fmla="*/ 269766 h 1506262"/>
                <a:gd name="connsiteX281" fmla="*/ 1137683 w 1292962"/>
                <a:gd name="connsiteY281" fmla="*/ 275290 h 1506262"/>
                <a:gd name="connsiteX282" fmla="*/ 1013721 w 1292962"/>
                <a:gd name="connsiteY282" fmla="*/ 374826 h 1506262"/>
                <a:gd name="connsiteX283" fmla="*/ 1001335 w 1292962"/>
                <a:gd name="connsiteY283" fmla="*/ 375398 h 1506262"/>
                <a:gd name="connsiteX284" fmla="*/ 998120 w 1292962"/>
                <a:gd name="connsiteY284" fmla="*/ 373207 h 1506262"/>
                <a:gd name="connsiteX285" fmla="*/ 996323 w 1292962"/>
                <a:gd name="connsiteY285" fmla="*/ 365397 h 1506262"/>
                <a:gd name="connsiteX286" fmla="*/ 999916 w 1292962"/>
                <a:gd name="connsiteY286" fmla="*/ 359872 h 1506262"/>
                <a:gd name="connsiteX287" fmla="*/ 1124729 w 1292962"/>
                <a:gd name="connsiteY287" fmla="*/ 259574 h 1506262"/>
                <a:gd name="connsiteX288" fmla="*/ 1124729 w 1292962"/>
                <a:gd name="connsiteY288" fmla="*/ 259764 h 1506262"/>
                <a:gd name="connsiteX289" fmla="*/ 1132671 w 1292962"/>
                <a:gd name="connsiteY289" fmla="*/ 256716 h 1506262"/>
                <a:gd name="connsiteX290" fmla="*/ 135118 w 1292962"/>
                <a:gd name="connsiteY290" fmla="*/ 173849 h 1506262"/>
                <a:gd name="connsiteX291" fmla="*/ 140508 w 1292962"/>
                <a:gd name="connsiteY291" fmla="*/ 176135 h 1506262"/>
                <a:gd name="connsiteX292" fmla="*/ 141264 w 1292962"/>
                <a:gd name="connsiteY292" fmla="*/ 177088 h 1506262"/>
                <a:gd name="connsiteX293" fmla="*/ 247354 w 1292962"/>
                <a:gd name="connsiteY293" fmla="*/ 304532 h 1506262"/>
                <a:gd name="connsiteX294" fmla="*/ 249718 w 1292962"/>
                <a:gd name="connsiteY294" fmla="*/ 313390 h 1506262"/>
                <a:gd name="connsiteX295" fmla="*/ 247260 w 1292962"/>
                <a:gd name="connsiteY295" fmla="*/ 319010 h 1506262"/>
                <a:gd name="connsiteX296" fmla="*/ 246220 w 1292962"/>
                <a:gd name="connsiteY296" fmla="*/ 319772 h 1506262"/>
                <a:gd name="connsiteX297" fmla="*/ 246220 w 1292962"/>
                <a:gd name="connsiteY297" fmla="*/ 319867 h 1506262"/>
                <a:gd name="connsiteX298" fmla="*/ 234968 w 1292962"/>
                <a:gd name="connsiteY298" fmla="*/ 319486 h 1506262"/>
                <a:gd name="connsiteX299" fmla="*/ 231469 w 1292962"/>
                <a:gd name="connsiteY299" fmla="*/ 317105 h 1506262"/>
                <a:gd name="connsiteX300" fmla="*/ 126230 w 1292962"/>
                <a:gd name="connsiteY300" fmla="*/ 190708 h 1506262"/>
                <a:gd name="connsiteX301" fmla="*/ 123866 w 1292962"/>
                <a:gd name="connsiteY301" fmla="*/ 181850 h 1506262"/>
                <a:gd name="connsiteX302" fmla="*/ 126324 w 1292962"/>
                <a:gd name="connsiteY302" fmla="*/ 176230 h 1506262"/>
                <a:gd name="connsiteX303" fmla="*/ 135118 w 1292962"/>
                <a:gd name="connsiteY303" fmla="*/ 173849 h 1506262"/>
                <a:gd name="connsiteX304" fmla="*/ 869620 w 1292962"/>
                <a:gd name="connsiteY304" fmla="*/ 145655 h 1506262"/>
                <a:gd name="connsiteX305" fmla="*/ 875860 w 1292962"/>
                <a:gd name="connsiteY305" fmla="*/ 146417 h 1506262"/>
                <a:gd name="connsiteX306" fmla="*/ 877468 w 1292962"/>
                <a:gd name="connsiteY306" fmla="*/ 147274 h 1506262"/>
                <a:gd name="connsiteX307" fmla="*/ 879264 w 1292962"/>
                <a:gd name="connsiteY307" fmla="*/ 148417 h 1506262"/>
                <a:gd name="connsiteX308" fmla="*/ 880777 w 1292962"/>
                <a:gd name="connsiteY308" fmla="*/ 150799 h 1506262"/>
                <a:gd name="connsiteX309" fmla="*/ 880493 w 1292962"/>
                <a:gd name="connsiteY309" fmla="*/ 159657 h 1506262"/>
                <a:gd name="connsiteX310" fmla="*/ 842293 w 1292962"/>
                <a:gd name="connsiteY310" fmla="*/ 234714 h 1506262"/>
                <a:gd name="connsiteX311" fmla="*/ 837093 w 1292962"/>
                <a:gd name="connsiteY311" fmla="*/ 239095 h 1506262"/>
                <a:gd name="connsiteX312" fmla="*/ 837187 w 1292962"/>
                <a:gd name="connsiteY312" fmla="*/ 239191 h 1506262"/>
                <a:gd name="connsiteX313" fmla="*/ 830947 w 1292962"/>
                <a:gd name="connsiteY313" fmla="*/ 238429 h 1506262"/>
                <a:gd name="connsiteX314" fmla="*/ 829339 w 1292962"/>
                <a:gd name="connsiteY314" fmla="*/ 237381 h 1506262"/>
                <a:gd name="connsiteX315" fmla="*/ 825179 w 1292962"/>
                <a:gd name="connsiteY315" fmla="*/ 231475 h 1506262"/>
                <a:gd name="connsiteX316" fmla="*/ 825652 w 1292962"/>
                <a:gd name="connsiteY316" fmla="*/ 226046 h 1506262"/>
                <a:gd name="connsiteX317" fmla="*/ 864419 w 1292962"/>
                <a:gd name="connsiteY317" fmla="*/ 150037 h 1506262"/>
                <a:gd name="connsiteX318" fmla="*/ 869620 w 1292962"/>
                <a:gd name="connsiteY318" fmla="*/ 145655 h 1506262"/>
                <a:gd name="connsiteX319" fmla="*/ 397791 w 1292962"/>
                <a:gd name="connsiteY319" fmla="*/ 111079 h 1506262"/>
                <a:gd name="connsiteX320" fmla="*/ 409327 w 1292962"/>
                <a:gd name="connsiteY320" fmla="*/ 117080 h 1506262"/>
                <a:gd name="connsiteX321" fmla="*/ 437882 w 1292962"/>
                <a:gd name="connsiteY321" fmla="*/ 192804 h 1506262"/>
                <a:gd name="connsiteX322" fmla="*/ 430696 w 1292962"/>
                <a:gd name="connsiteY322" fmla="*/ 205377 h 1506262"/>
                <a:gd name="connsiteX323" fmla="*/ 424550 w 1292962"/>
                <a:gd name="connsiteY323" fmla="*/ 204043 h 1506262"/>
                <a:gd name="connsiteX324" fmla="*/ 423321 w 1292962"/>
                <a:gd name="connsiteY324" fmla="*/ 202138 h 1506262"/>
                <a:gd name="connsiteX325" fmla="*/ 419444 w 1292962"/>
                <a:gd name="connsiteY325" fmla="*/ 196614 h 1506262"/>
                <a:gd name="connsiteX326" fmla="*/ 391740 w 1292962"/>
                <a:gd name="connsiteY326" fmla="*/ 123176 h 1506262"/>
                <a:gd name="connsiteX327" fmla="*/ 397791 w 1292962"/>
                <a:gd name="connsiteY327" fmla="*/ 111079 h 1506262"/>
                <a:gd name="connsiteX328" fmla="*/ 642971 w 1292962"/>
                <a:gd name="connsiteY328" fmla="*/ 18 h 1506262"/>
                <a:gd name="connsiteX329" fmla="*/ 651670 w 1292962"/>
                <a:gd name="connsiteY329" fmla="*/ 10591 h 1506262"/>
                <a:gd name="connsiteX330" fmla="*/ 637771 w 1292962"/>
                <a:gd name="connsiteY330" fmla="*/ 171658 h 1506262"/>
                <a:gd name="connsiteX331" fmla="*/ 634745 w 1292962"/>
                <a:gd name="connsiteY331" fmla="*/ 178040 h 1506262"/>
                <a:gd name="connsiteX332" fmla="*/ 634651 w 1292962"/>
                <a:gd name="connsiteY332" fmla="*/ 178040 h 1506262"/>
                <a:gd name="connsiteX333" fmla="*/ 629166 w 1292962"/>
                <a:gd name="connsiteY333" fmla="*/ 180326 h 1506262"/>
                <a:gd name="connsiteX334" fmla="*/ 618860 w 1292962"/>
                <a:gd name="connsiteY334" fmla="*/ 173468 h 1506262"/>
                <a:gd name="connsiteX335" fmla="*/ 618198 w 1292962"/>
                <a:gd name="connsiteY335" fmla="*/ 169372 h 1506262"/>
                <a:gd name="connsiteX336" fmla="*/ 632098 w 1292962"/>
                <a:gd name="connsiteY336" fmla="*/ 8781 h 1506262"/>
                <a:gd name="connsiteX337" fmla="*/ 642971 w 1292962"/>
                <a:gd name="connsiteY337" fmla="*/ 18 h 15062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Lst>
              <a:rect l="l" t="t" r="r" b="b"/>
              <a:pathLst>
                <a:path w="1292962" h="1506262">
                  <a:moveTo>
                    <a:pt x="202429" y="1400479"/>
                  </a:moveTo>
                  <a:cubicBezTo>
                    <a:pt x="198446" y="1400193"/>
                    <a:pt x="194120" y="1400622"/>
                    <a:pt x="189487" y="1402574"/>
                  </a:cubicBezTo>
                  <a:cubicBezTo>
                    <a:pt x="181544" y="1405908"/>
                    <a:pt x="175398" y="1410766"/>
                    <a:pt x="171238" y="1417052"/>
                  </a:cubicBezTo>
                  <a:lnTo>
                    <a:pt x="170387" y="1418290"/>
                  </a:lnTo>
                  <a:lnTo>
                    <a:pt x="170009" y="1419814"/>
                  </a:lnTo>
                  <a:cubicBezTo>
                    <a:pt x="168212" y="1426387"/>
                    <a:pt x="166037" y="1434483"/>
                    <a:pt x="169914" y="1443817"/>
                  </a:cubicBezTo>
                  <a:cubicBezTo>
                    <a:pt x="172278" y="1449437"/>
                    <a:pt x="175304" y="1454104"/>
                    <a:pt x="178991" y="1457819"/>
                  </a:cubicBezTo>
                  <a:cubicBezTo>
                    <a:pt x="180693" y="1459438"/>
                    <a:pt x="182490" y="1460962"/>
                    <a:pt x="184381" y="1462200"/>
                  </a:cubicBezTo>
                  <a:lnTo>
                    <a:pt x="228538" y="1484965"/>
                  </a:lnTo>
                  <a:cubicBezTo>
                    <a:pt x="234684" y="1488870"/>
                    <a:pt x="242343" y="1489823"/>
                    <a:pt x="250097" y="1487632"/>
                  </a:cubicBezTo>
                  <a:lnTo>
                    <a:pt x="271564" y="1469896"/>
                  </a:lnTo>
                  <a:lnTo>
                    <a:pt x="271561" y="1469916"/>
                  </a:lnTo>
                  <a:lnTo>
                    <a:pt x="271655" y="1469820"/>
                  </a:lnTo>
                  <a:lnTo>
                    <a:pt x="271564" y="1469896"/>
                  </a:lnTo>
                  <a:lnTo>
                    <a:pt x="274775" y="1447175"/>
                  </a:lnTo>
                  <a:cubicBezTo>
                    <a:pt x="272908" y="1439412"/>
                    <a:pt x="268251" y="1432149"/>
                    <a:pt x="261254" y="1427434"/>
                  </a:cubicBezTo>
                  <a:lnTo>
                    <a:pt x="215111" y="1403336"/>
                  </a:lnTo>
                  <a:lnTo>
                    <a:pt x="213315" y="1402669"/>
                  </a:lnTo>
                  <a:cubicBezTo>
                    <a:pt x="210053" y="1401765"/>
                    <a:pt x="206413" y="1400765"/>
                    <a:pt x="202429" y="1400479"/>
                  </a:cubicBezTo>
                  <a:close/>
                  <a:moveTo>
                    <a:pt x="141832" y="1276249"/>
                  </a:moveTo>
                  <a:cubicBezTo>
                    <a:pt x="133936" y="1278821"/>
                    <a:pt x="127129" y="1284417"/>
                    <a:pt x="123110" y="1292465"/>
                  </a:cubicBezTo>
                  <a:lnTo>
                    <a:pt x="120557" y="1296370"/>
                  </a:lnTo>
                  <a:lnTo>
                    <a:pt x="120178" y="1297894"/>
                  </a:lnTo>
                  <a:cubicBezTo>
                    <a:pt x="118287" y="1304943"/>
                    <a:pt x="117625" y="1310562"/>
                    <a:pt x="119517" y="1320087"/>
                  </a:cubicBezTo>
                  <a:cubicBezTo>
                    <a:pt x="120840" y="1326660"/>
                    <a:pt x="123772" y="1331136"/>
                    <a:pt x="126986" y="1334375"/>
                  </a:cubicBezTo>
                  <a:cubicBezTo>
                    <a:pt x="129445" y="1336852"/>
                    <a:pt x="132187" y="1338661"/>
                    <a:pt x="134456" y="1340185"/>
                  </a:cubicBezTo>
                  <a:lnTo>
                    <a:pt x="355714" y="1456676"/>
                  </a:lnTo>
                  <a:lnTo>
                    <a:pt x="355998" y="1456866"/>
                  </a:lnTo>
                  <a:cubicBezTo>
                    <a:pt x="364035" y="1460772"/>
                    <a:pt x="372923" y="1461438"/>
                    <a:pt x="381150" y="1458771"/>
                  </a:cubicBezTo>
                  <a:cubicBezTo>
                    <a:pt x="389376" y="1456200"/>
                    <a:pt x="396089" y="1450390"/>
                    <a:pt x="399966" y="1442579"/>
                  </a:cubicBezTo>
                  <a:lnTo>
                    <a:pt x="402330" y="1438769"/>
                  </a:lnTo>
                  <a:cubicBezTo>
                    <a:pt x="409611" y="1423529"/>
                    <a:pt x="404505" y="1405527"/>
                    <a:pt x="390227" y="1395907"/>
                  </a:cubicBezTo>
                  <a:lnTo>
                    <a:pt x="167078" y="1278178"/>
                  </a:lnTo>
                  <a:cubicBezTo>
                    <a:pt x="158710" y="1274130"/>
                    <a:pt x="149727" y="1273677"/>
                    <a:pt x="141832" y="1276249"/>
                  </a:cubicBezTo>
                  <a:close/>
                  <a:moveTo>
                    <a:pt x="180694" y="1193477"/>
                  </a:moveTo>
                  <a:cubicBezTo>
                    <a:pt x="172798" y="1196048"/>
                    <a:pt x="165991" y="1201644"/>
                    <a:pt x="161972" y="1209693"/>
                  </a:cubicBezTo>
                  <a:lnTo>
                    <a:pt x="160270" y="1212360"/>
                  </a:lnTo>
                  <a:cubicBezTo>
                    <a:pt x="154596" y="1221028"/>
                    <a:pt x="156204" y="1227790"/>
                    <a:pt x="157622" y="1233791"/>
                  </a:cubicBezTo>
                  <a:cubicBezTo>
                    <a:pt x="157811" y="1234839"/>
                    <a:pt x="158095" y="1235982"/>
                    <a:pt x="158379" y="1237315"/>
                  </a:cubicBezTo>
                  <a:lnTo>
                    <a:pt x="158473" y="1237220"/>
                  </a:lnTo>
                  <a:cubicBezTo>
                    <a:pt x="159797" y="1243792"/>
                    <a:pt x="162823" y="1248364"/>
                    <a:pt x="166037" y="1251603"/>
                  </a:cubicBezTo>
                  <a:cubicBezTo>
                    <a:pt x="168496" y="1254174"/>
                    <a:pt x="171238" y="1255984"/>
                    <a:pt x="173413" y="1257413"/>
                  </a:cubicBezTo>
                  <a:lnTo>
                    <a:pt x="402235" y="1376666"/>
                  </a:lnTo>
                  <a:cubicBezTo>
                    <a:pt x="418971" y="1384762"/>
                    <a:pt x="438166" y="1378476"/>
                    <a:pt x="446203" y="1362379"/>
                  </a:cubicBezTo>
                  <a:lnTo>
                    <a:pt x="448756" y="1358473"/>
                  </a:lnTo>
                  <a:lnTo>
                    <a:pt x="449134" y="1356949"/>
                  </a:lnTo>
                  <a:cubicBezTo>
                    <a:pt x="450836" y="1350663"/>
                    <a:pt x="453011" y="1342852"/>
                    <a:pt x="449607" y="1333899"/>
                  </a:cubicBezTo>
                  <a:cubicBezTo>
                    <a:pt x="447149" y="1322945"/>
                    <a:pt x="441381" y="1319040"/>
                    <a:pt x="436370" y="1315706"/>
                  </a:cubicBezTo>
                  <a:lnTo>
                    <a:pt x="205940" y="1195405"/>
                  </a:lnTo>
                  <a:cubicBezTo>
                    <a:pt x="197572" y="1191357"/>
                    <a:pt x="188589" y="1190905"/>
                    <a:pt x="180694" y="1193477"/>
                  </a:cubicBezTo>
                  <a:close/>
                  <a:moveTo>
                    <a:pt x="227309" y="1112157"/>
                  </a:moveTo>
                  <a:lnTo>
                    <a:pt x="222676" y="1114157"/>
                  </a:lnTo>
                  <a:cubicBezTo>
                    <a:pt x="214733" y="1117491"/>
                    <a:pt x="208587" y="1122349"/>
                    <a:pt x="204427" y="1128635"/>
                  </a:cubicBezTo>
                  <a:lnTo>
                    <a:pt x="202347" y="1131778"/>
                  </a:lnTo>
                  <a:cubicBezTo>
                    <a:pt x="197430" y="1139112"/>
                    <a:pt x="195917" y="1147685"/>
                    <a:pt x="197808" y="1157210"/>
                  </a:cubicBezTo>
                  <a:lnTo>
                    <a:pt x="197808" y="1157401"/>
                  </a:lnTo>
                  <a:cubicBezTo>
                    <a:pt x="199132" y="1163973"/>
                    <a:pt x="202063" y="1168449"/>
                    <a:pt x="205278" y="1171688"/>
                  </a:cubicBezTo>
                  <a:cubicBezTo>
                    <a:pt x="207736" y="1174164"/>
                    <a:pt x="210478" y="1175974"/>
                    <a:pt x="212748" y="1177498"/>
                  </a:cubicBezTo>
                  <a:lnTo>
                    <a:pt x="441570" y="1296751"/>
                  </a:lnTo>
                  <a:cubicBezTo>
                    <a:pt x="458306" y="1304848"/>
                    <a:pt x="477501" y="1298561"/>
                    <a:pt x="485538" y="1282464"/>
                  </a:cubicBezTo>
                  <a:lnTo>
                    <a:pt x="487240" y="1279797"/>
                  </a:lnTo>
                  <a:cubicBezTo>
                    <a:pt x="496128" y="1266366"/>
                    <a:pt x="491400" y="1246269"/>
                    <a:pt x="477312" y="1236744"/>
                  </a:cubicBezTo>
                  <a:lnTo>
                    <a:pt x="474002" y="1234553"/>
                  </a:lnTo>
                  <a:lnTo>
                    <a:pt x="246598" y="1118348"/>
                  </a:lnTo>
                  <a:lnTo>
                    <a:pt x="240830" y="1114443"/>
                  </a:lnTo>
                  <a:cubicBezTo>
                    <a:pt x="236859" y="1111776"/>
                    <a:pt x="227309" y="1112157"/>
                    <a:pt x="227309" y="1112157"/>
                  </a:cubicBezTo>
                  <a:close/>
                  <a:moveTo>
                    <a:pt x="936470" y="1097488"/>
                  </a:moveTo>
                  <a:cubicBezTo>
                    <a:pt x="938266" y="1097774"/>
                    <a:pt x="939968" y="1098631"/>
                    <a:pt x="941386" y="1100060"/>
                  </a:cubicBezTo>
                  <a:cubicBezTo>
                    <a:pt x="941859" y="1100441"/>
                    <a:pt x="942237" y="1100917"/>
                    <a:pt x="942616" y="1101488"/>
                  </a:cubicBezTo>
                  <a:lnTo>
                    <a:pt x="948951" y="1107584"/>
                  </a:lnTo>
                  <a:lnTo>
                    <a:pt x="951977" y="1110918"/>
                  </a:lnTo>
                  <a:lnTo>
                    <a:pt x="993202" y="1165020"/>
                  </a:lnTo>
                  <a:cubicBezTo>
                    <a:pt x="994526" y="1167020"/>
                    <a:pt x="995094" y="1169687"/>
                    <a:pt x="994715" y="1172354"/>
                  </a:cubicBezTo>
                  <a:cubicBezTo>
                    <a:pt x="994526" y="1173783"/>
                    <a:pt x="993770" y="1176545"/>
                    <a:pt x="992068" y="1177784"/>
                  </a:cubicBezTo>
                  <a:lnTo>
                    <a:pt x="992068" y="1177974"/>
                  </a:lnTo>
                  <a:cubicBezTo>
                    <a:pt x="987718" y="1180451"/>
                    <a:pt x="982140" y="1180832"/>
                    <a:pt x="979114" y="1178831"/>
                  </a:cubicBezTo>
                  <a:lnTo>
                    <a:pt x="975710" y="1176545"/>
                  </a:lnTo>
                  <a:lnTo>
                    <a:pt x="927581" y="1113299"/>
                  </a:lnTo>
                  <a:cubicBezTo>
                    <a:pt x="926352" y="1111394"/>
                    <a:pt x="922759" y="1105013"/>
                    <a:pt x="929756" y="1099488"/>
                  </a:cubicBezTo>
                  <a:cubicBezTo>
                    <a:pt x="931931" y="1097774"/>
                    <a:pt x="934200" y="1097107"/>
                    <a:pt x="936470" y="1097488"/>
                  </a:cubicBezTo>
                  <a:close/>
                  <a:moveTo>
                    <a:pt x="1051070" y="947279"/>
                  </a:moveTo>
                  <a:cubicBezTo>
                    <a:pt x="1052678" y="946803"/>
                    <a:pt x="1055042" y="946517"/>
                    <a:pt x="1057311" y="948041"/>
                  </a:cubicBezTo>
                  <a:lnTo>
                    <a:pt x="1131158" y="986046"/>
                  </a:lnTo>
                  <a:cubicBezTo>
                    <a:pt x="1131915" y="986332"/>
                    <a:pt x="1132482" y="986713"/>
                    <a:pt x="1132955" y="987189"/>
                  </a:cubicBezTo>
                  <a:cubicBezTo>
                    <a:pt x="1133711" y="987951"/>
                    <a:pt x="1134184" y="988808"/>
                    <a:pt x="1134468" y="989570"/>
                  </a:cubicBezTo>
                  <a:cubicBezTo>
                    <a:pt x="1135602" y="992332"/>
                    <a:pt x="1135413" y="995761"/>
                    <a:pt x="1133995" y="998905"/>
                  </a:cubicBezTo>
                  <a:cubicBezTo>
                    <a:pt x="1132860" y="1001476"/>
                    <a:pt x="1130969" y="1003286"/>
                    <a:pt x="1128700" y="1003953"/>
                  </a:cubicBezTo>
                  <a:cubicBezTo>
                    <a:pt x="1126620" y="1004524"/>
                    <a:pt x="1124445" y="1004143"/>
                    <a:pt x="1122365" y="1002715"/>
                  </a:cubicBezTo>
                  <a:lnTo>
                    <a:pt x="1049652" y="965281"/>
                  </a:lnTo>
                  <a:lnTo>
                    <a:pt x="1049747" y="965472"/>
                  </a:lnTo>
                  <a:lnTo>
                    <a:pt x="1048612" y="964710"/>
                  </a:lnTo>
                  <a:cubicBezTo>
                    <a:pt x="1044452" y="961948"/>
                    <a:pt x="1044073" y="956042"/>
                    <a:pt x="1045870" y="951661"/>
                  </a:cubicBezTo>
                  <a:cubicBezTo>
                    <a:pt x="1046626" y="949756"/>
                    <a:pt x="1048707" y="948041"/>
                    <a:pt x="1051070" y="947279"/>
                  </a:cubicBezTo>
                  <a:close/>
                  <a:moveTo>
                    <a:pt x="436180" y="942802"/>
                  </a:moveTo>
                  <a:lnTo>
                    <a:pt x="336236" y="1138827"/>
                  </a:lnTo>
                  <a:lnTo>
                    <a:pt x="405923" y="1176546"/>
                  </a:lnTo>
                  <a:lnTo>
                    <a:pt x="505867" y="980521"/>
                  </a:lnTo>
                  <a:close/>
                  <a:moveTo>
                    <a:pt x="594330" y="898221"/>
                  </a:moveTo>
                  <a:cubicBezTo>
                    <a:pt x="574420" y="898332"/>
                    <a:pt x="562435" y="913513"/>
                    <a:pt x="558534" y="919371"/>
                  </a:cubicBezTo>
                  <a:lnTo>
                    <a:pt x="532437" y="971282"/>
                  </a:lnTo>
                  <a:lnTo>
                    <a:pt x="569313" y="990141"/>
                  </a:lnTo>
                  <a:cubicBezTo>
                    <a:pt x="588603" y="1000428"/>
                    <a:pt x="607041" y="1001667"/>
                    <a:pt x="621697" y="993189"/>
                  </a:cubicBezTo>
                  <a:cubicBezTo>
                    <a:pt x="631152" y="986617"/>
                    <a:pt x="636069" y="979378"/>
                    <a:pt x="637109" y="977759"/>
                  </a:cubicBezTo>
                  <a:cubicBezTo>
                    <a:pt x="658857" y="936516"/>
                    <a:pt x="630207" y="912989"/>
                    <a:pt x="620940" y="906798"/>
                  </a:cubicBezTo>
                  <a:lnTo>
                    <a:pt x="616780" y="904131"/>
                  </a:lnTo>
                  <a:lnTo>
                    <a:pt x="616875" y="904036"/>
                  </a:lnTo>
                  <a:cubicBezTo>
                    <a:pt x="608483" y="899821"/>
                    <a:pt x="600966" y="898184"/>
                    <a:pt x="594330" y="898221"/>
                  </a:cubicBezTo>
                  <a:close/>
                  <a:moveTo>
                    <a:pt x="405363" y="802450"/>
                  </a:moveTo>
                  <a:cubicBezTo>
                    <a:pt x="383029" y="803160"/>
                    <a:pt x="369378" y="818430"/>
                    <a:pt x="361577" y="832788"/>
                  </a:cubicBezTo>
                  <a:cubicBezTo>
                    <a:pt x="357889" y="838313"/>
                    <a:pt x="354674" y="849076"/>
                    <a:pt x="357605" y="860982"/>
                  </a:cubicBezTo>
                  <a:cubicBezTo>
                    <a:pt x="359591" y="868984"/>
                    <a:pt x="363941" y="876413"/>
                    <a:pt x="370559" y="883080"/>
                  </a:cubicBezTo>
                  <a:cubicBezTo>
                    <a:pt x="375760" y="888224"/>
                    <a:pt x="382284" y="892986"/>
                    <a:pt x="390132" y="897273"/>
                  </a:cubicBezTo>
                  <a:lnTo>
                    <a:pt x="426819" y="916037"/>
                  </a:lnTo>
                  <a:lnTo>
                    <a:pt x="426819" y="916132"/>
                  </a:lnTo>
                  <a:lnTo>
                    <a:pt x="454051" y="866697"/>
                  </a:lnTo>
                  <a:lnTo>
                    <a:pt x="454713" y="865269"/>
                  </a:lnTo>
                  <a:cubicBezTo>
                    <a:pt x="464830" y="836694"/>
                    <a:pt x="451498" y="820406"/>
                    <a:pt x="438544" y="811738"/>
                  </a:cubicBezTo>
                  <a:lnTo>
                    <a:pt x="433911" y="808595"/>
                  </a:lnTo>
                  <a:lnTo>
                    <a:pt x="430696" y="807166"/>
                  </a:lnTo>
                  <a:cubicBezTo>
                    <a:pt x="421217" y="803595"/>
                    <a:pt x="412808" y="802213"/>
                    <a:pt x="405363" y="802450"/>
                  </a:cubicBezTo>
                  <a:close/>
                  <a:moveTo>
                    <a:pt x="1119623" y="759446"/>
                  </a:moveTo>
                  <a:lnTo>
                    <a:pt x="1284337" y="776591"/>
                  </a:lnTo>
                  <a:cubicBezTo>
                    <a:pt x="1286701" y="776686"/>
                    <a:pt x="1288592" y="777639"/>
                    <a:pt x="1290010" y="779068"/>
                  </a:cubicBezTo>
                  <a:cubicBezTo>
                    <a:pt x="1292090" y="781163"/>
                    <a:pt x="1293130" y="784402"/>
                    <a:pt x="1292941" y="787545"/>
                  </a:cubicBezTo>
                  <a:cubicBezTo>
                    <a:pt x="1292847" y="790879"/>
                    <a:pt x="1291239" y="792784"/>
                    <a:pt x="1289916" y="793927"/>
                  </a:cubicBezTo>
                  <a:cubicBezTo>
                    <a:pt x="1287930" y="795546"/>
                    <a:pt x="1285282" y="796308"/>
                    <a:pt x="1282351" y="796308"/>
                  </a:cubicBezTo>
                  <a:lnTo>
                    <a:pt x="1282446" y="796403"/>
                  </a:lnTo>
                  <a:lnTo>
                    <a:pt x="1120852" y="779544"/>
                  </a:lnTo>
                  <a:lnTo>
                    <a:pt x="1109978" y="772210"/>
                  </a:lnTo>
                  <a:cubicBezTo>
                    <a:pt x="1109600" y="771162"/>
                    <a:pt x="1109316" y="769828"/>
                    <a:pt x="1109316" y="768304"/>
                  </a:cubicBezTo>
                  <a:cubicBezTo>
                    <a:pt x="1109411" y="764971"/>
                    <a:pt x="1111018" y="763066"/>
                    <a:pt x="1112342" y="761923"/>
                  </a:cubicBezTo>
                  <a:cubicBezTo>
                    <a:pt x="1114422" y="760208"/>
                    <a:pt x="1117164" y="759351"/>
                    <a:pt x="1119623" y="759446"/>
                  </a:cubicBezTo>
                  <a:close/>
                  <a:moveTo>
                    <a:pt x="10779" y="657433"/>
                  </a:moveTo>
                  <a:lnTo>
                    <a:pt x="90489" y="661528"/>
                  </a:lnTo>
                  <a:cubicBezTo>
                    <a:pt x="95311" y="662767"/>
                    <a:pt x="99944" y="666291"/>
                    <a:pt x="100039" y="671815"/>
                  </a:cubicBezTo>
                  <a:cubicBezTo>
                    <a:pt x="98715" y="676769"/>
                    <a:pt x="94933" y="681531"/>
                    <a:pt x="89165" y="681245"/>
                  </a:cubicBezTo>
                  <a:lnTo>
                    <a:pt x="89165" y="681340"/>
                  </a:lnTo>
                  <a:lnTo>
                    <a:pt x="11252" y="677340"/>
                  </a:lnTo>
                  <a:lnTo>
                    <a:pt x="662" y="670196"/>
                  </a:lnTo>
                  <a:cubicBezTo>
                    <a:pt x="284" y="669244"/>
                    <a:pt x="0" y="668101"/>
                    <a:pt x="0" y="666767"/>
                  </a:cubicBezTo>
                  <a:cubicBezTo>
                    <a:pt x="1324" y="661719"/>
                    <a:pt x="5106" y="657147"/>
                    <a:pt x="10779" y="657433"/>
                  </a:cubicBezTo>
                  <a:close/>
                  <a:moveTo>
                    <a:pt x="1175410" y="511796"/>
                  </a:moveTo>
                  <a:cubicBezTo>
                    <a:pt x="1180705" y="511987"/>
                    <a:pt x="1187040" y="515320"/>
                    <a:pt x="1187986" y="519892"/>
                  </a:cubicBezTo>
                  <a:cubicBezTo>
                    <a:pt x="1188648" y="522845"/>
                    <a:pt x="1188080" y="526274"/>
                    <a:pt x="1186662" y="528941"/>
                  </a:cubicBezTo>
                  <a:cubicBezTo>
                    <a:pt x="1185905" y="530370"/>
                    <a:pt x="1184298" y="532751"/>
                    <a:pt x="1181461" y="533323"/>
                  </a:cubicBezTo>
                  <a:lnTo>
                    <a:pt x="1106763" y="556659"/>
                  </a:lnTo>
                  <a:lnTo>
                    <a:pt x="1104872" y="557516"/>
                  </a:lnTo>
                  <a:cubicBezTo>
                    <a:pt x="1102792" y="558754"/>
                    <a:pt x="1102697" y="558849"/>
                    <a:pt x="1098159" y="555801"/>
                  </a:cubicBezTo>
                  <a:cubicBezTo>
                    <a:pt x="1096740" y="554849"/>
                    <a:pt x="1095795" y="554182"/>
                    <a:pt x="1095133" y="553706"/>
                  </a:cubicBezTo>
                  <a:lnTo>
                    <a:pt x="1094944" y="553611"/>
                  </a:lnTo>
                  <a:lnTo>
                    <a:pt x="1095795" y="552373"/>
                  </a:lnTo>
                  <a:lnTo>
                    <a:pt x="1093525" y="547515"/>
                  </a:lnTo>
                  <a:cubicBezTo>
                    <a:pt x="1093242" y="546562"/>
                    <a:pt x="1092769" y="545229"/>
                    <a:pt x="1093525" y="543133"/>
                  </a:cubicBezTo>
                  <a:cubicBezTo>
                    <a:pt x="1094755" y="539704"/>
                    <a:pt x="1098726" y="536275"/>
                    <a:pt x="1102886" y="534466"/>
                  </a:cubicBezTo>
                  <a:close/>
                  <a:moveTo>
                    <a:pt x="52572" y="425404"/>
                  </a:moveTo>
                  <a:cubicBezTo>
                    <a:pt x="54179" y="424928"/>
                    <a:pt x="56543" y="424642"/>
                    <a:pt x="58812" y="426166"/>
                  </a:cubicBezTo>
                  <a:lnTo>
                    <a:pt x="133511" y="464838"/>
                  </a:lnTo>
                  <a:lnTo>
                    <a:pt x="134267" y="465219"/>
                  </a:lnTo>
                  <a:cubicBezTo>
                    <a:pt x="135023" y="465504"/>
                    <a:pt x="135591" y="465885"/>
                    <a:pt x="136064" y="466362"/>
                  </a:cubicBezTo>
                  <a:cubicBezTo>
                    <a:pt x="136820" y="467124"/>
                    <a:pt x="137293" y="467981"/>
                    <a:pt x="137576" y="468743"/>
                  </a:cubicBezTo>
                  <a:cubicBezTo>
                    <a:pt x="138711" y="471505"/>
                    <a:pt x="138522" y="474934"/>
                    <a:pt x="137104" y="478077"/>
                  </a:cubicBezTo>
                  <a:cubicBezTo>
                    <a:pt x="135780" y="481030"/>
                    <a:pt x="133227" y="482173"/>
                    <a:pt x="131809" y="482554"/>
                  </a:cubicBezTo>
                  <a:cubicBezTo>
                    <a:pt x="129539" y="483221"/>
                    <a:pt x="127081" y="482935"/>
                    <a:pt x="125473" y="481887"/>
                  </a:cubicBezTo>
                  <a:lnTo>
                    <a:pt x="51248" y="443406"/>
                  </a:lnTo>
                  <a:lnTo>
                    <a:pt x="51248" y="443597"/>
                  </a:lnTo>
                  <a:lnTo>
                    <a:pt x="50113" y="442835"/>
                  </a:lnTo>
                  <a:cubicBezTo>
                    <a:pt x="46047" y="440073"/>
                    <a:pt x="45575" y="434167"/>
                    <a:pt x="47371" y="429786"/>
                  </a:cubicBezTo>
                  <a:cubicBezTo>
                    <a:pt x="48128" y="427881"/>
                    <a:pt x="50208" y="426166"/>
                    <a:pt x="52572" y="425404"/>
                  </a:cubicBezTo>
                  <a:close/>
                  <a:moveTo>
                    <a:pt x="592397" y="414781"/>
                  </a:moveTo>
                  <a:cubicBezTo>
                    <a:pt x="615557" y="414200"/>
                    <a:pt x="638976" y="416427"/>
                    <a:pt x="662166" y="421594"/>
                  </a:cubicBezTo>
                  <a:lnTo>
                    <a:pt x="662261" y="421594"/>
                  </a:lnTo>
                  <a:cubicBezTo>
                    <a:pt x="663868" y="421880"/>
                    <a:pt x="665097" y="422737"/>
                    <a:pt x="666043" y="423690"/>
                  </a:cubicBezTo>
                  <a:cubicBezTo>
                    <a:pt x="666705" y="424356"/>
                    <a:pt x="667177" y="425118"/>
                    <a:pt x="667556" y="425690"/>
                  </a:cubicBezTo>
                  <a:cubicBezTo>
                    <a:pt x="668974" y="428071"/>
                    <a:pt x="669447" y="430833"/>
                    <a:pt x="668974" y="433310"/>
                  </a:cubicBezTo>
                  <a:cubicBezTo>
                    <a:pt x="668028" y="437882"/>
                    <a:pt x="662355" y="441216"/>
                    <a:pt x="657438" y="440168"/>
                  </a:cubicBezTo>
                  <a:cubicBezTo>
                    <a:pt x="571015" y="420356"/>
                    <a:pt x="481566" y="444835"/>
                    <a:pt x="418026" y="505700"/>
                  </a:cubicBezTo>
                  <a:cubicBezTo>
                    <a:pt x="413298" y="510558"/>
                    <a:pt x="408097" y="507986"/>
                    <a:pt x="406112" y="506652"/>
                  </a:cubicBezTo>
                  <a:lnTo>
                    <a:pt x="403748" y="505033"/>
                  </a:lnTo>
                  <a:cubicBezTo>
                    <a:pt x="402235" y="503509"/>
                    <a:pt x="401478" y="501604"/>
                    <a:pt x="401478" y="499413"/>
                  </a:cubicBezTo>
                  <a:cubicBezTo>
                    <a:pt x="401384" y="496746"/>
                    <a:pt x="402519" y="493889"/>
                    <a:pt x="404126" y="492270"/>
                  </a:cubicBezTo>
                  <a:lnTo>
                    <a:pt x="404221" y="492174"/>
                  </a:lnTo>
                  <a:cubicBezTo>
                    <a:pt x="455777" y="443525"/>
                    <a:pt x="522917" y="416522"/>
                    <a:pt x="592397" y="414781"/>
                  </a:cubicBezTo>
                  <a:close/>
                  <a:moveTo>
                    <a:pt x="627599" y="327768"/>
                  </a:moveTo>
                  <a:cubicBezTo>
                    <a:pt x="484734" y="317843"/>
                    <a:pt x="341059" y="390495"/>
                    <a:pt x="269291" y="522940"/>
                  </a:cubicBezTo>
                  <a:cubicBezTo>
                    <a:pt x="228255" y="602569"/>
                    <a:pt x="217475" y="694581"/>
                    <a:pt x="239128" y="781830"/>
                  </a:cubicBezTo>
                  <a:cubicBezTo>
                    <a:pt x="261349" y="872889"/>
                    <a:pt x="245085" y="966901"/>
                    <a:pt x="227498" y="1029861"/>
                  </a:cubicBezTo>
                  <a:lnTo>
                    <a:pt x="227309" y="1030051"/>
                  </a:lnTo>
                  <a:cubicBezTo>
                    <a:pt x="222203" y="1049006"/>
                    <a:pt x="227120" y="1068913"/>
                    <a:pt x="239412" y="1081296"/>
                  </a:cubicBezTo>
                  <a:cubicBezTo>
                    <a:pt x="241303" y="1083201"/>
                    <a:pt x="243478" y="1085011"/>
                    <a:pt x="245747" y="1086534"/>
                  </a:cubicBezTo>
                  <a:lnTo>
                    <a:pt x="254257" y="1092249"/>
                  </a:lnTo>
                  <a:lnTo>
                    <a:pt x="315812" y="1125587"/>
                  </a:lnTo>
                  <a:lnTo>
                    <a:pt x="415851" y="929372"/>
                  </a:lnTo>
                  <a:lnTo>
                    <a:pt x="378880" y="910417"/>
                  </a:lnTo>
                  <a:cubicBezTo>
                    <a:pt x="356849" y="898797"/>
                    <a:pt x="342760" y="883652"/>
                    <a:pt x="337182" y="865364"/>
                  </a:cubicBezTo>
                  <a:cubicBezTo>
                    <a:pt x="331319" y="845933"/>
                    <a:pt x="336614" y="827931"/>
                    <a:pt x="340869" y="820025"/>
                  </a:cubicBezTo>
                  <a:cubicBezTo>
                    <a:pt x="350325" y="800975"/>
                    <a:pt x="363941" y="788402"/>
                    <a:pt x="381433" y="782592"/>
                  </a:cubicBezTo>
                  <a:cubicBezTo>
                    <a:pt x="402897" y="775448"/>
                    <a:pt x="424834" y="780211"/>
                    <a:pt x="438166" y="786973"/>
                  </a:cubicBezTo>
                  <a:cubicBezTo>
                    <a:pt x="480243" y="808976"/>
                    <a:pt x="479959" y="848981"/>
                    <a:pt x="469558" y="870412"/>
                  </a:cubicBezTo>
                  <a:lnTo>
                    <a:pt x="443083" y="922705"/>
                  </a:lnTo>
                  <a:lnTo>
                    <a:pt x="512770" y="960424"/>
                  </a:lnTo>
                  <a:lnTo>
                    <a:pt x="539245" y="908322"/>
                  </a:lnTo>
                  <a:cubicBezTo>
                    <a:pt x="543973" y="901464"/>
                    <a:pt x="575460" y="858982"/>
                    <a:pt x="625479" y="885176"/>
                  </a:cubicBezTo>
                  <a:cubicBezTo>
                    <a:pt x="648834" y="897273"/>
                    <a:pt x="681266" y="931944"/>
                    <a:pt x="654886" y="985093"/>
                  </a:cubicBezTo>
                  <a:lnTo>
                    <a:pt x="654602" y="985570"/>
                  </a:lnTo>
                  <a:cubicBezTo>
                    <a:pt x="647416" y="997761"/>
                    <a:pt x="638055" y="1004905"/>
                    <a:pt x="631152" y="1008906"/>
                  </a:cubicBezTo>
                  <a:cubicBezTo>
                    <a:pt x="619617" y="1016335"/>
                    <a:pt x="594938" y="1025765"/>
                    <a:pt x="558912" y="1005953"/>
                  </a:cubicBezTo>
                  <a:lnTo>
                    <a:pt x="521942" y="986998"/>
                  </a:lnTo>
                  <a:lnTo>
                    <a:pt x="422092" y="1182832"/>
                  </a:lnTo>
                  <a:lnTo>
                    <a:pt x="483269" y="1215789"/>
                  </a:lnTo>
                  <a:lnTo>
                    <a:pt x="484971" y="1215979"/>
                  </a:lnTo>
                  <a:cubicBezTo>
                    <a:pt x="506151" y="1218646"/>
                    <a:pt x="525251" y="1211693"/>
                    <a:pt x="537543" y="1196929"/>
                  </a:cubicBezTo>
                  <a:cubicBezTo>
                    <a:pt x="600233" y="1122063"/>
                    <a:pt x="665854" y="1071009"/>
                    <a:pt x="732704" y="1045005"/>
                  </a:cubicBezTo>
                  <a:cubicBezTo>
                    <a:pt x="815345" y="1011382"/>
                    <a:pt x="883613" y="948993"/>
                    <a:pt x="924934" y="869269"/>
                  </a:cubicBezTo>
                  <a:cubicBezTo>
                    <a:pt x="1016936" y="691914"/>
                    <a:pt x="949613" y="470457"/>
                    <a:pt x="775727" y="373112"/>
                  </a:cubicBezTo>
                  <a:lnTo>
                    <a:pt x="777145" y="370921"/>
                  </a:lnTo>
                  <a:lnTo>
                    <a:pt x="767500" y="366063"/>
                  </a:lnTo>
                  <a:cubicBezTo>
                    <a:pt x="722752" y="343560"/>
                    <a:pt x="675221" y="331077"/>
                    <a:pt x="627599" y="327768"/>
                  </a:cubicBezTo>
                  <a:close/>
                  <a:moveTo>
                    <a:pt x="616935" y="308519"/>
                  </a:moveTo>
                  <a:cubicBezTo>
                    <a:pt x="665582" y="310467"/>
                    <a:pt x="714290" y="321748"/>
                    <a:pt x="760314" y="343299"/>
                  </a:cubicBezTo>
                  <a:lnTo>
                    <a:pt x="794827" y="361968"/>
                  </a:lnTo>
                  <a:cubicBezTo>
                    <a:pt x="970888" y="464552"/>
                    <a:pt x="1037265" y="696676"/>
                    <a:pt x="942805" y="879366"/>
                  </a:cubicBezTo>
                  <a:cubicBezTo>
                    <a:pt x="900539" y="962709"/>
                    <a:pt x="828299" y="1028241"/>
                    <a:pt x="739701" y="1063865"/>
                  </a:cubicBezTo>
                  <a:cubicBezTo>
                    <a:pt x="676822" y="1087773"/>
                    <a:pt x="614132" y="1136826"/>
                    <a:pt x="553523" y="1209693"/>
                  </a:cubicBezTo>
                  <a:cubicBezTo>
                    <a:pt x="544446" y="1220551"/>
                    <a:pt x="531870" y="1228362"/>
                    <a:pt x="516174" y="1232838"/>
                  </a:cubicBezTo>
                  <a:lnTo>
                    <a:pt x="506245" y="1235696"/>
                  </a:lnTo>
                  <a:lnTo>
                    <a:pt x="509933" y="1245411"/>
                  </a:lnTo>
                  <a:cubicBezTo>
                    <a:pt x="514850" y="1258270"/>
                    <a:pt x="514094" y="1273129"/>
                    <a:pt x="508042" y="1285321"/>
                  </a:cubicBezTo>
                  <a:lnTo>
                    <a:pt x="505773" y="1288941"/>
                  </a:lnTo>
                  <a:cubicBezTo>
                    <a:pt x="499721" y="1300657"/>
                    <a:pt x="489604" y="1309134"/>
                    <a:pt x="474948" y="1314753"/>
                  </a:cubicBezTo>
                  <a:lnTo>
                    <a:pt x="466154" y="1318182"/>
                  </a:lnTo>
                  <a:lnTo>
                    <a:pt x="469558" y="1327041"/>
                  </a:lnTo>
                  <a:cubicBezTo>
                    <a:pt x="474097" y="1338852"/>
                    <a:pt x="472868" y="1352568"/>
                    <a:pt x="466154" y="1365903"/>
                  </a:cubicBezTo>
                  <a:lnTo>
                    <a:pt x="463885" y="1369522"/>
                  </a:lnTo>
                  <a:cubicBezTo>
                    <a:pt x="457455" y="1382095"/>
                    <a:pt x="445541" y="1391525"/>
                    <a:pt x="431264" y="1395621"/>
                  </a:cubicBezTo>
                  <a:lnTo>
                    <a:pt x="421997" y="1398288"/>
                  </a:lnTo>
                  <a:lnTo>
                    <a:pt x="424739" y="1407527"/>
                  </a:lnTo>
                  <a:cubicBezTo>
                    <a:pt x="428049" y="1418766"/>
                    <a:pt x="426630" y="1432863"/>
                    <a:pt x="420957" y="1444579"/>
                  </a:cubicBezTo>
                  <a:lnTo>
                    <a:pt x="418688" y="1448104"/>
                  </a:lnTo>
                  <a:cubicBezTo>
                    <a:pt x="412353" y="1460486"/>
                    <a:pt x="401573" y="1469535"/>
                    <a:pt x="388430" y="1473726"/>
                  </a:cubicBezTo>
                  <a:lnTo>
                    <a:pt x="388525" y="1473821"/>
                  </a:lnTo>
                  <a:cubicBezTo>
                    <a:pt x="375382" y="1478012"/>
                    <a:pt x="361388" y="1476679"/>
                    <a:pt x="348812" y="1470202"/>
                  </a:cubicBezTo>
                  <a:cubicBezTo>
                    <a:pt x="348812" y="1470202"/>
                    <a:pt x="296239" y="1444103"/>
                    <a:pt x="296239" y="1444103"/>
                  </a:cubicBezTo>
                  <a:lnTo>
                    <a:pt x="296239" y="1459438"/>
                  </a:lnTo>
                  <a:cubicBezTo>
                    <a:pt x="296239" y="1466677"/>
                    <a:pt x="294727" y="1472392"/>
                    <a:pt x="291606" y="1477155"/>
                  </a:cubicBezTo>
                  <a:lnTo>
                    <a:pt x="291039" y="1478107"/>
                  </a:lnTo>
                  <a:cubicBezTo>
                    <a:pt x="284704" y="1490585"/>
                    <a:pt x="273924" y="1499634"/>
                    <a:pt x="260781" y="1503825"/>
                  </a:cubicBezTo>
                  <a:cubicBezTo>
                    <a:pt x="247638" y="1508016"/>
                    <a:pt x="233550" y="1506778"/>
                    <a:pt x="221163" y="1500300"/>
                  </a:cubicBezTo>
                  <a:lnTo>
                    <a:pt x="177951" y="1478107"/>
                  </a:lnTo>
                  <a:lnTo>
                    <a:pt x="172184" y="1474202"/>
                  </a:lnTo>
                  <a:cubicBezTo>
                    <a:pt x="160742" y="1466582"/>
                    <a:pt x="153840" y="1457724"/>
                    <a:pt x="150341" y="1445817"/>
                  </a:cubicBezTo>
                  <a:cubicBezTo>
                    <a:pt x="145803" y="1433911"/>
                    <a:pt x="147127" y="1419910"/>
                    <a:pt x="154029" y="1406479"/>
                  </a:cubicBezTo>
                  <a:lnTo>
                    <a:pt x="154502" y="1405336"/>
                  </a:lnTo>
                  <a:cubicBezTo>
                    <a:pt x="156582" y="1399336"/>
                    <a:pt x="164146" y="1392382"/>
                    <a:pt x="166983" y="1389811"/>
                  </a:cubicBezTo>
                  <a:lnTo>
                    <a:pt x="177290" y="1380381"/>
                  </a:lnTo>
                  <a:lnTo>
                    <a:pt x="126419" y="1355140"/>
                  </a:lnTo>
                  <a:lnTo>
                    <a:pt x="120651" y="1351329"/>
                  </a:lnTo>
                  <a:cubicBezTo>
                    <a:pt x="109210" y="1343614"/>
                    <a:pt x="102308" y="1334851"/>
                    <a:pt x="98809" y="1322945"/>
                  </a:cubicBezTo>
                  <a:cubicBezTo>
                    <a:pt x="94270" y="1311134"/>
                    <a:pt x="95500" y="1297418"/>
                    <a:pt x="102213" y="1284083"/>
                  </a:cubicBezTo>
                  <a:lnTo>
                    <a:pt x="104482" y="1280463"/>
                  </a:lnTo>
                  <a:cubicBezTo>
                    <a:pt x="111196" y="1267414"/>
                    <a:pt x="120651" y="1258746"/>
                    <a:pt x="131998" y="1255317"/>
                  </a:cubicBezTo>
                  <a:lnTo>
                    <a:pt x="138900" y="1251222"/>
                  </a:lnTo>
                  <a:lnTo>
                    <a:pt x="137104" y="1242554"/>
                  </a:lnTo>
                  <a:cubicBezTo>
                    <a:pt x="133889" y="1231315"/>
                    <a:pt x="133983" y="1215027"/>
                    <a:pt x="140129" y="1202739"/>
                  </a:cubicBezTo>
                  <a:lnTo>
                    <a:pt x="142399" y="1199120"/>
                  </a:lnTo>
                  <a:cubicBezTo>
                    <a:pt x="148356" y="1187404"/>
                    <a:pt x="158473" y="1178927"/>
                    <a:pt x="173129" y="1173307"/>
                  </a:cubicBezTo>
                  <a:lnTo>
                    <a:pt x="181923" y="1169878"/>
                  </a:lnTo>
                  <a:lnTo>
                    <a:pt x="178519" y="1161020"/>
                  </a:lnTo>
                  <a:cubicBezTo>
                    <a:pt x="174075" y="1149209"/>
                    <a:pt x="175304" y="1135493"/>
                    <a:pt x="182017" y="1122158"/>
                  </a:cubicBezTo>
                  <a:lnTo>
                    <a:pt x="184381" y="1118443"/>
                  </a:lnTo>
                  <a:cubicBezTo>
                    <a:pt x="189676" y="1107680"/>
                    <a:pt x="197997" y="1099870"/>
                    <a:pt x="209154" y="1095202"/>
                  </a:cubicBezTo>
                  <a:lnTo>
                    <a:pt x="217854" y="1091487"/>
                  </a:lnTo>
                  <a:lnTo>
                    <a:pt x="214166" y="1082724"/>
                  </a:lnTo>
                  <a:cubicBezTo>
                    <a:pt x="205656" y="1062246"/>
                    <a:pt x="204048" y="1044720"/>
                    <a:pt x="209249" y="1028813"/>
                  </a:cubicBezTo>
                  <a:cubicBezTo>
                    <a:pt x="223527" y="978140"/>
                    <a:pt x="244140" y="879937"/>
                    <a:pt x="221068" y="791545"/>
                  </a:cubicBezTo>
                  <a:cubicBezTo>
                    <a:pt x="199132" y="701248"/>
                    <a:pt x="210667" y="604665"/>
                    <a:pt x="253595" y="519702"/>
                  </a:cubicBezTo>
                  <a:lnTo>
                    <a:pt x="254824" y="517701"/>
                  </a:lnTo>
                  <a:cubicBezTo>
                    <a:pt x="325599" y="380827"/>
                    <a:pt x="470994" y="302674"/>
                    <a:pt x="616935" y="308519"/>
                  </a:cubicBezTo>
                  <a:close/>
                  <a:moveTo>
                    <a:pt x="1132671" y="256716"/>
                  </a:moveTo>
                  <a:cubicBezTo>
                    <a:pt x="1134279" y="256907"/>
                    <a:pt x="1135792" y="257669"/>
                    <a:pt x="1137210" y="259098"/>
                  </a:cubicBezTo>
                  <a:cubicBezTo>
                    <a:pt x="1137777" y="259574"/>
                    <a:pt x="1138250" y="260241"/>
                    <a:pt x="1138723" y="260907"/>
                  </a:cubicBezTo>
                  <a:cubicBezTo>
                    <a:pt x="1140803" y="263574"/>
                    <a:pt x="1141748" y="266813"/>
                    <a:pt x="1141276" y="269766"/>
                  </a:cubicBezTo>
                  <a:cubicBezTo>
                    <a:pt x="1140898" y="271956"/>
                    <a:pt x="1139857" y="273766"/>
                    <a:pt x="1137683" y="275290"/>
                  </a:cubicBezTo>
                  <a:lnTo>
                    <a:pt x="1013721" y="374826"/>
                  </a:lnTo>
                  <a:cubicBezTo>
                    <a:pt x="1009466" y="377112"/>
                    <a:pt x="1004266" y="377303"/>
                    <a:pt x="1001335" y="375398"/>
                  </a:cubicBezTo>
                  <a:lnTo>
                    <a:pt x="998120" y="373207"/>
                  </a:lnTo>
                  <a:cubicBezTo>
                    <a:pt x="996607" y="370731"/>
                    <a:pt x="995945" y="367968"/>
                    <a:pt x="996323" y="365397"/>
                  </a:cubicBezTo>
                  <a:cubicBezTo>
                    <a:pt x="996702" y="363206"/>
                    <a:pt x="997742" y="361396"/>
                    <a:pt x="999916" y="359872"/>
                  </a:cubicBezTo>
                  <a:lnTo>
                    <a:pt x="1124729" y="259574"/>
                  </a:lnTo>
                  <a:lnTo>
                    <a:pt x="1124729" y="259764"/>
                  </a:lnTo>
                  <a:cubicBezTo>
                    <a:pt x="1126620" y="258145"/>
                    <a:pt x="1129551" y="256335"/>
                    <a:pt x="1132671" y="256716"/>
                  </a:cubicBezTo>
                  <a:close/>
                  <a:moveTo>
                    <a:pt x="135118" y="173849"/>
                  </a:moveTo>
                  <a:cubicBezTo>
                    <a:pt x="136253" y="173944"/>
                    <a:pt x="138616" y="174230"/>
                    <a:pt x="140508" y="176135"/>
                  </a:cubicBezTo>
                  <a:cubicBezTo>
                    <a:pt x="140791" y="176421"/>
                    <a:pt x="141264" y="177088"/>
                    <a:pt x="141264" y="177088"/>
                  </a:cubicBezTo>
                  <a:lnTo>
                    <a:pt x="247354" y="304532"/>
                  </a:lnTo>
                  <a:cubicBezTo>
                    <a:pt x="249056" y="306913"/>
                    <a:pt x="249907" y="310342"/>
                    <a:pt x="249718" y="313390"/>
                  </a:cubicBezTo>
                  <a:cubicBezTo>
                    <a:pt x="249624" y="314629"/>
                    <a:pt x="249246" y="317581"/>
                    <a:pt x="247260" y="319010"/>
                  </a:cubicBezTo>
                  <a:lnTo>
                    <a:pt x="246220" y="319772"/>
                  </a:lnTo>
                  <a:lnTo>
                    <a:pt x="246220" y="319867"/>
                  </a:lnTo>
                  <a:cubicBezTo>
                    <a:pt x="244140" y="321772"/>
                    <a:pt x="238088" y="321582"/>
                    <a:pt x="234968" y="319486"/>
                  </a:cubicBezTo>
                  <a:lnTo>
                    <a:pt x="231469" y="317105"/>
                  </a:lnTo>
                  <a:lnTo>
                    <a:pt x="126230" y="190708"/>
                  </a:lnTo>
                  <a:cubicBezTo>
                    <a:pt x="124528" y="188327"/>
                    <a:pt x="123677" y="184898"/>
                    <a:pt x="123866" y="181850"/>
                  </a:cubicBezTo>
                  <a:cubicBezTo>
                    <a:pt x="123960" y="180612"/>
                    <a:pt x="124339" y="177659"/>
                    <a:pt x="126324" y="176230"/>
                  </a:cubicBezTo>
                  <a:cubicBezTo>
                    <a:pt x="128688" y="174516"/>
                    <a:pt x="132092" y="173659"/>
                    <a:pt x="135118" y="173849"/>
                  </a:cubicBezTo>
                  <a:close/>
                  <a:moveTo>
                    <a:pt x="869620" y="145655"/>
                  </a:moveTo>
                  <a:cubicBezTo>
                    <a:pt x="871227" y="145179"/>
                    <a:pt x="873591" y="144893"/>
                    <a:pt x="875860" y="146417"/>
                  </a:cubicBezTo>
                  <a:lnTo>
                    <a:pt x="877468" y="147274"/>
                  </a:lnTo>
                  <a:cubicBezTo>
                    <a:pt x="878224" y="147560"/>
                    <a:pt x="878791" y="147941"/>
                    <a:pt x="879264" y="148417"/>
                  </a:cubicBezTo>
                  <a:cubicBezTo>
                    <a:pt x="880021" y="149179"/>
                    <a:pt x="880493" y="150037"/>
                    <a:pt x="880777" y="150799"/>
                  </a:cubicBezTo>
                  <a:cubicBezTo>
                    <a:pt x="881912" y="153561"/>
                    <a:pt x="881723" y="156895"/>
                    <a:pt x="880493" y="159657"/>
                  </a:cubicBezTo>
                  <a:lnTo>
                    <a:pt x="842293" y="234714"/>
                  </a:lnTo>
                  <a:cubicBezTo>
                    <a:pt x="841537" y="236619"/>
                    <a:pt x="839457" y="238333"/>
                    <a:pt x="837093" y="239095"/>
                  </a:cubicBezTo>
                  <a:lnTo>
                    <a:pt x="837187" y="239191"/>
                  </a:lnTo>
                  <a:cubicBezTo>
                    <a:pt x="835580" y="239667"/>
                    <a:pt x="833216" y="239953"/>
                    <a:pt x="830947" y="238429"/>
                  </a:cubicBezTo>
                  <a:lnTo>
                    <a:pt x="829339" y="237381"/>
                  </a:lnTo>
                  <a:cubicBezTo>
                    <a:pt x="827354" y="236047"/>
                    <a:pt x="825841" y="233857"/>
                    <a:pt x="825179" y="231475"/>
                  </a:cubicBezTo>
                  <a:cubicBezTo>
                    <a:pt x="824801" y="230237"/>
                    <a:pt x="824422" y="227951"/>
                    <a:pt x="825652" y="226046"/>
                  </a:cubicBezTo>
                  <a:lnTo>
                    <a:pt x="864419" y="150037"/>
                  </a:lnTo>
                  <a:cubicBezTo>
                    <a:pt x="865176" y="148132"/>
                    <a:pt x="867256" y="146417"/>
                    <a:pt x="869620" y="145655"/>
                  </a:cubicBezTo>
                  <a:close/>
                  <a:moveTo>
                    <a:pt x="397791" y="111079"/>
                  </a:moveTo>
                  <a:cubicBezTo>
                    <a:pt x="402141" y="109841"/>
                    <a:pt x="407247" y="112699"/>
                    <a:pt x="409327" y="117080"/>
                  </a:cubicBezTo>
                  <a:lnTo>
                    <a:pt x="437882" y="192804"/>
                  </a:lnTo>
                  <a:cubicBezTo>
                    <a:pt x="439395" y="197185"/>
                    <a:pt x="436559" y="202519"/>
                    <a:pt x="430696" y="205377"/>
                  </a:cubicBezTo>
                  <a:cubicBezTo>
                    <a:pt x="428711" y="206520"/>
                    <a:pt x="428522" y="206615"/>
                    <a:pt x="424550" y="204043"/>
                  </a:cubicBezTo>
                  <a:cubicBezTo>
                    <a:pt x="424077" y="203567"/>
                    <a:pt x="423699" y="202805"/>
                    <a:pt x="423321" y="202138"/>
                  </a:cubicBezTo>
                  <a:cubicBezTo>
                    <a:pt x="422375" y="200519"/>
                    <a:pt x="421146" y="198519"/>
                    <a:pt x="419444" y="196614"/>
                  </a:cubicBezTo>
                  <a:lnTo>
                    <a:pt x="391740" y="123176"/>
                  </a:lnTo>
                  <a:cubicBezTo>
                    <a:pt x="390227" y="118890"/>
                    <a:pt x="392874" y="113651"/>
                    <a:pt x="397791" y="111079"/>
                  </a:cubicBezTo>
                  <a:close/>
                  <a:moveTo>
                    <a:pt x="642971" y="18"/>
                  </a:moveTo>
                  <a:cubicBezTo>
                    <a:pt x="649023" y="304"/>
                    <a:pt x="651860" y="5733"/>
                    <a:pt x="651670" y="10591"/>
                  </a:cubicBezTo>
                  <a:lnTo>
                    <a:pt x="637771" y="171658"/>
                  </a:lnTo>
                  <a:cubicBezTo>
                    <a:pt x="637676" y="174992"/>
                    <a:pt x="636069" y="176897"/>
                    <a:pt x="634745" y="178040"/>
                  </a:cubicBezTo>
                  <a:lnTo>
                    <a:pt x="634651" y="178040"/>
                  </a:lnTo>
                  <a:cubicBezTo>
                    <a:pt x="633138" y="179278"/>
                    <a:pt x="631247" y="180040"/>
                    <a:pt x="629166" y="180326"/>
                  </a:cubicBezTo>
                  <a:lnTo>
                    <a:pt x="618860" y="173468"/>
                  </a:lnTo>
                  <a:cubicBezTo>
                    <a:pt x="618482" y="172325"/>
                    <a:pt x="618198" y="170992"/>
                    <a:pt x="618198" y="169372"/>
                  </a:cubicBezTo>
                  <a:lnTo>
                    <a:pt x="632098" y="8781"/>
                  </a:lnTo>
                  <a:cubicBezTo>
                    <a:pt x="632381" y="2685"/>
                    <a:pt x="637771" y="-268"/>
                    <a:pt x="642971" y="18"/>
                  </a:cubicBezTo>
                  <a:close/>
                </a:path>
              </a:pathLst>
            </a:custGeom>
            <a:solidFill>
              <a:srgbClr val="869DAE"/>
            </a:solidFill>
            <a:ln w="9455" cap="flat">
              <a:noFill/>
              <a:prstDash val="solid"/>
              <a:miter/>
            </a:ln>
          </p:spPr>
          <p:txBody>
            <a:bodyPr rtlCol="0" anchor="ctr"/>
            <a:lstStyle/>
            <a:p>
              <a:endParaRPr lang="en-GB"/>
            </a:p>
          </p:txBody>
        </p:sp>
      </p:grpSp>
      <p:grpSp>
        <p:nvGrpSpPr>
          <p:cNvPr id="291" name="Group 290">
            <a:extLst>
              <a:ext uri="{FF2B5EF4-FFF2-40B4-BE49-F238E27FC236}">
                <a16:creationId xmlns:a16="http://schemas.microsoft.com/office/drawing/2014/main" id="{841924AE-AF8C-F496-E80A-875E6510AD8E}"/>
              </a:ext>
            </a:extLst>
          </p:cNvPr>
          <p:cNvGrpSpPr/>
          <p:nvPr userDrawn="1"/>
        </p:nvGrpSpPr>
        <p:grpSpPr>
          <a:xfrm rot="20936416">
            <a:off x="417606" y="1293973"/>
            <a:ext cx="877746" cy="1060116"/>
            <a:chOff x="8658893" y="3429001"/>
            <a:chExt cx="1292962" cy="1561602"/>
          </a:xfrm>
        </p:grpSpPr>
        <p:sp>
          <p:nvSpPr>
            <p:cNvPr id="292" name="Freeform 291">
              <a:extLst>
                <a:ext uri="{FF2B5EF4-FFF2-40B4-BE49-F238E27FC236}">
                  <a16:creationId xmlns:a16="http://schemas.microsoft.com/office/drawing/2014/main" id="{F1B03D25-0C2A-F7C5-9567-9C309F1321B9}"/>
                </a:ext>
              </a:extLst>
            </p:cNvPr>
            <p:cNvSpPr/>
            <p:nvPr/>
          </p:nvSpPr>
          <p:spPr>
            <a:xfrm>
              <a:off x="8801433" y="3792554"/>
              <a:ext cx="889694" cy="1198049"/>
            </a:xfrm>
            <a:custGeom>
              <a:avLst/>
              <a:gdLst>
                <a:gd name="connsiteX0" fmla="*/ 292317 w 889694"/>
                <a:gd name="connsiteY0" fmla="*/ 1165513 h 1198049"/>
                <a:gd name="connsiteX1" fmla="*/ 322575 w 889694"/>
                <a:gd name="connsiteY1" fmla="*/ 1139890 h 1198049"/>
                <a:gd name="connsiteX2" fmla="*/ 324844 w 889694"/>
                <a:gd name="connsiteY2" fmla="*/ 1136366 h 1198049"/>
                <a:gd name="connsiteX3" fmla="*/ 328626 w 889694"/>
                <a:gd name="connsiteY3" fmla="*/ 1099314 h 1198049"/>
                <a:gd name="connsiteX4" fmla="*/ 325884 w 889694"/>
                <a:gd name="connsiteY4" fmla="*/ 1090075 h 1198049"/>
                <a:gd name="connsiteX5" fmla="*/ 335151 w 889694"/>
                <a:gd name="connsiteY5" fmla="*/ 1087408 h 1198049"/>
                <a:gd name="connsiteX6" fmla="*/ 367772 w 889694"/>
                <a:gd name="connsiteY6" fmla="*/ 1061309 h 1198049"/>
                <a:gd name="connsiteX7" fmla="*/ 370041 w 889694"/>
                <a:gd name="connsiteY7" fmla="*/ 1057690 h 1198049"/>
                <a:gd name="connsiteX8" fmla="*/ 373445 w 889694"/>
                <a:gd name="connsiteY8" fmla="*/ 1018828 h 1198049"/>
                <a:gd name="connsiteX9" fmla="*/ 370041 w 889694"/>
                <a:gd name="connsiteY9" fmla="*/ 1009969 h 1198049"/>
                <a:gd name="connsiteX10" fmla="*/ 378835 w 889694"/>
                <a:gd name="connsiteY10" fmla="*/ 1006540 h 1198049"/>
                <a:gd name="connsiteX11" fmla="*/ 409660 w 889694"/>
                <a:gd name="connsiteY11" fmla="*/ 980728 h 1198049"/>
                <a:gd name="connsiteX12" fmla="*/ 411929 w 889694"/>
                <a:gd name="connsiteY12" fmla="*/ 977108 h 1198049"/>
                <a:gd name="connsiteX13" fmla="*/ 413820 w 889694"/>
                <a:gd name="connsiteY13" fmla="*/ 937198 h 1198049"/>
                <a:gd name="connsiteX14" fmla="*/ 410132 w 889694"/>
                <a:gd name="connsiteY14" fmla="*/ 927483 h 1198049"/>
                <a:gd name="connsiteX15" fmla="*/ 420061 w 889694"/>
                <a:gd name="connsiteY15" fmla="*/ 924626 h 1198049"/>
                <a:gd name="connsiteX16" fmla="*/ 457410 w 889694"/>
                <a:gd name="connsiteY16" fmla="*/ 901480 h 1198049"/>
                <a:gd name="connsiteX17" fmla="*/ 643588 w 889694"/>
                <a:gd name="connsiteY17" fmla="*/ 755652 h 1198049"/>
                <a:gd name="connsiteX18" fmla="*/ 846692 w 889694"/>
                <a:gd name="connsiteY18" fmla="*/ 571153 h 1198049"/>
                <a:gd name="connsiteX19" fmla="*/ 698714 w 889694"/>
                <a:gd name="connsiteY19" fmla="*/ 53755 h 1198049"/>
                <a:gd name="connsiteX20" fmla="*/ 664201 w 889694"/>
                <a:gd name="connsiteY20" fmla="*/ 35086 h 1198049"/>
                <a:gd name="connsiteX21" fmla="*/ 158711 w 889694"/>
                <a:gd name="connsiteY21" fmla="*/ 209488 h 1198049"/>
                <a:gd name="connsiteX22" fmla="*/ 157482 w 889694"/>
                <a:gd name="connsiteY22" fmla="*/ 211489 h 1198049"/>
                <a:gd name="connsiteX23" fmla="*/ 124955 w 889694"/>
                <a:gd name="connsiteY23" fmla="*/ 483332 h 1198049"/>
                <a:gd name="connsiteX24" fmla="*/ 113136 w 889694"/>
                <a:gd name="connsiteY24" fmla="*/ 720600 h 1198049"/>
                <a:gd name="connsiteX25" fmla="*/ 118053 w 889694"/>
                <a:gd name="connsiteY25" fmla="*/ 774512 h 1198049"/>
                <a:gd name="connsiteX26" fmla="*/ 121741 w 889694"/>
                <a:gd name="connsiteY26" fmla="*/ 783275 h 1198049"/>
                <a:gd name="connsiteX27" fmla="*/ 113041 w 889694"/>
                <a:gd name="connsiteY27" fmla="*/ 786989 h 1198049"/>
                <a:gd name="connsiteX28" fmla="*/ 88268 w 889694"/>
                <a:gd name="connsiteY28" fmla="*/ 810230 h 1198049"/>
                <a:gd name="connsiteX29" fmla="*/ 85904 w 889694"/>
                <a:gd name="connsiteY29" fmla="*/ 813945 h 1198049"/>
                <a:gd name="connsiteX30" fmla="*/ 82406 w 889694"/>
                <a:gd name="connsiteY30" fmla="*/ 852807 h 1198049"/>
                <a:gd name="connsiteX31" fmla="*/ 85810 w 889694"/>
                <a:gd name="connsiteY31" fmla="*/ 861665 h 1198049"/>
                <a:gd name="connsiteX32" fmla="*/ 77016 w 889694"/>
                <a:gd name="connsiteY32" fmla="*/ 865094 h 1198049"/>
                <a:gd name="connsiteX33" fmla="*/ 46286 w 889694"/>
                <a:gd name="connsiteY33" fmla="*/ 890907 h 1198049"/>
                <a:gd name="connsiteX34" fmla="*/ 44016 w 889694"/>
                <a:gd name="connsiteY34" fmla="*/ 894527 h 1198049"/>
                <a:gd name="connsiteX35" fmla="*/ 40991 w 889694"/>
                <a:gd name="connsiteY35" fmla="*/ 934341 h 1198049"/>
                <a:gd name="connsiteX36" fmla="*/ 42787 w 889694"/>
                <a:gd name="connsiteY36" fmla="*/ 943009 h 1198049"/>
                <a:gd name="connsiteX37" fmla="*/ 35885 w 889694"/>
                <a:gd name="connsiteY37" fmla="*/ 947105 h 1198049"/>
                <a:gd name="connsiteX38" fmla="*/ 8369 w 889694"/>
                <a:gd name="connsiteY38" fmla="*/ 972251 h 1198049"/>
                <a:gd name="connsiteX39" fmla="*/ 6100 w 889694"/>
                <a:gd name="connsiteY39" fmla="*/ 975870 h 1198049"/>
                <a:gd name="connsiteX40" fmla="*/ 2696 w 889694"/>
                <a:gd name="connsiteY40" fmla="*/ 1014732 h 1198049"/>
                <a:gd name="connsiteX41" fmla="*/ 24538 w 889694"/>
                <a:gd name="connsiteY41" fmla="*/ 1043116 h 1198049"/>
                <a:gd name="connsiteX42" fmla="*/ 30306 w 889694"/>
                <a:gd name="connsiteY42" fmla="*/ 1046927 h 1198049"/>
                <a:gd name="connsiteX43" fmla="*/ 81177 w 889694"/>
                <a:gd name="connsiteY43" fmla="*/ 1072168 h 1198049"/>
                <a:gd name="connsiteX44" fmla="*/ 70870 w 889694"/>
                <a:gd name="connsiteY44" fmla="*/ 1081598 h 1198049"/>
                <a:gd name="connsiteX45" fmla="*/ 58389 w 889694"/>
                <a:gd name="connsiteY45" fmla="*/ 1097123 h 1198049"/>
                <a:gd name="connsiteX46" fmla="*/ 57916 w 889694"/>
                <a:gd name="connsiteY46" fmla="*/ 1098266 h 1198049"/>
                <a:gd name="connsiteX47" fmla="*/ 54228 w 889694"/>
                <a:gd name="connsiteY47" fmla="*/ 1137605 h 1198049"/>
                <a:gd name="connsiteX48" fmla="*/ 76071 w 889694"/>
                <a:gd name="connsiteY48" fmla="*/ 1165989 h 1198049"/>
                <a:gd name="connsiteX49" fmla="*/ 81838 w 889694"/>
                <a:gd name="connsiteY49" fmla="*/ 1169894 h 1198049"/>
                <a:gd name="connsiteX50" fmla="*/ 125050 w 889694"/>
                <a:gd name="connsiteY50" fmla="*/ 1192088 h 1198049"/>
                <a:gd name="connsiteX51" fmla="*/ 164668 w 889694"/>
                <a:gd name="connsiteY51" fmla="*/ 1195612 h 1198049"/>
                <a:gd name="connsiteX52" fmla="*/ 194926 w 889694"/>
                <a:gd name="connsiteY52" fmla="*/ 1169894 h 1198049"/>
                <a:gd name="connsiteX53" fmla="*/ 195493 w 889694"/>
                <a:gd name="connsiteY53" fmla="*/ 1168942 h 1198049"/>
                <a:gd name="connsiteX54" fmla="*/ 200126 w 889694"/>
                <a:gd name="connsiteY54" fmla="*/ 1151225 h 1198049"/>
                <a:gd name="connsiteX55" fmla="*/ 200126 w 889694"/>
                <a:gd name="connsiteY55" fmla="*/ 1135890 h 1198049"/>
                <a:gd name="connsiteX56" fmla="*/ 252699 w 889694"/>
                <a:gd name="connsiteY56" fmla="*/ 1161989 h 1198049"/>
                <a:gd name="connsiteX57" fmla="*/ 292412 w 889694"/>
                <a:gd name="connsiteY57" fmla="*/ 1165608 h 11980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889694" h="1198049">
                  <a:moveTo>
                    <a:pt x="292317" y="1165513"/>
                  </a:moveTo>
                  <a:cubicBezTo>
                    <a:pt x="305460" y="1161322"/>
                    <a:pt x="316240" y="1152273"/>
                    <a:pt x="322575" y="1139890"/>
                  </a:cubicBezTo>
                  <a:lnTo>
                    <a:pt x="324844" y="1136366"/>
                  </a:lnTo>
                  <a:cubicBezTo>
                    <a:pt x="330517" y="1124651"/>
                    <a:pt x="331936" y="1110553"/>
                    <a:pt x="328626" y="1099314"/>
                  </a:cubicBezTo>
                  <a:lnTo>
                    <a:pt x="325884" y="1090075"/>
                  </a:lnTo>
                  <a:lnTo>
                    <a:pt x="335151" y="1087408"/>
                  </a:lnTo>
                  <a:cubicBezTo>
                    <a:pt x="349428" y="1083312"/>
                    <a:pt x="361342" y="1073882"/>
                    <a:pt x="367772" y="1061309"/>
                  </a:cubicBezTo>
                  <a:lnTo>
                    <a:pt x="370041" y="1057690"/>
                  </a:lnTo>
                  <a:cubicBezTo>
                    <a:pt x="376755" y="1044355"/>
                    <a:pt x="377984" y="1030639"/>
                    <a:pt x="373445" y="1018828"/>
                  </a:cubicBezTo>
                  <a:lnTo>
                    <a:pt x="370041" y="1009969"/>
                  </a:lnTo>
                  <a:lnTo>
                    <a:pt x="378835" y="1006540"/>
                  </a:lnTo>
                  <a:cubicBezTo>
                    <a:pt x="393491" y="1000921"/>
                    <a:pt x="403608" y="992444"/>
                    <a:pt x="409660" y="980728"/>
                  </a:cubicBezTo>
                  <a:lnTo>
                    <a:pt x="411929" y="977108"/>
                  </a:lnTo>
                  <a:cubicBezTo>
                    <a:pt x="417981" y="964916"/>
                    <a:pt x="418737" y="950057"/>
                    <a:pt x="413820" y="937198"/>
                  </a:cubicBezTo>
                  <a:lnTo>
                    <a:pt x="410132" y="927483"/>
                  </a:lnTo>
                  <a:lnTo>
                    <a:pt x="420061" y="924626"/>
                  </a:lnTo>
                  <a:cubicBezTo>
                    <a:pt x="435757" y="920149"/>
                    <a:pt x="448333" y="912338"/>
                    <a:pt x="457410" y="901480"/>
                  </a:cubicBezTo>
                  <a:cubicBezTo>
                    <a:pt x="518019" y="828614"/>
                    <a:pt x="580709" y="779560"/>
                    <a:pt x="643588" y="755652"/>
                  </a:cubicBezTo>
                  <a:cubicBezTo>
                    <a:pt x="732186" y="720029"/>
                    <a:pt x="804426" y="654496"/>
                    <a:pt x="846692" y="571153"/>
                  </a:cubicBezTo>
                  <a:cubicBezTo>
                    <a:pt x="941152" y="388463"/>
                    <a:pt x="874774" y="156339"/>
                    <a:pt x="698714" y="53755"/>
                  </a:cubicBezTo>
                  <a:lnTo>
                    <a:pt x="664201" y="35086"/>
                  </a:lnTo>
                  <a:cubicBezTo>
                    <a:pt x="480103" y="-51116"/>
                    <a:pt x="253077" y="26989"/>
                    <a:pt x="158711" y="209488"/>
                  </a:cubicBezTo>
                  <a:lnTo>
                    <a:pt x="157482" y="211489"/>
                  </a:lnTo>
                  <a:cubicBezTo>
                    <a:pt x="114554" y="296452"/>
                    <a:pt x="103019" y="393035"/>
                    <a:pt x="124955" y="483332"/>
                  </a:cubicBezTo>
                  <a:cubicBezTo>
                    <a:pt x="148027" y="571724"/>
                    <a:pt x="127414" y="669927"/>
                    <a:pt x="113136" y="720600"/>
                  </a:cubicBezTo>
                  <a:cubicBezTo>
                    <a:pt x="107935" y="736507"/>
                    <a:pt x="109543" y="754033"/>
                    <a:pt x="118053" y="774512"/>
                  </a:cubicBezTo>
                  <a:lnTo>
                    <a:pt x="121741" y="783275"/>
                  </a:lnTo>
                  <a:lnTo>
                    <a:pt x="113041" y="786989"/>
                  </a:lnTo>
                  <a:cubicBezTo>
                    <a:pt x="101884" y="791656"/>
                    <a:pt x="93563" y="799467"/>
                    <a:pt x="88268" y="810230"/>
                  </a:cubicBezTo>
                  <a:lnTo>
                    <a:pt x="85904" y="813945"/>
                  </a:lnTo>
                  <a:cubicBezTo>
                    <a:pt x="79191" y="827280"/>
                    <a:pt x="77962" y="840996"/>
                    <a:pt x="82406" y="852807"/>
                  </a:cubicBezTo>
                  <a:lnTo>
                    <a:pt x="85810" y="861665"/>
                  </a:lnTo>
                  <a:lnTo>
                    <a:pt x="77016" y="865094"/>
                  </a:lnTo>
                  <a:cubicBezTo>
                    <a:pt x="62360" y="870714"/>
                    <a:pt x="52243" y="879191"/>
                    <a:pt x="46286" y="890907"/>
                  </a:cubicBezTo>
                  <a:lnTo>
                    <a:pt x="44016" y="894527"/>
                  </a:lnTo>
                  <a:cubicBezTo>
                    <a:pt x="37870" y="906814"/>
                    <a:pt x="37776" y="923102"/>
                    <a:pt x="40991" y="934341"/>
                  </a:cubicBezTo>
                  <a:lnTo>
                    <a:pt x="42787" y="943009"/>
                  </a:lnTo>
                  <a:lnTo>
                    <a:pt x="35885" y="947105"/>
                  </a:lnTo>
                  <a:cubicBezTo>
                    <a:pt x="24538" y="950534"/>
                    <a:pt x="15083" y="959201"/>
                    <a:pt x="8369" y="972251"/>
                  </a:cubicBezTo>
                  <a:lnTo>
                    <a:pt x="6100" y="975870"/>
                  </a:lnTo>
                  <a:cubicBezTo>
                    <a:pt x="-613" y="989205"/>
                    <a:pt x="-1843" y="1002921"/>
                    <a:pt x="2696" y="1014732"/>
                  </a:cubicBezTo>
                  <a:cubicBezTo>
                    <a:pt x="6195" y="1026638"/>
                    <a:pt x="13097" y="1035401"/>
                    <a:pt x="24538" y="1043116"/>
                  </a:cubicBezTo>
                  <a:lnTo>
                    <a:pt x="30306" y="1046927"/>
                  </a:lnTo>
                  <a:lnTo>
                    <a:pt x="81177" y="1072168"/>
                  </a:lnTo>
                  <a:lnTo>
                    <a:pt x="70870" y="1081598"/>
                  </a:lnTo>
                  <a:cubicBezTo>
                    <a:pt x="68033" y="1084169"/>
                    <a:pt x="60469" y="1091123"/>
                    <a:pt x="58389" y="1097123"/>
                  </a:cubicBezTo>
                  <a:lnTo>
                    <a:pt x="57916" y="1098266"/>
                  </a:lnTo>
                  <a:cubicBezTo>
                    <a:pt x="51014" y="1111697"/>
                    <a:pt x="49690" y="1125698"/>
                    <a:pt x="54228" y="1137605"/>
                  </a:cubicBezTo>
                  <a:cubicBezTo>
                    <a:pt x="57727" y="1149511"/>
                    <a:pt x="64629" y="1158369"/>
                    <a:pt x="76071" y="1165989"/>
                  </a:cubicBezTo>
                  <a:lnTo>
                    <a:pt x="81838" y="1169894"/>
                  </a:lnTo>
                  <a:lnTo>
                    <a:pt x="125050" y="1192088"/>
                  </a:lnTo>
                  <a:cubicBezTo>
                    <a:pt x="137437" y="1198565"/>
                    <a:pt x="151525" y="1199803"/>
                    <a:pt x="164668" y="1195612"/>
                  </a:cubicBezTo>
                  <a:cubicBezTo>
                    <a:pt x="177811" y="1191421"/>
                    <a:pt x="188591" y="1182372"/>
                    <a:pt x="194926" y="1169894"/>
                  </a:cubicBezTo>
                  <a:lnTo>
                    <a:pt x="195493" y="1168942"/>
                  </a:lnTo>
                  <a:cubicBezTo>
                    <a:pt x="198614" y="1164179"/>
                    <a:pt x="200126" y="1158464"/>
                    <a:pt x="200126" y="1151225"/>
                  </a:cubicBezTo>
                  <a:lnTo>
                    <a:pt x="200126" y="1135890"/>
                  </a:lnTo>
                  <a:cubicBezTo>
                    <a:pt x="200126" y="1135890"/>
                    <a:pt x="252699" y="1161989"/>
                    <a:pt x="252699" y="1161989"/>
                  </a:cubicBezTo>
                  <a:cubicBezTo>
                    <a:pt x="265275" y="1168465"/>
                    <a:pt x="279269" y="1169799"/>
                    <a:pt x="292412" y="1165608"/>
                  </a:cubicBezTo>
                  <a:close/>
                </a:path>
              </a:pathLst>
            </a:custGeom>
            <a:solidFill>
              <a:srgbClr val="FFFFFF"/>
            </a:solidFill>
            <a:ln w="9455" cap="flat">
              <a:noFill/>
              <a:prstDash val="solid"/>
              <a:miter/>
            </a:ln>
          </p:spPr>
          <p:txBody>
            <a:bodyPr rtlCol="0" anchor="ctr"/>
            <a:lstStyle/>
            <a:p>
              <a:endParaRPr lang="en-GB"/>
            </a:p>
          </p:txBody>
        </p:sp>
        <p:sp>
          <p:nvSpPr>
            <p:cNvPr id="293" name="Freeform 292">
              <a:extLst>
                <a:ext uri="{FF2B5EF4-FFF2-40B4-BE49-F238E27FC236}">
                  <a16:creationId xmlns:a16="http://schemas.microsoft.com/office/drawing/2014/main" id="{FCBC4770-6BED-EDBE-54B6-C8D9B4039D65}"/>
                </a:ext>
              </a:extLst>
            </p:cNvPr>
            <p:cNvSpPr/>
            <p:nvPr/>
          </p:nvSpPr>
          <p:spPr>
            <a:xfrm>
              <a:off x="8658893" y="3429001"/>
              <a:ext cx="1292962" cy="1506262"/>
            </a:xfrm>
            <a:custGeom>
              <a:avLst/>
              <a:gdLst>
                <a:gd name="connsiteX0" fmla="*/ 202429 w 1292962"/>
                <a:gd name="connsiteY0" fmla="*/ 1400479 h 1506262"/>
                <a:gd name="connsiteX1" fmla="*/ 189487 w 1292962"/>
                <a:gd name="connsiteY1" fmla="*/ 1402574 h 1506262"/>
                <a:gd name="connsiteX2" fmla="*/ 171238 w 1292962"/>
                <a:gd name="connsiteY2" fmla="*/ 1417052 h 1506262"/>
                <a:gd name="connsiteX3" fmla="*/ 170387 w 1292962"/>
                <a:gd name="connsiteY3" fmla="*/ 1418290 h 1506262"/>
                <a:gd name="connsiteX4" fmla="*/ 170009 w 1292962"/>
                <a:gd name="connsiteY4" fmla="*/ 1419814 h 1506262"/>
                <a:gd name="connsiteX5" fmla="*/ 169914 w 1292962"/>
                <a:gd name="connsiteY5" fmla="*/ 1443817 h 1506262"/>
                <a:gd name="connsiteX6" fmla="*/ 178991 w 1292962"/>
                <a:gd name="connsiteY6" fmla="*/ 1457819 h 1506262"/>
                <a:gd name="connsiteX7" fmla="*/ 184381 w 1292962"/>
                <a:gd name="connsiteY7" fmla="*/ 1462200 h 1506262"/>
                <a:gd name="connsiteX8" fmla="*/ 228538 w 1292962"/>
                <a:gd name="connsiteY8" fmla="*/ 1484965 h 1506262"/>
                <a:gd name="connsiteX9" fmla="*/ 250097 w 1292962"/>
                <a:gd name="connsiteY9" fmla="*/ 1487632 h 1506262"/>
                <a:gd name="connsiteX10" fmla="*/ 271564 w 1292962"/>
                <a:gd name="connsiteY10" fmla="*/ 1469896 h 1506262"/>
                <a:gd name="connsiteX11" fmla="*/ 271561 w 1292962"/>
                <a:gd name="connsiteY11" fmla="*/ 1469916 h 1506262"/>
                <a:gd name="connsiteX12" fmla="*/ 271655 w 1292962"/>
                <a:gd name="connsiteY12" fmla="*/ 1469820 h 1506262"/>
                <a:gd name="connsiteX13" fmla="*/ 271564 w 1292962"/>
                <a:gd name="connsiteY13" fmla="*/ 1469896 h 1506262"/>
                <a:gd name="connsiteX14" fmla="*/ 274775 w 1292962"/>
                <a:gd name="connsiteY14" fmla="*/ 1447175 h 1506262"/>
                <a:gd name="connsiteX15" fmla="*/ 261254 w 1292962"/>
                <a:gd name="connsiteY15" fmla="*/ 1427434 h 1506262"/>
                <a:gd name="connsiteX16" fmla="*/ 215111 w 1292962"/>
                <a:gd name="connsiteY16" fmla="*/ 1403336 h 1506262"/>
                <a:gd name="connsiteX17" fmla="*/ 213315 w 1292962"/>
                <a:gd name="connsiteY17" fmla="*/ 1402669 h 1506262"/>
                <a:gd name="connsiteX18" fmla="*/ 202429 w 1292962"/>
                <a:gd name="connsiteY18" fmla="*/ 1400479 h 1506262"/>
                <a:gd name="connsiteX19" fmla="*/ 141832 w 1292962"/>
                <a:gd name="connsiteY19" fmla="*/ 1276249 h 1506262"/>
                <a:gd name="connsiteX20" fmla="*/ 123110 w 1292962"/>
                <a:gd name="connsiteY20" fmla="*/ 1292465 h 1506262"/>
                <a:gd name="connsiteX21" fmla="*/ 120557 w 1292962"/>
                <a:gd name="connsiteY21" fmla="*/ 1296370 h 1506262"/>
                <a:gd name="connsiteX22" fmla="*/ 120178 w 1292962"/>
                <a:gd name="connsiteY22" fmla="*/ 1297894 h 1506262"/>
                <a:gd name="connsiteX23" fmla="*/ 119517 w 1292962"/>
                <a:gd name="connsiteY23" fmla="*/ 1320087 h 1506262"/>
                <a:gd name="connsiteX24" fmla="*/ 126986 w 1292962"/>
                <a:gd name="connsiteY24" fmla="*/ 1334375 h 1506262"/>
                <a:gd name="connsiteX25" fmla="*/ 134456 w 1292962"/>
                <a:gd name="connsiteY25" fmla="*/ 1340185 h 1506262"/>
                <a:gd name="connsiteX26" fmla="*/ 355714 w 1292962"/>
                <a:gd name="connsiteY26" fmla="*/ 1456676 h 1506262"/>
                <a:gd name="connsiteX27" fmla="*/ 355998 w 1292962"/>
                <a:gd name="connsiteY27" fmla="*/ 1456866 h 1506262"/>
                <a:gd name="connsiteX28" fmla="*/ 381150 w 1292962"/>
                <a:gd name="connsiteY28" fmla="*/ 1458771 h 1506262"/>
                <a:gd name="connsiteX29" fmla="*/ 399966 w 1292962"/>
                <a:gd name="connsiteY29" fmla="*/ 1442579 h 1506262"/>
                <a:gd name="connsiteX30" fmla="*/ 402330 w 1292962"/>
                <a:gd name="connsiteY30" fmla="*/ 1438769 h 1506262"/>
                <a:gd name="connsiteX31" fmla="*/ 390227 w 1292962"/>
                <a:gd name="connsiteY31" fmla="*/ 1395907 h 1506262"/>
                <a:gd name="connsiteX32" fmla="*/ 167078 w 1292962"/>
                <a:gd name="connsiteY32" fmla="*/ 1278178 h 1506262"/>
                <a:gd name="connsiteX33" fmla="*/ 141832 w 1292962"/>
                <a:gd name="connsiteY33" fmla="*/ 1276249 h 1506262"/>
                <a:gd name="connsiteX34" fmla="*/ 180694 w 1292962"/>
                <a:gd name="connsiteY34" fmla="*/ 1193477 h 1506262"/>
                <a:gd name="connsiteX35" fmla="*/ 161972 w 1292962"/>
                <a:gd name="connsiteY35" fmla="*/ 1209693 h 1506262"/>
                <a:gd name="connsiteX36" fmla="*/ 160270 w 1292962"/>
                <a:gd name="connsiteY36" fmla="*/ 1212360 h 1506262"/>
                <a:gd name="connsiteX37" fmla="*/ 157622 w 1292962"/>
                <a:gd name="connsiteY37" fmla="*/ 1233791 h 1506262"/>
                <a:gd name="connsiteX38" fmla="*/ 158379 w 1292962"/>
                <a:gd name="connsiteY38" fmla="*/ 1237315 h 1506262"/>
                <a:gd name="connsiteX39" fmla="*/ 158473 w 1292962"/>
                <a:gd name="connsiteY39" fmla="*/ 1237220 h 1506262"/>
                <a:gd name="connsiteX40" fmla="*/ 166037 w 1292962"/>
                <a:gd name="connsiteY40" fmla="*/ 1251603 h 1506262"/>
                <a:gd name="connsiteX41" fmla="*/ 173413 w 1292962"/>
                <a:gd name="connsiteY41" fmla="*/ 1257413 h 1506262"/>
                <a:gd name="connsiteX42" fmla="*/ 402235 w 1292962"/>
                <a:gd name="connsiteY42" fmla="*/ 1376666 h 1506262"/>
                <a:gd name="connsiteX43" fmla="*/ 446203 w 1292962"/>
                <a:gd name="connsiteY43" fmla="*/ 1362379 h 1506262"/>
                <a:gd name="connsiteX44" fmla="*/ 448756 w 1292962"/>
                <a:gd name="connsiteY44" fmla="*/ 1358473 h 1506262"/>
                <a:gd name="connsiteX45" fmla="*/ 449134 w 1292962"/>
                <a:gd name="connsiteY45" fmla="*/ 1356949 h 1506262"/>
                <a:gd name="connsiteX46" fmla="*/ 449607 w 1292962"/>
                <a:gd name="connsiteY46" fmla="*/ 1333899 h 1506262"/>
                <a:gd name="connsiteX47" fmla="*/ 436370 w 1292962"/>
                <a:gd name="connsiteY47" fmla="*/ 1315706 h 1506262"/>
                <a:gd name="connsiteX48" fmla="*/ 205940 w 1292962"/>
                <a:gd name="connsiteY48" fmla="*/ 1195405 h 1506262"/>
                <a:gd name="connsiteX49" fmla="*/ 180694 w 1292962"/>
                <a:gd name="connsiteY49" fmla="*/ 1193477 h 1506262"/>
                <a:gd name="connsiteX50" fmla="*/ 227309 w 1292962"/>
                <a:gd name="connsiteY50" fmla="*/ 1112157 h 1506262"/>
                <a:gd name="connsiteX51" fmla="*/ 222676 w 1292962"/>
                <a:gd name="connsiteY51" fmla="*/ 1114157 h 1506262"/>
                <a:gd name="connsiteX52" fmla="*/ 204427 w 1292962"/>
                <a:gd name="connsiteY52" fmla="*/ 1128635 h 1506262"/>
                <a:gd name="connsiteX53" fmla="*/ 202347 w 1292962"/>
                <a:gd name="connsiteY53" fmla="*/ 1131778 h 1506262"/>
                <a:gd name="connsiteX54" fmla="*/ 197808 w 1292962"/>
                <a:gd name="connsiteY54" fmla="*/ 1157210 h 1506262"/>
                <a:gd name="connsiteX55" fmla="*/ 197808 w 1292962"/>
                <a:gd name="connsiteY55" fmla="*/ 1157401 h 1506262"/>
                <a:gd name="connsiteX56" fmla="*/ 205278 w 1292962"/>
                <a:gd name="connsiteY56" fmla="*/ 1171688 h 1506262"/>
                <a:gd name="connsiteX57" fmla="*/ 212748 w 1292962"/>
                <a:gd name="connsiteY57" fmla="*/ 1177498 h 1506262"/>
                <a:gd name="connsiteX58" fmla="*/ 441570 w 1292962"/>
                <a:gd name="connsiteY58" fmla="*/ 1296751 h 1506262"/>
                <a:gd name="connsiteX59" fmla="*/ 485538 w 1292962"/>
                <a:gd name="connsiteY59" fmla="*/ 1282464 h 1506262"/>
                <a:gd name="connsiteX60" fmla="*/ 487240 w 1292962"/>
                <a:gd name="connsiteY60" fmla="*/ 1279797 h 1506262"/>
                <a:gd name="connsiteX61" fmla="*/ 477312 w 1292962"/>
                <a:gd name="connsiteY61" fmla="*/ 1236744 h 1506262"/>
                <a:gd name="connsiteX62" fmla="*/ 474002 w 1292962"/>
                <a:gd name="connsiteY62" fmla="*/ 1234553 h 1506262"/>
                <a:gd name="connsiteX63" fmla="*/ 246598 w 1292962"/>
                <a:gd name="connsiteY63" fmla="*/ 1118348 h 1506262"/>
                <a:gd name="connsiteX64" fmla="*/ 240830 w 1292962"/>
                <a:gd name="connsiteY64" fmla="*/ 1114443 h 1506262"/>
                <a:gd name="connsiteX65" fmla="*/ 227309 w 1292962"/>
                <a:gd name="connsiteY65" fmla="*/ 1112157 h 1506262"/>
                <a:gd name="connsiteX66" fmla="*/ 936470 w 1292962"/>
                <a:gd name="connsiteY66" fmla="*/ 1097488 h 1506262"/>
                <a:gd name="connsiteX67" fmla="*/ 941386 w 1292962"/>
                <a:gd name="connsiteY67" fmla="*/ 1100060 h 1506262"/>
                <a:gd name="connsiteX68" fmla="*/ 942616 w 1292962"/>
                <a:gd name="connsiteY68" fmla="*/ 1101488 h 1506262"/>
                <a:gd name="connsiteX69" fmla="*/ 948951 w 1292962"/>
                <a:gd name="connsiteY69" fmla="*/ 1107584 h 1506262"/>
                <a:gd name="connsiteX70" fmla="*/ 951977 w 1292962"/>
                <a:gd name="connsiteY70" fmla="*/ 1110918 h 1506262"/>
                <a:gd name="connsiteX71" fmla="*/ 993202 w 1292962"/>
                <a:gd name="connsiteY71" fmla="*/ 1165020 h 1506262"/>
                <a:gd name="connsiteX72" fmla="*/ 994715 w 1292962"/>
                <a:gd name="connsiteY72" fmla="*/ 1172354 h 1506262"/>
                <a:gd name="connsiteX73" fmla="*/ 992068 w 1292962"/>
                <a:gd name="connsiteY73" fmla="*/ 1177784 h 1506262"/>
                <a:gd name="connsiteX74" fmla="*/ 992068 w 1292962"/>
                <a:gd name="connsiteY74" fmla="*/ 1177974 h 1506262"/>
                <a:gd name="connsiteX75" fmla="*/ 979114 w 1292962"/>
                <a:gd name="connsiteY75" fmla="*/ 1178831 h 1506262"/>
                <a:gd name="connsiteX76" fmla="*/ 975710 w 1292962"/>
                <a:gd name="connsiteY76" fmla="*/ 1176545 h 1506262"/>
                <a:gd name="connsiteX77" fmla="*/ 927581 w 1292962"/>
                <a:gd name="connsiteY77" fmla="*/ 1113299 h 1506262"/>
                <a:gd name="connsiteX78" fmla="*/ 929756 w 1292962"/>
                <a:gd name="connsiteY78" fmla="*/ 1099488 h 1506262"/>
                <a:gd name="connsiteX79" fmla="*/ 936470 w 1292962"/>
                <a:gd name="connsiteY79" fmla="*/ 1097488 h 1506262"/>
                <a:gd name="connsiteX80" fmla="*/ 1051070 w 1292962"/>
                <a:gd name="connsiteY80" fmla="*/ 947279 h 1506262"/>
                <a:gd name="connsiteX81" fmla="*/ 1057311 w 1292962"/>
                <a:gd name="connsiteY81" fmla="*/ 948041 h 1506262"/>
                <a:gd name="connsiteX82" fmla="*/ 1131158 w 1292962"/>
                <a:gd name="connsiteY82" fmla="*/ 986046 h 1506262"/>
                <a:gd name="connsiteX83" fmla="*/ 1132955 w 1292962"/>
                <a:gd name="connsiteY83" fmla="*/ 987189 h 1506262"/>
                <a:gd name="connsiteX84" fmla="*/ 1134468 w 1292962"/>
                <a:gd name="connsiteY84" fmla="*/ 989570 h 1506262"/>
                <a:gd name="connsiteX85" fmla="*/ 1133995 w 1292962"/>
                <a:gd name="connsiteY85" fmla="*/ 998905 h 1506262"/>
                <a:gd name="connsiteX86" fmla="*/ 1128700 w 1292962"/>
                <a:gd name="connsiteY86" fmla="*/ 1003953 h 1506262"/>
                <a:gd name="connsiteX87" fmla="*/ 1122365 w 1292962"/>
                <a:gd name="connsiteY87" fmla="*/ 1002715 h 1506262"/>
                <a:gd name="connsiteX88" fmla="*/ 1049652 w 1292962"/>
                <a:gd name="connsiteY88" fmla="*/ 965281 h 1506262"/>
                <a:gd name="connsiteX89" fmla="*/ 1049747 w 1292962"/>
                <a:gd name="connsiteY89" fmla="*/ 965472 h 1506262"/>
                <a:gd name="connsiteX90" fmla="*/ 1048612 w 1292962"/>
                <a:gd name="connsiteY90" fmla="*/ 964710 h 1506262"/>
                <a:gd name="connsiteX91" fmla="*/ 1045870 w 1292962"/>
                <a:gd name="connsiteY91" fmla="*/ 951661 h 1506262"/>
                <a:gd name="connsiteX92" fmla="*/ 1051070 w 1292962"/>
                <a:gd name="connsiteY92" fmla="*/ 947279 h 1506262"/>
                <a:gd name="connsiteX93" fmla="*/ 436180 w 1292962"/>
                <a:gd name="connsiteY93" fmla="*/ 942802 h 1506262"/>
                <a:gd name="connsiteX94" fmla="*/ 336236 w 1292962"/>
                <a:gd name="connsiteY94" fmla="*/ 1138827 h 1506262"/>
                <a:gd name="connsiteX95" fmla="*/ 405923 w 1292962"/>
                <a:gd name="connsiteY95" fmla="*/ 1176546 h 1506262"/>
                <a:gd name="connsiteX96" fmla="*/ 505867 w 1292962"/>
                <a:gd name="connsiteY96" fmla="*/ 980521 h 1506262"/>
                <a:gd name="connsiteX97" fmla="*/ 594330 w 1292962"/>
                <a:gd name="connsiteY97" fmla="*/ 898221 h 1506262"/>
                <a:gd name="connsiteX98" fmla="*/ 558534 w 1292962"/>
                <a:gd name="connsiteY98" fmla="*/ 919371 h 1506262"/>
                <a:gd name="connsiteX99" fmla="*/ 532437 w 1292962"/>
                <a:gd name="connsiteY99" fmla="*/ 971282 h 1506262"/>
                <a:gd name="connsiteX100" fmla="*/ 569313 w 1292962"/>
                <a:gd name="connsiteY100" fmla="*/ 990141 h 1506262"/>
                <a:gd name="connsiteX101" fmla="*/ 621697 w 1292962"/>
                <a:gd name="connsiteY101" fmla="*/ 993189 h 1506262"/>
                <a:gd name="connsiteX102" fmla="*/ 637109 w 1292962"/>
                <a:gd name="connsiteY102" fmla="*/ 977759 h 1506262"/>
                <a:gd name="connsiteX103" fmla="*/ 620940 w 1292962"/>
                <a:gd name="connsiteY103" fmla="*/ 906798 h 1506262"/>
                <a:gd name="connsiteX104" fmla="*/ 616780 w 1292962"/>
                <a:gd name="connsiteY104" fmla="*/ 904131 h 1506262"/>
                <a:gd name="connsiteX105" fmla="*/ 616875 w 1292962"/>
                <a:gd name="connsiteY105" fmla="*/ 904036 h 1506262"/>
                <a:gd name="connsiteX106" fmla="*/ 594330 w 1292962"/>
                <a:gd name="connsiteY106" fmla="*/ 898221 h 1506262"/>
                <a:gd name="connsiteX107" fmla="*/ 405363 w 1292962"/>
                <a:gd name="connsiteY107" fmla="*/ 802450 h 1506262"/>
                <a:gd name="connsiteX108" fmla="*/ 361577 w 1292962"/>
                <a:gd name="connsiteY108" fmla="*/ 832788 h 1506262"/>
                <a:gd name="connsiteX109" fmla="*/ 357605 w 1292962"/>
                <a:gd name="connsiteY109" fmla="*/ 860982 h 1506262"/>
                <a:gd name="connsiteX110" fmla="*/ 370559 w 1292962"/>
                <a:gd name="connsiteY110" fmla="*/ 883080 h 1506262"/>
                <a:gd name="connsiteX111" fmla="*/ 390132 w 1292962"/>
                <a:gd name="connsiteY111" fmla="*/ 897273 h 1506262"/>
                <a:gd name="connsiteX112" fmla="*/ 426819 w 1292962"/>
                <a:gd name="connsiteY112" fmla="*/ 916037 h 1506262"/>
                <a:gd name="connsiteX113" fmla="*/ 426819 w 1292962"/>
                <a:gd name="connsiteY113" fmla="*/ 916132 h 1506262"/>
                <a:gd name="connsiteX114" fmla="*/ 454051 w 1292962"/>
                <a:gd name="connsiteY114" fmla="*/ 866697 h 1506262"/>
                <a:gd name="connsiteX115" fmla="*/ 454713 w 1292962"/>
                <a:gd name="connsiteY115" fmla="*/ 865269 h 1506262"/>
                <a:gd name="connsiteX116" fmla="*/ 438544 w 1292962"/>
                <a:gd name="connsiteY116" fmla="*/ 811738 h 1506262"/>
                <a:gd name="connsiteX117" fmla="*/ 433911 w 1292962"/>
                <a:gd name="connsiteY117" fmla="*/ 808595 h 1506262"/>
                <a:gd name="connsiteX118" fmla="*/ 430696 w 1292962"/>
                <a:gd name="connsiteY118" fmla="*/ 807166 h 1506262"/>
                <a:gd name="connsiteX119" fmla="*/ 405363 w 1292962"/>
                <a:gd name="connsiteY119" fmla="*/ 802450 h 1506262"/>
                <a:gd name="connsiteX120" fmla="*/ 1119623 w 1292962"/>
                <a:gd name="connsiteY120" fmla="*/ 759446 h 1506262"/>
                <a:gd name="connsiteX121" fmla="*/ 1284337 w 1292962"/>
                <a:gd name="connsiteY121" fmla="*/ 776591 h 1506262"/>
                <a:gd name="connsiteX122" fmla="*/ 1290010 w 1292962"/>
                <a:gd name="connsiteY122" fmla="*/ 779068 h 1506262"/>
                <a:gd name="connsiteX123" fmla="*/ 1292941 w 1292962"/>
                <a:gd name="connsiteY123" fmla="*/ 787545 h 1506262"/>
                <a:gd name="connsiteX124" fmla="*/ 1289916 w 1292962"/>
                <a:gd name="connsiteY124" fmla="*/ 793927 h 1506262"/>
                <a:gd name="connsiteX125" fmla="*/ 1282351 w 1292962"/>
                <a:gd name="connsiteY125" fmla="*/ 796308 h 1506262"/>
                <a:gd name="connsiteX126" fmla="*/ 1282446 w 1292962"/>
                <a:gd name="connsiteY126" fmla="*/ 796403 h 1506262"/>
                <a:gd name="connsiteX127" fmla="*/ 1120852 w 1292962"/>
                <a:gd name="connsiteY127" fmla="*/ 779544 h 1506262"/>
                <a:gd name="connsiteX128" fmla="*/ 1109978 w 1292962"/>
                <a:gd name="connsiteY128" fmla="*/ 772210 h 1506262"/>
                <a:gd name="connsiteX129" fmla="*/ 1109316 w 1292962"/>
                <a:gd name="connsiteY129" fmla="*/ 768304 h 1506262"/>
                <a:gd name="connsiteX130" fmla="*/ 1112342 w 1292962"/>
                <a:gd name="connsiteY130" fmla="*/ 761923 h 1506262"/>
                <a:gd name="connsiteX131" fmla="*/ 1119623 w 1292962"/>
                <a:gd name="connsiteY131" fmla="*/ 759446 h 1506262"/>
                <a:gd name="connsiteX132" fmla="*/ 10779 w 1292962"/>
                <a:gd name="connsiteY132" fmla="*/ 657433 h 1506262"/>
                <a:gd name="connsiteX133" fmla="*/ 90489 w 1292962"/>
                <a:gd name="connsiteY133" fmla="*/ 661528 h 1506262"/>
                <a:gd name="connsiteX134" fmla="*/ 100039 w 1292962"/>
                <a:gd name="connsiteY134" fmla="*/ 671815 h 1506262"/>
                <a:gd name="connsiteX135" fmla="*/ 89165 w 1292962"/>
                <a:gd name="connsiteY135" fmla="*/ 681245 h 1506262"/>
                <a:gd name="connsiteX136" fmla="*/ 89165 w 1292962"/>
                <a:gd name="connsiteY136" fmla="*/ 681340 h 1506262"/>
                <a:gd name="connsiteX137" fmla="*/ 11252 w 1292962"/>
                <a:gd name="connsiteY137" fmla="*/ 677340 h 1506262"/>
                <a:gd name="connsiteX138" fmla="*/ 662 w 1292962"/>
                <a:gd name="connsiteY138" fmla="*/ 670196 h 1506262"/>
                <a:gd name="connsiteX139" fmla="*/ 0 w 1292962"/>
                <a:gd name="connsiteY139" fmla="*/ 666767 h 1506262"/>
                <a:gd name="connsiteX140" fmla="*/ 10779 w 1292962"/>
                <a:gd name="connsiteY140" fmla="*/ 657433 h 1506262"/>
                <a:gd name="connsiteX141" fmla="*/ 1175410 w 1292962"/>
                <a:gd name="connsiteY141" fmla="*/ 511796 h 1506262"/>
                <a:gd name="connsiteX142" fmla="*/ 1187986 w 1292962"/>
                <a:gd name="connsiteY142" fmla="*/ 519892 h 1506262"/>
                <a:gd name="connsiteX143" fmla="*/ 1186662 w 1292962"/>
                <a:gd name="connsiteY143" fmla="*/ 528941 h 1506262"/>
                <a:gd name="connsiteX144" fmla="*/ 1181461 w 1292962"/>
                <a:gd name="connsiteY144" fmla="*/ 533323 h 1506262"/>
                <a:gd name="connsiteX145" fmla="*/ 1106763 w 1292962"/>
                <a:gd name="connsiteY145" fmla="*/ 556659 h 1506262"/>
                <a:gd name="connsiteX146" fmla="*/ 1104872 w 1292962"/>
                <a:gd name="connsiteY146" fmla="*/ 557516 h 1506262"/>
                <a:gd name="connsiteX147" fmla="*/ 1098159 w 1292962"/>
                <a:gd name="connsiteY147" fmla="*/ 555801 h 1506262"/>
                <a:gd name="connsiteX148" fmla="*/ 1095133 w 1292962"/>
                <a:gd name="connsiteY148" fmla="*/ 553706 h 1506262"/>
                <a:gd name="connsiteX149" fmla="*/ 1094944 w 1292962"/>
                <a:gd name="connsiteY149" fmla="*/ 553611 h 1506262"/>
                <a:gd name="connsiteX150" fmla="*/ 1095795 w 1292962"/>
                <a:gd name="connsiteY150" fmla="*/ 552373 h 1506262"/>
                <a:gd name="connsiteX151" fmla="*/ 1093525 w 1292962"/>
                <a:gd name="connsiteY151" fmla="*/ 547515 h 1506262"/>
                <a:gd name="connsiteX152" fmla="*/ 1093525 w 1292962"/>
                <a:gd name="connsiteY152" fmla="*/ 543133 h 1506262"/>
                <a:gd name="connsiteX153" fmla="*/ 1102886 w 1292962"/>
                <a:gd name="connsiteY153" fmla="*/ 534466 h 1506262"/>
                <a:gd name="connsiteX154" fmla="*/ 52572 w 1292962"/>
                <a:gd name="connsiteY154" fmla="*/ 425404 h 1506262"/>
                <a:gd name="connsiteX155" fmla="*/ 58812 w 1292962"/>
                <a:gd name="connsiteY155" fmla="*/ 426166 h 1506262"/>
                <a:gd name="connsiteX156" fmla="*/ 133511 w 1292962"/>
                <a:gd name="connsiteY156" fmla="*/ 464838 h 1506262"/>
                <a:gd name="connsiteX157" fmla="*/ 134267 w 1292962"/>
                <a:gd name="connsiteY157" fmla="*/ 465219 h 1506262"/>
                <a:gd name="connsiteX158" fmla="*/ 136064 w 1292962"/>
                <a:gd name="connsiteY158" fmla="*/ 466362 h 1506262"/>
                <a:gd name="connsiteX159" fmla="*/ 137576 w 1292962"/>
                <a:gd name="connsiteY159" fmla="*/ 468743 h 1506262"/>
                <a:gd name="connsiteX160" fmla="*/ 137104 w 1292962"/>
                <a:gd name="connsiteY160" fmla="*/ 478077 h 1506262"/>
                <a:gd name="connsiteX161" fmla="*/ 131809 w 1292962"/>
                <a:gd name="connsiteY161" fmla="*/ 482554 h 1506262"/>
                <a:gd name="connsiteX162" fmla="*/ 125473 w 1292962"/>
                <a:gd name="connsiteY162" fmla="*/ 481887 h 1506262"/>
                <a:gd name="connsiteX163" fmla="*/ 51248 w 1292962"/>
                <a:gd name="connsiteY163" fmla="*/ 443406 h 1506262"/>
                <a:gd name="connsiteX164" fmla="*/ 51248 w 1292962"/>
                <a:gd name="connsiteY164" fmla="*/ 443597 h 1506262"/>
                <a:gd name="connsiteX165" fmla="*/ 50113 w 1292962"/>
                <a:gd name="connsiteY165" fmla="*/ 442835 h 1506262"/>
                <a:gd name="connsiteX166" fmla="*/ 47371 w 1292962"/>
                <a:gd name="connsiteY166" fmla="*/ 429786 h 1506262"/>
                <a:gd name="connsiteX167" fmla="*/ 52572 w 1292962"/>
                <a:gd name="connsiteY167" fmla="*/ 425404 h 1506262"/>
                <a:gd name="connsiteX168" fmla="*/ 592397 w 1292962"/>
                <a:gd name="connsiteY168" fmla="*/ 414781 h 1506262"/>
                <a:gd name="connsiteX169" fmla="*/ 662166 w 1292962"/>
                <a:gd name="connsiteY169" fmla="*/ 421594 h 1506262"/>
                <a:gd name="connsiteX170" fmla="*/ 662261 w 1292962"/>
                <a:gd name="connsiteY170" fmla="*/ 421594 h 1506262"/>
                <a:gd name="connsiteX171" fmla="*/ 666043 w 1292962"/>
                <a:gd name="connsiteY171" fmla="*/ 423690 h 1506262"/>
                <a:gd name="connsiteX172" fmla="*/ 667556 w 1292962"/>
                <a:gd name="connsiteY172" fmla="*/ 425690 h 1506262"/>
                <a:gd name="connsiteX173" fmla="*/ 668974 w 1292962"/>
                <a:gd name="connsiteY173" fmla="*/ 433310 h 1506262"/>
                <a:gd name="connsiteX174" fmla="*/ 657438 w 1292962"/>
                <a:gd name="connsiteY174" fmla="*/ 440168 h 1506262"/>
                <a:gd name="connsiteX175" fmla="*/ 418026 w 1292962"/>
                <a:gd name="connsiteY175" fmla="*/ 505700 h 1506262"/>
                <a:gd name="connsiteX176" fmla="*/ 406112 w 1292962"/>
                <a:gd name="connsiteY176" fmla="*/ 506652 h 1506262"/>
                <a:gd name="connsiteX177" fmla="*/ 403748 w 1292962"/>
                <a:gd name="connsiteY177" fmla="*/ 505033 h 1506262"/>
                <a:gd name="connsiteX178" fmla="*/ 401478 w 1292962"/>
                <a:gd name="connsiteY178" fmla="*/ 499413 h 1506262"/>
                <a:gd name="connsiteX179" fmla="*/ 404126 w 1292962"/>
                <a:gd name="connsiteY179" fmla="*/ 492270 h 1506262"/>
                <a:gd name="connsiteX180" fmla="*/ 404221 w 1292962"/>
                <a:gd name="connsiteY180" fmla="*/ 492174 h 1506262"/>
                <a:gd name="connsiteX181" fmla="*/ 592397 w 1292962"/>
                <a:gd name="connsiteY181" fmla="*/ 414781 h 1506262"/>
                <a:gd name="connsiteX182" fmla="*/ 627599 w 1292962"/>
                <a:gd name="connsiteY182" fmla="*/ 327768 h 1506262"/>
                <a:gd name="connsiteX183" fmla="*/ 269291 w 1292962"/>
                <a:gd name="connsiteY183" fmla="*/ 522940 h 1506262"/>
                <a:gd name="connsiteX184" fmla="*/ 239128 w 1292962"/>
                <a:gd name="connsiteY184" fmla="*/ 781830 h 1506262"/>
                <a:gd name="connsiteX185" fmla="*/ 227498 w 1292962"/>
                <a:gd name="connsiteY185" fmla="*/ 1029861 h 1506262"/>
                <a:gd name="connsiteX186" fmla="*/ 227309 w 1292962"/>
                <a:gd name="connsiteY186" fmla="*/ 1030051 h 1506262"/>
                <a:gd name="connsiteX187" fmla="*/ 239412 w 1292962"/>
                <a:gd name="connsiteY187" fmla="*/ 1081296 h 1506262"/>
                <a:gd name="connsiteX188" fmla="*/ 245747 w 1292962"/>
                <a:gd name="connsiteY188" fmla="*/ 1086534 h 1506262"/>
                <a:gd name="connsiteX189" fmla="*/ 254257 w 1292962"/>
                <a:gd name="connsiteY189" fmla="*/ 1092249 h 1506262"/>
                <a:gd name="connsiteX190" fmla="*/ 315812 w 1292962"/>
                <a:gd name="connsiteY190" fmla="*/ 1125587 h 1506262"/>
                <a:gd name="connsiteX191" fmla="*/ 415851 w 1292962"/>
                <a:gd name="connsiteY191" fmla="*/ 929372 h 1506262"/>
                <a:gd name="connsiteX192" fmla="*/ 378880 w 1292962"/>
                <a:gd name="connsiteY192" fmla="*/ 910417 h 1506262"/>
                <a:gd name="connsiteX193" fmla="*/ 337182 w 1292962"/>
                <a:gd name="connsiteY193" fmla="*/ 865364 h 1506262"/>
                <a:gd name="connsiteX194" fmla="*/ 340869 w 1292962"/>
                <a:gd name="connsiteY194" fmla="*/ 820025 h 1506262"/>
                <a:gd name="connsiteX195" fmla="*/ 381433 w 1292962"/>
                <a:gd name="connsiteY195" fmla="*/ 782592 h 1506262"/>
                <a:gd name="connsiteX196" fmla="*/ 438166 w 1292962"/>
                <a:gd name="connsiteY196" fmla="*/ 786973 h 1506262"/>
                <a:gd name="connsiteX197" fmla="*/ 469558 w 1292962"/>
                <a:gd name="connsiteY197" fmla="*/ 870412 h 1506262"/>
                <a:gd name="connsiteX198" fmla="*/ 443083 w 1292962"/>
                <a:gd name="connsiteY198" fmla="*/ 922705 h 1506262"/>
                <a:gd name="connsiteX199" fmla="*/ 512770 w 1292962"/>
                <a:gd name="connsiteY199" fmla="*/ 960424 h 1506262"/>
                <a:gd name="connsiteX200" fmla="*/ 539245 w 1292962"/>
                <a:gd name="connsiteY200" fmla="*/ 908322 h 1506262"/>
                <a:gd name="connsiteX201" fmla="*/ 625479 w 1292962"/>
                <a:gd name="connsiteY201" fmla="*/ 885176 h 1506262"/>
                <a:gd name="connsiteX202" fmla="*/ 654886 w 1292962"/>
                <a:gd name="connsiteY202" fmla="*/ 985093 h 1506262"/>
                <a:gd name="connsiteX203" fmla="*/ 654602 w 1292962"/>
                <a:gd name="connsiteY203" fmla="*/ 985570 h 1506262"/>
                <a:gd name="connsiteX204" fmla="*/ 631152 w 1292962"/>
                <a:gd name="connsiteY204" fmla="*/ 1008906 h 1506262"/>
                <a:gd name="connsiteX205" fmla="*/ 558912 w 1292962"/>
                <a:gd name="connsiteY205" fmla="*/ 1005953 h 1506262"/>
                <a:gd name="connsiteX206" fmla="*/ 521942 w 1292962"/>
                <a:gd name="connsiteY206" fmla="*/ 986998 h 1506262"/>
                <a:gd name="connsiteX207" fmla="*/ 422092 w 1292962"/>
                <a:gd name="connsiteY207" fmla="*/ 1182832 h 1506262"/>
                <a:gd name="connsiteX208" fmla="*/ 483269 w 1292962"/>
                <a:gd name="connsiteY208" fmla="*/ 1215789 h 1506262"/>
                <a:gd name="connsiteX209" fmla="*/ 484971 w 1292962"/>
                <a:gd name="connsiteY209" fmla="*/ 1215979 h 1506262"/>
                <a:gd name="connsiteX210" fmla="*/ 537543 w 1292962"/>
                <a:gd name="connsiteY210" fmla="*/ 1196929 h 1506262"/>
                <a:gd name="connsiteX211" fmla="*/ 732704 w 1292962"/>
                <a:gd name="connsiteY211" fmla="*/ 1045005 h 1506262"/>
                <a:gd name="connsiteX212" fmla="*/ 924934 w 1292962"/>
                <a:gd name="connsiteY212" fmla="*/ 869269 h 1506262"/>
                <a:gd name="connsiteX213" fmla="*/ 775727 w 1292962"/>
                <a:gd name="connsiteY213" fmla="*/ 373112 h 1506262"/>
                <a:gd name="connsiteX214" fmla="*/ 777145 w 1292962"/>
                <a:gd name="connsiteY214" fmla="*/ 370921 h 1506262"/>
                <a:gd name="connsiteX215" fmla="*/ 767500 w 1292962"/>
                <a:gd name="connsiteY215" fmla="*/ 366063 h 1506262"/>
                <a:gd name="connsiteX216" fmla="*/ 627599 w 1292962"/>
                <a:gd name="connsiteY216" fmla="*/ 327768 h 1506262"/>
                <a:gd name="connsiteX217" fmla="*/ 616935 w 1292962"/>
                <a:gd name="connsiteY217" fmla="*/ 308519 h 1506262"/>
                <a:gd name="connsiteX218" fmla="*/ 760314 w 1292962"/>
                <a:gd name="connsiteY218" fmla="*/ 343299 h 1506262"/>
                <a:gd name="connsiteX219" fmla="*/ 794827 w 1292962"/>
                <a:gd name="connsiteY219" fmla="*/ 361968 h 1506262"/>
                <a:gd name="connsiteX220" fmla="*/ 942805 w 1292962"/>
                <a:gd name="connsiteY220" fmla="*/ 879366 h 1506262"/>
                <a:gd name="connsiteX221" fmla="*/ 739701 w 1292962"/>
                <a:gd name="connsiteY221" fmla="*/ 1063865 h 1506262"/>
                <a:gd name="connsiteX222" fmla="*/ 553523 w 1292962"/>
                <a:gd name="connsiteY222" fmla="*/ 1209693 h 1506262"/>
                <a:gd name="connsiteX223" fmla="*/ 516174 w 1292962"/>
                <a:gd name="connsiteY223" fmla="*/ 1232838 h 1506262"/>
                <a:gd name="connsiteX224" fmla="*/ 506245 w 1292962"/>
                <a:gd name="connsiteY224" fmla="*/ 1235696 h 1506262"/>
                <a:gd name="connsiteX225" fmla="*/ 509933 w 1292962"/>
                <a:gd name="connsiteY225" fmla="*/ 1245411 h 1506262"/>
                <a:gd name="connsiteX226" fmla="*/ 508042 w 1292962"/>
                <a:gd name="connsiteY226" fmla="*/ 1285321 h 1506262"/>
                <a:gd name="connsiteX227" fmla="*/ 505773 w 1292962"/>
                <a:gd name="connsiteY227" fmla="*/ 1288941 h 1506262"/>
                <a:gd name="connsiteX228" fmla="*/ 474948 w 1292962"/>
                <a:gd name="connsiteY228" fmla="*/ 1314753 h 1506262"/>
                <a:gd name="connsiteX229" fmla="*/ 466154 w 1292962"/>
                <a:gd name="connsiteY229" fmla="*/ 1318182 h 1506262"/>
                <a:gd name="connsiteX230" fmla="*/ 469558 w 1292962"/>
                <a:gd name="connsiteY230" fmla="*/ 1327041 h 1506262"/>
                <a:gd name="connsiteX231" fmla="*/ 466154 w 1292962"/>
                <a:gd name="connsiteY231" fmla="*/ 1365903 h 1506262"/>
                <a:gd name="connsiteX232" fmla="*/ 463885 w 1292962"/>
                <a:gd name="connsiteY232" fmla="*/ 1369522 h 1506262"/>
                <a:gd name="connsiteX233" fmla="*/ 431264 w 1292962"/>
                <a:gd name="connsiteY233" fmla="*/ 1395621 h 1506262"/>
                <a:gd name="connsiteX234" fmla="*/ 421997 w 1292962"/>
                <a:gd name="connsiteY234" fmla="*/ 1398288 h 1506262"/>
                <a:gd name="connsiteX235" fmla="*/ 424739 w 1292962"/>
                <a:gd name="connsiteY235" fmla="*/ 1407527 h 1506262"/>
                <a:gd name="connsiteX236" fmla="*/ 420957 w 1292962"/>
                <a:gd name="connsiteY236" fmla="*/ 1444579 h 1506262"/>
                <a:gd name="connsiteX237" fmla="*/ 418688 w 1292962"/>
                <a:gd name="connsiteY237" fmla="*/ 1448104 h 1506262"/>
                <a:gd name="connsiteX238" fmla="*/ 388430 w 1292962"/>
                <a:gd name="connsiteY238" fmla="*/ 1473726 h 1506262"/>
                <a:gd name="connsiteX239" fmla="*/ 388525 w 1292962"/>
                <a:gd name="connsiteY239" fmla="*/ 1473821 h 1506262"/>
                <a:gd name="connsiteX240" fmla="*/ 348812 w 1292962"/>
                <a:gd name="connsiteY240" fmla="*/ 1470202 h 1506262"/>
                <a:gd name="connsiteX241" fmla="*/ 296239 w 1292962"/>
                <a:gd name="connsiteY241" fmla="*/ 1444103 h 1506262"/>
                <a:gd name="connsiteX242" fmla="*/ 296239 w 1292962"/>
                <a:gd name="connsiteY242" fmla="*/ 1459438 h 1506262"/>
                <a:gd name="connsiteX243" fmla="*/ 291606 w 1292962"/>
                <a:gd name="connsiteY243" fmla="*/ 1477155 h 1506262"/>
                <a:gd name="connsiteX244" fmla="*/ 291039 w 1292962"/>
                <a:gd name="connsiteY244" fmla="*/ 1478107 h 1506262"/>
                <a:gd name="connsiteX245" fmla="*/ 260781 w 1292962"/>
                <a:gd name="connsiteY245" fmla="*/ 1503825 h 1506262"/>
                <a:gd name="connsiteX246" fmla="*/ 221163 w 1292962"/>
                <a:gd name="connsiteY246" fmla="*/ 1500300 h 1506262"/>
                <a:gd name="connsiteX247" fmla="*/ 177951 w 1292962"/>
                <a:gd name="connsiteY247" fmla="*/ 1478107 h 1506262"/>
                <a:gd name="connsiteX248" fmla="*/ 172184 w 1292962"/>
                <a:gd name="connsiteY248" fmla="*/ 1474202 h 1506262"/>
                <a:gd name="connsiteX249" fmla="*/ 150341 w 1292962"/>
                <a:gd name="connsiteY249" fmla="*/ 1445817 h 1506262"/>
                <a:gd name="connsiteX250" fmla="*/ 154029 w 1292962"/>
                <a:gd name="connsiteY250" fmla="*/ 1406479 h 1506262"/>
                <a:gd name="connsiteX251" fmla="*/ 154502 w 1292962"/>
                <a:gd name="connsiteY251" fmla="*/ 1405336 h 1506262"/>
                <a:gd name="connsiteX252" fmla="*/ 166983 w 1292962"/>
                <a:gd name="connsiteY252" fmla="*/ 1389811 h 1506262"/>
                <a:gd name="connsiteX253" fmla="*/ 177290 w 1292962"/>
                <a:gd name="connsiteY253" fmla="*/ 1380381 h 1506262"/>
                <a:gd name="connsiteX254" fmla="*/ 126419 w 1292962"/>
                <a:gd name="connsiteY254" fmla="*/ 1355140 h 1506262"/>
                <a:gd name="connsiteX255" fmla="*/ 120651 w 1292962"/>
                <a:gd name="connsiteY255" fmla="*/ 1351329 h 1506262"/>
                <a:gd name="connsiteX256" fmla="*/ 98809 w 1292962"/>
                <a:gd name="connsiteY256" fmla="*/ 1322945 h 1506262"/>
                <a:gd name="connsiteX257" fmla="*/ 102213 w 1292962"/>
                <a:gd name="connsiteY257" fmla="*/ 1284083 h 1506262"/>
                <a:gd name="connsiteX258" fmla="*/ 104482 w 1292962"/>
                <a:gd name="connsiteY258" fmla="*/ 1280463 h 1506262"/>
                <a:gd name="connsiteX259" fmla="*/ 131998 w 1292962"/>
                <a:gd name="connsiteY259" fmla="*/ 1255317 h 1506262"/>
                <a:gd name="connsiteX260" fmla="*/ 138900 w 1292962"/>
                <a:gd name="connsiteY260" fmla="*/ 1251222 h 1506262"/>
                <a:gd name="connsiteX261" fmla="*/ 137104 w 1292962"/>
                <a:gd name="connsiteY261" fmla="*/ 1242554 h 1506262"/>
                <a:gd name="connsiteX262" fmla="*/ 140129 w 1292962"/>
                <a:gd name="connsiteY262" fmla="*/ 1202739 h 1506262"/>
                <a:gd name="connsiteX263" fmla="*/ 142399 w 1292962"/>
                <a:gd name="connsiteY263" fmla="*/ 1199120 h 1506262"/>
                <a:gd name="connsiteX264" fmla="*/ 173129 w 1292962"/>
                <a:gd name="connsiteY264" fmla="*/ 1173307 h 1506262"/>
                <a:gd name="connsiteX265" fmla="*/ 181923 w 1292962"/>
                <a:gd name="connsiteY265" fmla="*/ 1169878 h 1506262"/>
                <a:gd name="connsiteX266" fmla="*/ 178519 w 1292962"/>
                <a:gd name="connsiteY266" fmla="*/ 1161020 h 1506262"/>
                <a:gd name="connsiteX267" fmla="*/ 182017 w 1292962"/>
                <a:gd name="connsiteY267" fmla="*/ 1122158 h 1506262"/>
                <a:gd name="connsiteX268" fmla="*/ 184381 w 1292962"/>
                <a:gd name="connsiteY268" fmla="*/ 1118443 h 1506262"/>
                <a:gd name="connsiteX269" fmla="*/ 209154 w 1292962"/>
                <a:gd name="connsiteY269" fmla="*/ 1095202 h 1506262"/>
                <a:gd name="connsiteX270" fmla="*/ 217854 w 1292962"/>
                <a:gd name="connsiteY270" fmla="*/ 1091487 h 1506262"/>
                <a:gd name="connsiteX271" fmla="*/ 214166 w 1292962"/>
                <a:gd name="connsiteY271" fmla="*/ 1082724 h 1506262"/>
                <a:gd name="connsiteX272" fmla="*/ 209249 w 1292962"/>
                <a:gd name="connsiteY272" fmla="*/ 1028813 h 1506262"/>
                <a:gd name="connsiteX273" fmla="*/ 221068 w 1292962"/>
                <a:gd name="connsiteY273" fmla="*/ 791545 h 1506262"/>
                <a:gd name="connsiteX274" fmla="*/ 253595 w 1292962"/>
                <a:gd name="connsiteY274" fmla="*/ 519702 h 1506262"/>
                <a:gd name="connsiteX275" fmla="*/ 254824 w 1292962"/>
                <a:gd name="connsiteY275" fmla="*/ 517701 h 1506262"/>
                <a:gd name="connsiteX276" fmla="*/ 616935 w 1292962"/>
                <a:gd name="connsiteY276" fmla="*/ 308519 h 1506262"/>
                <a:gd name="connsiteX277" fmla="*/ 1132671 w 1292962"/>
                <a:gd name="connsiteY277" fmla="*/ 256716 h 1506262"/>
                <a:gd name="connsiteX278" fmla="*/ 1137210 w 1292962"/>
                <a:gd name="connsiteY278" fmla="*/ 259098 h 1506262"/>
                <a:gd name="connsiteX279" fmla="*/ 1138723 w 1292962"/>
                <a:gd name="connsiteY279" fmla="*/ 260907 h 1506262"/>
                <a:gd name="connsiteX280" fmla="*/ 1141276 w 1292962"/>
                <a:gd name="connsiteY280" fmla="*/ 269766 h 1506262"/>
                <a:gd name="connsiteX281" fmla="*/ 1137683 w 1292962"/>
                <a:gd name="connsiteY281" fmla="*/ 275290 h 1506262"/>
                <a:gd name="connsiteX282" fmla="*/ 1013721 w 1292962"/>
                <a:gd name="connsiteY282" fmla="*/ 374826 h 1506262"/>
                <a:gd name="connsiteX283" fmla="*/ 1001335 w 1292962"/>
                <a:gd name="connsiteY283" fmla="*/ 375398 h 1506262"/>
                <a:gd name="connsiteX284" fmla="*/ 998120 w 1292962"/>
                <a:gd name="connsiteY284" fmla="*/ 373207 h 1506262"/>
                <a:gd name="connsiteX285" fmla="*/ 996323 w 1292962"/>
                <a:gd name="connsiteY285" fmla="*/ 365397 h 1506262"/>
                <a:gd name="connsiteX286" fmla="*/ 999916 w 1292962"/>
                <a:gd name="connsiteY286" fmla="*/ 359872 h 1506262"/>
                <a:gd name="connsiteX287" fmla="*/ 1124729 w 1292962"/>
                <a:gd name="connsiteY287" fmla="*/ 259574 h 1506262"/>
                <a:gd name="connsiteX288" fmla="*/ 1124729 w 1292962"/>
                <a:gd name="connsiteY288" fmla="*/ 259764 h 1506262"/>
                <a:gd name="connsiteX289" fmla="*/ 1132671 w 1292962"/>
                <a:gd name="connsiteY289" fmla="*/ 256716 h 1506262"/>
                <a:gd name="connsiteX290" fmla="*/ 135118 w 1292962"/>
                <a:gd name="connsiteY290" fmla="*/ 173849 h 1506262"/>
                <a:gd name="connsiteX291" fmla="*/ 140508 w 1292962"/>
                <a:gd name="connsiteY291" fmla="*/ 176135 h 1506262"/>
                <a:gd name="connsiteX292" fmla="*/ 141264 w 1292962"/>
                <a:gd name="connsiteY292" fmla="*/ 177088 h 1506262"/>
                <a:gd name="connsiteX293" fmla="*/ 247354 w 1292962"/>
                <a:gd name="connsiteY293" fmla="*/ 304532 h 1506262"/>
                <a:gd name="connsiteX294" fmla="*/ 249718 w 1292962"/>
                <a:gd name="connsiteY294" fmla="*/ 313390 h 1506262"/>
                <a:gd name="connsiteX295" fmla="*/ 247260 w 1292962"/>
                <a:gd name="connsiteY295" fmla="*/ 319010 h 1506262"/>
                <a:gd name="connsiteX296" fmla="*/ 246220 w 1292962"/>
                <a:gd name="connsiteY296" fmla="*/ 319772 h 1506262"/>
                <a:gd name="connsiteX297" fmla="*/ 246220 w 1292962"/>
                <a:gd name="connsiteY297" fmla="*/ 319867 h 1506262"/>
                <a:gd name="connsiteX298" fmla="*/ 234968 w 1292962"/>
                <a:gd name="connsiteY298" fmla="*/ 319486 h 1506262"/>
                <a:gd name="connsiteX299" fmla="*/ 231469 w 1292962"/>
                <a:gd name="connsiteY299" fmla="*/ 317105 h 1506262"/>
                <a:gd name="connsiteX300" fmla="*/ 126230 w 1292962"/>
                <a:gd name="connsiteY300" fmla="*/ 190708 h 1506262"/>
                <a:gd name="connsiteX301" fmla="*/ 123866 w 1292962"/>
                <a:gd name="connsiteY301" fmla="*/ 181850 h 1506262"/>
                <a:gd name="connsiteX302" fmla="*/ 126324 w 1292962"/>
                <a:gd name="connsiteY302" fmla="*/ 176230 h 1506262"/>
                <a:gd name="connsiteX303" fmla="*/ 135118 w 1292962"/>
                <a:gd name="connsiteY303" fmla="*/ 173849 h 1506262"/>
                <a:gd name="connsiteX304" fmla="*/ 869620 w 1292962"/>
                <a:gd name="connsiteY304" fmla="*/ 145655 h 1506262"/>
                <a:gd name="connsiteX305" fmla="*/ 875860 w 1292962"/>
                <a:gd name="connsiteY305" fmla="*/ 146417 h 1506262"/>
                <a:gd name="connsiteX306" fmla="*/ 877468 w 1292962"/>
                <a:gd name="connsiteY306" fmla="*/ 147274 h 1506262"/>
                <a:gd name="connsiteX307" fmla="*/ 879264 w 1292962"/>
                <a:gd name="connsiteY307" fmla="*/ 148417 h 1506262"/>
                <a:gd name="connsiteX308" fmla="*/ 880777 w 1292962"/>
                <a:gd name="connsiteY308" fmla="*/ 150799 h 1506262"/>
                <a:gd name="connsiteX309" fmla="*/ 880493 w 1292962"/>
                <a:gd name="connsiteY309" fmla="*/ 159657 h 1506262"/>
                <a:gd name="connsiteX310" fmla="*/ 842293 w 1292962"/>
                <a:gd name="connsiteY310" fmla="*/ 234714 h 1506262"/>
                <a:gd name="connsiteX311" fmla="*/ 837093 w 1292962"/>
                <a:gd name="connsiteY311" fmla="*/ 239095 h 1506262"/>
                <a:gd name="connsiteX312" fmla="*/ 837187 w 1292962"/>
                <a:gd name="connsiteY312" fmla="*/ 239191 h 1506262"/>
                <a:gd name="connsiteX313" fmla="*/ 830947 w 1292962"/>
                <a:gd name="connsiteY313" fmla="*/ 238429 h 1506262"/>
                <a:gd name="connsiteX314" fmla="*/ 829339 w 1292962"/>
                <a:gd name="connsiteY314" fmla="*/ 237381 h 1506262"/>
                <a:gd name="connsiteX315" fmla="*/ 825179 w 1292962"/>
                <a:gd name="connsiteY315" fmla="*/ 231475 h 1506262"/>
                <a:gd name="connsiteX316" fmla="*/ 825652 w 1292962"/>
                <a:gd name="connsiteY316" fmla="*/ 226046 h 1506262"/>
                <a:gd name="connsiteX317" fmla="*/ 864419 w 1292962"/>
                <a:gd name="connsiteY317" fmla="*/ 150037 h 1506262"/>
                <a:gd name="connsiteX318" fmla="*/ 869620 w 1292962"/>
                <a:gd name="connsiteY318" fmla="*/ 145655 h 1506262"/>
                <a:gd name="connsiteX319" fmla="*/ 397791 w 1292962"/>
                <a:gd name="connsiteY319" fmla="*/ 111079 h 1506262"/>
                <a:gd name="connsiteX320" fmla="*/ 409327 w 1292962"/>
                <a:gd name="connsiteY320" fmla="*/ 117080 h 1506262"/>
                <a:gd name="connsiteX321" fmla="*/ 437882 w 1292962"/>
                <a:gd name="connsiteY321" fmla="*/ 192804 h 1506262"/>
                <a:gd name="connsiteX322" fmla="*/ 430696 w 1292962"/>
                <a:gd name="connsiteY322" fmla="*/ 205377 h 1506262"/>
                <a:gd name="connsiteX323" fmla="*/ 424550 w 1292962"/>
                <a:gd name="connsiteY323" fmla="*/ 204043 h 1506262"/>
                <a:gd name="connsiteX324" fmla="*/ 423321 w 1292962"/>
                <a:gd name="connsiteY324" fmla="*/ 202138 h 1506262"/>
                <a:gd name="connsiteX325" fmla="*/ 419444 w 1292962"/>
                <a:gd name="connsiteY325" fmla="*/ 196614 h 1506262"/>
                <a:gd name="connsiteX326" fmla="*/ 391740 w 1292962"/>
                <a:gd name="connsiteY326" fmla="*/ 123176 h 1506262"/>
                <a:gd name="connsiteX327" fmla="*/ 397791 w 1292962"/>
                <a:gd name="connsiteY327" fmla="*/ 111079 h 1506262"/>
                <a:gd name="connsiteX328" fmla="*/ 642971 w 1292962"/>
                <a:gd name="connsiteY328" fmla="*/ 18 h 1506262"/>
                <a:gd name="connsiteX329" fmla="*/ 651670 w 1292962"/>
                <a:gd name="connsiteY329" fmla="*/ 10591 h 1506262"/>
                <a:gd name="connsiteX330" fmla="*/ 637771 w 1292962"/>
                <a:gd name="connsiteY330" fmla="*/ 171658 h 1506262"/>
                <a:gd name="connsiteX331" fmla="*/ 634745 w 1292962"/>
                <a:gd name="connsiteY331" fmla="*/ 178040 h 1506262"/>
                <a:gd name="connsiteX332" fmla="*/ 634651 w 1292962"/>
                <a:gd name="connsiteY332" fmla="*/ 178040 h 1506262"/>
                <a:gd name="connsiteX333" fmla="*/ 629166 w 1292962"/>
                <a:gd name="connsiteY333" fmla="*/ 180326 h 1506262"/>
                <a:gd name="connsiteX334" fmla="*/ 618860 w 1292962"/>
                <a:gd name="connsiteY334" fmla="*/ 173468 h 1506262"/>
                <a:gd name="connsiteX335" fmla="*/ 618198 w 1292962"/>
                <a:gd name="connsiteY335" fmla="*/ 169372 h 1506262"/>
                <a:gd name="connsiteX336" fmla="*/ 632098 w 1292962"/>
                <a:gd name="connsiteY336" fmla="*/ 8781 h 1506262"/>
                <a:gd name="connsiteX337" fmla="*/ 642971 w 1292962"/>
                <a:gd name="connsiteY337" fmla="*/ 18 h 15062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Lst>
              <a:rect l="l" t="t" r="r" b="b"/>
              <a:pathLst>
                <a:path w="1292962" h="1506262">
                  <a:moveTo>
                    <a:pt x="202429" y="1400479"/>
                  </a:moveTo>
                  <a:cubicBezTo>
                    <a:pt x="198446" y="1400193"/>
                    <a:pt x="194120" y="1400622"/>
                    <a:pt x="189487" y="1402574"/>
                  </a:cubicBezTo>
                  <a:cubicBezTo>
                    <a:pt x="181544" y="1405908"/>
                    <a:pt x="175398" y="1410766"/>
                    <a:pt x="171238" y="1417052"/>
                  </a:cubicBezTo>
                  <a:lnTo>
                    <a:pt x="170387" y="1418290"/>
                  </a:lnTo>
                  <a:lnTo>
                    <a:pt x="170009" y="1419814"/>
                  </a:lnTo>
                  <a:cubicBezTo>
                    <a:pt x="168212" y="1426387"/>
                    <a:pt x="166037" y="1434483"/>
                    <a:pt x="169914" y="1443817"/>
                  </a:cubicBezTo>
                  <a:cubicBezTo>
                    <a:pt x="172278" y="1449437"/>
                    <a:pt x="175304" y="1454104"/>
                    <a:pt x="178991" y="1457819"/>
                  </a:cubicBezTo>
                  <a:cubicBezTo>
                    <a:pt x="180693" y="1459438"/>
                    <a:pt x="182490" y="1460962"/>
                    <a:pt x="184381" y="1462200"/>
                  </a:cubicBezTo>
                  <a:lnTo>
                    <a:pt x="228538" y="1484965"/>
                  </a:lnTo>
                  <a:cubicBezTo>
                    <a:pt x="234684" y="1488870"/>
                    <a:pt x="242343" y="1489823"/>
                    <a:pt x="250097" y="1487632"/>
                  </a:cubicBezTo>
                  <a:lnTo>
                    <a:pt x="271564" y="1469896"/>
                  </a:lnTo>
                  <a:lnTo>
                    <a:pt x="271561" y="1469916"/>
                  </a:lnTo>
                  <a:lnTo>
                    <a:pt x="271655" y="1469820"/>
                  </a:lnTo>
                  <a:lnTo>
                    <a:pt x="271564" y="1469896"/>
                  </a:lnTo>
                  <a:lnTo>
                    <a:pt x="274775" y="1447175"/>
                  </a:lnTo>
                  <a:cubicBezTo>
                    <a:pt x="272908" y="1439412"/>
                    <a:pt x="268251" y="1432149"/>
                    <a:pt x="261254" y="1427434"/>
                  </a:cubicBezTo>
                  <a:lnTo>
                    <a:pt x="215111" y="1403336"/>
                  </a:lnTo>
                  <a:lnTo>
                    <a:pt x="213315" y="1402669"/>
                  </a:lnTo>
                  <a:cubicBezTo>
                    <a:pt x="210053" y="1401765"/>
                    <a:pt x="206413" y="1400765"/>
                    <a:pt x="202429" y="1400479"/>
                  </a:cubicBezTo>
                  <a:close/>
                  <a:moveTo>
                    <a:pt x="141832" y="1276249"/>
                  </a:moveTo>
                  <a:cubicBezTo>
                    <a:pt x="133936" y="1278821"/>
                    <a:pt x="127129" y="1284417"/>
                    <a:pt x="123110" y="1292465"/>
                  </a:cubicBezTo>
                  <a:lnTo>
                    <a:pt x="120557" y="1296370"/>
                  </a:lnTo>
                  <a:lnTo>
                    <a:pt x="120178" y="1297894"/>
                  </a:lnTo>
                  <a:cubicBezTo>
                    <a:pt x="118287" y="1304943"/>
                    <a:pt x="117625" y="1310562"/>
                    <a:pt x="119517" y="1320087"/>
                  </a:cubicBezTo>
                  <a:cubicBezTo>
                    <a:pt x="120840" y="1326660"/>
                    <a:pt x="123772" y="1331136"/>
                    <a:pt x="126986" y="1334375"/>
                  </a:cubicBezTo>
                  <a:cubicBezTo>
                    <a:pt x="129445" y="1336852"/>
                    <a:pt x="132187" y="1338661"/>
                    <a:pt x="134456" y="1340185"/>
                  </a:cubicBezTo>
                  <a:lnTo>
                    <a:pt x="355714" y="1456676"/>
                  </a:lnTo>
                  <a:lnTo>
                    <a:pt x="355998" y="1456866"/>
                  </a:lnTo>
                  <a:cubicBezTo>
                    <a:pt x="364035" y="1460772"/>
                    <a:pt x="372923" y="1461438"/>
                    <a:pt x="381150" y="1458771"/>
                  </a:cubicBezTo>
                  <a:cubicBezTo>
                    <a:pt x="389376" y="1456200"/>
                    <a:pt x="396089" y="1450390"/>
                    <a:pt x="399966" y="1442579"/>
                  </a:cubicBezTo>
                  <a:lnTo>
                    <a:pt x="402330" y="1438769"/>
                  </a:lnTo>
                  <a:cubicBezTo>
                    <a:pt x="409611" y="1423529"/>
                    <a:pt x="404505" y="1405527"/>
                    <a:pt x="390227" y="1395907"/>
                  </a:cubicBezTo>
                  <a:lnTo>
                    <a:pt x="167078" y="1278178"/>
                  </a:lnTo>
                  <a:cubicBezTo>
                    <a:pt x="158710" y="1274130"/>
                    <a:pt x="149727" y="1273677"/>
                    <a:pt x="141832" y="1276249"/>
                  </a:cubicBezTo>
                  <a:close/>
                  <a:moveTo>
                    <a:pt x="180694" y="1193477"/>
                  </a:moveTo>
                  <a:cubicBezTo>
                    <a:pt x="172798" y="1196048"/>
                    <a:pt x="165991" y="1201644"/>
                    <a:pt x="161972" y="1209693"/>
                  </a:cubicBezTo>
                  <a:lnTo>
                    <a:pt x="160270" y="1212360"/>
                  </a:lnTo>
                  <a:cubicBezTo>
                    <a:pt x="154596" y="1221028"/>
                    <a:pt x="156204" y="1227790"/>
                    <a:pt x="157622" y="1233791"/>
                  </a:cubicBezTo>
                  <a:cubicBezTo>
                    <a:pt x="157811" y="1234839"/>
                    <a:pt x="158095" y="1235982"/>
                    <a:pt x="158379" y="1237315"/>
                  </a:cubicBezTo>
                  <a:lnTo>
                    <a:pt x="158473" y="1237220"/>
                  </a:lnTo>
                  <a:cubicBezTo>
                    <a:pt x="159797" y="1243792"/>
                    <a:pt x="162823" y="1248364"/>
                    <a:pt x="166037" y="1251603"/>
                  </a:cubicBezTo>
                  <a:cubicBezTo>
                    <a:pt x="168496" y="1254174"/>
                    <a:pt x="171238" y="1255984"/>
                    <a:pt x="173413" y="1257413"/>
                  </a:cubicBezTo>
                  <a:lnTo>
                    <a:pt x="402235" y="1376666"/>
                  </a:lnTo>
                  <a:cubicBezTo>
                    <a:pt x="418971" y="1384762"/>
                    <a:pt x="438166" y="1378476"/>
                    <a:pt x="446203" y="1362379"/>
                  </a:cubicBezTo>
                  <a:lnTo>
                    <a:pt x="448756" y="1358473"/>
                  </a:lnTo>
                  <a:lnTo>
                    <a:pt x="449134" y="1356949"/>
                  </a:lnTo>
                  <a:cubicBezTo>
                    <a:pt x="450836" y="1350663"/>
                    <a:pt x="453011" y="1342852"/>
                    <a:pt x="449607" y="1333899"/>
                  </a:cubicBezTo>
                  <a:cubicBezTo>
                    <a:pt x="447149" y="1322945"/>
                    <a:pt x="441381" y="1319040"/>
                    <a:pt x="436370" y="1315706"/>
                  </a:cubicBezTo>
                  <a:lnTo>
                    <a:pt x="205940" y="1195405"/>
                  </a:lnTo>
                  <a:cubicBezTo>
                    <a:pt x="197572" y="1191357"/>
                    <a:pt x="188589" y="1190905"/>
                    <a:pt x="180694" y="1193477"/>
                  </a:cubicBezTo>
                  <a:close/>
                  <a:moveTo>
                    <a:pt x="227309" y="1112157"/>
                  </a:moveTo>
                  <a:lnTo>
                    <a:pt x="222676" y="1114157"/>
                  </a:lnTo>
                  <a:cubicBezTo>
                    <a:pt x="214733" y="1117491"/>
                    <a:pt x="208587" y="1122349"/>
                    <a:pt x="204427" y="1128635"/>
                  </a:cubicBezTo>
                  <a:lnTo>
                    <a:pt x="202347" y="1131778"/>
                  </a:lnTo>
                  <a:cubicBezTo>
                    <a:pt x="197430" y="1139112"/>
                    <a:pt x="195917" y="1147685"/>
                    <a:pt x="197808" y="1157210"/>
                  </a:cubicBezTo>
                  <a:lnTo>
                    <a:pt x="197808" y="1157401"/>
                  </a:lnTo>
                  <a:cubicBezTo>
                    <a:pt x="199132" y="1163973"/>
                    <a:pt x="202063" y="1168449"/>
                    <a:pt x="205278" y="1171688"/>
                  </a:cubicBezTo>
                  <a:cubicBezTo>
                    <a:pt x="207736" y="1174164"/>
                    <a:pt x="210478" y="1175974"/>
                    <a:pt x="212748" y="1177498"/>
                  </a:cubicBezTo>
                  <a:lnTo>
                    <a:pt x="441570" y="1296751"/>
                  </a:lnTo>
                  <a:cubicBezTo>
                    <a:pt x="458306" y="1304848"/>
                    <a:pt x="477501" y="1298561"/>
                    <a:pt x="485538" y="1282464"/>
                  </a:cubicBezTo>
                  <a:lnTo>
                    <a:pt x="487240" y="1279797"/>
                  </a:lnTo>
                  <a:cubicBezTo>
                    <a:pt x="496128" y="1266366"/>
                    <a:pt x="491400" y="1246269"/>
                    <a:pt x="477312" y="1236744"/>
                  </a:cubicBezTo>
                  <a:lnTo>
                    <a:pt x="474002" y="1234553"/>
                  </a:lnTo>
                  <a:lnTo>
                    <a:pt x="246598" y="1118348"/>
                  </a:lnTo>
                  <a:lnTo>
                    <a:pt x="240830" y="1114443"/>
                  </a:lnTo>
                  <a:cubicBezTo>
                    <a:pt x="236859" y="1111776"/>
                    <a:pt x="227309" y="1112157"/>
                    <a:pt x="227309" y="1112157"/>
                  </a:cubicBezTo>
                  <a:close/>
                  <a:moveTo>
                    <a:pt x="936470" y="1097488"/>
                  </a:moveTo>
                  <a:cubicBezTo>
                    <a:pt x="938266" y="1097774"/>
                    <a:pt x="939968" y="1098631"/>
                    <a:pt x="941386" y="1100060"/>
                  </a:cubicBezTo>
                  <a:cubicBezTo>
                    <a:pt x="941859" y="1100441"/>
                    <a:pt x="942237" y="1100917"/>
                    <a:pt x="942616" y="1101488"/>
                  </a:cubicBezTo>
                  <a:lnTo>
                    <a:pt x="948951" y="1107584"/>
                  </a:lnTo>
                  <a:lnTo>
                    <a:pt x="951977" y="1110918"/>
                  </a:lnTo>
                  <a:lnTo>
                    <a:pt x="993202" y="1165020"/>
                  </a:lnTo>
                  <a:cubicBezTo>
                    <a:pt x="994526" y="1167020"/>
                    <a:pt x="995094" y="1169687"/>
                    <a:pt x="994715" y="1172354"/>
                  </a:cubicBezTo>
                  <a:cubicBezTo>
                    <a:pt x="994526" y="1173783"/>
                    <a:pt x="993770" y="1176545"/>
                    <a:pt x="992068" y="1177784"/>
                  </a:cubicBezTo>
                  <a:lnTo>
                    <a:pt x="992068" y="1177974"/>
                  </a:lnTo>
                  <a:cubicBezTo>
                    <a:pt x="987718" y="1180451"/>
                    <a:pt x="982140" y="1180832"/>
                    <a:pt x="979114" y="1178831"/>
                  </a:cubicBezTo>
                  <a:lnTo>
                    <a:pt x="975710" y="1176545"/>
                  </a:lnTo>
                  <a:lnTo>
                    <a:pt x="927581" y="1113299"/>
                  </a:lnTo>
                  <a:cubicBezTo>
                    <a:pt x="926352" y="1111394"/>
                    <a:pt x="922759" y="1105013"/>
                    <a:pt x="929756" y="1099488"/>
                  </a:cubicBezTo>
                  <a:cubicBezTo>
                    <a:pt x="931931" y="1097774"/>
                    <a:pt x="934200" y="1097107"/>
                    <a:pt x="936470" y="1097488"/>
                  </a:cubicBezTo>
                  <a:close/>
                  <a:moveTo>
                    <a:pt x="1051070" y="947279"/>
                  </a:moveTo>
                  <a:cubicBezTo>
                    <a:pt x="1052678" y="946803"/>
                    <a:pt x="1055042" y="946517"/>
                    <a:pt x="1057311" y="948041"/>
                  </a:cubicBezTo>
                  <a:lnTo>
                    <a:pt x="1131158" y="986046"/>
                  </a:lnTo>
                  <a:cubicBezTo>
                    <a:pt x="1131915" y="986332"/>
                    <a:pt x="1132482" y="986713"/>
                    <a:pt x="1132955" y="987189"/>
                  </a:cubicBezTo>
                  <a:cubicBezTo>
                    <a:pt x="1133711" y="987951"/>
                    <a:pt x="1134184" y="988808"/>
                    <a:pt x="1134468" y="989570"/>
                  </a:cubicBezTo>
                  <a:cubicBezTo>
                    <a:pt x="1135602" y="992332"/>
                    <a:pt x="1135413" y="995761"/>
                    <a:pt x="1133995" y="998905"/>
                  </a:cubicBezTo>
                  <a:cubicBezTo>
                    <a:pt x="1132860" y="1001476"/>
                    <a:pt x="1130969" y="1003286"/>
                    <a:pt x="1128700" y="1003953"/>
                  </a:cubicBezTo>
                  <a:cubicBezTo>
                    <a:pt x="1126620" y="1004524"/>
                    <a:pt x="1124445" y="1004143"/>
                    <a:pt x="1122365" y="1002715"/>
                  </a:cubicBezTo>
                  <a:lnTo>
                    <a:pt x="1049652" y="965281"/>
                  </a:lnTo>
                  <a:lnTo>
                    <a:pt x="1049747" y="965472"/>
                  </a:lnTo>
                  <a:lnTo>
                    <a:pt x="1048612" y="964710"/>
                  </a:lnTo>
                  <a:cubicBezTo>
                    <a:pt x="1044452" y="961948"/>
                    <a:pt x="1044073" y="956042"/>
                    <a:pt x="1045870" y="951661"/>
                  </a:cubicBezTo>
                  <a:cubicBezTo>
                    <a:pt x="1046626" y="949756"/>
                    <a:pt x="1048707" y="948041"/>
                    <a:pt x="1051070" y="947279"/>
                  </a:cubicBezTo>
                  <a:close/>
                  <a:moveTo>
                    <a:pt x="436180" y="942802"/>
                  </a:moveTo>
                  <a:lnTo>
                    <a:pt x="336236" y="1138827"/>
                  </a:lnTo>
                  <a:lnTo>
                    <a:pt x="405923" y="1176546"/>
                  </a:lnTo>
                  <a:lnTo>
                    <a:pt x="505867" y="980521"/>
                  </a:lnTo>
                  <a:close/>
                  <a:moveTo>
                    <a:pt x="594330" y="898221"/>
                  </a:moveTo>
                  <a:cubicBezTo>
                    <a:pt x="574420" y="898332"/>
                    <a:pt x="562435" y="913513"/>
                    <a:pt x="558534" y="919371"/>
                  </a:cubicBezTo>
                  <a:lnTo>
                    <a:pt x="532437" y="971282"/>
                  </a:lnTo>
                  <a:lnTo>
                    <a:pt x="569313" y="990141"/>
                  </a:lnTo>
                  <a:cubicBezTo>
                    <a:pt x="588603" y="1000428"/>
                    <a:pt x="607041" y="1001667"/>
                    <a:pt x="621697" y="993189"/>
                  </a:cubicBezTo>
                  <a:cubicBezTo>
                    <a:pt x="631152" y="986617"/>
                    <a:pt x="636069" y="979378"/>
                    <a:pt x="637109" y="977759"/>
                  </a:cubicBezTo>
                  <a:cubicBezTo>
                    <a:pt x="658857" y="936516"/>
                    <a:pt x="630207" y="912989"/>
                    <a:pt x="620940" y="906798"/>
                  </a:cubicBezTo>
                  <a:lnTo>
                    <a:pt x="616780" y="904131"/>
                  </a:lnTo>
                  <a:lnTo>
                    <a:pt x="616875" y="904036"/>
                  </a:lnTo>
                  <a:cubicBezTo>
                    <a:pt x="608483" y="899821"/>
                    <a:pt x="600966" y="898184"/>
                    <a:pt x="594330" y="898221"/>
                  </a:cubicBezTo>
                  <a:close/>
                  <a:moveTo>
                    <a:pt x="405363" y="802450"/>
                  </a:moveTo>
                  <a:cubicBezTo>
                    <a:pt x="383029" y="803160"/>
                    <a:pt x="369378" y="818430"/>
                    <a:pt x="361577" y="832788"/>
                  </a:cubicBezTo>
                  <a:cubicBezTo>
                    <a:pt x="357889" y="838313"/>
                    <a:pt x="354674" y="849076"/>
                    <a:pt x="357605" y="860982"/>
                  </a:cubicBezTo>
                  <a:cubicBezTo>
                    <a:pt x="359591" y="868984"/>
                    <a:pt x="363941" y="876413"/>
                    <a:pt x="370559" y="883080"/>
                  </a:cubicBezTo>
                  <a:cubicBezTo>
                    <a:pt x="375760" y="888224"/>
                    <a:pt x="382284" y="892986"/>
                    <a:pt x="390132" y="897273"/>
                  </a:cubicBezTo>
                  <a:lnTo>
                    <a:pt x="426819" y="916037"/>
                  </a:lnTo>
                  <a:lnTo>
                    <a:pt x="426819" y="916132"/>
                  </a:lnTo>
                  <a:lnTo>
                    <a:pt x="454051" y="866697"/>
                  </a:lnTo>
                  <a:lnTo>
                    <a:pt x="454713" y="865269"/>
                  </a:lnTo>
                  <a:cubicBezTo>
                    <a:pt x="464830" y="836694"/>
                    <a:pt x="451498" y="820406"/>
                    <a:pt x="438544" y="811738"/>
                  </a:cubicBezTo>
                  <a:lnTo>
                    <a:pt x="433911" y="808595"/>
                  </a:lnTo>
                  <a:lnTo>
                    <a:pt x="430696" y="807166"/>
                  </a:lnTo>
                  <a:cubicBezTo>
                    <a:pt x="421217" y="803595"/>
                    <a:pt x="412808" y="802213"/>
                    <a:pt x="405363" y="802450"/>
                  </a:cubicBezTo>
                  <a:close/>
                  <a:moveTo>
                    <a:pt x="1119623" y="759446"/>
                  </a:moveTo>
                  <a:lnTo>
                    <a:pt x="1284337" y="776591"/>
                  </a:lnTo>
                  <a:cubicBezTo>
                    <a:pt x="1286701" y="776686"/>
                    <a:pt x="1288592" y="777639"/>
                    <a:pt x="1290010" y="779068"/>
                  </a:cubicBezTo>
                  <a:cubicBezTo>
                    <a:pt x="1292090" y="781163"/>
                    <a:pt x="1293130" y="784402"/>
                    <a:pt x="1292941" y="787545"/>
                  </a:cubicBezTo>
                  <a:cubicBezTo>
                    <a:pt x="1292847" y="790879"/>
                    <a:pt x="1291239" y="792784"/>
                    <a:pt x="1289916" y="793927"/>
                  </a:cubicBezTo>
                  <a:cubicBezTo>
                    <a:pt x="1287930" y="795546"/>
                    <a:pt x="1285282" y="796308"/>
                    <a:pt x="1282351" y="796308"/>
                  </a:cubicBezTo>
                  <a:lnTo>
                    <a:pt x="1282446" y="796403"/>
                  </a:lnTo>
                  <a:lnTo>
                    <a:pt x="1120852" y="779544"/>
                  </a:lnTo>
                  <a:lnTo>
                    <a:pt x="1109978" y="772210"/>
                  </a:lnTo>
                  <a:cubicBezTo>
                    <a:pt x="1109600" y="771162"/>
                    <a:pt x="1109316" y="769828"/>
                    <a:pt x="1109316" y="768304"/>
                  </a:cubicBezTo>
                  <a:cubicBezTo>
                    <a:pt x="1109411" y="764971"/>
                    <a:pt x="1111018" y="763066"/>
                    <a:pt x="1112342" y="761923"/>
                  </a:cubicBezTo>
                  <a:cubicBezTo>
                    <a:pt x="1114422" y="760208"/>
                    <a:pt x="1117164" y="759351"/>
                    <a:pt x="1119623" y="759446"/>
                  </a:cubicBezTo>
                  <a:close/>
                  <a:moveTo>
                    <a:pt x="10779" y="657433"/>
                  </a:moveTo>
                  <a:lnTo>
                    <a:pt x="90489" y="661528"/>
                  </a:lnTo>
                  <a:cubicBezTo>
                    <a:pt x="95311" y="662767"/>
                    <a:pt x="99944" y="666291"/>
                    <a:pt x="100039" y="671815"/>
                  </a:cubicBezTo>
                  <a:cubicBezTo>
                    <a:pt x="98715" y="676769"/>
                    <a:pt x="94933" y="681531"/>
                    <a:pt x="89165" y="681245"/>
                  </a:cubicBezTo>
                  <a:lnTo>
                    <a:pt x="89165" y="681340"/>
                  </a:lnTo>
                  <a:lnTo>
                    <a:pt x="11252" y="677340"/>
                  </a:lnTo>
                  <a:lnTo>
                    <a:pt x="662" y="670196"/>
                  </a:lnTo>
                  <a:cubicBezTo>
                    <a:pt x="284" y="669244"/>
                    <a:pt x="0" y="668101"/>
                    <a:pt x="0" y="666767"/>
                  </a:cubicBezTo>
                  <a:cubicBezTo>
                    <a:pt x="1324" y="661719"/>
                    <a:pt x="5106" y="657147"/>
                    <a:pt x="10779" y="657433"/>
                  </a:cubicBezTo>
                  <a:close/>
                  <a:moveTo>
                    <a:pt x="1175410" y="511796"/>
                  </a:moveTo>
                  <a:cubicBezTo>
                    <a:pt x="1180705" y="511987"/>
                    <a:pt x="1187040" y="515320"/>
                    <a:pt x="1187986" y="519892"/>
                  </a:cubicBezTo>
                  <a:cubicBezTo>
                    <a:pt x="1188648" y="522845"/>
                    <a:pt x="1188080" y="526274"/>
                    <a:pt x="1186662" y="528941"/>
                  </a:cubicBezTo>
                  <a:cubicBezTo>
                    <a:pt x="1185905" y="530370"/>
                    <a:pt x="1184298" y="532751"/>
                    <a:pt x="1181461" y="533323"/>
                  </a:cubicBezTo>
                  <a:lnTo>
                    <a:pt x="1106763" y="556659"/>
                  </a:lnTo>
                  <a:lnTo>
                    <a:pt x="1104872" y="557516"/>
                  </a:lnTo>
                  <a:cubicBezTo>
                    <a:pt x="1102792" y="558754"/>
                    <a:pt x="1102697" y="558849"/>
                    <a:pt x="1098159" y="555801"/>
                  </a:cubicBezTo>
                  <a:cubicBezTo>
                    <a:pt x="1096740" y="554849"/>
                    <a:pt x="1095795" y="554182"/>
                    <a:pt x="1095133" y="553706"/>
                  </a:cubicBezTo>
                  <a:lnTo>
                    <a:pt x="1094944" y="553611"/>
                  </a:lnTo>
                  <a:lnTo>
                    <a:pt x="1095795" y="552373"/>
                  </a:lnTo>
                  <a:lnTo>
                    <a:pt x="1093525" y="547515"/>
                  </a:lnTo>
                  <a:cubicBezTo>
                    <a:pt x="1093242" y="546562"/>
                    <a:pt x="1092769" y="545229"/>
                    <a:pt x="1093525" y="543133"/>
                  </a:cubicBezTo>
                  <a:cubicBezTo>
                    <a:pt x="1094755" y="539704"/>
                    <a:pt x="1098726" y="536275"/>
                    <a:pt x="1102886" y="534466"/>
                  </a:cubicBezTo>
                  <a:close/>
                  <a:moveTo>
                    <a:pt x="52572" y="425404"/>
                  </a:moveTo>
                  <a:cubicBezTo>
                    <a:pt x="54179" y="424928"/>
                    <a:pt x="56543" y="424642"/>
                    <a:pt x="58812" y="426166"/>
                  </a:cubicBezTo>
                  <a:lnTo>
                    <a:pt x="133511" y="464838"/>
                  </a:lnTo>
                  <a:lnTo>
                    <a:pt x="134267" y="465219"/>
                  </a:lnTo>
                  <a:cubicBezTo>
                    <a:pt x="135023" y="465504"/>
                    <a:pt x="135591" y="465885"/>
                    <a:pt x="136064" y="466362"/>
                  </a:cubicBezTo>
                  <a:cubicBezTo>
                    <a:pt x="136820" y="467124"/>
                    <a:pt x="137293" y="467981"/>
                    <a:pt x="137576" y="468743"/>
                  </a:cubicBezTo>
                  <a:cubicBezTo>
                    <a:pt x="138711" y="471505"/>
                    <a:pt x="138522" y="474934"/>
                    <a:pt x="137104" y="478077"/>
                  </a:cubicBezTo>
                  <a:cubicBezTo>
                    <a:pt x="135780" y="481030"/>
                    <a:pt x="133227" y="482173"/>
                    <a:pt x="131809" y="482554"/>
                  </a:cubicBezTo>
                  <a:cubicBezTo>
                    <a:pt x="129539" y="483221"/>
                    <a:pt x="127081" y="482935"/>
                    <a:pt x="125473" y="481887"/>
                  </a:cubicBezTo>
                  <a:lnTo>
                    <a:pt x="51248" y="443406"/>
                  </a:lnTo>
                  <a:lnTo>
                    <a:pt x="51248" y="443597"/>
                  </a:lnTo>
                  <a:lnTo>
                    <a:pt x="50113" y="442835"/>
                  </a:lnTo>
                  <a:cubicBezTo>
                    <a:pt x="46047" y="440073"/>
                    <a:pt x="45575" y="434167"/>
                    <a:pt x="47371" y="429786"/>
                  </a:cubicBezTo>
                  <a:cubicBezTo>
                    <a:pt x="48128" y="427881"/>
                    <a:pt x="50208" y="426166"/>
                    <a:pt x="52572" y="425404"/>
                  </a:cubicBezTo>
                  <a:close/>
                  <a:moveTo>
                    <a:pt x="592397" y="414781"/>
                  </a:moveTo>
                  <a:cubicBezTo>
                    <a:pt x="615557" y="414200"/>
                    <a:pt x="638976" y="416427"/>
                    <a:pt x="662166" y="421594"/>
                  </a:cubicBezTo>
                  <a:lnTo>
                    <a:pt x="662261" y="421594"/>
                  </a:lnTo>
                  <a:cubicBezTo>
                    <a:pt x="663868" y="421880"/>
                    <a:pt x="665097" y="422737"/>
                    <a:pt x="666043" y="423690"/>
                  </a:cubicBezTo>
                  <a:cubicBezTo>
                    <a:pt x="666705" y="424356"/>
                    <a:pt x="667177" y="425118"/>
                    <a:pt x="667556" y="425690"/>
                  </a:cubicBezTo>
                  <a:cubicBezTo>
                    <a:pt x="668974" y="428071"/>
                    <a:pt x="669447" y="430833"/>
                    <a:pt x="668974" y="433310"/>
                  </a:cubicBezTo>
                  <a:cubicBezTo>
                    <a:pt x="668028" y="437882"/>
                    <a:pt x="662355" y="441216"/>
                    <a:pt x="657438" y="440168"/>
                  </a:cubicBezTo>
                  <a:cubicBezTo>
                    <a:pt x="571015" y="420356"/>
                    <a:pt x="481566" y="444835"/>
                    <a:pt x="418026" y="505700"/>
                  </a:cubicBezTo>
                  <a:cubicBezTo>
                    <a:pt x="413298" y="510558"/>
                    <a:pt x="408097" y="507986"/>
                    <a:pt x="406112" y="506652"/>
                  </a:cubicBezTo>
                  <a:lnTo>
                    <a:pt x="403748" y="505033"/>
                  </a:lnTo>
                  <a:cubicBezTo>
                    <a:pt x="402235" y="503509"/>
                    <a:pt x="401478" y="501604"/>
                    <a:pt x="401478" y="499413"/>
                  </a:cubicBezTo>
                  <a:cubicBezTo>
                    <a:pt x="401384" y="496746"/>
                    <a:pt x="402519" y="493889"/>
                    <a:pt x="404126" y="492270"/>
                  </a:cubicBezTo>
                  <a:lnTo>
                    <a:pt x="404221" y="492174"/>
                  </a:lnTo>
                  <a:cubicBezTo>
                    <a:pt x="455777" y="443525"/>
                    <a:pt x="522917" y="416522"/>
                    <a:pt x="592397" y="414781"/>
                  </a:cubicBezTo>
                  <a:close/>
                  <a:moveTo>
                    <a:pt x="627599" y="327768"/>
                  </a:moveTo>
                  <a:cubicBezTo>
                    <a:pt x="484734" y="317843"/>
                    <a:pt x="341059" y="390495"/>
                    <a:pt x="269291" y="522940"/>
                  </a:cubicBezTo>
                  <a:cubicBezTo>
                    <a:pt x="228255" y="602569"/>
                    <a:pt x="217475" y="694581"/>
                    <a:pt x="239128" y="781830"/>
                  </a:cubicBezTo>
                  <a:cubicBezTo>
                    <a:pt x="261349" y="872889"/>
                    <a:pt x="245085" y="966901"/>
                    <a:pt x="227498" y="1029861"/>
                  </a:cubicBezTo>
                  <a:lnTo>
                    <a:pt x="227309" y="1030051"/>
                  </a:lnTo>
                  <a:cubicBezTo>
                    <a:pt x="222203" y="1049006"/>
                    <a:pt x="227120" y="1068913"/>
                    <a:pt x="239412" y="1081296"/>
                  </a:cubicBezTo>
                  <a:cubicBezTo>
                    <a:pt x="241303" y="1083201"/>
                    <a:pt x="243478" y="1085011"/>
                    <a:pt x="245747" y="1086534"/>
                  </a:cubicBezTo>
                  <a:lnTo>
                    <a:pt x="254257" y="1092249"/>
                  </a:lnTo>
                  <a:lnTo>
                    <a:pt x="315812" y="1125587"/>
                  </a:lnTo>
                  <a:lnTo>
                    <a:pt x="415851" y="929372"/>
                  </a:lnTo>
                  <a:lnTo>
                    <a:pt x="378880" y="910417"/>
                  </a:lnTo>
                  <a:cubicBezTo>
                    <a:pt x="356849" y="898797"/>
                    <a:pt x="342760" y="883652"/>
                    <a:pt x="337182" y="865364"/>
                  </a:cubicBezTo>
                  <a:cubicBezTo>
                    <a:pt x="331319" y="845933"/>
                    <a:pt x="336614" y="827931"/>
                    <a:pt x="340869" y="820025"/>
                  </a:cubicBezTo>
                  <a:cubicBezTo>
                    <a:pt x="350325" y="800975"/>
                    <a:pt x="363941" y="788402"/>
                    <a:pt x="381433" y="782592"/>
                  </a:cubicBezTo>
                  <a:cubicBezTo>
                    <a:pt x="402897" y="775448"/>
                    <a:pt x="424834" y="780211"/>
                    <a:pt x="438166" y="786973"/>
                  </a:cubicBezTo>
                  <a:cubicBezTo>
                    <a:pt x="480243" y="808976"/>
                    <a:pt x="479959" y="848981"/>
                    <a:pt x="469558" y="870412"/>
                  </a:cubicBezTo>
                  <a:lnTo>
                    <a:pt x="443083" y="922705"/>
                  </a:lnTo>
                  <a:lnTo>
                    <a:pt x="512770" y="960424"/>
                  </a:lnTo>
                  <a:lnTo>
                    <a:pt x="539245" y="908322"/>
                  </a:lnTo>
                  <a:cubicBezTo>
                    <a:pt x="543973" y="901464"/>
                    <a:pt x="575460" y="858982"/>
                    <a:pt x="625479" y="885176"/>
                  </a:cubicBezTo>
                  <a:cubicBezTo>
                    <a:pt x="648834" y="897273"/>
                    <a:pt x="681266" y="931944"/>
                    <a:pt x="654886" y="985093"/>
                  </a:cubicBezTo>
                  <a:lnTo>
                    <a:pt x="654602" y="985570"/>
                  </a:lnTo>
                  <a:cubicBezTo>
                    <a:pt x="647416" y="997761"/>
                    <a:pt x="638055" y="1004905"/>
                    <a:pt x="631152" y="1008906"/>
                  </a:cubicBezTo>
                  <a:cubicBezTo>
                    <a:pt x="619617" y="1016335"/>
                    <a:pt x="594938" y="1025765"/>
                    <a:pt x="558912" y="1005953"/>
                  </a:cubicBezTo>
                  <a:lnTo>
                    <a:pt x="521942" y="986998"/>
                  </a:lnTo>
                  <a:lnTo>
                    <a:pt x="422092" y="1182832"/>
                  </a:lnTo>
                  <a:lnTo>
                    <a:pt x="483269" y="1215789"/>
                  </a:lnTo>
                  <a:lnTo>
                    <a:pt x="484971" y="1215979"/>
                  </a:lnTo>
                  <a:cubicBezTo>
                    <a:pt x="506151" y="1218646"/>
                    <a:pt x="525251" y="1211693"/>
                    <a:pt x="537543" y="1196929"/>
                  </a:cubicBezTo>
                  <a:cubicBezTo>
                    <a:pt x="600233" y="1122063"/>
                    <a:pt x="665854" y="1071009"/>
                    <a:pt x="732704" y="1045005"/>
                  </a:cubicBezTo>
                  <a:cubicBezTo>
                    <a:pt x="815345" y="1011382"/>
                    <a:pt x="883613" y="948993"/>
                    <a:pt x="924934" y="869269"/>
                  </a:cubicBezTo>
                  <a:cubicBezTo>
                    <a:pt x="1016936" y="691914"/>
                    <a:pt x="949613" y="470457"/>
                    <a:pt x="775727" y="373112"/>
                  </a:cubicBezTo>
                  <a:lnTo>
                    <a:pt x="777145" y="370921"/>
                  </a:lnTo>
                  <a:lnTo>
                    <a:pt x="767500" y="366063"/>
                  </a:lnTo>
                  <a:cubicBezTo>
                    <a:pt x="722752" y="343560"/>
                    <a:pt x="675221" y="331077"/>
                    <a:pt x="627599" y="327768"/>
                  </a:cubicBezTo>
                  <a:close/>
                  <a:moveTo>
                    <a:pt x="616935" y="308519"/>
                  </a:moveTo>
                  <a:cubicBezTo>
                    <a:pt x="665582" y="310467"/>
                    <a:pt x="714290" y="321748"/>
                    <a:pt x="760314" y="343299"/>
                  </a:cubicBezTo>
                  <a:lnTo>
                    <a:pt x="794827" y="361968"/>
                  </a:lnTo>
                  <a:cubicBezTo>
                    <a:pt x="970888" y="464552"/>
                    <a:pt x="1037265" y="696676"/>
                    <a:pt x="942805" y="879366"/>
                  </a:cubicBezTo>
                  <a:cubicBezTo>
                    <a:pt x="900539" y="962709"/>
                    <a:pt x="828299" y="1028241"/>
                    <a:pt x="739701" y="1063865"/>
                  </a:cubicBezTo>
                  <a:cubicBezTo>
                    <a:pt x="676822" y="1087773"/>
                    <a:pt x="614132" y="1136826"/>
                    <a:pt x="553523" y="1209693"/>
                  </a:cubicBezTo>
                  <a:cubicBezTo>
                    <a:pt x="544446" y="1220551"/>
                    <a:pt x="531870" y="1228362"/>
                    <a:pt x="516174" y="1232838"/>
                  </a:cubicBezTo>
                  <a:lnTo>
                    <a:pt x="506245" y="1235696"/>
                  </a:lnTo>
                  <a:lnTo>
                    <a:pt x="509933" y="1245411"/>
                  </a:lnTo>
                  <a:cubicBezTo>
                    <a:pt x="514850" y="1258270"/>
                    <a:pt x="514094" y="1273129"/>
                    <a:pt x="508042" y="1285321"/>
                  </a:cubicBezTo>
                  <a:lnTo>
                    <a:pt x="505773" y="1288941"/>
                  </a:lnTo>
                  <a:cubicBezTo>
                    <a:pt x="499721" y="1300657"/>
                    <a:pt x="489604" y="1309134"/>
                    <a:pt x="474948" y="1314753"/>
                  </a:cubicBezTo>
                  <a:lnTo>
                    <a:pt x="466154" y="1318182"/>
                  </a:lnTo>
                  <a:lnTo>
                    <a:pt x="469558" y="1327041"/>
                  </a:lnTo>
                  <a:cubicBezTo>
                    <a:pt x="474097" y="1338852"/>
                    <a:pt x="472868" y="1352568"/>
                    <a:pt x="466154" y="1365903"/>
                  </a:cubicBezTo>
                  <a:lnTo>
                    <a:pt x="463885" y="1369522"/>
                  </a:lnTo>
                  <a:cubicBezTo>
                    <a:pt x="457455" y="1382095"/>
                    <a:pt x="445541" y="1391525"/>
                    <a:pt x="431264" y="1395621"/>
                  </a:cubicBezTo>
                  <a:lnTo>
                    <a:pt x="421997" y="1398288"/>
                  </a:lnTo>
                  <a:lnTo>
                    <a:pt x="424739" y="1407527"/>
                  </a:lnTo>
                  <a:cubicBezTo>
                    <a:pt x="428049" y="1418766"/>
                    <a:pt x="426630" y="1432863"/>
                    <a:pt x="420957" y="1444579"/>
                  </a:cubicBezTo>
                  <a:lnTo>
                    <a:pt x="418688" y="1448104"/>
                  </a:lnTo>
                  <a:cubicBezTo>
                    <a:pt x="412353" y="1460486"/>
                    <a:pt x="401573" y="1469535"/>
                    <a:pt x="388430" y="1473726"/>
                  </a:cubicBezTo>
                  <a:lnTo>
                    <a:pt x="388525" y="1473821"/>
                  </a:lnTo>
                  <a:cubicBezTo>
                    <a:pt x="375382" y="1478012"/>
                    <a:pt x="361388" y="1476679"/>
                    <a:pt x="348812" y="1470202"/>
                  </a:cubicBezTo>
                  <a:cubicBezTo>
                    <a:pt x="348812" y="1470202"/>
                    <a:pt x="296239" y="1444103"/>
                    <a:pt x="296239" y="1444103"/>
                  </a:cubicBezTo>
                  <a:lnTo>
                    <a:pt x="296239" y="1459438"/>
                  </a:lnTo>
                  <a:cubicBezTo>
                    <a:pt x="296239" y="1466677"/>
                    <a:pt x="294727" y="1472392"/>
                    <a:pt x="291606" y="1477155"/>
                  </a:cubicBezTo>
                  <a:lnTo>
                    <a:pt x="291039" y="1478107"/>
                  </a:lnTo>
                  <a:cubicBezTo>
                    <a:pt x="284704" y="1490585"/>
                    <a:pt x="273924" y="1499634"/>
                    <a:pt x="260781" y="1503825"/>
                  </a:cubicBezTo>
                  <a:cubicBezTo>
                    <a:pt x="247638" y="1508016"/>
                    <a:pt x="233550" y="1506778"/>
                    <a:pt x="221163" y="1500300"/>
                  </a:cubicBezTo>
                  <a:lnTo>
                    <a:pt x="177951" y="1478107"/>
                  </a:lnTo>
                  <a:lnTo>
                    <a:pt x="172184" y="1474202"/>
                  </a:lnTo>
                  <a:cubicBezTo>
                    <a:pt x="160742" y="1466582"/>
                    <a:pt x="153840" y="1457724"/>
                    <a:pt x="150341" y="1445817"/>
                  </a:cubicBezTo>
                  <a:cubicBezTo>
                    <a:pt x="145803" y="1433911"/>
                    <a:pt x="147127" y="1419910"/>
                    <a:pt x="154029" y="1406479"/>
                  </a:cubicBezTo>
                  <a:lnTo>
                    <a:pt x="154502" y="1405336"/>
                  </a:lnTo>
                  <a:cubicBezTo>
                    <a:pt x="156582" y="1399336"/>
                    <a:pt x="164146" y="1392382"/>
                    <a:pt x="166983" y="1389811"/>
                  </a:cubicBezTo>
                  <a:lnTo>
                    <a:pt x="177290" y="1380381"/>
                  </a:lnTo>
                  <a:lnTo>
                    <a:pt x="126419" y="1355140"/>
                  </a:lnTo>
                  <a:lnTo>
                    <a:pt x="120651" y="1351329"/>
                  </a:lnTo>
                  <a:cubicBezTo>
                    <a:pt x="109210" y="1343614"/>
                    <a:pt x="102308" y="1334851"/>
                    <a:pt x="98809" y="1322945"/>
                  </a:cubicBezTo>
                  <a:cubicBezTo>
                    <a:pt x="94270" y="1311134"/>
                    <a:pt x="95500" y="1297418"/>
                    <a:pt x="102213" y="1284083"/>
                  </a:cubicBezTo>
                  <a:lnTo>
                    <a:pt x="104482" y="1280463"/>
                  </a:lnTo>
                  <a:cubicBezTo>
                    <a:pt x="111196" y="1267414"/>
                    <a:pt x="120651" y="1258746"/>
                    <a:pt x="131998" y="1255317"/>
                  </a:cubicBezTo>
                  <a:lnTo>
                    <a:pt x="138900" y="1251222"/>
                  </a:lnTo>
                  <a:lnTo>
                    <a:pt x="137104" y="1242554"/>
                  </a:lnTo>
                  <a:cubicBezTo>
                    <a:pt x="133889" y="1231315"/>
                    <a:pt x="133983" y="1215027"/>
                    <a:pt x="140129" y="1202739"/>
                  </a:cubicBezTo>
                  <a:lnTo>
                    <a:pt x="142399" y="1199120"/>
                  </a:lnTo>
                  <a:cubicBezTo>
                    <a:pt x="148356" y="1187404"/>
                    <a:pt x="158473" y="1178927"/>
                    <a:pt x="173129" y="1173307"/>
                  </a:cubicBezTo>
                  <a:lnTo>
                    <a:pt x="181923" y="1169878"/>
                  </a:lnTo>
                  <a:lnTo>
                    <a:pt x="178519" y="1161020"/>
                  </a:lnTo>
                  <a:cubicBezTo>
                    <a:pt x="174075" y="1149209"/>
                    <a:pt x="175304" y="1135493"/>
                    <a:pt x="182017" y="1122158"/>
                  </a:cubicBezTo>
                  <a:lnTo>
                    <a:pt x="184381" y="1118443"/>
                  </a:lnTo>
                  <a:cubicBezTo>
                    <a:pt x="189676" y="1107680"/>
                    <a:pt x="197997" y="1099870"/>
                    <a:pt x="209154" y="1095202"/>
                  </a:cubicBezTo>
                  <a:lnTo>
                    <a:pt x="217854" y="1091487"/>
                  </a:lnTo>
                  <a:lnTo>
                    <a:pt x="214166" y="1082724"/>
                  </a:lnTo>
                  <a:cubicBezTo>
                    <a:pt x="205656" y="1062246"/>
                    <a:pt x="204048" y="1044720"/>
                    <a:pt x="209249" y="1028813"/>
                  </a:cubicBezTo>
                  <a:cubicBezTo>
                    <a:pt x="223527" y="978140"/>
                    <a:pt x="244140" y="879937"/>
                    <a:pt x="221068" y="791545"/>
                  </a:cubicBezTo>
                  <a:cubicBezTo>
                    <a:pt x="199132" y="701248"/>
                    <a:pt x="210667" y="604665"/>
                    <a:pt x="253595" y="519702"/>
                  </a:cubicBezTo>
                  <a:lnTo>
                    <a:pt x="254824" y="517701"/>
                  </a:lnTo>
                  <a:cubicBezTo>
                    <a:pt x="325599" y="380827"/>
                    <a:pt x="470994" y="302674"/>
                    <a:pt x="616935" y="308519"/>
                  </a:cubicBezTo>
                  <a:close/>
                  <a:moveTo>
                    <a:pt x="1132671" y="256716"/>
                  </a:moveTo>
                  <a:cubicBezTo>
                    <a:pt x="1134279" y="256907"/>
                    <a:pt x="1135792" y="257669"/>
                    <a:pt x="1137210" y="259098"/>
                  </a:cubicBezTo>
                  <a:cubicBezTo>
                    <a:pt x="1137777" y="259574"/>
                    <a:pt x="1138250" y="260241"/>
                    <a:pt x="1138723" y="260907"/>
                  </a:cubicBezTo>
                  <a:cubicBezTo>
                    <a:pt x="1140803" y="263574"/>
                    <a:pt x="1141748" y="266813"/>
                    <a:pt x="1141276" y="269766"/>
                  </a:cubicBezTo>
                  <a:cubicBezTo>
                    <a:pt x="1140898" y="271956"/>
                    <a:pt x="1139857" y="273766"/>
                    <a:pt x="1137683" y="275290"/>
                  </a:cubicBezTo>
                  <a:lnTo>
                    <a:pt x="1013721" y="374826"/>
                  </a:lnTo>
                  <a:cubicBezTo>
                    <a:pt x="1009466" y="377112"/>
                    <a:pt x="1004266" y="377303"/>
                    <a:pt x="1001335" y="375398"/>
                  </a:cubicBezTo>
                  <a:lnTo>
                    <a:pt x="998120" y="373207"/>
                  </a:lnTo>
                  <a:cubicBezTo>
                    <a:pt x="996607" y="370731"/>
                    <a:pt x="995945" y="367968"/>
                    <a:pt x="996323" y="365397"/>
                  </a:cubicBezTo>
                  <a:cubicBezTo>
                    <a:pt x="996702" y="363206"/>
                    <a:pt x="997742" y="361396"/>
                    <a:pt x="999916" y="359872"/>
                  </a:cubicBezTo>
                  <a:lnTo>
                    <a:pt x="1124729" y="259574"/>
                  </a:lnTo>
                  <a:lnTo>
                    <a:pt x="1124729" y="259764"/>
                  </a:lnTo>
                  <a:cubicBezTo>
                    <a:pt x="1126620" y="258145"/>
                    <a:pt x="1129551" y="256335"/>
                    <a:pt x="1132671" y="256716"/>
                  </a:cubicBezTo>
                  <a:close/>
                  <a:moveTo>
                    <a:pt x="135118" y="173849"/>
                  </a:moveTo>
                  <a:cubicBezTo>
                    <a:pt x="136253" y="173944"/>
                    <a:pt x="138616" y="174230"/>
                    <a:pt x="140508" y="176135"/>
                  </a:cubicBezTo>
                  <a:cubicBezTo>
                    <a:pt x="140791" y="176421"/>
                    <a:pt x="141264" y="177088"/>
                    <a:pt x="141264" y="177088"/>
                  </a:cubicBezTo>
                  <a:lnTo>
                    <a:pt x="247354" y="304532"/>
                  </a:lnTo>
                  <a:cubicBezTo>
                    <a:pt x="249056" y="306913"/>
                    <a:pt x="249907" y="310342"/>
                    <a:pt x="249718" y="313390"/>
                  </a:cubicBezTo>
                  <a:cubicBezTo>
                    <a:pt x="249624" y="314629"/>
                    <a:pt x="249246" y="317581"/>
                    <a:pt x="247260" y="319010"/>
                  </a:cubicBezTo>
                  <a:lnTo>
                    <a:pt x="246220" y="319772"/>
                  </a:lnTo>
                  <a:lnTo>
                    <a:pt x="246220" y="319867"/>
                  </a:lnTo>
                  <a:cubicBezTo>
                    <a:pt x="244140" y="321772"/>
                    <a:pt x="238088" y="321582"/>
                    <a:pt x="234968" y="319486"/>
                  </a:cubicBezTo>
                  <a:lnTo>
                    <a:pt x="231469" y="317105"/>
                  </a:lnTo>
                  <a:lnTo>
                    <a:pt x="126230" y="190708"/>
                  </a:lnTo>
                  <a:cubicBezTo>
                    <a:pt x="124528" y="188327"/>
                    <a:pt x="123677" y="184898"/>
                    <a:pt x="123866" y="181850"/>
                  </a:cubicBezTo>
                  <a:cubicBezTo>
                    <a:pt x="123960" y="180612"/>
                    <a:pt x="124339" y="177659"/>
                    <a:pt x="126324" y="176230"/>
                  </a:cubicBezTo>
                  <a:cubicBezTo>
                    <a:pt x="128688" y="174516"/>
                    <a:pt x="132092" y="173659"/>
                    <a:pt x="135118" y="173849"/>
                  </a:cubicBezTo>
                  <a:close/>
                  <a:moveTo>
                    <a:pt x="869620" y="145655"/>
                  </a:moveTo>
                  <a:cubicBezTo>
                    <a:pt x="871227" y="145179"/>
                    <a:pt x="873591" y="144893"/>
                    <a:pt x="875860" y="146417"/>
                  </a:cubicBezTo>
                  <a:lnTo>
                    <a:pt x="877468" y="147274"/>
                  </a:lnTo>
                  <a:cubicBezTo>
                    <a:pt x="878224" y="147560"/>
                    <a:pt x="878791" y="147941"/>
                    <a:pt x="879264" y="148417"/>
                  </a:cubicBezTo>
                  <a:cubicBezTo>
                    <a:pt x="880021" y="149179"/>
                    <a:pt x="880493" y="150037"/>
                    <a:pt x="880777" y="150799"/>
                  </a:cubicBezTo>
                  <a:cubicBezTo>
                    <a:pt x="881912" y="153561"/>
                    <a:pt x="881723" y="156895"/>
                    <a:pt x="880493" y="159657"/>
                  </a:cubicBezTo>
                  <a:lnTo>
                    <a:pt x="842293" y="234714"/>
                  </a:lnTo>
                  <a:cubicBezTo>
                    <a:pt x="841537" y="236619"/>
                    <a:pt x="839457" y="238333"/>
                    <a:pt x="837093" y="239095"/>
                  </a:cubicBezTo>
                  <a:lnTo>
                    <a:pt x="837187" y="239191"/>
                  </a:lnTo>
                  <a:cubicBezTo>
                    <a:pt x="835580" y="239667"/>
                    <a:pt x="833216" y="239953"/>
                    <a:pt x="830947" y="238429"/>
                  </a:cubicBezTo>
                  <a:lnTo>
                    <a:pt x="829339" y="237381"/>
                  </a:lnTo>
                  <a:cubicBezTo>
                    <a:pt x="827354" y="236047"/>
                    <a:pt x="825841" y="233857"/>
                    <a:pt x="825179" y="231475"/>
                  </a:cubicBezTo>
                  <a:cubicBezTo>
                    <a:pt x="824801" y="230237"/>
                    <a:pt x="824422" y="227951"/>
                    <a:pt x="825652" y="226046"/>
                  </a:cubicBezTo>
                  <a:lnTo>
                    <a:pt x="864419" y="150037"/>
                  </a:lnTo>
                  <a:cubicBezTo>
                    <a:pt x="865176" y="148132"/>
                    <a:pt x="867256" y="146417"/>
                    <a:pt x="869620" y="145655"/>
                  </a:cubicBezTo>
                  <a:close/>
                  <a:moveTo>
                    <a:pt x="397791" y="111079"/>
                  </a:moveTo>
                  <a:cubicBezTo>
                    <a:pt x="402141" y="109841"/>
                    <a:pt x="407247" y="112699"/>
                    <a:pt x="409327" y="117080"/>
                  </a:cubicBezTo>
                  <a:lnTo>
                    <a:pt x="437882" y="192804"/>
                  </a:lnTo>
                  <a:cubicBezTo>
                    <a:pt x="439395" y="197185"/>
                    <a:pt x="436559" y="202519"/>
                    <a:pt x="430696" y="205377"/>
                  </a:cubicBezTo>
                  <a:cubicBezTo>
                    <a:pt x="428711" y="206520"/>
                    <a:pt x="428522" y="206615"/>
                    <a:pt x="424550" y="204043"/>
                  </a:cubicBezTo>
                  <a:cubicBezTo>
                    <a:pt x="424077" y="203567"/>
                    <a:pt x="423699" y="202805"/>
                    <a:pt x="423321" y="202138"/>
                  </a:cubicBezTo>
                  <a:cubicBezTo>
                    <a:pt x="422375" y="200519"/>
                    <a:pt x="421146" y="198519"/>
                    <a:pt x="419444" y="196614"/>
                  </a:cubicBezTo>
                  <a:lnTo>
                    <a:pt x="391740" y="123176"/>
                  </a:lnTo>
                  <a:cubicBezTo>
                    <a:pt x="390227" y="118890"/>
                    <a:pt x="392874" y="113651"/>
                    <a:pt x="397791" y="111079"/>
                  </a:cubicBezTo>
                  <a:close/>
                  <a:moveTo>
                    <a:pt x="642971" y="18"/>
                  </a:moveTo>
                  <a:cubicBezTo>
                    <a:pt x="649023" y="304"/>
                    <a:pt x="651860" y="5733"/>
                    <a:pt x="651670" y="10591"/>
                  </a:cubicBezTo>
                  <a:lnTo>
                    <a:pt x="637771" y="171658"/>
                  </a:lnTo>
                  <a:cubicBezTo>
                    <a:pt x="637676" y="174992"/>
                    <a:pt x="636069" y="176897"/>
                    <a:pt x="634745" y="178040"/>
                  </a:cubicBezTo>
                  <a:lnTo>
                    <a:pt x="634651" y="178040"/>
                  </a:lnTo>
                  <a:cubicBezTo>
                    <a:pt x="633138" y="179278"/>
                    <a:pt x="631247" y="180040"/>
                    <a:pt x="629166" y="180326"/>
                  </a:cubicBezTo>
                  <a:lnTo>
                    <a:pt x="618860" y="173468"/>
                  </a:lnTo>
                  <a:cubicBezTo>
                    <a:pt x="618482" y="172325"/>
                    <a:pt x="618198" y="170992"/>
                    <a:pt x="618198" y="169372"/>
                  </a:cubicBezTo>
                  <a:lnTo>
                    <a:pt x="632098" y="8781"/>
                  </a:lnTo>
                  <a:cubicBezTo>
                    <a:pt x="632381" y="2685"/>
                    <a:pt x="637771" y="-268"/>
                    <a:pt x="642971" y="18"/>
                  </a:cubicBezTo>
                  <a:close/>
                </a:path>
              </a:pathLst>
            </a:custGeom>
            <a:solidFill>
              <a:srgbClr val="869DAE"/>
            </a:solidFill>
            <a:ln w="9455" cap="flat">
              <a:noFill/>
              <a:prstDash val="solid"/>
              <a:miter/>
            </a:ln>
          </p:spPr>
          <p:txBody>
            <a:bodyPr rtlCol="0" anchor="ctr"/>
            <a:lstStyle/>
            <a:p>
              <a:endParaRPr lang="en-GB"/>
            </a:p>
          </p:txBody>
        </p:sp>
      </p:grpSp>
      <p:grpSp>
        <p:nvGrpSpPr>
          <p:cNvPr id="305" name="Group 304">
            <a:extLst>
              <a:ext uri="{FF2B5EF4-FFF2-40B4-BE49-F238E27FC236}">
                <a16:creationId xmlns:a16="http://schemas.microsoft.com/office/drawing/2014/main" id="{3458207E-808A-1EA2-1B44-179FCAEDBA67}"/>
              </a:ext>
            </a:extLst>
          </p:cNvPr>
          <p:cNvGrpSpPr/>
          <p:nvPr userDrawn="1"/>
        </p:nvGrpSpPr>
        <p:grpSpPr>
          <a:xfrm>
            <a:off x="7005397" y="225440"/>
            <a:ext cx="1105881" cy="604858"/>
            <a:chOff x="1596719" y="1027510"/>
            <a:chExt cx="1591485" cy="870457"/>
          </a:xfrm>
        </p:grpSpPr>
        <p:sp>
          <p:nvSpPr>
            <p:cNvPr id="306" name="Freeform 305">
              <a:extLst>
                <a:ext uri="{FF2B5EF4-FFF2-40B4-BE49-F238E27FC236}">
                  <a16:creationId xmlns:a16="http://schemas.microsoft.com/office/drawing/2014/main" id="{B7A55C0F-4321-6EA9-D4A0-D13DD0653401}"/>
                </a:ext>
              </a:extLst>
            </p:cNvPr>
            <p:cNvSpPr/>
            <p:nvPr/>
          </p:nvSpPr>
          <p:spPr>
            <a:xfrm rot="530401">
              <a:off x="1674971" y="1184236"/>
              <a:ext cx="1513233" cy="652711"/>
            </a:xfrm>
            <a:custGeom>
              <a:avLst/>
              <a:gdLst>
                <a:gd name="connsiteX0" fmla="*/ 1454769 w 1513233"/>
                <a:gd name="connsiteY0" fmla="*/ 0 h 652711"/>
                <a:gd name="connsiteX1" fmla="*/ 1513233 w 1513233"/>
                <a:gd name="connsiteY1" fmla="*/ 57975 h 652711"/>
                <a:gd name="connsiteX2" fmla="*/ 1513233 w 1513233"/>
                <a:gd name="connsiteY2" fmla="*/ 594737 h 652711"/>
                <a:gd name="connsiteX3" fmla="*/ 1454769 w 1513233"/>
                <a:gd name="connsiteY3" fmla="*/ 652712 h 652711"/>
                <a:gd name="connsiteX4" fmla="*/ 58464 w 1513233"/>
                <a:gd name="connsiteY4" fmla="*/ 652712 h 652711"/>
                <a:gd name="connsiteX5" fmla="*/ 0 w 1513233"/>
                <a:gd name="connsiteY5" fmla="*/ 594737 h 652711"/>
                <a:gd name="connsiteX6" fmla="*/ 0 w 1513233"/>
                <a:gd name="connsiteY6" fmla="*/ 57975 h 652711"/>
                <a:gd name="connsiteX7" fmla="*/ 58464 w 1513233"/>
                <a:gd name="connsiteY7" fmla="*/ 0 h 652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513233" h="652711">
                  <a:moveTo>
                    <a:pt x="1454769" y="0"/>
                  </a:moveTo>
                  <a:cubicBezTo>
                    <a:pt x="1487058" y="0"/>
                    <a:pt x="1513233" y="25956"/>
                    <a:pt x="1513233" y="57975"/>
                  </a:cubicBezTo>
                  <a:lnTo>
                    <a:pt x="1513233" y="594737"/>
                  </a:lnTo>
                  <a:cubicBezTo>
                    <a:pt x="1513233" y="626756"/>
                    <a:pt x="1487058" y="652712"/>
                    <a:pt x="1454769" y="652712"/>
                  </a:cubicBezTo>
                  <a:lnTo>
                    <a:pt x="58464" y="652712"/>
                  </a:lnTo>
                  <a:cubicBezTo>
                    <a:pt x="26175" y="652712"/>
                    <a:pt x="0" y="626756"/>
                    <a:pt x="0" y="594737"/>
                  </a:cubicBezTo>
                  <a:lnTo>
                    <a:pt x="0" y="57975"/>
                  </a:lnTo>
                  <a:cubicBezTo>
                    <a:pt x="0" y="25956"/>
                    <a:pt x="26175" y="0"/>
                    <a:pt x="58464" y="0"/>
                  </a:cubicBezTo>
                  <a:close/>
                </a:path>
              </a:pathLst>
            </a:custGeom>
            <a:solidFill>
              <a:srgbClr val="FFFFFF"/>
            </a:solidFill>
            <a:ln w="9469" cap="flat">
              <a:noFill/>
              <a:prstDash val="solid"/>
              <a:miter/>
            </a:ln>
          </p:spPr>
          <p:txBody>
            <a:bodyPr rtlCol="0" anchor="ctr"/>
            <a:lstStyle/>
            <a:p>
              <a:endParaRPr lang="en-GB"/>
            </a:p>
          </p:txBody>
        </p:sp>
        <p:sp>
          <p:nvSpPr>
            <p:cNvPr id="307" name="Freeform 306">
              <a:extLst>
                <a:ext uri="{FF2B5EF4-FFF2-40B4-BE49-F238E27FC236}">
                  <a16:creationId xmlns:a16="http://schemas.microsoft.com/office/drawing/2014/main" id="{D29B66E5-2455-32D5-F8A7-7F14F64B3674}"/>
                </a:ext>
              </a:extLst>
            </p:cNvPr>
            <p:cNvSpPr/>
            <p:nvPr/>
          </p:nvSpPr>
          <p:spPr>
            <a:xfrm>
              <a:off x="1673834" y="1096984"/>
              <a:ext cx="1436968" cy="731602"/>
            </a:xfrm>
            <a:custGeom>
              <a:avLst/>
              <a:gdLst>
                <a:gd name="connsiteX0" fmla="*/ 1333456 w 1436968"/>
                <a:gd name="connsiteY0" fmla="*/ 731603 h 731602"/>
                <a:gd name="connsiteX1" fmla="*/ 1328797 w 1436968"/>
                <a:gd name="connsiteY1" fmla="*/ 731226 h 731602"/>
                <a:gd name="connsiteX2" fmla="*/ 25085 w 1436968"/>
                <a:gd name="connsiteY2" fmla="*/ 530057 h 731602"/>
                <a:gd name="connsiteX3" fmla="*/ 368 w 1436968"/>
                <a:gd name="connsiteY3" fmla="*/ 496498 h 731602"/>
                <a:gd name="connsiteX4" fmla="*/ 74328 w 1436968"/>
                <a:gd name="connsiteY4" fmla="*/ 24875 h 731602"/>
                <a:gd name="connsiteX5" fmla="*/ 108171 w 1436968"/>
                <a:gd name="connsiteY5" fmla="*/ 365 h 731602"/>
                <a:gd name="connsiteX6" fmla="*/ 1411884 w 1436968"/>
                <a:gd name="connsiteY6" fmla="*/ 201533 h 731602"/>
                <a:gd name="connsiteX7" fmla="*/ 1431277 w 1436968"/>
                <a:gd name="connsiteY7" fmla="*/ 213223 h 731602"/>
                <a:gd name="connsiteX8" fmla="*/ 1436600 w 1436968"/>
                <a:gd name="connsiteY8" fmla="*/ 235093 h 731602"/>
                <a:gd name="connsiteX9" fmla="*/ 1362545 w 1436968"/>
                <a:gd name="connsiteY9" fmla="*/ 706716 h 731602"/>
                <a:gd name="connsiteX10" fmla="*/ 1350757 w 1436968"/>
                <a:gd name="connsiteY10" fmla="*/ 725946 h 731602"/>
                <a:gd name="connsiteX11" fmla="*/ 1333360 w 1436968"/>
                <a:gd name="connsiteY11" fmla="*/ 731603 h 731602"/>
                <a:gd name="connsiteX12" fmla="*/ 103703 w 1436968"/>
                <a:gd name="connsiteY12" fmla="*/ 11206 h 731602"/>
                <a:gd name="connsiteX13" fmla="*/ 85641 w 1436968"/>
                <a:gd name="connsiteY13" fmla="*/ 26572 h 731602"/>
                <a:gd name="connsiteX14" fmla="*/ 11586 w 1436968"/>
                <a:gd name="connsiteY14" fmla="*/ 498195 h 731602"/>
                <a:gd name="connsiteX15" fmla="*/ 26891 w 1436968"/>
                <a:gd name="connsiteY15" fmla="*/ 518934 h 731602"/>
                <a:gd name="connsiteX16" fmla="*/ 1330604 w 1436968"/>
                <a:gd name="connsiteY16" fmla="*/ 720102 h 731602"/>
                <a:gd name="connsiteX17" fmla="*/ 1344198 w 1436968"/>
                <a:gd name="connsiteY17" fmla="*/ 716803 h 731602"/>
                <a:gd name="connsiteX18" fmla="*/ 1351518 w 1436968"/>
                <a:gd name="connsiteY18" fmla="*/ 704925 h 731602"/>
                <a:gd name="connsiteX19" fmla="*/ 1425573 w 1436968"/>
                <a:gd name="connsiteY19" fmla="*/ 233302 h 731602"/>
                <a:gd name="connsiteX20" fmla="*/ 1422246 w 1436968"/>
                <a:gd name="connsiteY20" fmla="*/ 219821 h 731602"/>
                <a:gd name="connsiteX21" fmla="*/ 1410268 w 1436968"/>
                <a:gd name="connsiteY21" fmla="*/ 212563 h 731602"/>
                <a:gd name="connsiteX22" fmla="*/ 106460 w 1436968"/>
                <a:gd name="connsiteY22" fmla="*/ 11395 h 731602"/>
                <a:gd name="connsiteX23" fmla="*/ 103608 w 1436968"/>
                <a:gd name="connsiteY23" fmla="*/ 11206 h 7316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436968" h="731602">
                  <a:moveTo>
                    <a:pt x="1333456" y="731603"/>
                  </a:moveTo>
                  <a:cubicBezTo>
                    <a:pt x="1331935" y="731603"/>
                    <a:pt x="1330413" y="731508"/>
                    <a:pt x="1328797" y="731226"/>
                  </a:cubicBezTo>
                  <a:lnTo>
                    <a:pt x="25085" y="530057"/>
                  </a:lnTo>
                  <a:cubicBezTo>
                    <a:pt x="8924" y="527607"/>
                    <a:pt x="-2198" y="512524"/>
                    <a:pt x="368" y="496498"/>
                  </a:cubicBezTo>
                  <a:lnTo>
                    <a:pt x="74328" y="24875"/>
                  </a:lnTo>
                  <a:cubicBezTo>
                    <a:pt x="76800" y="8849"/>
                    <a:pt x="92010" y="-2180"/>
                    <a:pt x="108171" y="365"/>
                  </a:cubicBezTo>
                  <a:lnTo>
                    <a:pt x="1411884" y="201533"/>
                  </a:lnTo>
                  <a:cubicBezTo>
                    <a:pt x="1419679" y="202759"/>
                    <a:pt x="1426619" y="206907"/>
                    <a:pt x="1431277" y="213223"/>
                  </a:cubicBezTo>
                  <a:cubicBezTo>
                    <a:pt x="1435935" y="219539"/>
                    <a:pt x="1437836" y="227363"/>
                    <a:pt x="1436600" y="235093"/>
                  </a:cubicBezTo>
                  <a:lnTo>
                    <a:pt x="1362545" y="706716"/>
                  </a:lnTo>
                  <a:cubicBezTo>
                    <a:pt x="1361309" y="714446"/>
                    <a:pt x="1357127" y="721327"/>
                    <a:pt x="1350757" y="725946"/>
                  </a:cubicBezTo>
                  <a:cubicBezTo>
                    <a:pt x="1345624" y="729623"/>
                    <a:pt x="1339540" y="731603"/>
                    <a:pt x="1333360" y="731603"/>
                  </a:cubicBezTo>
                  <a:close/>
                  <a:moveTo>
                    <a:pt x="103703" y="11206"/>
                  </a:moveTo>
                  <a:cubicBezTo>
                    <a:pt x="94862" y="11206"/>
                    <a:pt x="87067" y="17616"/>
                    <a:pt x="85641" y="26572"/>
                  </a:cubicBezTo>
                  <a:lnTo>
                    <a:pt x="11586" y="498195"/>
                  </a:lnTo>
                  <a:cubicBezTo>
                    <a:pt x="10065" y="508093"/>
                    <a:pt x="16910" y="517426"/>
                    <a:pt x="26891" y="518934"/>
                  </a:cubicBezTo>
                  <a:lnTo>
                    <a:pt x="1330604" y="720102"/>
                  </a:lnTo>
                  <a:cubicBezTo>
                    <a:pt x="1335452" y="720856"/>
                    <a:pt x="1340300" y="719725"/>
                    <a:pt x="1344198" y="716803"/>
                  </a:cubicBezTo>
                  <a:cubicBezTo>
                    <a:pt x="1348190" y="713974"/>
                    <a:pt x="1350757" y="709732"/>
                    <a:pt x="1351518" y="704925"/>
                  </a:cubicBezTo>
                  <a:lnTo>
                    <a:pt x="1425573" y="233302"/>
                  </a:lnTo>
                  <a:cubicBezTo>
                    <a:pt x="1426333" y="228494"/>
                    <a:pt x="1425193" y="223686"/>
                    <a:pt x="1422246" y="219821"/>
                  </a:cubicBezTo>
                  <a:cubicBezTo>
                    <a:pt x="1419394" y="215862"/>
                    <a:pt x="1415116" y="213317"/>
                    <a:pt x="1410268" y="212563"/>
                  </a:cubicBezTo>
                  <a:lnTo>
                    <a:pt x="106460" y="11395"/>
                  </a:lnTo>
                  <a:cubicBezTo>
                    <a:pt x="105510" y="11300"/>
                    <a:pt x="104559" y="11206"/>
                    <a:pt x="103608" y="11206"/>
                  </a:cubicBezTo>
                  <a:close/>
                </a:path>
              </a:pathLst>
            </a:custGeom>
            <a:solidFill>
              <a:srgbClr val="869DAE"/>
            </a:solidFill>
            <a:ln w="9469" cap="flat">
              <a:noFill/>
              <a:prstDash val="solid"/>
              <a:miter/>
            </a:ln>
          </p:spPr>
          <p:txBody>
            <a:bodyPr rtlCol="0" anchor="ctr"/>
            <a:lstStyle/>
            <a:p>
              <a:endParaRPr lang="en-GB"/>
            </a:p>
          </p:txBody>
        </p:sp>
        <p:sp>
          <p:nvSpPr>
            <p:cNvPr id="308" name="Freeform 307">
              <a:extLst>
                <a:ext uri="{FF2B5EF4-FFF2-40B4-BE49-F238E27FC236}">
                  <a16:creationId xmlns:a16="http://schemas.microsoft.com/office/drawing/2014/main" id="{7068FAAE-F39A-3A60-04DF-BEC5EBA6CB77}"/>
                </a:ext>
              </a:extLst>
            </p:cNvPr>
            <p:cNvSpPr/>
            <p:nvPr/>
          </p:nvSpPr>
          <p:spPr>
            <a:xfrm>
              <a:off x="1596719" y="1027510"/>
              <a:ext cx="1591290" cy="870457"/>
            </a:xfrm>
            <a:custGeom>
              <a:avLst/>
              <a:gdLst>
                <a:gd name="connsiteX0" fmla="*/ 1444031 w 1591290"/>
                <a:gd name="connsiteY0" fmla="*/ 870458 h 870458"/>
                <a:gd name="connsiteX1" fmla="*/ 1434050 w 1591290"/>
                <a:gd name="connsiteY1" fmla="*/ 869704 h 870458"/>
                <a:gd name="connsiteX2" fmla="*/ 54286 w 1591290"/>
                <a:gd name="connsiteY2" fmla="*/ 656847 h 870458"/>
                <a:gd name="connsiteX3" fmla="*/ 765 w 1591290"/>
                <a:gd name="connsiteY3" fmla="*/ 584260 h 870458"/>
                <a:gd name="connsiteX4" fmla="*/ 84041 w 1591290"/>
                <a:gd name="connsiteY4" fmla="*/ 53814 h 870458"/>
                <a:gd name="connsiteX5" fmla="*/ 109613 w 1591290"/>
                <a:gd name="connsiteY5" fmla="*/ 12242 h 870458"/>
                <a:gd name="connsiteX6" fmla="*/ 157241 w 1591290"/>
                <a:gd name="connsiteY6" fmla="*/ 741 h 870458"/>
                <a:gd name="connsiteX7" fmla="*/ 1537004 w 1591290"/>
                <a:gd name="connsiteY7" fmla="*/ 213598 h 870458"/>
                <a:gd name="connsiteX8" fmla="*/ 1590526 w 1591290"/>
                <a:gd name="connsiteY8" fmla="*/ 286185 h 870458"/>
                <a:gd name="connsiteX9" fmla="*/ 1507344 w 1591290"/>
                <a:gd name="connsiteY9" fmla="*/ 816537 h 870458"/>
                <a:gd name="connsiteX10" fmla="*/ 1481772 w 1591290"/>
                <a:gd name="connsiteY10" fmla="*/ 858109 h 870458"/>
                <a:gd name="connsiteX11" fmla="*/ 1444031 w 1591290"/>
                <a:gd name="connsiteY11" fmla="*/ 870364 h 870458"/>
                <a:gd name="connsiteX12" fmla="*/ 147259 w 1591290"/>
                <a:gd name="connsiteY12" fmla="*/ 11205 h 870458"/>
                <a:gd name="connsiteX13" fmla="*/ 116268 w 1591290"/>
                <a:gd name="connsiteY13" fmla="*/ 21292 h 870458"/>
                <a:gd name="connsiteX14" fmla="*/ 95259 w 1591290"/>
                <a:gd name="connsiteY14" fmla="*/ 55511 h 870458"/>
                <a:gd name="connsiteX15" fmla="*/ 11982 w 1591290"/>
                <a:gd name="connsiteY15" fmla="*/ 585957 h 870458"/>
                <a:gd name="connsiteX16" fmla="*/ 55997 w 1591290"/>
                <a:gd name="connsiteY16" fmla="*/ 645723 h 870458"/>
                <a:gd name="connsiteX17" fmla="*/ 1435761 w 1591290"/>
                <a:gd name="connsiteY17" fmla="*/ 858580 h 870458"/>
                <a:gd name="connsiteX18" fmla="*/ 1475022 w 1591290"/>
                <a:gd name="connsiteY18" fmla="*/ 849154 h 870458"/>
                <a:gd name="connsiteX19" fmla="*/ 1496032 w 1591290"/>
                <a:gd name="connsiteY19" fmla="*/ 814934 h 870458"/>
                <a:gd name="connsiteX20" fmla="*/ 1579213 w 1591290"/>
                <a:gd name="connsiteY20" fmla="*/ 284582 h 870458"/>
                <a:gd name="connsiteX21" fmla="*/ 1535198 w 1591290"/>
                <a:gd name="connsiteY21" fmla="*/ 224816 h 870458"/>
                <a:gd name="connsiteX22" fmla="*/ 155529 w 1591290"/>
                <a:gd name="connsiteY22" fmla="*/ 11865 h 870458"/>
                <a:gd name="connsiteX23" fmla="*/ 147259 w 1591290"/>
                <a:gd name="connsiteY23" fmla="*/ 11205 h 8704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591290" h="870458">
                  <a:moveTo>
                    <a:pt x="1444031" y="870458"/>
                  </a:moveTo>
                  <a:cubicBezTo>
                    <a:pt x="1440704" y="870458"/>
                    <a:pt x="1437377" y="870175"/>
                    <a:pt x="1434050" y="869704"/>
                  </a:cubicBezTo>
                  <a:lnTo>
                    <a:pt x="54286" y="656847"/>
                  </a:lnTo>
                  <a:cubicBezTo>
                    <a:pt x="19302" y="651473"/>
                    <a:pt x="-4654" y="618857"/>
                    <a:pt x="765" y="584260"/>
                  </a:cubicBezTo>
                  <a:lnTo>
                    <a:pt x="84041" y="53814"/>
                  </a:lnTo>
                  <a:cubicBezTo>
                    <a:pt x="86703" y="37034"/>
                    <a:pt x="95734" y="22234"/>
                    <a:pt x="109613" y="12242"/>
                  </a:cubicBezTo>
                  <a:cubicBezTo>
                    <a:pt x="123398" y="2249"/>
                    <a:pt x="140319" y="-1804"/>
                    <a:pt x="157241" y="741"/>
                  </a:cubicBezTo>
                  <a:lnTo>
                    <a:pt x="1537004" y="213598"/>
                  </a:lnTo>
                  <a:cubicBezTo>
                    <a:pt x="1571988" y="218972"/>
                    <a:pt x="1595944" y="251588"/>
                    <a:pt x="1590526" y="286185"/>
                  </a:cubicBezTo>
                  <a:lnTo>
                    <a:pt x="1507344" y="816537"/>
                  </a:lnTo>
                  <a:cubicBezTo>
                    <a:pt x="1504682" y="833316"/>
                    <a:pt x="1495651" y="848117"/>
                    <a:pt x="1481772" y="858109"/>
                  </a:cubicBezTo>
                  <a:cubicBezTo>
                    <a:pt x="1470649" y="866122"/>
                    <a:pt x="1457531" y="870364"/>
                    <a:pt x="1444031" y="870364"/>
                  </a:cubicBezTo>
                  <a:close/>
                  <a:moveTo>
                    <a:pt x="147259" y="11205"/>
                  </a:moveTo>
                  <a:cubicBezTo>
                    <a:pt x="136136" y="11205"/>
                    <a:pt x="125394" y="14693"/>
                    <a:pt x="116268" y="21292"/>
                  </a:cubicBezTo>
                  <a:cubicBezTo>
                    <a:pt x="104860" y="29587"/>
                    <a:pt x="97445" y="41653"/>
                    <a:pt x="95259" y="55511"/>
                  </a:cubicBezTo>
                  <a:lnTo>
                    <a:pt x="11982" y="585957"/>
                  </a:lnTo>
                  <a:cubicBezTo>
                    <a:pt x="7514" y="614426"/>
                    <a:pt x="27288" y="641292"/>
                    <a:pt x="55997" y="645723"/>
                  </a:cubicBezTo>
                  <a:lnTo>
                    <a:pt x="1435761" y="858580"/>
                  </a:lnTo>
                  <a:cubicBezTo>
                    <a:pt x="1449735" y="860748"/>
                    <a:pt x="1463615" y="857355"/>
                    <a:pt x="1475022" y="849154"/>
                  </a:cubicBezTo>
                  <a:cubicBezTo>
                    <a:pt x="1486430" y="840952"/>
                    <a:pt x="1493845" y="828792"/>
                    <a:pt x="1496032" y="814934"/>
                  </a:cubicBezTo>
                  <a:lnTo>
                    <a:pt x="1579213" y="284582"/>
                  </a:lnTo>
                  <a:cubicBezTo>
                    <a:pt x="1583681" y="256113"/>
                    <a:pt x="1563907" y="229247"/>
                    <a:pt x="1535198" y="224816"/>
                  </a:cubicBezTo>
                  <a:lnTo>
                    <a:pt x="155529" y="11865"/>
                  </a:lnTo>
                  <a:cubicBezTo>
                    <a:pt x="152773" y="11488"/>
                    <a:pt x="150016" y="11205"/>
                    <a:pt x="147259" y="11205"/>
                  </a:cubicBezTo>
                  <a:close/>
                </a:path>
              </a:pathLst>
            </a:custGeom>
            <a:solidFill>
              <a:srgbClr val="869DAE"/>
            </a:solidFill>
            <a:ln w="9469" cap="flat">
              <a:noFill/>
              <a:prstDash val="solid"/>
              <a:miter/>
            </a:ln>
          </p:spPr>
          <p:txBody>
            <a:bodyPr rtlCol="0" anchor="ctr"/>
            <a:lstStyle/>
            <a:p>
              <a:endParaRPr lang="en-GB"/>
            </a:p>
          </p:txBody>
        </p:sp>
        <p:grpSp>
          <p:nvGrpSpPr>
            <p:cNvPr id="309" name="Graphic 15">
              <a:extLst>
                <a:ext uri="{FF2B5EF4-FFF2-40B4-BE49-F238E27FC236}">
                  <a16:creationId xmlns:a16="http://schemas.microsoft.com/office/drawing/2014/main" id="{10E5CDE3-D8F6-7FF2-3940-B25290A3C2BD}"/>
                </a:ext>
              </a:extLst>
            </p:cNvPr>
            <p:cNvGrpSpPr/>
            <p:nvPr/>
          </p:nvGrpSpPr>
          <p:grpSpPr>
            <a:xfrm>
              <a:off x="1857201" y="1268069"/>
              <a:ext cx="1087060" cy="427034"/>
              <a:chOff x="1857201" y="1268069"/>
              <a:chExt cx="1087060" cy="427034"/>
            </a:xfrm>
            <a:solidFill>
              <a:srgbClr val="869DAE"/>
            </a:solidFill>
          </p:grpSpPr>
          <p:sp>
            <p:nvSpPr>
              <p:cNvPr id="310" name="Freeform 309">
                <a:extLst>
                  <a:ext uri="{FF2B5EF4-FFF2-40B4-BE49-F238E27FC236}">
                    <a16:creationId xmlns:a16="http://schemas.microsoft.com/office/drawing/2014/main" id="{C7AF2804-7827-FB46-691E-818E00A6A570}"/>
                  </a:ext>
                </a:extLst>
              </p:cNvPr>
              <p:cNvSpPr/>
              <p:nvPr/>
            </p:nvSpPr>
            <p:spPr>
              <a:xfrm>
                <a:off x="1877354" y="1268069"/>
                <a:ext cx="1066906" cy="220304"/>
              </a:xfrm>
              <a:custGeom>
                <a:avLst/>
                <a:gdLst>
                  <a:gd name="connsiteX0" fmla="*/ 1065101 w 1066906"/>
                  <a:gd name="connsiteY0" fmla="*/ 220304 h 220304"/>
                  <a:gd name="connsiteX1" fmla="*/ 959199 w 1066906"/>
                  <a:gd name="connsiteY1" fmla="*/ 181183 h 220304"/>
                  <a:gd name="connsiteX2" fmla="*/ 857575 w 1066906"/>
                  <a:gd name="connsiteY2" fmla="*/ 143664 h 220304"/>
                  <a:gd name="connsiteX3" fmla="*/ 749202 w 1066906"/>
                  <a:gd name="connsiteY3" fmla="*/ 148849 h 220304"/>
                  <a:gd name="connsiteX4" fmla="*/ 636266 w 1066906"/>
                  <a:gd name="connsiteY4" fmla="*/ 154223 h 220304"/>
                  <a:gd name="connsiteX5" fmla="*/ 530364 w 1066906"/>
                  <a:gd name="connsiteY5" fmla="*/ 115101 h 220304"/>
                  <a:gd name="connsiteX6" fmla="*/ 428740 w 1066906"/>
                  <a:gd name="connsiteY6" fmla="*/ 77583 h 220304"/>
                  <a:gd name="connsiteX7" fmla="*/ 320367 w 1066906"/>
                  <a:gd name="connsiteY7" fmla="*/ 82767 h 220304"/>
                  <a:gd name="connsiteX8" fmla="*/ 207525 w 1066906"/>
                  <a:gd name="connsiteY8" fmla="*/ 88141 h 220304"/>
                  <a:gd name="connsiteX9" fmla="*/ 101624 w 1066906"/>
                  <a:gd name="connsiteY9" fmla="*/ 49019 h 220304"/>
                  <a:gd name="connsiteX10" fmla="*/ 0 w 1066906"/>
                  <a:gd name="connsiteY10" fmla="*/ 11501 h 220304"/>
                  <a:gd name="connsiteX11" fmla="*/ 1806 w 1066906"/>
                  <a:gd name="connsiteY11" fmla="*/ 0 h 220304"/>
                  <a:gd name="connsiteX12" fmla="*/ 107708 w 1066906"/>
                  <a:gd name="connsiteY12" fmla="*/ 39121 h 220304"/>
                  <a:gd name="connsiteX13" fmla="*/ 209332 w 1066906"/>
                  <a:gd name="connsiteY13" fmla="*/ 76640 h 220304"/>
                  <a:gd name="connsiteX14" fmla="*/ 317705 w 1066906"/>
                  <a:gd name="connsiteY14" fmla="*/ 71455 h 220304"/>
                  <a:gd name="connsiteX15" fmla="*/ 430546 w 1066906"/>
                  <a:gd name="connsiteY15" fmla="*/ 66082 h 220304"/>
                  <a:gd name="connsiteX16" fmla="*/ 536448 w 1066906"/>
                  <a:gd name="connsiteY16" fmla="*/ 105203 h 220304"/>
                  <a:gd name="connsiteX17" fmla="*/ 638072 w 1066906"/>
                  <a:gd name="connsiteY17" fmla="*/ 142722 h 220304"/>
                  <a:gd name="connsiteX18" fmla="*/ 746445 w 1066906"/>
                  <a:gd name="connsiteY18" fmla="*/ 137537 h 220304"/>
                  <a:gd name="connsiteX19" fmla="*/ 859382 w 1066906"/>
                  <a:gd name="connsiteY19" fmla="*/ 132164 h 220304"/>
                  <a:gd name="connsiteX20" fmla="*/ 965283 w 1066906"/>
                  <a:gd name="connsiteY20" fmla="*/ 171285 h 220304"/>
                  <a:gd name="connsiteX21" fmla="*/ 1066907 w 1066906"/>
                  <a:gd name="connsiteY21" fmla="*/ 208804 h 220304"/>
                  <a:gd name="connsiteX22" fmla="*/ 1065101 w 1066906"/>
                  <a:gd name="connsiteY22" fmla="*/ 220304 h 2203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066906" h="220304">
                    <a:moveTo>
                      <a:pt x="1065101" y="220304"/>
                    </a:moveTo>
                    <a:cubicBezTo>
                      <a:pt x="1010344" y="211820"/>
                      <a:pt x="984296" y="196266"/>
                      <a:pt x="959199" y="181183"/>
                    </a:cubicBezTo>
                    <a:cubicBezTo>
                      <a:pt x="933912" y="166006"/>
                      <a:pt x="910051" y="151772"/>
                      <a:pt x="857575" y="143664"/>
                    </a:cubicBezTo>
                    <a:cubicBezTo>
                      <a:pt x="805100" y="135557"/>
                      <a:pt x="777911" y="141968"/>
                      <a:pt x="749202" y="148849"/>
                    </a:cubicBezTo>
                    <a:cubicBezTo>
                      <a:pt x="720588" y="155637"/>
                      <a:pt x="691023" y="162612"/>
                      <a:pt x="636266" y="154223"/>
                    </a:cubicBezTo>
                    <a:cubicBezTo>
                      <a:pt x="581509" y="145738"/>
                      <a:pt x="555556" y="130184"/>
                      <a:pt x="530364" y="115101"/>
                    </a:cubicBezTo>
                    <a:cubicBezTo>
                      <a:pt x="505077" y="99924"/>
                      <a:pt x="481216" y="85690"/>
                      <a:pt x="428740" y="77583"/>
                    </a:cubicBezTo>
                    <a:cubicBezTo>
                      <a:pt x="376265" y="69476"/>
                      <a:pt x="349171" y="75886"/>
                      <a:pt x="320367" y="82767"/>
                    </a:cubicBezTo>
                    <a:cubicBezTo>
                      <a:pt x="291848" y="89555"/>
                      <a:pt x="262187" y="96530"/>
                      <a:pt x="207525" y="88141"/>
                    </a:cubicBezTo>
                    <a:cubicBezTo>
                      <a:pt x="152768" y="79657"/>
                      <a:pt x="126816" y="64102"/>
                      <a:pt x="101624" y="49019"/>
                    </a:cubicBezTo>
                    <a:cubicBezTo>
                      <a:pt x="76337" y="33842"/>
                      <a:pt x="52476" y="19608"/>
                      <a:pt x="0" y="11501"/>
                    </a:cubicBezTo>
                    <a:lnTo>
                      <a:pt x="1806" y="0"/>
                    </a:lnTo>
                    <a:cubicBezTo>
                      <a:pt x="56563" y="8484"/>
                      <a:pt x="82516" y="24038"/>
                      <a:pt x="107708" y="39121"/>
                    </a:cubicBezTo>
                    <a:cubicBezTo>
                      <a:pt x="132995" y="54298"/>
                      <a:pt x="156856" y="68533"/>
                      <a:pt x="209332" y="76640"/>
                    </a:cubicBezTo>
                    <a:cubicBezTo>
                      <a:pt x="261807" y="84747"/>
                      <a:pt x="288901" y="78337"/>
                      <a:pt x="317705" y="71455"/>
                    </a:cubicBezTo>
                    <a:cubicBezTo>
                      <a:pt x="346319" y="64668"/>
                      <a:pt x="375884" y="57692"/>
                      <a:pt x="430546" y="66082"/>
                    </a:cubicBezTo>
                    <a:cubicBezTo>
                      <a:pt x="485303" y="74566"/>
                      <a:pt x="511256" y="90120"/>
                      <a:pt x="536448" y="105203"/>
                    </a:cubicBezTo>
                    <a:cubicBezTo>
                      <a:pt x="561735" y="120380"/>
                      <a:pt x="585596" y="134709"/>
                      <a:pt x="638072" y="142722"/>
                    </a:cubicBezTo>
                    <a:cubicBezTo>
                      <a:pt x="690547" y="150829"/>
                      <a:pt x="717641" y="144419"/>
                      <a:pt x="746445" y="137537"/>
                    </a:cubicBezTo>
                    <a:cubicBezTo>
                      <a:pt x="775060" y="130750"/>
                      <a:pt x="804625" y="123774"/>
                      <a:pt x="859382" y="132164"/>
                    </a:cubicBezTo>
                    <a:cubicBezTo>
                      <a:pt x="914139" y="140648"/>
                      <a:pt x="940186" y="156202"/>
                      <a:pt x="965283" y="171285"/>
                    </a:cubicBezTo>
                    <a:cubicBezTo>
                      <a:pt x="990570" y="186462"/>
                      <a:pt x="1014431" y="200791"/>
                      <a:pt x="1066907" y="208804"/>
                    </a:cubicBezTo>
                    <a:lnTo>
                      <a:pt x="1065101" y="220304"/>
                    </a:lnTo>
                    <a:close/>
                  </a:path>
                </a:pathLst>
              </a:custGeom>
              <a:grpFill/>
              <a:ln w="9469" cap="flat">
                <a:noFill/>
                <a:prstDash val="solid"/>
                <a:miter/>
              </a:ln>
            </p:spPr>
            <p:txBody>
              <a:bodyPr rtlCol="0" anchor="ctr"/>
              <a:lstStyle/>
              <a:p>
                <a:endParaRPr lang="en-GB"/>
              </a:p>
            </p:txBody>
          </p:sp>
          <p:sp>
            <p:nvSpPr>
              <p:cNvPr id="311" name="Freeform 310">
                <a:extLst>
                  <a:ext uri="{FF2B5EF4-FFF2-40B4-BE49-F238E27FC236}">
                    <a16:creationId xmlns:a16="http://schemas.microsoft.com/office/drawing/2014/main" id="{0DFFD934-9AD6-C60C-0A23-075809D96282}"/>
                  </a:ext>
                </a:extLst>
              </p:cNvPr>
              <p:cNvSpPr/>
              <p:nvPr/>
            </p:nvSpPr>
            <p:spPr>
              <a:xfrm>
                <a:off x="1863095" y="1370726"/>
                <a:ext cx="1066811" cy="220304"/>
              </a:xfrm>
              <a:custGeom>
                <a:avLst/>
                <a:gdLst>
                  <a:gd name="connsiteX0" fmla="*/ 1064911 w 1066811"/>
                  <a:gd name="connsiteY0" fmla="*/ 220304 h 220304"/>
                  <a:gd name="connsiteX1" fmla="*/ 959009 w 1066811"/>
                  <a:gd name="connsiteY1" fmla="*/ 181183 h 220304"/>
                  <a:gd name="connsiteX2" fmla="*/ 857385 w 1066811"/>
                  <a:gd name="connsiteY2" fmla="*/ 143665 h 220304"/>
                  <a:gd name="connsiteX3" fmla="*/ 749012 w 1066811"/>
                  <a:gd name="connsiteY3" fmla="*/ 148849 h 220304"/>
                  <a:gd name="connsiteX4" fmla="*/ 636171 w 1066811"/>
                  <a:gd name="connsiteY4" fmla="*/ 154223 h 220304"/>
                  <a:gd name="connsiteX5" fmla="*/ 530269 w 1066811"/>
                  <a:gd name="connsiteY5" fmla="*/ 115101 h 220304"/>
                  <a:gd name="connsiteX6" fmla="*/ 428645 w 1066811"/>
                  <a:gd name="connsiteY6" fmla="*/ 77583 h 220304"/>
                  <a:gd name="connsiteX7" fmla="*/ 320367 w 1066811"/>
                  <a:gd name="connsiteY7" fmla="*/ 82767 h 220304"/>
                  <a:gd name="connsiteX8" fmla="*/ 207525 w 1066811"/>
                  <a:gd name="connsiteY8" fmla="*/ 88141 h 220304"/>
                  <a:gd name="connsiteX9" fmla="*/ 101624 w 1066811"/>
                  <a:gd name="connsiteY9" fmla="*/ 49019 h 220304"/>
                  <a:gd name="connsiteX10" fmla="*/ 0 w 1066811"/>
                  <a:gd name="connsiteY10" fmla="*/ 11501 h 220304"/>
                  <a:gd name="connsiteX11" fmla="*/ 1806 w 1066811"/>
                  <a:gd name="connsiteY11" fmla="*/ 0 h 220304"/>
                  <a:gd name="connsiteX12" fmla="*/ 107708 w 1066811"/>
                  <a:gd name="connsiteY12" fmla="*/ 39121 h 220304"/>
                  <a:gd name="connsiteX13" fmla="*/ 209332 w 1066811"/>
                  <a:gd name="connsiteY13" fmla="*/ 76640 h 220304"/>
                  <a:gd name="connsiteX14" fmla="*/ 317705 w 1066811"/>
                  <a:gd name="connsiteY14" fmla="*/ 71455 h 220304"/>
                  <a:gd name="connsiteX15" fmla="*/ 430546 w 1066811"/>
                  <a:gd name="connsiteY15" fmla="*/ 66082 h 220304"/>
                  <a:gd name="connsiteX16" fmla="*/ 536448 w 1066811"/>
                  <a:gd name="connsiteY16" fmla="*/ 105203 h 220304"/>
                  <a:gd name="connsiteX17" fmla="*/ 638072 w 1066811"/>
                  <a:gd name="connsiteY17" fmla="*/ 142722 h 220304"/>
                  <a:gd name="connsiteX18" fmla="*/ 746445 w 1066811"/>
                  <a:gd name="connsiteY18" fmla="*/ 137537 h 220304"/>
                  <a:gd name="connsiteX19" fmla="*/ 859287 w 1066811"/>
                  <a:gd name="connsiteY19" fmla="*/ 132164 h 220304"/>
                  <a:gd name="connsiteX20" fmla="*/ 965188 w 1066811"/>
                  <a:gd name="connsiteY20" fmla="*/ 171285 h 220304"/>
                  <a:gd name="connsiteX21" fmla="*/ 1066812 w 1066811"/>
                  <a:gd name="connsiteY21" fmla="*/ 208804 h 220304"/>
                  <a:gd name="connsiteX22" fmla="*/ 1065006 w 1066811"/>
                  <a:gd name="connsiteY22" fmla="*/ 220304 h 2203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066811" h="220304">
                    <a:moveTo>
                      <a:pt x="1064911" y="220304"/>
                    </a:moveTo>
                    <a:cubicBezTo>
                      <a:pt x="1010154" y="211820"/>
                      <a:pt x="984106" y="196266"/>
                      <a:pt x="959009" y="181183"/>
                    </a:cubicBezTo>
                    <a:cubicBezTo>
                      <a:pt x="933722" y="166006"/>
                      <a:pt x="909861" y="151772"/>
                      <a:pt x="857385" y="143665"/>
                    </a:cubicBezTo>
                    <a:cubicBezTo>
                      <a:pt x="804910" y="135557"/>
                      <a:pt x="777721" y="141968"/>
                      <a:pt x="749012" y="148849"/>
                    </a:cubicBezTo>
                    <a:cubicBezTo>
                      <a:pt x="720398" y="155637"/>
                      <a:pt x="690833" y="162612"/>
                      <a:pt x="636171" y="154223"/>
                    </a:cubicBezTo>
                    <a:cubicBezTo>
                      <a:pt x="581413" y="145738"/>
                      <a:pt x="555366" y="130184"/>
                      <a:pt x="530269" y="115101"/>
                    </a:cubicBezTo>
                    <a:cubicBezTo>
                      <a:pt x="504982" y="99924"/>
                      <a:pt x="481121" y="85595"/>
                      <a:pt x="428645" y="77583"/>
                    </a:cubicBezTo>
                    <a:cubicBezTo>
                      <a:pt x="376170" y="69476"/>
                      <a:pt x="349076" y="75886"/>
                      <a:pt x="320367" y="82767"/>
                    </a:cubicBezTo>
                    <a:cubicBezTo>
                      <a:pt x="291752" y="89555"/>
                      <a:pt x="262187" y="96530"/>
                      <a:pt x="207525" y="88141"/>
                    </a:cubicBezTo>
                    <a:cubicBezTo>
                      <a:pt x="152768" y="79657"/>
                      <a:pt x="126816" y="64102"/>
                      <a:pt x="101624" y="49019"/>
                    </a:cubicBezTo>
                    <a:cubicBezTo>
                      <a:pt x="76337" y="33842"/>
                      <a:pt x="52476" y="19513"/>
                      <a:pt x="0" y="11501"/>
                    </a:cubicBezTo>
                    <a:lnTo>
                      <a:pt x="1806" y="0"/>
                    </a:lnTo>
                    <a:cubicBezTo>
                      <a:pt x="56563" y="8484"/>
                      <a:pt x="82516" y="24038"/>
                      <a:pt x="107708" y="39121"/>
                    </a:cubicBezTo>
                    <a:cubicBezTo>
                      <a:pt x="132995" y="54298"/>
                      <a:pt x="156856" y="68533"/>
                      <a:pt x="209332" y="76640"/>
                    </a:cubicBezTo>
                    <a:cubicBezTo>
                      <a:pt x="261807" y="84747"/>
                      <a:pt x="288901" y="78337"/>
                      <a:pt x="317705" y="71455"/>
                    </a:cubicBezTo>
                    <a:cubicBezTo>
                      <a:pt x="346319" y="64668"/>
                      <a:pt x="375884" y="57692"/>
                      <a:pt x="430546" y="66082"/>
                    </a:cubicBezTo>
                    <a:cubicBezTo>
                      <a:pt x="485303" y="74566"/>
                      <a:pt x="511256" y="90120"/>
                      <a:pt x="536448" y="105203"/>
                    </a:cubicBezTo>
                    <a:cubicBezTo>
                      <a:pt x="561735" y="120380"/>
                      <a:pt x="585596" y="134615"/>
                      <a:pt x="638072" y="142722"/>
                    </a:cubicBezTo>
                    <a:cubicBezTo>
                      <a:pt x="690547" y="150829"/>
                      <a:pt x="717641" y="144419"/>
                      <a:pt x="746445" y="137537"/>
                    </a:cubicBezTo>
                    <a:cubicBezTo>
                      <a:pt x="775060" y="130750"/>
                      <a:pt x="804625" y="123774"/>
                      <a:pt x="859287" y="132164"/>
                    </a:cubicBezTo>
                    <a:cubicBezTo>
                      <a:pt x="914044" y="140648"/>
                      <a:pt x="940091" y="156202"/>
                      <a:pt x="965188" y="171285"/>
                    </a:cubicBezTo>
                    <a:cubicBezTo>
                      <a:pt x="990475" y="186462"/>
                      <a:pt x="1014336" y="200697"/>
                      <a:pt x="1066812" y="208804"/>
                    </a:cubicBezTo>
                    <a:lnTo>
                      <a:pt x="1065006" y="220304"/>
                    </a:lnTo>
                    <a:close/>
                  </a:path>
                </a:pathLst>
              </a:custGeom>
              <a:grpFill/>
              <a:ln w="9469" cap="flat">
                <a:noFill/>
                <a:prstDash val="solid"/>
                <a:miter/>
              </a:ln>
            </p:spPr>
            <p:txBody>
              <a:bodyPr rtlCol="0" anchor="ctr"/>
              <a:lstStyle/>
              <a:p>
                <a:endParaRPr lang="en-GB"/>
              </a:p>
            </p:txBody>
          </p:sp>
          <p:sp>
            <p:nvSpPr>
              <p:cNvPr id="312" name="Freeform 311">
                <a:extLst>
                  <a:ext uri="{FF2B5EF4-FFF2-40B4-BE49-F238E27FC236}">
                    <a16:creationId xmlns:a16="http://schemas.microsoft.com/office/drawing/2014/main" id="{C1DCABB6-08F8-5CB3-523E-236004ADB8D0}"/>
                  </a:ext>
                </a:extLst>
              </p:cNvPr>
              <p:cNvSpPr/>
              <p:nvPr/>
            </p:nvSpPr>
            <p:spPr>
              <a:xfrm>
                <a:off x="1857201" y="1474798"/>
                <a:ext cx="1066811" cy="220304"/>
              </a:xfrm>
              <a:custGeom>
                <a:avLst/>
                <a:gdLst>
                  <a:gd name="connsiteX0" fmla="*/ 1065101 w 1066811"/>
                  <a:gd name="connsiteY0" fmla="*/ 220304 h 220304"/>
                  <a:gd name="connsiteX1" fmla="*/ 959199 w 1066811"/>
                  <a:gd name="connsiteY1" fmla="*/ 181183 h 220304"/>
                  <a:gd name="connsiteX2" fmla="*/ 857575 w 1066811"/>
                  <a:gd name="connsiteY2" fmla="*/ 143664 h 220304"/>
                  <a:gd name="connsiteX3" fmla="*/ 749202 w 1066811"/>
                  <a:gd name="connsiteY3" fmla="*/ 148849 h 220304"/>
                  <a:gd name="connsiteX4" fmla="*/ 636266 w 1066811"/>
                  <a:gd name="connsiteY4" fmla="*/ 154223 h 220304"/>
                  <a:gd name="connsiteX5" fmla="*/ 530364 w 1066811"/>
                  <a:gd name="connsiteY5" fmla="*/ 115101 h 220304"/>
                  <a:gd name="connsiteX6" fmla="*/ 428740 w 1066811"/>
                  <a:gd name="connsiteY6" fmla="*/ 77583 h 220304"/>
                  <a:gd name="connsiteX7" fmla="*/ 320367 w 1066811"/>
                  <a:gd name="connsiteY7" fmla="*/ 82767 h 220304"/>
                  <a:gd name="connsiteX8" fmla="*/ 207525 w 1066811"/>
                  <a:gd name="connsiteY8" fmla="*/ 88141 h 220304"/>
                  <a:gd name="connsiteX9" fmla="*/ 101624 w 1066811"/>
                  <a:gd name="connsiteY9" fmla="*/ 49019 h 220304"/>
                  <a:gd name="connsiteX10" fmla="*/ 0 w 1066811"/>
                  <a:gd name="connsiteY10" fmla="*/ 11501 h 220304"/>
                  <a:gd name="connsiteX11" fmla="*/ 1806 w 1066811"/>
                  <a:gd name="connsiteY11" fmla="*/ 0 h 220304"/>
                  <a:gd name="connsiteX12" fmla="*/ 107708 w 1066811"/>
                  <a:gd name="connsiteY12" fmla="*/ 39121 h 220304"/>
                  <a:gd name="connsiteX13" fmla="*/ 209332 w 1066811"/>
                  <a:gd name="connsiteY13" fmla="*/ 76640 h 220304"/>
                  <a:gd name="connsiteX14" fmla="*/ 317705 w 1066811"/>
                  <a:gd name="connsiteY14" fmla="*/ 71455 h 220304"/>
                  <a:gd name="connsiteX15" fmla="*/ 430546 w 1066811"/>
                  <a:gd name="connsiteY15" fmla="*/ 66082 h 220304"/>
                  <a:gd name="connsiteX16" fmla="*/ 536448 w 1066811"/>
                  <a:gd name="connsiteY16" fmla="*/ 105203 h 220304"/>
                  <a:gd name="connsiteX17" fmla="*/ 638072 w 1066811"/>
                  <a:gd name="connsiteY17" fmla="*/ 142722 h 220304"/>
                  <a:gd name="connsiteX18" fmla="*/ 746445 w 1066811"/>
                  <a:gd name="connsiteY18" fmla="*/ 137537 h 220304"/>
                  <a:gd name="connsiteX19" fmla="*/ 859286 w 1066811"/>
                  <a:gd name="connsiteY19" fmla="*/ 132164 h 220304"/>
                  <a:gd name="connsiteX20" fmla="*/ 965188 w 1066811"/>
                  <a:gd name="connsiteY20" fmla="*/ 171285 h 220304"/>
                  <a:gd name="connsiteX21" fmla="*/ 1066812 w 1066811"/>
                  <a:gd name="connsiteY21" fmla="*/ 208804 h 220304"/>
                  <a:gd name="connsiteX22" fmla="*/ 1065006 w 1066811"/>
                  <a:gd name="connsiteY22" fmla="*/ 220304 h 2203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066811" h="220304">
                    <a:moveTo>
                      <a:pt x="1065101" y="220304"/>
                    </a:moveTo>
                    <a:cubicBezTo>
                      <a:pt x="1010344" y="211820"/>
                      <a:pt x="984296" y="196266"/>
                      <a:pt x="959199" y="181183"/>
                    </a:cubicBezTo>
                    <a:cubicBezTo>
                      <a:pt x="933912" y="166006"/>
                      <a:pt x="910051" y="151677"/>
                      <a:pt x="857575" y="143664"/>
                    </a:cubicBezTo>
                    <a:cubicBezTo>
                      <a:pt x="805100" y="135557"/>
                      <a:pt x="778006" y="141968"/>
                      <a:pt x="749202" y="148849"/>
                    </a:cubicBezTo>
                    <a:cubicBezTo>
                      <a:pt x="720588" y="155637"/>
                      <a:pt x="691118" y="162612"/>
                      <a:pt x="636266" y="154223"/>
                    </a:cubicBezTo>
                    <a:cubicBezTo>
                      <a:pt x="581509" y="145738"/>
                      <a:pt x="555556" y="130184"/>
                      <a:pt x="530364" y="115101"/>
                    </a:cubicBezTo>
                    <a:cubicBezTo>
                      <a:pt x="505077" y="99924"/>
                      <a:pt x="481216" y="85690"/>
                      <a:pt x="428740" y="77583"/>
                    </a:cubicBezTo>
                    <a:cubicBezTo>
                      <a:pt x="376265" y="69476"/>
                      <a:pt x="349171" y="75886"/>
                      <a:pt x="320367" y="82767"/>
                    </a:cubicBezTo>
                    <a:cubicBezTo>
                      <a:pt x="291847" y="89555"/>
                      <a:pt x="262283" y="96530"/>
                      <a:pt x="207525" y="88141"/>
                    </a:cubicBezTo>
                    <a:cubicBezTo>
                      <a:pt x="152768" y="79657"/>
                      <a:pt x="126816" y="64102"/>
                      <a:pt x="101624" y="49019"/>
                    </a:cubicBezTo>
                    <a:cubicBezTo>
                      <a:pt x="76337" y="33842"/>
                      <a:pt x="52475" y="19608"/>
                      <a:pt x="0" y="11501"/>
                    </a:cubicBezTo>
                    <a:lnTo>
                      <a:pt x="1806" y="0"/>
                    </a:lnTo>
                    <a:cubicBezTo>
                      <a:pt x="56563" y="8484"/>
                      <a:pt x="82516" y="24038"/>
                      <a:pt x="107708" y="39121"/>
                    </a:cubicBezTo>
                    <a:cubicBezTo>
                      <a:pt x="132995" y="54298"/>
                      <a:pt x="156856" y="68533"/>
                      <a:pt x="209332" y="76640"/>
                    </a:cubicBezTo>
                    <a:cubicBezTo>
                      <a:pt x="261807" y="84747"/>
                      <a:pt x="288901" y="78337"/>
                      <a:pt x="317705" y="71455"/>
                    </a:cubicBezTo>
                    <a:cubicBezTo>
                      <a:pt x="346319" y="64668"/>
                      <a:pt x="375884" y="57692"/>
                      <a:pt x="430546" y="66082"/>
                    </a:cubicBezTo>
                    <a:cubicBezTo>
                      <a:pt x="485303" y="74566"/>
                      <a:pt x="511256" y="90120"/>
                      <a:pt x="536448" y="105203"/>
                    </a:cubicBezTo>
                    <a:cubicBezTo>
                      <a:pt x="561735" y="120380"/>
                      <a:pt x="585596" y="134709"/>
                      <a:pt x="638072" y="142722"/>
                    </a:cubicBezTo>
                    <a:cubicBezTo>
                      <a:pt x="690547" y="150829"/>
                      <a:pt x="717641" y="144419"/>
                      <a:pt x="746445" y="137537"/>
                    </a:cubicBezTo>
                    <a:cubicBezTo>
                      <a:pt x="775059" y="130750"/>
                      <a:pt x="804625" y="123774"/>
                      <a:pt x="859286" y="132164"/>
                    </a:cubicBezTo>
                    <a:cubicBezTo>
                      <a:pt x="914044" y="140648"/>
                      <a:pt x="940091" y="156202"/>
                      <a:pt x="965188" y="171285"/>
                    </a:cubicBezTo>
                    <a:cubicBezTo>
                      <a:pt x="990475" y="186462"/>
                      <a:pt x="1014336" y="200791"/>
                      <a:pt x="1066812" y="208804"/>
                    </a:cubicBezTo>
                    <a:lnTo>
                      <a:pt x="1065006" y="220304"/>
                    </a:lnTo>
                    <a:close/>
                  </a:path>
                </a:pathLst>
              </a:custGeom>
              <a:grpFill/>
              <a:ln w="9469" cap="flat">
                <a:noFill/>
                <a:prstDash val="solid"/>
                <a:miter/>
              </a:ln>
            </p:spPr>
            <p:txBody>
              <a:bodyPr rtlCol="0" anchor="ctr"/>
              <a:lstStyle/>
              <a:p>
                <a:endParaRPr lang="en-GB"/>
              </a:p>
            </p:txBody>
          </p:sp>
        </p:grpSp>
      </p:grpSp>
      <p:grpSp>
        <p:nvGrpSpPr>
          <p:cNvPr id="313" name="Group 312">
            <a:extLst>
              <a:ext uri="{FF2B5EF4-FFF2-40B4-BE49-F238E27FC236}">
                <a16:creationId xmlns:a16="http://schemas.microsoft.com/office/drawing/2014/main" id="{92F1EAB4-A4DA-A1DF-2DF2-000C69815C5E}"/>
              </a:ext>
            </a:extLst>
          </p:cNvPr>
          <p:cNvGrpSpPr/>
          <p:nvPr userDrawn="1"/>
        </p:nvGrpSpPr>
        <p:grpSpPr>
          <a:xfrm rot="19792249">
            <a:off x="10467156" y="3111429"/>
            <a:ext cx="605750" cy="870926"/>
            <a:chOff x="4214085" y="856015"/>
            <a:chExt cx="871741" cy="1253361"/>
          </a:xfrm>
        </p:grpSpPr>
        <p:sp>
          <p:nvSpPr>
            <p:cNvPr id="314" name="Freeform 313">
              <a:extLst>
                <a:ext uri="{FF2B5EF4-FFF2-40B4-BE49-F238E27FC236}">
                  <a16:creationId xmlns:a16="http://schemas.microsoft.com/office/drawing/2014/main" id="{F117C668-2227-39C2-3EC2-9C74A4DB0EF1}"/>
                </a:ext>
              </a:extLst>
            </p:cNvPr>
            <p:cNvSpPr/>
            <p:nvPr/>
          </p:nvSpPr>
          <p:spPr>
            <a:xfrm>
              <a:off x="4258206" y="930361"/>
              <a:ext cx="827620" cy="1179015"/>
            </a:xfrm>
            <a:custGeom>
              <a:avLst/>
              <a:gdLst>
                <a:gd name="connsiteX0" fmla="*/ 575860 w 827620"/>
                <a:gd name="connsiteY0" fmla="*/ 33265 h 1179015"/>
                <a:gd name="connsiteX1" fmla="*/ 33119 w 827620"/>
                <a:gd name="connsiteY1" fmla="*/ 252584 h 1179015"/>
                <a:gd name="connsiteX2" fmla="*/ 129230 w 827620"/>
                <a:gd name="connsiteY2" fmla="*/ 714854 h 1179015"/>
                <a:gd name="connsiteX3" fmla="*/ 117923 w 827620"/>
                <a:gd name="connsiteY3" fmla="*/ 848147 h 1179015"/>
                <a:gd name="connsiteX4" fmla="*/ 89655 w 827620"/>
                <a:gd name="connsiteY4" fmla="*/ 1179015 h 1179015"/>
                <a:gd name="connsiteX5" fmla="*/ 308259 w 827620"/>
                <a:gd name="connsiteY5" fmla="*/ 929446 h 1179015"/>
                <a:gd name="connsiteX6" fmla="*/ 395889 w 827620"/>
                <a:gd name="connsiteY6" fmla="*/ 829240 h 1179015"/>
                <a:gd name="connsiteX7" fmla="*/ 794464 w 827620"/>
                <a:gd name="connsiteY7" fmla="*/ 578725 h 1179015"/>
                <a:gd name="connsiteX8" fmla="*/ 575860 w 827620"/>
                <a:gd name="connsiteY8" fmla="*/ 34210 h 1179015"/>
                <a:gd name="connsiteX9" fmla="*/ 575860 w 827620"/>
                <a:gd name="connsiteY9" fmla="*/ 33265 h 1179015"/>
                <a:gd name="connsiteX10" fmla="*/ 359141 w 827620"/>
                <a:gd name="connsiteY10" fmla="*/ 526732 h 1179015"/>
                <a:gd name="connsiteX11" fmla="*/ 293183 w 827620"/>
                <a:gd name="connsiteY11" fmla="*/ 363188 h 1179015"/>
                <a:gd name="connsiteX12" fmla="*/ 456193 w 827620"/>
                <a:gd name="connsiteY12" fmla="*/ 297014 h 1179015"/>
                <a:gd name="connsiteX13" fmla="*/ 522151 w 827620"/>
                <a:gd name="connsiteY13" fmla="*/ 460558 h 1179015"/>
                <a:gd name="connsiteX14" fmla="*/ 359141 w 827620"/>
                <a:gd name="connsiteY14" fmla="*/ 526732 h 1179015"/>
                <a:gd name="connsiteX15" fmla="*/ 359141 w 827620"/>
                <a:gd name="connsiteY15" fmla="*/ 526732 h 11790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827620" h="1179015">
                  <a:moveTo>
                    <a:pt x="575860" y="33265"/>
                  </a:moveTo>
                  <a:cubicBezTo>
                    <a:pt x="365736" y="-56542"/>
                    <a:pt x="122634" y="41773"/>
                    <a:pt x="33119" y="252584"/>
                  </a:cubicBezTo>
                  <a:cubicBezTo>
                    <a:pt x="-36608" y="416127"/>
                    <a:pt x="7678" y="598577"/>
                    <a:pt x="129230" y="714854"/>
                  </a:cubicBezTo>
                  <a:lnTo>
                    <a:pt x="117923" y="848147"/>
                  </a:lnTo>
                  <a:lnTo>
                    <a:pt x="89655" y="1179015"/>
                  </a:lnTo>
                  <a:lnTo>
                    <a:pt x="308259" y="929446"/>
                  </a:lnTo>
                  <a:lnTo>
                    <a:pt x="395889" y="829240"/>
                  </a:lnTo>
                  <a:cubicBezTo>
                    <a:pt x="562668" y="835857"/>
                    <a:pt x="724737" y="742269"/>
                    <a:pt x="794464" y="578725"/>
                  </a:cubicBezTo>
                  <a:cubicBezTo>
                    <a:pt x="883978" y="367915"/>
                    <a:pt x="785984" y="124018"/>
                    <a:pt x="575860" y="34210"/>
                  </a:cubicBezTo>
                  <a:lnTo>
                    <a:pt x="575860" y="33265"/>
                  </a:lnTo>
                  <a:close/>
                  <a:moveTo>
                    <a:pt x="359141" y="526732"/>
                  </a:moveTo>
                  <a:cubicBezTo>
                    <a:pt x="296009" y="500262"/>
                    <a:pt x="266799" y="426526"/>
                    <a:pt x="293183" y="363188"/>
                  </a:cubicBezTo>
                  <a:cubicBezTo>
                    <a:pt x="319566" y="299851"/>
                    <a:pt x="393062" y="270545"/>
                    <a:pt x="456193" y="297014"/>
                  </a:cubicBezTo>
                  <a:cubicBezTo>
                    <a:pt x="519324" y="323484"/>
                    <a:pt x="548535" y="397220"/>
                    <a:pt x="522151" y="460558"/>
                  </a:cubicBezTo>
                  <a:cubicBezTo>
                    <a:pt x="495768" y="523896"/>
                    <a:pt x="422272" y="553201"/>
                    <a:pt x="359141" y="526732"/>
                  </a:cubicBezTo>
                  <a:lnTo>
                    <a:pt x="359141" y="526732"/>
                  </a:lnTo>
                  <a:close/>
                </a:path>
              </a:pathLst>
            </a:custGeom>
            <a:solidFill>
              <a:srgbClr val="FFFFFF"/>
            </a:solidFill>
            <a:ln w="9423" cap="flat">
              <a:noFill/>
              <a:prstDash val="solid"/>
              <a:miter/>
            </a:ln>
          </p:spPr>
          <p:txBody>
            <a:bodyPr rtlCol="0" anchor="ctr"/>
            <a:lstStyle/>
            <a:p>
              <a:endParaRPr lang="en-GB"/>
            </a:p>
          </p:txBody>
        </p:sp>
        <p:sp>
          <p:nvSpPr>
            <p:cNvPr id="315" name="Freeform 314">
              <a:extLst>
                <a:ext uri="{FF2B5EF4-FFF2-40B4-BE49-F238E27FC236}">
                  <a16:creationId xmlns:a16="http://schemas.microsoft.com/office/drawing/2014/main" id="{36BDA5F1-36C6-59FB-D407-5213F3DA225D}"/>
                </a:ext>
              </a:extLst>
            </p:cNvPr>
            <p:cNvSpPr/>
            <p:nvPr/>
          </p:nvSpPr>
          <p:spPr>
            <a:xfrm>
              <a:off x="4214085" y="856015"/>
              <a:ext cx="840207" cy="1203447"/>
            </a:xfrm>
            <a:custGeom>
              <a:avLst/>
              <a:gdLst>
                <a:gd name="connsiteX0" fmla="*/ 88454 w 840207"/>
                <a:gd name="connsiteY0" fmla="*/ 1203447 h 1203447"/>
                <a:gd name="connsiteX1" fmla="*/ 129348 w 840207"/>
                <a:gd name="connsiteY1" fmla="*/ 723594 h 1203447"/>
                <a:gd name="connsiteX2" fmla="*/ 33991 w 840207"/>
                <a:gd name="connsiteY2" fmla="*/ 256502 h 1203447"/>
                <a:gd name="connsiteX3" fmla="*/ 263431 w 840207"/>
                <a:gd name="connsiteY3" fmla="*/ 30755 h 1203447"/>
                <a:gd name="connsiteX4" fmla="*/ 584741 w 840207"/>
                <a:gd name="connsiteY4" fmla="*/ 33875 h 1203447"/>
                <a:gd name="connsiteX5" fmla="*/ 588510 w 840207"/>
                <a:gd name="connsiteY5" fmla="*/ 35482 h 1203447"/>
                <a:gd name="connsiteX6" fmla="*/ 588510 w 840207"/>
                <a:gd name="connsiteY6" fmla="*/ 36427 h 1203447"/>
                <a:gd name="connsiteX7" fmla="*/ 806643 w 840207"/>
                <a:gd name="connsiteY7" fmla="*/ 587370 h 1203447"/>
                <a:gd name="connsiteX8" fmla="*/ 405147 w 840207"/>
                <a:gd name="connsiteY8" fmla="*/ 841761 h 1203447"/>
                <a:gd name="connsiteX9" fmla="*/ 88454 w 840207"/>
                <a:gd name="connsiteY9" fmla="*/ 1203447 h 1203447"/>
                <a:gd name="connsiteX10" fmla="*/ 420411 w 840207"/>
                <a:gd name="connsiteY10" fmla="*/ 12321 h 1203447"/>
                <a:gd name="connsiteX11" fmla="*/ 268048 w 840207"/>
                <a:gd name="connsiteY11" fmla="*/ 42194 h 1203447"/>
                <a:gd name="connsiteX12" fmla="*/ 45204 w 840207"/>
                <a:gd name="connsiteY12" fmla="*/ 261323 h 1203447"/>
                <a:gd name="connsiteX13" fmla="*/ 139901 w 840207"/>
                <a:gd name="connsiteY13" fmla="*/ 716693 h 1203447"/>
                <a:gd name="connsiteX14" fmla="*/ 142068 w 840207"/>
                <a:gd name="connsiteY14" fmla="*/ 718678 h 1203447"/>
                <a:gd name="connsiteX15" fmla="*/ 103813 w 840207"/>
                <a:gd name="connsiteY15" fmla="*/ 1167146 h 1203447"/>
                <a:gd name="connsiteX16" fmla="*/ 399682 w 840207"/>
                <a:gd name="connsiteY16" fmla="*/ 829188 h 1203447"/>
                <a:gd name="connsiteX17" fmla="*/ 402603 w 840207"/>
                <a:gd name="connsiteY17" fmla="*/ 829188 h 1203447"/>
                <a:gd name="connsiteX18" fmla="*/ 795336 w 840207"/>
                <a:gd name="connsiteY18" fmla="*/ 582549 h 1203447"/>
                <a:gd name="connsiteX19" fmla="*/ 579936 w 840207"/>
                <a:gd name="connsiteY19" fmla="*/ 46069 h 1203447"/>
                <a:gd name="connsiteX20" fmla="*/ 576167 w 840207"/>
                <a:gd name="connsiteY20" fmla="*/ 44462 h 1203447"/>
                <a:gd name="connsiteX21" fmla="*/ 576167 w 840207"/>
                <a:gd name="connsiteY21" fmla="*/ 43517 h 1203447"/>
                <a:gd name="connsiteX22" fmla="*/ 420411 w 840207"/>
                <a:gd name="connsiteY22" fmla="*/ 12226 h 1203447"/>
                <a:gd name="connsiteX23" fmla="*/ 414004 w 840207"/>
                <a:gd name="connsiteY23" fmla="*/ 548990 h 1203447"/>
                <a:gd name="connsiteX24" fmla="*/ 363216 w 840207"/>
                <a:gd name="connsiteY24" fmla="*/ 538780 h 1203447"/>
                <a:gd name="connsiteX25" fmla="*/ 363216 w 840207"/>
                <a:gd name="connsiteY25" fmla="*/ 538780 h 1203447"/>
                <a:gd name="connsiteX26" fmla="*/ 293960 w 840207"/>
                <a:gd name="connsiteY26" fmla="*/ 367201 h 1203447"/>
                <a:gd name="connsiteX27" fmla="*/ 464980 w 840207"/>
                <a:gd name="connsiteY27" fmla="*/ 297719 h 1203447"/>
                <a:gd name="connsiteX28" fmla="*/ 534236 w 840207"/>
                <a:gd name="connsiteY28" fmla="*/ 469297 h 1203447"/>
                <a:gd name="connsiteX29" fmla="*/ 414004 w 840207"/>
                <a:gd name="connsiteY29" fmla="*/ 548990 h 1203447"/>
                <a:gd name="connsiteX30" fmla="*/ 367928 w 840207"/>
                <a:gd name="connsiteY30" fmla="*/ 527341 h 1203447"/>
                <a:gd name="connsiteX31" fmla="*/ 522929 w 840207"/>
                <a:gd name="connsiteY31" fmla="*/ 464476 h 1203447"/>
                <a:gd name="connsiteX32" fmla="*/ 460269 w 840207"/>
                <a:gd name="connsiteY32" fmla="*/ 308968 h 1203447"/>
                <a:gd name="connsiteX33" fmla="*/ 305267 w 840207"/>
                <a:gd name="connsiteY33" fmla="*/ 371833 h 1203447"/>
                <a:gd name="connsiteX34" fmla="*/ 367928 w 840207"/>
                <a:gd name="connsiteY34" fmla="*/ 527341 h 1203447"/>
                <a:gd name="connsiteX35" fmla="*/ 367928 w 840207"/>
                <a:gd name="connsiteY35" fmla="*/ 527341 h 1203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840207" h="1203447">
                  <a:moveTo>
                    <a:pt x="88454" y="1203447"/>
                  </a:moveTo>
                  <a:lnTo>
                    <a:pt x="129348" y="723594"/>
                  </a:lnTo>
                  <a:cubicBezTo>
                    <a:pt x="2708" y="600794"/>
                    <a:pt x="-34794" y="417777"/>
                    <a:pt x="33991" y="256502"/>
                  </a:cubicBezTo>
                  <a:cubicBezTo>
                    <a:pt x="77901" y="152987"/>
                    <a:pt x="159406" y="72823"/>
                    <a:pt x="263431" y="30755"/>
                  </a:cubicBezTo>
                  <a:cubicBezTo>
                    <a:pt x="367456" y="-11313"/>
                    <a:pt x="481564" y="-10178"/>
                    <a:pt x="584741" y="33875"/>
                  </a:cubicBezTo>
                  <a:lnTo>
                    <a:pt x="588510" y="35482"/>
                  </a:lnTo>
                  <a:lnTo>
                    <a:pt x="588510" y="36427"/>
                  </a:lnTo>
                  <a:cubicBezTo>
                    <a:pt x="799011" y="128787"/>
                    <a:pt x="896817" y="375047"/>
                    <a:pt x="806643" y="587370"/>
                  </a:cubicBezTo>
                  <a:cubicBezTo>
                    <a:pt x="738141" y="747983"/>
                    <a:pt x="580784" y="847433"/>
                    <a:pt x="405147" y="841761"/>
                  </a:cubicBezTo>
                  <a:lnTo>
                    <a:pt x="88454" y="1203447"/>
                  </a:lnTo>
                  <a:close/>
                  <a:moveTo>
                    <a:pt x="420411" y="12321"/>
                  </a:moveTo>
                  <a:cubicBezTo>
                    <a:pt x="368870" y="12321"/>
                    <a:pt x="317328" y="22247"/>
                    <a:pt x="268048" y="42194"/>
                  </a:cubicBezTo>
                  <a:cubicBezTo>
                    <a:pt x="167038" y="83032"/>
                    <a:pt x="87888" y="160834"/>
                    <a:pt x="45204" y="261323"/>
                  </a:cubicBezTo>
                  <a:cubicBezTo>
                    <a:pt x="-21885" y="418722"/>
                    <a:pt x="15240" y="597485"/>
                    <a:pt x="139901" y="716693"/>
                  </a:cubicBezTo>
                  <a:lnTo>
                    <a:pt x="142068" y="718678"/>
                  </a:lnTo>
                  <a:lnTo>
                    <a:pt x="103813" y="1167146"/>
                  </a:lnTo>
                  <a:lnTo>
                    <a:pt x="399682" y="829188"/>
                  </a:lnTo>
                  <a:lnTo>
                    <a:pt x="402603" y="829188"/>
                  </a:lnTo>
                  <a:cubicBezTo>
                    <a:pt x="574188" y="835994"/>
                    <a:pt x="728530" y="739286"/>
                    <a:pt x="795336" y="582549"/>
                  </a:cubicBezTo>
                  <a:cubicBezTo>
                    <a:pt x="883437" y="375142"/>
                    <a:pt x="786761" y="134459"/>
                    <a:pt x="579936" y="46069"/>
                  </a:cubicBezTo>
                  <a:lnTo>
                    <a:pt x="576167" y="44462"/>
                  </a:lnTo>
                  <a:lnTo>
                    <a:pt x="576167" y="43517"/>
                  </a:lnTo>
                  <a:cubicBezTo>
                    <a:pt x="526039" y="22625"/>
                    <a:pt x="473178" y="12226"/>
                    <a:pt x="420411" y="12226"/>
                  </a:cubicBezTo>
                  <a:close/>
                  <a:moveTo>
                    <a:pt x="414004" y="548990"/>
                  </a:moveTo>
                  <a:cubicBezTo>
                    <a:pt x="397043" y="548990"/>
                    <a:pt x="379800" y="545681"/>
                    <a:pt x="363216" y="538780"/>
                  </a:cubicBezTo>
                  <a:lnTo>
                    <a:pt x="363216" y="538780"/>
                  </a:lnTo>
                  <a:cubicBezTo>
                    <a:pt x="297164" y="511081"/>
                    <a:pt x="266069" y="434131"/>
                    <a:pt x="293960" y="367201"/>
                  </a:cubicBezTo>
                  <a:cubicBezTo>
                    <a:pt x="321568" y="300933"/>
                    <a:pt x="398268" y="269737"/>
                    <a:pt x="464980" y="297719"/>
                  </a:cubicBezTo>
                  <a:cubicBezTo>
                    <a:pt x="531032" y="325417"/>
                    <a:pt x="562127" y="402368"/>
                    <a:pt x="534236" y="469297"/>
                  </a:cubicBezTo>
                  <a:cubicBezTo>
                    <a:pt x="513506" y="519022"/>
                    <a:pt x="465074" y="548990"/>
                    <a:pt x="414004" y="548990"/>
                  </a:cubicBezTo>
                  <a:close/>
                  <a:moveTo>
                    <a:pt x="367928" y="527341"/>
                  </a:moveTo>
                  <a:cubicBezTo>
                    <a:pt x="428421" y="552676"/>
                    <a:pt x="497959" y="524505"/>
                    <a:pt x="522929" y="464476"/>
                  </a:cubicBezTo>
                  <a:cubicBezTo>
                    <a:pt x="548182" y="403786"/>
                    <a:pt x="520102" y="334020"/>
                    <a:pt x="460269" y="308968"/>
                  </a:cubicBezTo>
                  <a:cubicBezTo>
                    <a:pt x="399776" y="283633"/>
                    <a:pt x="330237" y="311804"/>
                    <a:pt x="305267" y="371833"/>
                  </a:cubicBezTo>
                  <a:cubicBezTo>
                    <a:pt x="280015" y="432524"/>
                    <a:pt x="308094" y="502290"/>
                    <a:pt x="367928" y="527341"/>
                  </a:cubicBezTo>
                  <a:lnTo>
                    <a:pt x="367928" y="527341"/>
                  </a:lnTo>
                  <a:close/>
                </a:path>
              </a:pathLst>
            </a:custGeom>
            <a:solidFill>
              <a:srgbClr val="869DAE"/>
            </a:solidFill>
            <a:ln w="3175" cap="flat">
              <a:solidFill>
                <a:srgbClr val="869DAE"/>
              </a:solidFill>
              <a:prstDash val="solid"/>
              <a:miter/>
            </a:ln>
          </p:spPr>
          <p:txBody>
            <a:bodyPr rtlCol="0" anchor="ctr"/>
            <a:lstStyle/>
            <a:p>
              <a:endParaRPr lang="en-GB"/>
            </a:p>
          </p:txBody>
        </p:sp>
      </p:grpSp>
      <p:grpSp>
        <p:nvGrpSpPr>
          <p:cNvPr id="316" name="Group 315">
            <a:extLst>
              <a:ext uri="{FF2B5EF4-FFF2-40B4-BE49-F238E27FC236}">
                <a16:creationId xmlns:a16="http://schemas.microsoft.com/office/drawing/2014/main" id="{15DBDD2B-A121-929B-6C00-AD33021E0DED}"/>
              </a:ext>
            </a:extLst>
          </p:cNvPr>
          <p:cNvGrpSpPr/>
          <p:nvPr userDrawn="1"/>
        </p:nvGrpSpPr>
        <p:grpSpPr>
          <a:xfrm rot="19302865">
            <a:off x="2770683" y="5858788"/>
            <a:ext cx="605750" cy="870926"/>
            <a:chOff x="4214085" y="856015"/>
            <a:chExt cx="871741" cy="1253361"/>
          </a:xfrm>
        </p:grpSpPr>
        <p:sp>
          <p:nvSpPr>
            <p:cNvPr id="317" name="Freeform 316">
              <a:extLst>
                <a:ext uri="{FF2B5EF4-FFF2-40B4-BE49-F238E27FC236}">
                  <a16:creationId xmlns:a16="http://schemas.microsoft.com/office/drawing/2014/main" id="{DC8B59EE-7A17-6D51-F40C-60E0A82676F8}"/>
                </a:ext>
              </a:extLst>
            </p:cNvPr>
            <p:cNvSpPr/>
            <p:nvPr/>
          </p:nvSpPr>
          <p:spPr>
            <a:xfrm>
              <a:off x="4258206" y="930361"/>
              <a:ext cx="827620" cy="1179015"/>
            </a:xfrm>
            <a:custGeom>
              <a:avLst/>
              <a:gdLst>
                <a:gd name="connsiteX0" fmla="*/ 575860 w 827620"/>
                <a:gd name="connsiteY0" fmla="*/ 33265 h 1179015"/>
                <a:gd name="connsiteX1" fmla="*/ 33119 w 827620"/>
                <a:gd name="connsiteY1" fmla="*/ 252584 h 1179015"/>
                <a:gd name="connsiteX2" fmla="*/ 129230 w 827620"/>
                <a:gd name="connsiteY2" fmla="*/ 714854 h 1179015"/>
                <a:gd name="connsiteX3" fmla="*/ 117923 w 827620"/>
                <a:gd name="connsiteY3" fmla="*/ 848147 h 1179015"/>
                <a:gd name="connsiteX4" fmla="*/ 89655 w 827620"/>
                <a:gd name="connsiteY4" fmla="*/ 1179015 h 1179015"/>
                <a:gd name="connsiteX5" fmla="*/ 308259 w 827620"/>
                <a:gd name="connsiteY5" fmla="*/ 929446 h 1179015"/>
                <a:gd name="connsiteX6" fmla="*/ 395889 w 827620"/>
                <a:gd name="connsiteY6" fmla="*/ 829240 h 1179015"/>
                <a:gd name="connsiteX7" fmla="*/ 794464 w 827620"/>
                <a:gd name="connsiteY7" fmla="*/ 578725 h 1179015"/>
                <a:gd name="connsiteX8" fmla="*/ 575860 w 827620"/>
                <a:gd name="connsiteY8" fmla="*/ 34210 h 1179015"/>
                <a:gd name="connsiteX9" fmla="*/ 575860 w 827620"/>
                <a:gd name="connsiteY9" fmla="*/ 33265 h 1179015"/>
                <a:gd name="connsiteX10" fmla="*/ 359141 w 827620"/>
                <a:gd name="connsiteY10" fmla="*/ 526732 h 1179015"/>
                <a:gd name="connsiteX11" fmla="*/ 293183 w 827620"/>
                <a:gd name="connsiteY11" fmla="*/ 363188 h 1179015"/>
                <a:gd name="connsiteX12" fmla="*/ 456193 w 827620"/>
                <a:gd name="connsiteY12" fmla="*/ 297014 h 1179015"/>
                <a:gd name="connsiteX13" fmla="*/ 522151 w 827620"/>
                <a:gd name="connsiteY13" fmla="*/ 460558 h 1179015"/>
                <a:gd name="connsiteX14" fmla="*/ 359141 w 827620"/>
                <a:gd name="connsiteY14" fmla="*/ 526732 h 1179015"/>
                <a:gd name="connsiteX15" fmla="*/ 359141 w 827620"/>
                <a:gd name="connsiteY15" fmla="*/ 526732 h 11790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827620" h="1179015">
                  <a:moveTo>
                    <a:pt x="575860" y="33265"/>
                  </a:moveTo>
                  <a:cubicBezTo>
                    <a:pt x="365736" y="-56542"/>
                    <a:pt x="122634" y="41773"/>
                    <a:pt x="33119" y="252584"/>
                  </a:cubicBezTo>
                  <a:cubicBezTo>
                    <a:pt x="-36608" y="416127"/>
                    <a:pt x="7678" y="598577"/>
                    <a:pt x="129230" y="714854"/>
                  </a:cubicBezTo>
                  <a:lnTo>
                    <a:pt x="117923" y="848147"/>
                  </a:lnTo>
                  <a:lnTo>
                    <a:pt x="89655" y="1179015"/>
                  </a:lnTo>
                  <a:lnTo>
                    <a:pt x="308259" y="929446"/>
                  </a:lnTo>
                  <a:lnTo>
                    <a:pt x="395889" y="829240"/>
                  </a:lnTo>
                  <a:cubicBezTo>
                    <a:pt x="562668" y="835857"/>
                    <a:pt x="724737" y="742269"/>
                    <a:pt x="794464" y="578725"/>
                  </a:cubicBezTo>
                  <a:cubicBezTo>
                    <a:pt x="883978" y="367915"/>
                    <a:pt x="785984" y="124018"/>
                    <a:pt x="575860" y="34210"/>
                  </a:cubicBezTo>
                  <a:lnTo>
                    <a:pt x="575860" y="33265"/>
                  </a:lnTo>
                  <a:close/>
                  <a:moveTo>
                    <a:pt x="359141" y="526732"/>
                  </a:moveTo>
                  <a:cubicBezTo>
                    <a:pt x="296009" y="500262"/>
                    <a:pt x="266799" y="426526"/>
                    <a:pt x="293183" y="363188"/>
                  </a:cubicBezTo>
                  <a:cubicBezTo>
                    <a:pt x="319566" y="299851"/>
                    <a:pt x="393062" y="270545"/>
                    <a:pt x="456193" y="297014"/>
                  </a:cubicBezTo>
                  <a:cubicBezTo>
                    <a:pt x="519324" y="323484"/>
                    <a:pt x="548535" y="397220"/>
                    <a:pt x="522151" y="460558"/>
                  </a:cubicBezTo>
                  <a:cubicBezTo>
                    <a:pt x="495768" y="523896"/>
                    <a:pt x="422272" y="553201"/>
                    <a:pt x="359141" y="526732"/>
                  </a:cubicBezTo>
                  <a:lnTo>
                    <a:pt x="359141" y="526732"/>
                  </a:lnTo>
                  <a:close/>
                </a:path>
              </a:pathLst>
            </a:custGeom>
            <a:solidFill>
              <a:srgbClr val="FFFFFF"/>
            </a:solidFill>
            <a:ln w="9423" cap="flat">
              <a:noFill/>
              <a:prstDash val="solid"/>
              <a:miter/>
            </a:ln>
          </p:spPr>
          <p:txBody>
            <a:bodyPr rtlCol="0" anchor="ctr"/>
            <a:lstStyle/>
            <a:p>
              <a:endParaRPr lang="en-GB"/>
            </a:p>
          </p:txBody>
        </p:sp>
        <p:sp>
          <p:nvSpPr>
            <p:cNvPr id="318" name="Freeform 317">
              <a:extLst>
                <a:ext uri="{FF2B5EF4-FFF2-40B4-BE49-F238E27FC236}">
                  <a16:creationId xmlns:a16="http://schemas.microsoft.com/office/drawing/2014/main" id="{A471CAB0-0672-E460-7E8A-45B04F207E0A}"/>
                </a:ext>
              </a:extLst>
            </p:cNvPr>
            <p:cNvSpPr/>
            <p:nvPr/>
          </p:nvSpPr>
          <p:spPr>
            <a:xfrm>
              <a:off x="4214085" y="856015"/>
              <a:ext cx="840207" cy="1203447"/>
            </a:xfrm>
            <a:custGeom>
              <a:avLst/>
              <a:gdLst>
                <a:gd name="connsiteX0" fmla="*/ 88454 w 840207"/>
                <a:gd name="connsiteY0" fmla="*/ 1203447 h 1203447"/>
                <a:gd name="connsiteX1" fmla="*/ 129348 w 840207"/>
                <a:gd name="connsiteY1" fmla="*/ 723594 h 1203447"/>
                <a:gd name="connsiteX2" fmla="*/ 33991 w 840207"/>
                <a:gd name="connsiteY2" fmla="*/ 256502 h 1203447"/>
                <a:gd name="connsiteX3" fmla="*/ 263431 w 840207"/>
                <a:gd name="connsiteY3" fmla="*/ 30755 h 1203447"/>
                <a:gd name="connsiteX4" fmla="*/ 584741 w 840207"/>
                <a:gd name="connsiteY4" fmla="*/ 33875 h 1203447"/>
                <a:gd name="connsiteX5" fmla="*/ 588510 w 840207"/>
                <a:gd name="connsiteY5" fmla="*/ 35482 h 1203447"/>
                <a:gd name="connsiteX6" fmla="*/ 588510 w 840207"/>
                <a:gd name="connsiteY6" fmla="*/ 36427 h 1203447"/>
                <a:gd name="connsiteX7" fmla="*/ 806643 w 840207"/>
                <a:gd name="connsiteY7" fmla="*/ 587370 h 1203447"/>
                <a:gd name="connsiteX8" fmla="*/ 405147 w 840207"/>
                <a:gd name="connsiteY8" fmla="*/ 841761 h 1203447"/>
                <a:gd name="connsiteX9" fmla="*/ 88454 w 840207"/>
                <a:gd name="connsiteY9" fmla="*/ 1203447 h 1203447"/>
                <a:gd name="connsiteX10" fmla="*/ 420411 w 840207"/>
                <a:gd name="connsiteY10" fmla="*/ 12321 h 1203447"/>
                <a:gd name="connsiteX11" fmla="*/ 268048 w 840207"/>
                <a:gd name="connsiteY11" fmla="*/ 42194 h 1203447"/>
                <a:gd name="connsiteX12" fmla="*/ 45204 w 840207"/>
                <a:gd name="connsiteY12" fmla="*/ 261323 h 1203447"/>
                <a:gd name="connsiteX13" fmla="*/ 139901 w 840207"/>
                <a:gd name="connsiteY13" fmla="*/ 716693 h 1203447"/>
                <a:gd name="connsiteX14" fmla="*/ 142068 w 840207"/>
                <a:gd name="connsiteY14" fmla="*/ 718678 h 1203447"/>
                <a:gd name="connsiteX15" fmla="*/ 103813 w 840207"/>
                <a:gd name="connsiteY15" fmla="*/ 1167146 h 1203447"/>
                <a:gd name="connsiteX16" fmla="*/ 399682 w 840207"/>
                <a:gd name="connsiteY16" fmla="*/ 829188 h 1203447"/>
                <a:gd name="connsiteX17" fmla="*/ 402603 w 840207"/>
                <a:gd name="connsiteY17" fmla="*/ 829188 h 1203447"/>
                <a:gd name="connsiteX18" fmla="*/ 795336 w 840207"/>
                <a:gd name="connsiteY18" fmla="*/ 582549 h 1203447"/>
                <a:gd name="connsiteX19" fmla="*/ 579936 w 840207"/>
                <a:gd name="connsiteY19" fmla="*/ 46069 h 1203447"/>
                <a:gd name="connsiteX20" fmla="*/ 576167 w 840207"/>
                <a:gd name="connsiteY20" fmla="*/ 44462 h 1203447"/>
                <a:gd name="connsiteX21" fmla="*/ 576167 w 840207"/>
                <a:gd name="connsiteY21" fmla="*/ 43517 h 1203447"/>
                <a:gd name="connsiteX22" fmla="*/ 420411 w 840207"/>
                <a:gd name="connsiteY22" fmla="*/ 12226 h 1203447"/>
                <a:gd name="connsiteX23" fmla="*/ 414004 w 840207"/>
                <a:gd name="connsiteY23" fmla="*/ 548990 h 1203447"/>
                <a:gd name="connsiteX24" fmla="*/ 363216 w 840207"/>
                <a:gd name="connsiteY24" fmla="*/ 538780 h 1203447"/>
                <a:gd name="connsiteX25" fmla="*/ 363216 w 840207"/>
                <a:gd name="connsiteY25" fmla="*/ 538780 h 1203447"/>
                <a:gd name="connsiteX26" fmla="*/ 293960 w 840207"/>
                <a:gd name="connsiteY26" fmla="*/ 367201 h 1203447"/>
                <a:gd name="connsiteX27" fmla="*/ 464980 w 840207"/>
                <a:gd name="connsiteY27" fmla="*/ 297719 h 1203447"/>
                <a:gd name="connsiteX28" fmla="*/ 534236 w 840207"/>
                <a:gd name="connsiteY28" fmla="*/ 469297 h 1203447"/>
                <a:gd name="connsiteX29" fmla="*/ 414004 w 840207"/>
                <a:gd name="connsiteY29" fmla="*/ 548990 h 1203447"/>
                <a:gd name="connsiteX30" fmla="*/ 367928 w 840207"/>
                <a:gd name="connsiteY30" fmla="*/ 527341 h 1203447"/>
                <a:gd name="connsiteX31" fmla="*/ 522929 w 840207"/>
                <a:gd name="connsiteY31" fmla="*/ 464476 h 1203447"/>
                <a:gd name="connsiteX32" fmla="*/ 460269 w 840207"/>
                <a:gd name="connsiteY32" fmla="*/ 308968 h 1203447"/>
                <a:gd name="connsiteX33" fmla="*/ 305267 w 840207"/>
                <a:gd name="connsiteY33" fmla="*/ 371833 h 1203447"/>
                <a:gd name="connsiteX34" fmla="*/ 367928 w 840207"/>
                <a:gd name="connsiteY34" fmla="*/ 527341 h 1203447"/>
                <a:gd name="connsiteX35" fmla="*/ 367928 w 840207"/>
                <a:gd name="connsiteY35" fmla="*/ 527341 h 1203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840207" h="1203447">
                  <a:moveTo>
                    <a:pt x="88454" y="1203447"/>
                  </a:moveTo>
                  <a:lnTo>
                    <a:pt x="129348" y="723594"/>
                  </a:lnTo>
                  <a:cubicBezTo>
                    <a:pt x="2708" y="600794"/>
                    <a:pt x="-34794" y="417777"/>
                    <a:pt x="33991" y="256502"/>
                  </a:cubicBezTo>
                  <a:cubicBezTo>
                    <a:pt x="77901" y="152987"/>
                    <a:pt x="159406" y="72823"/>
                    <a:pt x="263431" y="30755"/>
                  </a:cubicBezTo>
                  <a:cubicBezTo>
                    <a:pt x="367456" y="-11313"/>
                    <a:pt x="481564" y="-10178"/>
                    <a:pt x="584741" y="33875"/>
                  </a:cubicBezTo>
                  <a:lnTo>
                    <a:pt x="588510" y="35482"/>
                  </a:lnTo>
                  <a:lnTo>
                    <a:pt x="588510" y="36427"/>
                  </a:lnTo>
                  <a:cubicBezTo>
                    <a:pt x="799011" y="128787"/>
                    <a:pt x="896817" y="375047"/>
                    <a:pt x="806643" y="587370"/>
                  </a:cubicBezTo>
                  <a:cubicBezTo>
                    <a:pt x="738141" y="747983"/>
                    <a:pt x="580784" y="847433"/>
                    <a:pt x="405147" y="841761"/>
                  </a:cubicBezTo>
                  <a:lnTo>
                    <a:pt x="88454" y="1203447"/>
                  </a:lnTo>
                  <a:close/>
                  <a:moveTo>
                    <a:pt x="420411" y="12321"/>
                  </a:moveTo>
                  <a:cubicBezTo>
                    <a:pt x="368870" y="12321"/>
                    <a:pt x="317328" y="22247"/>
                    <a:pt x="268048" y="42194"/>
                  </a:cubicBezTo>
                  <a:cubicBezTo>
                    <a:pt x="167038" y="83032"/>
                    <a:pt x="87888" y="160834"/>
                    <a:pt x="45204" y="261323"/>
                  </a:cubicBezTo>
                  <a:cubicBezTo>
                    <a:pt x="-21885" y="418722"/>
                    <a:pt x="15240" y="597485"/>
                    <a:pt x="139901" y="716693"/>
                  </a:cubicBezTo>
                  <a:lnTo>
                    <a:pt x="142068" y="718678"/>
                  </a:lnTo>
                  <a:lnTo>
                    <a:pt x="103813" y="1167146"/>
                  </a:lnTo>
                  <a:lnTo>
                    <a:pt x="399682" y="829188"/>
                  </a:lnTo>
                  <a:lnTo>
                    <a:pt x="402603" y="829188"/>
                  </a:lnTo>
                  <a:cubicBezTo>
                    <a:pt x="574188" y="835994"/>
                    <a:pt x="728530" y="739286"/>
                    <a:pt x="795336" y="582549"/>
                  </a:cubicBezTo>
                  <a:cubicBezTo>
                    <a:pt x="883437" y="375142"/>
                    <a:pt x="786761" y="134459"/>
                    <a:pt x="579936" y="46069"/>
                  </a:cubicBezTo>
                  <a:lnTo>
                    <a:pt x="576167" y="44462"/>
                  </a:lnTo>
                  <a:lnTo>
                    <a:pt x="576167" y="43517"/>
                  </a:lnTo>
                  <a:cubicBezTo>
                    <a:pt x="526039" y="22625"/>
                    <a:pt x="473178" y="12226"/>
                    <a:pt x="420411" y="12226"/>
                  </a:cubicBezTo>
                  <a:close/>
                  <a:moveTo>
                    <a:pt x="414004" y="548990"/>
                  </a:moveTo>
                  <a:cubicBezTo>
                    <a:pt x="397043" y="548990"/>
                    <a:pt x="379800" y="545681"/>
                    <a:pt x="363216" y="538780"/>
                  </a:cubicBezTo>
                  <a:lnTo>
                    <a:pt x="363216" y="538780"/>
                  </a:lnTo>
                  <a:cubicBezTo>
                    <a:pt x="297164" y="511081"/>
                    <a:pt x="266069" y="434131"/>
                    <a:pt x="293960" y="367201"/>
                  </a:cubicBezTo>
                  <a:cubicBezTo>
                    <a:pt x="321568" y="300933"/>
                    <a:pt x="398268" y="269737"/>
                    <a:pt x="464980" y="297719"/>
                  </a:cubicBezTo>
                  <a:cubicBezTo>
                    <a:pt x="531032" y="325417"/>
                    <a:pt x="562127" y="402368"/>
                    <a:pt x="534236" y="469297"/>
                  </a:cubicBezTo>
                  <a:cubicBezTo>
                    <a:pt x="513506" y="519022"/>
                    <a:pt x="465074" y="548990"/>
                    <a:pt x="414004" y="548990"/>
                  </a:cubicBezTo>
                  <a:close/>
                  <a:moveTo>
                    <a:pt x="367928" y="527341"/>
                  </a:moveTo>
                  <a:cubicBezTo>
                    <a:pt x="428421" y="552676"/>
                    <a:pt x="497959" y="524505"/>
                    <a:pt x="522929" y="464476"/>
                  </a:cubicBezTo>
                  <a:cubicBezTo>
                    <a:pt x="548182" y="403786"/>
                    <a:pt x="520102" y="334020"/>
                    <a:pt x="460269" y="308968"/>
                  </a:cubicBezTo>
                  <a:cubicBezTo>
                    <a:pt x="399776" y="283633"/>
                    <a:pt x="330237" y="311804"/>
                    <a:pt x="305267" y="371833"/>
                  </a:cubicBezTo>
                  <a:cubicBezTo>
                    <a:pt x="280015" y="432524"/>
                    <a:pt x="308094" y="502290"/>
                    <a:pt x="367928" y="527341"/>
                  </a:cubicBezTo>
                  <a:lnTo>
                    <a:pt x="367928" y="527341"/>
                  </a:lnTo>
                  <a:close/>
                </a:path>
              </a:pathLst>
            </a:custGeom>
            <a:solidFill>
              <a:srgbClr val="869DAE"/>
            </a:solidFill>
            <a:ln w="3175" cap="flat">
              <a:solidFill>
                <a:srgbClr val="869DAE"/>
              </a:solidFill>
              <a:prstDash val="solid"/>
              <a:miter/>
            </a:ln>
          </p:spPr>
          <p:txBody>
            <a:bodyPr rtlCol="0" anchor="ctr"/>
            <a:lstStyle/>
            <a:p>
              <a:endParaRPr lang="en-GB"/>
            </a:p>
          </p:txBody>
        </p:sp>
      </p:grpSp>
      <p:grpSp>
        <p:nvGrpSpPr>
          <p:cNvPr id="319" name="Group 318">
            <a:extLst>
              <a:ext uri="{FF2B5EF4-FFF2-40B4-BE49-F238E27FC236}">
                <a16:creationId xmlns:a16="http://schemas.microsoft.com/office/drawing/2014/main" id="{5873EB4C-F44D-BD8C-E660-BA350AB8DF2B}"/>
              </a:ext>
            </a:extLst>
          </p:cNvPr>
          <p:cNvGrpSpPr/>
          <p:nvPr userDrawn="1"/>
        </p:nvGrpSpPr>
        <p:grpSpPr>
          <a:xfrm rot="17542568">
            <a:off x="1750184" y="3381033"/>
            <a:ext cx="605750" cy="870926"/>
            <a:chOff x="4214085" y="856015"/>
            <a:chExt cx="871741" cy="1253361"/>
          </a:xfrm>
        </p:grpSpPr>
        <p:sp>
          <p:nvSpPr>
            <p:cNvPr id="320" name="Freeform 319">
              <a:extLst>
                <a:ext uri="{FF2B5EF4-FFF2-40B4-BE49-F238E27FC236}">
                  <a16:creationId xmlns:a16="http://schemas.microsoft.com/office/drawing/2014/main" id="{EB9A8201-6070-33A0-ADC1-12CB942EBA83}"/>
                </a:ext>
              </a:extLst>
            </p:cNvPr>
            <p:cNvSpPr/>
            <p:nvPr/>
          </p:nvSpPr>
          <p:spPr>
            <a:xfrm>
              <a:off x="4258206" y="930361"/>
              <a:ext cx="827620" cy="1179015"/>
            </a:xfrm>
            <a:custGeom>
              <a:avLst/>
              <a:gdLst>
                <a:gd name="connsiteX0" fmla="*/ 575860 w 827620"/>
                <a:gd name="connsiteY0" fmla="*/ 33265 h 1179015"/>
                <a:gd name="connsiteX1" fmla="*/ 33119 w 827620"/>
                <a:gd name="connsiteY1" fmla="*/ 252584 h 1179015"/>
                <a:gd name="connsiteX2" fmla="*/ 129230 w 827620"/>
                <a:gd name="connsiteY2" fmla="*/ 714854 h 1179015"/>
                <a:gd name="connsiteX3" fmla="*/ 117923 w 827620"/>
                <a:gd name="connsiteY3" fmla="*/ 848147 h 1179015"/>
                <a:gd name="connsiteX4" fmla="*/ 89655 w 827620"/>
                <a:gd name="connsiteY4" fmla="*/ 1179015 h 1179015"/>
                <a:gd name="connsiteX5" fmla="*/ 308259 w 827620"/>
                <a:gd name="connsiteY5" fmla="*/ 929446 h 1179015"/>
                <a:gd name="connsiteX6" fmla="*/ 395889 w 827620"/>
                <a:gd name="connsiteY6" fmla="*/ 829240 h 1179015"/>
                <a:gd name="connsiteX7" fmla="*/ 794464 w 827620"/>
                <a:gd name="connsiteY7" fmla="*/ 578725 h 1179015"/>
                <a:gd name="connsiteX8" fmla="*/ 575860 w 827620"/>
                <a:gd name="connsiteY8" fmla="*/ 34210 h 1179015"/>
                <a:gd name="connsiteX9" fmla="*/ 575860 w 827620"/>
                <a:gd name="connsiteY9" fmla="*/ 33265 h 1179015"/>
                <a:gd name="connsiteX10" fmla="*/ 359141 w 827620"/>
                <a:gd name="connsiteY10" fmla="*/ 526732 h 1179015"/>
                <a:gd name="connsiteX11" fmla="*/ 293183 w 827620"/>
                <a:gd name="connsiteY11" fmla="*/ 363188 h 1179015"/>
                <a:gd name="connsiteX12" fmla="*/ 456193 w 827620"/>
                <a:gd name="connsiteY12" fmla="*/ 297014 h 1179015"/>
                <a:gd name="connsiteX13" fmla="*/ 522151 w 827620"/>
                <a:gd name="connsiteY13" fmla="*/ 460558 h 1179015"/>
                <a:gd name="connsiteX14" fmla="*/ 359141 w 827620"/>
                <a:gd name="connsiteY14" fmla="*/ 526732 h 1179015"/>
                <a:gd name="connsiteX15" fmla="*/ 359141 w 827620"/>
                <a:gd name="connsiteY15" fmla="*/ 526732 h 11790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827620" h="1179015">
                  <a:moveTo>
                    <a:pt x="575860" y="33265"/>
                  </a:moveTo>
                  <a:cubicBezTo>
                    <a:pt x="365736" y="-56542"/>
                    <a:pt x="122634" y="41773"/>
                    <a:pt x="33119" y="252584"/>
                  </a:cubicBezTo>
                  <a:cubicBezTo>
                    <a:pt x="-36608" y="416127"/>
                    <a:pt x="7678" y="598577"/>
                    <a:pt x="129230" y="714854"/>
                  </a:cubicBezTo>
                  <a:lnTo>
                    <a:pt x="117923" y="848147"/>
                  </a:lnTo>
                  <a:lnTo>
                    <a:pt x="89655" y="1179015"/>
                  </a:lnTo>
                  <a:lnTo>
                    <a:pt x="308259" y="929446"/>
                  </a:lnTo>
                  <a:lnTo>
                    <a:pt x="395889" y="829240"/>
                  </a:lnTo>
                  <a:cubicBezTo>
                    <a:pt x="562668" y="835857"/>
                    <a:pt x="724737" y="742269"/>
                    <a:pt x="794464" y="578725"/>
                  </a:cubicBezTo>
                  <a:cubicBezTo>
                    <a:pt x="883978" y="367915"/>
                    <a:pt x="785984" y="124018"/>
                    <a:pt x="575860" y="34210"/>
                  </a:cubicBezTo>
                  <a:lnTo>
                    <a:pt x="575860" y="33265"/>
                  </a:lnTo>
                  <a:close/>
                  <a:moveTo>
                    <a:pt x="359141" y="526732"/>
                  </a:moveTo>
                  <a:cubicBezTo>
                    <a:pt x="296009" y="500262"/>
                    <a:pt x="266799" y="426526"/>
                    <a:pt x="293183" y="363188"/>
                  </a:cubicBezTo>
                  <a:cubicBezTo>
                    <a:pt x="319566" y="299851"/>
                    <a:pt x="393062" y="270545"/>
                    <a:pt x="456193" y="297014"/>
                  </a:cubicBezTo>
                  <a:cubicBezTo>
                    <a:pt x="519324" y="323484"/>
                    <a:pt x="548535" y="397220"/>
                    <a:pt x="522151" y="460558"/>
                  </a:cubicBezTo>
                  <a:cubicBezTo>
                    <a:pt x="495768" y="523896"/>
                    <a:pt x="422272" y="553201"/>
                    <a:pt x="359141" y="526732"/>
                  </a:cubicBezTo>
                  <a:lnTo>
                    <a:pt x="359141" y="526732"/>
                  </a:lnTo>
                  <a:close/>
                </a:path>
              </a:pathLst>
            </a:custGeom>
            <a:solidFill>
              <a:srgbClr val="FFFFFF"/>
            </a:solidFill>
            <a:ln w="9423" cap="flat">
              <a:noFill/>
              <a:prstDash val="solid"/>
              <a:miter/>
            </a:ln>
          </p:spPr>
          <p:txBody>
            <a:bodyPr rtlCol="0" anchor="ctr"/>
            <a:lstStyle/>
            <a:p>
              <a:endParaRPr lang="en-GB"/>
            </a:p>
          </p:txBody>
        </p:sp>
        <p:sp>
          <p:nvSpPr>
            <p:cNvPr id="321" name="Freeform 320">
              <a:extLst>
                <a:ext uri="{FF2B5EF4-FFF2-40B4-BE49-F238E27FC236}">
                  <a16:creationId xmlns:a16="http://schemas.microsoft.com/office/drawing/2014/main" id="{676934F4-7AD9-BAAB-7927-7C5A377C9B15}"/>
                </a:ext>
              </a:extLst>
            </p:cNvPr>
            <p:cNvSpPr/>
            <p:nvPr/>
          </p:nvSpPr>
          <p:spPr>
            <a:xfrm>
              <a:off x="4214085" y="856015"/>
              <a:ext cx="840207" cy="1203447"/>
            </a:xfrm>
            <a:custGeom>
              <a:avLst/>
              <a:gdLst>
                <a:gd name="connsiteX0" fmla="*/ 88454 w 840207"/>
                <a:gd name="connsiteY0" fmla="*/ 1203447 h 1203447"/>
                <a:gd name="connsiteX1" fmla="*/ 129348 w 840207"/>
                <a:gd name="connsiteY1" fmla="*/ 723594 h 1203447"/>
                <a:gd name="connsiteX2" fmla="*/ 33991 w 840207"/>
                <a:gd name="connsiteY2" fmla="*/ 256502 h 1203447"/>
                <a:gd name="connsiteX3" fmla="*/ 263431 w 840207"/>
                <a:gd name="connsiteY3" fmla="*/ 30755 h 1203447"/>
                <a:gd name="connsiteX4" fmla="*/ 584741 w 840207"/>
                <a:gd name="connsiteY4" fmla="*/ 33875 h 1203447"/>
                <a:gd name="connsiteX5" fmla="*/ 588510 w 840207"/>
                <a:gd name="connsiteY5" fmla="*/ 35482 h 1203447"/>
                <a:gd name="connsiteX6" fmla="*/ 588510 w 840207"/>
                <a:gd name="connsiteY6" fmla="*/ 36427 h 1203447"/>
                <a:gd name="connsiteX7" fmla="*/ 806643 w 840207"/>
                <a:gd name="connsiteY7" fmla="*/ 587370 h 1203447"/>
                <a:gd name="connsiteX8" fmla="*/ 405147 w 840207"/>
                <a:gd name="connsiteY8" fmla="*/ 841761 h 1203447"/>
                <a:gd name="connsiteX9" fmla="*/ 88454 w 840207"/>
                <a:gd name="connsiteY9" fmla="*/ 1203447 h 1203447"/>
                <a:gd name="connsiteX10" fmla="*/ 420411 w 840207"/>
                <a:gd name="connsiteY10" fmla="*/ 12321 h 1203447"/>
                <a:gd name="connsiteX11" fmla="*/ 268048 w 840207"/>
                <a:gd name="connsiteY11" fmla="*/ 42194 h 1203447"/>
                <a:gd name="connsiteX12" fmla="*/ 45204 w 840207"/>
                <a:gd name="connsiteY12" fmla="*/ 261323 h 1203447"/>
                <a:gd name="connsiteX13" fmla="*/ 139901 w 840207"/>
                <a:gd name="connsiteY13" fmla="*/ 716693 h 1203447"/>
                <a:gd name="connsiteX14" fmla="*/ 142068 w 840207"/>
                <a:gd name="connsiteY14" fmla="*/ 718678 h 1203447"/>
                <a:gd name="connsiteX15" fmla="*/ 103813 w 840207"/>
                <a:gd name="connsiteY15" fmla="*/ 1167146 h 1203447"/>
                <a:gd name="connsiteX16" fmla="*/ 399682 w 840207"/>
                <a:gd name="connsiteY16" fmla="*/ 829188 h 1203447"/>
                <a:gd name="connsiteX17" fmla="*/ 402603 w 840207"/>
                <a:gd name="connsiteY17" fmla="*/ 829188 h 1203447"/>
                <a:gd name="connsiteX18" fmla="*/ 795336 w 840207"/>
                <a:gd name="connsiteY18" fmla="*/ 582549 h 1203447"/>
                <a:gd name="connsiteX19" fmla="*/ 579936 w 840207"/>
                <a:gd name="connsiteY19" fmla="*/ 46069 h 1203447"/>
                <a:gd name="connsiteX20" fmla="*/ 576167 w 840207"/>
                <a:gd name="connsiteY20" fmla="*/ 44462 h 1203447"/>
                <a:gd name="connsiteX21" fmla="*/ 576167 w 840207"/>
                <a:gd name="connsiteY21" fmla="*/ 43517 h 1203447"/>
                <a:gd name="connsiteX22" fmla="*/ 420411 w 840207"/>
                <a:gd name="connsiteY22" fmla="*/ 12226 h 1203447"/>
                <a:gd name="connsiteX23" fmla="*/ 414004 w 840207"/>
                <a:gd name="connsiteY23" fmla="*/ 548990 h 1203447"/>
                <a:gd name="connsiteX24" fmla="*/ 363216 w 840207"/>
                <a:gd name="connsiteY24" fmla="*/ 538780 h 1203447"/>
                <a:gd name="connsiteX25" fmla="*/ 363216 w 840207"/>
                <a:gd name="connsiteY25" fmla="*/ 538780 h 1203447"/>
                <a:gd name="connsiteX26" fmla="*/ 293960 w 840207"/>
                <a:gd name="connsiteY26" fmla="*/ 367201 h 1203447"/>
                <a:gd name="connsiteX27" fmla="*/ 464980 w 840207"/>
                <a:gd name="connsiteY27" fmla="*/ 297719 h 1203447"/>
                <a:gd name="connsiteX28" fmla="*/ 534236 w 840207"/>
                <a:gd name="connsiteY28" fmla="*/ 469297 h 1203447"/>
                <a:gd name="connsiteX29" fmla="*/ 414004 w 840207"/>
                <a:gd name="connsiteY29" fmla="*/ 548990 h 1203447"/>
                <a:gd name="connsiteX30" fmla="*/ 367928 w 840207"/>
                <a:gd name="connsiteY30" fmla="*/ 527341 h 1203447"/>
                <a:gd name="connsiteX31" fmla="*/ 522929 w 840207"/>
                <a:gd name="connsiteY31" fmla="*/ 464476 h 1203447"/>
                <a:gd name="connsiteX32" fmla="*/ 460269 w 840207"/>
                <a:gd name="connsiteY32" fmla="*/ 308968 h 1203447"/>
                <a:gd name="connsiteX33" fmla="*/ 305267 w 840207"/>
                <a:gd name="connsiteY33" fmla="*/ 371833 h 1203447"/>
                <a:gd name="connsiteX34" fmla="*/ 367928 w 840207"/>
                <a:gd name="connsiteY34" fmla="*/ 527341 h 1203447"/>
                <a:gd name="connsiteX35" fmla="*/ 367928 w 840207"/>
                <a:gd name="connsiteY35" fmla="*/ 527341 h 1203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840207" h="1203447">
                  <a:moveTo>
                    <a:pt x="88454" y="1203447"/>
                  </a:moveTo>
                  <a:lnTo>
                    <a:pt x="129348" y="723594"/>
                  </a:lnTo>
                  <a:cubicBezTo>
                    <a:pt x="2708" y="600794"/>
                    <a:pt x="-34794" y="417777"/>
                    <a:pt x="33991" y="256502"/>
                  </a:cubicBezTo>
                  <a:cubicBezTo>
                    <a:pt x="77901" y="152987"/>
                    <a:pt x="159406" y="72823"/>
                    <a:pt x="263431" y="30755"/>
                  </a:cubicBezTo>
                  <a:cubicBezTo>
                    <a:pt x="367456" y="-11313"/>
                    <a:pt x="481564" y="-10178"/>
                    <a:pt x="584741" y="33875"/>
                  </a:cubicBezTo>
                  <a:lnTo>
                    <a:pt x="588510" y="35482"/>
                  </a:lnTo>
                  <a:lnTo>
                    <a:pt x="588510" y="36427"/>
                  </a:lnTo>
                  <a:cubicBezTo>
                    <a:pt x="799011" y="128787"/>
                    <a:pt x="896817" y="375047"/>
                    <a:pt x="806643" y="587370"/>
                  </a:cubicBezTo>
                  <a:cubicBezTo>
                    <a:pt x="738141" y="747983"/>
                    <a:pt x="580784" y="847433"/>
                    <a:pt x="405147" y="841761"/>
                  </a:cubicBezTo>
                  <a:lnTo>
                    <a:pt x="88454" y="1203447"/>
                  </a:lnTo>
                  <a:close/>
                  <a:moveTo>
                    <a:pt x="420411" y="12321"/>
                  </a:moveTo>
                  <a:cubicBezTo>
                    <a:pt x="368870" y="12321"/>
                    <a:pt x="317328" y="22247"/>
                    <a:pt x="268048" y="42194"/>
                  </a:cubicBezTo>
                  <a:cubicBezTo>
                    <a:pt x="167038" y="83032"/>
                    <a:pt x="87888" y="160834"/>
                    <a:pt x="45204" y="261323"/>
                  </a:cubicBezTo>
                  <a:cubicBezTo>
                    <a:pt x="-21885" y="418722"/>
                    <a:pt x="15240" y="597485"/>
                    <a:pt x="139901" y="716693"/>
                  </a:cubicBezTo>
                  <a:lnTo>
                    <a:pt x="142068" y="718678"/>
                  </a:lnTo>
                  <a:lnTo>
                    <a:pt x="103813" y="1167146"/>
                  </a:lnTo>
                  <a:lnTo>
                    <a:pt x="399682" y="829188"/>
                  </a:lnTo>
                  <a:lnTo>
                    <a:pt x="402603" y="829188"/>
                  </a:lnTo>
                  <a:cubicBezTo>
                    <a:pt x="574188" y="835994"/>
                    <a:pt x="728530" y="739286"/>
                    <a:pt x="795336" y="582549"/>
                  </a:cubicBezTo>
                  <a:cubicBezTo>
                    <a:pt x="883437" y="375142"/>
                    <a:pt x="786761" y="134459"/>
                    <a:pt x="579936" y="46069"/>
                  </a:cubicBezTo>
                  <a:lnTo>
                    <a:pt x="576167" y="44462"/>
                  </a:lnTo>
                  <a:lnTo>
                    <a:pt x="576167" y="43517"/>
                  </a:lnTo>
                  <a:cubicBezTo>
                    <a:pt x="526039" y="22625"/>
                    <a:pt x="473178" y="12226"/>
                    <a:pt x="420411" y="12226"/>
                  </a:cubicBezTo>
                  <a:close/>
                  <a:moveTo>
                    <a:pt x="414004" y="548990"/>
                  </a:moveTo>
                  <a:cubicBezTo>
                    <a:pt x="397043" y="548990"/>
                    <a:pt x="379800" y="545681"/>
                    <a:pt x="363216" y="538780"/>
                  </a:cubicBezTo>
                  <a:lnTo>
                    <a:pt x="363216" y="538780"/>
                  </a:lnTo>
                  <a:cubicBezTo>
                    <a:pt x="297164" y="511081"/>
                    <a:pt x="266069" y="434131"/>
                    <a:pt x="293960" y="367201"/>
                  </a:cubicBezTo>
                  <a:cubicBezTo>
                    <a:pt x="321568" y="300933"/>
                    <a:pt x="398268" y="269737"/>
                    <a:pt x="464980" y="297719"/>
                  </a:cubicBezTo>
                  <a:cubicBezTo>
                    <a:pt x="531032" y="325417"/>
                    <a:pt x="562127" y="402368"/>
                    <a:pt x="534236" y="469297"/>
                  </a:cubicBezTo>
                  <a:cubicBezTo>
                    <a:pt x="513506" y="519022"/>
                    <a:pt x="465074" y="548990"/>
                    <a:pt x="414004" y="548990"/>
                  </a:cubicBezTo>
                  <a:close/>
                  <a:moveTo>
                    <a:pt x="367928" y="527341"/>
                  </a:moveTo>
                  <a:cubicBezTo>
                    <a:pt x="428421" y="552676"/>
                    <a:pt x="497959" y="524505"/>
                    <a:pt x="522929" y="464476"/>
                  </a:cubicBezTo>
                  <a:cubicBezTo>
                    <a:pt x="548182" y="403786"/>
                    <a:pt x="520102" y="334020"/>
                    <a:pt x="460269" y="308968"/>
                  </a:cubicBezTo>
                  <a:cubicBezTo>
                    <a:pt x="399776" y="283633"/>
                    <a:pt x="330237" y="311804"/>
                    <a:pt x="305267" y="371833"/>
                  </a:cubicBezTo>
                  <a:cubicBezTo>
                    <a:pt x="280015" y="432524"/>
                    <a:pt x="308094" y="502290"/>
                    <a:pt x="367928" y="527341"/>
                  </a:cubicBezTo>
                  <a:lnTo>
                    <a:pt x="367928" y="527341"/>
                  </a:lnTo>
                  <a:close/>
                </a:path>
              </a:pathLst>
            </a:custGeom>
            <a:solidFill>
              <a:srgbClr val="869DAE"/>
            </a:solidFill>
            <a:ln w="3175" cap="flat">
              <a:solidFill>
                <a:srgbClr val="869DAE"/>
              </a:solidFill>
              <a:prstDash val="solid"/>
              <a:miter/>
            </a:ln>
          </p:spPr>
          <p:txBody>
            <a:bodyPr rtlCol="0" anchor="ctr"/>
            <a:lstStyle/>
            <a:p>
              <a:endParaRPr lang="en-GB"/>
            </a:p>
          </p:txBody>
        </p:sp>
      </p:grpSp>
      <p:grpSp>
        <p:nvGrpSpPr>
          <p:cNvPr id="322" name="Group 321">
            <a:extLst>
              <a:ext uri="{FF2B5EF4-FFF2-40B4-BE49-F238E27FC236}">
                <a16:creationId xmlns:a16="http://schemas.microsoft.com/office/drawing/2014/main" id="{167F4768-4C61-CB26-6DB0-019A07A3E4B2}"/>
              </a:ext>
            </a:extLst>
          </p:cNvPr>
          <p:cNvGrpSpPr/>
          <p:nvPr userDrawn="1"/>
        </p:nvGrpSpPr>
        <p:grpSpPr>
          <a:xfrm rot="19792249">
            <a:off x="4004593" y="93196"/>
            <a:ext cx="605750" cy="870926"/>
            <a:chOff x="4214085" y="856015"/>
            <a:chExt cx="871741" cy="1253361"/>
          </a:xfrm>
        </p:grpSpPr>
        <p:sp>
          <p:nvSpPr>
            <p:cNvPr id="323" name="Freeform 322">
              <a:extLst>
                <a:ext uri="{FF2B5EF4-FFF2-40B4-BE49-F238E27FC236}">
                  <a16:creationId xmlns:a16="http://schemas.microsoft.com/office/drawing/2014/main" id="{19FF84F5-F4DA-A3D7-41C1-EF896096E545}"/>
                </a:ext>
              </a:extLst>
            </p:cNvPr>
            <p:cNvSpPr/>
            <p:nvPr/>
          </p:nvSpPr>
          <p:spPr>
            <a:xfrm>
              <a:off x="4258206" y="930361"/>
              <a:ext cx="827620" cy="1179015"/>
            </a:xfrm>
            <a:custGeom>
              <a:avLst/>
              <a:gdLst>
                <a:gd name="connsiteX0" fmla="*/ 575860 w 827620"/>
                <a:gd name="connsiteY0" fmla="*/ 33265 h 1179015"/>
                <a:gd name="connsiteX1" fmla="*/ 33119 w 827620"/>
                <a:gd name="connsiteY1" fmla="*/ 252584 h 1179015"/>
                <a:gd name="connsiteX2" fmla="*/ 129230 w 827620"/>
                <a:gd name="connsiteY2" fmla="*/ 714854 h 1179015"/>
                <a:gd name="connsiteX3" fmla="*/ 117923 w 827620"/>
                <a:gd name="connsiteY3" fmla="*/ 848147 h 1179015"/>
                <a:gd name="connsiteX4" fmla="*/ 89655 w 827620"/>
                <a:gd name="connsiteY4" fmla="*/ 1179015 h 1179015"/>
                <a:gd name="connsiteX5" fmla="*/ 308259 w 827620"/>
                <a:gd name="connsiteY5" fmla="*/ 929446 h 1179015"/>
                <a:gd name="connsiteX6" fmla="*/ 395889 w 827620"/>
                <a:gd name="connsiteY6" fmla="*/ 829240 h 1179015"/>
                <a:gd name="connsiteX7" fmla="*/ 794464 w 827620"/>
                <a:gd name="connsiteY7" fmla="*/ 578725 h 1179015"/>
                <a:gd name="connsiteX8" fmla="*/ 575860 w 827620"/>
                <a:gd name="connsiteY8" fmla="*/ 34210 h 1179015"/>
                <a:gd name="connsiteX9" fmla="*/ 575860 w 827620"/>
                <a:gd name="connsiteY9" fmla="*/ 33265 h 1179015"/>
                <a:gd name="connsiteX10" fmla="*/ 359141 w 827620"/>
                <a:gd name="connsiteY10" fmla="*/ 526732 h 1179015"/>
                <a:gd name="connsiteX11" fmla="*/ 293183 w 827620"/>
                <a:gd name="connsiteY11" fmla="*/ 363188 h 1179015"/>
                <a:gd name="connsiteX12" fmla="*/ 456193 w 827620"/>
                <a:gd name="connsiteY12" fmla="*/ 297014 h 1179015"/>
                <a:gd name="connsiteX13" fmla="*/ 522151 w 827620"/>
                <a:gd name="connsiteY13" fmla="*/ 460558 h 1179015"/>
                <a:gd name="connsiteX14" fmla="*/ 359141 w 827620"/>
                <a:gd name="connsiteY14" fmla="*/ 526732 h 1179015"/>
                <a:gd name="connsiteX15" fmla="*/ 359141 w 827620"/>
                <a:gd name="connsiteY15" fmla="*/ 526732 h 11790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827620" h="1179015">
                  <a:moveTo>
                    <a:pt x="575860" y="33265"/>
                  </a:moveTo>
                  <a:cubicBezTo>
                    <a:pt x="365736" y="-56542"/>
                    <a:pt x="122634" y="41773"/>
                    <a:pt x="33119" y="252584"/>
                  </a:cubicBezTo>
                  <a:cubicBezTo>
                    <a:pt x="-36608" y="416127"/>
                    <a:pt x="7678" y="598577"/>
                    <a:pt x="129230" y="714854"/>
                  </a:cubicBezTo>
                  <a:lnTo>
                    <a:pt x="117923" y="848147"/>
                  </a:lnTo>
                  <a:lnTo>
                    <a:pt x="89655" y="1179015"/>
                  </a:lnTo>
                  <a:lnTo>
                    <a:pt x="308259" y="929446"/>
                  </a:lnTo>
                  <a:lnTo>
                    <a:pt x="395889" y="829240"/>
                  </a:lnTo>
                  <a:cubicBezTo>
                    <a:pt x="562668" y="835857"/>
                    <a:pt x="724737" y="742269"/>
                    <a:pt x="794464" y="578725"/>
                  </a:cubicBezTo>
                  <a:cubicBezTo>
                    <a:pt x="883978" y="367915"/>
                    <a:pt x="785984" y="124018"/>
                    <a:pt x="575860" y="34210"/>
                  </a:cubicBezTo>
                  <a:lnTo>
                    <a:pt x="575860" y="33265"/>
                  </a:lnTo>
                  <a:close/>
                  <a:moveTo>
                    <a:pt x="359141" y="526732"/>
                  </a:moveTo>
                  <a:cubicBezTo>
                    <a:pt x="296009" y="500262"/>
                    <a:pt x="266799" y="426526"/>
                    <a:pt x="293183" y="363188"/>
                  </a:cubicBezTo>
                  <a:cubicBezTo>
                    <a:pt x="319566" y="299851"/>
                    <a:pt x="393062" y="270545"/>
                    <a:pt x="456193" y="297014"/>
                  </a:cubicBezTo>
                  <a:cubicBezTo>
                    <a:pt x="519324" y="323484"/>
                    <a:pt x="548535" y="397220"/>
                    <a:pt x="522151" y="460558"/>
                  </a:cubicBezTo>
                  <a:cubicBezTo>
                    <a:pt x="495768" y="523896"/>
                    <a:pt x="422272" y="553201"/>
                    <a:pt x="359141" y="526732"/>
                  </a:cubicBezTo>
                  <a:lnTo>
                    <a:pt x="359141" y="526732"/>
                  </a:lnTo>
                  <a:close/>
                </a:path>
              </a:pathLst>
            </a:custGeom>
            <a:solidFill>
              <a:srgbClr val="FFFFFF"/>
            </a:solidFill>
            <a:ln w="9423" cap="flat">
              <a:noFill/>
              <a:prstDash val="solid"/>
              <a:miter/>
            </a:ln>
          </p:spPr>
          <p:txBody>
            <a:bodyPr rtlCol="0" anchor="ctr"/>
            <a:lstStyle/>
            <a:p>
              <a:endParaRPr lang="en-GB"/>
            </a:p>
          </p:txBody>
        </p:sp>
        <p:sp>
          <p:nvSpPr>
            <p:cNvPr id="324" name="Freeform 323">
              <a:extLst>
                <a:ext uri="{FF2B5EF4-FFF2-40B4-BE49-F238E27FC236}">
                  <a16:creationId xmlns:a16="http://schemas.microsoft.com/office/drawing/2014/main" id="{731CC92E-C759-3EC6-5A5E-D6298CB39DCA}"/>
                </a:ext>
              </a:extLst>
            </p:cNvPr>
            <p:cNvSpPr/>
            <p:nvPr/>
          </p:nvSpPr>
          <p:spPr>
            <a:xfrm>
              <a:off x="4214085" y="856015"/>
              <a:ext cx="840207" cy="1203447"/>
            </a:xfrm>
            <a:custGeom>
              <a:avLst/>
              <a:gdLst>
                <a:gd name="connsiteX0" fmla="*/ 88454 w 840207"/>
                <a:gd name="connsiteY0" fmla="*/ 1203447 h 1203447"/>
                <a:gd name="connsiteX1" fmla="*/ 129348 w 840207"/>
                <a:gd name="connsiteY1" fmla="*/ 723594 h 1203447"/>
                <a:gd name="connsiteX2" fmla="*/ 33991 w 840207"/>
                <a:gd name="connsiteY2" fmla="*/ 256502 h 1203447"/>
                <a:gd name="connsiteX3" fmla="*/ 263431 w 840207"/>
                <a:gd name="connsiteY3" fmla="*/ 30755 h 1203447"/>
                <a:gd name="connsiteX4" fmla="*/ 584741 w 840207"/>
                <a:gd name="connsiteY4" fmla="*/ 33875 h 1203447"/>
                <a:gd name="connsiteX5" fmla="*/ 588510 w 840207"/>
                <a:gd name="connsiteY5" fmla="*/ 35482 h 1203447"/>
                <a:gd name="connsiteX6" fmla="*/ 588510 w 840207"/>
                <a:gd name="connsiteY6" fmla="*/ 36427 h 1203447"/>
                <a:gd name="connsiteX7" fmla="*/ 806643 w 840207"/>
                <a:gd name="connsiteY7" fmla="*/ 587370 h 1203447"/>
                <a:gd name="connsiteX8" fmla="*/ 405147 w 840207"/>
                <a:gd name="connsiteY8" fmla="*/ 841761 h 1203447"/>
                <a:gd name="connsiteX9" fmla="*/ 88454 w 840207"/>
                <a:gd name="connsiteY9" fmla="*/ 1203447 h 1203447"/>
                <a:gd name="connsiteX10" fmla="*/ 420411 w 840207"/>
                <a:gd name="connsiteY10" fmla="*/ 12321 h 1203447"/>
                <a:gd name="connsiteX11" fmla="*/ 268048 w 840207"/>
                <a:gd name="connsiteY11" fmla="*/ 42194 h 1203447"/>
                <a:gd name="connsiteX12" fmla="*/ 45204 w 840207"/>
                <a:gd name="connsiteY12" fmla="*/ 261323 h 1203447"/>
                <a:gd name="connsiteX13" fmla="*/ 139901 w 840207"/>
                <a:gd name="connsiteY13" fmla="*/ 716693 h 1203447"/>
                <a:gd name="connsiteX14" fmla="*/ 142068 w 840207"/>
                <a:gd name="connsiteY14" fmla="*/ 718678 h 1203447"/>
                <a:gd name="connsiteX15" fmla="*/ 103813 w 840207"/>
                <a:gd name="connsiteY15" fmla="*/ 1167146 h 1203447"/>
                <a:gd name="connsiteX16" fmla="*/ 399682 w 840207"/>
                <a:gd name="connsiteY16" fmla="*/ 829188 h 1203447"/>
                <a:gd name="connsiteX17" fmla="*/ 402603 w 840207"/>
                <a:gd name="connsiteY17" fmla="*/ 829188 h 1203447"/>
                <a:gd name="connsiteX18" fmla="*/ 795336 w 840207"/>
                <a:gd name="connsiteY18" fmla="*/ 582549 h 1203447"/>
                <a:gd name="connsiteX19" fmla="*/ 579936 w 840207"/>
                <a:gd name="connsiteY19" fmla="*/ 46069 h 1203447"/>
                <a:gd name="connsiteX20" fmla="*/ 576167 w 840207"/>
                <a:gd name="connsiteY20" fmla="*/ 44462 h 1203447"/>
                <a:gd name="connsiteX21" fmla="*/ 576167 w 840207"/>
                <a:gd name="connsiteY21" fmla="*/ 43517 h 1203447"/>
                <a:gd name="connsiteX22" fmla="*/ 420411 w 840207"/>
                <a:gd name="connsiteY22" fmla="*/ 12226 h 1203447"/>
                <a:gd name="connsiteX23" fmla="*/ 414004 w 840207"/>
                <a:gd name="connsiteY23" fmla="*/ 548990 h 1203447"/>
                <a:gd name="connsiteX24" fmla="*/ 363216 w 840207"/>
                <a:gd name="connsiteY24" fmla="*/ 538780 h 1203447"/>
                <a:gd name="connsiteX25" fmla="*/ 363216 w 840207"/>
                <a:gd name="connsiteY25" fmla="*/ 538780 h 1203447"/>
                <a:gd name="connsiteX26" fmla="*/ 293960 w 840207"/>
                <a:gd name="connsiteY26" fmla="*/ 367201 h 1203447"/>
                <a:gd name="connsiteX27" fmla="*/ 464980 w 840207"/>
                <a:gd name="connsiteY27" fmla="*/ 297719 h 1203447"/>
                <a:gd name="connsiteX28" fmla="*/ 534236 w 840207"/>
                <a:gd name="connsiteY28" fmla="*/ 469297 h 1203447"/>
                <a:gd name="connsiteX29" fmla="*/ 414004 w 840207"/>
                <a:gd name="connsiteY29" fmla="*/ 548990 h 1203447"/>
                <a:gd name="connsiteX30" fmla="*/ 367928 w 840207"/>
                <a:gd name="connsiteY30" fmla="*/ 527341 h 1203447"/>
                <a:gd name="connsiteX31" fmla="*/ 522929 w 840207"/>
                <a:gd name="connsiteY31" fmla="*/ 464476 h 1203447"/>
                <a:gd name="connsiteX32" fmla="*/ 460269 w 840207"/>
                <a:gd name="connsiteY32" fmla="*/ 308968 h 1203447"/>
                <a:gd name="connsiteX33" fmla="*/ 305267 w 840207"/>
                <a:gd name="connsiteY33" fmla="*/ 371833 h 1203447"/>
                <a:gd name="connsiteX34" fmla="*/ 367928 w 840207"/>
                <a:gd name="connsiteY34" fmla="*/ 527341 h 1203447"/>
                <a:gd name="connsiteX35" fmla="*/ 367928 w 840207"/>
                <a:gd name="connsiteY35" fmla="*/ 527341 h 1203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840207" h="1203447">
                  <a:moveTo>
                    <a:pt x="88454" y="1203447"/>
                  </a:moveTo>
                  <a:lnTo>
                    <a:pt x="129348" y="723594"/>
                  </a:lnTo>
                  <a:cubicBezTo>
                    <a:pt x="2708" y="600794"/>
                    <a:pt x="-34794" y="417777"/>
                    <a:pt x="33991" y="256502"/>
                  </a:cubicBezTo>
                  <a:cubicBezTo>
                    <a:pt x="77901" y="152987"/>
                    <a:pt x="159406" y="72823"/>
                    <a:pt x="263431" y="30755"/>
                  </a:cubicBezTo>
                  <a:cubicBezTo>
                    <a:pt x="367456" y="-11313"/>
                    <a:pt x="481564" y="-10178"/>
                    <a:pt x="584741" y="33875"/>
                  </a:cubicBezTo>
                  <a:lnTo>
                    <a:pt x="588510" y="35482"/>
                  </a:lnTo>
                  <a:lnTo>
                    <a:pt x="588510" y="36427"/>
                  </a:lnTo>
                  <a:cubicBezTo>
                    <a:pt x="799011" y="128787"/>
                    <a:pt x="896817" y="375047"/>
                    <a:pt x="806643" y="587370"/>
                  </a:cubicBezTo>
                  <a:cubicBezTo>
                    <a:pt x="738141" y="747983"/>
                    <a:pt x="580784" y="847433"/>
                    <a:pt x="405147" y="841761"/>
                  </a:cubicBezTo>
                  <a:lnTo>
                    <a:pt x="88454" y="1203447"/>
                  </a:lnTo>
                  <a:close/>
                  <a:moveTo>
                    <a:pt x="420411" y="12321"/>
                  </a:moveTo>
                  <a:cubicBezTo>
                    <a:pt x="368870" y="12321"/>
                    <a:pt x="317328" y="22247"/>
                    <a:pt x="268048" y="42194"/>
                  </a:cubicBezTo>
                  <a:cubicBezTo>
                    <a:pt x="167038" y="83032"/>
                    <a:pt x="87888" y="160834"/>
                    <a:pt x="45204" y="261323"/>
                  </a:cubicBezTo>
                  <a:cubicBezTo>
                    <a:pt x="-21885" y="418722"/>
                    <a:pt x="15240" y="597485"/>
                    <a:pt x="139901" y="716693"/>
                  </a:cubicBezTo>
                  <a:lnTo>
                    <a:pt x="142068" y="718678"/>
                  </a:lnTo>
                  <a:lnTo>
                    <a:pt x="103813" y="1167146"/>
                  </a:lnTo>
                  <a:lnTo>
                    <a:pt x="399682" y="829188"/>
                  </a:lnTo>
                  <a:lnTo>
                    <a:pt x="402603" y="829188"/>
                  </a:lnTo>
                  <a:cubicBezTo>
                    <a:pt x="574188" y="835994"/>
                    <a:pt x="728530" y="739286"/>
                    <a:pt x="795336" y="582549"/>
                  </a:cubicBezTo>
                  <a:cubicBezTo>
                    <a:pt x="883437" y="375142"/>
                    <a:pt x="786761" y="134459"/>
                    <a:pt x="579936" y="46069"/>
                  </a:cubicBezTo>
                  <a:lnTo>
                    <a:pt x="576167" y="44462"/>
                  </a:lnTo>
                  <a:lnTo>
                    <a:pt x="576167" y="43517"/>
                  </a:lnTo>
                  <a:cubicBezTo>
                    <a:pt x="526039" y="22625"/>
                    <a:pt x="473178" y="12226"/>
                    <a:pt x="420411" y="12226"/>
                  </a:cubicBezTo>
                  <a:close/>
                  <a:moveTo>
                    <a:pt x="414004" y="548990"/>
                  </a:moveTo>
                  <a:cubicBezTo>
                    <a:pt x="397043" y="548990"/>
                    <a:pt x="379800" y="545681"/>
                    <a:pt x="363216" y="538780"/>
                  </a:cubicBezTo>
                  <a:lnTo>
                    <a:pt x="363216" y="538780"/>
                  </a:lnTo>
                  <a:cubicBezTo>
                    <a:pt x="297164" y="511081"/>
                    <a:pt x="266069" y="434131"/>
                    <a:pt x="293960" y="367201"/>
                  </a:cubicBezTo>
                  <a:cubicBezTo>
                    <a:pt x="321568" y="300933"/>
                    <a:pt x="398268" y="269737"/>
                    <a:pt x="464980" y="297719"/>
                  </a:cubicBezTo>
                  <a:cubicBezTo>
                    <a:pt x="531032" y="325417"/>
                    <a:pt x="562127" y="402368"/>
                    <a:pt x="534236" y="469297"/>
                  </a:cubicBezTo>
                  <a:cubicBezTo>
                    <a:pt x="513506" y="519022"/>
                    <a:pt x="465074" y="548990"/>
                    <a:pt x="414004" y="548990"/>
                  </a:cubicBezTo>
                  <a:close/>
                  <a:moveTo>
                    <a:pt x="367928" y="527341"/>
                  </a:moveTo>
                  <a:cubicBezTo>
                    <a:pt x="428421" y="552676"/>
                    <a:pt x="497959" y="524505"/>
                    <a:pt x="522929" y="464476"/>
                  </a:cubicBezTo>
                  <a:cubicBezTo>
                    <a:pt x="548182" y="403786"/>
                    <a:pt x="520102" y="334020"/>
                    <a:pt x="460269" y="308968"/>
                  </a:cubicBezTo>
                  <a:cubicBezTo>
                    <a:pt x="399776" y="283633"/>
                    <a:pt x="330237" y="311804"/>
                    <a:pt x="305267" y="371833"/>
                  </a:cubicBezTo>
                  <a:cubicBezTo>
                    <a:pt x="280015" y="432524"/>
                    <a:pt x="308094" y="502290"/>
                    <a:pt x="367928" y="527341"/>
                  </a:cubicBezTo>
                  <a:lnTo>
                    <a:pt x="367928" y="527341"/>
                  </a:lnTo>
                  <a:close/>
                </a:path>
              </a:pathLst>
            </a:custGeom>
            <a:solidFill>
              <a:srgbClr val="869DAE"/>
            </a:solidFill>
            <a:ln w="3175" cap="flat">
              <a:solidFill>
                <a:srgbClr val="869DAE"/>
              </a:solidFill>
              <a:prstDash val="solid"/>
              <a:miter/>
            </a:ln>
          </p:spPr>
          <p:txBody>
            <a:bodyPr rtlCol="0" anchor="ctr"/>
            <a:lstStyle/>
            <a:p>
              <a:endParaRPr lang="en-GB"/>
            </a:p>
          </p:txBody>
        </p:sp>
      </p:grpSp>
      <p:grpSp>
        <p:nvGrpSpPr>
          <p:cNvPr id="325" name="Group 324">
            <a:extLst>
              <a:ext uri="{FF2B5EF4-FFF2-40B4-BE49-F238E27FC236}">
                <a16:creationId xmlns:a16="http://schemas.microsoft.com/office/drawing/2014/main" id="{A7FB2AA2-C3DB-BF0A-9533-6E2DF1BCC0A9}"/>
              </a:ext>
            </a:extLst>
          </p:cNvPr>
          <p:cNvGrpSpPr/>
          <p:nvPr userDrawn="1"/>
        </p:nvGrpSpPr>
        <p:grpSpPr>
          <a:xfrm rot="19792249">
            <a:off x="1274696" y="2204043"/>
            <a:ext cx="605750" cy="870926"/>
            <a:chOff x="4214085" y="856015"/>
            <a:chExt cx="871741" cy="1253361"/>
          </a:xfrm>
        </p:grpSpPr>
        <p:sp>
          <p:nvSpPr>
            <p:cNvPr id="326" name="Freeform 325">
              <a:extLst>
                <a:ext uri="{FF2B5EF4-FFF2-40B4-BE49-F238E27FC236}">
                  <a16:creationId xmlns:a16="http://schemas.microsoft.com/office/drawing/2014/main" id="{4863E325-A0E8-A836-1312-7243061B1221}"/>
                </a:ext>
              </a:extLst>
            </p:cNvPr>
            <p:cNvSpPr/>
            <p:nvPr/>
          </p:nvSpPr>
          <p:spPr>
            <a:xfrm>
              <a:off x="4258206" y="930361"/>
              <a:ext cx="827620" cy="1179015"/>
            </a:xfrm>
            <a:custGeom>
              <a:avLst/>
              <a:gdLst>
                <a:gd name="connsiteX0" fmla="*/ 575860 w 827620"/>
                <a:gd name="connsiteY0" fmla="*/ 33265 h 1179015"/>
                <a:gd name="connsiteX1" fmla="*/ 33119 w 827620"/>
                <a:gd name="connsiteY1" fmla="*/ 252584 h 1179015"/>
                <a:gd name="connsiteX2" fmla="*/ 129230 w 827620"/>
                <a:gd name="connsiteY2" fmla="*/ 714854 h 1179015"/>
                <a:gd name="connsiteX3" fmla="*/ 117923 w 827620"/>
                <a:gd name="connsiteY3" fmla="*/ 848147 h 1179015"/>
                <a:gd name="connsiteX4" fmla="*/ 89655 w 827620"/>
                <a:gd name="connsiteY4" fmla="*/ 1179015 h 1179015"/>
                <a:gd name="connsiteX5" fmla="*/ 308259 w 827620"/>
                <a:gd name="connsiteY5" fmla="*/ 929446 h 1179015"/>
                <a:gd name="connsiteX6" fmla="*/ 395889 w 827620"/>
                <a:gd name="connsiteY6" fmla="*/ 829240 h 1179015"/>
                <a:gd name="connsiteX7" fmla="*/ 794464 w 827620"/>
                <a:gd name="connsiteY7" fmla="*/ 578725 h 1179015"/>
                <a:gd name="connsiteX8" fmla="*/ 575860 w 827620"/>
                <a:gd name="connsiteY8" fmla="*/ 34210 h 1179015"/>
                <a:gd name="connsiteX9" fmla="*/ 575860 w 827620"/>
                <a:gd name="connsiteY9" fmla="*/ 33265 h 1179015"/>
                <a:gd name="connsiteX10" fmla="*/ 359141 w 827620"/>
                <a:gd name="connsiteY10" fmla="*/ 526732 h 1179015"/>
                <a:gd name="connsiteX11" fmla="*/ 293183 w 827620"/>
                <a:gd name="connsiteY11" fmla="*/ 363188 h 1179015"/>
                <a:gd name="connsiteX12" fmla="*/ 456193 w 827620"/>
                <a:gd name="connsiteY12" fmla="*/ 297014 h 1179015"/>
                <a:gd name="connsiteX13" fmla="*/ 522151 w 827620"/>
                <a:gd name="connsiteY13" fmla="*/ 460558 h 1179015"/>
                <a:gd name="connsiteX14" fmla="*/ 359141 w 827620"/>
                <a:gd name="connsiteY14" fmla="*/ 526732 h 1179015"/>
                <a:gd name="connsiteX15" fmla="*/ 359141 w 827620"/>
                <a:gd name="connsiteY15" fmla="*/ 526732 h 11790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827620" h="1179015">
                  <a:moveTo>
                    <a:pt x="575860" y="33265"/>
                  </a:moveTo>
                  <a:cubicBezTo>
                    <a:pt x="365736" y="-56542"/>
                    <a:pt x="122634" y="41773"/>
                    <a:pt x="33119" y="252584"/>
                  </a:cubicBezTo>
                  <a:cubicBezTo>
                    <a:pt x="-36608" y="416127"/>
                    <a:pt x="7678" y="598577"/>
                    <a:pt x="129230" y="714854"/>
                  </a:cubicBezTo>
                  <a:lnTo>
                    <a:pt x="117923" y="848147"/>
                  </a:lnTo>
                  <a:lnTo>
                    <a:pt x="89655" y="1179015"/>
                  </a:lnTo>
                  <a:lnTo>
                    <a:pt x="308259" y="929446"/>
                  </a:lnTo>
                  <a:lnTo>
                    <a:pt x="395889" y="829240"/>
                  </a:lnTo>
                  <a:cubicBezTo>
                    <a:pt x="562668" y="835857"/>
                    <a:pt x="724737" y="742269"/>
                    <a:pt x="794464" y="578725"/>
                  </a:cubicBezTo>
                  <a:cubicBezTo>
                    <a:pt x="883978" y="367915"/>
                    <a:pt x="785984" y="124018"/>
                    <a:pt x="575860" y="34210"/>
                  </a:cubicBezTo>
                  <a:lnTo>
                    <a:pt x="575860" y="33265"/>
                  </a:lnTo>
                  <a:close/>
                  <a:moveTo>
                    <a:pt x="359141" y="526732"/>
                  </a:moveTo>
                  <a:cubicBezTo>
                    <a:pt x="296009" y="500262"/>
                    <a:pt x="266799" y="426526"/>
                    <a:pt x="293183" y="363188"/>
                  </a:cubicBezTo>
                  <a:cubicBezTo>
                    <a:pt x="319566" y="299851"/>
                    <a:pt x="393062" y="270545"/>
                    <a:pt x="456193" y="297014"/>
                  </a:cubicBezTo>
                  <a:cubicBezTo>
                    <a:pt x="519324" y="323484"/>
                    <a:pt x="548535" y="397220"/>
                    <a:pt x="522151" y="460558"/>
                  </a:cubicBezTo>
                  <a:cubicBezTo>
                    <a:pt x="495768" y="523896"/>
                    <a:pt x="422272" y="553201"/>
                    <a:pt x="359141" y="526732"/>
                  </a:cubicBezTo>
                  <a:lnTo>
                    <a:pt x="359141" y="526732"/>
                  </a:lnTo>
                  <a:close/>
                </a:path>
              </a:pathLst>
            </a:custGeom>
            <a:solidFill>
              <a:srgbClr val="FFFFFF"/>
            </a:solidFill>
            <a:ln w="9423" cap="flat">
              <a:noFill/>
              <a:prstDash val="solid"/>
              <a:miter/>
            </a:ln>
          </p:spPr>
          <p:txBody>
            <a:bodyPr rtlCol="0" anchor="ctr"/>
            <a:lstStyle/>
            <a:p>
              <a:endParaRPr lang="en-GB"/>
            </a:p>
          </p:txBody>
        </p:sp>
        <p:sp>
          <p:nvSpPr>
            <p:cNvPr id="327" name="Freeform 326">
              <a:extLst>
                <a:ext uri="{FF2B5EF4-FFF2-40B4-BE49-F238E27FC236}">
                  <a16:creationId xmlns:a16="http://schemas.microsoft.com/office/drawing/2014/main" id="{5B7B06F2-35DC-817D-5E9C-C27FA439B74E}"/>
                </a:ext>
              </a:extLst>
            </p:cNvPr>
            <p:cNvSpPr/>
            <p:nvPr/>
          </p:nvSpPr>
          <p:spPr>
            <a:xfrm>
              <a:off x="4214085" y="856015"/>
              <a:ext cx="840207" cy="1203447"/>
            </a:xfrm>
            <a:custGeom>
              <a:avLst/>
              <a:gdLst>
                <a:gd name="connsiteX0" fmla="*/ 88454 w 840207"/>
                <a:gd name="connsiteY0" fmla="*/ 1203447 h 1203447"/>
                <a:gd name="connsiteX1" fmla="*/ 129348 w 840207"/>
                <a:gd name="connsiteY1" fmla="*/ 723594 h 1203447"/>
                <a:gd name="connsiteX2" fmla="*/ 33991 w 840207"/>
                <a:gd name="connsiteY2" fmla="*/ 256502 h 1203447"/>
                <a:gd name="connsiteX3" fmla="*/ 263431 w 840207"/>
                <a:gd name="connsiteY3" fmla="*/ 30755 h 1203447"/>
                <a:gd name="connsiteX4" fmla="*/ 584741 w 840207"/>
                <a:gd name="connsiteY4" fmla="*/ 33875 h 1203447"/>
                <a:gd name="connsiteX5" fmla="*/ 588510 w 840207"/>
                <a:gd name="connsiteY5" fmla="*/ 35482 h 1203447"/>
                <a:gd name="connsiteX6" fmla="*/ 588510 w 840207"/>
                <a:gd name="connsiteY6" fmla="*/ 36427 h 1203447"/>
                <a:gd name="connsiteX7" fmla="*/ 806643 w 840207"/>
                <a:gd name="connsiteY7" fmla="*/ 587370 h 1203447"/>
                <a:gd name="connsiteX8" fmla="*/ 405147 w 840207"/>
                <a:gd name="connsiteY8" fmla="*/ 841761 h 1203447"/>
                <a:gd name="connsiteX9" fmla="*/ 88454 w 840207"/>
                <a:gd name="connsiteY9" fmla="*/ 1203447 h 1203447"/>
                <a:gd name="connsiteX10" fmla="*/ 420411 w 840207"/>
                <a:gd name="connsiteY10" fmla="*/ 12321 h 1203447"/>
                <a:gd name="connsiteX11" fmla="*/ 268048 w 840207"/>
                <a:gd name="connsiteY11" fmla="*/ 42194 h 1203447"/>
                <a:gd name="connsiteX12" fmla="*/ 45204 w 840207"/>
                <a:gd name="connsiteY12" fmla="*/ 261323 h 1203447"/>
                <a:gd name="connsiteX13" fmla="*/ 139901 w 840207"/>
                <a:gd name="connsiteY13" fmla="*/ 716693 h 1203447"/>
                <a:gd name="connsiteX14" fmla="*/ 142068 w 840207"/>
                <a:gd name="connsiteY14" fmla="*/ 718678 h 1203447"/>
                <a:gd name="connsiteX15" fmla="*/ 103813 w 840207"/>
                <a:gd name="connsiteY15" fmla="*/ 1167146 h 1203447"/>
                <a:gd name="connsiteX16" fmla="*/ 399682 w 840207"/>
                <a:gd name="connsiteY16" fmla="*/ 829188 h 1203447"/>
                <a:gd name="connsiteX17" fmla="*/ 402603 w 840207"/>
                <a:gd name="connsiteY17" fmla="*/ 829188 h 1203447"/>
                <a:gd name="connsiteX18" fmla="*/ 795336 w 840207"/>
                <a:gd name="connsiteY18" fmla="*/ 582549 h 1203447"/>
                <a:gd name="connsiteX19" fmla="*/ 579936 w 840207"/>
                <a:gd name="connsiteY19" fmla="*/ 46069 h 1203447"/>
                <a:gd name="connsiteX20" fmla="*/ 576167 w 840207"/>
                <a:gd name="connsiteY20" fmla="*/ 44462 h 1203447"/>
                <a:gd name="connsiteX21" fmla="*/ 576167 w 840207"/>
                <a:gd name="connsiteY21" fmla="*/ 43517 h 1203447"/>
                <a:gd name="connsiteX22" fmla="*/ 420411 w 840207"/>
                <a:gd name="connsiteY22" fmla="*/ 12226 h 1203447"/>
                <a:gd name="connsiteX23" fmla="*/ 414004 w 840207"/>
                <a:gd name="connsiteY23" fmla="*/ 548990 h 1203447"/>
                <a:gd name="connsiteX24" fmla="*/ 363216 w 840207"/>
                <a:gd name="connsiteY24" fmla="*/ 538780 h 1203447"/>
                <a:gd name="connsiteX25" fmla="*/ 363216 w 840207"/>
                <a:gd name="connsiteY25" fmla="*/ 538780 h 1203447"/>
                <a:gd name="connsiteX26" fmla="*/ 293960 w 840207"/>
                <a:gd name="connsiteY26" fmla="*/ 367201 h 1203447"/>
                <a:gd name="connsiteX27" fmla="*/ 464980 w 840207"/>
                <a:gd name="connsiteY27" fmla="*/ 297719 h 1203447"/>
                <a:gd name="connsiteX28" fmla="*/ 534236 w 840207"/>
                <a:gd name="connsiteY28" fmla="*/ 469297 h 1203447"/>
                <a:gd name="connsiteX29" fmla="*/ 414004 w 840207"/>
                <a:gd name="connsiteY29" fmla="*/ 548990 h 1203447"/>
                <a:gd name="connsiteX30" fmla="*/ 367928 w 840207"/>
                <a:gd name="connsiteY30" fmla="*/ 527341 h 1203447"/>
                <a:gd name="connsiteX31" fmla="*/ 522929 w 840207"/>
                <a:gd name="connsiteY31" fmla="*/ 464476 h 1203447"/>
                <a:gd name="connsiteX32" fmla="*/ 460269 w 840207"/>
                <a:gd name="connsiteY32" fmla="*/ 308968 h 1203447"/>
                <a:gd name="connsiteX33" fmla="*/ 305267 w 840207"/>
                <a:gd name="connsiteY33" fmla="*/ 371833 h 1203447"/>
                <a:gd name="connsiteX34" fmla="*/ 367928 w 840207"/>
                <a:gd name="connsiteY34" fmla="*/ 527341 h 1203447"/>
                <a:gd name="connsiteX35" fmla="*/ 367928 w 840207"/>
                <a:gd name="connsiteY35" fmla="*/ 527341 h 1203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840207" h="1203447">
                  <a:moveTo>
                    <a:pt x="88454" y="1203447"/>
                  </a:moveTo>
                  <a:lnTo>
                    <a:pt x="129348" y="723594"/>
                  </a:lnTo>
                  <a:cubicBezTo>
                    <a:pt x="2708" y="600794"/>
                    <a:pt x="-34794" y="417777"/>
                    <a:pt x="33991" y="256502"/>
                  </a:cubicBezTo>
                  <a:cubicBezTo>
                    <a:pt x="77901" y="152987"/>
                    <a:pt x="159406" y="72823"/>
                    <a:pt x="263431" y="30755"/>
                  </a:cubicBezTo>
                  <a:cubicBezTo>
                    <a:pt x="367456" y="-11313"/>
                    <a:pt x="481564" y="-10178"/>
                    <a:pt x="584741" y="33875"/>
                  </a:cubicBezTo>
                  <a:lnTo>
                    <a:pt x="588510" y="35482"/>
                  </a:lnTo>
                  <a:lnTo>
                    <a:pt x="588510" y="36427"/>
                  </a:lnTo>
                  <a:cubicBezTo>
                    <a:pt x="799011" y="128787"/>
                    <a:pt x="896817" y="375047"/>
                    <a:pt x="806643" y="587370"/>
                  </a:cubicBezTo>
                  <a:cubicBezTo>
                    <a:pt x="738141" y="747983"/>
                    <a:pt x="580784" y="847433"/>
                    <a:pt x="405147" y="841761"/>
                  </a:cubicBezTo>
                  <a:lnTo>
                    <a:pt x="88454" y="1203447"/>
                  </a:lnTo>
                  <a:close/>
                  <a:moveTo>
                    <a:pt x="420411" y="12321"/>
                  </a:moveTo>
                  <a:cubicBezTo>
                    <a:pt x="368870" y="12321"/>
                    <a:pt x="317328" y="22247"/>
                    <a:pt x="268048" y="42194"/>
                  </a:cubicBezTo>
                  <a:cubicBezTo>
                    <a:pt x="167038" y="83032"/>
                    <a:pt x="87888" y="160834"/>
                    <a:pt x="45204" y="261323"/>
                  </a:cubicBezTo>
                  <a:cubicBezTo>
                    <a:pt x="-21885" y="418722"/>
                    <a:pt x="15240" y="597485"/>
                    <a:pt x="139901" y="716693"/>
                  </a:cubicBezTo>
                  <a:lnTo>
                    <a:pt x="142068" y="718678"/>
                  </a:lnTo>
                  <a:lnTo>
                    <a:pt x="103813" y="1167146"/>
                  </a:lnTo>
                  <a:lnTo>
                    <a:pt x="399682" y="829188"/>
                  </a:lnTo>
                  <a:lnTo>
                    <a:pt x="402603" y="829188"/>
                  </a:lnTo>
                  <a:cubicBezTo>
                    <a:pt x="574188" y="835994"/>
                    <a:pt x="728530" y="739286"/>
                    <a:pt x="795336" y="582549"/>
                  </a:cubicBezTo>
                  <a:cubicBezTo>
                    <a:pt x="883437" y="375142"/>
                    <a:pt x="786761" y="134459"/>
                    <a:pt x="579936" y="46069"/>
                  </a:cubicBezTo>
                  <a:lnTo>
                    <a:pt x="576167" y="44462"/>
                  </a:lnTo>
                  <a:lnTo>
                    <a:pt x="576167" y="43517"/>
                  </a:lnTo>
                  <a:cubicBezTo>
                    <a:pt x="526039" y="22625"/>
                    <a:pt x="473178" y="12226"/>
                    <a:pt x="420411" y="12226"/>
                  </a:cubicBezTo>
                  <a:close/>
                  <a:moveTo>
                    <a:pt x="414004" y="548990"/>
                  </a:moveTo>
                  <a:cubicBezTo>
                    <a:pt x="397043" y="548990"/>
                    <a:pt x="379800" y="545681"/>
                    <a:pt x="363216" y="538780"/>
                  </a:cubicBezTo>
                  <a:lnTo>
                    <a:pt x="363216" y="538780"/>
                  </a:lnTo>
                  <a:cubicBezTo>
                    <a:pt x="297164" y="511081"/>
                    <a:pt x="266069" y="434131"/>
                    <a:pt x="293960" y="367201"/>
                  </a:cubicBezTo>
                  <a:cubicBezTo>
                    <a:pt x="321568" y="300933"/>
                    <a:pt x="398268" y="269737"/>
                    <a:pt x="464980" y="297719"/>
                  </a:cubicBezTo>
                  <a:cubicBezTo>
                    <a:pt x="531032" y="325417"/>
                    <a:pt x="562127" y="402368"/>
                    <a:pt x="534236" y="469297"/>
                  </a:cubicBezTo>
                  <a:cubicBezTo>
                    <a:pt x="513506" y="519022"/>
                    <a:pt x="465074" y="548990"/>
                    <a:pt x="414004" y="548990"/>
                  </a:cubicBezTo>
                  <a:close/>
                  <a:moveTo>
                    <a:pt x="367928" y="527341"/>
                  </a:moveTo>
                  <a:cubicBezTo>
                    <a:pt x="428421" y="552676"/>
                    <a:pt x="497959" y="524505"/>
                    <a:pt x="522929" y="464476"/>
                  </a:cubicBezTo>
                  <a:cubicBezTo>
                    <a:pt x="548182" y="403786"/>
                    <a:pt x="520102" y="334020"/>
                    <a:pt x="460269" y="308968"/>
                  </a:cubicBezTo>
                  <a:cubicBezTo>
                    <a:pt x="399776" y="283633"/>
                    <a:pt x="330237" y="311804"/>
                    <a:pt x="305267" y="371833"/>
                  </a:cubicBezTo>
                  <a:cubicBezTo>
                    <a:pt x="280015" y="432524"/>
                    <a:pt x="308094" y="502290"/>
                    <a:pt x="367928" y="527341"/>
                  </a:cubicBezTo>
                  <a:lnTo>
                    <a:pt x="367928" y="527341"/>
                  </a:lnTo>
                  <a:close/>
                </a:path>
              </a:pathLst>
            </a:custGeom>
            <a:solidFill>
              <a:srgbClr val="869DAE"/>
            </a:solidFill>
            <a:ln w="3175" cap="flat">
              <a:solidFill>
                <a:srgbClr val="869DAE"/>
              </a:solidFill>
              <a:prstDash val="solid"/>
              <a:miter/>
            </a:ln>
          </p:spPr>
          <p:txBody>
            <a:bodyPr rtlCol="0" anchor="ctr"/>
            <a:lstStyle/>
            <a:p>
              <a:endParaRPr lang="en-GB"/>
            </a:p>
          </p:txBody>
        </p:sp>
      </p:grpSp>
      <p:grpSp>
        <p:nvGrpSpPr>
          <p:cNvPr id="328" name="Group 327">
            <a:extLst>
              <a:ext uri="{FF2B5EF4-FFF2-40B4-BE49-F238E27FC236}">
                <a16:creationId xmlns:a16="http://schemas.microsoft.com/office/drawing/2014/main" id="{F9AAB340-C7D3-5ADD-F330-D50D8DDE9178}"/>
              </a:ext>
            </a:extLst>
          </p:cNvPr>
          <p:cNvGrpSpPr/>
          <p:nvPr userDrawn="1"/>
        </p:nvGrpSpPr>
        <p:grpSpPr>
          <a:xfrm rot="21259482">
            <a:off x="7171620" y="5717305"/>
            <a:ext cx="605750" cy="870926"/>
            <a:chOff x="4214085" y="856015"/>
            <a:chExt cx="871741" cy="1253361"/>
          </a:xfrm>
        </p:grpSpPr>
        <p:sp>
          <p:nvSpPr>
            <p:cNvPr id="329" name="Freeform 328">
              <a:extLst>
                <a:ext uri="{FF2B5EF4-FFF2-40B4-BE49-F238E27FC236}">
                  <a16:creationId xmlns:a16="http://schemas.microsoft.com/office/drawing/2014/main" id="{7F82CCFD-159C-13B1-C4DB-CEF5328132D0}"/>
                </a:ext>
              </a:extLst>
            </p:cNvPr>
            <p:cNvSpPr/>
            <p:nvPr/>
          </p:nvSpPr>
          <p:spPr>
            <a:xfrm>
              <a:off x="4258206" y="930361"/>
              <a:ext cx="827620" cy="1179015"/>
            </a:xfrm>
            <a:custGeom>
              <a:avLst/>
              <a:gdLst>
                <a:gd name="connsiteX0" fmla="*/ 575860 w 827620"/>
                <a:gd name="connsiteY0" fmla="*/ 33265 h 1179015"/>
                <a:gd name="connsiteX1" fmla="*/ 33119 w 827620"/>
                <a:gd name="connsiteY1" fmla="*/ 252584 h 1179015"/>
                <a:gd name="connsiteX2" fmla="*/ 129230 w 827620"/>
                <a:gd name="connsiteY2" fmla="*/ 714854 h 1179015"/>
                <a:gd name="connsiteX3" fmla="*/ 117923 w 827620"/>
                <a:gd name="connsiteY3" fmla="*/ 848147 h 1179015"/>
                <a:gd name="connsiteX4" fmla="*/ 89655 w 827620"/>
                <a:gd name="connsiteY4" fmla="*/ 1179015 h 1179015"/>
                <a:gd name="connsiteX5" fmla="*/ 308259 w 827620"/>
                <a:gd name="connsiteY5" fmla="*/ 929446 h 1179015"/>
                <a:gd name="connsiteX6" fmla="*/ 395889 w 827620"/>
                <a:gd name="connsiteY6" fmla="*/ 829240 h 1179015"/>
                <a:gd name="connsiteX7" fmla="*/ 794464 w 827620"/>
                <a:gd name="connsiteY7" fmla="*/ 578725 h 1179015"/>
                <a:gd name="connsiteX8" fmla="*/ 575860 w 827620"/>
                <a:gd name="connsiteY8" fmla="*/ 34210 h 1179015"/>
                <a:gd name="connsiteX9" fmla="*/ 575860 w 827620"/>
                <a:gd name="connsiteY9" fmla="*/ 33265 h 1179015"/>
                <a:gd name="connsiteX10" fmla="*/ 359141 w 827620"/>
                <a:gd name="connsiteY10" fmla="*/ 526732 h 1179015"/>
                <a:gd name="connsiteX11" fmla="*/ 293183 w 827620"/>
                <a:gd name="connsiteY11" fmla="*/ 363188 h 1179015"/>
                <a:gd name="connsiteX12" fmla="*/ 456193 w 827620"/>
                <a:gd name="connsiteY12" fmla="*/ 297014 h 1179015"/>
                <a:gd name="connsiteX13" fmla="*/ 522151 w 827620"/>
                <a:gd name="connsiteY13" fmla="*/ 460558 h 1179015"/>
                <a:gd name="connsiteX14" fmla="*/ 359141 w 827620"/>
                <a:gd name="connsiteY14" fmla="*/ 526732 h 1179015"/>
                <a:gd name="connsiteX15" fmla="*/ 359141 w 827620"/>
                <a:gd name="connsiteY15" fmla="*/ 526732 h 11790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827620" h="1179015">
                  <a:moveTo>
                    <a:pt x="575860" y="33265"/>
                  </a:moveTo>
                  <a:cubicBezTo>
                    <a:pt x="365736" y="-56542"/>
                    <a:pt x="122634" y="41773"/>
                    <a:pt x="33119" y="252584"/>
                  </a:cubicBezTo>
                  <a:cubicBezTo>
                    <a:pt x="-36608" y="416127"/>
                    <a:pt x="7678" y="598577"/>
                    <a:pt x="129230" y="714854"/>
                  </a:cubicBezTo>
                  <a:lnTo>
                    <a:pt x="117923" y="848147"/>
                  </a:lnTo>
                  <a:lnTo>
                    <a:pt x="89655" y="1179015"/>
                  </a:lnTo>
                  <a:lnTo>
                    <a:pt x="308259" y="929446"/>
                  </a:lnTo>
                  <a:lnTo>
                    <a:pt x="395889" y="829240"/>
                  </a:lnTo>
                  <a:cubicBezTo>
                    <a:pt x="562668" y="835857"/>
                    <a:pt x="724737" y="742269"/>
                    <a:pt x="794464" y="578725"/>
                  </a:cubicBezTo>
                  <a:cubicBezTo>
                    <a:pt x="883978" y="367915"/>
                    <a:pt x="785984" y="124018"/>
                    <a:pt x="575860" y="34210"/>
                  </a:cubicBezTo>
                  <a:lnTo>
                    <a:pt x="575860" y="33265"/>
                  </a:lnTo>
                  <a:close/>
                  <a:moveTo>
                    <a:pt x="359141" y="526732"/>
                  </a:moveTo>
                  <a:cubicBezTo>
                    <a:pt x="296009" y="500262"/>
                    <a:pt x="266799" y="426526"/>
                    <a:pt x="293183" y="363188"/>
                  </a:cubicBezTo>
                  <a:cubicBezTo>
                    <a:pt x="319566" y="299851"/>
                    <a:pt x="393062" y="270545"/>
                    <a:pt x="456193" y="297014"/>
                  </a:cubicBezTo>
                  <a:cubicBezTo>
                    <a:pt x="519324" y="323484"/>
                    <a:pt x="548535" y="397220"/>
                    <a:pt x="522151" y="460558"/>
                  </a:cubicBezTo>
                  <a:cubicBezTo>
                    <a:pt x="495768" y="523896"/>
                    <a:pt x="422272" y="553201"/>
                    <a:pt x="359141" y="526732"/>
                  </a:cubicBezTo>
                  <a:lnTo>
                    <a:pt x="359141" y="526732"/>
                  </a:lnTo>
                  <a:close/>
                </a:path>
              </a:pathLst>
            </a:custGeom>
            <a:solidFill>
              <a:srgbClr val="FFFFFF"/>
            </a:solidFill>
            <a:ln w="9423" cap="flat">
              <a:noFill/>
              <a:prstDash val="solid"/>
              <a:miter/>
            </a:ln>
          </p:spPr>
          <p:txBody>
            <a:bodyPr rtlCol="0" anchor="ctr"/>
            <a:lstStyle/>
            <a:p>
              <a:endParaRPr lang="en-GB"/>
            </a:p>
          </p:txBody>
        </p:sp>
        <p:sp>
          <p:nvSpPr>
            <p:cNvPr id="330" name="Freeform 329">
              <a:extLst>
                <a:ext uri="{FF2B5EF4-FFF2-40B4-BE49-F238E27FC236}">
                  <a16:creationId xmlns:a16="http://schemas.microsoft.com/office/drawing/2014/main" id="{22F7468B-35D9-8301-8786-B6D97CBF4A62}"/>
                </a:ext>
              </a:extLst>
            </p:cNvPr>
            <p:cNvSpPr/>
            <p:nvPr/>
          </p:nvSpPr>
          <p:spPr>
            <a:xfrm>
              <a:off x="4214085" y="856015"/>
              <a:ext cx="840207" cy="1203447"/>
            </a:xfrm>
            <a:custGeom>
              <a:avLst/>
              <a:gdLst>
                <a:gd name="connsiteX0" fmla="*/ 88454 w 840207"/>
                <a:gd name="connsiteY0" fmla="*/ 1203447 h 1203447"/>
                <a:gd name="connsiteX1" fmla="*/ 129348 w 840207"/>
                <a:gd name="connsiteY1" fmla="*/ 723594 h 1203447"/>
                <a:gd name="connsiteX2" fmla="*/ 33991 w 840207"/>
                <a:gd name="connsiteY2" fmla="*/ 256502 h 1203447"/>
                <a:gd name="connsiteX3" fmla="*/ 263431 w 840207"/>
                <a:gd name="connsiteY3" fmla="*/ 30755 h 1203447"/>
                <a:gd name="connsiteX4" fmla="*/ 584741 w 840207"/>
                <a:gd name="connsiteY4" fmla="*/ 33875 h 1203447"/>
                <a:gd name="connsiteX5" fmla="*/ 588510 w 840207"/>
                <a:gd name="connsiteY5" fmla="*/ 35482 h 1203447"/>
                <a:gd name="connsiteX6" fmla="*/ 588510 w 840207"/>
                <a:gd name="connsiteY6" fmla="*/ 36427 h 1203447"/>
                <a:gd name="connsiteX7" fmla="*/ 806643 w 840207"/>
                <a:gd name="connsiteY7" fmla="*/ 587370 h 1203447"/>
                <a:gd name="connsiteX8" fmla="*/ 405147 w 840207"/>
                <a:gd name="connsiteY8" fmla="*/ 841761 h 1203447"/>
                <a:gd name="connsiteX9" fmla="*/ 88454 w 840207"/>
                <a:gd name="connsiteY9" fmla="*/ 1203447 h 1203447"/>
                <a:gd name="connsiteX10" fmla="*/ 420411 w 840207"/>
                <a:gd name="connsiteY10" fmla="*/ 12321 h 1203447"/>
                <a:gd name="connsiteX11" fmla="*/ 268048 w 840207"/>
                <a:gd name="connsiteY11" fmla="*/ 42194 h 1203447"/>
                <a:gd name="connsiteX12" fmla="*/ 45204 w 840207"/>
                <a:gd name="connsiteY12" fmla="*/ 261323 h 1203447"/>
                <a:gd name="connsiteX13" fmla="*/ 139901 w 840207"/>
                <a:gd name="connsiteY13" fmla="*/ 716693 h 1203447"/>
                <a:gd name="connsiteX14" fmla="*/ 142068 w 840207"/>
                <a:gd name="connsiteY14" fmla="*/ 718678 h 1203447"/>
                <a:gd name="connsiteX15" fmla="*/ 103813 w 840207"/>
                <a:gd name="connsiteY15" fmla="*/ 1167146 h 1203447"/>
                <a:gd name="connsiteX16" fmla="*/ 399682 w 840207"/>
                <a:gd name="connsiteY16" fmla="*/ 829188 h 1203447"/>
                <a:gd name="connsiteX17" fmla="*/ 402603 w 840207"/>
                <a:gd name="connsiteY17" fmla="*/ 829188 h 1203447"/>
                <a:gd name="connsiteX18" fmla="*/ 795336 w 840207"/>
                <a:gd name="connsiteY18" fmla="*/ 582549 h 1203447"/>
                <a:gd name="connsiteX19" fmla="*/ 579936 w 840207"/>
                <a:gd name="connsiteY19" fmla="*/ 46069 h 1203447"/>
                <a:gd name="connsiteX20" fmla="*/ 576167 w 840207"/>
                <a:gd name="connsiteY20" fmla="*/ 44462 h 1203447"/>
                <a:gd name="connsiteX21" fmla="*/ 576167 w 840207"/>
                <a:gd name="connsiteY21" fmla="*/ 43517 h 1203447"/>
                <a:gd name="connsiteX22" fmla="*/ 420411 w 840207"/>
                <a:gd name="connsiteY22" fmla="*/ 12226 h 1203447"/>
                <a:gd name="connsiteX23" fmla="*/ 414004 w 840207"/>
                <a:gd name="connsiteY23" fmla="*/ 548990 h 1203447"/>
                <a:gd name="connsiteX24" fmla="*/ 363216 w 840207"/>
                <a:gd name="connsiteY24" fmla="*/ 538780 h 1203447"/>
                <a:gd name="connsiteX25" fmla="*/ 363216 w 840207"/>
                <a:gd name="connsiteY25" fmla="*/ 538780 h 1203447"/>
                <a:gd name="connsiteX26" fmla="*/ 293960 w 840207"/>
                <a:gd name="connsiteY26" fmla="*/ 367201 h 1203447"/>
                <a:gd name="connsiteX27" fmla="*/ 464980 w 840207"/>
                <a:gd name="connsiteY27" fmla="*/ 297719 h 1203447"/>
                <a:gd name="connsiteX28" fmla="*/ 534236 w 840207"/>
                <a:gd name="connsiteY28" fmla="*/ 469297 h 1203447"/>
                <a:gd name="connsiteX29" fmla="*/ 414004 w 840207"/>
                <a:gd name="connsiteY29" fmla="*/ 548990 h 1203447"/>
                <a:gd name="connsiteX30" fmla="*/ 367928 w 840207"/>
                <a:gd name="connsiteY30" fmla="*/ 527341 h 1203447"/>
                <a:gd name="connsiteX31" fmla="*/ 522929 w 840207"/>
                <a:gd name="connsiteY31" fmla="*/ 464476 h 1203447"/>
                <a:gd name="connsiteX32" fmla="*/ 460269 w 840207"/>
                <a:gd name="connsiteY32" fmla="*/ 308968 h 1203447"/>
                <a:gd name="connsiteX33" fmla="*/ 305267 w 840207"/>
                <a:gd name="connsiteY33" fmla="*/ 371833 h 1203447"/>
                <a:gd name="connsiteX34" fmla="*/ 367928 w 840207"/>
                <a:gd name="connsiteY34" fmla="*/ 527341 h 1203447"/>
                <a:gd name="connsiteX35" fmla="*/ 367928 w 840207"/>
                <a:gd name="connsiteY35" fmla="*/ 527341 h 1203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840207" h="1203447">
                  <a:moveTo>
                    <a:pt x="88454" y="1203447"/>
                  </a:moveTo>
                  <a:lnTo>
                    <a:pt x="129348" y="723594"/>
                  </a:lnTo>
                  <a:cubicBezTo>
                    <a:pt x="2708" y="600794"/>
                    <a:pt x="-34794" y="417777"/>
                    <a:pt x="33991" y="256502"/>
                  </a:cubicBezTo>
                  <a:cubicBezTo>
                    <a:pt x="77901" y="152987"/>
                    <a:pt x="159406" y="72823"/>
                    <a:pt x="263431" y="30755"/>
                  </a:cubicBezTo>
                  <a:cubicBezTo>
                    <a:pt x="367456" y="-11313"/>
                    <a:pt x="481564" y="-10178"/>
                    <a:pt x="584741" y="33875"/>
                  </a:cubicBezTo>
                  <a:lnTo>
                    <a:pt x="588510" y="35482"/>
                  </a:lnTo>
                  <a:lnTo>
                    <a:pt x="588510" y="36427"/>
                  </a:lnTo>
                  <a:cubicBezTo>
                    <a:pt x="799011" y="128787"/>
                    <a:pt x="896817" y="375047"/>
                    <a:pt x="806643" y="587370"/>
                  </a:cubicBezTo>
                  <a:cubicBezTo>
                    <a:pt x="738141" y="747983"/>
                    <a:pt x="580784" y="847433"/>
                    <a:pt x="405147" y="841761"/>
                  </a:cubicBezTo>
                  <a:lnTo>
                    <a:pt x="88454" y="1203447"/>
                  </a:lnTo>
                  <a:close/>
                  <a:moveTo>
                    <a:pt x="420411" y="12321"/>
                  </a:moveTo>
                  <a:cubicBezTo>
                    <a:pt x="368870" y="12321"/>
                    <a:pt x="317328" y="22247"/>
                    <a:pt x="268048" y="42194"/>
                  </a:cubicBezTo>
                  <a:cubicBezTo>
                    <a:pt x="167038" y="83032"/>
                    <a:pt x="87888" y="160834"/>
                    <a:pt x="45204" y="261323"/>
                  </a:cubicBezTo>
                  <a:cubicBezTo>
                    <a:pt x="-21885" y="418722"/>
                    <a:pt x="15240" y="597485"/>
                    <a:pt x="139901" y="716693"/>
                  </a:cubicBezTo>
                  <a:lnTo>
                    <a:pt x="142068" y="718678"/>
                  </a:lnTo>
                  <a:lnTo>
                    <a:pt x="103813" y="1167146"/>
                  </a:lnTo>
                  <a:lnTo>
                    <a:pt x="399682" y="829188"/>
                  </a:lnTo>
                  <a:lnTo>
                    <a:pt x="402603" y="829188"/>
                  </a:lnTo>
                  <a:cubicBezTo>
                    <a:pt x="574188" y="835994"/>
                    <a:pt x="728530" y="739286"/>
                    <a:pt x="795336" y="582549"/>
                  </a:cubicBezTo>
                  <a:cubicBezTo>
                    <a:pt x="883437" y="375142"/>
                    <a:pt x="786761" y="134459"/>
                    <a:pt x="579936" y="46069"/>
                  </a:cubicBezTo>
                  <a:lnTo>
                    <a:pt x="576167" y="44462"/>
                  </a:lnTo>
                  <a:lnTo>
                    <a:pt x="576167" y="43517"/>
                  </a:lnTo>
                  <a:cubicBezTo>
                    <a:pt x="526039" y="22625"/>
                    <a:pt x="473178" y="12226"/>
                    <a:pt x="420411" y="12226"/>
                  </a:cubicBezTo>
                  <a:close/>
                  <a:moveTo>
                    <a:pt x="414004" y="548990"/>
                  </a:moveTo>
                  <a:cubicBezTo>
                    <a:pt x="397043" y="548990"/>
                    <a:pt x="379800" y="545681"/>
                    <a:pt x="363216" y="538780"/>
                  </a:cubicBezTo>
                  <a:lnTo>
                    <a:pt x="363216" y="538780"/>
                  </a:lnTo>
                  <a:cubicBezTo>
                    <a:pt x="297164" y="511081"/>
                    <a:pt x="266069" y="434131"/>
                    <a:pt x="293960" y="367201"/>
                  </a:cubicBezTo>
                  <a:cubicBezTo>
                    <a:pt x="321568" y="300933"/>
                    <a:pt x="398268" y="269737"/>
                    <a:pt x="464980" y="297719"/>
                  </a:cubicBezTo>
                  <a:cubicBezTo>
                    <a:pt x="531032" y="325417"/>
                    <a:pt x="562127" y="402368"/>
                    <a:pt x="534236" y="469297"/>
                  </a:cubicBezTo>
                  <a:cubicBezTo>
                    <a:pt x="513506" y="519022"/>
                    <a:pt x="465074" y="548990"/>
                    <a:pt x="414004" y="548990"/>
                  </a:cubicBezTo>
                  <a:close/>
                  <a:moveTo>
                    <a:pt x="367928" y="527341"/>
                  </a:moveTo>
                  <a:cubicBezTo>
                    <a:pt x="428421" y="552676"/>
                    <a:pt x="497959" y="524505"/>
                    <a:pt x="522929" y="464476"/>
                  </a:cubicBezTo>
                  <a:cubicBezTo>
                    <a:pt x="548182" y="403786"/>
                    <a:pt x="520102" y="334020"/>
                    <a:pt x="460269" y="308968"/>
                  </a:cubicBezTo>
                  <a:cubicBezTo>
                    <a:pt x="399776" y="283633"/>
                    <a:pt x="330237" y="311804"/>
                    <a:pt x="305267" y="371833"/>
                  </a:cubicBezTo>
                  <a:cubicBezTo>
                    <a:pt x="280015" y="432524"/>
                    <a:pt x="308094" y="502290"/>
                    <a:pt x="367928" y="527341"/>
                  </a:cubicBezTo>
                  <a:lnTo>
                    <a:pt x="367928" y="527341"/>
                  </a:lnTo>
                  <a:close/>
                </a:path>
              </a:pathLst>
            </a:custGeom>
            <a:solidFill>
              <a:srgbClr val="869DAE"/>
            </a:solidFill>
            <a:ln w="3175" cap="flat">
              <a:solidFill>
                <a:srgbClr val="869DAE"/>
              </a:solidFill>
              <a:prstDash val="solid"/>
              <a:miter/>
            </a:ln>
          </p:spPr>
          <p:txBody>
            <a:bodyPr rtlCol="0" anchor="ctr"/>
            <a:lstStyle/>
            <a:p>
              <a:endParaRPr lang="en-GB"/>
            </a:p>
          </p:txBody>
        </p:sp>
      </p:grpSp>
      <p:grpSp>
        <p:nvGrpSpPr>
          <p:cNvPr id="334" name="Group 333">
            <a:extLst>
              <a:ext uri="{FF2B5EF4-FFF2-40B4-BE49-F238E27FC236}">
                <a16:creationId xmlns:a16="http://schemas.microsoft.com/office/drawing/2014/main" id="{A56199C5-CDA7-7344-8BF7-5E3E5F573795}"/>
              </a:ext>
            </a:extLst>
          </p:cNvPr>
          <p:cNvGrpSpPr/>
          <p:nvPr userDrawn="1"/>
        </p:nvGrpSpPr>
        <p:grpSpPr>
          <a:xfrm rot="1334456">
            <a:off x="11407980" y="3288556"/>
            <a:ext cx="748800" cy="769076"/>
            <a:chOff x="6260403" y="898972"/>
            <a:chExt cx="748800" cy="769076"/>
          </a:xfrm>
        </p:grpSpPr>
        <p:sp>
          <p:nvSpPr>
            <p:cNvPr id="335" name="Freeform 334">
              <a:extLst>
                <a:ext uri="{FF2B5EF4-FFF2-40B4-BE49-F238E27FC236}">
                  <a16:creationId xmlns:a16="http://schemas.microsoft.com/office/drawing/2014/main" id="{CFAE5967-5E01-D6DF-CB15-D097AA29D182}"/>
                </a:ext>
              </a:extLst>
            </p:cNvPr>
            <p:cNvSpPr/>
            <p:nvPr/>
          </p:nvSpPr>
          <p:spPr>
            <a:xfrm>
              <a:off x="6303831" y="964592"/>
              <a:ext cx="705372" cy="703456"/>
            </a:xfrm>
            <a:custGeom>
              <a:avLst/>
              <a:gdLst>
                <a:gd name="connsiteX0" fmla="*/ 1015109 w 1015108"/>
                <a:gd name="connsiteY0" fmla="*/ 506176 h 1012352"/>
                <a:gd name="connsiteX1" fmla="*/ 507554 w 1015108"/>
                <a:gd name="connsiteY1" fmla="*/ 1012353 h 1012352"/>
                <a:gd name="connsiteX2" fmla="*/ 0 w 1015108"/>
                <a:gd name="connsiteY2" fmla="*/ 506176 h 1012352"/>
                <a:gd name="connsiteX3" fmla="*/ 507554 w 1015108"/>
                <a:gd name="connsiteY3" fmla="*/ 0 h 1012352"/>
                <a:gd name="connsiteX4" fmla="*/ 1015109 w 1015108"/>
                <a:gd name="connsiteY4" fmla="*/ 506176 h 10123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15108" h="1012352">
                  <a:moveTo>
                    <a:pt x="1015109" y="506176"/>
                  </a:moveTo>
                  <a:cubicBezTo>
                    <a:pt x="1015109" y="785730"/>
                    <a:pt x="787869" y="1012353"/>
                    <a:pt x="507554" y="1012353"/>
                  </a:cubicBezTo>
                  <a:cubicBezTo>
                    <a:pt x="227240" y="1012353"/>
                    <a:pt x="0" y="785730"/>
                    <a:pt x="0" y="506176"/>
                  </a:cubicBezTo>
                  <a:cubicBezTo>
                    <a:pt x="0" y="226623"/>
                    <a:pt x="227240" y="0"/>
                    <a:pt x="507554" y="0"/>
                  </a:cubicBezTo>
                  <a:cubicBezTo>
                    <a:pt x="787869" y="0"/>
                    <a:pt x="1015109" y="226623"/>
                    <a:pt x="1015109" y="506176"/>
                  </a:cubicBezTo>
                  <a:close/>
                </a:path>
              </a:pathLst>
            </a:custGeom>
            <a:solidFill>
              <a:srgbClr val="FFFFFF"/>
            </a:solidFill>
            <a:ln w="9441" cap="flat">
              <a:noFill/>
              <a:prstDash val="solid"/>
              <a:miter/>
            </a:ln>
          </p:spPr>
          <p:txBody>
            <a:bodyPr rtlCol="0" anchor="ctr"/>
            <a:lstStyle/>
            <a:p>
              <a:endParaRPr lang="en-GB"/>
            </a:p>
          </p:txBody>
        </p:sp>
        <p:sp>
          <p:nvSpPr>
            <p:cNvPr id="336" name="Freeform 335">
              <a:extLst>
                <a:ext uri="{FF2B5EF4-FFF2-40B4-BE49-F238E27FC236}">
                  <a16:creationId xmlns:a16="http://schemas.microsoft.com/office/drawing/2014/main" id="{EAEE866E-9B0F-052C-50F7-4701CB1CEC8D}"/>
                </a:ext>
              </a:extLst>
            </p:cNvPr>
            <p:cNvSpPr/>
            <p:nvPr/>
          </p:nvSpPr>
          <p:spPr>
            <a:xfrm>
              <a:off x="6260403" y="898972"/>
              <a:ext cx="725113" cy="723143"/>
            </a:xfrm>
            <a:custGeom>
              <a:avLst/>
              <a:gdLst>
                <a:gd name="connsiteX0" fmla="*/ 493427 w 725113"/>
                <a:gd name="connsiteY0" fmla="*/ 574166 h 723143"/>
                <a:gd name="connsiteX1" fmla="*/ 483425 w 725113"/>
                <a:gd name="connsiteY1" fmla="*/ 589182 h 723143"/>
                <a:gd name="connsiteX2" fmla="*/ 365295 w 725113"/>
                <a:gd name="connsiteY2" fmla="*/ 697026 h 723143"/>
                <a:gd name="connsiteX3" fmla="*/ 342912 w 725113"/>
                <a:gd name="connsiteY3" fmla="*/ 710662 h 723143"/>
                <a:gd name="connsiteX4" fmla="*/ 362556 w 725113"/>
                <a:gd name="connsiteY4" fmla="*/ 712643 h 723143"/>
                <a:gd name="connsiteX5" fmla="*/ 559242 w 725113"/>
                <a:gd name="connsiteY5" fmla="*/ 652604 h 723143"/>
                <a:gd name="connsiteX6" fmla="*/ 580081 w 725113"/>
                <a:gd name="connsiteY6" fmla="*/ 635450 h 723143"/>
                <a:gd name="connsiteX7" fmla="*/ 570342 w 725113"/>
                <a:gd name="connsiteY7" fmla="*/ 626578 h 723143"/>
                <a:gd name="connsiteX8" fmla="*/ 514418 w 725113"/>
                <a:gd name="connsiteY8" fmla="*/ 585668 h 723143"/>
                <a:gd name="connsiteX9" fmla="*/ 193723 w 725113"/>
                <a:gd name="connsiteY9" fmla="*/ 546274 h 723143"/>
                <a:gd name="connsiteX10" fmla="*/ 184804 w 725113"/>
                <a:gd name="connsiteY10" fmla="*/ 548937 h 723143"/>
                <a:gd name="connsiteX11" fmla="*/ 110408 w 725113"/>
                <a:gd name="connsiteY11" fmla="*/ 585246 h 723143"/>
                <a:gd name="connsiteX12" fmla="*/ 99438 w 725113"/>
                <a:gd name="connsiteY12" fmla="*/ 592407 h 723143"/>
                <a:gd name="connsiteX13" fmla="*/ 113751 w 725113"/>
                <a:gd name="connsiteY13" fmla="*/ 609701 h 723143"/>
                <a:gd name="connsiteX14" fmla="*/ 291700 w 725113"/>
                <a:gd name="connsiteY14" fmla="*/ 705498 h 723143"/>
                <a:gd name="connsiteX15" fmla="*/ 313657 w 725113"/>
                <a:gd name="connsiteY15" fmla="*/ 707712 h 723143"/>
                <a:gd name="connsiteX16" fmla="*/ 294510 w 725113"/>
                <a:gd name="connsiteY16" fmla="*/ 690064 h 723143"/>
                <a:gd name="connsiteX17" fmla="*/ 199818 w 725113"/>
                <a:gd name="connsiteY17" fmla="*/ 561102 h 723143"/>
                <a:gd name="connsiteX18" fmla="*/ 354010 w 725113"/>
                <a:gd name="connsiteY18" fmla="*/ 527817 h 723143"/>
                <a:gd name="connsiteX19" fmla="*/ 336663 w 725113"/>
                <a:gd name="connsiteY19" fmla="*/ 702227 h 723143"/>
                <a:gd name="connsiteX20" fmla="*/ 359922 w 725113"/>
                <a:gd name="connsiteY20" fmla="*/ 688038 h 723143"/>
                <a:gd name="connsiteX21" fmla="*/ 475125 w 725113"/>
                <a:gd name="connsiteY21" fmla="*/ 582789 h 723143"/>
                <a:gd name="connsiteX22" fmla="*/ 484225 w 725113"/>
                <a:gd name="connsiteY22" fmla="*/ 569125 h 723143"/>
                <a:gd name="connsiteX23" fmla="*/ 473640 w 725113"/>
                <a:gd name="connsiteY23" fmla="*/ 563325 h 723143"/>
                <a:gd name="connsiteX24" fmla="*/ 425241 w 725113"/>
                <a:gd name="connsiteY24" fmla="*/ 543704 h 723143"/>
                <a:gd name="connsiteX25" fmla="*/ 297698 w 725113"/>
                <a:gd name="connsiteY25" fmla="*/ 525055 h 723143"/>
                <a:gd name="connsiteX26" fmla="*/ 237438 w 725113"/>
                <a:gd name="connsiteY26" fmla="*/ 533224 h 723143"/>
                <a:gd name="connsiteX27" fmla="*/ 203764 w 725113"/>
                <a:gd name="connsiteY27" fmla="*/ 543277 h 723143"/>
                <a:gd name="connsiteX28" fmla="*/ 209196 w 725113"/>
                <a:gd name="connsiteY28" fmla="*/ 556495 h 723143"/>
                <a:gd name="connsiteX29" fmla="*/ 322369 w 725113"/>
                <a:gd name="connsiteY29" fmla="*/ 701554 h 723143"/>
                <a:gd name="connsiteX30" fmla="*/ 325892 w 725113"/>
                <a:gd name="connsiteY30" fmla="*/ 704441 h 723143"/>
                <a:gd name="connsiteX31" fmla="*/ 343570 w 725113"/>
                <a:gd name="connsiteY31" fmla="*/ 526702 h 723143"/>
                <a:gd name="connsiteX32" fmla="*/ 568413 w 725113"/>
                <a:gd name="connsiteY32" fmla="*/ 387700 h 723143"/>
                <a:gd name="connsiteX33" fmla="*/ 552266 w 725113"/>
                <a:gd name="connsiteY33" fmla="*/ 462159 h 723143"/>
                <a:gd name="connsiteX34" fmla="*/ 521923 w 725113"/>
                <a:gd name="connsiteY34" fmla="*/ 531387 h 723143"/>
                <a:gd name="connsiteX35" fmla="*/ 499214 w 725113"/>
                <a:gd name="connsiteY35" fmla="*/ 565479 h 723143"/>
                <a:gd name="connsiteX36" fmla="*/ 520157 w 725113"/>
                <a:gd name="connsiteY36" fmla="*/ 576969 h 723143"/>
                <a:gd name="connsiteX37" fmla="*/ 577588 w 725113"/>
                <a:gd name="connsiteY37" fmla="*/ 619043 h 723143"/>
                <a:gd name="connsiteX38" fmla="*/ 588223 w 725113"/>
                <a:gd name="connsiteY38" fmla="*/ 628747 h 723143"/>
                <a:gd name="connsiteX39" fmla="*/ 611362 w 725113"/>
                <a:gd name="connsiteY39" fmla="*/ 609701 h 723143"/>
                <a:gd name="connsiteX40" fmla="*/ 707420 w 725113"/>
                <a:gd name="connsiteY40" fmla="*/ 432236 h 723143"/>
                <a:gd name="connsiteX41" fmla="*/ 710503 w 725113"/>
                <a:gd name="connsiteY41" fmla="*/ 401832 h 723143"/>
                <a:gd name="connsiteX42" fmla="*/ 369910 w 725113"/>
                <a:gd name="connsiteY42" fmla="*/ 367957 h 723143"/>
                <a:gd name="connsiteX43" fmla="*/ 355046 w 725113"/>
                <a:gd name="connsiteY43" fmla="*/ 517402 h 723143"/>
                <a:gd name="connsiteX44" fmla="*/ 428553 w 725113"/>
                <a:gd name="connsiteY44" fmla="*/ 533809 h 723143"/>
                <a:gd name="connsiteX45" fmla="*/ 478271 w 725113"/>
                <a:gd name="connsiteY45" fmla="*/ 553989 h 723143"/>
                <a:gd name="connsiteX46" fmla="*/ 490015 w 725113"/>
                <a:gd name="connsiteY46" fmla="*/ 560432 h 723143"/>
                <a:gd name="connsiteX47" fmla="*/ 512663 w 725113"/>
                <a:gd name="connsiteY47" fmla="*/ 526423 h 723143"/>
                <a:gd name="connsiteX48" fmla="*/ 542247 w 725113"/>
                <a:gd name="connsiteY48" fmla="*/ 458927 h 723143"/>
                <a:gd name="connsiteX49" fmla="*/ 557921 w 725113"/>
                <a:gd name="connsiteY49" fmla="*/ 386657 h 723143"/>
                <a:gd name="connsiteX50" fmla="*/ 166514 w 725113"/>
                <a:gd name="connsiteY50" fmla="*/ 347727 h 723143"/>
                <a:gd name="connsiteX51" fmla="*/ 167690 w 725113"/>
                <a:gd name="connsiteY51" fmla="*/ 421818 h 723143"/>
                <a:gd name="connsiteX52" fmla="*/ 183448 w 725113"/>
                <a:gd name="connsiteY52" fmla="*/ 493838 h 723143"/>
                <a:gd name="connsiteX53" fmla="*/ 199719 w 725113"/>
                <a:gd name="connsiteY53" fmla="*/ 533433 h 723143"/>
                <a:gd name="connsiteX54" fmla="*/ 218134 w 725113"/>
                <a:gd name="connsiteY54" fmla="*/ 527247 h 723143"/>
                <a:gd name="connsiteX55" fmla="*/ 271734 w 725113"/>
                <a:gd name="connsiteY55" fmla="*/ 516739 h 723143"/>
                <a:gd name="connsiteX56" fmla="*/ 344576 w 725113"/>
                <a:gd name="connsiteY56" fmla="*/ 516581 h 723143"/>
                <a:gd name="connsiteX57" fmla="*/ 359462 w 725113"/>
                <a:gd name="connsiteY57" fmla="*/ 366918 h 723143"/>
                <a:gd name="connsiteX58" fmla="*/ 13475 w 725113"/>
                <a:gd name="connsiteY58" fmla="*/ 332506 h 723143"/>
                <a:gd name="connsiteX59" fmla="*/ 10528 w 725113"/>
                <a:gd name="connsiteY59" fmla="*/ 361571 h 723143"/>
                <a:gd name="connsiteX60" fmla="*/ 70731 w 725113"/>
                <a:gd name="connsiteY60" fmla="*/ 557723 h 723143"/>
                <a:gd name="connsiteX61" fmla="*/ 92724 w 725113"/>
                <a:gd name="connsiteY61" fmla="*/ 584295 h 723143"/>
                <a:gd name="connsiteX62" fmla="*/ 104552 w 725113"/>
                <a:gd name="connsiteY62" fmla="*/ 576567 h 723143"/>
                <a:gd name="connsiteX63" fmla="*/ 171406 w 725113"/>
                <a:gd name="connsiteY63" fmla="*/ 542944 h 723143"/>
                <a:gd name="connsiteX64" fmla="*/ 189813 w 725113"/>
                <a:gd name="connsiteY64" fmla="*/ 536761 h 723143"/>
                <a:gd name="connsiteX65" fmla="*/ 173412 w 725113"/>
                <a:gd name="connsiteY65" fmla="*/ 496857 h 723143"/>
                <a:gd name="connsiteX66" fmla="*/ 157255 w 725113"/>
                <a:gd name="connsiteY66" fmla="*/ 422993 h 723143"/>
                <a:gd name="connsiteX67" fmla="*/ 156050 w 725113"/>
                <a:gd name="connsiteY67" fmla="*/ 346686 h 723143"/>
                <a:gd name="connsiteX68" fmla="*/ 532275 w 725113"/>
                <a:gd name="connsiteY68" fmla="*/ 199699 h 723143"/>
                <a:gd name="connsiteX69" fmla="*/ 504401 w 725113"/>
                <a:gd name="connsiteY69" fmla="*/ 208807 h 723143"/>
                <a:gd name="connsiteX70" fmla="*/ 411972 w 725113"/>
                <a:gd name="connsiteY70" fmla="*/ 219698 h 723143"/>
                <a:gd name="connsiteX71" fmla="*/ 411906 w 725113"/>
                <a:gd name="connsiteY71" fmla="*/ 219698 h 723143"/>
                <a:gd name="connsiteX72" fmla="*/ 384762 w 725113"/>
                <a:gd name="connsiteY72" fmla="*/ 218629 h 723143"/>
                <a:gd name="connsiteX73" fmla="*/ 370952 w 725113"/>
                <a:gd name="connsiteY73" fmla="*/ 357481 h 723143"/>
                <a:gd name="connsiteX74" fmla="*/ 559332 w 725113"/>
                <a:gd name="connsiteY74" fmla="*/ 376217 h 723143"/>
                <a:gd name="connsiteX75" fmla="*/ 558078 w 725113"/>
                <a:gd name="connsiteY75" fmla="*/ 297386 h 723143"/>
                <a:gd name="connsiteX76" fmla="*/ 536634 w 725113"/>
                <a:gd name="connsiteY76" fmla="*/ 208801 h 723143"/>
                <a:gd name="connsiteX77" fmla="*/ 230139 w 725113"/>
                <a:gd name="connsiteY77" fmla="*/ 166623 h 723143"/>
                <a:gd name="connsiteX78" fmla="*/ 184180 w 725113"/>
                <a:gd name="connsiteY78" fmla="*/ 260258 h 723143"/>
                <a:gd name="connsiteX79" fmla="*/ 167487 w 725113"/>
                <a:gd name="connsiteY79" fmla="*/ 337244 h 723143"/>
                <a:gd name="connsiteX80" fmla="*/ 360504 w 725113"/>
                <a:gd name="connsiteY80" fmla="*/ 356442 h 723143"/>
                <a:gd name="connsiteX81" fmla="*/ 374346 w 725113"/>
                <a:gd name="connsiteY81" fmla="*/ 217273 h 723143"/>
                <a:gd name="connsiteX82" fmla="*/ 328633 w 725113"/>
                <a:gd name="connsiteY82" fmla="*/ 209747 h 723143"/>
                <a:gd name="connsiteX83" fmla="*/ 280586 w 725113"/>
                <a:gd name="connsiteY83" fmla="*/ 194006 h 723143"/>
                <a:gd name="connsiteX84" fmla="*/ 642643 w 725113"/>
                <a:gd name="connsiteY84" fmla="*/ 150673 h 723143"/>
                <a:gd name="connsiteX85" fmla="*/ 639868 w 725113"/>
                <a:gd name="connsiteY85" fmla="*/ 152539 h 723143"/>
                <a:gd name="connsiteX86" fmla="*/ 577910 w 725113"/>
                <a:gd name="connsiteY86" fmla="*/ 184788 h 723143"/>
                <a:gd name="connsiteX87" fmla="*/ 542269 w 725113"/>
                <a:gd name="connsiteY87" fmla="*/ 196434 h 723143"/>
                <a:gd name="connsiteX88" fmla="*/ 546537 w 725113"/>
                <a:gd name="connsiteY88" fmla="*/ 205349 h 723143"/>
                <a:gd name="connsiteX89" fmla="*/ 568516 w 725113"/>
                <a:gd name="connsiteY89" fmla="*/ 296209 h 723143"/>
                <a:gd name="connsiteX90" fmla="*/ 569796 w 725113"/>
                <a:gd name="connsiteY90" fmla="*/ 377258 h 723143"/>
                <a:gd name="connsiteX91" fmla="*/ 711565 w 725113"/>
                <a:gd name="connsiteY91" fmla="*/ 391358 h 723143"/>
                <a:gd name="connsiteX92" fmla="*/ 714585 w 725113"/>
                <a:gd name="connsiteY92" fmla="*/ 361571 h 723143"/>
                <a:gd name="connsiteX93" fmla="*/ 667878 w 725113"/>
                <a:gd name="connsiteY93" fmla="*/ 186961 h 723143"/>
                <a:gd name="connsiteX94" fmla="*/ 135113 w 725113"/>
                <a:gd name="connsiteY94" fmla="*/ 94322 h 723143"/>
                <a:gd name="connsiteX95" fmla="*/ 96476 w 725113"/>
                <a:gd name="connsiteY95" fmla="*/ 131947 h 723143"/>
                <a:gd name="connsiteX96" fmla="*/ 17692 w 725113"/>
                <a:gd name="connsiteY96" fmla="*/ 290907 h 723143"/>
                <a:gd name="connsiteX97" fmla="*/ 14537 w 725113"/>
                <a:gd name="connsiteY97" fmla="*/ 322032 h 723143"/>
                <a:gd name="connsiteX98" fmla="*/ 157060 w 725113"/>
                <a:gd name="connsiteY98" fmla="*/ 336207 h 723143"/>
                <a:gd name="connsiteX99" fmla="*/ 174224 w 725113"/>
                <a:gd name="connsiteY99" fmla="*/ 257045 h 723143"/>
                <a:gd name="connsiteX100" fmla="*/ 213598 w 725113"/>
                <a:gd name="connsiteY100" fmla="*/ 172308 h 723143"/>
                <a:gd name="connsiteX101" fmla="*/ 221420 w 725113"/>
                <a:gd name="connsiteY101" fmla="*/ 161891 h 723143"/>
                <a:gd name="connsiteX102" fmla="*/ 202416 w 725113"/>
                <a:gd name="connsiteY102" fmla="*/ 151575 h 723143"/>
                <a:gd name="connsiteX103" fmla="*/ 138436 w 725113"/>
                <a:gd name="connsiteY103" fmla="*/ 97916 h 723143"/>
                <a:gd name="connsiteX104" fmla="*/ 404633 w 725113"/>
                <a:gd name="connsiteY104" fmla="*/ 18844 h 723143"/>
                <a:gd name="connsiteX105" fmla="*/ 385815 w 725113"/>
                <a:gd name="connsiteY105" fmla="*/ 208046 h 723143"/>
                <a:gd name="connsiteX106" fmla="*/ 435130 w 725113"/>
                <a:gd name="connsiteY106" fmla="*/ 208495 h 723143"/>
                <a:gd name="connsiteX107" fmla="*/ 483438 w 725113"/>
                <a:gd name="connsiteY107" fmla="*/ 202519 h 723143"/>
                <a:gd name="connsiteX108" fmla="*/ 527500 w 725113"/>
                <a:gd name="connsiteY108" fmla="*/ 189729 h 723143"/>
                <a:gd name="connsiteX109" fmla="*/ 501328 w 725113"/>
                <a:gd name="connsiteY109" fmla="*/ 135079 h 723143"/>
                <a:gd name="connsiteX110" fmla="*/ 424193 w 725113"/>
                <a:gd name="connsiteY110" fmla="*/ 36887 h 723143"/>
                <a:gd name="connsiteX111" fmla="*/ 417019 w 725113"/>
                <a:gd name="connsiteY111" fmla="*/ 15992 h 723143"/>
                <a:gd name="connsiteX112" fmla="*/ 431260 w 725113"/>
                <a:gd name="connsiteY112" fmla="*/ 29113 h 723143"/>
                <a:gd name="connsiteX113" fmla="*/ 510344 w 725113"/>
                <a:gd name="connsiteY113" fmla="*/ 129755 h 723143"/>
                <a:gd name="connsiteX114" fmla="*/ 537649 w 725113"/>
                <a:gd name="connsiteY114" fmla="*/ 186783 h 723143"/>
                <a:gd name="connsiteX115" fmla="*/ 564331 w 725113"/>
                <a:gd name="connsiteY115" fmla="*/ 179038 h 723143"/>
                <a:gd name="connsiteX116" fmla="*/ 633128 w 725113"/>
                <a:gd name="connsiteY116" fmla="*/ 144349 h 723143"/>
                <a:gd name="connsiteX117" fmla="*/ 636625 w 725113"/>
                <a:gd name="connsiteY117" fmla="*/ 142019 h 723143"/>
                <a:gd name="connsiteX118" fmla="*/ 634098 w 725113"/>
                <a:gd name="connsiteY118" fmla="*/ 138386 h 723143"/>
                <a:gd name="connsiteX119" fmla="*/ 433413 w 725113"/>
                <a:gd name="connsiteY119" fmla="*/ 17645 h 723143"/>
                <a:gd name="connsiteX120" fmla="*/ 394527 w 725113"/>
                <a:gd name="connsiteY120" fmla="*/ 14368 h 723143"/>
                <a:gd name="connsiteX121" fmla="*/ 390722 w 725113"/>
                <a:gd name="connsiteY121" fmla="*/ 16389 h 723143"/>
                <a:gd name="connsiteX122" fmla="*/ 292281 w 725113"/>
                <a:gd name="connsiteY122" fmla="*/ 90860 h 723143"/>
                <a:gd name="connsiteX123" fmla="*/ 236130 w 725113"/>
                <a:gd name="connsiteY123" fmla="*/ 158041 h 723143"/>
                <a:gd name="connsiteX124" fmla="*/ 284412 w 725113"/>
                <a:gd name="connsiteY124" fmla="*/ 184238 h 723143"/>
                <a:gd name="connsiteX125" fmla="*/ 331059 w 725113"/>
                <a:gd name="connsiteY125" fmla="*/ 199516 h 723143"/>
                <a:gd name="connsiteX126" fmla="*/ 375387 w 725113"/>
                <a:gd name="connsiteY126" fmla="*/ 206806 h 723143"/>
                <a:gd name="connsiteX127" fmla="*/ 362556 w 725113"/>
                <a:gd name="connsiteY127" fmla="*/ 10499 h 723143"/>
                <a:gd name="connsiteX128" fmla="*/ 187470 w 725113"/>
                <a:gd name="connsiteY128" fmla="*/ 57080 h 723143"/>
                <a:gd name="connsiteX129" fmla="*/ 143242 w 725113"/>
                <a:gd name="connsiteY129" fmla="*/ 87669 h 723143"/>
                <a:gd name="connsiteX130" fmla="*/ 146273 w 725113"/>
                <a:gd name="connsiteY130" fmla="*/ 90931 h 723143"/>
                <a:gd name="connsiteX131" fmla="*/ 208478 w 725113"/>
                <a:gd name="connsiteY131" fmla="*/ 143037 h 723143"/>
                <a:gd name="connsiteX132" fmla="*/ 227733 w 725113"/>
                <a:gd name="connsiteY132" fmla="*/ 153484 h 723143"/>
                <a:gd name="connsiteX133" fmla="*/ 263902 w 725113"/>
                <a:gd name="connsiteY133" fmla="*/ 105316 h 723143"/>
                <a:gd name="connsiteX134" fmla="*/ 361142 w 725113"/>
                <a:gd name="connsiteY134" fmla="*/ 22178 h 723143"/>
                <a:gd name="connsiteX135" fmla="*/ 377786 w 725113"/>
                <a:gd name="connsiteY135" fmla="*/ 12035 h 723143"/>
                <a:gd name="connsiteX136" fmla="*/ 362556 w 725113"/>
                <a:gd name="connsiteY136" fmla="*/ 0 h 723143"/>
                <a:gd name="connsiteX137" fmla="*/ 393388 w 725113"/>
                <a:gd name="connsiteY137" fmla="*/ 3109 h 723143"/>
                <a:gd name="connsiteX138" fmla="*/ 395784 w 725113"/>
                <a:gd name="connsiteY138" fmla="*/ 1837 h 723143"/>
                <a:gd name="connsiteX139" fmla="*/ 396548 w 725113"/>
                <a:gd name="connsiteY139" fmla="*/ 3428 h 723143"/>
                <a:gd name="connsiteX140" fmla="*/ 400170 w 725113"/>
                <a:gd name="connsiteY140" fmla="*/ 3793 h 723143"/>
                <a:gd name="connsiteX141" fmla="*/ 401246 w 725113"/>
                <a:gd name="connsiteY141" fmla="*/ 2362 h 723143"/>
                <a:gd name="connsiteX142" fmla="*/ 403397 w 725113"/>
                <a:gd name="connsiteY142" fmla="*/ 4119 h 723143"/>
                <a:gd name="connsiteX143" fmla="*/ 435528 w 725113"/>
                <a:gd name="connsiteY143" fmla="*/ 7360 h 723143"/>
                <a:gd name="connsiteX144" fmla="*/ 725113 w 725113"/>
                <a:gd name="connsiteY144" fmla="*/ 361571 h 723143"/>
                <a:gd name="connsiteX145" fmla="*/ 721987 w 725113"/>
                <a:gd name="connsiteY145" fmla="*/ 392395 h 723143"/>
                <a:gd name="connsiteX146" fmla="*/ 722058 w 725113"/>
                <a:gd name="connsiteY146" fmla="*/ 392402 h 723143"/>
                <a:gd name="connsiteX147" fmla="*/ 721016 w 725113"/>
                <a:gd name="connsiteY147" fmla="*/ 402878 h 723143"/>
                <a:gd name="connsiteX148" fmla="*/ 720925 w 725113"/>
                <a:gd name="connsiteY148" fmla="*/ 402869 h 723143"/>
                <a:gd name="connsiteX149" fmla="*/ 717733 w 725113"/>
                <a:gd name="connsiteY149" fmla="*/ 434345 h 723143"/>
                <a:gd name="connsiteX150" fmla="*/ 618797 w 725113"/>
                <a:gd name="connsiteY150" fmla="*/ 617116 h 723143"/>
                <a:gd name="connsiteX151" fmla="*/ 588322 w 725113"/>
                <a:gd name="connsiteY151" fmla="*/ 642203 h 723143"/>
                <a:gd name="connsiteX152" fmla="*/ 587656 w 725113"/>
                <a:gd name="connsiteY152" fmla="*/ 642821 h 723143"/>
                <a:gd name="connsiteX153" fmla="*/ 587656 w 725113"/>
                <a:gd name="connsiteY153" fmla="*/ 642756 h 723143"/>
                <a:gd name="connsiteX154" fmla="*/ 587653 w 725113"/>
                <a:gd name="connsiteY154" fmla="*/ 642753 h 723143"/>
                <a:gd name="connsiteX155" fmla="*/ 565118 w 725113"/>
                <a:gd name="connsiteY155" fmla="*/ 661304 h 723143"/>
                <a:gd name="connsiteX156" fmla="*/ 362556 w 725113"/>
                <a:gd name="connsiteY156" fmla="*/ 723143 h 723143"/>
                <a:gd name="connsiteX157" fmla="*/ 106316 w 725113"/>
                <a:gd name="connsiteY157" fmla="*/ 617116 h 723143"/>
                <a:gd name="connsiteX158" fmla="*/ 90783 w 725113"/>
                <a:gd name="connsiteY158" fmla="*/ 598349 h 723143"/>
                <a:gd name="connsiteX159" fmla="*/ 89356 w 725113"/>
                <a:gd name="connsiteY159" fmla="*/ 599380 h 723143"/>
                <a:gd name="connsiteX160" fmla="*/ 82907 w 725113"/>
                <a:gd name="connsiteY160" fmla="*/ 591112 h 723143"/>
                <a:gd name="connsiteX161" fmla="*/ 84087 w 725113"/>
                <a:gd name="connsiteY161" fmla="*/ 590259 h 723143"/>
                <a:gd name="connsiteX162" fmla="*/ 62007 w 725113"/>
                <a:gd name="connsiteY162" fmla="*/ 563583 h 723143"/>
                <a:gd name="connsiteX163" fmla="*/ 0 w 725113"/>
                <a:gd name="connsiteY163" fmla="*/ 361571 h 723143"/>
                <a:gd name="connsiteX164" fmla="*/ 362556 w 725113"/>
                <a:gd name="connsiteY164" fmla="*/ 0 h 7231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Lst>
              <a:rect l="l" t="t" r="r" b="b"/>
              <a:pathLst>
                <a:path w="725113" h="723143">
                  <a:moveTo>
                    <a:pt x="493427" y="574166"/>
                  </a:moveTo>
                  <a:lnTo>
                    <a:pt x="483425" y="589182"/>
                  </a:lnTo>
                  <a:cubicBezTo>
                    <a:pt x="442392" y="641362"/>
                    <a:pt x="396071" y="676851"/>
                    <a:pt x="365295" y="697026"/>
                  </a:cubicBezTo>
                  <a:lnTo>
                    <a:pt x="342912" y="710662"/>
                  </a:lnTo>
                  <a:lnTo>
                    <a:pt x="362556" y="712643"/>
                  </a:lnTo>
                  <a:cubicBezTo>
                    <a:pt x="435347" y="712643"/>
                    <a:pt x="503049" y="690496"/>
                    <a:pt x="559242" y="652604"/>
                  </a:cubicBezTo>
                  <a:lnTo>
                    <a:pt x="580081" y="635450"/>
                  </a:lnTo>
                  <a:lnTo>
                    <a:pt x="570342" y="626578"/>
                  </a:lnTo>
                  <a:cubicBezTo>
                    <a:pt x="557858" y="615770"/>
                    <a:pt x="538909" y="600806"/>
                    <a:pt x="514418" y="585668"/>
                  </a:cubicBezTo>
                  <a:close/>
                  <a:moveTo>
                    <a:pt x="193723" y="546274"/>
                  </a:moveTo>
                  <a:lnTo>
                    <a:pt x="184804" y="548937"/>
                  </a:lnTo>
                  <a:cubicBezTo>
                    <a:pt x="152700" y="560942"/>
                    <a:pt x="127014" y="575017"/>
                    <a:pt x="110408" y="585246"/>
                  </a:cubicBezTo>
                  <a:lnTo>
                    <a:pt x="99438" y="592407"/>
                  </a:lnTo>
                  <a:lnTo>
                    <a:pt x="113751" y="609701"/>
                  </a:lnTo>
                  <a:cubicBezTo>
                    <a:pt x="161559" y="657378"/>
                    <a:pt x="223015" y="691445"/>
                    <a:pt x="291700" y="705498"/>
                  </a:cubicBezTo>
                  <a:lnTo>
                    <a:pt x="313657" y="707712"/>
                  </a:lnTo>
                  <a:lnTo>
                    <a:pt x="294510" y="690064"/>
                  </a:lnTo>
                  <a:cubicBezTo>
                    <a:pt x="268280" y="664230"/>
                    <a:pt x="229814" y="620335"/>
                    <a:pt x="199818" y="561102"/>
                  </a:cubicBezTo>
                  <a:close/>
                  <a:moveTo>
                    <a:pt x="354010" y="527817"/>
                  </a:moveTo>
                  <a:lnTo>
                    <a:pt x="336663" y="702227"/>
                  </a:lnTo>
                  <a:lnTo>
                    <a:pt x="359922" y="688038"/>
                  </a:lnTo>
                  <a:cubicBezTo>
                    <a:pt x="389942" y="668334"/>
                    <a:pt x="435114" y="633689"/>
                    <a:pt x="475125" y="582789"/>
                  </a:cubicBezTo>
                  <a:lnTo>
                    <a:pt x="484225" y="569125"/>
                  </a:lnTo>
                  <a:lnTo>
                    <a:pt x="473640" y="563325"/>
                  </a:lnTo>
                  <a:cubicBezTo>
                    <a:pt x="458738" y="556165"/>
                    <a:pt x="442567" y="549459"/>
                    <a:pt x="425241" y="543704"/>
                  </a:cubicBezTo>
                  <a:close/>
                  <a:moveTo>
                    <a:pt x="297698" y="525055"/>
                  </a:moveTo>
                  <a:cubicBezTo>
                    <a:pt x="276562" y="526027"/>
                    <a:pt x="256365" y="528997"/>
                    <a:pt x="237438" y="533224"/>
                  </a:cubicBezTo>
                  <a:lnTo>
                    <a:pt x="203764" y="543277"/>
                  </a:lnTo>
                  <a:lnTo>
                    <a:pt x="209196" y="556495"/>
                  </a:lnTo>
                  <a:cubicBezTo>
                    <a:pt x="248194" y="633530"/>
                    <a:pt x="301869" y="684005"/>
                    <a:pt x="322369" y="701554"/>
                  </a:cubicBezTo>
                  <a:lnTo>
                    <a:pt x="325892" y="704441"/>
                  </a:lnTo>
                  <a:lnTo>
                    <a:pt x="343570" y="526702"/>
                  </a:lnTo>
                  <a:close/>
                  <a:moveTo>
                    <a:pt x="568413" y="387700"/>
                  </a:moveTo>
                  <a:lnTo>
                    <a:pt x="552266" y="462159"/>
                  </a:lnTo>
                  <a:cubicBezTo>
                    <a:pt x="544025" y="487174"/>
                    <a:pt x="533654" y="510233"/>
                    <a:pt x="521923" y="531387"/>
                  </a:cubicBezTo>
                  <a:lnTo>
                    <a:pt x="499214" y="565479"/>
                  </a:lnTo>
                  <a:lnTo>
                    <a:pt x="520157" y="576969"/>
                  </a:lnTo>
                  <a:cubicBezTo>
                    <a:pt x="545312" y="592539"/>
                    <a:pt x="564771" y="607929"/>
                    <a:pt x="577588" y="619043"/>
                  </a:cubicBezTo>
                  <a:lnTo>
                    <a:pt x="588223" y="628747"/>
                  </a:lnTo>
                  <a:lnTo>
                    <a:pt x="611362" y="609701"/>
                  </a:lnTo>
                  <a:cubicBezTo>
                    <a:pt x="659169" y="562023"/>
                    <a:pt x="693329" y="500734"/>
                    <a:pt x="707420" y="432236"/>
                  </a:cubicBezTo>
                  <a:lnTo>
                    <a:pt x="710503" y="401832"/>
                  </a:lnTo>
                  <a:close/>
                  <a:moveTo>
                    <a:pt x="369910" y="367957"/>
                  </a:moveTo>
                  <a:lnTo>
                    <a:pt x="355046" y="517402"/>
                  </a:lnTo>
                  <a:lnTo>
                    <a:pt x="428553" y="533809"/>
                  </a:lnTo>
                  <a:cubicBezTo>
                    <a:pt x="446352" y="539728"/>
                    <a:pt x="462965" y="546625"/>
                    <a:pt x="478271" y="553989"/>
                  </a:cubicBezTo>
                  <a:lnTo>
                    <a:pt x="490015" y="560432"/>
                  </a:lnTo>
                  <a:lnTo>
                    <a:pt x="512663" y="526423"/>
                  </a:lnTo>
                  <a:cubicBezTo>
                    <a:pt x="524101" y="505795"/>
                    <a:pt x="534213" y="483313"/>
                    <a:pt x="542247" y="458927"/>
                  </a:cubicBezTo>
                  <a:lnTo>
                    <a:pt x="557921" y="386657"/>
                  </a:lnTo>
                  <a:close/>
                  <a:moveTo>
                    <a:pt x="166514" y="347727"/>
                  </a:moveTo>
                  <a:lnTo>
                    <a:pt x="167690" y="421818"/>
                  </a:lnTo>
                  <a:cubicBezTo>
                    <a:pt x="170779" y="447319"/>
                    <a:pt x="176281" y="471359"/>
                    <a:pt x="183448" y="493838"/>
                  </a:cubicBezTo>
                  <a:lnTo>
                    <a:pt x="199719" y="533433"/>
                  </a:lnTo>
                  <a:lnTo>
                    <a:pt x="218134" y="527247"/>
                  </a:lnTo>
                  <a:cubicBezTo>
                    <a:pt x="234938" y="522694"/>
                    <a:pt x="252888" y="519006"/>
                    <a:pt x="271734" y="516739"/>
                  </a:cubicBezTo>
                  <a:lnTo>
                    <a:pt x="344576" y="516581"/>
                  </a:lnTo>
                  <a:lnTo>
                    <a:pt x="359462" y="366918"/>
                  </a:lnTo>
                  <a:close/>
                  <a:moveTo>
                    <a:pt x="13475" y="332506"/>
                  </a:moveTo>
                  <a:lnTo>
                    <a:pt x="10528" y="361571"/>
                  </a:lnTo>
                  <a:cubicBezTo>
                    <a:pt x="10528" y="434164"/>
                    <a:pt x="32735" y="501682"/>
                    <a:pt x="70731" y="557723"/>
                  </a:cubicBezTo>
                  <a:lnTo>
                    <a:pt x="92724" y="584295"/>
                  </a:lnTo>
                  <a:lnTo>
                    <a:pt x="104552" y="576567"/>
                  </a:lnTo>
                  <a:cubicBezTo>
                    <a:pt x="119928" y="567088"/>
                    <a:pt x="142877" y="554398"/>
                    <a:pt x="171406" y="542944"/>
                  </a:cubicBezTo>
                  <a:lnTo>
                    <a:pt x="189813" y="536761"/>
                  </a:lnTo>
                  <a:lnTo>
                    <a:pt x="173412" y="496857"/>
                  </a:lnTo>
                  <a:cubicBezTo>
                    <a:pt x="166063" y="473806"/>
                    <a:pt x="160421" y="449150"/>
                    <a:pt x="157255" y="422993"/>
                  </a:cubicBezTo>
                  <a:lnTo>
                    <a:pt x="156050" y="346686"/>
                  </a:lnTo>
                  <a:close/>
                  <a:moveTo>
                    <a:pt x="532275" y="199699"/>
                  </a:moveTo>
                  <a:lnTo>
                    <a:pt x="504401" y="208807"/>
                  </a:lnTo>
                  <a:cubicBezTo>
                    <a:pt x="476418" y="215346"/>
                    <a:pt x="445283" y="219698"/>
                    <a:pt x="411972" y="219698"/>
                  </a:cubicBezTo>
                  <a:lnTo>
                    <a:pt x="411906" y="219698"/>
                  </a:lnTo>
                  <a:lnTo>
                    <a:pt x="384762" y="218629"/>
                  </a:lnTo>
                  <a:lnTo>
                    <a:pt x="370952" y="357481"/>
                  </a:lnTo>
                  <a:lnTo>
                    <a:pt x="559332" y="376217"/>
                  </a:lnTo>
                  <a:lnTo>
                    <a:pt x="558078" y="297386"/>
                  </a:lnTo>
                  <a:cubicBezTo>
                    <a:pt x="554214" y="265510"/>
                    <a:pt x="546579" y="235917"/>
                    <a:pt x="536634" y="208801"/>
                  </a:cubicBezTo>
                  <a:close/>
                  <a:moveTo>
                    <a:pt x="230139" y="166623"/>
                  </a:moveTo>
                  <a:lnTo>
                    <a:pt x="184180" y="260258"/>
                  </a:lnTo>
                  <a:lnTo>
                    <a:pt x="167487" y="337244"/>
                  </a:lnTo>
                  <a:lnTo>
                    <a:pt x="360504" y="356442"/>
                  </a:lnTo>
                  <a:lnTo>
                    <a:pt x="374346" y="217273"/>
                  </a:lnTo>
                  <a:lnTo>
                    <a:pt x="328633" y="209747"/>
                  </a:lnTo>
                  <a:cubicBezTo>
                    <a:pt x="311716" y="205523"/>
                    <a:pt x="295669" y="200138"/>
                    <a:pt x="280586" y="194006"/>
                  </a:cubicBezTo>
                  <a:close/>
                  <a:moveTo>
                    <a:pt x="642643" y="150673"/>
                  </a:moveTo>
                  <a:lnTo>
                    <a:pt x="639868" y="152539"/>
                  </a:lnTo>
                  <a:cubicBezTo>
                    <a:pt x="630710" y="158476"/>
                    <a:pt x="608958" y="171660"/>
                    <a:pt x="577910" y="184788"/>
                  </a:cubicBezTo>
                  <a:lnTo>
                    <a:pt x="542269" y="196434"/>
                  </a:lnTo>
                  <a:lnTo>
                    <a:pt x="546537" y="205349"/>
                  </a:lnTo>
                  <a:cubicBezTo>
                    <a:pt x="556732" y="233157"/>
                    <a:pt x="564557" y="263510"/>
                    <a:pt x="568516" y="296209"/>
                  </a:cubicBezTo>
                  <a:lnTo>
                    <a:pt x="569796" y="377258"/>
                  </a:lnTo>
                  <a:lnTo>
                    <a:pt x="711565" y="391358"/>
                  </a:lnTo>
                  <a:lnTo>
                    <a:pt x="714585" y="361571"/>
                  </a:lnTo>
                  <a:cubicBezTo>
                    <a:pt x="714585" y="298052"/>
                    <a:pt x="697582" y="238419"/>
                    <a:pt x="667878" y="186961"/>
                  </a:cubicBezTo>
                  <a:close/>
                  <a:moveTo>
                    <a:pt x="135113" y="94322"/>
                  </a:moveTo>
                  <a:lnTo>
                    <a:pt x="96476" y="131947"/>
                  </a:lnTo>
                  <a:cubicBezTo>
                    <a:pt x="57717" y="176555"/>
                    <a:pt x="30022" y="230971"/>
                    <a:pt x="17692" y="290907"/>
                  </a:cubicBezTo>
                  <a:lnTo>
                    <a:pt x="14537" y="322032"/>
                  </a:lnTo>
                  <a:lnTo>
                    <a:pt x="157060" y="336207"/>
                  </a:lnTo>
                  <a:lnTo>
                    <a:pt x="174224" y="257045"/>
                  </a:lnTo>
                  <a:cubicBezTo>
                    <a:pt x="184523" y="225775"/>
                    <a:pt x="198150" y="197563"/>
                    <a:pt x="213598" y="172308"/>
                  </a:cubicBezTo>
                  <a:lnTo>
                    <a:pt x="221420" y="161891"/>
                  </a:lnTo>
                  <a:lnTo>
                    <a:pt x="202416" y="151575"/>
                  </a:lnTo>
                  <a:cubicBezTo>
                    <a:pt x="169870" y="129201"/>
                    <a:pt x="147696" y="107578"/>
                    <a:pt x="138436" y="97916"/>
                  </a:cubicBezTo>
                  <a:close/>
                  <a:moveTo>
                    <a:pt x="404633" y="18844"/>
                  </a:moveTo>
                  <a:lnTo>
                    <a:pt x="385815" y="208046"/>
                  </a:lnTo>
                  <a:lnTo>
                    <a:pt x="435130" y="208495"/>
                  </a:lnTo>
                  <a:cubicBezTo>
                    <a:pt x="451959" y="207470"/>
                    <a:pt x="468111" y="205369"/>
                    <a:pt x="483438" y="202519"/>
                  </a:cubicBezTo>
                  <a:lnTo>
                    <a:pt x="527500" y="189729"/>
                  </a:lnTo>
                  <a:lnTo>
                    <a:pt x="501328" y="135079"/>
                  </a:lnTo>
                  <a:cubicBezTo>
                    <a:pt x="475119" y="91144"/>
                    <a:pt x="445511" y="57896"/>
                    <a:pt x="424193" y="36887"/>
                  </a:cubicBezTo>
                  <a:close/>
                  <a:moveTo>
                    <a:pt x="417019" y="15992"/>
                  </a:moveTo>
                  <a:lnTo>
                    <a:pt x="431260" y="29113"/>
                  </a:lnTo>
                  <a:cubicBezTo>
                    <a:pt x="453119" y="50637"/>
                    <a:pt x="483475" y="84712"/>
                    <a:pt x="510344" y="129755"/>
                  </a:cubicBezTo>
                  <a:lnTo>
                    <a:pt x="537649" y="186783"/>
                  </a:lnTo>
                  <a:lnTo>
                    <a:pt x="564331" y="179038"/>
                  </a:lnTo>
                  <a:cubicBezTo>
                    <a:pt x="598654" y="165411"/>
                    <a:pt x="622909" y="150913"/>
                    <a:pt x="633128" y="144349"/>
                  </a:cubicBezTo>
                  <a:lnTo>
                    <a:pt x="636625" y="142019"/>
                  </a:lnTo>
                  <a:lnTo>
                    <a:pt x="634098" y="138386"/>
                  </a:lnTo>
                  <a:cubicBezTo>
                    <a:pt x="583839" y="77676"/>
                    <a:pt x="513546" y="34040"/>
                    <a:pt x="433413" y="17645"/>
                  </a:cubicBezTo>
                  <a:close/>
                  <a:moveTo>
                    <a:pt x="394527" y="14368"/>
                  </a:moveTo>
                  <a:lnTo>
                    <a:pt x="390722" y="16389"/>
                  </a:lnTo>
                  <a:cubicBezTo>
                    <a:pt x="373061" y="26275"/>
                    <a:pt x="333476" y="50657"/>
                    <a:pt x="292281" y="90860"/>
                  </a:cubicBezTo>
                  <a:lnTo>
                    <a:pt x="236130" y="158041"/>
                  </a:lnTo>
                  <a:lnTo>
                    <a:pt x="284412" y="184238"/>
                  </a:lnTo>
                  <a:cubicBezTo>
                    <a:pt x="299058" y="190191"/>
                    <a:pt x="314638" y="195418"/>
                    <a:pt x="331059" y="199516"/>
                  </a:cubicBezTo>
                  <a:lnTo>
                    <a:pt x="375387" y="206806"/>
                  </a:lnTo>
                  <a:close/>
                  <a:moveTo>
                    <a:pt x="362556" y="10499"/>
                  </a:moveTo>
                  <a:cubicBezTo>
                    <a:pt x="298864" y="10499"/>
                    <a:pt x="239069" y="27456"/>
                    <a:pt x="187470" y="57080"/>
                  </a:cubicBezTo>
                  <a:lnTo>
                    <a:pt x="143242" y="87669"/>
                  </a:lnTo>
                  <a:lnTo>
                    <a:pt x="146273" y="90931"/>
                  </a:lnTo>
                  <a:cubicBezTo>
                    <a:pt x="155287" y="100308"/>
                    <a:pt x="176851" y="121308"/>
                    <a:pt x="208478" y="143037"/>
                  </a:cubicBezTo>
                  <a:lnTo>
                    <a:pt x="227733" y="153484"/>
                  </a:lnTo>
                  <a:lnTo>
                    <a:pt x="263902" y="105316"/>
                  </a:lnTo>
                  <a:cubicBezTo>
                    <a:pt x="299073" y="66438"/>
                    <a:pt x="335504" y="38990"/>
                    <a:pt x="361142" y="22178"/>
                  </a:cubicBezTo>
                  <a:lnTo>
                    <a:pt x="377786" y="12035"/>
                  </a:lnTo>
                  <a:close/>
                  <a:moveTo>
                    <a:pt x="362556" y="0"/>
                  </a:moveTo>
                  <a:lnTo>
                    <a:pt x="393388" y="3109"/>
                  </a:lnTo>
                  <a:lnTo>
                    <a:pt x="395784" y="1837"/>
                  </a:lnTo>
                  <a:lnTo>
                    <a:pt x="396548" y="3428"/>
                  </a:lnTo>
                  <a:lnTo>
                    <a:pt x="400170" y="3793"/>
                  </a:lnTo>
                  <a:lnTo>
                    <a:pt x="401246" y="2362"/>
                  </a:lnTo>
                  <a:lnTo>
                    <a:pt x="403397" y="4119"/>
                  </a:lnTo>
                  <a:lnTo>
                    <a:pt x="435528" y="7360"/>
                  </a:lnTo>
                  <a:cubicBezTo>
                    <a:pt x="600579" y="41134"/>
                    <a:pt x="725113" y="187135"/>
                    <a:pt x="725113" y="361571"/>
                  </a:cubicBezTo>
                  <a:lnTo>
                    <a:pt x="721987" y="392395"/>
                  </a:lnTo>
                  <a:lnTo>
                    <a:pt x="722058" y="392402"/>
                  </a:lnTo>
                  <a:lnTo>
                    <a:pt x="721016" y="402878"/>
                  </a:lnTo>
                  <a:lnTo>
                    <a:pt x="720925" y="402869"/>
                  </a:lnTo>
                  <a:lnTo>
                    <a:pt x="717733" y="434345"/>
                  </a:lnTo>
                  <a:cubicBezTo>
                    <a:pt x="703219" y="504888"/>
                    <a:pt x="668036" y="568011"/>
                    <a:pt x="618797" y="617116"/>
                  </a:cubicBezTo>
                  <a:lnTo>
                    <a:pt x="588322" y="642203"/>
                  </a:lnTo>
                  <a:lnTo>
                    <a:pt x="587656" y="642821"/>
                  </a:lnTo>
                  <a:lnTo>
                    <a:pt x="587656" y="642756"/>
                  </a:lnTo>
                  <a:lnTo>
                    <a:pt x="587653" y="642753"/>
                  </a:lnTo>
                  <a:lnTo>
                    <a:pt x="565118" y="661304"/>
                  </a:lnTo>
                  <a:cubicBezTo>
                    <a:pt x="507244" y="700331"/>
                    <a:pt x="437519" y="723143"/>
                    <a:pt x="362556" y="723143"/>
                  </a:cubicBezTo>
                  <a:cubicBezTo>
                    <a:pt x="262607" y="723143"/>
                    <a:pt x="171968" y="682589"/>
                    <a:pt x="106316" y="617116"/>
                  </a:cubicBezTo>
                  <a:lnTo>
                    <a:pt x="90783" y="598349"/>
                  </a:lnTo>
                  <a:lnTo>
                    <a:pt x="89356" y="599380"/>
                  </a:lnTo>
                  <a:lnTo>
                    <a:pt x="82907" y="591112"/>
                  </a:lnTo>
                  <a:lnTo>
                    <a:pt x="84087" y="590259"/>
                  </a:lnTo>
                  <a:lnTo>
                    <a:pt x="62007" y="563583"/>
                  </a:lnTo>
                  <a:cubicBezTo>
                    <a:pt x="22873" y="505865"/>
                    <a:pt x="0" y="436330"/>
                    <a:pt x="0" y="361571"/>
                  </a:cubicBezTo>
                  <a:cubicBezTo>
                    <a:pt x="0" y="162215"/>
                    <a:pt x="162657" y="0"/>
                    <a:pt x="362556" y="0"/>
                  </a:cubicBezTo>
                  <a:close/>
                </a:path>
              </a:pathLst>
            </a:custGeom>
            <a:solidFill>
              <a:srgbClr val="869DAE"/>
            </a:solidFill>
            <a:ln w="9441" cap="flat">
              <a:noFill/>
              <a:prstDash val="solid"/>
              <a:miter/>
            </a:ln>
          </p:spPr>
          <p:txBody>
            <a:bodyPr rtlCol="0" anchor="ctr"/>
            <a:lstStyle/>
            <a:p>
              <a:endParaRPr lang="en-GB"/>
            </a:p>
          </p:txBody>
        </p:sp>
      </p:grpSp>
      <p:grpSp>
        <p:nvGrpSpPr>
          <p:cNvPr id="337" name="Group 336">
            <a:extLst>
              <a:ext uri="{FF2B5EF4-FFF2-40B4-BE49-F238E27FC236}">
                <a16:creationId xmlns:a16="http://schemas.microsoft.com/office/drawing/2014/main" id="{05DDB976-B82C-5CC9-8370-06E2D1C9C9FA}"/>
              </a:ext>
            </a:extLst>
          </p:cNvPr>
          <p:cNvGrpSpPr/>
          <p:nvPr userDrawn="1"/>
        </p:nvGrpSpPr>
        <p:grpSpPr>
          <a:xfrm>
            <a:off x="384741" y="4477212"/>
            <a:ext cx="1105881" cy="604858"/>
            <a:chOff x="1596719" y="1027510"/>
            <a:chExt cx="1591485" cy="870457"/>
          </a:xfrm>
        </p:grpSpPr>
        <p:sp>
          <p:nvSpPr>
            <p:cNvPr id="338" name="Freeform 337">
              <a:extLst>
                <a:ext uri="{FF2B5EF4-FFF2-40B4-BE49-F238E27FC236}">
                  <a16:creationId xmlns:a16="http://schemas.microsoft.com/office/drawing/2014/main" id="{8A21BFA5-D0EB-521E-305C-A05F7C68790D}"/>
                </a:ext>
              </a:extLst>
            </p:cNvPr>
            <p:cNvSpPr/>
            <p:nvPr/>
          </p:nvSpPr>
          <p:spPr>
            <a:xfrm rot="530401">
              <a:off x="1674971" y="1184236"/>
              <a:ext cx="1513233" cy="652711"/>
            </a:xfrm>
            <a:custGeom>
              <a:avLst/>
              <a:gdLst>
                <a:gd name="connsiteX0" fmla="*/ 1454769 w 1513233"/>
                <a:gd name="connsiteY0" fmla="*/ 0 h 652711"/>
                <a:gd name="connsiteX1" fmla="*/ 1513233 w 1513233"/>
                <a:gd name="connsiteY1" fmla="*/ 57975 h 652711"/>
                <a:gd name="connsiteX2" fmla="*/ 1513233 w 1513233"/>
                <a:gd name="connsiteY2" fmla="*/ 594737 h 652711"/>
                <a:gd name="connsiteX3" fmla="*/ 1454769 w 1513233"/>
                <a:gd name="connsiteY3" fmla="*/ 652712 h 652711"/>
                <a:gd name="connsiteX4" fmla="*/ 58464 w 1513233"/>
                <a:gd name="connsiteY4" fmla="*/ 652712 h 652711"/>
                <a:gd name="connsiteX5" fmla="*/ 0 w 1513233"/>
                <a:gd name="connsiteY5" fmla="*/ 594737 h 652711"/>
                <a:gd name="connsiteX6" fmla="*/ 0 w 1513233"/>
                <a:gd name="connsiteY6" fmla="*/ 57975 h 652711"/>
                <a:gd name="connsiteX7" fmla="*/ 58464 w 1513233"/>
                <a:gd name="connsiteY7" fmla="*/ 0 h 652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513233" h="652711">
                  <a:moveTo>
                    <a:pt x="1454769" y="0"/>
                  </a:moveTo>
                  <a:cubicBezTo>
                    <a:pt x="1487058" y="0"/>
                    <a:pt x="1513233" y="25956"/>
                    <a:pt x="1513233" y="57975"/>
                  </a:cubicBezTo>
                  <a:lnTo>
                    <a:pt x="1513233" y="594737"/>
                  </a:lnTo>
                  <a:cubicBezTo>
                    <a:pt x="1513233" y="626756"/>
                    <a:pt x="1487058" y="652712"/>
                    <a:pt x="1454769" y="652712"/>
                  </a:cubicBezTo>
                  <a:lnTo>
                    <a:pt x="58464" y="652712"/>
                  </a:lnTo>
                  <a:cubicBezTo>
                    <a:pt x="26175" y="652712"/>
                    <a:pt x="0" y="626756"/>
                    <a:pt x="0" y="594737"/>
                  </a:cubicBezTo>
                  <a:lnTo>
                    <a:pt x="0" y="57975"/>
                  </a:lnTo>
                  <a:cubicBezTo>
                    <a:pt x="0" y="25956"/>
                    <a:pt x="26175" y="0"/>
                    <a:pt x="58464" y="0"/>
                  </a:cubicBezTo>
                  <a:close/>
                </a:path>
              </a:pathLst>
            </a:custGeom>
            <a:solidFill>
              <a:srgbClr val="FFFFFF"/>
            </a:solidFill>
            <a:ln w="9469" cap="flat">
              <a:noFill/>
              <a:prstDash val="solid"/>
              <a:miter/>
            </a:ln>
          </p:spPr>
          <p:txBody>
            <a:bodyPr rtlCol="0" anchor="ctr"/>
            <a:lstStyle/>
            <a:p>
              <a:endParaRPr lang="en-GB"/>
            </a:p>
          </p:txBody>
        </p:sp>
        <p:sp>
          <p:nvSpPr>
            <p:cNvPr id="339" name="Freeform 338">
              <a:extLst>
                <a:ext uri="{FF2B5EF4-FFF2-40B4-BE49-F238E27FC236}">
                  <a16:creationId xmlns:a16="http://schemas.microsoft.com/office/drawing/2014/main" id="{1C4CBA03-A8A7-A3B2-8185-7AD6EF83FE88}"/>
                </a:ext>
              </a:extLst>
            </p:cNvPr>
            <p:cNvSpPr/>
            <p:nvPr/>
          </p:nvSpPr>
          <p:spPr>
            <a:xfrm>
              <a:off x="1673834" y="1096984"/>
              <a:ext cx="1436968" cy="731602"/>
            </a:xfrm>
            <a:custGeom>
              <a:avLst/>
              <a:gdLst>
                <a:gd name="connsiteX0" fmla="*/ 1333456 w 1436968"/>
                <a:gd name="connsiteY0" fmla="*/ 731603 h 731602"/>
                <a:gd name="connsiteX1" fmla="*/ 1328797 w 1436968"/>
                <a:gd name="connsiteY1" fmla="*/ 731226 h 731602"/>
                <a:gd name="connsiteX2" fmla="*/ 25085 w 1436968"/>
                <a:gd name="connsiteY2" fmla="*/ 530057 h 731602"/>
                <a:gd name="connsiteX3" fmla="*/ 368 w 1436968"/>
                <a:gd name="connsiteY3" fmla="*/ 496498 h 731602"/>
                <a:gd name="connsiteX4" fmla="*/ 74328 w 1436968"/>
                <a:gd name="connsiteY4" fmla="*/ 24875 h 731602"/>
                <a:gd name="connsiteX5" fmla="*/ 108171 w 1436968"/>
                <a:gd name="connsiteY5" fmla="*/ 365 h 731602"/>
                <a:gd name="connsiteX6" fmla="*/ 1411884 w 1436968"/>
                <a:gd name="connsiteY6" fmla="*/ 201533 h 731602"/>
                <a:gd name="connsiteX7" fmla="*/ 1431277 w 1436968"/>
                <a:gd name="connsiteY7" fmla="*/ 213223 h 731602"/>
                <a:gd name="connsiteX8" fmla="*/ 1436600 w 1436968"/>
                <a:gd name="connsiteY8" fmla="*/ 235093 h 731602"/>
                <a:gd name="connsiteX9" fmla="*/ 1362545 w 1436968"/>
                <a:gd name="connsiteY9" fmla="*/ 706716 h 731602"/>
                <a:gd name="connsiteX10" fmla="*/ 1350757 w 1436968"/>
                <a:gd name="connsiteY10" fmla="*/ 725946 h 731602"/>
                <a:gd name="connsiteX11" fmla="*/ 1333360 w 1436968"/>
                <a:gd name="connsiteY11" fmla="*/ 731603 h 731602"/>
                <a:gd name="connsiteX12" fmla="*/ 103703 w 1436968"/>
                <a:gd name="connsiteY12" fmla="*/ 11206 h 731602"/>
                <a:gd name="connsiteX13" fmla="*/ 85641 w 1436968"/>
                <a:gd name="connsiteY13" fmla="*/ 26572 h 731602"/>
                <a:gd name="connsiteX14" fmla="*/ 11586 w 1436968"/>
                <a:gd name="connsiteY14" fmla="*/ 498195 h 731602"/>
                <a:gd name="connsiteX15" fmla="*/ 26891 w 1436968"/>
                <a:gd name="connsiteY15" fmla="*/ 518934 h 731602"/>
                <a:gd name="connsiteX16" fmla="*/ 1330604 w 1436968"/>
                <a:gd name="connsiteY16" fmla="*/ 720102 h 731602"/>
                <a:gd name="connsiteX17" fmla="*/ 1344198 w 1436968"/>
                <a:gd name="connsiteY17" fmla="*/ 716803 h 731602"/>
                <a:gd name="connsiteX18" fmla="*/ 1351518 w 1436968"/>
                <a:gd name="connsiteY18" fmla="*/ 704925 h 731602"/>
                <a:gd name="connsiteX19" fmla="*/ 1425573 w 1436968"/>
                <a:gd name="connsiteY19" fmla="*/ 233302 h 731602"/>
                <a:gd name="connsiteX20" fmla="*/ 1422246 w 1436968"/>
                <a:gd name="connsiteY20" fmla="*/ 219821 h 731602"/>
                <a:gd name="connsiteX21" fmla="*/ 1410268 w 1436968"/>
                <a:gd name="connsiteY21" fmla="*/ 212563 h 731602"/>
                <a:gd name="connsiteX22" fmla="*/ 106460 w 1436968"/>
                <a:gd name="connsiteY22" fmla="*/ 11395 h 731602"/>
                <a:gd name="connsiteX23" fmla="*/ 103608 w 1436968"/>
                <a:gd name="connsiteY23" fmla="*/ 11206 h 7316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436968" h="731602">
                  <a:moveTo>
                    <a:pt x="1333456" y="731603"/>
                  </a:moveTo>
                  <a:cubicBezTo>
                    <a:pt x="1331935" y="731603"/>
                    <a:pt x="1330413" y="731508"/>
                    <a:pt x="1328797" y="731226"/>
                  </a:cubicBezTo>
                  <a:lnTo>
                    <a:pt x="25085" y="530057"/>
                  </a:lnTo>
                  <a:cubicBezTo>
                    <a:pt x="8924" y="527607"/>
                    <a:pt x="-2198" y="512524"/>
                    <a:pt x="368" y="496498"/>
                  </a:cubicBezTo>
                  <a:lnTo>
                    <a:pt x="74328" y="24875"/>
                  </a:lnTo>
                  <a:cubicBezTo>
                    <a:pt x="76800" y="8849"/>
                    <a:pt x="92010" y="-2180"/>
                    <a:pt x="108171" y="365"/>
                  </a:cubicBezTo>
                  <a:lnTo>
                    <a:pt x="1411884" y="201533"/>
                  </a:lnTo>
                  <a:cubicBezTo>
                    <a:pt x="1419679" y="202759"/>
                    <a:pt x="1426619" y="206907"/>
                    <a:pt x="1431277" y="213223"/>
                  </a:cubicBezTo>
                  <a:cubicBezTo>
                    <a:pt x="1435935" y="219539"/>
                    <a:pt x="1437836" y="227363"/>
                    <a:pt x="1436600" y="235093"/>
                  </a:cubicBezTo>
                  <a:lnTo>
                    <a:pt x="1362545" y="706716"/>
                  </a:lnTo>
                  <a:cubicBezTo>
                    <a:pt x="1361309" y="714446"/>
                    <a:pt x="1357127" y="721327"/>
                    <a:pt x="1350757" y="725946"/>
                  </a:cubicBezTo>
                  <a:cubicBezTo>
                    <a:pt x="1345624" y="729623"/>
                    <a:pt x="1339540" y="731603"/>
                    <a:pt x="1333360" y="731603"/>
                  </a:cubicBezTo>
                  <a:close/>
                  <a:moveTo>
                    <a:pt x="103703" y="11206"/>
                  </a:moveTo>
                  <a:cubicBezTo>
                    <a:pt x="94862" y="11206"/>
                    <a:pt x="87067" y="17616"/>
                    <a:pt x="85641" y="26572"/>
                  </a:cubicBezTo>
                  <a:lnTo>
                    <a:pt x="11586" y="498195"/>
                  </a:lnTo>
                  <a:cubicBezTo>
                    <a:pt x="10065" y="508093"/>
                    <a:pt x="16910" y="517426"/>
                    <a:pt x="26891" y="518934"/>
                  </a:cubicBezTo>
                  <a:lnTo>
                    <a:pt x="1330604" y="720102"/>
                  </a:lnTo>
                  <a:cubicBezTo>
                    <a:pt x="1335452" y="720856"/>
                    <a:pt x="1340300" y="719725"/>
                    <a:pt x="1344198" y="716803"/>
                  </a:cubicBezTo>
                  <a:cubicBezTo>
                    <a:pt x="1348190" y="713974"/>
                    <a:pt x="1350757" y="709732"/>
                    <a:pt x="1351518" y="704925"/>
                  </a:cubicBezTo>
                  <a:lnTo>
                    <a:pt x="1425573" y="233302"/>
                  </a:lnTo>
                  <a:cubicBezTo>
                    <a:pt x="1426333" y="228494"/>
                    <a:pt x="1425193" y="223686"/>
                    <a:pt x="1422246" y="219821"/>
                  </a:cubicBezTo>
                  <a:cubicBezTo>
                    <a:pt x="1419394" y="215862"/>
                    <a:pt x="1415116" y="213317"/>
                    <a:pt x="1410268" y="212563"/>
                  </a:cubicBezTo>
                  <a:lnTo>
                    <a:pt x="106460" y="11395"/>
                  </a:lnTo>
                  <a:cubicBezTo>
                    <a:pt x="105510" y="11300"/>
                    <a:pt x="104559" y="11206"/>
                    <a:pt x="103608" y="11206"/>
                  </a:cubicBezTo>
                  <a:close/>
                </a:path>
              </a:pathLst>
            </a:custGeom>
            <a:solidFill>
              <a:srgbClr val="869DAE"/>
            </a:solidFill>
            <a:ln w="9469" cap="flat">
              <a:noFill/>
              <a:prstDash val="solid"/>
              <a:miter/>
            </a:ln>
          </p:spPr>
          <p:txBody>
            <a:bodyPr rtlCol="0" anchor="ctr"/>
            <a:lstStyle/>
            <a:p>
              <a:endParaRPr lang="en-GB"/>
            </a:p>
          </p:txBody>
        </p:sp>
        <p:sp>
          <p:nvSpPr>
            <p:cNvPr id="340" name="Freeform 339">
              <a:extLst>
                <a:ext uri="{FF2B5EF4-FFF2-40B4-BE49-F238E27FC236}">
                  <a16:creationId xmlns:a16="http://schemas.microsoft.com/office/drawing/2014/main" id="{D231F8E9-3FB0-E6BF-57C9-86CC272B06EB}"/>
                </a:ext>
              </a:extLst>
            </p:cNvPr>
            <p:cNvSpPr/>
            <p:nvPr/>
          </p:nvSpPr>
          <p:spPr>
            <a:xfrm>
              <a:off x="1596719" y="1027510"/>
              <a:ext cx="1591290" cy="870457"/>
            </a:xfrm>
            <a:custGeom>
              <a:avLst/>
              <a:gdLst>
                <a:gd name="connsiteX0" fmla="*/ 1444031 w 1591290"/>
                <a:gd name="connsiteY0" fmla="*/ 870458 h 870458"/>
                <a:gd name="connsiteX1" fmla="*/ 1434050 w 1591290"/>
                <a:gd name="connsiteY1" fmla="*/ 869704 h 870458"/>
                <a:gd name="connsiteX2" fmla="*/ 54286 w 1591290"/>
                <a:gd name="connsiteY2" fmla="*/ 656847 h 870458"/>
                <a:gd name="connsiteX3" fmla="*/ 765 w 1591290"/>
                <a:gd name="connsiteY3" fmla="*/ 584260 h 870458"/>
                <a:gd name="connsiteX4" fmla="*/ 84041 w 1591290"/>
                <a:gd name="connsiteY4" fmla="*/ 53814 h 870458"/>
                <a:gd name="connsiteX5" fmla="*/ 109613 w 1591290"/>
                <a:gd name="connsiteY5" fmla="*/ 12242 h 870458"/>
                <a:gd name="connsiteX6" fmla="*/ 157241 w 1591290"/>
                <a:gd name="connsiteY6" fmla="*/ 741 h 870458"/>
                <a:gd name="connsiteX7" fmla="*/ 1537004 w 1591290"/>
                <a:gd name="connsiteY7" fmla="*/ 213598 h 870458"/>
                <a:gd name="connsiteX8" fmla="*/ 1590526 w 1591290"/>
                <a:gd name="connsiteY8" fmla="*/ 286185 h 870458"/>
                <a:gd name="connsiteX9" fmla="*/ 1507344 w 1591290"/>
                <a:gd name="connsiteY9" fmla="*/ 816537 h 870458"/>
                <a:gd name="connsiteX10" fmla="*/ 1481772 w 1591290"/>
                <a:gd name="connsiteY10" fmla="*/ 858109 h 870458"/>
                <a:gd name="connsiteX11" fmla="*/ 1444031 w 1591290"/>
                <a:gd name="connsiteY11" fmla="*/ 870364 h 870458"/>
                <a:gd name="connsiteX12" fmla="*/ 147259 w 1591290"/>
                <a:gd name="connsiteY12" fmla="*/ 11205 h 870458"/>
                <a:gd name="connsiteX13" fmla="*/ 116268 w 1591290"/>
                <a:gd name="connsiteY13" fmla="*/ 21292 h 870458"/>
                <a:gd name="connsiteX14" fmla="*/ 95259 w 1591290"/>
                <a:gd name="connsiteY14" fmla="*/ 55511 h 870458"/>
                <a:gd name="connsiteX15" fmla="*/ 11982 w 1591290"/>
                <a:gd name="connsiteY15" fmla="*/ 585957 h 870458"/>
                <a:gd name="connsiteX16" fmla="*/ 55997 w 1591290"/>
                <a:gd name="connsiteY16" fmla="*/ 645723 h 870458"/>
                <a:gd name="connsiteX17" fmla="*/ 1435761 w 1591290"/>
                <a:gd name="connsiteY17" fmla="*/ 858580 h 870458"/>
                <a:gd name="connsiteX18" fmla="*/ 1475022 w 1591290"/>
                <a:gd name="connsiteY18" fmla="*/ 849154 h 870458"/>
                <a:gd name="connsiteX19" fmla="*/ 1496032 w 1591290"/>
                <a:gd name="connsiteY19" fmla="*/ 814934 h 870458"/>
                <a:gd name="connsiteX20" fmla="*/ 1579213 w 1591290"/>
                <a:gd name="connsiteY20" fmla="*/ 284582 h 870458"/>
                <a:gd name="connsiteX21" fmla="*/ 1535198 w 1591290"/>
                <a:gd name="connsiteY21" fmla="*/ 224816 h 870458"/>
                <a:gd name="connsiteX22" fmla="*/ 155529 w 1591290"/>
                <a:gd name="connsiteY22" fmla="*/ 11865 h 870458"/>
                <a:gd name="connsiteX23" fmla="*/ 147259 w 1591290"/>
                <a:gd name="connsiteY23" fmla="*/ 11205 h 8704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591290" h="870458">
                  <a:moveTo>
                    <a:pt x="1444031" y="870458"/>
                  </a:moveTo>
                  <a:cubicBezTo>
                    <a:pt x="1440704" y="870458"/>
                    <a:pt x="1437377" y="870175"/>
                    <a:pt x="1434050" y="869704"/>
                  </a:cubicBezTo>
                  <a:lnTo>
                    <a:pt x="54286" y="656847"/>
                  </a:lnTo>
                  <a:cubicBezTo>
                    <a:pt x="19302" y="651473"/>
                    <a:pt x="-4654" y="618857"/>
                    <a:pt x="765" y="584260"/>
                  </a:cubicBezTo>
                  <a:lnTo>
                    <a:pt x="84041" y="53814"/>
                  </a:lnTo>
                  <a:cubicBezTo>
                    <a:pt x="86703" y="37034"/>
                    <a:pt x="95734" y="22234"/>
                    <a:pt x="109613" y="12242"/>
                  </a:cubicBezTo>
                  <a:cubicBezTo>
                    <a:pt x="123398" y="2249"/>
                    <a:pt x="140319" y="-1804"/>
                    <a:pt x="157241" y="741"/>
                  </a:cubicBezTo>
                  <a:lnTo>
                    <a:pt x="1537004" y="213598"/>
                  </a:lnTo>
                  <a:cubicBezTo>
                    <a:pt x="1571988" y="218972"/>
                    <a:pt x="1595944" y="251588"/>
                    <a:pt x="1590526" y="286185"/>
                  </a:cubicBezTo>
                  <a:lnTo>
                    <a:pt x="1507344" y="816537"/>
                  </a:lnTo>
                  <a:cubicBezTo>
                    <a:pt x="1504682" y="833316"/>
                    <a:pt x="1495651" y="848117"/>
                    <a:pt x="1481772" y="858109"/>
                  </a:cubicBezTo>
                  <a:cubicBezTo>
                    <a:pt x="1470649" y="866122"/>
                    <a:pt x="1457531" y="870364"/>
                    <a:pt x="1444031" y="870364"/>
                  </a:cubicBezTo>
                  <a:close/>
                  <a:moveTo>
                    <a:pt x="147259" y="11205"/>
                  </a:moveTo>
                  <a:cubicBezTo>
                    <a:pt x="136136" y="11205"/>
                    <a:pt x="125394" y="14693"/>
                    <a:pt x="116268" y="21292"/>
                  </a:cubicBezTo>
                  <a:cubicBezTo>
                    <a:pt x="104860" y="29587"/>
                    <a:pt x="97445" y="41653"/>
                    <a:pt x="95259" y="55511"/>
                  </a:cubicBezTo>
                  <a:lnTo>
                    <a:pt x="11982" y="585957"/>
                  </a:lnTo>
                  <a:cubicBezTo>
                    <a:pt x="7514" y="614426"/>
                    <a:pt x="27288" y="641292"/>
                    <a:pt x="55997" y="645723"/>
                  </a:cubicBezTo>
                  <a:lnTo>
                    <a:pt x="1435761" y="858580"/>
                  </a:lnTo>
                  <a:cubicBezTo>
                    <a:pt x="1449735" y="860748"/>
                    <a:pt x="1463615" y="857355"/>
                    <a:pt x="1475022" y="849154"/>
                  </a:cubicBezTo>
                  <a:cubicBezTo>
                    <a:pt x="1486430" y="840952"/>
                    <a:pt x="1493845" y="828792"/>
                    <a:pt x="1496032" y="814934"/>
                  </a:cubicBezTo>
                  <a:lnTo>
                    <a:pt x="1579213" y="284582"/>
                  </a:lnTo>
                  <a:cubicBezTo>
                    <a:pt x="1583681" y="256113"/>
                    <a:pt x="1563907" y="229247"/>
                    <a:pt x="1535198" y="224816"/>
                  </a:cubicBezTo>
                  <a:lnTo>
                    <a:pt x="155529" y="11865"/>
                  </a:lnTo>
                  <a:cubicBezTo>
                    <a:pt x="152773" y="11488"/>
                    <a:pt x="150016" y="11205"/>
                    <a:pt x="147259" y="11205"/>
                  </a:cubicBezTo>
                  <a:close/>
                </a:path>
              </a:pathLst>
            </a:custGeom>
            <a:solidFill>
              <a:srgbClr val="869DAE"/>
            </a:solidFill>
            <a:ln w="9469" cap="flat">
              <a:noFill/>
              <a:prstDash val="solid"/>
              <a:miter/>
            </a:ln>
          </p:spPr>
          <p:txBody>
            <a:bodyPr rtlCol="0" anchor="ctr"/>
            <a:lstStyle/>
            <a:p>
              <a:endParaRPr lang="en-GB"/>
            </a:p>
          </p:txBody>
        </p:sp>
        <p:grpSp>
          <p:nvGrpSpPr>
            <p:cNvPr id="341" name="Graphic 15">
              <a:extLst>
                <a:ext uri="{FF2B5EF4-FFF2-40B4-BE49-F238E27FC236}">
                  <a16:creationId xmlns:a16="http://schemas.microsoft.com/office/drawing/2014/main" id="{4F515FCB-A373-BD90-215C-9D3D11BA43D9}"/>
                </a:ext>
              </a:extLst>
            </p:cNvPr>
            <p:cNvGrpSpPr/>
            <p:nvPr/>
          </p:nvGrpSpPr>
          <p:grpSpPr>
            <a:xfrm>
              <a:off x="1857201" y="1268069"/>
              <a:ext cx="1087060" cy="427034"/>
              <a:chOff x="1857201" y="1268069"/>
              <a:chExt cx="1087060" cy="427034"/>
            </a:xfrm>
            <a:solidFill>
              <a:srgbClr val="869DAE"/>
            </a:solidFill>
          </p:grpSpPr>
          <p:sp>
            <p:nvSpPr>
              <p:cNvPr id="342" name="Freeform 341">
                <a:extLst>
                  <a:ext uri="{FF2B5EF4-FFF2-40B4-BE49-F238E27FC236}">
                    <a16:creationId xmlns:a16="http://schemas.microsoft.com/office/drawing/2014/main" id="{6BCD2FB2-8633-C19E-3DB4-1E544F515E18}"/>
                  </a:ext>
                </a:extLst>
              </p:cNvPr>
              <p:cNvSpPr/>
              <p:nvPr/>
            </p:nvSpPr>
            <p:spPr>
              <a:xfrm>
                <a:off x="1877354" y="1268069"/>
                <a:ext cx="1066906" cy="220304"/>
              </a:xfrm>
              <a:custGeom>
                <a:avLst/>
                <a:gdLst>
                  <a:gd name="connsiteX0" fmla="*/ 1065101 w 1066906"/>
                  <a:gd name="connsiteY0" fmla="*/ 220304 h 220304"/>
                  <a:gd name="connsiteX1" fmla="*/ 959199 w 1066906"/>
                  <a:gd name="connsiteY1" fmla="*/ 181183 h 220304"/>
                  <a:gd name="connsiteX2" fmla="*/ 857575 w 1066906"/>
                  <a:gd name="connsiteY2" fmla="*/ 143664 h 220304"/>
                  <a:gd name="connsiteX3" fmla="*/ 749202 w 1066906"/>
                  <a:gd name="connsiteY3" fmla="*/ 148849 h 220304"/>
                  <a:gd name="connsiteX4" fmla="*/ 636266 w 1066906"/>
                  <a:gd name="connsiteY4" fmla="*/ 154223 h 220304"/>
                  <a:gd name="connsiteX5" fmla="*/ 530364 w 1066906"/>
                  <a:gd name="connsiteY5" fmla="*/ 115101 h 220304"/>
                  <a:gd name="connsiteX6" fmla="*/ 428740 w 1066906"/>
                  <a:gd name="connsiteY6" fmla="*/ 77583 h 220304"/>
                  <a:gd name="connsiteX7" fmla="*/ 320367 w 1066906"/>
                  <a:gd name="connsiteY7" fmla="*/ 82767 h 220304"/>
                  <a:gd name="connsiteX8" fmla="*/ 207525 w 1066906"/>
                  <a:gd name="connsiteY8" fmla="*/ 88141 h 220304"/>
                  <a:gd name="connsiteX9" fmla="*/ 101624 w 1066906"/>
                  <a:gd name="connsiteY9" fmla="*/ 49019 h 220304"/>
                  <a:gd name="connsiteX10" fmla="*/ 0 w 1066906"/>
                  <a:gd name="connsiteY10" fmla="*/ 11501 h 220304"/>
                  <a:gd name="connsiteX11" fmla="*/ 1806 w 1066906"/>
                  <a:gd name="connsiteY11" fmla="*/ 0 h 220304"/>
                  <a:gd name="connsiteX12" fmla="*/ 107708 w 1066906"/>
                  <a:gd name="connsiteY12" fmla="*/ 39121 h 220304"/>
                  <a:gd name="connsiteX13" fmla="*/ 209332 w 1066906"/>
                  <a:gd name="connsiteY13" fmla="*/ 76640 h 220304"/>
                  <a:gd name="connsiteX14" fmla="*/ 317705 w 1066906"/>
                  <a:gd name="connsiteY14" fmla="*/ 71455 h 220304"/>
                  <a:gd name="connsiteX15" fmla="*/ 430546 w 1066906"/>
                  <a:gd name="connsiteY15" fmla="*/ 66082 h 220304"/>
                  <a:gd name="connsiteX16" fmla="*/ 536448 w 1066906"/>
                  <a:gd name="connsiteY16" fmla="*/ 105203 h 220304"/>
                  <a:gd name="connsiteX17" fmla="*/ 638072 w 1066906"/>
                  <a:gd name="connsiteY17" fmla="*/ 142722 h 220304"/>
                  <a:gd name="connsiteX18" fmla="*/ 746445 w 1066906"/>
                  <a:gd name="connsiteY18" fmla="*/ 137537 h 220304"/>
                  <a:gd name="connsiteX19" fmla="*/ 859382 w 1066906"/>
                  <a:gd name="connsiteY19" fmla="*/ 132164 h 220304"/>
                  <a:gd name="connsiteX20" fmla="*/ 965283 w 1066906"/>
                  <a:gd name="connsiteY20" fmla="*/ 171285 h 220304"/>
                  <a:gd name="connsiteX21" fmla="*/ 1066907 w 1066906"/>
                  <a:gd name="connsiteY21" fmla="*/ 208804 h 220304"/>
                  <a:gd name="connsiteX22" fmla="*/ 1065101 w 1066906"/>
                  <a:gd name="connsiteY22" fmla="*/ 220304 h 2203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066906" h="220304">
                    <a:moveTo>
                      <a:pt x="1065101" y="220304"/>
                    </a:moveTo>
                    <a:cubicBezTo>
                      <a:pt x="1010344" y="211820"/>
                      <a:pt x="984296" y="196266"/>
                      <a:pt x="959199" y="181183"/>
                    </a:cubicBezTo>
                    <a:cubicBezTo>
                      <a:pt x="933912" y="166006"/>
                      <a:pt x="910051" y="151772"/>
                      <a:pt x="857575" y="143664"/>
                    </a:cubicBezTo>
                    <a:cubicBezTo>
                      <a:pt x="805100" y="135557"/>
                      <a:pt x="777911" y="141968"/>
                      <a:pt x="749202" y="148849"/>
                    </a:cubicBezTo>
                    <a:cubicBezTo>
                      <a:pt x="720588" y="155637"/>
                      <a:pt x="691023" y="162612"/>
                      <a:pt x="636266" y="154223"/>
                    </a:cubicBezTo>
                    <a:cubicBezTo>
                      <a:pt x="581509" y="145738"/>
                      <a:pt x="555556" y="130184"/>
                      <a:pt x="530364" y="115101"/>
                    </a:cubicBezTo>
                    <a:cubicBezTo>
                      <a:pt x="505077" y="99924"/>
                      <a:pt x="481216" y="85690"/>
                      <a:pt x="428740" y="77583"/>
                    </a:cubicBezTo>
                    <a:cubicBezTo>
                      <a:pt x="376265" y="69476"/>
                      <a:pt x="349171" y="75886"/>
                      <a:pt x="320367" y="82767"/>
                    </a:cubicBezTo>
                    <a:cubicBezTo>
                      <a:pt x="291848" y="89555"/>
                      <a:pt x="262187" y="96530"/>
                      <a:pt x="207525" y="88141"/>
                    </a:cubicBezTo>
                    <a:cubicBezTo>
                      <a:pt x="152768" y="79657"/>
                      <a:pt x="126816" y="64102"/>
                      <a:pt x="101624" y="49019"/>
                    </a:cubicBezTo>
                    <a:cubicBezTo>
                      <a:pt x="76337" y="33842"/>
                      <a:pt x="52476" y="19608"/>
                      <a:pt x="0" y="11501"/>
                    </a:cubicBezTo>
                    <a:lnTo>
                      <a:pt x="1806" y="0"/>
                    </a:lnTo>
                    <a:cubicBezTo>
                      <a:pt x="56563" y="8484"/>
                      <a:pt x="82516" y="24038"/>
                      <a:pt x="107708" y="39121"/>
                    </a:cubicBezTo>
                    <a:cubicBezTo>
                      <a:pt x="132995" y="54298"/>
                      <a:pt x="156856" y="68533"/>
                      <a:pt x="209332" y="76640"/>
                    </a:cubicBezTo>
                    <a:cubicBezTo>
                      <a:pt x="261807" y="84747"/>
                      <a:pt x="288901" y="78337"/>
                      <a:pt x="317705" y="71455"/>
                    </a:cubicBezTo>
                    <a:cubicBezTo>
                      <a:pt x="346319" y="64668"/>
                      <a:pt x="375884" y="57692"/>
                      <a:pt x="430546" y="66082"/>
                    </a:cubicBezTo>
                    <a:cubicBezTo>
                      <a:pt x="485303" y="74566"/>
                      <a:pt x="511256" y="90120"/>
                      <a:pt x="536448" y="105203"/>
                    </a:cubicBezTo>
                    <a:cubicBezTo>
                      <a:pt x="561735" y="120380"/>
                      <a:pt x="585596" y="134709"/>
                      <a:pt x="638072" y="142722"/>
                    </a:cubicBezTo>
                    <a:cubicBezTo>
                      <a:pt x="690547" y="150829"/>
                      <a:pt x="717641" y="144419"/>
                      <a:pt x="746445" y="137537"/>
                    </a:cubicBezTo>
                    <a:cubicBezTo>
                      <a:pt x="775060" y="130750"/>
                      <a:pt x="804625" y="123774"/>
                      <a:pt x="859382" y="132164"/>
                    </a:cubicBezTo>
                    <a:cubicBezTo>
                      <a:pt x="914139" y="140648"/>
                      <a:pt x="940186" y="156202"/>
                      <a:pt x="965283" y="171285"/>
                    </a:cubicBezTo>
                    <a:cubicBezTo>
                      <a:pt x="990570" y="186462"/>
                      <a:pt x="1014431" y="200791"/>
                      <a:pt x="1066907" y="208804"/>
                    </a:cubicBezTo>
                    <a:lnTo>
                      <a:pt x="1065101" y="220304"/>
                    </a:lnTo>
                    <a:close/>
                  </a:path>
                </a:pathLst>
              </a:custGeom>
              <a:grpFill/>
              <a:ln w="9469" cap="flat">
                <a:noFill/>
                <a:prstDash val="solid"/>
                <a:miter/>
              </a:ln>
            </p:spPr>
            <p:txBody>
              <a:bodyPr rtlCol="0" anchor="ctr"/>
              <a:lstStyle/>
              <a:p>
                <a:endParaRPr lang="en-GB"/>
              </a:p>
            </p:txBody>
          </p:sp>
          <p:sp>
            <p:nvSpPr>
              <p:cNvPr id="343" name="Freeform 342">
                <a:extLst>
                  <a:ext uri="{FF2B5EF4-FFF2-40B4-BE49-F238E27FC236}">
                    <a16:creationId xmlns:a16="http://schemas.microsoft.com/office/drawing/2014/main" id="{9F9F8CE0-3B48-9F63-79BD-E9AF5E2ABA61}"/>
                  </a:ext>
                </a:extLst>
              </p:cNvPr>
              <p:cNvSpPr/>
              <p:nvPr/>
            </p:nvSpPr>
            <p:spPr>
              <a:xfrm>
                <a:off x="1863095" y="1370726"/>
                <a:ext cx="1066811" cy="220304"/>
              </a:xfrm>
              <a:custGeom>
                <a:avLst/>
                <a:gdLst>
                  <a:gd name="connsiteX0" fmla="*/ 1064911 w 1066811"/>
                  <a:gd name="connsiteY0" fmla="*/ 220304 h 220304"/>
                  <a:gd name="connsiteX1" fmla="*/ 959009 w 1066811"/>
                  <a:gd name="connsiteY1" fmla="*/ 181183 h 220304"/>
                  <a:gd name="connsiteX2" fmla="*/ 857385 w 1066811"/>
                  <a:gd name="connsiteY2" fmla="*/ 143665 h 220304"/>
                  <a:gd name="connsiteX3" fmla="*/ 749012 w 1066811"/>
                  <a:gd name="connsiteY3" fmla="*/ 148849 h 220304"/>
                  <a:gd name="connsiteX4" fmla="*/ 636171 w 1066811"/>
                  <a:gd name="connsiteY4" fmla="*/ 154223 h 220304"/>
                  <a:gd name="connsiteX5" fmla="*/ 530269 w 1066811"/>
                  <a:gd name="connsiteY5" fmla="*/ 115101 h 220304"/>
                  <a:gd name="connsiteX6" fmla="*/ 428645 w 1066811"/>
                  <a:gd name="connsiteY6" fmla="*/ 77583 h 220304"/>
                  <a:gd name="connsiteX7" fmla="*/ 320367 w 1066811"/>
                  <a:gd name="connsiteY7" fmla="*/ 82767 h 220304"/>
                  <a:gd name="connsiteX8" fmla="*/ 207525 w 1066811"/>
                  <a:gd name="connsiteY8" fmla="*/ 88141 h 220304"/>
                  <a:gd name="connsiteX9" fmla="*/ 101624 w 1066811"/>
                  <a:gd name="connsiteY9" fmla="*/ 49019 h 220304"/>
                  <a:gd name="connsiteX10" fmla="*/ 0 w 1066811"/>
                  <a:gd name="connsiteY10" fmla="*/ 11501 h 220304"/>
                  <a:gd name="connsiteX11" fmla="*/ 1806 w 1066811"/>
                  <a:gd name="connsiteY11" fmla="*/ 0 h 220304"/>
                  <a:gd name="connsiteX12" fmla="*/ 107708 w 1066811"/>
                  <a:gd name="connsiteY12" fmla="*/ 39121 h 220304"/>
                  <a:gd name="connsiteX13" fmla="*/ 209332 w 1066811"/>
                  <a:gd name="connsiteY13" fmla="*/ 76640 h 220304"/>
                  <a:gd name="connsiteX14" fmla="*/ 317705 w 1066811"/>
                  <a:gd name="connsiteY14" fmla="*/ 71455 h 220304"/>
                  <a:gd name="connsiteX15" fmla="*/ 430546 w 1066811"/>
                  <a:gd name="connsiteY15" fmla="*/ 66082 h 220304"/>
                  <a:gd name="connsiteX16" fmla="*/ 536448 w 1066811"/>
                  <a:gd name="connsiteY16" fmla="*/ 105203 h 220304"/>
                  <a:gd name="connsiteX17" fmla="*/ 638072 w 1066811"/>
                  <a:gd name="connsiteY17" fmla="*/ 142722 h 220304"/>
                  <a:gd name="connsiteX18" fmla="*/ 746445 w 1066811"/>
                  <a:gd name="connsiteY18" fmla="*/ 137537 h 220304"/>
                  <a:gd name="connsiteX19" fmla="*/ 859287 w 1066811"/>
                  <a:gd name="connsiteY19" fmla="*/ 132164 h 220304"/>
                  <a:gd name="connsiteX20" fmla="*/ 965188 w 1066811"/>
                  <a:gd name="connsiteY20" fmla="*/ 171285 h 220304"/>
                  <a:gd name="connsiteX21" fmla="*/ 1066812 w 1066811"/>
                  <a:gd name="connsiteY21" fmla="*/ 208804 h 220304"/>
                  <a:gd name="connsiteX22" fmla="*/ 1065006 w 1066811"/>
                  <a:gd name="connsiteY22" fmla="*/ 220304 h 2203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066811" h="220304">
                    <a:moveTo>
                      <a:pt x="1064911" y="220304"/>
                    </a:moveTo>
                    <a:cubicBezTo>
                      <a:pt x="1010154" y="211820"/>
                      <a:pt x="984106" y="196266"/>
                      <a:pt x="959009" y="181183"/>
                    </a:cubicBezTo>
                    <a:cubicBezTo>
                      <a:pt x="933722" y="166006"/>
                      <a:pt x="909861" y="151772"/>
                      <a:pt x="857385" y="143665"/>
                    </a:cubicBezTo>
                    <a:cubicBezTo>
                      <a:pt x="804910" y="135557"/>
                      <a:pt x="777721" y="141968"/>
                      <a:pt x="749012" y="148849"/>
                    </a:cubicBezTo>
                    <a:cubicBezTo>
                      <a:pt x="720398" y="155637"/>
                      <a:pt x="690833" y="162612"/>
                      <a:pt x="636171" y="154223"/>
                    </a:cubicBezTo>
                    <a:cubicBezTo>
                      <a:pt x="581413" y="145738"/>
                      <a:pt x="555366" y="130184"/>
                      <a:pt x="530269" y="115101"/>
                    </a:cubicBezTo>
                    <a:cubicBezTo>
                      <a:pt x="504982" y="99924"/>
                      <a:pt x="481121" y="85595"/>
                      <a:pt x="428645" y="77583"/>
                    </a:cubicBezTo>
                    <a:cubicBezTo>
                      <a:pt x="376170" y="69476"/>
                      <a:pt x="349076" y="75886"/>
                      <a:pt x="320367" y="82767"/>
                    </a:cubicBezTo>
                    <a:cubicBezTo>
                      <a:pt x="291752" y="89555"/>
                      <a:pt x="262187" y="96530"/>
                      <a:pt x="207525" y="88141"/>
                    </a:cubicBezTo>
                    <a:cubicBezTo>
                      <a:pt x="152768" y="79657"/>
                      <a:pt x="126816" y="64102"/>
                      <a:pt x="101624" y="49019"/>
                    </a:cubicBezTo>
                    <a:cubicBezTo>
                      <a:pt x="76337" y="33842"/>
                      <a:pt x="52476" y="19513"/>
                      <a:pt x="0" y="11501"/>
                    </a:cubicBezTo>
                    <a:lnTo>
                      <a:pt x="1806" y="0"/>
                    </a:lnTo>
                    <a:cubicBezTo>
                      <a:pt x="56563" y="8484"/>
                      <a:pt x="82516" y="24038"/>
                      <a:pt x="107708" y="39121"/>
                    </a:cubicBezTo>
                    <a:cubicBezTo>
                      <a:pt x="132995" y="54298"/>
                      <a:pt x="156856" y="68533"/>
                      <a:pt x="209332" y="76640"/>
                    </a:cubicBezTo>
                    <a:cubicBezTo>
                      <a:pt x="261807" y="84747"/>
                      <a:pt x="288901" y="78337"/>
                      <a:pt x="317705" y="71455"/>
                    </a:cubicBezTo>
                    <a:cubicBezTo>
                      <a:pt x="346319" y="64668"/>
                      <a:pt x="375884" y="57692"/>
                      <a:pt x="430546" y="66082"/>
                    </a:cubicBezTo>
                    <a:cubicBezTo>
                      <a:pt x="485303" y="74566"/>
                      <a:pt x="511256" y="90120"/>
                      <a:pt x="536448" y="105203"/>
                    </a:cubicBezTo>
                    <a:cubicBezTo>
                      <a:pt x="561735" y="120380"/>
                      <a:pt x="585596" y="134615"/>
                      <a:pt x="638072" y="142722"/>
                    </a:cubicBezTo>
                    <a:cubicBezTo>
                      <a:pt x="690547" y="150829"/>
                      <a:pt x="717641" y="144419"/>
                      <a:pt x="746445" y="137537"/>
                    </a:cubicBezTo>
                    <a:cubicBezTo>
                      <a:pt x="775060" y="130750"/>
                      <a:pt x="804625" y="123774"/>
                      <a:pt x="859287" y="132164"/>
                    </a:cubicBezTo>
                    <a:cubicBezTo>
                      <a:pt x="914044" y="140648"/>
                      <a:pt x="940091" y="156202"/>
                      <a:pt x="965188" y="171285"/>
                    </a:cubicBezTo>
                    <a:cubicBezTo>
                      <a:pt x="990475" y="186462"/>
                      <a:pt x="1014336" y="200697"/>
                      <a:pt x="1066812" y="208804"/>
                    </a:cubicBezTo>
                    <a:lnTo>
                      <a:pt x="1065006" y="220304"/>
                    </a:lnTo>
                    <a:close/>
                  </a:path>
                </a:pathLst>
              </a:custGeom>
              <a:grpFill/>
              <a:ln w="9469" cap="flat">
                <a:noFill/>
                <a:prstDash val="solid"/>
                <a:miter/>
              </a:ln>
            </p:spPr>
            <p:txBody>
              <a:bodyPr rtlCol="0" anchor="ctr"/>
              <a:lstStyle/>
              <a:p>
                <a:endParaRPr lang="en-GB"/>
              </a:p>
            </p:txBody>
          </p:sp>
          <p:sp>
            <p:nvSpPr>
              <p:cNvPr id="344" name="Freeform 343">
                <a:extLst>
                  <a:ext uri="{FF2B5EF4-FFF2-40B4-BE49-F238E27FC236}">
                    <a16:creationId xmlns:a16="http://schemas.microsoft.com/office/drawing/2014/main" id="{9908E324-7D40-4EF4-BD2E-6B8AD3E4FCF9}"/>
                  </a:ext>
                </a:extLst>
              </p:cNvPr>
              <p:cNvSpPr/>
              <p:nvPr/>
            </p:nvSpPr>
            <p:spPr>
              <a:xfrm>
                <a:off x="1857201" y="1474798"/>
                <a:ext cx="1066811" cy="220304"/>
              </a:xfrm>
              <a:custGeom>
                <a:avLst/>
                <a:gdLst>
                  <a:gd name="connsiteX0" fmla="*/ 1065101 w 1066811"/>
                  <a:gd name="connsiteY0" fmla="*/ 220304 h 220304"/>
                  <a:gd name="connsiteX1" fmla="*/ 959199 w 1066811"/>
                  <a:gd name="connsiteY1" fmla="*/ 181183 h 220304"/>
                  <a:gd name="connsiteX2" fmla="*/ 857575 w 1066811"/>
                  <a:gd name="connsiteY2" fmla="*/ 143664 h 220304"/>
                  <a:gd name="connsiteX3" fmla="*/ 749202 w 1066811"/>
                  <a:gd name="connsiteY3" fmla="*/ 148849 h 220304"/>
                  <a:gd name="connsiteX4" fmla="*/ 636266 w 1066811"/>
                  <a:gd name="connsiteY4" fmla="*/ 154223 h 220304"/>
                  <a:gd name="connsiteX5" fmla="*/ 530364 w 1066811"/>
                  <a:gd name="connsiteY5" fmla="*/ 115101 h 220304"/>
                  <a:gd name="connsiteX6" fmla="*/ 428740 w 1066811"/>
                  <a:gd name="connsiteY6" fmla="*/ 77583 h 220304"/>
                  <a:gd name="connsiteX7" fmla="*/ 320367 w 1066811"/>
                  <a:gd name="connsiteY7" fmla="*/ 82767 h 220304"/>
                  <a:gd name="connsiteX8" fmla="*/ 207525 w 1066811"/>
                  <a:gd name="connsiteY8" fmla="*/ 88141 h 220304"/>
                  <a:gd name="connsiteX9" fmla="*/ 101624 w 1066811"/>
                  <a:gd name="connsiteY9" fmla="*/ 49019 h 220304"/>
                  <a:gd name="connsiteX10" fmla="*/ 0 w 1066811"/>
                  <a:gd name="connsiteY10" fmla="*/ 11501 h 220304"/>
                  <a:gd name="connsiteX11" fmla="*/ 1806 w 1066811"/>
                  <a:gd name="connsiteY11" fmla="*/ 0 h 220304"/>
                  <a:gd name="connsiteX12" fmla="*/ 107708 w 1066811"/>
                  <a:gd name="connsiteY12" fmla="*/ 39121 h 220304"/>
                  <a:gd name="connsiteX13" fmla="*/ 209332 w 1066811"/>
                  <a:gd name="connsiteY13" fmla="*/ 76640 h 220304"/>
                  <a:gd name="connsiteX14" fmla="*/ 317705 w 1066811"/>
                  <a:gd name="connsiteY14" fmla="*/ 71455 h 220304"/>
                  <a:gd name="connsiteX15" fmla="*/ 430546 w 1066811"/>
                  <a:gd name="connsiteY15" fmla="*/ 66082 h 220304"/>
                  <a:gd name="connsiteX16" fmla="*/ 536448 w 1066811"/>
                  <a:gd name="connsiteY16" fmla="*/ 105203 h 220304"/>
                  <a:gd name="connsiteX17" fmla="*/ 638072 w 1066811"/>
                  <a:gd name="connsiteY17" fmla="*/ 142722 h 220304"/>
                  <a:gd name="connsiteX18" fmla="*/ 746445 w 1066811"/>
                  <a:gd name="connsiteY18" fmla="*/ 137537 h 220304"/>
                  <a:gd name="connsiteX19" fmla="*/ 859286 w 1066811"/>
                  <a:gd name="connsiteY19" fmla="*/ 132164 h 220304"/>
                  <a:gd name="connsiteX20" fmla="*/ 965188 w 1066811"/>
                  <a:gd name="connsiteY20" fmla="*/ 171285 h 220304"/>
                  <a:gd name="connsiteX21" fmla="*/ 1066812 w 1066811"/>
                  <a:gd name="connsiteY21" fmla="*/ 208804 h 220304"/>
                  <a:gd name="connsiteX22" fmla="*/ 1065006 w 1066811"/>
                  <a:gd name="connsiteY22" fmla="*/ 220304 h 2203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066811" h="220304">
                    <a:moveTo>
                      <a:pt x="1065101" y="220304"/>
                    </a:moveTo>
                    <a:cubicBezTo>
                      <a:pt x="1010344" y="211820"/>
                      <a:pt x="984296" y="196266"/>
                      <a:pt x="959199" y="181183"/>
                    </a:cubicBezTo>
                    <a:cubicBezTo>
                      <a:pt x="933912" y="166006"/>
                      <a:pt x="910051" y="151677"/>
                      <a:pt x="857575" y="143664"/>
                    </a:cubicBezTo>
                    <a:cubicBezTo>
                      <a:pt x="805100" y="135557"/>
                      <a:pt x="778006" y="141968"/>
                      <a:pt x="749202" y="148849"/>
                    </a:cubicBezTo>
                    <a:cubicBezTo>
                      <a:pt x="720588" y="155637"/>
                      <a:pt x="691118" y="162612"/>
                      <a:pt x="636266" y="154223"/>
                    </a:cubicBezTo>
                    <a:cubicBezTo>
                      <a:pt x="581509" y="145738"/>
                      <a:pt x="555556" y="130184"/>
                      <a:pt x="530364" y="115101"/>
                    </a:cubicBezTo>
                    <a:cubicBezTo>
                      <a:pt x="505077" y="99924"/>
                      <a:pt x="481216" y="85690"/>
                      <a:pt x="428740" y="77583"/>
                    </a:cubicBezTo>
                    <a:cubicBezTo>
                      <a:pt x="376265" y="69476"/>
                      <a:pt x="349171" y="75886"/>
                      <a:pt x="320367" y="82767"/>
                    </a:cubicBezTo>
                    <a:cubicBezTo>
                      <a:pt x="291847" y="89555"/>
                      <a:pt x="262283" y="96530"/>
                      <a:pt x="207525" y="88141"/>
                    </a:cubicBezTo>
                    <a:cubicBezTo>
                      <a:pt x="152768" y="79657"/>
                      <a:pt x="126816" y="64102"/>
                      <a:pt x="101624" y="49019"/>
                    </a:cubicBezTo>
                    <a:cubicBezTo>
                      <a:pt x="76337" y="33842"/>
                      <a:pt x="52475" y="19608"/>
                      <a:pt x="0" y="11501"/>
                    </a:cubicBezTo>
                    <a:lnTo>
                      <a:pt x="1806" y="0"/>
                    </a:lnTo>
                    <a:cubicBezTo>
                      <a:pt x="56563" y="8484"/>
                      <a:pt x="82516" y="24038"/>
                      <a:pt x="107708" y="39121"/>
                    </a:cubicBezTo>
                    <a:cubicBezTo>
                      <a:pt x="132995" y="54298"/>
                      <a:pt x="156856" y="68533"/>
                      <a:pt x="209332" y="76640"/>
                    </a:cubicBezTo>
                    <a:cubicBezTo>
                      <a:pt x="261807" y="84747"/>
                      <a:pt x="288901" y="78337"/>
                      <a:pt x="317705" y="71455"/>
                    </a:cubicBezTo>
                    <a:cubicBezTo>
                      <a:pt x="346319" y="64668"/>
                      <a:pt x="375884" y="57692"/>
                      <a:pt x="430546" y="66082"/>
                    </a:cubicBezTo>
                    <a:cubicBezTo>
                      <a:pt x="485303" y="74566"/>
                      <a:pt x="511256" y="90120"/>
                      <a:pt x="536448" y="105203"/>
                    </a:cubicBezTo>
                    <a:cubicBezTo>
                      <a:pt x="561735" y="120380"/>
                      <a:pt x="585596" y="134709"/>
                      <a:pt x="638072" y="142722"/>
                    </a:cubicBezTo>
                    <a:cubicBezTo>
                      <a:pt x="690547" y="150829"/>
                      <a:pt x="717641" y="144419"/>
                      <a:pt x="746445" y="137537"/>
                    </a:cubicBezTo>
                    <a:cubicBezTo>
                      <a:pt x="775059" y="130750"/>
                      <a:pt x="804625" y="123774"/>
                      <a:pt x="859286" y="132164"/>
                    </a:cubicBezTo>
                    <a:cubicBezTo>
                      <a:pt x="914044" y="140648"/>
                      <a:pt x="940091" y="156202"/>
                      <a:pt x="965188" y="171285"/>
                    </a:cubicBezTo>
                    <a:cubicBezTo>
                      <a:pt x="990475" y="186462"/>
                      <a:pt x="1014336" y="200791"/>
                      <a:pt x="1066812" y="208804"/>
                    </a:cubicBezTo>
                    <a:lnTo>
                      <a:pt x="1065006" y="220304"/>
                    </a:lnTo>
                    <a:close/>
                  </a:path>
                </a:pathLst>
              </a:custGeom>
              <a:grpFill/>
              <a:ln w="9469" cap="flat">
                <a:noFill/>
                <a:prstDash val="solid"/>
                <a:miter/>
              </a:ln>
            </p:spPr>
            <p:txBody>
              <a:bodyPr rtlCol="0" anchor="ctr"/>
              <a:lstStyle/>
              <a:p>
                <a:endParaRPr lang="en-GB"/>
              </a:p>
            </p:txBody>
          </p:sp>
        </p:grpSp>
      </p:grpSp>
      <p:grpSp>
        <p:nvGrpSpPr>
          <p:cNvPr id="369" name="Group 368">
            <a:extLst>
              <a:ext uri="{FF2B5EF4-FFF2-40B4-BE49-F238E27FC236}">
                <a16:creationId xmlns:a16="http://schemas.microsoft.com/office/drawing/2014/main" id="{8AD990DE-DDCF-17B2-1B42-368FAF8B6F9C}"/>
              </a:ext>
            </a:extLst>
          </p:cNvPr>
          <p:cNvGrpSpPr/>
          <p:nvPr userDrawn="1"/>
        </p:nvGrpSpPr>
        <p:grpSpPr>
          <a:xfrm rot="18922472">
            <a:off x="6149042" y="5192821"/>
            <a:ext cx="1105881" cy="604858"/>
            <a:chOff x="1596719" y="1027510"/>
            <a:chExt cx="1591485" cy="870457"/>
          </a:xfrm>
        </p:grpSpPr>
        <p:sp>
          <p:nvSpPr>
            <p:cNvPr id="370" name="Freeform 369">
              <a:extLst>
                <a:ext uri="{FF2B5EF4-FFF2-40B4-BE49-F238E27FC236}">
                  <a16:creationId xmlns:a16="http://schemas.microsoft.com/office/drawing/2014/main" id="{2C9F9939-33AD-D2AF-5C21-258934B4B45A}"/>
                </a:ext>
              </a:extLst>
            </p:cNvPr>
            <p:cNvSpPr/>
            <p:nvPr/>
          </p:nvSpPr>
          <p:spPr>
            <a:xfrm rot="530401">
              <a:off x="1674971" y="1184236"/>
              <a:ext cx="1513233" cy="652711"/>
            </a:xfrm>
            <a:custGeom>
              <a:avLst/>
              <a:gdLst>
                <a:gd name="connsiteX0" fmla="*/ 1454769 w 1513233"/>
                <a:gd name="connsiteY0" fmla="*/ 0 h 652711"/>
                <a:gd name="connsiteX1" fmla="*/ 1513233 w 1513233"/>
                <a:gd name="connsiteY1" fmla="*/ 57975 h 652711"/>
                <a:gd name="connsiteX2" fmla="*/ 1513233 w 1513233"/>
                <a:gd name="connsiteY2" fmla="*/ 594737 h 652711"/>
                <a:gd name="connsiteX3" fmla="*/ 1454769 w 1513233"/>
                <a:gd name="connsiteY3" fmla="*/ 652712 h 652711"/>
                <a:gd name="connsiteX4" fmla="*/ 58464 w 1513233"/>
                <a:gd name="connsiteY4" fmla="*/ 652712 h 652711"/>
                <a:gd name="connsiteX5" fmla="*/ 0 w 1513233"/>
                <a:gd name="connsiteY5" fmla="*/ 594737 h 652711"/>
                <a:gd name="connsiteX6" fmla="*/ 0 w 1513233"/>
                <a:gd name="connsiteY6" fmla="*/ 57975 h 652711"/>
                <a:gd name="connsiteX7" fmla="*/ 58464 w 1513233"/>
                <a:gd name="connsiteY7" fmla="*/ 0 h 652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513233" h="652711">
                  <a:moveTo>
                    <a:pt x="1454769" y="0"/>
                  </a:moveTo>
                  <a:cubicBezTo>
                    <a:pt x="1487058" y="0"/>
                    <a:pt x="1513233" y="25956"/>
                    <a:pt x="1513233" y="57975"/>
                  </a:cubicBezTo>
                  <a:lnTo>
                    <a:pt x="1513233" y="594737"/>
                  </a:lnTo>
                  <a:cubicBezTo>
                    <a:pt x="1513233" y="626756"/>
                    <a:pt x="1487058" y="652712"/>
                    <a:pt x="1454769" y="652712"/>
                  </a:cubicBezTo>
                  <a:lnTo>
                    <a:pt x="58464" y="652712"/>
                  </a:lnTo>
                  <a:cubicBezTo>
                    <a:pt x="26175" y="652712"/>
                    <a:pt x="0" y="626756"/>
                    <a:pt x="0" y="594737"/>
                  </a:cubicBezTo>
                  <a:lnTo>
                    <a:pt x="0" y="57975"/>
                  </a:lnTo>
                  <a:cubicBezTo>
                    <a:pt x="0" y="25956"/>
                    <a:pt x="26175" y="0"/>
                    <a:pt x="58464" y="0"/>
                  </a:cubicBezTo>
                  <a:close/>
                </a:path>
              </a:pathLst>
            </a:custGeom>
            <a:solidFill>
              <a:srgbClr val="FFFFFF"/>
            </a:solidFill>
            <a:ln w="9469" cap="flat">
              <a:noFill/>
              <a:prstDash val="solid"/>
              <a:miter/>
            </a:ln>
          </p:spPr>
          <p:txBody>
            <a:bodyPr rtlCol="0" anchor="ctr"/>
            <a:lstStyle/>
            <a:p>
              <a:endParaRPr lang="en-GB"/>
            </a:p>
          </p:txBody>
        </p:sp>
        <p:sp>
          <p:nvSpPr>
            <p:cNvPr id="371" name="Freeform 370">
              <a:extLst>
                <a:ext uri="{FF2B5EF4-FFF2-40B4-BE49-F238E27FC236}">
                  <a16:creationId xmlns:a16="http://schemas.microsoft.com/office/drawing/2014/main" id="{CB342590-98A8-D7FB-2D7F-D659AC97416C}"/>
                </a:ext>
              </a:extLst>
            </p:cNvPr>
            <p:cNvSpPr/>
            <p:nvPr/>
          </p:nvSpPr>
          <p:spPr>
            <a:xfrm>
              <a:off x="1673834" y="1096984"/>
              <a:ext cx="1436968" cy="731602"/>
            </a:xfrm>
            <a:custGeom>
              <a:avLst/>
              <a:gdLst>
                <a:gd name="connsiteX0" fmla="*/ 1333456 w 1436968"/>
                <a:gd name="connsiteY0" fmla="*/ 731603 h 731602"/>
                <a:gd name="connsiteX1" fmla="*/ 1328797 w 1436968"/>
                <a:gd name="connsiteY1" fmla="*/ 731226 h 731602"/>
                <a:gd name="connsiteX2" fmla="*/ 25085 w 1436968"/>
                <a:gd name="connsiteY2" fmla="*/ 530057 h 731602"/>
                <a:gd name="connsiteX3" fmla="*/ 368 w 1436968"/>
                <a:gd name="connsiteY3" fmla="*/ 496498 h 731602"/>
                <a:gd name="connsiteX4" fmla="*/ 74328 w 1436968"/>
                <a:gd name="connsiteY4" fmla="*/ 24875 h 731602"/>
                <a:gd name="connsiteX5" fmla="*/ 108171 w 1436968"/>
                <a:gd name="connsiteY5" fmla="*/ 365 h 731602"/>
                <a:gd name="connsiteX6" fmla="*/ 1411884 w 1436968"/>
                <a:gd name="connsiteY6" fmla="*/ 201533 h 731602"/>
                <a:gd name="connsiteX7" fmla="*/ 1431277 w 1436968"/>
                <a:gd name="connsiteY7" fmla="*/ 213223 h 731602"/>
                <a:gd name="connsiteX8" fmla="*/ 1436600 w 1436968"/>
                <a:gd name="connsiteY8" fmla="*/ 235093 h 731602"/>
                <a:gd name="connsiteX9" fmla="*/ 1362545 w 1436968"/>
                <a:gd name="connsiteY9" fmla="*/ 706716 h 731602"/>
                <a:gd name="connsiteX10" fmla="*/ 1350757 w 1436968"/>
                <a:gd name="connsiteY10" fmla="*/ 725946 h 731602"/>
                <a:gd name="connsiteX11" fmla="*/ 1333360 w 1436968"/>
                <a:gd name="connsiteY11" fmla="*/ 731603 h 731602"/>
                <a:gd name="connsiteX12" fmla="*/ 103703 w 1436968"/>
                <a:gd name="connsiteY12" fmla="*/ 11206 h 731602"/>
                <a:gd name="connsiteX13" fmla="*/ 85641 w 1436968"/>
                <a:gd name="connsiteY13" fmla="*/ 26572 h 731602"/>
                <a:gd name="connsiteX14" fmla="*/ 11586 w 1436968"/>
                <a:gd name="connsiteY14" fmla="*/ 498195 h 731602"/>
                <a:gd name="connsiteX15" fmla="*/ 26891 w 1436968"/>
                <a:gd name="connsiteY15" fmla="*/ 518934 h 731602"/>
                <a:gd name="connsiteX16" fmla="*/ 1330604 w 1436968"/>
                <a:gd name="connsiteY16" fmla="*/ 720102 h 731602"/>
                <a:gd name="connsiteX17" fmla="*/ 1344198 w 1436968"/>
                <a:gd name="connsiteY17" fmla="*/ 716803 h 731602"/>
                <a:gd name="connsiteX18" fmla="*/ 1351518 w 1436968"/>
                <a:gd name="connsiteY18" fmla="*/ 704925 h 731602"/>
                <a:gd name="connsiteX19" fmla="*/ 1425573 w 1436968"/>
                <a:gd name="connsiteY19" fmla="*/ 233302 h 731602"/>
                <a:gd name="connsiteX20" fmla="*/ 1422246 w 1436968"/>
                <a:gd name="connsiteY20" fmla="*/ 219821 h 731602"/>
                <a:gd name="connsiteX21" fmla="*/ 1410268 w 1436968"/>
                <a:gd name="connsiteY21" fmla="*/ 212563 h 731602"/>
                <a:gd name="connsiteX22" fmla="*/ 106460 w 1436968"/>
                <a:gd name="connsiteY22" fmla="*/ 11395 h 731602"/>
                <a:gd name="connsiteX23" fmla="*/ 103608 w 1436968"/>
                <a:gd name="connsiteY23" fmla="*/ 11206 h 7316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436968" h="731602">
                  <a:moveTo>
                    <a:pt x="1333456" y="731603"/>
                  </a:moveTo>
                  <a:cubicBezTo>
                    <a:pt x="1331935" y="731603"/>
                    <a:pt x="1330413" y="731508"/>
                    <a:pt x="1328797" y="731226"/>
                  </a:cubicBezTo>
                  <a:lnTo>
                    <a:pt x="25085" y="530057"/>
                  </a:lnTo>
                  <a:cubicBezTo>
                    <a:pt x="8924" y="527607"/>
                    <a:pt x="-2198" y="512524"/>
                    <a:pt x="368" y="496498"/>
                  </a:cubicBezTo>
                  <a:lnTo>
                    <a:pt x="74328" y="24875"/>
                  </a:lnTo>
                  <a:cubicBezTo>
                    <a:pt x="76800" y="8849"/>
                    <a:pt x="92010" y="-2180"/>
                    <a:pt x="108171" y="365"/>
                  </a:cubicBezTo>
                  <a:lnTo>
                    <a:pt x="1411884" y="201533"/>
                  </a:lnTo>
                  <a:cubicBezTo>
                    <a:pt x="1419679" y="202759"/>
                    <a:pt x="1426619" y="206907"/>
                    <a:pt x="1431277" y="213223"/>
                  </a:cubicBezTo>
                  <a:cubicBezTo>
                    <a:pt x="1435935" y="219539"/>
                    <a:pt x="1437836" y="227363"/>
                    <a:pt x="1436600" y="235093"/>
                  </a:cubicBezTo>
                  <a:lnTo>
                    <a:pt x="1362545" y="706716"/>
                  </a:lnTo>
                  <a:cubicBezTo>
                    <a:pt x="1361309" y="714446"/>
                    <a:pt x="1357127" y="721327"/>
                    <a:pt x="1350757" y="725946"/>
                  </a:cubicBezTo>
                  <a:cubicBezTo>
                    <a:pt x="1345624" y="729623"/>
                    <a:pt x="1339540" y="731603"/>
                    <a:pt x="1333360" y="731603"/>
                  </a:cubicBezTo>
                  <a:close/>
                  <a:moveTo>
                    <a:pt x="103703" y="11206"/>
                  </a:moveTo>
                  <a:cubicBezTo>
                    <a:pt x="94862" y="11206"/>
                    <a:pt x="87067" y="17616"/>
                    <a:pt x="85641" y="26572"/>
                  </a:cubicBezTo>
                  <a:lnTo>
                    <a:pt x="11586" y="498195"/>
                  </a:lnTo>
                  <a:cubicBezTo>
                    <a:pt x="10065" y="508093"/>
                    <a:pt x="16910" y="517426"/>
                    <a:pt x="26891" y="518934"/>
                  </a:cubicBezTo>
                  <a:lnTo>
                    <a:pt x="1330604" y="720102"/>
                  </a:lnTo>
                  <a:cubicBezTo>
                    <a:pt x="1335452" y="720856"/>
                    <a:pt x="1340300" y="719725"/>
                    <a:pt x="1344198" y="716803"/>
                  </a:cubicBezTo>
                  <a:cubicBezTo>
                    <a:pt x="1348190" y="713974"/>
                    <a:pt x="1350757" y="709732"/>
                    <a:pt x="1351518" y="704925"/>
                  </a:cubicBezTo>
                  <a:lnTo>
                    <a:pt x="1425573" y="233302"/>
                  </a:lnTo>
                  <a:cubicBezTo>
                    <a:pt x="1426333" y="228494"/>
                    <a:pt x="1425193" y="223686"/>
                    <a:pt x="1422246" y="219821"/>
                  </a:cubicBezTo>
                  <a:cubicBezTo>
                    <a:pt x="1419394" y="215862"/>
                    <a:pt x="1415116" y="213317"/>
                    <a:pt x="1410268" y="212563"/>
                  </a:cubicBezTo>
                  <a:lnTo>
                    <a:pt x="106460" y="11395"/>
                  </a:lnTo>
                  <a:cubicBezTo>
                    <a:pt x="105510" y="11300"/>
                    <a:pt x="104559" y="11206"/>
                    <a:pt x="103608" y="11206"/>
                  </a:cubicBezTo>
                  <a:close/>
                </a:path>
              </a:pathLst>
            </a:custGeom>
            <a:solidFill>
              <a:srgbClr val="869DAE"/>
            </a:solidFill>
            <a:ln w="9469" cap="flat">
              <a:noFill/>
              <a:prstDash val="solid"/>
              <a:miter/>
            </a:ln>
          </p:spPr>
          <p:txBody>
            <a:bodyPr rtlCol="0" anchor="ctr"/>
            <a:lstStyle/>
            <a:p>
              <a:endParaRPr lang="en-GB"/>
            </a:p>
          </p:txBody>
        </p:sp>
        <p:sp>
          <p:nvSpPr>
            <p:cNvPr id="372" name="Freeform 371">
              <a:extLst>
                <a:ext uri="{FF2B5EF4-FFF2-40B4-BE49-F238E27FC236}">
                  <a16:creationId xmlns:a16="http://schemas.microsoft.com/office/drawing/2014/main" id="{A37DC6AE-74DF-C7DE-1748-FB1B3AF45671}"/>
                </a:ext>
              </a:extLst>
            </p:cNvPr>
            <p:cNvSpPr/>
            <p:nvPr/>
          </p:nvSpPr>
          <p:spPr>
            <a:xfrm>
              <a:off x="1596719" y="1027510"/>
              <a:ext cx="1591290" cy="870457"/>
            </a:xfrm>
            <a:custGeom>
              <a:avLst/>
              <a:gdLst>
                <a:gd name="connsiteX0" fmla="*/ 1444031 w 1591290"/>
                <a:gd name="connsiteY0" fmla="*/ 870458 h 870458"/>
                <a:gd name="connsiteX1" fmla="*/ 1434050 w 1591290"/>
                <a:gd name="connsiteY1" fmla="*/ 869704 h 870458"/>
                <a:gd name="connsiteX2" fmla="*/ 54286 w 1591290"/>
                <a:gd name="connsiteY2" fmla="*/ 656847 h 870458"/>
                <a:gd name="connsiteX3" fmla="*/ 765 w 1591290"/>
                <a:gd name="connsiteY3" fmla="*/ 584260 h 870458"/>
                <a:gd name="connsiteX4" fmla="*/ 84041 w 1591290"/>
                <a:gd name="connsiteY4" fmla="*/ 53814 h 870458"/>
                <a:gd name="connsiteX5" fmla="*/ 109613 w 1591290"/>
                <a:gd name="connsiteY5" fmla="*/ 12242 h 870458"/>
                <a:gd name="connsiteX6" fmla="*/ 157241 w 1591290"/>
                <a:gd name="connsiteY6" fmla="*/ 741 h 870458"/>
                <a:gd name="connsiteX7" fmla="*/ 1537004 w 1591290"/>
                <a:gd name="connsiteY7" fmla="*/ 213598 h 870458"/>
                <a:gd name="connsiteX8" fmla="*/ 1590526 w 1591290"/>
                <a:gd name="connsiteY8" fmla="*/ 286185 h 870458"/>
                <a:gd name="connsiteX9" fmla="*/ 1507344 w 1591290"/>
                <a:gd name="connsiteY9" fmla="*/ 816537 h 870458"/>
                <a:gd name="connsiteX10" fmla="*/ 1481772 w 1591290"/>
                <a:gd name="connsiteY10" fmla="*/ 858109 h 870458"/>
                <a:gd name="connsiteX11" fmla="*/ 1444031 w 1591290"/>
                <a:gd name="connsiteY11" fmla="*/ 870364 h 870458"/>
                <a:gd name="connsiteX12" fmla="*/ 147259 w 1591290"/>
                <a:gd name="connsiteY12" fmla="*/ 11205 h 870458"/>
                <a:gd name="connsiteX13" fmla="*/ 116268 w 1591290"/>
                <a:gd name="connsiteY13" fmla="*/ 21292 h 870458"/>
                <a:gd name="connsiteX14" fmla="*/ 95259 w 1591290"/>
                <a:gd name="connsiteY14" fmla="*/ 55511 h 870458"/>
                <a:gd name="connsiteX15" fmla="*/ 11982 w 1591290"/>
                <a:gd name="connsiteY15" fmla="*/ 585957 h 870458"/>
                <a:gd name="connsiteX16" fmla="*/ 55997 w 1591290"/>
                <a:gd name="connsiteY16" fmla="*/ 645723 h 870458"/>
                <a:gd name="connsiteX17" fmla="*/ 1435761 w 1591290"/>
                <a:gd name="connsiteY17" fmla="*/ 858580 h 870458"/>
                <a:gd name="connsiteX18" fmla="*/ 1475022 w 1591290"/>
                <a:gd name="connsiteY18" fmla="*/ 849154 h 870458"/>
                <a:gd name="connsiteX19" fmla="*/ 1496032 w 1591290"/>
                <a:gd name="connsiteY19" fmla="*/ 814934 h 870458"/>
                <a:gd name="connsiteX20" fmla="*/ 1579213 w 1591290"/>
                <a:gd name="connsiteY20" fmla="*/ 284582 h 870458"/>
                <a:gd name="connsiteX21" fmla="*/ 1535198 w 1591290"/>
                <a:gd name="connsiteY21" fmla="*/ 224816 h 870458"/>
                <a:gd name="connsiteX22" fmla="*/ 155529 w 1591290"/>
                <a:gd name="connsiteY22" fmla="*/ 11865 h 870458"/>
                <a:gd name="connsiteX23" fmla="*/ 147259 w 1591290"/>
                <a:gd name="connsiteY23" fmla="*/ 11205 h 8704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591290" h="870458">
                  <a:moveTo>
                    <a:pt x="1444031" y="870458"/>
                  </a:moveTo>
                  <a:cubicBezTo>
                    <a:pt x="1440704" y="870458"/>
                    <a:pt x="1437377" y="870175"/>
                    <a:pt x="1434050" y="869704"/>
                  </a:cubicBezTo>
                  <a:lnTo>
                    <a:pt x="54286" y="656847"/>
                  </a:lnTo>
                  <a:cubicBezTo>
                    <a:pt x="19302" y="651473"/>
                    <a:pt x="-4654" y="618857"/>
                    <a:pt x="765" y="584260"/>
                  </a:cubicBezTo>
                  <a:lnTo>
                    <a:pt x="84041" y="53814"/>
                  </a:lnTo>
                  <a:cubicBezTo>
                    <a:pt x="86703" y="37034"/>
                    <a:pt x="95734" y="22234"/>
                    <a:pt x="109613" y="12242"/>
                  </a:cubicBezTo>
                  <a:cubicBezTo>
                    <a:pt x="123398" y="2249"/>
                    <a:pt x="140319" y="-1804"/>
                    <a:pt x="157241" y="741"/>
                  </a:cubicBezTo>
                  <a:lnTo>
                    <a:pt x="1537004" y="213598"/>
                  </a:lnTo>
                  <a:cubicBezTo>
                    <a:pt x="1571988" y="218972"/>
                    <a:pt x="1595944" y="251588"/>
                    <a:pt x="1590526" y="286185"/>
                  </a:cubicBezTo>
                  <a:lnTo>
                    <a:pt x="1507344" y="816537"/>
                  </a:lnTo>
                  <a:cubicBezTo>
                    <a:pt x="1504682" y="833316"/>
                    <a:pt x="1495651" y="848117"/>
                    <a:pt x="1481772" y="858109"/>
                  </a:cubicBezTo>
                  <a:cubicBezTo>
                    <a:pt x="1470649" y="866122"/>
                    <a:pt x="1457531" y="870364"/>
                    <a:pt x="1444031" y="870364"/>
                  </a:cubicBezTo>
                  <a:close/>
                  <a:moveTo>
                    <a:pt x="147259" y="11205"/>
                  </a:moveTo>
                  <a:cubicBezTo>
                    <a:pt x="136136" y="11205"/>
                    <a:pt x="125394" y="14693"/>
                    <a:pt x="116268" y="21292"/>
                  </a:cubicBezTo>
                  <a:cubicBezTo>
                    <a:pt x="104860" y="29587"/>
                    <a:pt x="97445" y="41653"/>
                    <a:pt x="95259" y="55511"/>
                  </a:cubicBezTo>
                  <a:lnTo>
                    <a:pt x="11982" y="585957"/>
                  </a:lnTo>
                  <a:cubicBezTo>
                    <a:pt x="7514" y="614426"/>
                    <a:pt x="27288" y="641292"/>
                    <a:pt x="55997" y="645723"/>
                  </a:cubicBezTo>
                  <a:lnTo>
                    <a:pt x="1435761" y="858580"/>
                  </a:lnTo>
                  <a:cubicBezTo>
                    <a:pt x="1449735" y="860748"/>
                    <a:pt x="1463615" y="857355"/>
                    <a:pt x="1475022" y="849154"/>
                  </a:cubicBezTo>
                  <a:cubicBezTo>
                    <a:pt x="1486430" y="840952"/>
                    <a:pt x="1493845" y="828792"/>
                    <a:pt x="1496032" y="814934"/>
                  </a:cubicBezTo>
                  <a:lnTo>
                    <a:pt x="1579213" y="284582"/>
                  </a:lnTo>
                  <a:cubicBezTo>
                    <a:pt x="1583681" y="256113"/>
                    <a:pt x="1563907" y="229247"/>
                    <a:pt x="1535198" y="224816"/>
                  </a:cubicBezTo>
                  <a:lnTo>
                    <a:pt x="155529" y="11865"/>
                  </a:lnTo>
                  <a:cubicBezTo>
                    <a:pt x="152773" y="11488"/>
                    <a:pt x="150016" y="11205"/>
                    <a:pt x="147259" y="11205"/>
                  </a:cubicBezTo>
                  <a:close/>
                </a:path>
              </a:pathLst>
            </a:custGeom>
            <a:solidFill>
              <a:srgbClr val="869DAE"/>
            </a:solidFill>
            <a:ln w="9469" cap="flat">
              <a:noFill/>
              <a:prstDash val="solid"/>
              <a:miter/>
            </a:ln>
          </p:spPr>
          <p:txBody>
            <a:bodyPr rtlCol="0" anchor="ctr"/>
            <a:lstStyle/>
            <a:p>
              <a:endParaRPr lang="en-GB"/>
            </a:p>
          </p:txBody>
        </p:sp>
        <p:grpSp>
          <p:nvGrpSpPr>
            <p:cNvPr id="373" name="Graphic 15">
              <a:extLst>
                <a:ext uri="{FF2B5EF4-FFF2-40B4-BE49-F238E27FC236}">
                  <a16:creationId xmlns:a16="http://schemas.microsoft.com/office/drawing/2014/main" id="{17AA2697-24FB-0CBA-B30B-C167A4168C03}"/>
                </a:ext>
              </a:extLst>
            </p:cNvPr>
            <p:cNvGrpSpPr/>
            <p:nvPr/>
          </p:nvGrpSpPr>
          <p:grpSpPr>
            <a:xfrm>
              <a:off x="1857201" y="1268069"/>
              <a:ext cx="1087060" cy="427034"/>
              <a:chOff x="1857201" y="1268069"/>
              <a:chExt cx="1087060" cy="427034"/>
            </a:xfrm>
            <a:solidFill>
              <a:srgbClr val="869DAE"/>
            </a:solidFill>
          </p:grpSpPr>
          <p:sp>
            <p:nvSpPr>
              <p:cNvPr id="374" name="Freeform 373">
                <a:extLst>
                  <a:ext uri="{FF2B5EF4-FFF2-40B4-BE49-F238E27FC236}">
                    <a16:creationId xmlns:a16="http://schemas.microsoft.com/office/drawing/2014/main" id="{D382093A-9C28-5B02-6D17-2E6ECCE4DE21}"/>
                  </a:ext>
                </a:extLst>
              </p:cNvPr>
              <p:cNvSpPr/>
              <p:nvPr/>
            </p:nvSpPr>
            <p:spPr>
              <a:xfrm>
                <a:off x="1877354" y="1268069"/>
                <a:ext cx="1066906" cy="220304"/>
              </a:xfrm>
              <a:custGeom>
                <a:avLst/>
                <a:gdLst>
                  <a:gd name="connsiteX0" fmla="*/ 1065101 w 1066906"/>
                  <a:gd name="connsiteY0" fmla="*/ 220304 h 220304"/>
                  <a:gd name="connsiteX1" fmla="*/ 959199 w 1066906"/>
                  <a:gd name="connsiteY1" fmla="*/ 181183 h 220304"/>
                  <a:gd name="connsiteX2" fmla="*/ 857575 w 1066906"/>
                  <a:gd name="connsiteY2" fmla="*/ 143664 h 220304"/>
                  <a:gd name="connsiteX3" fmla="*/ 749202 w 1066906"/>
                  <a:gd name="connsiteY3" fmla="*/ 148849 h 220304"/>
                  <a:gd name="connsiteX4" fmla="*/ 636266 w 1066906"/>
                  <a:gd name="connsiteY4" fmla="*/ 154223 h 220304"/>
                  <a:gd name="connsiteX5" fmla="*/ 530364 w 1066906"/>
                  <a:gd name="connsiteY5" fmla="*/ 115101 h 220304"/>
                  <a:gd name="connsiteX6" fmla="*/ 428740 w 1066906"/>
                  <a:gd name="connsiteY6" fmla="*/ 77583 h 220304"/>
                  <a:gd name="connsiteX7" fmla="*/ 320367 w 1066906"/>
                  <a:gd name="connsiteY7" fmla="*/ 82767 h 220304"/>
                  <a:gd name="connsiteX8" fmla="*/ 207525 w 1066906"/>
                  <a:gd name="connsiteY8" fmla="*/ 88141 h 220304"/>
                  <a:gd name="connsiteX9" fmla="*/ 101624 w 1066906"/>
                  <a:gd name="connsiteY9" fmla="*/ 49019 h 220304"/>
                  <a:gd name="connsiteX10" fmla="*/ 0 w 1066906"/>
                  <a:gd name="connsiteY10" fmla="*/ 11501 h 220304"/>
                  <a:gd name="connsiteX11" fmla="*/ 1806 w 1066906"/>
                  <a:gd name="connsiteY11" fmla="*/ 0 h 220304"/>
                  <a:gd name="connsiteX12" fmla="*/ 107708 w 1066906"/>
                  <a:gd name="connsiteY12" fmla="*/ 39121 h 220304"/>
                  <a:gd name="connsiteX13" fmla="*/ 209332 w 1066906"/>
                  <a:gd name="connsiteY13" fmla="*/ 76640 h 220304"/>
                  <a:gd name="connsiteX14" fmla="*/ 317705 w 1066906"/>
                  <a:gd name="connsiteY14" fmla="*/ 71455 h 220304"/>
                  <a:gd name="connsiteX15" fmla="*/ 430546 w 1066906"/>
                  <a:gd name="connsiteY15" fmla="*/ 66082 h 220304"/>
                  <a:gd name="connsiteX16" fmla="*/ 536448 w 1066906"/>
                  <a:gd name="connsiteY16" fmla="*/ 105203 h 220304"/>
                  <a:gd name="connsiteX17" fmla="*/ 638072 w 1066906"/>
                  <a:gd name="connsiteY17" fmla="*/ 142722 h 220304"/>
                  <a:gd name="connsiteX18" fmla="*/ 746445 w 1066906"/>
                  <a:gd name="connsiteY18" fmla="*/ 137537 h 220304"/>
                  <a:gd name="connsiteX19" fmla="*/ 859382 w 1066906"/>
                  <a:gd name="connsiteY19" fmla="*/ 132164 h 220304"/>
                  <a:gd name="connsiteX20" fmla="*/ 965283 w 1066906"/>
                  <a:gd name="connsiteY20" fmla="*/ 171285 h 220304"/>
                  <a:gd name="connsiteX21" fmla="*/ 1066907 w 1066906"/>
                  <a:gd name="connsiteY21" fmla="*/ 208804 h 220304"/>
                  <a:gd name="connsiteX22" fmla="*/ 1065101 w 1066906"/>
                  <a:gd name="connsiteY22" fmla="*/ 220304 h 2203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066906" h="220304">
                    <a:moveTo>
                      <a:pt x="1065101" y="220304"/>
                    </a:moveTo>
                    <a:cubicBezTo>
                      <a:pt x="1010344" y="211820"/>
                      <a:pt x="984296" y="196266"/>
                      <a:pt x="959199" y="181183"/>
                    </a:cubicBezTo>
                    <a:cubicBezTo>
                      <a:pt x="933912" y="166006"/>
                      <a:pt x="910051" y="151772"/>
                      <a:pt x="857575" y="143664"/>
                    </a:cubicBezTo>
                    <a:cubicBezTo>
                      <a:pt x="805100" y="135557"/>
                      <a:pt x="777911" y="141968"/>
                      <a:pt x="749202" y="148849"/>
                    </a:cubicBezTo>
                    <a:cubicBezTo>
                      <a:pt x="720588" y="155637"/>
                      <a:pt x="691023" y="162612"/>
                      <a:pt x="636266" y="154223"/>
                    </a:cubicBezTo>
                    <a:cubicBezTo>
                      <a:pt x="581509" y="145738"/>
                      <a:pt x="555556" y="130184"/>
                      <a:pt x="530364" y="115101"/>
                    </a:cubicBezTo>
                    <a:cubicBezTo>
                      <a:pt x="505077" y="99924"/>
                      <a:pt x="481216" y="85690"/>
                      <a:pt x="428740" y="77583"/>
                    </a:cubicBezTo>
                    <a:cubicBezTo>
                      <a:pt x="376265" y="69476"/>
                      <a:pt x="349171" y="75886"/>
                      <a:pt x="320367" y="82767"/>
                    </a:cubicBezTo>
                    <a:cubicBezTo>
                      <a:pt x="291848" y="89555"/>
                      <a:pt x="262187" y="96530"/>
                      <a:pt x="207525" y="88141"/>
                    </a:cubicBezTo>
                    <a:cubicBezTo>
                      <a:pt x="152768" y="79657"/>
                      <a:pt x="126816" y="64102"/>
                      <a:pt x="101624" y="49019"/>
                    </a:cubicBezTo>
                    <a:cubicBezTo>
                      <a:pt x="76337" y="33842"/>
                      <a:pt x="52476" y="19608"/>
                      <a:pt x="0" y="11501"/>
                    </a:cubicBezTo>
                    <a:lnTo>
                      <a:pt x="1806" y="0"/>
                    </a:lnTo>
                    <a:cubicBezTo>
                      <a:pt x="56563" y="8484"/>
                      <a:pt x="82516" y="24038"/>
                      <a:pt x="107708" y="39121"/>
                    </a:cubicBezTo>
                    <a:cubicBezTo>
                      <a:pt x="132995" y="54298"/>
                      <a:pt x="156856" y="68533"/>
                      <a:pt x="209332" y="76640"/>
                    </a:cubicBezTo>
                    <a:cubicBezTo>
                      <a:pt x="261807" y="84747"/>
                      <a:pt x="288901" y="78337"/>
                      <a:pt x="317705" y="71455"/>
                    </a:cubicBezTo>
                    <a:cubicBezTo>
                      <a:pt x="346319" y="64668"/>
                      <a:pt x="375884" y="57692"/>
                      <a:pt x="430546" y="66082"/>
                    </a:cubicBezTo>
                    <a:cubicBezTo>
                      <a:pt x="485303" y="74566"/>
                      <a:pt x="511256" y="90120"/>
                      <a:pt x="536448" y="105203"/>
                    </a:cubicBezTo>
                    <a:cubicBezTo>
                      <a:pt x="561735" y="120380"/>
                      <a:pt x="585596" y="134709"/>
                      <a:pt x="638072" y="142722"/>
                    </a:cubicBezTo>
                    <a:cubicBezTo>
                      <a:pt x="690547" y="150829"/>
                      <a:pt x="717641" y="144419"/>
                      <a:pt x="746445" y="137537"/>
                    </a:cubicBezTo>
                    <a:cubicBezTo>
                      <a:pt x="775060" y="130750"/>
                      <a:pt x="804625" y="123774"/>
                      <a:pt x="859382" y="132164"/>
                    </a:cubicBezTo>
                    <a:cubicBezTo>
                      <a:pt x="914139" y="140648"/>
                      <a:pt x="940186" y="156202"/>
                      <a:pt x="965283" y="171285"/>
                    </a:cubicBezTo>
                    <a:cubicBezTo>
                      <a:pt x="990570" y="186462"/>
                      <a:pt x="1014431" y="200791"/>
                      <a:pt x="1066907" y="208804"/>
                    </a:cubicBezTo>
                    <a:lnTo>
                      <a:pt x="1065101" y="220304"/>
                    </a:lnTo>
                    <a:close/>
                  </a:path>
                </a:pathLst>
              </a:custGeom>
              <a:grpFill/>
              <a:ln w="9469" cap="flat">
                <a:noFill/>
                <a:prstDash val="solid"/>
                <a:miter/>
              </a:ln>
            </p:spPr>
            <p:txBody>
              <a:bodyPr rtlCol="0" anchor="ctr"/>
              <a:lstStyle/>
              <a:p>
                <a:endParaRPr lang="en-GB"/>
              </a:p>
            </p:txBody>
          </p:sp>
          <p:sp>
            <p:nvSpPr>
              <p:cNvPr id="375" name="Freeform 374">
                <a:extLst>
                  <a:ext uri="{FF2B5EF4-FFF2-40B4-BE49-F238E27FC236}">
                    <a16:creationId xmlns:a16="http://schemas.microsoft.com/office/drawing/2014/main" id="{934B601E-290F-C291-6A9B-0761B78F7D92}"/>
                  </a:ext>
                </a:extLst>
              </p:cNvPr>
              <p:cNvSpPr/>
              <p:nvPr/>
            </p:nvSpPr>
            <p:spPr>
              <a:xfrm>
                <a:off x="1863095" y="1370726"/>
                <a:ext cx="1066811" cy="220304"/>
              </a:xfrm>
              <a:custGeom>
                <a:avLst/>
                <a:gdLst>
                  <a:gd name="connsiteX0" fmla="*/ 1064911 w 1066811"/>
                  <a:gd name="connsiteY0" fmla="*/ 220304 h 220304"/>
                  <a:gd name="connsiteX1" fmla="*/ 959009 w 1066811"/>
                  <a:gd name="connsiteY1" fmla="*/ 181183 h 220304"/>
                  <a:gd name="connsiteX2" fmla="*/ 857385 w 1066811"/>
                  <a:gd name="connsiteY2" fmla="*/ 143665 h 220304"/>
                  <a:gd name="connsiteX3" fmla="*/ 749012 w 1066811"/>
                  <a:gd name="connsiteY3" fmla="*/ 148849 h 220304"/>
                  <a:gd name="connsiteX4" fmla="*/ 636171 w 1066811"/>
                  <a:gd name="connsiteY4" fmla="*/ 154223 h 220304"/>
                  <a:gd name="connsiteX5" fmla="*/ 530269 w 1066811"/>
                  <a:gd name="connsiteY5" fmla="*/ 115101 h 220304"/>
                  <a:gd name="connsiteX6" fmla="*/ 428645 w 1066811"/>
                  <a:gd name="connsiteY6" fmla="*/ 77583 h 220304"/>
                  <a:gd name="connsiteX7" fmla="*/ 320367 w 1066811"/>
                  <a:gd name="connsiteY7" fmla="*/ 82767 h 220304"/>
                  <a:gd name="connsiteX8" fmla="*/ 207525 w 1066811"/>
                  <a:gd name="connsiteY8" fmla="*/ 88141 h 220304"/>
                  <a:gd name="connsiteX9" fmla="*/ 101624 w 1066811"/>
                  <a:gd name="connsiteY9" fmla="*/ 49019 h 220304"/>
                  <a:gd name="connsiteX10" fmla="*/ 0 w 1066811"/>
                  <a:gd name="connsiteY10" fmla="*/ 11501 h 220304"/>
                  <a:gd name="connsiteX11" fmla="*/ 1806 w 1066811"/>
                  <a:gd name="connsiteY11" fmla="*/ 0 h 220304"/>
                  <a:gd name="connsiteX12" fmla="*/ 107708 w 1066811"/>
                  <a:gd name="connsiteY12" fmla="*/ 39121 h 220304"/>
                  <a:gd name="connsiteX13" fmla="*/ 209332 w 1066811"/>
                  <a:gd name="connsiteY13" fmla="*/ 76640 h 220304"/>
                  <a:gd name="connsiteX14" fmla="*/ 317705 w 1066811"/>
                  <a:gd name="connsiteY14" fmla="*/ 71455 h 220304"/>
                  <a:gd name="connsiteX15" fmla="*/ 430546 w 1066811"/>
                  <a:gd name="connsiteY15" fmla="*/ 66082 h 220304"/>
                  <a:gd name="connsiteX16" fmla="*/ 536448 w 1066811"/>
                  <a:gd name="connsiteY16" fmla="*/ 105203 h 220304"/>
                  <a:gd name="connsiteX17" fmla="*/ 638072 w 1066811"/>
                  <a:gd name="connsiteY17" fmla="*/ 142722 h 220304"/>
                  <a:gd name="connsiteX18" fmla="*/ 746445 w 1066811"/>
                  <a:gd name="connsiteY18" fmla="*/ 137537 h 220304"/>
                  <a:gd name="connsiteX19" fmla="*/ 859287 w 1066811"/>
                  <a:gd name="connsiteY19" fmla="*/ 132164 h 220304"/>
                  <a:gd name="connsiteX20" fmla="*/ 965188 w 1066811"/>
                  <a:gd name="connsiteY20" fmla="*/ 171285 h 220304"/>
                  <a:gd name="connsiteX21" fmla="*/ 1066812 w 1066811"/>
                  <a:gd name="connsiteY21" fmla="*/ 208804 h 220304"/>
                  <a:gd name="connsiteX22" fmla="*/ 1065006 w 1066811"/>
                  <a:gd name="connsiteY22" fmla="*/ 220304 h 2203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066811" h="220304">
                    <a:moveTo>
                      <a:pt x="1064911" y="220304"/>
                    </a:moveTo>
                    <a:cubicBezTo>
                      <a:pt x="1010154" y="211820"/>
                      <a:pt x="984106" y="196266"/>
                      <a:pt x="959009" y="181183"/>
                    </a:cubicBezTo>
                    <a:cubicBezTo>
                      <a:pt x="933722" y="166006"/>
                      <a:pt x="909861" y="151772"/>
                      <a:pt x="857385" y="143665"/>
                    </a:cubicBezTo>
                    <a:cubicBezTo>
                      <a:pt x="804910" y="135557"/>
                      <a:pt x="777721" y="141968"/>
                      <a:pt x="749012" y="148849"/>
                    </a:cubicBezTo>
                    <a:cubicBezTo>
                      <a:pt x="720398" y="155637"/>
                      <a:pt x="690833" y="162612"/>
                      <a:pt x="636171" y="154223"/>
                    </a:cubicBezTo>
                    <a:cubicBezTo>
                      <a:pt x="581413" y="145738"/>
                      <a:pt x="555366" y="130184"/>
                      <a:pt x="530269" y="115101"/>
                    </a:cubicBezTo>
                    <a:cubicBezTo>
                      <a:pt x="504982" y="99924"/>
                      <a:pt x="481121" y="85595"/>
                      <a:pt x="428645" y="77583"/>
                    </a:cubicBezTo>
                    <a:cubicBezTo>
                      <a:pt x="376170" y="69476"/>
                      <a:pt x="349076" y="75886"/>
                      <a:pt x="320367" y="82767"/>
                    </a:cubicBezTo>
                    <a:cubicBezTo>
                      <a:pt x="291752" y="89555"/>
                      <a:pt x="262187" y="96530"/>
                      <a:pt x="207525" y="88141"/>
                    </a:cubicBezTo>
                    <a:cubicBezTo>
                      <a:pt x="152768" y="79657"/>
                      <a:pt x="126816" y="64102"/>
                      <a:pt x="101624" y="49019"/>
                    </a:cubicBezTo>
                    <a:cubicBezTo>
                      <a:pt x="76337" y="33842"/>
                      <a:pt x="52476" y="19513"/>
                      <a:pt x="0" y="11501"/>
                    </a:cubicBezTo>
                    <a:lnTo>
                      <a:pt x="1806" y="0"/>
                    </a:lnTo>
                    <a:cubicBezTo>
                      <a:pt x="56563" y="8484"/>
                      <a:pt x="82516" y="24038"/>
                      <a:pt x="107708" y="39121"/>
                    </a:cubicBezTo>
                    <a:cubicBezTo>
                      <a:pt x="132995" y="54298"/>
                      <a:pt x="156856" y="68533"/>
                      <a:pt x="209332" y="76640"/>
                    </a:cubicBezTo>
                    <a:cubicBezTo>
                      <a:pt x="261807" y="84747"/>
                      <a:pt x="288901" y="78337"/>
                      <a:pt x="317705" y="71455"/>
                    </a:cubicBezTo>
                    <a:cubicBezTo>
                      <a:pt x="346319" y="64668"/>
                      <a:pt x="375884" y="57692"/>
                      <a:pt x="430546" y="66082"/>
                    </a:cubicBezTo>
                    <a:cubicBezTo>
                      <a:pt x="485303" y="74566"/>
                      <a:pt x="511256" y="90120"/>
                      <a:pt x="536448" y="105203"/>
                    </a:cubicBezTo>
                    <a:cubicBezTo>
                      <a:pt x="561735" y="120380"/>
                      <a:pt x="585596" y="134615"/>
                      <a:pt x="638072" y="142722"/>
                    </a:cubicBezTo>
                    <a:cubicBezTo>
                      <a:pt x="690547" y="150829"/>
                      <a:pt x="717641" y="144419"/>
                      <a:pt x="746445" y="137537"/>
                    </a:cubicBezTo>
                    <a:cubicBezTo>
                      <a:pt x="775060" y="130750"/>
                      <a:pt x="804625" y="123774"/>
                      <a:pt x="859287" y="132164"/>
                    </a:cubicBezTo>
                    <a:cubicBezTo>
                      <a:pt x="914044" y="140648"/>
                      <a:pt x="940091" y="156202"/>
                      <a:pt x="965188" y="171285"/>
                    </a:cubicBezTo>
                    <a:cubicBezTo>
                      <a:pt x="990475" y="186462"/>
                      <a:pt x="1014336" y="200697"/>
                      <a:pt x="1066812" y="208804"/>
                    </a:cubicBezTo>
                    <a:lnTo>
                      <a:pt x="1065006" y="220304"/>
                    </a:lnTo>
                    <a:close/>
                  </a:path>
                </a:pathLst>
              </a:custGeom>
              <a:grpFill/>
              <a:ln w="9469" cap="flat">
                <a:noFill/>
                <a:prstDash val="solid"/>
                <a:miter/>
              </a:ln>
            </p:spPr>
            <p:txBody>
              <a:bodyPr rtlCol="0" anchor="ctr"/>
              <a:lstStyle/>
              <a:p>
                <a:endParaRPr lang="en-GB"/>
              </a:p>
            </p:txBody>
          </p:sp>
          <p:sp>
            <p:nvSpPr>
              <p:cNvPr id="376" name="Freeform 375">
                <a:extLst>
                  <a:ext uri="{FF2B5EF4-FFF2-40B4-BE49-F238E27FC236}">
                    <a16:creationId xmlns:a16="http://schemas.microsoft.com/office/drawing/2014/main" id="{A40DA2D5-E7E5-8467-D405-38E260999EF0}"/>
                  </a:ext>
                </a:extLst>
              </p:cNvPr>
              <p:cNvSpPr/>
              <p:nvPr/>
            </p:nvSpPr>
            <p:spPr>
              <a:xfrm>
                <a:off x="1857201" y="1474798"/>
                <a:ext cx="1066811" cy="220304"/>
              </a:xfrm>
              <a:custGeom>
                <a:avLst/>
                <a:gdLst>
                  <a:gd name="connsiteX0" fmla="*/ 1065101 w 1066811"/>
                  <a:gd name="connsiteY0" fmla="*/ 220304 h 220304"/>
                  <a:gd name="connsiteX1" fmla="*/ 959199 w 1066811"/>
                  <a:gd name="connsiteY1" fmla="*/ 181183 h 220304"/>
                  <a:gd name="connsiteX2" fmla="*/ 857575 w 1066811"/>
                  <a:gd name="connsiteY2" fmla="*/ 143664 h 220304"/>
                  <a:gd name="connsiteX3" fmla="*/ 749202 w 1066811"/>
                  <a:gd name="connsiteY3" fmla="*/ 148849 h 220304"/>
                  <a:gd name="connsiteX4" fmla="*/ 636266 w 1066811"/>
                  <a:gd name="connsiteY4" fmla="*/ 154223 h 220304"/>
                  <a:gd name="connsiteX5" fmla="*/ 530364 w 1066811"/>
                  <a:gd name="connsiteY5" fmla="*/ 115101 h 220304"/>
                  <a:gd name="connsiteX6" fmla="*/ 428740 w 1066811"/>
                  <a:gd name="connsiteY6" fmla="*/ 77583 h 220304"/>
                  <a:gd name="connsiteX7" fmla="*/ 320367 w 1066811"/>
                  <a:gd name="connsiteY7" fmla="*/ 82767 h 220304"/>
                  <a:gd name="connsiteX8" fmla="*/ 207525 w 1066811"/>
                  <a:gd name="connsiteY8" fmla="*/ 88141 h 220304"/>
                  <a:gd name="connsiteX9" fmla="*/ 101624 w 1066811"/>
                  <a:gd name="connsiteY9" fmla="*/ 49019 h 220304"/>
                  <a:gd name="connsiteX10" fmla="*/ 0 w 1066811"/>
                  <a:gd name="connsiteY10" fmla="*/ 11501 h 220304"/>
                  <a:gd name="connsiteX11" fmla="*/ 1806 w 1066811"/>
                  <a:gd name="connsiteY11" fmla="*/ 0 h 220304"/>
                  <a:gd name="connsiteX12" fmla="*/ 107708 w 1066811"/>
                  <a:gd name="connsiteY12" fmla="*/ 39121 h 220304"/>
                  <a:gd name="connsiteX13" fmla="*/ 209332 w 1066811"/>
                  <a:gd name="connsiteY13" fmla="*/ 76640 h 220304"/>
                  <a:gd name="connsiteX14" fmla="*/ 317705 w 1066811"/>
                  <a:gd name="connsiteY14" fmla="*/ 71455 h 220304"/>
                  <a:gd name="connsiteX15" fmla="*/ 430546 w 1066811"/>
                  <a:gd name="connsiteY15" fmla="*/ 66082 h 220304"/>
                  <a:gd name="connsiteX16" fmla="*/ 536448 w 1066811"/>
                  <a:gd name="connsiteY16" fmla="*/ 105203 h 220304"/>
                  <a:gd name="connsiteX17" fmla="*/ 638072 w 1066811"/>
                  <a:gd name="connsiteY17" fmla="*/ 142722 h 220304"/>
                  <a:gd name="connsiteX18" fmla="*/ 746445 w 1066811"/>
                  <a:gd name="connsiteY18" fmla="*/ 137537 h 220304"/>
                  <a:gd name="connsiteX19" fmla="*/ 859286 w 1066811"/>
                  <a:gd name="connsiteY19" fmla="*/ 132164 h 220304"/>
                  <a:gd name="connsiteX20" fmla="*/ 965188 w 1066811"/>
                  <a:gd name="connsiteY20" fmla="*/ 171285 h 220304"/>
                  <a:gd name="connsiteX21" fmla="*/ 1066812 w 1066811"/>
                  <a:gd name="connsiteY21" fmla="*/ 208804 h 220304"/>
                  <a:gd name="connsiteX22" fmla="*/ 1065006 w 1066811"/>
                  <a:gd name="connsiteY22" fmla="*/ 220304 h 2203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066811" h="220304">
                    <a:moveTo>
                      <a:pt x="1065101" y="220304"/>
                    </a:moveTo>
                    <a:cubicBezTo>
                      <a:pt x="1010344" y="211820"/>
                      <a:pt x="984296" y="196266"/>
                      <a:pt x="959199" y="181183"/>
                    </a:cubicBezTo>
                    <a:cubicBezTo>
                      <a:pt x="933912" y="166006"/>
                      <a:pt x="910051" y="151677"/>
                      <a:pt x="857575" y="143664"/>
                    </a:cubicBezTo>
                    <a:cubicBezTo>
                      <a:pt x="805100" y="135557"/>
                      <a:pt x="778006" y="141968"/>
                      <a:pt x="749202" y="148849"/>
                    </a:cubicBezTo>
                    <a:cubicBezTo>
                      <a:pt x="720588" y="155637"/>
                      <a:pt x="691118" y="162612"/>
                      <a:pt x="636266" y="154223"/>
                    </a:cubicBezTo>
                    <a:cubicBezTo>
                      <a:pt x="581509" y="145738"/>
                      <a:pt x="555556" y="130184"/>
                      <a:pt x="530364" y="115101"/>
                    </a:cubicBezTo>
                    <a:cubicBezTo>
                      <a:pt x="505077" y="99924"/>
                      <a:pt x="481216" y="85690"/>
                      <a:pt x="428740" y="77583"/>
                    </a:cubicBezTo>
                    <a:cubicBezTo>
                      <a:pt x="376265" y="69476"/>
                      <a:pt x="349171" y="75886"/>
                      <a:pt x="320367" y="82767"/>
                    </a:cubicBezTo>
                    <a:cubicBezTo>
                      <a:pt x="291847" y="89555"/>
                      <a:pt x="262283" y="96530"/>
                      <a:pt x="207525" y="88141"/>
                    </a:cubicBezTo>
                    <a:cubicBezTo>
                      <a:pt x="152768" y="79657"/>
                      <a:pt x="126816" y="64102"/>
                      <a:pt x="101624" y="49019"/>
                    </a:cubicBezTo>
                    <a:cubicBezTo>
                      <a:pt x="76337" y="33842"/>
                      <a:pt x="52475" y="19608"/>
                      <a:pt x="0" y="11501"/>
                    </a:cubicBezTo>
                    <a:lnTo>
                      <a:pt x="1806" y="0"/>
                    </a:lnTo>
                    <a:cubicBezTo>
                      <a:pt x="56563" y="8484"/>
                      <a:pt x="82516" y="24038"/>
                      <a:pt x="107708" y="39121"/>
                    </a:cubicBezTo>
                    <a:cubicBezTo>
                      <a:pt x="132995" y="54298"/>
                      <a:pt x="156856" y="68533"/>
                      <a:pt x="209332" y="76640"/>
                    </a:cubicBezTo>
                    <a:cubicBezTo>
                      <a:pt x="261807" y="84747"/>
                      <a:pt x="288901" y="78337"/>
                      <a:pt x="317705" y="71455"/>
                    </a:cubicBezTo>
                    <a:cubicBezTo>
                      <a:pt x="346319" y="64668"/>
                      <a:pt x="375884" y="57692"/>
                      <a:pt x="430546" y="66082"/>
                    </a:cubicBezTo>
                    <a:cubicBezTo>
                      <a:pt x="485303" y="74566"/>
                      <a:pt x="511256" y="90120"/>
                      <a:pt x="536448" y="105203"/>
                    </a:cubicBezTo>
                    <a:cubicBezTo>
                      <a:pt x="561735" y="120380"/>
                      <a:pt x="585596" y="134709"/>
                      <a:pt x="638072" y="142722"/>
                    </a:cubicBezTo>
                    <a:cubicBezTo>
                      <a:pt x="690547" y="150829"/>
                      <a:pt x="717641" y="144419"/>
                      <a:pt x="746445" y="137537"/>
                    </a:cubicBezTo>
                    <a:cubicBezTo>
                      <a:pt x="775059" y="130750"/>
                      <a:pt x="804625" y="123774"/>
                      <a:pt x="859286" y="132164"/>
                    </a:cubicBezTo>
                    <a:cubicBezTo>
                      <a:pt x="914044" y="140648"/>
                      <a:pt x="940091" y="156202"/>
                      <a:pt x="965188" y="171285"/>
                    </a:cubicBezTo>
                    <a:cubicBezTo>
                      <a:pt x="990475" y="186462"/>
                      <a:pt x="1014336" y="200791"/>
                      <a:pt x="1066812" y="208804"/>
                    </a:cubicBezTo>
                    <a:lnTo>
                      <a:pt x="1065006" y="220304"/>
                    </a:lnTo>
                    <a:close/>
                  </a:path>
                </a:pathLst>
              </a:custGeom>
              <a:grpFill/>
              <a:ln w="9469" cap="flat">
                <a:noFill/>
                <a:prstDash val="solid"/>
                <a:miter/>
              </a:ln>
            </p:spPr>
            <p:txBody>
              <a:bodyPr rtlCol="0" anchor="ctr"/>
              <a:lstStyle/>
              <a:p>
                <a:endParaRPr lang="en-GB"/>
              </a:p>
            </p:txBody>
          </p:sp>
        </p:grpSp>
      </p:grpSp>
      <p:grpSp>
        <p:nvGrpSpPr>
          <p:cNvPr id="380" name="Group 379">
            <a:extLst>
              <a:ext uri="{FF2B5EF4-FFF2-40B4-BE49-F238E27FC236}">
                <a16:creationId xmlns:a16="http://schemas.microsoft.com/office/drawing/2014/main" id="{F280D649-D9F3-6787-E79D-9BF9AB373C74}"/>
              </a:ext>
            </a:extLst>
          </p:cNvPr>
          <p:cNvGrpSpPr/>
          <p:nvPr userDrawn="1"/>
        </p:nvGrpSpPr>
        <p:grpSpPr>
          <a:xfrm rot="20314078">
            <a:off x="9442955" y="4180760"/>
            <a:ext cx="1178053" cy="886926"/>
            <a:chOff x="711150" y="3712662"/>
            <a:chExt cx="1522694" cy="1146398"/>
          </a:xfrm>
        </p:grpSpPr>
        <p:grpSp>
          <p:nvGrpSpPr>
            <p:cNvPr id="381" name="Graphic 73">
              <a:extLst>
                <a:ext uri="{FF2B5EF4-FFF2-40B4-BE49-F238E27FC236}">
                  <a16:creationId xmlns:a16="http://schemas.microsoft.com/office/drawing/2014/main" id="{E1D7DD1F-25BE-B212-3049-A5E287AACFA2}"/>
                </a:ext>
              </a:extLst>
            </p:cNvPr>
            <p:cNvGrpSpPr/>
            <p:nvPr userDrawn="1"/>
          </p:nvGrpSpPr>
          <p:grpSpPr>
            <a:xfrm>
              <a:off x="787350" y="3753937"/>
              <a:ext cx="1446494" cy="1105123"/>
              <a:chOff x="711150" y="3712662"/>
              <a:chExt cx="1446494" cy="1105123"/>
            </a:xfrm>
            <a:solidFill>
              <a:schemeClr val="bg1"/>
            </a:solidFill>
          </p:grpSpPr>
          <p:sp>
            <p:nvSpPr>
              <p:cNvPr id="387" name="Freeform 386">
                <a:extLst>
                  <a:ext uri="{FF2B5EF4-FFF2-40B4-BE49-F238E27FC236}">
                    <a16:creationId xmlns:a16="http://schemas.microsoft.com/office/drawing/2014/main" id="{23B8FE60-F58D-7552-2EC1-D2AAB6B7069E}"/>
                  </a:ext>
                </a:extLst>
              </p:cNvPr>
              <p:cNvSpPr/>
              <p:nvPr/>
            </p:nvSpPr>
            <p:spPr>
              <a:xfrm>
                <a:off x="711150" y="3720715"/>
                <a:ext cx="1130497" cy="1097070"/>
              </a:xfrm>
              <a:custGeom>
                <a:avLst/>
                <a:gdLst>
                  <a:gd name="connsiteX0" fmla="*/ 1125981 w 1130497"/>
                  <a:gd name="connsiteY0" fmla="*/ 718349 h 1097070"/>
                  <a:gd name="connsiteX1" fmla="*/ 1028150 w 1130497"/>
                  <a:gd name="connsiteY1" fmla="*/ 378766 h 1097070"/>
                  <a:gd name="connsiteX2" fmla="*/ 929353 w 1130497"/>
                  <a:gd name="connsiteY2" fmla="*/ 36510 h 1097070"/>
                  <a:gd name="connsiteX3" fmla="*/ 861115 w 1130497"/>
                  <a:gd name="connsiteY3" fmla="*/ 17843 h 1097070"/>
                  <a:gd name="connsiteX4" fmla="*/ 717373 w 1130497"/>
                  <a:gd name="connsiteY4" fmla="*/ 141179 h 1097070"/>
                  <a:gd name="connsiteX5" fmla="*/ 148897 w 1130497"/>
                  <a:gd name="connsiteY5" fmla="*/ 426197 h 1097070"/>
                  <a:gd name="connsiteX6" fmla="*/ 12549 w 1130497"/>
                  <a:gd name="connsiteY6" fmla="*/ 670532 h 1097070"/>
                  <a:gd name="connsiteX7" fmla="*/ 189299 w 1130497"/>
                  <a:gd name="connsiteY7" fmla="*/ 833374 h 1097070"/>
                  <a:gd name="connsiteX8" fmla="*/ 328079 w 1130497"/>
                  <a:gd name="connsiteY8" fmla="*/ 1072846 h 1097070"/>
                  <a:gd name="connsiteX9" fmla="*/ 381239 w 1130497"/>
                  <a:gd name="connsiteY9" fmla="*/ 1095104 h 1097070"/>
                  <a:gd name="connsiteX10" fmla="*/ 454246 w 1130497"/>
                  <a:gd name="connsiteY10" fmla="*/ 1073152 h 1097070"/>
                  <a:gd name="connsiteX11" fmla="*/ 475413 w 1130497"/>
                  <a:gd name="connsiteY11" fmla="*/ 1008859 h 1097070"/>
                  <a:gd name="connsiteX12" fmla="*/ 351373 w 1130497"/>
                  <a:gd name="connsiteY12" fmla="*/ 800519 h 1097070"/>
                  <a:gd name="connsiteX13" fmla="*/ 485723 w 1130497"/>
                  <a:gd name="connsiteY13" fmla="*/ 773929 h 1097070"/>
                  <a:gd name="connsiteX14" fmla="*/ 1073965 w 1130497"/>
                  <a:gd name="connsiteY14" fmla="*/ 775250 h 1097070"/>
                  <a:gd name="connsiteX15" fmla="*/ 1125949 w 1130497"/>
                  <a:gd name="connsiteY15" fmla="*/ 718349 h 10970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130497" h="1097070">
                    <a:moveTo>
                      <a:pt x="1125981" y="718349"/>
                    </a:moveTo>
                    <a:cubicBezTo>
                      <a:pt x="1093505" y="605112"/>
                      <a:pt x="1060771" y="491955"/>
                      <a:pt x="1028150" y="378766"/>
                    </a:cubicBezTo>
                    <a:cubicBezTo>
                      <a:pt x="995255" y="264659"/>
                      <a:pt x="962634" y="150488"/>
                      <a:pt x="929353" y="36510"/>
                    </a:cubicBezTo>
                    <a:cubicBezTo>
                      <a:pt x="917142" y="-5284"/>
                      <a:pt x="893397" y="-10760"/>
                      <a:pt x="861115" y="17843"/>
                    </a:cubicBezTo>
                    <a:cubicBezTo>
                      <a:pt x="813850" y="59734"/>
                      <a:pt x="767666" y="103283"/>
                      <a:pt x="717373" y="141179"/>
                    </a:cubicBezTo>
                    <a:cubicBezTo>
                      <a:pt x="545182" y="270940"/>
                      <a:pt x="350551" y="355993"/>
                      <a:pt x="148897" y="426197"/>
                    </a:cubicBezTo>
                    <a:cubicBezTo>
                      <a:pt x="108528" y="440257"/>
                      <a:pt x="-44380" y="473047"/>
                      <a:pt x="12549" y="670532"/>
                    </a:cubicBezTo>
                    <a:cubicBezTo>
                      <a:pt x="53144" y="811374"/>
                      <a:pt x="129067" y="835967"/>
                      <a:pt x="189299" y="833374"/>
                    </a:cubicBezTo>
                    <a:cubicBezTo>
                      <a:pt x="229427" y="899423"/>
                      <a:pt x="290754" y="1015173"/>
                      <a:pt x="328079" y="1072846"/>
                    </a:cubicBezTo>
                    <a:cubicBezTo>
                      <a:pt x="340725" y="1092382"/>
                      <a:pt x="358268" y="1101353"/>
                      <a:pt x="381239" y="1095104"/>
                    </a:cubicBezTo>
                    <a:cubicBezTo>
                      <a:pt x="405757" y="1088436"/>
                      <a:pt x="430549" y="1082187"/>
                      <a:pt x="454246" y="1073152"/>
                    </a:cubicBezTo>
                    <a:cubicBezTo>
                      <a:pt x="483839" y="1061862"/>
                      <a:pt x="492699" y="1035192"/>
                      <a:pt x="475413" y="1008859"/>
                    </a:cubicBezTo>
                    <a:cubicBezTo>
                      <a:pt x="442631" y="958932"/>
                      <a:pt x="392097" y="867598"/>
                      <a:pt x="351373" y="800519"/>
                    </a:cubicBezTo>
                    <a:cubicBezTo>
                      <a:pt x="396011" y="790792"/>
                      <a:pt x="440730" y="781450"/>
                      <a:pt x="485723" y="773929"/>
                    </a:cubicBezTo>
                    <a:cubicBezTo>
                      <a:pt x="681707" y="741155"/>
                      <a:pt x="877933" y="733456"/>
                      <a:pt x="1073965" y="775250"/>
                    </a:cubicBezTo>
                    <a:cubicBezTo>
                      <a:pt x="1122389" y="785573"/>
                      <a:pt x="1139658" y="766150"/>
                      <a:pt x="1125949" y="718349"/>
                    </a:cubicBezTo>
                    <a:close/>
                  </a:path>
                </a:pathLst>
              </a:custGeom>
              <a:grpFill/>
              <a:ln w="1602" cap="flat">
                <a:noFill/>
                <a:prstDash val="solid"/>
                <a:miter/>
              </a:ln>
            </p:spPr>
            <p:txBody>
              <a:bodyPr rtlCol="0" anchor="ctr"/>
              <a:lstStyle/>
              <a:p>
                <a:endParaRPr lang="en-GB"/>
              </a:p>
            </p:txBody>
          </p:sp>
          <p:sp>
            <p:nvSpPr>
              <p:cNvPr id="388" name="Freeform 387">
                <a:extLst>
                  <a:ext uri="{FF2B5EF4-FFF2-40B4-BE49-F238E27FC236}">
                    <a16:creationId xmlns:a16="http://schemas.microsoft.com/office/drawing/2014/main" id="{9C0B05DC-9B83-E9E0-07B6-72285F7E7DA2}"/>
                  </a:ext>
                </a:extLst>
              </p:cNvPr>
              <p:cNvSpPr/>
              <p:nvPr/>
            </p:nvSpPr>
            <p:spPr>
              <a:xfrm>
                <a:off x="1844503" y="3946371"/>
                <a:ext cx="313141" cy="132978"/>
              </a:xfrm>
              <a:custGeom>
                <a:avLst/>
                <a:gdLst>
                  <a:gd name="connsiteX0" fmla="*/ 28986 w 313141"/>
                  <a:gd name="connsiteY0" fmla="*/ 132978 h 132978"/>
                  <a:gd name="connsiteX1" fmla="*/ 1182 w 313141"/>
                  <a:gd name="connsiteY1" fmla="*/ 112154 h 132978"/>
                  <a:gd name="connsiteX2" fmla="*/ 20819 w 313141"/>
                  <a:gd name="connsiteY2" fmla="*/ 76158 h 132978"/>
                  <a:gd name="connsiteX3" fmla="*/ 275972 w 313141"/>
                  <a:gd name="connsiteY3" fmla="*/ 1187 h 132978"/>
                  <a:gd name="connsiteX4" fmla="*/ 311960 w 313141"/>
                  <a:gd name="connsiteY4" fmla="*/ 20820 h 132978"/>
                  <a:gd name="connsiteX5" fmla="*/ 292322 w 313141"/>
                  <a:gd name="connsiteY5" fmla="*/ 56816 h 132978"/>
                  <a:gd name="connsiteX6" fmla="*/ 37170 w 313141"/>
                  <a:gd name="connsiteY6" fmla="*/ 131786 h 132978"/>
                  <a:gd name="connsiteX7" fmla="*/ 28986 w 313141"/>
                  <a:gd name="connsiteY7" fmla="*/ 132978 h 1329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141" h="132978">
                    <a:moveTo>
                      <a:pt x="28986" y="132978"/>
                    </a:moveTo>
                    <a:cubicBezTo>
                      <a:pt x="16453" y="132978"/>
                      <a:pt x="4887" y="124781"/>
                      <a:pt x="1182" y="112154"/>
                    </a:cubicBezTo>
                    <a:cubicBezTo>
                      <a:pt x="-3329" y="96789"/>
                      <a:pt x="5467" y="80684"/>
                      <a:pt x="20819" y="76158"/>
                    </a:cubicBezTo>
                    <a:lnTo>
                      <a:pt x="275972" y="1187"/>
                    </a:lnTo>
                    <a:cubicBezTo>
                      <a:pt x="291324" y="-3338"/>
                      <a:pt x="307449" y="5472"/>
                      <a:pt x="311960" y="20820"/>
                    </a:cubicBezTo>
                    <a:cubicBezTo>
                      <a:pt x="316470" y="36168"/>
                      <a:pt x="307674" y="52290"/>
                      <a:pt x="292322" y="56816"/>
                    </a:cubicBezTo>
                    <a:lnTo>
                      <a:pt x="37170" y="131786"/>
                    </a:lnTo>
                    <a:cubicBezTo>
                      <a:pt x="34447" y="132592"/>
                      <a:pt x="31693" y="132978"/>
                      <a:pt x="28986" y="132978"/>
                    </a:cubicBezTo>
                    <a:close/>
                  </a:path>
                </a:pathLst>
              </a:custGeom>
              <a:grpFill/>
              <a:ln w="1602" cap="flat">
                <a:noFill/>
                <a:prstDash val="solid"/>
                <a:miter/>
              </a:ln>
            </p:spPr>
            <p:txBody>
              <a:bodyPr rtlCol="0" anchor="ctr"/>
              <a:lstStyle/>
              <a:p>
                <a:endParaRPr lang="en-GB"/>
              </a:p>
            </p:txBody>
          </p:sp>
          <p:sp>
            <p:nvSpPr>
              <p:cNvPr id="389" name="Freeform 388">
                <a:extLst>
                  <a:ext uri="{FF2B5EF4-FFF2-40B4-BE49-F238E27FC236}">
                    <a16:creationId xmlns:a16="http://schemas.microsoft.com/office/drawing/2014/main" id="{F8EA303E-DA0D-338C-1088-0B5B2B9DB009}"/>
                  </a:ext>
                </a:extLst>
              </p:cNvPr>
              <p:cNvSpPr/>
              <p:nvPr/>
            </p:nvSpPr>
            <p:spPr>
              <a:xfrm>
                <a:off x="1787807" y="3712662"/>
                <a:ext cx="177922" cy="174839"/>
              </a:xfrm>
              <a:custGeom>
                <a:avLst/>
                <a:gdLst>
                  <a:gd name="connsiteX0" fmla="*/ 28995 w 177922"/>
                  <a:gd name="connsiteY0" fmla="*/ 174839 h 174839"/>
                  <a:gd name="connsiteX1" fmla="*/ 8230 w 177922"/>
                  <a:gd name="connsiteY1" fmla="*/ 166078 h 174839"/>
                  <a:gd name="connsiteX2" fmla="*/ 8762 w 177922"/>
                  <a:gd name="connsiteY2" fmla="*/ 125089 h 174839"/>
                  <a:gd name="connsiteX3" fmla="*/ 128694 w 177922"/>
                  <a:gd name="connsiteY3" fmla="*/ 8228 h 174839"/>
                  <a:gd name="connsiteX4" fmla="*/ 169692 w 177922"/>
                  <a:gd name="connsiteY4" fmla="*/ 8760 h 174839"/>
                  <a:gd name="connsiteX5" fmla="*/ 169161 w 177922"/>
                  <a:gd name="connsiteY5" fmla="*/ 49748 h 174839"/>
                  <a:gd name="connsiteX6" fmla="*/ 49212 w 177922"/>
                  <a:gd name="connsiteY6" fmla="*/ 166609 h 174839"/>
                  <a:gd name="connsiteX7" fmla="*/ 28979 w 177922"/>
                  <a:gd name="connsiteY7" fmla="*/ 174839 h 1748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7922" h="174839">
                    <a:moveTo>
                      <a:pt x="28995" y="174839"/>
                    </a:moveTo>
                    <a:cubicBezTo>
                      <a:pt x="21456" y="174839"/>
                      <a:pt x="13917" y="171908"/>
                      <a:pt x="8230" y="166078"/>
                    </a:cubicBezTo>
                    <a:cubicBezTo>
                      <a:pt x="-2949" y="154611"/>
                      <a:pt x="-2708" y="136250"/>
                      <a:pt x="8762" y="125089"/>
                    </a:cubicBezTo>
                    <a:lnTo>
                      <a:pt x="128694" y="8228"/>
                    </a:lnTo>
                    <a:cubicBezTo>
                      <a:pt x="140164" y="-2949"/>
                      <a:pt x="158512" y="-2707"/>
                      <a:pt x="169692" y="8760"/>
                    </a:cubicBezTo>
                    <a:cubicBezTo>
                      <a:pt x="180872" y="20227"/>
                      <a:pt x="180630" y="38587"/>
                      <a:pt x="169161" y="49748"/>
                    </a:cubicBezTo>
                    <a:lnTo>
                      <a:pt x="49212" y="166609"/>
                    </a:lnTo>
                    <a:cubicBezTo>
                      <a:pt x="43574" y="172101"/>
                      <a:pt x="36276" y="174839"/>
                      <a:pt x="28979" y="174839"/>
                    </a:cubicBezTo>
                    <a:close/>
                  </a:path>
                </a:pathLst>
              </a:custGeom>
              <a:grpFill/>
              <a:ln w="1602" cap="flat">
                <a:noFill/>
                <a:prstDash val="solid"/>
                <a:miter/>
              </a:ln>
            </p:spPr>
            <p:txBody>
              <a:bodyPr rtlCol="0" anchor="ctr"/>
              <a:lstStyle/>
              <a:p>
                <a:endParaRPr lang="en-GB"/>
              </a:p>
            </p:txBody>
          </p:sp>
          <p:sp>
            <p:nvSpPr>
              <p:cNvPr id="390" name="Freeform 389">
                <a:extLst>
                  <a:ext uri="{FF2B5EF4-FFF2-40B4-BE49-F238E27FC236}">
                    <a16:creationId xmlns:a16="http://schemas.microsoft.com/office/drawing/2014/main" id="{A662CEB2-8793-942D-EC00-D80A00F05AE4}"/>
                  </a:ext>
                </a:extLst>
              </p:cNvPr>
              <p:cNvSpPr/>
              <p:nvPr/>
            </p:nvSpPr>
            <p:spPr>
              <a:xfrm>
                <a:off x="1885933" y="4213211"/>
                <a:ext cx="217184" cy="73414"/>
              </a:xfrm>
              <a:custGeom>
                <a:avLst/>
                <a:gdLst>
                  <a:gd name="connsiteX0" fmla="*/ 188228 w 217184"/>
                  <a:gd name="connsiteY0" fmla="*/ 73415 h 73414"/>
                  <a:gd name="connsiteX1" fmla="*/ 185393 w 217184"/>
                  <a:gd name="connsiteY1" fmla="*/ 73270 h 73414"/>
                  <a:gd name="connsiteX2" fmla="*/ 26202 w 217184"/>
                  <a:gd name="connsiteY2" fmla="*/ 57841 h 73414"/>
                  <a:gd name="connsiteX3" fmla="*/ 137 w 217184"/>
                  <a:gd name="connsiteY3" fmla="*/ 26194 h 73414"/>
                  <a:gd name="connsiteX4" fmla="*/ 31792 w 217184"/>
                  <a:gd name="connsiteY4" fmla="*/ 135 h 73414"/>
                  <a:gd name="connsiteX5" fmla="*/ 190983 w 217184"/>
                  <a:gd name="connsiteY5" fmla="*/ 15564 h 73414"/>
                  <a:gd name="connsiteX6" fmla="*/ 217047 w 217184"/>
                  <a:gd name="connsiteY6" fmla="*/ 47211 h 73414"/>
                  <a:gd name="connsiteX7" fmla="*/ 188228 w 217184"/>
                  <a:gd name="connsiteY7" fmla="*/ 73399 h 734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17184" h="73414">
                    <a:moveTo>
                      <a:pt x="188228" y="73415"/>
                    </a:moveTo>
                    <a:cubicBezTo>
                      <a:pt x="187294" y="73415"/>
                      <a:pt x="186343" y="73366"/>
                      <a:pt x="185393" y="73270"/>
                    </a:cubicBezTo>
                    <a:lnTo>
                      <a:pt x="26202" y="57841"/>
                    </a:lnTo>
                    <a:cubicBezTo>
                      <a:pt x="10270" y="56295"/>
                      <a:pt x="-1409" y="42122"/>
                      <a:pt x="137" y="26194"/>
                    </a:cubicBezTo>
                    <a:cubicBezTo>
                      <a:pt x="1684" y="10249"/>
                      <a:pt x="15876" y="-1395"/>
                      <a:pt x="31792" y="135"/>
                    </a:cubicBezTo>
                    <a:lnTo>
                      <a:pt x="190983" y="15564"/>
                    </a:lnTo>
                    <a:cubicBezTo>
                      <a:pt x="206914" y="17110"/>
                      <a:pt x="218594" y="31283"/>
                      <a:pt x="217047" y="47211"/>
                    </a:cubicBezTo>
                    <a:cubicBezTo>
                      <a:pt x="215597" y="62189"/>
                      <a:pt x="202968" y="73399"/>
                      <a:pt x="188228" y="73399"/>
                    </a:cubicBezTo>
                    <a:close/>
                  </a:path>
                </a:pathLst>
              </a:custGeom>
              <a:grpFill/>
              <a:ln w="1602" cap="flat">
                <a:noFill/>
                <a:prstDash val="solid"/>
                <a:miter/>
              </a:ln>
            </p:spPr>
            <p:txBody>
              <a:bodyPr rtlCol="0" anchor="ctr"/>
              <a:lstStyle/>
              <a:p>
                <a:endParaRPr lang="en-GB"/>
              </a:p>
            </p:txBody>
          </p:sp>
        </p:grpSp>
        <p:grpSp>
          <p:nvGrpSpPr>
            <p:cNvPr id="382" name="Graphic 73">
              <a:extLst>
                <a:ext uri="{FF2B5EF4-FFF2-40B4-BE49-F238E27FC236}">
                  <a16:creationId xmlns:a16="http://schemas.microsoft.com/office/drawing/2014/main" id="{1FCE0642-DCAC-CCFE-FB43-E327E2CC1019}"/>
                </a:ext>
              </a:extLst>
            </p:cNvPr>
            <p:cNvGrpSpPr/>
            <p:nvPr/>
          </p:nvGrpSpPr>
          <p:grpSpPr>
            <a:xfrm>
              <a:off x="711150" y="3712662"/>
              <a:ext cx="1446494" cy="1105123"/>
              <a:chOff x="711150" y="3712662"/>
              <a:chExt cx="1446494" cy="1105123"/>
            </a:xfrm>
            <a:solidFill>
              <a:schemeClr val="accent5"/>
            </a:solidFill>
          </p:grpSpPr>
          <p:sp>
            <p:nvSpPr>
              <p:cNvPr id="383" name="Freeform 382">
                <a:extLst>
                  <a:ext uri="{FF2B5EF4-FFF2-40B4-BE49-F238E27FC236}">
                    <a16:creationId xmlns:a16="http://schemas.microsoft.com/office/drawing/2014/main" id="{66A28300-BF56-5AC5-2A00-4FBC58AB557B}"/>
                  </a:ext>
                </a:extLst>
              </p:cNvPr>
              <p:cNvSpPr/>
              <p:nvPr/>
            </p:nvSpPr>
            <p:spPr>
              <a:xfrm>
                <a:off x="711150" y="3720715"/>
                <a:ext cx="1130497" cy="1097070"/>
              </a:xfrm>
              <a:custGeom>
                <a:avLst/>
                <a:gdLst>
                  <a:gd name="connsiteX0" fmla="*/ 1125981 w 1130497"/>
                  <a:gd name="connsiteY0" fmla="*/ 718349 h 1097070"/>
                  <a:gd name="connsiteX1" fmla="*/ 1028150 w 1130497"/>
                  <a:gd name="connsiteY1" fmla="*/ 378766 h 1097070"/>
                  <a:gd name="connsiteX2" fmla="*/ 929353 w 1130497"/>
                  <a:gd name="connsiteY2" fmla="*/ 36510 h 1097070"/>
                  <a:gd name="connsiteX3" fmla="*/ 861115 w 1130497"/>
                  <a:gd name="connsiteY3" fmla="*/ 17843 h 1097070"/>
                  <a:gd name="connsiteX4" fmla="*/ 717373 w 1130497"/>
                  <a:gd name="connsiteY4" fmla="*/ 141179 h 1097070"/>
                  <a:gd name="connsiteX5" fmla="*/ 148897 w 1130497"/>
                  <a:gd name="connsiteY5" fmla="*/ 426197 h 1097070"/>
                  <a:gd name="connsiteX6" fmla="*/ 12549 w 1130497"/>
                  <a:gd name="connsiteY6" fmla="*/ 670532 h 1097070"/>
                  <a:gd name="connsiteX7" fmla="*/ 189299 w 1130497"/>
                  <a:gd name="connsiteY7" fmla="*/ 833374 h 1097070"/>
                  <a:gd name="connsiteX8" fmla="*/ 328079 w 1130497"/>
                  <a:gd name="connsiteY8" fmla="*/ 1072846 h 1097070"/>
                  <a:gd name="connsiteX9" fmla="*/ 381239 w 1130497"/>
                  <a:gd name="connsiteY9" fmla="*/ 1095104 h 1097070"/>
                  <a:gd name="connsiteX10" fmla="*/ 454246 w 1130497"/>
                  <a:gd name="connsiteY10" fmla="*/ 1073152 h 1097070"/>
                  <a:gd name="connsiteX11" fmla="*/ 475413 w 1130497"/>
                  <a:gd name="connsiteY11" fmla="*/ 1008859 h 1097070"/>
                  <a:gd name="connsiteX12" fmla="*/ 351373 w 1130497"/>
                  <a:gd name="connsiteY12" fmla="*/ 800519 h 1097070"/>
                  <a:gd name="connsiteX13" fmla="*/ 485723 w 1130497"/>
                  <a:gd name="connsiteY13" fmla="*/ 773929 h 1097070"/>
                  <a:gd name="connsiteX14" fmla="*/ 1073965 w 1130497"/>
                  <a:gd name="connsiteY14" fmla="*/ 775250 h 1097070"/>
                  <a:gd name="connsiteX15" fmla="*/ 1125949 w 1130497"/>
                  <a:gd name="connsiteY15" fmla="*/ 718349 h 10970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130497" h="1097070">
                    <a:moveTo>
                      <a:pt x="1125981" y="718349"/>
                    </a:moveTo>
                    <a:cubicBezTo>
                      <a:pt x="1093505" y="605112"/>
                      <a:pt x="1060771" y="491955"/>
                      <a:pt x="1028150" y="378766"/>
                    </a:cubicBezTo>
                    <a:cubicBezTo>
                      <a:pt x="995255" y="264659"/>
                      <a:pt x="962634" y="150488"/>
                      <a:pt x="929353" y="36510"/>
                    </a:cubicBezTo>
                    <a:cubicBezTo>
                      <a:pt x="917142" y="-5284"/>
                      <a:pt x="893397" y="-10760"/>
                      <a:pt x="861115" y="17843"/>
                    </a:cubicBezTo>
                    <a:cubicBezTo>
                      <a:pt x="813850" y="59734"/>
                      <a:pt x="767666" y="103283"/>
                      <a:pt x="717373" y="141179"/>
                    </a:cubicBezTo>
                    <a:cubicBezTo>
                      <a:pt x="545182" y="270940"/>
                      <a:pt x="350551" y="355993"/>
                      <a:pt x="148897" y="426197"/>
                    </a:cubicBezTo>
                    <a:cubicBezTo>
                      <a:pt x="108528" y="440257"/>
                      <a:pt x="-44380" y="473047"/>
                      <a:pt x="12549" y="670532"/>
                    </a:cubicBezTo>
                    <a:cubicBezTo>
                      <a:pt x="53144" y="811374"/>
                      <a:pt x="129067" y="835967"/>
                      <a:pt x="189299" y="833374"/>
                    </a:cubicBezTo>
                    <a:cubicBezTo>
                      <a:pt x="229427" y="899423"/>
                      <a:pt x="290754" y="1015173"/>
                      <a:pt x="328079" y="1072846"/>
                    </a:cubicBezTo>
                    <a:cubicBezTo>
                      <a:pt x="340725" y="1092382"/>
                      <a:pt x="358268" y="1101353"/>
                      <a:pt x="381239" y="1095104"/>
                    </a:cubicBezTo>
                    <a:cubicBezTo>
                      <a:pt x="405757" y="1088436"/>
                      <a:pt x="430549" y="1082187"/>
                      <a:pt x="454246" y="1073152"/>
                    </a:cubicBezTo>
                    <a:cubicBezTo>
                      <a:pt x="483839" y="1061862"/>
                      <a:pt x="492699" y="1035192"/>
                      <a:pt x="475413" y="1008859"/>
                    </a:cubicBezTo>
                    <a:cubicBezTo>
                      <a:pt x="442631" y="958932"/>
                      <a:pt x="392097" y="867598"/>
                      <a:pt x="351373" y="800519"/>
                    </a:cubicBezTo>
                    <a:cubicBezTo>
                      <a:pt x="396011" y="790792"/>
                      <a:pt x="440730" y="781450"/>
                      <a:pt x="485723" y="773929"/>
                    </a:cubicBezTo>
                    <a:cubicBezTo>
                      <a:pt x="681707" y="741155"/>
                      <a:pt x="877933" y="733456"/>
                      <a:pt x="1073965" y="775250"/>
                    </a:cubicBezTo>
                    <a:cubicBezTo>
                      <a:pt x="1122389" y="785573"/>
                      <a:pt x="1139658" y="766150"/>
                      <a:pt x="1125949" y="718349"/>
                    </a:cubicBezTo>
                    <a:close/>
                  </a:path>
                </a:pathLst>
              </a:custGeom>
              <a:solidFill>
                <a:srgbClr val="869DAE"/>
              </a:solidFill>
              <a:ln w="1602" cap="flat">
                <a:noFill/>
                <a:prstDash val="solid"/>
                <a:miter/>
              </a:ln>
            </p:spPr>
            <p:txBody>
              <a:bodyPr rtlCol="0" anchor="ctr"/>
              <a:lstStyle/>
              <a:p>
                <a:endParaRPr lang="en-GB"/>
              </a:p>
            </p:txBody>
          </p:sp>
          <p:sp>
            <p:nvSpPr>
              <p:cNvPr id="384" name="Freeform 383">
                <a:extLst>
                  <a:ext uri="{FF2B5EF4-FFF2-40B4-BE49-F238E27FC236}">
                    <a16:creationId xmlns:a16="http://schemas.microsoft.com/office/drawing/2014/main" id="{FE86FB4C-BF20-41E7-3CAF-98EA0DC5186A}"/>
                  </a:ext>
                </a:extLst>
              </p:cNvPr>
              <p:cNvSpPr/>
              <p:nvPr/>
            </p:nvSpPr>
            <p:spPr>
              <a:xfrm>
                <a:off x="1844503" y="3946371"/>
                <a:ext cx="313141" cy="132978"/>
              </a:xfrm>
              <a:custGeom>
                <a:avLst/>
                <a:gdLst>
                  <a:gd name="connsiteX0" fmla="*/ 28986 w 313141"/>
                  <a:gd name="connsiteY0" fmla="*/ 132978 h 132978"/>
                  <a:gd name="connsiteX1" fmla="*/ 1182 w 313141"/>
                  <a:gd name="connsiteY1" fmla="*/ 112154 h 132978"/>
                  <a:gd name="connsiteX2" fmla="*/ 20819 w 313141"/>
                  <a:gd name="connsiteY2" fmla="*/ 76158 h 132978"/>
                  <a:gd name="connsiteX3" fmla="*/ 275972 w 313141"/>
                  <a:gd name="connsiteY3" fmla="*/ 1187 h 132978"/>
                  <a:gd name="connsiteX4" fmla="*/ 311960 w 313141"/>
                  <a:gd name="connsiteY4" fmla="*/ 20820 h 132978"/>
                  <a:gd name="connsiteX5" fmla="*/ 292322 w 313141"/>
                  <a:gd name="connsiteY5" fmla="*/ 56816 h 132978"/>
                  <a:gd name="connsiteX6" fmla="*/ 37170 w 313141"/>
                  <a:gd name="connsiteY6" fmla="*/ 131786 h 132978"/>
                  <a:gd name="connsiteX7" fmla="*/ 28986 w 313141"/>
                  <a:gd name="connsiteY7" fmla="*/ 132978 h 1329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141" h="132978">
                    <a:moveTo>
                      <a:pt x="28986" y="132978"/>
                    </a:moveTo>
                    <a:cubicBezTo>
                      <a:pt x="16453" y="132978"/>
                      <a:pt x="4887" y="124781"/>
                      <a:pt x="1182" y="112154"/>
                    </a:cubicBezTo>
                    <a:cubicBezTo>
                      <a:pt x="-3329" y="96789"/>
                      <a:pt x="5467" y="80684"/>
                      <a:pt x="20819" y="76158"/>
                    </a:cubicBezTo>
                    <a:lnTo>
                      <a:pt x="275972" y="1187"/>
                    </a:lnTo>
                    <a:cubicBezTo>
                      <a:pt x="291324" y="-3338"/>
                      <a:pt x="307449" y="5472"/>
                      <a:pt x="311960" y="20820"/>
                    </a:cubicBezTo>
                    <a:cubicBezTo>
                      <a:pt x="316470" y="36168"/>
                      <a:pt x="307674" y="52290"/>
                      <a:pt x="292322" y="56816"/>
                    </a:cubicBezTo>
                    <a:lnTo>
                      <a:pt x="37170" y="131786"/>
                    </a:lnTo>
                    <a:cubicBezTo>
                      <a:pt x="34447" y="132592"/>
                      <a:pt x="31693" y="132978"/>
                      <a:pt x="28986" y="132978"/>
                    </a:cubicBezTo>
                    <a:close/>
                  </a:path>
                </a:pathLst>
              </a:custGeom>
              <a:solidFill>
                <a:srgbClr val="869DAE"/>
              </a:solidFill>
              <a:ln w="1602" cap="flat">
                <a:noFill/>
                <a:prstDash val="solid"/>
                <a:miter/>
              </a:ln>
            </p:spPr>
            <p:txBody>
              <a:bodyPr rtlCol="0" anchor="ctr"/>
              <a:lstStyle/>
              <a:p>
                <a:endParaRPr lang="en-GB"/>
              </a:p>
            </p:txBody>
          </p:sp>
          <p:sp>
            <p:nvSpPr>
              <p:cNvPr id="385" name="Freeform 384">
                <a:extLst>
                  <a:ext uri="{FF2B5EF4-FFF2-40B4-BE49-F238E27FC236}">
                    <a16:creationId xmlns:a16="http://schemas.microsoft.com/office/drawing/2014/main" id="{33ACF6AA-04AF-538C-9A41-795EBA6A75F6}"/>
                  </a:ext>
                </a:extLst>
              </p:cNvPr>
              <p:cNvSpPr/>
              <p:nvPr/>
            </p:nvSpPr>
            <p:spPr>
              <a:xfrm>
                <a:off x="1787807" y="3712662"/>
                <a:ext cx="177922" cy="174839"/>
              </a:xfrm>
              <a:custGeom>
                <a:avLst/>
                <a:gdLst>
                  <a:gd name="connsiteX0" fmla="*/ 28995 w 177922"/>
                  <a:gd name="connsiteY0" fmla="*/ 174839 h 174839"/>
                  <a:gd name="connsiteX1" fmla="*/ 8230 w 177922"/>
                  <a:gd name="connsiteY1" fmla="*/ 166078 h 174839"/>
                  <a:gd name="connsiteX2" fmla="*/ 8762 w 177922"/>
                  <a:gd name="connsiteY2" fmla="*/ 125089 h 174839"/>
                  <a:gd name="connsiteX3" fmla="*/ 128694 w 177922"/>
                  <a:gd name="connsiteY3" fmla="*/ 8228 h 174839"/>
                  <a:gd name="connsiteX4" fmla="*/ 169692 w 177922"/>
                  <a:gd name="connsiteY4" fmla="*/ 8760 h 174839"/>
                  <a:gd name="connsiteX5" fmla="*/ 169161 w 177922"/>
                  <a:gd name="connsiteY5" fmla="*/ 49748 h 174839"/>
                  <a:gd name="connsiteX6" fmla="*/ 49212 w 177922"/>
                  <a:gd name="connsiteY6" fmla="*/ 166609 h 174839"/>
                  <a:gd name="connsiteX7" fmla="*/ 28979 w 177922"/>
                  <a:gd name="connsiteY7" fmla="*/ 174839 h 1748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7922" h="174839">
                    <a:moveTo>
                      <a:pt x="28995" y="174839"/>
                    </a:moveTo>
                    <a:cubicBezTo>
                      <a:pt x="21456" y="174839"/>
                      <a:pt x="13917" y="171908"/>
                      <a:pt x="8230" y="166078"/>
                    </a:cubicBezTo>
                    <a:cubicBezTo>
                      <a:pt x="-2949" y="154611"/>
                      <a:pt x="-2708" y="136250"/>
                      <a:pt x="8762" y="125089"/>
                    </a:cubicBezTo>
                    <a:lnTo>
                      <a:pt x="128694" y="8228"/>
                    </a:lnTo>
                    <a:cubicBezTo>
                      <a:pt x="140164" y="-2949"/>
                      <a:pt x="158512" y="-2707"/>
                      <a:pt x="169692" y="8760"/>
                    </a:cubicBezTo>
                    <a:cubicBezTo>
                      <a:pt x="180872" y="20227"/>
                      <a:pt x="180630" y="38587"/>
                      <a:pt x="169161" y="49748"/>
                    </a:cubicBezTo>
                    <a:lnTo>
                      <a:pt x="49212" y="166609"/>
                    </a:lnTo>
                    <a:cubicBezTo>
                      <a:pt x="43574" y="172101"/>
                      <a:pt x="36276" y="174839"/>
                      <a:pt x="28979" y="174839"/>
                    </a:cubicBezTo>
                    <a:close/>
                  </a:path>
                </a:pathLst>
              </a:custGeom>
              <a:solidFill>
                <a:srgbClr val="869DAE"/>
              </a:solidFill>
              <a:ln w="1602" cap="flat">
                <a:noFill/>
                <a:prstDash val="solid"/>
                <a:miter/>
              </a:ln>
            </p:spPr>
            <p:txBody>
              <a:bodyPr rtlCol="0" anchor="ctr"/>
              <a:lstStyle/>
              <a:p>
                <a:endParaRPr lang="en-GB"/>
              </a:p>
            </p:txBody>
          </p:sp>
          <p:sp>
            <p:nvSpPr>
              <p:cNvPr id="386" name="Freeform 385">
                <a:extLst>
                  <a:ext uri="{FF2B5EF4-FFF2-40B4-BE49-F238E27FC236}">
                    <a16:creationId xmlns:a16="http://schemas.microsoft.com/office/drawing/2014/main" id="{AF852351-77FF-EB23-7E98-A553D5A99ECA}"/>
                  </a:ext>
                </a:extLst>
              </p:cNvPr>
              <p:cNvSpPr/>
              <p:nvPr/>
            </p:nvSpPr>
            <p:spPr>
              <a:xfrm>
                <a:off x="1885933" y="4213211"/>
                <a:ext cx="217184" cy="73414"/>
              </a:xfrm>
              <a:custGeom>
                <a:avLst/>
                <a:gdLst>
                  <a:gd name="connsiteX0" fmla="*/ 188228 w 217184"/>
                  <a:gd name="connsiteY0" fmla="*/ 73415 h 73414"/>
                  <a:gd name="connsiteX1" fmla="*/ 185393 w 217184"/>
                  <a:gd name="connsiteY1" fmla="*/ 73270 h 73414"/>
                  <a:gd name="connsiteX2" fmla="*/ 26202 w 217184"/>
                  <a:gd name="connsiteY2" fmla="*/ 57841 h 73414"/>
                  <a:gd name="connsiteX3" fmla="*/ 137 w 217184"/>
                  <a:gd name="connsiteY3" fmla="*/ 26194 h 73414"/>
                  <a:gd name="connsiteX4" fmla="*/ 31792 w 217184"/>
                  <a:gd name="connsiteY4" fmla="*/ 135 h 73414"/>
                  <a:gd name="connsiteX5" fmla="*/ 190983 w 217184"/>
                  <a:gd name="connsiteY5" fmla="*/ 15564 h 73414"/>
                  <a:gd name="connsiteX6" fmla="*/ 217047 w 217184"/>
                  <a:gd name="connsiteY6" fmla="*/ 47211 h 73414"/>
                  <a:gd name="connsiteX7" fmla="*/ 188228 w 217184"/>
                  <a:gd name="connsiteY7" fmla="*/ 73399 h 734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17184" h="73414">
                    <a:moveTo>
                      <a:pt x="188228" y="73415"/>
                    </a:moveTo>
                    <a:cubicBezTo>
                      <a:pt x="187294" y="73415"/>
                      <a:pt x="186343" y="73366"/>
                      <a:pt x="185393" y="73270"/>
                    </a:cubicBezTo>
                    <a:lnTo>
                      <a:pt x="26202" y="57841"/>
                    </a:lnTo>
                    <a:cubicBezTo>
                      <a:pt x="10270" y="56295"/>
                      <a:pt x="-1409" y="42122"/>
                      <a:pt x="137" y="26194"/>
                    </a:cubicBezTo>
                    <a:cubicBezTo>
                      <a:pt x="1684" y="10249"/>
                      <a:pt x="15876" y="-1395"/>
                      <a:pt x="31792" y="135"/>
                    </a:cubicBezTo>
                    <a:lnTo>
                      <a:pt x="190983" y="15564"/>
                    </a:lnTo>
                    <a:cubicBezTo>
                      <a:pt x="206914" y="17110"/>
                      <a:pt x="218594" y="31283"/>
                      <a:pt x="217047" y="47211"/>
                    </a:cubicBezTo>
                    <a:cubicBezTo>
                      <a:pt x="215597" y="62189"/>
                      <a:pt x="202968" y="73399"/>
                      <a:pt x="188228" y="73399"/>
                    </a:cubicBezTo>
                    <a:close/>
                  </a:path>
                </a:pathLst>
              </a:custGeom>
              <a:solidFill>
                <a:srgbClr val="869DAE"/>
              </a:solidFill>
              <a:ln w="1602" cap="flat">
                <a:noFill/>
                <a:prstDash val="solid"/>
                <a:miter/>
              </a:ln>
            </p:spPr>
            <p:txBody>
              <a:bodyPr rtlCol="0" anchor="ctr"/>
              <a:lstStyle/>
              <a:p>
                <a:endParaRPr lang="en-GB"/>
              </a:p>
            </p:txBody>
          </p:sp>
        </p:grpSp>
      </p:grpSp>
      <p:grpSp>
        <p:nvGrpSpPr>
          <p:cNvPr id="391" name="Group 390">
            <a:extLst>
              <a:ext uri="{FF2B5EF4-FFF2-40B4-BE49-F238E27FC236}">
                <a16:creationId xmlns:a16="http://schemas.microsoft.com/office/drawing/2014/main" id="{CEBAD77E-5C5E-005C-C593-D1FC30F02E16}"/>
              </a:ext>
            </a:extLst>
          </p:cNvPr>
          <p:cNvGrpSpPr/>
          <p:nvPr userDrawn="1"/>
        </p:nvGrpSpPr>
        <p:grpSpPr>
          <a:xfrm rot="307574" flipH="1">
            <a:off x="10818101" y="5771649"/>
            <a:ext cx="1178053" cy="886926"/>
            <a:chOff x="711150" y="3712662"/>
            <a:chExt cx="1522694" cy="1146398"/>
          </a:xfrm>
        </p:grpSpPr>
        <p:grpSp>
          <p:nvGrpSpPr>
            <p:cNvPr id="392" name="Graphic 73">
              <a:extLst>
                <a:ext uri="{FF2B5EF4-FFF2-40B4-BE49-F238E27FC236}">
                  <a16:creationId xmlns:a16="http://schemas.microsoft.com/office/drawing/2014/main" id="{9E6A844B-39A2-A971-1261-735993ACDF28}"/>
                </a:ext>
              </a:extLst>
            </p:cNvPr>
            <p:cNvGrpSpPr/>
            <p:nvPr userDrawn="1"/>
          </p:nvGrpSpPr>
          <p:grpSpPr>
            <a:xfrm>
              <a:off x="787350" y="3753937"/>
              <a:ext cx="1446494" cy="1105123"/>
              <a:chOff x="711150" y="3712662"/>
              <a:chExt cx="1446494" cy="1105123"/>
            </a:xfrm>
            <a:solidFill>
              <a:schemeClr val="bg1"/>
            </a:solidFill>
          </p:grpSpPr>
          <p:sp>
            <p:nvSpPr>
              <p:cNvPr id="398" name="Freeform 397">
                <a:extLst>
                  <a:ext uri="{FF2B5EF4-FFF2-40B4-BE49-F238E27FC236}">
                    <a16:creationId xmlns:a16="http://schemas.microsoft.com/office/drawing/2014/main" id="{50DA681C-9734-649A-FF15-C0D956EA5412}"/>
                  </a:ext>
                </a:extLst>
              </p:cNvPr>
              <p:cNvSpPr/>
              <p:nvPr/>
            </p:nvSpPr>
            <p:spPr>
              <a:xfrm>
                <a:off x="711150" y="3720715"/>
                <a:ext cx="1130497" cy="1097070"/>
              </a:xfrm>
              <a:custGeom>
                <a:avLst/>
                <a:gdLst>
                  <a:gd name="connsiteX0" fmla="*/ 1125981 w 1130497"/>
                  <a:gd name="connsiteY0" fmla="*/ 718349 h 1097070"/>
                  <a:gd name="connsiteX1" fmla="*/ 1028150 w 1130497"/>
                  <a:gd name="connsiteY1" fmla="*/ 378766 h 1097070"/>
                  <a:gd name="connsiteX2" fmla="*/ 929353 w 1130497"/>
                  <a:gd name="connsiteY2" fmla="*/ 36510 h 1097070"/>
                  <a:gd name="connsiteX3" fmla="*/ 861115 w 1130497"/>
                  <a:gd name="connsiteY3" fmla="*/ 17843 h 1097070"/>
                  <a:gd name="connsiteX4" fmla="*/ 717373 w 1130497"/>
                  <a:gd name="connsiteY4" fmla="*/ 141179 h 1097070"/>
                  <a:gd name="connsiteX5" fmla="*/ 148897 w 1130497"/>
                  <a:gd name="connsiteY5" fmla="*/ 426197 h 1097070"/>
                  <a:gd name="connsiteX6" fmla="*/ 12549 w 1130497"/>
                  <a:gd name="connsiteY6" fmla="*/ 670532 h 1097070"/>
                  <a:gd name="connsiteX7" fmla="*/ 189299 w 1130497"/>
                  <a:gd name="connsiteY7" fmla="*/ 833374 h 1097070"/>
                  <a:gd name="connsiteX8" fmla="*/ 328079 w 1130497"/>
                  <a:gd name="connsiteY8" fmla="*/ 1072846 h 1097070"/>
                  <a:gd name="connsiteX9" fmla="*/ 381239 w 1130497"/>
                  <a:gd name="connsiteY9" fmla="*/ 1095104 h 1097070"/>
                  <a:gd name="connsiteX10" fmla="*/ 454246 w 1130497"/>
                  <a:gd name="connsiteY10" fmla="*/ 1073152 h 1097070"/>
                  <a:gd name="connsiteX11" fmla="*/ 475413 w 1130497"/>
                  <a:gd name="connsiteY11" fmla="*/ 1008859 h 1097070"/>
                  <a:gd name="connsiteX12" fmla="*/ 351373 w 1130497"/>
                  <a:gd name="connsiteY12" fmla="*/ 800519 h 1097070"/>
                  <a:gd name="connsiteX13" fmla="*/ 485723 w 1130497"/>
                  <a:gd name="connsiteY13" fmla="*/ 773929 h 1097070"/>
                  <a:gd name="connsiteX14" fmla="*/ 1073965 w 1130497"/>
                  <a:gd name="connsiteY14" fmla="*/ 775250 h 1097070"/>
                  <a:gd name="connsiteX15" fmla="*/ 1125949 w 1130497"/>
                  <a:gd name="connsiteY15" fmla="*/ 718349 h 10970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130497" h="1097070">
                    <a:moveTo>
                      <a:pt x="1125981" y="718349"/>
                    </a:moveTo>
                    <a:cubicBezTo>
                      <a:pt x="1093505" y="605112"/>
                      <a:pt x="1060771" y="491955"/>
                      <a:pt x="1028150" y="378766"/>
                    </a:cubicBezTo>
                    <a:cubicBezTo>
                      <a:pt x="995255" y="264659"/>
                      <a:pt x="962634" y="150488"/>
                      <a:pt x="929353" y="36510"/>
                    </a:cubicBezTo>
                    <a:cubicBezTo>
                      <a:pt x="917142" y="-5284"/>
                      <a:pt x="893397" y="-10760"/>
                      <a:pt x="861115" y="17843"/>
                    </a:cubicBezTo>
                    <a:cubicBezTo>
                      <a:pt x="813850" y="59734"/>
                      <a:pt x="767666" y="103283"/>
                      <a:pt x="717373" y="141179"/>
                    </a:cubicBezTo>
                    <a:cubicBezTo>
                      <a:pt x="545182" y="270940"/>
                      <a:pt x="350551" y="355993"/>
                      <a:pt x="148897" y="426197"/>
                    </a:cubicBezTo>
                    <a:cubicBezTo>
                      <a:pt x="108528" y="440257"/>
                      <a:pt x="-44380" y="473047"/>
                      <a:pt x="12549" y="670532"/>
                    </a:cubicBezTo>
                    <a:cubicBezTo>
                      <a:pt x="53144" y="811374"/>
                      <a:pt x="129067" y="835967"/>
                      <a:pt x="189299" y="833374"/>
                    </a:cubicBezTo>
                    <a:cubicBezTo>
                      <a:pt x="229427" y="899423"/>
                      <a:pt x="290754" y="1015173"/>
                      <a:pt x="328079" y="1072846"/>
                    </a:cubicBezTo>
                    <a:cubicBezTo>
                      <a:pt x="340725" y="1092382"/>
                      <a:pt x="358268" y="1101353"/>
                      <a:pt x="381239" y="1095104"/>
                    </a:cubicBezTo>
                    <a:cubicBezTo>
                      <a:pt x="405757" y="1088436"/>
                      <a:pt x="430549" y="1082187"/>
                      <a:pt x="454246" y="1073152"/>
                    </a:cubicBezTo>
                    <a:cubicBezTo>
                      <a:pt x="483839" y="1061862"/>
                      <a:pt x="492699" y="1035192"/>
                      <a:pt x="475413" y="1008859"/>
                    </a:cubicBezTo>
                    <a:cubicBezTo>
                      <a:pt x="442631" y="958932"/>
                      <a:pt x="392097" y="867598"/>
                      <a:pt x="351373" y="800519"/>
                    </a:cubicBezTo>
                    <a:cubicBezTo>
                      <a:pt x="396011" y="790792"/>
                      <a:pt x="440730" y="781450"/>
                      <a:pt x="485723" y="773929"/>
                    </a:cubicBezTo>
                    <a:cubicBezTo>
                      <a:pt x="681707" y="741155"/>
                      <a:pt x="877933" y="733456"/>
                      <a:pt x="1073965" y="775250"/>
                    </a:cubicBezTo>
                    <a:cubicBezTo>
                      <a:pt x="1122389" y="785573"/>
                      <a:pt x="1139658" y="766150"/>
                      <a:pt x="1125949" y="718349"/>
                    </a:cubicBezTo>
                    <a:close/>
                  </a:path>
                </a:pathLst>
              </a:custGeom>
              <a:grpFill/>
              <a:ln w="1602" cap="flat">
                <a:noFill/>
                <a:prstDash val="solid"/>
                <a:miter/>
              </a:ln>
            </p:spPr>
            <p:txBody>
              <a:bodyPr rtlCol="0" anchor="ctr"/>
              <a:lstStyle/>
              <a:p>
                <a:endParaRPr lang="en-GB"/>
              </a:p>
            </p:txBody>
          </p:sp>
          <p:sp>
            <p:nvSpPr>
              <p:cNvPr id="399" name="Freeform 398">
                <a:extLst>
                  <a:ext uri="{FF2B5EF4-FFF2-40B4-BE49-F238E27FC236}">
                    <a16:creationId xmlns:a16="http://schemas.microsoft.com/office/drawing/2014/main" id="{442D9376-8279-7A48-F51D-527122A409CC}"/>
                  </a:ext>
                </a:extLst>
              </p:cNvPr>
              <p:cNvSpPr/>
              <p:nvPr/>
            </p:nvSpPr>
            <p:spPr>
              <a:xfrm>
                <a:off x="1844503" y="3946371"/>
                <a:ext cx="313141" cy="132978"/>
              </a:xfrm>
              <a:custGeom>
                <a:avLst/>
                <a:gdLst>
                  <a:gd name="connsiteX0" fmla="*/ 28986 w 313141"/>
                  <a:gd name="connsiteY0" fmla="*/ 132978 h 132978"/>
                  <a:gd name="connsiteX1" fmla="*/ 1182 w 313141"/>
                  <a:gd name="connsiteY1" fmla="*/ 112154 h 132978"/>
                  <a:gd name="connsiteX2" fmla="*/ 20819 w 313141"/>
                  <a:gd name="connsiteY2" fmla="*/ 76158 h 132978"/>
                  <a:gd name="connsiteX3" fmla="*/ 275972 w 313141"/>
                  <a:gd name="connsiteY3" fmla="*/ 1187 h 132978"/>
                  <a:gd name="connsiteX4" fmla="*/ 311960 w 313141"/>
                  <a:gd name="connsiteY4" fmla="*/ 20820 h 132978"/>
                  <a:gd name="connsiteX5" fmla="*/ 292322 w 313141"/>
                  <a:gd name="connsiteY5" fmla="*/ 56816 h 132978"/>
                  <a:gd name="connsiteX6" fmla="*/ 37170 w 313141"/>
                  <a:gd name="connsiteY6" fmla="*/ 131786 h 132978"/>
                  <a:gd name="connsiteX7" fmla="*/ 28986 w 313141"/>
                  <a:gd name="connsiteY7" fmla="*/ 132978 h 1329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141" h="132978">
                    <a:moveTo>
                      <a:pt x="28986" y="132978"/>
                    </a:moveTo>
                    <a:cubicBezTo>
                      <a:pt x="16453" y="132978"/>
                      <a:pt x="4887" y="124781"/>
                      <a:pt x="1182" y="112154"/>
                    </a:cubicBezTo>
                    <a:cubicBezTo>
                      <a:pt x="-3329" y="96789"/>
                      <a:pt x="5467" y="80684"/>
                      <a:pt x="20819" y="76158"/>
                    </a:cubicBezTo>
                    <a:lnTo>
                      <a:pt x="275972" y="1187"/>
                    </a:lnTo>
                    <a:cubicBezTo>
                      <a:pt x="291324" y="-3338"/>
                      <a:pt x="307449" y="5472"/>
                      <a:pt x="311960" y="20820"/>
                    </a:cubicBezTo>
                    <a:cubicBezTo>
                      <a:pt x="316470" y="36168"/>
                      <a:pt x="307674" y="52290"/>
                      <a:pt x="292322" y="56816"/>
                    </a:cubicBezTo>
                    <a:lnTo>
                      <a:pt x="37170" y="131786"/>
                    </a:lnTo>
                    <a:cubicBezTo>
                      <a:pt x="34447" y="132592"/>
                      <a:pt x="31693" y="132978"/>
                      <a:pt x="28986" y="132978"/>
                    </a:cubicBezTo>
                    <a:close/>
                  </a:path>
                </a:pathLst>
              </a:custGeom>
              <a:grpFill/>
              <a:ln w="1602" cap="flat">
                <a:noFill/>
                <a:prstDash val="solid"/>
                <a:miter/>
              </a:ln>
            </p:spPr>
            <p:txBody>
              <a:bodyPr rtlCol="0" anchor="ctr"/>
              <a:lstStyle/>
              <a:p>
                <a:endParaRPr lang="en-GB"/>
              </a:p>
            </p:txBody>
          </p:sp>
          <p:sp>
            <p:nvSpPr>
              <p:cNvPr id="400" name="Freeform 399">
                <a:extLst>
                  <a:ext uri="{FF2B5EF4-FFF2-40B4-BE49-F238E27FC236}">
                    <a16:creationId xmlns:a16="http://schemas.microsoft.com/office/drawing/2014/main" id="{C85C5BB9-DFC4-C4F2-DBCE-10F2133F35DA}"/>
                  </a:ext>
                </a:extLst>
              </p:cNvPr>
              <p:cNvSpPr/>
              <p:nvPr/>
            </p:nvSpPr>
            <p:spPr>
              <a:xfrm>
                <a:off x="1787807" y="3712662"/>
                <a:ext cx="177922" cy="174839"/>
              </a:xfrm>
              <a:custGeom>
                <a:avLst/>
                <a:gdLst>
                  <a:gd name="connsiteX0" fmla="*/ 28995 w 177922"/>
                  <a:gd name="connsiteY0" fmla="*/ 174839 h 174839"/>
                  <a:gd name="connsiteX1" fmla="*/ 8230 w 177922"/>
                  <a:gd name="connsiteY1" fmla="*/ 166078 h 174839"/>
                  <a:gd name="connsiteX2" fmla="*/ 8762 w 177922"/>
                  <a:gd name="connsiteY2" fmla="*/ 125089 h 174839"/>
                  <a:gd name="connsiteX3" fmla="*/ 128694 w 177922"/>
                  <a:gd name="connsiteY3" fmla="*/ 8228 h 174839"/>
                  <a:gd name="connsiteX4" fmla="*/ 169692 w 177922"/>
                  <a:gd name="connsiteY4" fmla="*/ 8760 h 174839"/>
                  <a:gd name="connsiteX5" fmla="*/ 169161 w 177922"/>
                  <a:gd name="connsiteY5" fmla="*/ 49748 h 174839"/>
                  <a:gd name="connsiteX6" fmla="*/ 49212 w 177922"/>
                  <a:gd name="connsiteY6" fmla="*/ 166609 h 174839"/>
                  <a:gd name="connsiteX7" fmla="*/ 28979 w 177922"/>
                  <a:gd name="connsiteY7" fmla="*/ 174839 h 1748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7922" h="174839">
                    <a:moveTo>
                      <a:pt x="28995" y="174839"/>
                    </a:moveTo>
                    <a:cubicBezTo>
                      <a:pt x="21456" y="174839"/>
                      <a:pt x="13917" y="171908"/>
                      <a:pt x="8230" y="166078"/>
                    </a:cubicBezTo>
                    <a:cubicBezTo>
                      <a:pt x="-2949" y="154611"/>
                      <a:pt x="-2708" y="136250"/>
                      <a:pt x="8762" y="125089"/>
                    </a:cubicBezTo>
                    <a:lnTo>
                      <a:pt x="128694" y="8228"/>
                    </a:lnTo>
                    <a:cubicBezTo>
                      <a:pt x="140164" y="-2949"/>
                      <a:pt x="158512" y="-2707"/>
                      <a:pt x="169692" y="8760"/>
                    </a:cubicBezTo>
                    <a:cubicBezTo>
                      <a:pt x="180872" y="20227"/>
                      <a:pt x="180630" y="38587"/>
                      <a:pt x="169161" y="49748"/>
                    </a:cubicBezTo>
                    <a:lnTo>
                      <a:pt x="49212" y="166609"/>
                    </a:lnTo>
                    <a:cubicBezTo>
                      <a:pt x="43574" y="172101"/>
                      <a:pt x="36276" y="174839"/>
                      <a:pt x="28979" y="174839"/>
                    </a:cubicBezTo>
                    <a:close/>
                  </a:path>
                </a:pathLst>
              </a:custGeom>
              <a:grpFill/>
              <a:ln w="1602" cap="flat">
                <a:noFill/>
                <a:prstDash val="solid"/>
                <a:miter/>
              </a:ln>
            </p:spPr>
            <p:txBody>
              <a:bodyPr rtlCol="0" anchor="ctr"/>
              <a:lstStyle/>
              <a:p>
                <a:endParaRPr lang="en-GB"/>
              </a:p>
            </p:txBody>
          </p:sp>
          <p:sp>
            <p:nvSpPr>
              <p:cNvPr id="401" name="Freeform 400">
                <a:extLst>
                  <a:ext uri="{FF2B5EF4-FFF2-40B4-BE49-F238E27FC236}">
                    <a16:creationId xmlns:a16="http://schemas.microsoft.com/office/drawing/2014/main" id="{FFF5D507-3094-A6C0-892B-E7A4F2F41D11}"/>
                  </a:ext>
                </a:extLst>
              </p:cNvPr>
              <p:cNvSpPr/>
              <p:nvPr/>
            </p:nvSpPr>
            <p:spPr>
              <a:xfrm>
                <a:off x="1885933" y="4213211"/>
                <a:ext cx="217184" cy="73414"/>
              </a:xfrm>
              <a:custGeom>
                <a:avLst/>
                <a:gdLst>
                  <a:gd name="connsiteX0" fmla="*/ 188228 w 217184"/>
                  <a:gd name="connsiteY0" fmla="*/ 73415 h 73414"/>
                  <a:gd name="connsiteX1" fmla="*/ 185393 w 217184"/>
                  <a:gd name="connsiteY1" fmla="*/ 73270 h 73414"/>
                  <a:gd name="connsiteX2" fmla="*/ 26202 w 217184"/>
                  <a:gd name="connsiteY2" fmla="*/ 57841 h 73414"/>
                  <a:gd name="connsiteX3" fmla="*/ 137 w 217184"/>
                  <a:gd name="connsiteY3" fmla="*/ 26194 h 73414"/>
                  <a:gd name="connsiteX4" fmla="*/ 31792 w 217184"/>
                  <a:gd name="connsiteY4" fmla="*/ 135 h 73414"/>
                  <a:gd name="connsiteX5" fmla="*/ 190983 w 217184"/>
                  <a:gd name="connsiteY5" fmla="*/ 15564 h 73414"/>
                  <a:gd name="connsiteX6" fmla="*/ 217047 w 217184"/>
                  <a:gd name="connsiteY6" fmla="*/ 47211 h 73414"/>
                  <a:gd name="connsiteX7" fmla="*/ 188228 w 217184"/>
                  <a:gd name="connsiteY7" fmla="*/ 73399 h 734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17184" h="73414">
                    <a:moveTo>
                      <a:pt x="188228" y="73415"/>
                    </a:moveTo>
                    <a:cubicBezTo>
                      <a:pt x="187294" y="73415"/>
                      <a:pt x="186343" y="73366"/>
                      <a:pt x="185393" y="73270"/>
                    </a:cubicBezTo>
                    <a:lnTo>
                      <a:pt x="26202" y="57841"/>
                    </a:lnTo>
                    <a:cubicBezTo>
                      <a:pt x="10270" y="56295"/>
                      <a:pt x="-1409" y="42122"/>
                      <a:pt x="137" y="26194"/>
                    </a:cubicBezTo>
                    <a:cubicBezTo>
                      <a:pt x="1684" y="10249"/>
                      <a:pt x="15876" y="-1395"/>
                      <a:pt x="31792" y="135"/>
                    </a:cubicBezTo>
                    <a:lnTo>
                      <a:pt x="190983" y="15564"/>
                    </a:lnTo>
                    <a:cubicBezTo>
                      <a:pt x="206914" y="17110"/>
                      <a:pt x="218594" y="31283"/>
                      <a:pt x="217047" y="47211"/>
                    </a:cubicBezTo>
                    <a:cubicBezTo>
                      <a:pt x="215597" y="62189"/>
                      <a:pt x="202968" y="73399"/>
                      <a:pt x="188228" y="73399"/>
                    </a:cubicBezTo>
                    <a:close/>
                  </a:path>
                </a:pathLst>
              </a:custGeom>
              <a:grpFill/>
              <a:ln w="1602" cap="flat">
                <a:noFill/>
                <a:prstDash val="solid"/>
                <a:miter/>
              </a:ln>
            </p:spPr>
            <p:txBody>
              <a:bodyPr rtlCol="0" anchor="ctr"/>
              <a:lstStyle/>
              <a:p>
                <a:endParaRPr lang="en-GB"/>
              </a:p>
            </p:txBody>
          </p:sp>
        </p:grpSp>
        <p:grpSp>
          <p:nvGrpSpPr>
            <p:cNvPr id="393" name="Graphic 73">
              <a:extLst>
                <a:ext uri="{FF2B5EF4-FFF2-40B4-BE49-F238E27FC236}">
                  <a16:creationId xmlns:a16="http://schemas.microsoft.com/office/drawing/2014/main" id="{F58BAEF0-F4AC-3D55-BDF5-35E9871F1FFA}"/>
                </a:ext>
              </a:extLst>
            </p:cNvPr>
            <p:cNvGrpSpPr/>
            <p:nvPr/>
          </p:nvGrpSpPr>
          <p:grpSpPr>
            <a:xfrm>
              <a:off x="711150" y="3712662"/>
              <a:ext cx="1446494" cy="1105123"/>
              <a:chOff x="711150" y="3712662"/>
              <a:chExt cx="1446494" cy="1105123"/>
            </a:xfrm>
            <a:solidFill>
              <a:schemeClr val="accent5"/>
            </a:solidFill>
          </p:grpSpPr>
          <p:sp>
            <p:nvSpPr>
              <p:cNvPr id="394" name="Freeform 393">
                <a:extLst>
                  <a:ext uri="{FF2B5EF4-FFF2-40B4-BE49-F238E27FC236}">
                    <a16:creationId xmlns:a16="http://schemas.microsoft.com/office/drawing/2014/main" id="{B45185AA-318E-CA30-BE92-25534929A410}"/>
                  </a:ext>
                </a:extLst>
              </p:cNvPr>
              <p:cNvSpPr/>
              <p:nvPr/>
            </p:nvSpPr>
            <p:spPr>
              <a:xfrm>
                <a:off x="711150" y="3720715"/>
                <a:ext cx="1130497" cy="1097070"/>
              </a:xfrm>
              <a:custGeom>
                <a:avLst/>
                <a:gdLst>
                  <a:gd name="connsiteX0" fmla="*/ 1125981 w 1130497"/>
                  <a:gd name="connsiteY0" fmla="*/ 718349 h 1097070"/>
                  <a:gd name="connsiteX1" fmla="*/ 1028150 w 1130497"/>
                  <a:gd name="connsiteY1" fmla="*/ 378766 h 1097070"/>
                  <a:gd name="connsiteX2" fmla="*/ 929353 w 1130497"/>
                  <a:gd name="connsiteY2" fmla="*/ 36510 h 1097070"/>
                  <a:gd name="connsiteX3" fmla="*/ 861115 w 1130497"/>
                  <a:gd name="connsiteY3" fmla="*/ 17843 h 1097070"/>
                  <a:gd name="connsiteX4" fmla="*/ 717373 w 1130497"/>
                  <a:gd name="connsiteY4" fmla="*/ 141179 h 1097070"/>
                  <a:gd name="connsiteX5" fmla="*/ 148897 w 1130497"/>
                  <a:gd name="connsiteY5" fmla="*/ 426197 h 1097070"/>
                  <a:gd name="connsiteX6" fmla="*/ 12549 w 1130497"/>
                  <a:gd name="connsiteY6" fmla="*/ 670532 h 1097070"/>
                  <a:gd name="connsiteX7" fmla="*/ 189299 w 1130497"/>
                  <a:gd name="connsiteY7" fmla="*/ 833374 h 1097070"/>
                  <a:gd name="connsiteX8" fmla="*/ 328079 w 1130497"/>
                  <a:gd name="connsiteY8" fmla="*/ 1072846 h 1097070"/>
                  <a:gd name="connsiteX9" fmla="*/ 381239 w 1130497"/>
                  <a:gd name="connsiteY9" fmla="*/ 1095104 h 1097070"/>
                  <a:gd name="connsiteX10" fmla="*/ 454246 w 1130497"/>
                  <a:gd name="connsiteY10" fmla="*/ 1073152 h 1097070"/>
                  <a:gd name="connsiteX11" fmla="*/ 475413 w 1130497"/>
                  <a:gd name="connsiteY11" fmla="*/ 1008859 h 1097070"/>
                  <a:gd name="connsiteX12" fmla="*/ 351373 w 1130497"/>
                  <a:gd name="connsiteY12" fmla="*/ 800519 h 1097070"/>
                  <a:gd name="connsiteX13" fmla="*/ 485723 w 1130497"/>
                  <a:gd name="connsiteY13" fmla="*/ 773929 h 1097070"/>
                  <a:gd name="connsiteX14" fmla="*/ 1073965 w 1130497"/>
                  <a:gd name="connsiteY14" fmla="*/ 775250 h 1097070"/>
                  <a:gd name="connsiteX15" fmla="*/ 1125949 w 1130497"/>
                  <a:gd name="connsiteY15" fmla="*/ 718349 h 10970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130497" h="1097070">
                    <a:moveTo>
                      <a:pt x="1125981" y="718349"/>
                    </a:moveTo>
                    <a:cubicBezTo>
                      <a:pt x="1093505" y="605112"/>
                      <a:pt x="1060771" y="491955"/>
                      <a:pt x="1028150" y="378766"/>
                    </a:cubicBezTo>
                    <a:cubicBezTo>
                      <a:pt x="995255" y="264659"/>
                      <a:pt x="962634" y="150488"/>
                      <a:pt x="929353" y="36510"/>
                    </a:cubicBezTo>
                    <a:cubicBezTo>
                      <a:pt x="917142" y="-5284"/>
                      <a:pt x="893397" y="-10760"/>
                      <a:pt x="861115" y="17843"/>
                    </a:cubicBezTo>
                    <a:cubicBezTo>
                      <a:pt x="813850" y="59734"/>
                      <a:pt x="767666" y="103283"/>
                      <a:pt x="717373" y="141179"/>
                    </a:cubicBezTo>
                    <a:cubicBezTo>
                      <a:pt x="545182" y="270940"/>
                      <a:pt x="350551" y="355993"/>
                      <a:pt x="148897" y="426197"/>
                    </a:cubicBezTo>
                    <a:cubicBezTo>
                      <a:pt x="108528" y="440257"/>
                      <a:pt x="-44380" y="473047"/>
                      <a:pt x="12549" y="670532"/>
                    </a:cubicBezTo>
                    <a:cubicBezTo>
                      <a:pt x="53144" y="811374"/>
                      <a:pt x="129067" y="835967"/>
                      <a:pt x="189299" y="833374"/>
                    </a:cubicBezTo>
                    <a:cubicBezTo>
                      <a:pt x="229427" y="899423"/>
                      <a:pt x="290754" y="1015173"/>
                      <a:pt x="328079" y="1072846"/>
                    </a:cubicBezTo>
                    <a:cubicBezTo>
                      <a:pt x="340725" y="1092382"/>
                      <a:pt x="358268" y="1101353"/>
                      <a:pt x="381239" y="1095104"/>
                    </a:cubicBezTo>
                    <a:cubicBezTo>
                      <a:pt x="405757" y="1088436"/>
                      <a:pt x="430549" y="1082187"/>
                      <a:pt x="454246" y="1073152"/>
                    </a:cubicBezTo>
                    <a:cubicBezTo>
                      <a:pt x="483839" y="1061862"/>
                      <a:pt x="492699" y="1035192"/>
                      <a:pt x="475413" y="1008859"/>
                    </a:cubicBezTo>
                    <a:cubicBezTo>
                      <a:pt x="442631" y="958932"/>
                      <a:pt x="392097" y="867598"/>
                      <a:pt x="351373" y="800519"/>
                    </a:cubicBezTo>
                    <a:cubicBezTo>
                      <a:pt x="396011" y="790792"/>
                      <a:pt x="440730" y="781450"/>
                      <a:pt x="485723" y="773929"/>
                    </a:cubicBezTo>
                    <a:cubicBezTo>
                      <a:pt x="681707" y="741155"/>
                      <a:pt x="877933" y="733456"/>
                      <a:pt x="1073965" y="775250"/>
                    </a:cubicBezTo>
                    <a:cubicBezTo>
                      <a:pt x="1122389" y="785573"/>
                      <a:pt x="1139658" y="766150"/>
                      <a:pt x="1125949" y="718349"/>
                    </a:cubicBezTo>
                    <a:close/>
                  </a:path>
                </a:pathLst>
              </a:custGeom>
              <a:solidFill>
                <a:srgbClr val="869DAE"/>
              </a:solidFill>
              <a:ln w="1602" cap="flat">
                <a:noFill/>
                <a:prstDash val="solid"/>
                <a:miter/>
              </a:ln>
            </p:spPr>
            <p:txBody>
              <a:bodyPr rtlCol="0" anchor="ctr"/>
              <a:lstStyle/>
              <a:p>
                <a:endParaRPr lang="en-GB"/>
              </a:p>
            </p:txBody>
          </p:sp>
          <p:sp>
            <p:nvSpPr>
              <p:cNvPr id="395" name="Freeform 394">
                <a:extLst>
                  <a:ext uri="{FF2B5EF4-FFF2-40B4-BE49-F238E27FC236}">
                    <a16:creationId xmlns:a16="http://schemas.microsoft.com/office/drawing/2014/main" id="{B54D9BAB-9857-858D-84AD-CE045082A51B}"/>
                  </a:ext>
                </a:extLst>
              </p:cNvPr>
              <p:cNvSpPr/>
              <p:nvPr/>
            </p:nvSpPr>
            <p:spPr>
              <a:xfrm>
                <a:off x="1844503" y="3946371"/>
                <a:ext cx="313141" cy="132978"/>
              </a:xfrm>
              <a:custGeom>
                <a:avLst/>
                <a:gdLst>
                  <a:gd name="connsiteX0" fmla="*/ 28986 w 313141"/>
                  <a:gd name="connsiteY0" fmla="*/ 132978 h 132978"/>
                  <a:gd name="connsiteX1" fmla="*/ 1182 w 313141"/>
                  <a:gd name="connsiteY1" fmla="*/ 112154 h 132978"/>
                  <a:gd name="connsiteX2" fmla="*/ 20819 w 313141"/>
                  <a:gd name="connsiteY2" fmla="*/ 76158 h 132978"/>
                  <a:gd name="connsiteX3" fmla="*/ 275972 w 313141"/>
                  <a:gd name="connsiteY3" fmla="*/ 1187 h 132978"/>
                  <a:gd name="connsiteX4" fmla="*/ 311960 w 313141"/>
                  <a:gd name="connsiteY4" fmla="*/ 20820 h 132978"/>
                  <a:gd name="connsiteX5" fmla="*/ 292322 w 313141"/>
                  <a:gd name="connsiteY5" fmla="*/ 56816 h 132978"/>
                  <a:gd name="connsiteX6" fmla="*/ 37170 w 313141"/>
                  <a:gd name="connsiteY6" fmla="*/ 131786 h 132978"/>
                  <a:gd name="connsiteX7" fmla="*/ 28986 w 313141"/>
                  <a:gd name="connsiteY7" fmla="*/ 132978 h 1329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141" h="132978">
                    <a:moveTo>
                      <a:pt x="28986" y="132978"/>
                    </a:moveTo>
                    <a:cubicBezTo>
                      <a:pt x="16453" y="132978"/>
                      <a:pt x="4887" y="124781"/>
                      <a:pt x="1182" y="112154"/>
                    </a:cubicBezTo>
                    <a:cubicBezTo>
                      <a:pt x="-3329" y="96789"/>
                      <a:pt x="5467" y="80684"/>
                      <a:pt x="20819" y="76158"/>
                    </a:cubicBezTo>
                    <a:lnTo>
                      <a:pt x="275972" y="1187"/>
                    </a:lnTo>
                    <a:cubicBezTo>
                      <a:pt x="291324" y="-3338"/>
                      <a:pt x="307449" y="5472"/>
                      <a:pt x="311960" y="20820"/>
                    </a:cubicBezTo>
                    <a:cubicBezTo>
                      <a:pt x="316470" y="36168"/>
                      <a:pt x="307674" y="52290"/>
                      <a:pt x="292322" y="56816"/>
                    </a:cubicBezTo>
                    <a:lnTo>
                      <a:pt x="37170" y="131786"/>
                    </a:lnTo>
                    <a:cubicBezTo>
                      <a:pt x="34447" y="132592"/>
                      <a:pt x="31693" y="132978"/>
                      <a:pt x="28986" y="132978"/>
                    </a:cubicBezTo>
                    <a:close/>
                  </a:path>
                </a:pathLst>
              </a:custGeom>
              <a:solidFill>
                <a:srgbClr val="869DAE"/>
              </a:solidFill>
              <a:ln w="1602" cap="flat">
                <a:noFill/>
                <a:prstDash val="solid"/>
                <a:miter/>
              </a:ln>
            </p:spPr>
            <p:txBody>
              <a:bodyPr rtlCol="0" anchor="ctr"/>
              <a:lstStyle/>
              <a:p>
                <a:endParaRPr lang="en-GB"/>
              </a:p>
            </p:txBody>
          </p:sp>
          <p:sp>
            <p:nvSpPr>
              <p:cNvPr id="396" name="Freeform 395">
                <a:extLst>
                  <a:ext uri="{FF2B5EF4-FFF2-40B4-BE49-F238E27FC236}">
                    <a16:creationId xmlns:a16="http://schemas.microsoft.com/office/drawing/2014/main" id="{C77F9BFC-4BC9-B9D2-BA5A-C14B46AE2C1E}"/>
                  </a:ext>
                </a:extLst>
              </p:cNvPr>
              <p:cNvSpPr/>
              <p:nvPr/>
            </p:nvSpPr>
            <p:spPr>
              <a:xfrm>
                <a:off x="1787807" y="3712662"/>
                <a:ext cx="177922" cy="174839"/>
              </a:xfrm>
              <a:custGeom>
                <a:avLst/>
                <a:gdLst>
                  <a:gd name="connsiteX0" fmla="*/ 28995 w 177922"/>
                  <a:gd name="connsiteY0" fmla="*/ 174839 h 174839"/>
                  <a:gd name="connsiteX1" fmla="*/ 8230 w 177922"/>
                  <a:gd name="connsiteY1" fmla="*/ 166078 h 174839"/>
                  <a:gd name="connsiteX2" fmla="*/ 8762 w 177922"/>
                  <a:gd name="connsiteY2" fmla="*/ 125089 h 174839"/>
                  <a:gd name="connsiteX3" fmla="*/ 128694 w 177922"/>
                  <a:gd name="connsiteY3" fmla="*/ 8228 h 174839"/>
                  <a:gd name="connsiteX4" fmla="*/ 169692 w 177922"/>
                  <a:gd name="connsiteY4" fmla="*/ 8760 h 174839"/>
                  <a:gd name="connsiteX5" fmla="*/ 169161 w 177922"/>
                  <a:gd name="connsiteY5" fmla="*/ 49748 h 174839"/>
                  <a:gd name="connsiteX6" fmla="*/ 49212 w 177922"/>
                  <a:gd name="connsiteY6" fmla="*/ 166609 h 174839"/>
                  <a:gd name="connsiteX7" fmla="*/ 28979 w 177922"/>
                  <a:gd name="connsiteY7" fmla="*/ 174839 h 1748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7922" h="174839">
                    <a:moveTo>
                      <a:pt x="28995" y="174839"/>
                    </a:moveTo>
                    <a:cubicBezTo>
                      <a:pt x="21456" y="174839"/>
                      <a:pt x="13917" y="171908"/>
                      <a:pt x="8230" y="166078"/>
                    </a:cubicBezTo>
                    <a:cubicBezTo>
                      <a:pt x="-2949" y="154611"/>
                      <a:pt x="-2708" y="136250"/>
                      <a:pt x="8762" y="125089"/>
                    </a:cubicBezTo>
                    <a:lnTo>
                      <a:pt x="128694" y="8228"/>
                    </a:lnTo>
                    <a:cubicBezTo>
                      <a:pt x="140164" y="-2949"/>
                      <a:pt x="158512" y="-2707"/>
                      <a:pt x="169692" y="8760"/>
                    </a:cubicBezTo>
                    <a:cubicBezTo>
                      <a:pt x="180872" y="20227"/>
                      <a:pt x="180630" y="38587"/>
                      <a:pt x="169161" y="49748"/>
                    </a:cubicBezTo>
                    <a:lnTo>
                      <a:pt x="49212" y="166609"/>
                    </a:lnTo>
                    <a:cubicBezTo>
                      <a:pt x="43574" y="172101"/>
                      <a:pt x="36276" y="174839"/>
                      <a:pt x="28979" y="174839"/>
                    </a:cubicBezTo>
                    <a:close/>
                  </a:path>
                </a:pathLst>
              </a:custGeom>
              <a:solidFill>
                <a:srgbClr val="869DAE"/>
              </a:solidFill>
              <a:ln w="1602" cap="flat">
                <a:noFill/>
                <a:prstDash val="solid"/>
                <a:miter/>
              </a:ln>
            </p:spPr>
            <p:txBody>
              <a:bodyPr rtlCol="0" anchor="ctr"/>
              <a:lstStyle/>
              <a:p>
                <a:endParaRPr lang="en-GB"/>
              </a:p>
            </p:txBody>
          </p:sp>
          <p:sp>
            <p:nvSpPr>
              <p:cNvPr id="397" name="Freeform 396">
                <a:extLst>
                  <a:ext uri="{FF2B5EF4-FFF2-40B4-BE49-F238E27FC236}">
                    <a16:creationId xmlns:a16="http://schemas.microsoft.com/office/drawing/2014/main" id="{284E6DCE-4F08-9B0D-87F5-1B9F983FFC47}"/>
                  </a:ext>
                </a:extLst>
              </p:cNvPr>
              <p:cNvSpPr/>
              <p:nvPr/>
            </p:nvSpPr>
            <p:spPr>
              <a:xfrm>
                <a:off x="1885933" y="4213211"/>
                <a:ext cx="217184" cy="73414"/>
              </a:xfrm>
              <a:custGeom>
                <a:avLst/>
                <a:gdLst>
                  <a:gd name="connsiteX0" fmla="*/ 188228 w 217184"/>
                  <a:gd name="connsiteY0" fmla="*/ 73415 h 73414"/>
                  <a:gd name="connsiteX1" fmla="*/ 185393 w 217184"/>
                  <a:gd name="connsiteY1" fmla="*/ 73270 h 73414"/>
                  <a:gd name="connsiteX2" fmla="*/ 26202 w 217184"/>
                  <a:gd name="connsiteY2" fmla="*/ 57841 h 73414"/>
                  <a:gd name="connsiteX3" fmla="*/ 137 w 217184"/>
                  <a:gd name="connsiteY3" fmla="*/ 26194 h 73414"/>
                  <a:gd name="connsiteX4" fmla="*/ 31792 w 217184"/>
                  <a:gd name="connsiteY4" fmla="*/ 135 h 73414"/>
                  <a:gd name="connsiteX5" fmla="*/ 190983 w 217184"/>
                  <a:gd name="connsiteY5" fmla="*/ 15564 h 73414"/>
                  <a:gd name="connsiteX6" fmla="*/ 217047 w 217184"/>
                  <a:gd name="connsiteY6" fmla="*/ 47211 h 73414"/>
                  <a:gd name="connsiteX7" fmla="*/ 188228 w 217184"/>
                  <a:gd name="connsiteY7" fmla="*/ 73399 h 734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17184" h="73414">
                    <a:moveTo>
                      <a:pt x="188228" y="73415"/>
                    </a:moveTo>
                    <a:cubicBezTo>
                      <a:pt x="187294" y="73415"/>
                      <a:pt x="186343" y="73366"/>
                      <a:pt x="185393" y="73270"/>
                    </a:cubicBezTo>
                    <a:lnTo>
                      <a:pt x="26202" y="57841"/>
                    </a:lnTo>
                    <a:cubicBezTo>
                      <a:pt x="10270" y="56295"/>
                      <a:pt x="-1409" y="42122"/>
                      <a:pt x="137" y="26194"/>
                    </a:cubicBezTo>
                    <a:cubicBezTo>
                      <a:pt x="1684" y="10249"/>
                      <a:pt x="15876" y="-1395"/>
                      <a:pt x="31792" y="135"/>
                    </a:cubicBezTo>
                    <a:lnTo>
                      <a:pt x="190983" y="15564"/>
                    </a:lnTo>
                    <a:cubicBezTo>
                      <a:pt x="206914" y="17110"/>
                      <a:pt x="218594" y="31283"/>
                      <a:pt x="217047" y="47211"/>
                    </a:cubicBezTo>
                    <a:cubicBezTo>
                      <a:pt x="215597" y="62189"/>
                      <a:pt x="202968" y="73399"/>
                      <a:pt x="188228" y="73399"/>
                    </a:cubicBezTo>
                    <a:close/>
                  </a:path>
                </a:pathLst>
              </a:custGeom>
              <a:solidFill>
                <a:srgbClr val="869DAE"/>
              </a:solidFill>
              <a:ln w="1602" cap="flat">
                <a:noFill/>
                <a:prstDash val="solid"/>
                <a:miter/>
              </a:ln>
            </p:spPr>
            <p:txBody>
              <a:bodyPr rtlCol="0" anchor="ctr"/>
              <a:lstStyle/>
              <a:p>
                <a:endParaRPr lang="en-GB"/>
              </a:p>
            </p:txBody>
          </p:sp>
        </p:grpSp>
      </p:grpSp>
      <p:grpSp>
        <p:nvGrpSpPr>
          <p:cNvPr id="402" name="Group 401">
            <a:extLst>
              <a:ext uri="{FF2B5EF4-FFF2-40B4-BE49-F238E27FC236}">
                <a16:creationId xmlns:a16="http://schemas.microsoft.com/office/drawing/2014/main" id="{7CB36170-952A-DC9C-F756-503909EC5D95}"/>
              </a:ext>
            </a:extLst>
          </p:cNvPr>
          <p:cNvGrpSpPr/>
          <p:nvPr userDrawn="1"/>
        </p:nvGrpSpPr>
        <p:grpSpPr>
          <a:xfrm rot="307574" flipH="1">
            <a:off x="6221162" y="817264"/>
            <a:ext cx="1178053" cy="886926"/>
            <a:chOff x="711150" y="3712662"/>
            <a:chExt cx="1522694" cy="1146398"/>
          </a:xfrm>
        </p:grpSpPr>
        <p:grpSp>
          <p:nvGrpSpPr>
            <p:cNvPr id="403" name="Graphic 73">
              <a:extLst>
                <a:ext uri="{FF2B5EF4-FFF2-40B4-BE49-F238E27FC236}">
                  <a16:creationId xmlns:a16="http://schemas.microsoft.com/office/drawing/2014/main" id="{0F77F001-4AA0-60C6-F478-B5182AD400AE}"/>
                </a:ext>
              </a:extLst>
            </p:cNvPr>
            <p:cNvGrpSpPr/>
            <p:nvPr userDrawn="1"/>
          </p:nvGrpSpPr>
          <p:grpSpPr>
            <a:xfrm>
              <a:off x="787350" y="3753937"/>
              <a:ext cx="1446494" cy="1105123"/>
              <a:chOff x="711150" y="3712662"/>
              <a:chExt cx="1446494" cy="1105123"/>
            </a:xfrm>
            <a:solidFill>
              <a:schemeClr val="bg1"/>
            </a:solidFill>
          </p:grpSpPr>
          <p:sp>
            <p:nvSpPr>
              <p:cNvPr id="409" name="Freeform 408">
                <a:extLst>
                  <a:ext uri="{FF2B5EF4-FFF2-40B4-BE49-F238E27FC236}">
                    <a16:creationId xmlns:a16="http://schemas.microsoft.com/office/drawing/2014/main" id="{7C70A0C1-E7B7-D4B4-3143-6B7E37D571C0}"/>
                  </a:ext>
                </a:extLst>
              </p:cNvPr>
              <p:cNvSpPr/>
              <p:nvPr/>
            </p:nvSpPr>
            <p:spPr>
              <a:xfrm>
                <a:off x="711150" y="3720715"/>
                <a:ext cx="1130497" cy="1097070"/>
              </a:xfrm>
              <a:custGeom>
                <a:avLst/>
                <a:gdLst>
                  <a:gd name="connsiteX0" fmla="*/ 1125981 w 1130497"/>
                  <a:gd name="connsiteY0" fmla="*/ 718349 h 1097070"/>
                  <a:gd name="connsiteX1" fmla="*/ 1028150 w 1130497"/>
                  <a:gd name="connsiteY1" fmla="*/ 378766 h 1097070"/>
                  <a:gd name="connsiteX2" fmla="*/ 929353 w 1130497"/>
                  <a:gd name="connsiteY2" fmla="*/ 36510 h 1097070"/>
                  <a:gd name="connsiteX3" fmla="*/ 861115 w 1130497"/>
                  <a:gd name="connsiteY3" fmla="*/ 17843 h 1097070"/>
                  <a:gd name="connsiteX4" fmla="*/ 717373 w 1130497"/>
                  <a:gd name="connsiteY4" fmla="*/ 141179 h 1097070"/>
                  <a:gd name="connsiteX5" fmla="*/ 148897 w 1130497"/>
                  <a:gd name="connsiteY5" fmla="*/ 426197 h 1097070"/>
                  <a:gd name="connsiteX6" fmla="*/ 12549 w 1130497"/>
                  <a:gd name="connsiteY6" fmla="*/ 670532 h 1097070"/>
                  <a:gd name="connsiteX7" fmla="*/ 189299 w 1130497"/>
                  <a:gd name="connsiteY7" fmla="*/ 833374 h 1097070"/>
                  <a:gd name="connsiteX8" fmla="*/ 328079 w 1130497"/>
                  <a:gd name="connsiteY8" fmla="*/ 1072846 h 1097070"/>
                  <a:gd name="connsiteX9" fmla="*/ 381239 w 1130497"/>
                  <a:gd name="connsiteY9" fmla="*/ 1095104 h 1097070"/>
                  <a:gd name="connsiteX10" fmla="*/ 454246 w 1130497"/>
                  <a:gd name="connsiteY10" fmla="*/ 1073152 h 1097070"/>
                  <a:gd name="connsiteX11" fmla="*/ 475413 w 1130497"/>
                  <a:gd name="connsiteY11" fmla="*/ 1008859 h 1097070"/>
                  <a:gd name="connsiteX12" fmla="*/ 351373 w 1130497"/>
                  <a:gd name="connsiteY12" fmla="*/ 800519 h 1097070"/>
                  <a:gd name="connsiteX13" fmla="*/ 485723 w 1130497"/>
                  <a:gd name="connsiteY13" fmla="*/ 773929 h 1097070"/>
                  <a:gd name="connsiteX14" fmla="*/ 1073965 w 1130497"/>
                  <a:gd name="connsiteY14" fmla="*/ 775250 h 1097070"/>
                  <a:gd name="connsiteX15" fmla="*/ 1125949 w 1130497"/>
                  <a:gd name="connsiteY15" fmla="*/ 718349 h 10970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130497" h="1097070">
                    <a:moveTo>
                      <a:pt x="1125981" y="718349"/>
                    </a:moveTo>
                    <a:cubicBezTo>
                      <a:pt x="1093505" y="605112"/>
                      <a:pt x="1060771" y="491955"/>
                      <a:pt x="1028150" y="378766"/>
                    </a:cubicBezTo>
                    <a:cubicBezTo>
                      <a:pt x="995255" y="264659"/>
                      <a:pt x="962634" y="150488"/>
                      <a:pt x="929353" y="36510"/>
                    </a:cubicBezTo>
                    <a:cubicBezTo>
                      <a:pt x="917142" y="-5284"/>
                      <a:pt x="893397" y="-10760"/>
                      <a:pt x="861115" y="17843"/>
                    </a:cubicBezTo>
                    <a:cubicBezTo>
                      <a:pt x="813850" y="59734"/>
                      <a:pt x="767666" y="103283"/>
                      <a:pt x="717373" y="141179"/>
                    </a:cubicBezTo>
                    <a:cubicBezTo>
                      <a:pt x="545182" y="270940"/>
                      <a:pt x="350551" y="355993"/>
                      <a:pt x="148897" y="426197"/>
                    </a:cubicBezTo>
                    <a:cubicBezTo>
                      <a:pt x="108528" y="440257"/>
                      <a:pt x="-44380" y="473047"/>
                      <a:pt x="12549" y="670532"/>
                    </a:cubicBezTo>
                    <a:cubicBezTo>
                      <a:pt x="53144" y="811374"/>
                      <a:pt x="129067" y="835967"/>
                      <a:pt x="189299" y="833374"/>
                    </a:cubicBezTo>
                    <a:cubicBezTo>
                      <a:pt x="229427" y="899423"/>
                      <a:pt x="290754" y="1015173"/>
                      <a:pt x="328079" y="1072846"/>
                    </a:cubicBezTo>
                    <a:cubicBezTo>
                      <a:pt x="340725" y="1092382"/>
                      <a:pt x="358268" y="1101353"/>
                      <a:pt x="381239" y="1095104"/>
                    </a:cubicBezTo>
                    <a:cubicBezTo>
                      <a:pt x="405757" y="1088436"/>
                      <a:pt x="430549" y="1082187"/>
                      <a:pt x="454246" y="1073152"/>
                    </a:cubicBezTo>
                    <a:cubicBezTo>
                      <a:pt x="483839" y="1061862"/>
                      <a:pt x="492699" y="1035192"/>
                      <a:pt x="475413" y="1008859"/>
                    </a:cubicBezTo>
                    <a:cubicBezTo>
                      <a:pt x="442631" y="958932"/>
                      <a:pt x="392097" y="867598"/>
                      <a:pt x="351373" y="800519"/>
                    </a:cubicBezTo>
                    <a:cubicBezTo>
                      <a:pt x="396011" y="790792"/>
                      <a:pt x="440730" y="781450"/>
                      <a:pt x="485723" y="773929"/>
                    </a:cubicBezTo>
                    <a:cubicBezTo>
                      <a:pt x="681707" y="741155"/>
                      <a:pt x="877933" y="733456"/>
                      <a:pt x="1073965" y="775250"/>
                    </a:cubicBezTo>
                    <a:cubicBezTo>
                      <a:pt x="1122389" y="785573"/>
                      <a:pt x="1139658" y="766150"/>
                      <a:pt x="1125949" y="718349"/>
                    </a:cubicBezTo>
                    <a:close/>
                  </a:path>
                </a:pathLst>
              </a:custGeom>
              <a:grpFill/>
              <a:ln w="1602" cap="flat">
                <a:noFill/>
                <a:prstDash val="solid"/>
                <a:miter/>
              </a:ln>
            </p:spPr>
            <p:txBody>
              <a:bodyPr rtlCol="0" anchor="ctr"/>
              <a:lstStyle/>
              <a:p>
                <a:endParaRPr lang="en-GB"/>
              </a:p>
            </p:txBody>
          </p:sp>
          <p:sp>
            <p:nvSpPr>
              <p:cNvPr id="410" name="Freeform 409">
                <a:extLst>
                  <a:ext uri="{FF2B5EF4-FFF2-40B4-BE49-F238E27FC236}">
                    <a16:creationId xmlns:a16="http://schemas.microsoft.com/office/drawing/2014/main" id="{742A5884-0CFD-5635-A285-4EA15501B911}"/>
                  </a:ext>
                </a:extLst>
              </p:cNvPr>
              <p:cNvSpPr/>
              <p:nvPr/>
            </p:nvSpPr>
            <p:spPr>
              <a:xfrm>
                <a:off x="1844503" y="3946371"/>
                <a:ext cx="313141" cy="132978"/>
              </a:xfrm>
              <a:custGeom>
                <a:avLst/>
                <a:gdLst>
                  <a:gd name="connsiteX0" fmla="*/ 28986 w 313141"/>
                  <a:gd name="connsiteY0" fmla="*/ 132978 h 132978"/>
                  <a:gd name="connsiteX1" fmla="*/ 1182 w 313141"/>
                  <a:gd name="connsiteY1" fmla="*/ 112154 h 132978"/>
                  <a:gd name="connsiteX2" fmla="*/ 20819 w 313141"/>
                  <a:gd name="connsiteY2" fmla="*/ 76158 h 132978"/>
                  <a:gd name="connsiteX3" fmla="*/ 275972 w 313141"/>
                  <a:gd name="connsiteY3" fmla="*/ 1187 h 132978"/>
                  <a:gd name="connsiteX4" fmla="*/ 311960 w 313141"/>
                  <a:gd name="connsiteY4" fmla="*/ 20820 h 132978"/>
                  <a:gd name="connsiteX5" fmla="*/ 292322 w 313141"/>
                  <a:gd name="connsiteY5" fmla="*/ 56816 h 132978"/>
                  <a:gd name="connsiteX6" fmla="*/ 37170 w 313141"/>
                  <a:gd name="connsiteY6" fmla="*/ 131786 h 132978"/>
                  <a:gd name="connsiteX7" fmla="*/ 28986 w 313141"/>
                  <a:gd name="connsiteY7" fmla="*/ 132978 h 1329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141" h="132978">
                    <a:moveTo>
                      <a:pt x="28986" y="132978"/>
                    </a:moveTo>
                    <a:cubicBezTo>
                      <a:pt x="16453" y="132978"/>
                      <a:pt x="4887" y="124781"/>
                      <a:pt x="1182" y="112154"/>
                    </a:cubicBezTo>
                    <a:cubicBezTo>
                      <a:pt x="-3329" y="96789"/>
                      <a:pt x="5467" y="80684"/>
                      <a:pt x="20819" y="76158"/>
                    </a:cubicBezTo>
                    <a:lnTo>
                      <a:pt x="275972" y="1187"/>
                    </a:lnTo>
                    <a:cubicBezTo>
                      <a:pt x="291324" y="-3338"/>
                      <a:pt x="307449" y="5472"/>
                      <a:pt x="311960" y="20820"/>
                    </a:cubicBezTo>
                    <a:cubicBezTo>
                      <a:pt x="316470" y="36168"/>
                      <a:pt x="307674" y="52290"/>
                      <a:pt x="292322" y="56816"/>
                    </a:cubicBezTo>
                    <a:lnTo>
                      <a:pt x="37170" y="131786"/>
                    </a:lnTo>
                    <a:cubicBezTo>
                      <a:pt x="34447" y="132592"/>
                      <a:pt x="31693" y="132978"/>
                      <a:pt x="28986" y="132978"/>
                    </a:cubicBezTo>
                    <a:close/>
                  </a:path>
                </a:pathLst>
              </a:custGeom>
              <a:grpFill/>
              <a:ln w="1602" cap="flat">
                <a:noFill/>
                <a:prstDash val="solid"/>
                <a:miter/>
              </a:ln>
            </p:spPr>
            <p:txBody>
              <a:bodyPr rtlCol="0" anchor="ctr"/>
              <a:lstStyle/>
              <a:p>
                <a:endParaRPr lang="en-GB"/>
              </a:p>
            </p:txBody>
          </p:sp>
          <p:sp>
            <p:nvSpPr>
              <p:cNvPr id="411" name="Freeform 410">
                <a:extLst>
                  <a:ext uri="{FF2B5EF4-FFF2-40B4-BE49-F238E27FC236}">
                    <a16:creationId xmlns:a16="http://schemas.microsoft.com/office/drawing/2014/main" id="{0B299092-7180-F744-B57B-79C3B7233B48}"/>
                  </a:ext>
                </a:extLst>
              </p:cNvPr>
              <p:cNvSpPr/>
              <p:nvPr/>
            </p:nvSpPr>
            <p:spPr>
              <a:xfrm>
                <a:off x="1787807" y="3712662"/>
                <a:ext cx="177922" cy="174839"/>
              </a:xfrm>
              <a:custGeom>
                <a:avLst/>
                <a:gdLst>
                  <a:gd name="connsiteX0" fmla="*/ 28995 w 177922"/>
                  <a:gd name="connsiteY0" fmla="*/ 174839 h 174839"/>
                  <a:gd name="connsiteX1" fmla="*/ 8230 w 177922"/>
                  <a:gd name="connsiteY1" fmla="*/ 166078 h 174839"/>
                  <a:gd name="connsiteX2" fmla="*/ 8762 w 177922"/>
                  <a:gd name="connsiteY2" fmla="*/ 125089 h 174839"/>
                  <a:gd name="connsiteX3" fmla="*/ 128694 w 177922"/>
                  <a:gd name="connsiteY3" fmla="*/ 8228 h 174839"/>
                  <a:gd name="connsiteX4" fmla="*/ 169692 w 177922"/>
                  <a:gd name="connsiteY4" fmla="*/ 8760 h 174839"/>
                  <a:gd name="connsiteX5" fmla="*/ 169161 w 177922"/>
                  <a:gd name="connsiteY5" fmla="*/ 49748 h 174839"/>
                  <a:gd name="connsiteX6" fmla="*/ 49212 w 177922"/>
                  <a:gd name="connsiteY6" fmla="*/ 166609 h 174839"/>
                  <a:gd name="connsiteX7" fmla="*/ 28979 w 177922"/>
                  <a:gd name="connsiteY7" fmla="*/ 174839 h 1748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7922" h="174839">
                    <a:moveTo>
                      <a:pt x="28995" y="174839"/>
                    </a:moveTo>
                    <a:cubicBezTo>
                      <a:pt x="21456" y="174839"/>
                      <a:pt x="13917" y="171908"/>
                      <a:pt x="8230" y="166078"/>
                    </a:cubicBezTo>
                    <a:cubicBezTo>
                      <a:pt x="-2949" y="154611"/>
                      <a:pt x="-2708" y="136250"/>
                      <a:pt x="8762" y="125089"/>
                    </a:cubicBezTo>
                    <a:lnTo>
                      <a:pt x="128694" y="8228"/>
                    </a:lnTo>
                    <a:cubicBezTo>
                      <a:pt x="140164" y="-2949"/>
                      <a:pt x="158512" y="-2707"/>
                      <a:pt x="169692" y="8760"/>
                    </a:cubicBezTo>
                    <a:cubicBezTo>
                      <a:pt x="180872" y="20227"/>
                      <a:pt x="180630" y="38587"/>
                      <a:pt x="169161" y="49748"/>
                    </a:cubicBezTo>
                    <a:lnTo>
                      <a:pt x="49212" y="166609"/>
                    </a:lnTo>
                    <a:cubicBezTo>
                      <a:pt x="43574" y="172101"/>
                      <a:pt x="36276" y="174839"/>
                      <a:pt x="28979" y="174839"/>
                    </a:cubicBezTo>
                    <a:close/>
                  </a:path>
                </a:pathLst>
              </a:custGeom>
              <a:grpFill/>
              <a:ln w="1602" cap="flat">
                <a:noFill/>
                <a:prstDash val="solid"/>
                <a:miter/>
              </a:ln>
            </p:spPr>
            <p:txBody>
              <a:bodyPr rtlCol="0" anchor="ctr"/>
              <a:lstStyle/>
              <a:p>
                <a:endParaRPr lang="en-GB"/>
              </a:p>
            </p:txBody>
          </p:sp>
          <p:sp>
            <p:nvSpPr>
              <p:cNvPr id="412" name="Freeform 411">
                <a:extLst>
                  <a:ext uri="{FF2B5EF4-FFF2-40B4-BE49-F238E27FC236}">
                    <a16:creationId xmlns:a16="http://schemas.microsoft.com/office/drawing/2014/main" id="{7FDC8B1C-311E-3D2C-DFAE-C3A2D698FC48}"/>
                  </a:ext>
                </a:extLst>
              </p:cNvPr>
              <p:cNvSpPr/>
              <p:nvPr/>
            </p:nvSpPr>
            <p:spPr>
              <a:xfrm>
                <a:off x="1885933" y="4213211"/>
                <a:ext cx="217184" cy="73414"/>
              </a:xfrm>
              <a:custGeom>
                <a:avLst/>
                <a:gdLst>
                  <a:gd name="connsiteX0" fmla="*/ 188228 w 217184"/>
                  <a:gd name="connsiteY0" fmla="*/ 73415 h 73414"/>
                  <a:gd name="connsiteX1" fmla="*/ 185393 w 217184"/>
                  <a:gd name="connsiteY1" fmla="*/ 73270 h 73414"/>
                  <a:gd name="connsiteX2" fmla="*/ 26202 w 217184"/>
                  <a:gd name="connsiteY2" fmla="*/ 57841 h 73414"/>
                  <a:gd name="connsiteX3" fmla="*/ 137 w 217184"/>
                  <a:gd name="connsiteY3" fmla="*/ 26194 h 73414"/>
                  <a:gd name="connsiteX4" fmla="*/ 31792 w 217184"/>
                  <a:gd name="connsiteY4" fmla="*/ 135 h 73414"/>
                  <a:gd name="connsiteX5" fmla="*/ 190983 w 217184"/>
                  <a:gd name="connsiteY5" fmla="*/ 15564 h 73414"/>
                  <a:gd name="connsiteX6" fmla="*/ 217047 w 217184"/>
                  <a:gd name="connsiteY6" fmla="*/ 47211 h 73414"/>
                  <a:gd name="connsiteX7" fmla="*/ 188228 w 217184"/>
                  <a:gd name="connsiteY7" fmla="*/ 73399 h 734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17184" h="73414">
                    <a:moveTo>
                      <a:pt x="188228" y="73415"/>
                    </a:moveTo>
                    <a:cubicBezTo>
                      <a:pt x="187294" y="73415"/>
                      <a:pt x="186343" y="73366"/>
                      <a:pt x="185393" y="73270"/>
                    </a:cubicBezTo>
                    <a:lnTo>
                      <a:pt x="26202" y="57841"/>
                    </a:lnTo>
                    <a:cubicBezTo>
                      <a:pt x="10270" y="56295"/>
                      <a:pt x="-1409" y="42122"/>
                      <a:pt x="137" y="26194"/>
                    </a:cubicBezTo>
                    <a:cubicBezTo>
                      <a:pt x="1684" y="10249"/>
                      <a:pt x="15876" y="-1395"/>
                      <a:pt x="31792" y="135"/>
                    </a:cubicBezTo>
                    <a:lnTo>
                      <a:pt x="190983" y="15564"/>
                    </a:lnTo>
                    <a:cubicBezTo>
                      <a:pt x="206914" y="17110"/>
                      <a:pt x="218594" y="31283"/>
                      <a:pt x="217047" y="47211"/>
                    </a:cubicBezTo>
                    <a:cubicBezTo>
                      <a:pt x="215597" y="62189"/>
                      <a:pt x="202968" y="73399"/>
                      <a:pt x="188228" y="73399"/>
                    </a:cubicBezTo>
                    <a:close/>
                  </a:path>
                </a:pathLst>
              </a:custGeom>
              <a:grpFill/>
              <a:ln w="1602" cap="flat">
                <a:noFill/>
                <a:prstDash val="solid"/>
                <a:miter/>
              </a:ln>
            </p:spPr>
            <p:txBody>
              <a:bodyPr rtlCol="0" anchor="ctr"/>
              <a:lstStyle/>
              <a:p>
                <a:endParaRPr lang="en-GB"/>
              </a:p>
            </p:txBody>
          </p:sp>
        </p:grpSp>
        <p:grpSp>
          <p:nvGrpSpPr>
            <p:cNvPr id="404" name="Graphic 73">
              <a:extLst>
                <a:ext uri="{FF2B5EF4-FFF2-40B4-BE49-F238E27FC236}">
                  <a16:creationId xmlns:a16="http://schemas.microsoft.com/office/drawing/2014/main" id="{D2FEB32B-C422-F58C-9B7B-74FECE0CB335}"/>
                </a:ext>
              </a:extLst>
            </p:cNvPr>
            <p:cNvGrpSpPr/>
            <p:nvPr/>
          </p:nvGrpSpPr>
          <p:grpSpPr>
            <a:xfrm>
              <a:off x="711150" y="3712662"/>
              <a:ext cx="1446494" cy="1105123"/>
              <a:chOff x="711150" y="3712662"/>
              <a:chExt cx="1446494" cy="1105123"/>
            </a:xfrm>
            <a:solidFill>
              <a:schemeClr val="accent5"/>
            </a:solidFill>
          </p:grpSpPr>
          <p:sp>
            <p:nvSpPr>
              <p:cNvPr id="405" name="Freeform 404">
                <a:extLst>
                  <a:ext uri="{FF2B5EF4-FFF2-40B4-BE49-F238E27FC236}">
                    <a16:creationId xmlns:a16="http://schemas.microsoft.com/office/drawing/2014/main" id="{8146CE7B-FF7A-0209-4A37-7DD1DAFA2AE5}"/>
                  </a:ext>
                </a:extLst>
              </p:cNvPr>
              <p:cNvSpPr/>
              <p:nvPr/>
            </p:nvSpPr>
            <p:spPr>
              <a:xfrm>
                <a:off x="711150" y="3720715"/>
                <a:ext cx="1130497" cy="1097070"/>
              </a:xfrm>
              <a:custGeom>
                <a:avLst/>
                <a:gdLst>
                  <a:gd name="connsiteX0" fmla="*/ 1125981 w 1130497"/>
                  <a:gd name="connsiteY0" fmla="*/ 718349 h 1097070"/>
                  <a:gd name="connsiteX1" fmla="*/ 1028150 w 1130497"/>
                  <a:gd name="connsiteY1" fmla="*/ 378766 h 1097070"/>
                  <a:gd name="connsiteX2" fmla="*/ 929353 w 1130497"/>
                  <a:gd name="connsiteY2" fmla="*/ 36510 h 1097070"/>
                  <a:gd name="connsiteX3" fmla="*/ 861115 w 1130497"/>
                  <a:gd name="connsiteY3" fmla="*/ 17843 h 1097070"/>
                  <a:gd name="connsiteX4" fmla="*/ 717373 w 1130497"/>
                  <a:gd name="connsiteY4" fmla="*/ 141179 h 1097070"/>
                  <a:gd name="connsiteX5" fmla="*/ 148897 w 1130497"/>
                  <a:gd name="connsiteY5" fmla="*/ 426197 h 1097070"/>
                  <a:gd name="connsiteX6" fmla="*/ 12549 w 1130497"/>
                  <a:gd name="connsiteY6" fmla="*/ 670532 h 1097070"/>
                  <a:gd name="connsiteX7" fmla="*/ 189299 w 1130497"/>
                  <a:gd name="connsiteY7" fmla="*/ 833374 h 1097070"/>
                  <a:gd name="connsiteX8" fmla="*/ 328079 w 1130497"/>
                  <a:gd name="connsiteY8" fmla="*/ 1072846 h 1097070"/>
                  <a:gd name="connsiteX9" fmla="*/ 381239 w 1130497"/>
                  <a:gd name="connsiteY9" fmla="*/ 1095104 h 1097070"/>
                  <a:gd name="connsiteX10" fmla="*/ 454246 w 1130497"/>
                  <a:gd name="connsiteY10" fmla="*/ 1073152 h 1097070"/>
                  <a:gd name="connsiteX11" fmla="*/ 475413 w 1130497"/>
                  <a:gd name="connsiteY11" fmla="*/ 1008859 h 1097070"/>
                  <a:gd name="connsiteX12" fmla="*/ 351373 w 1130497"/>
                  <a:gd name="connsiteY12" fmla="*/ 800519 h 1097070"/>
                  <a:gd name="connsiteX13" fmla="*/ 485723 w 1130497"/>
                  <a:gd name="connsiteY13" fmla="*/ 773929 h 1097070"/>
                  <a:gd name="connsiteX14" fmla="*/ 1073965 w 1130497"/>
                  <a:gd name="connsiteY14" fmla="*/ 775250 h 1097070"/>
                  <a:gd name="connsiteX15" fmla="*/ 1125949 w 1130497"/>
                  <a:gd name="connsiteY15" fmla="*/ 718349 h 10970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130497" h="1097070">
                    <a:moveTo>
                      <a:pt x="1125981" y="718349"/>
                    </a:moveTo>
                    <a:cubicBezTo>
                      <a:pt x="1093505" y="605112"/>
                      <a:pt x="1060771" y="491955"/>
                      <a:pt x="1028150" y="378766"/>
                    </a:cubicBezTo>
                    <a:cubicBezTo>
                      <a:pt x="995255" y="264659"/>
                      <a:pt x="962634" y="150488"/>
                      <a:pt x="929353" y="36510"/>
                    </a:cubicBezTo>
                    <a:cubicBezTo>
                      <a:pt x="917142" y="-5284"/>
                      <a:pt x="893397" y="-10760"/>
                      <a:pt x="861115" y="17843"/>
                    </a:cubicBezTo>
                    <a:cubicBezTo>
                      <a:pt x="813850" y="59734"/>
                      <a:pt x="767666" y="103283"/>
                      <a:pt x="717373" y="141179"/>
                    </a:cubicBezTo>
                    <a:cubicBezTo>
                      <a:pt x="545182" y="270940"/>
                      <a:pt x="350551" y="355993"/>
                      <a:pt x="148897" y="426197"/>
                    </a:cubicBezTo>
                    <a:cubicBezTo>
                      <a:pt x="108528" y="440257"/>
                      <a:pt x="-44380" y="473047"/>
                      <a:pt x="12549" y="670532"/>
                    </a:cubicBezTo>
                    <a:cubicBezTo>
                      <a:pt x="53144" y="811374"/>
                      <a:pt x="129067" y="835967"/>
                      <a:pt x="189299" y="833374"/>
                    </a:cubicBezTo>
                    <a:cubicBezTo>
                      <a:pt x="229427" y="899423"/>
                      <a:pt x="290754" y="1015173"/>
                      <a:pt x="328079" y="1072846"/>
                    </a:cubicBezTo>
                    <a:cubicBezTo>
                      <a:pt x="340725" y="1092382"/>
                      <a:pt x="358268" y="1101353"/>
                      <a:pt x="381239" y="1095104"/>
                    </a:cubicBezTo>
                    <a:cubicBezTo>
                      <a:pt x="405757" y="1088436"/>
                      <a:pt x="430549" y="1082187"/>
                      <a:pt x="454246" y="1073152"/>
                    </a:cubicBezTo>
                    <a:cubicBezTo>
                      <a:pt x="483839" y="1061862"/>
                      <a:pt x="492699" y="1035192"/>
                      <a:pt x="475413" y="1008859"/>
                    </a:cubicBezTo>
                    <a:cubicBezTo>
                      <a:pt x="442631" y="958932"/>
                      <a:pt x="392097" y="867598"/>
                      <a:pt x="351373" y="800519"/>
                    </a:cubicBezTo>
                    <a:cubicBezTo>
                      <a:pt x="396011" y="790792"/>
                      <a:pt x="440730" y="781450"/>
                      <a:pt x="485723" y="773929"/>
                    </a:cubicBezTo>
                    <a:cubicBezTo>
                      <a:pt x="681707" y="741155"/>
                      <a:pt x="877933" y="733456"/>
                      <a:pt x="1073965" y="775250"/>
                    </a:cubicBezTo>
                    <a:cubicBezTo>
                      <a:pt x="1122389" y="785573"/>
                      <a:pt x="1139658" y="766150"/>
                      <a:pt x="1125949" y="718349"/>
                    </a:cubicBezTo>
                    <a:close/>
                  </a:path>
                </a:pathLst>
              </a:custGeom>
              <a:solidFill>
                <a:srgbClr val="869DAE"/>
              </a:solidFill>
              <a:ln w="1602" cap="flat">
                <a:noFill/>
                <a:prstDash val="solid"/>
                <a:miter/>
              </a:ln>
            </p:spPr>
            <p:txBody>
              <a:bodyPr rtlCol="0" anchor="ctr"/>
              <a:lstStyle/>
              <a:p>
                <a:endParaRPr lang="en-GB"/>
              </a:p>
            </p:txBody>
          </p:sp>
          <p:sp>
            <p:nvSpPr>
              <p:cNvPr id="406" name="Freeform 405">
                <a:extLst>
                  <a:ext uri="{FF2B5EF4-FFF2-40B4-BE49-F238E27FC236}">
                    <a16:creationId xmlns:a16="http://schemas.microsoft.com/office/drawing/2014/main" id="{BD98A79F-158C-589F-D4A3-4B441CF3EBDE}"/>
                  </a:ext>
                </a:extLst>
              </p:cNvPr>
              <p:cNvSpPr/>
              <p:nvPr/>
            </p:nvSpPr>
            <p:spPr>
              <a:xfrm>
                <a:off x="1844503" y="3946371"/>
                <a:ext cx="313141" cy="132978"/>
              </a:xfrm>
              <a:custGeom>
                <a:avLst/>
                <a:gdLst>
                  <a:gd name="connsiteX0" fmla="*/ 28986 w 313141"/>
                  <a:gd name="connsiteY0" fmla="*/ 132978 h 132978"/>
                  <a:gd name="connsiteX1" fmla="*/ 1182 w 313141"/>
                  <a:gd name="connsiteY1" fmla="*/ 112154 h 132978"/>
                  <a:gd name="connsiteX2" fmla="*/ 20819 w 313141"/>
                  <a:gd name="connsiteY2" fmla="*/ 76158 h 132978"/>
                  <a:gd name="connsiteX3" fmla="*/ 275972 w 313141"/>
                  <a:gd name="connsiteY3" fmla="*/ 1187 h 132978"/>
                  <a:gd name="connsiteX4" fmla="*/ 311960 w 313141"/>
                  <a:gd name="connsiteY4" fmla="*/ 20820 h 132978"/>
                  <a:gd name="connsiteX5" fmla="*/ 292322 w 313141"/>
                  <a:gd name="connsiteY5" fmla="*/ 56816 h 132978"/>
                  <a:gd name="connsiteX6" fmla="*/ 37170 w 313141"/>
                  <a:gd name="connsiteY6" fmla="*/ 131786 h 132978"/>
                  <a:gd name="connsiteX7" fmla="*/ 28986 w 313141"/>
                  <a:gd name="connsiteY7" fmla="*/ 132978 h 1329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141" h="132978">
                    <a:moveTo>
                      <a:pt x="28986" y="132978"/>
                    </a:moveTo>
                    <a:cubicBezTo>
                      <a:pt x="16453" y="132978"/>
                      <a:pt x="4887" y="124781"/>
                      <a:pt x="1182" y="112154"/>
                    </a:cubicBezTo>
                    <a:cubicBezTo>
                      <a:pt x="-3329" y="96789"/>
                      <a:pt x="5467" y="80684"/>
                      <a:pt x="20819" y="76158"/>
                    </a:cubicBezTo>
                    <a:lnTo>
                      <a:pt x="275972" y="1187"/>
                    </a:lnTo>
                    <a:cubicBezTo>
                      <a:pt x="291324" y="-3338"/>
                      <a:pt x="307449" y="5472"/>
                      <a:pt x="311960" y="20820"/>
                    </a:cubicBezTo>
                    <a:cubicBezTo>
                      <a:pt x="316470" y="36168"/>
                      <a:pt x="307674" y="52290"/>
                      <a:pt x="292322" y="56816"/>
                    </a:cubicBezTo>
                    <a:lnTo>
                      <a:pt x="37170" y="131786"/>
                    </a:lnTo>
                    <a:cubicBezTo>
                      <a:pt x="34447" y="132592"/>
                      <a:pt x="31693" y="132978"/>
                      <a:pt x="28986" y="132978"/>
                    </a:cubicBezTo>
                    <a:close/>
                  </a:path>
                </a:pathLst>
              </a:custGeom>
              <a:solidFill>
                <a:srgbClr val="869DAE"/>
              </a:solidFill>
              <a:ln w="1602" cap="flat">
                <a:noFill/>
                <a:prstDash val="solid"/>
                <a:miter/>
              </a:ln>
            </p:spPr>
            <p:txBody>
              <a:bodyPr rtlCol="0" anchor="ctr"/>
              <a:lstStyle/>
              <a:p>
                <a:endParaRPr lang="en-GB"/>
              </a:p>
            </p:txBody>
          </p:sp>
          <p:sp>
            <p:nvSpPr>
              <p:cNvPr id="407" name="Freeform 406">
                <a:extLst>
                  <a:ext uri="{FF2B5EF4-FFF2-40B4-BE49-F238E27FC236}">
                    <a16:creationId xmlns:a16="http://schemas.microsoft.com/office/drawing/2014/main" id="{4287EBBE-7164-C9D3-D1EF-1A1A0D0114B0}"/>
                  </a:ext>
                </a:extLst>
              </p:cNvPr>
              <p:cNvSpPr/>
              <p:nvPr/>
            </p:nvSpPr>
            <p:spPr>
              <a:xfrm>
                <a:off x="1787807" y="3712662"/>
                <a:ext cx="177922" cy="174839"/>
              </a:xfrm>
              <a:custGeom>
                <a:avLst/>
                <a:gdLst>
                  <a:gd name="connsiteX0" fmla="*/ 28995 w 177922"/>
                  <a:gd name="connsiteY0" fmla="*/ 174839 h 174839"/>
                  <a:gd name="connsiteX1" fmla="*/ 8230 w 177922"/>
                  <a:gd name="connsiteY1" fmla="*/ 166078 h 174839"/>
                  <a:gd name="connsiteX2" fmla="*/ 8762 w 177922"/>
                  <a:gd name="connsiteY2" fmla="*/ 125089 h 174839"/>
                  <a:gd name="connsiteX3" fmla="*/ 128694 w 177922"/>
                  <a:gd name="connsiteY3" fmla="*/ 8228 h 174839"/>
                  <a:gd name="connsiteX4" fmla="*/ 169692 w 177922"/>
                  <a:gd name="connsiteY4" fmla="*/ 8760 h 174839"/>
                  <a:gd name="connsiteX5" fmla="*/ 169161 w 177922"/>
                  <a:gd name="connsiteY5" fmla="*/ 49748 h 174839"/>
                  <a:gd name="connsiteX6" fmla="*/ 49212 w 177922"/>
                  <a:gd name="connsiteY6" fmla="*/ 166609 h 174839"/>
                  <a:gd name="connsiteX7" fmla="*/ 28979 w 177922"/>
                  <a:gd name="connsiteY7" fmla="*/ 174839 h 1748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7922" h="174839">
                    <a:moveTo>
                      <a:pt x="28995" y="174839"/>
                    </a:moveTo>
                    <a:cubicBezTo>
                      <a:pt x="21456" y="174839"/>
                      <a:pt x="13917" y="171908"/>
                      <a:pt x="8230" y="166078"/>
                    </a:cubicBezTo>
                    <a:cubicBezTo>
                      <a:pt x="-2949" y="154611"/>
                      <a:pt x="-2708" y="136250"/>
                      <a:pt x="8762" y="125089"/>
                    </a:cubicBezTo>
                    <a:lnTo>
                      <a:pt x="128694" y="8228"/>
                    </a:lnTo>
                    <a:cubicBezTo>
                      <a:pt x="140164" y="-2949"/>
                      <a:pt x="158512" y="-2707"/>
                      <a:pt x="169692" y="8760"/>
                    </a:cubicBezTo>
                    <a:cubicBezTo>
                      <a:pt x="180872" y="20227"/>
                      <a:pt x="180630" y="38587"/>
                      <a:pt x="169161" y="49748"/>
                    </a:cubicBezTo>
                    <a:lnTo>
                      <a:pt x="49212" y="166609"/>
                    </a:lnTo>
                    <a:cubicBezTo>
                      <a:pt x="43574" y="172101"/>
                      <a:pt x="36276" y="174839"/>
                      <a:pt x="28979" y="174839"/>
                    </a:cubicBezTo>
                    <a:close/>
                  </a:path>
                </a:pathLst>
              </a:custGeom>
              <a:solidFill>
                <a:srgbClr val="869DAE"/>
              </a:solidFill>
              <a:ln w="1602" cap="flat">
                <a:noFill/>
                <a:prstDash val="solid"/>
                <a:miter/>
              </a:ln>
            </p:spPr>
            <p:txBody>
              <a:bodyPr rtlCol="0" anchor="ctr"/>
              <a:lstStyle/>
              <a:p>
                <a:endParaRPr lang="en-GB"/>
              </a:p>
            </p:txBody>
          </p:sp>
          <p:sp>
            <p:nvSpPr>
              <p:cNvPr id="408" name="Freeform 407">
                <a:extLst>
                  <a:ext uri="{FF2B5EF4-FFF2-40B4-BE49-F238E27FC236}">
                    <a16:creationId xmlns:a16="http://schemas.microsoft.com/office/drawing/2014/main" id="{5B6B3299-9314-4D40-F240-54C671BF88C7}"/>
                  </a:ext>
                </a:extLst>
              </p:cNvPr>
              <p:cNvSpPr/>
              <p:nvPr/>
            </p:nvSpPr>
            <p:spPr>
              <a:xfrm>
                <a:off x="1885933" y="4213211"/>
                <a:ext cx="217184" cy="73414"/>
              </a:xfrm>
              <a:custGeom>
                <a:avLst/>
                <a:gdLst>
                  <a:gd name="connsiteX0" fmla="*/ 188228 w 217184"/>
                  <a:gd name="connsiteY0" fmla="*/ 73415 h 73414"/>
                  <a:gd name="connsiteX1" fmla="*/ 185393 w 217184"/>
                  <a:gd name="connsiteY1" fmla="*/ 73270 h 73414"/>
                  <a:gd name="connsiteX2" fmla="*/ 26202 w 217184"/>
                  <a:gd name="connsiteY2" fmla="*/ 57841 h 73414"/>
                  <a:gd name="connsiteX3" fmla="*/ 137 w 217184"/>
                  <a:gd name="connsiteY3" fmla="*/ 26194 h 73414"/>
                  <a:gd name="connsiteX4" fmla="*/ 31792 w 217184"/>
                  <a:gd name="connsiteY4" fmla="*/ 135 h 73414"/>
                  <a:gd name="connsiteX5" fmla="*/ 190983 w 217184"/>
                  <a:gd name="connsiteY5" fmla="*/ 15564 h 73414"/>
                  <a:gd name="connsiteX6" fmla="*/ 217047 w 217184"/>
                  <a:gd name="connsiteY6" fmla="*/ 47211 h 73414"/>
                  <a:gd name="connsiteX7" fmla="*/ 188228 w 217184"/>
                  <a:gd name="connsiteY7" fmla="*/ 73399 h 734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17184" h="73414">
                    <a:moveTo>
                      <a:pt x="188228" y="73415"/>
                    </a:moveTo>
                    <a:cubicBezTo>
                      <a:pt x="187294" y="73415"/>
                      <a:pt x="186343" y="73366"/>
                      <a:pt x="185393" y="73270"/>
                    </a:cubicBezTo>
                    <a:lnTo>
                      <a:pt x="26202" y="57841"/>
                    </a:lnTo>
                    <a:cubicBezTo>
                      <a:pt x="10270" y="56295"/>
                      <a:pt x="-1409" y="42122"/>
                      <a:pt x="137" y="26194"/>
                    </a:cubicBezTo>
                    <a:cubicBezTo>
                      <a:pt x="1684" y="10249"/>
                      <a:pt x="15876" y="-1395"/>
                      <a:pt x="31792" y="135"/>
                    </a:cubicBezTo>
                    <a:lnTo>
                      <a:pt x="190983" y="15564"/>
                    </a:lnTo>
                    <a:cubicBezTo>
                      <a:pt x="206914" y="17110"/>
                      <a:pt x="218594" y="31283"/>
                      <a:pt x="217047" y="47211"/>
                    </a:cubicBezTo>
                    <a:cubicBezTo>
                      <a:pt x="215597" y="62189"/>
                      <a:pt x="202968" y="73399"/>
                      <a:pt x="188228" y="73399"/>
                    </a:cubicBezTo>
                    <a:close/>
                  </a:path>
                </a:pathLst>
              </a:custGeom>
              <a:solidFill>
                <a:srgbClr val="869DAE"/>
              </a:solidFill>
              <a:ln w="1602" cap="flat">
                <a:noFill/>
                <a:prstDash val="solid"/>
                <a:miter/>
              </a:ln>
            </p:spPr>
            <p:txBody>
              <a:bodyPr rtlCol="0" anchor="ctr"/>
              <a:lstStyle/>
              <a:p>
                <a:endParaRPr lang="en-GB"/>
              </a:p>
            </p:txBody>
          </p:sp>
        </p:grpSp>
      </p:grpSp>
      <p:grpSp>
        <p:nvGrpSpPr>
          <p:cNvPr id="413" name="Group 412">
            <a:extLst>
              <a:ext uri="{FF2B5EF4-FFF2-40B4-BE49-F238E27FC236}">
                <a16:creationId xmlns:a16="http://schemas.microsoft.com/office/drawing/2014/main" id="{8A8F565F-E959-69AB-88C1-6CCCB881C9F3}"/>
              </a:ext>
            </a:extLst>
          </p:cNvPr>
          <p:cNvGrpSpPr/>
          <p:nvPr userDrawn="1"/>
        </p:nvGrpSpPr>
        <p:grpSpPr>
          <a:xfrm rot="20936262">
            <a:off x="8894317" y="99210"/>
            <a:ext cx="1178053" cy="886926"/>
            <a:chOff x="711150" y="3712662"/>
            <a:chExt cx="1522694" cy="1146398"/>
          </a:xfrm>
        </p:grpSpPr>
        <p:grpSp>
          <p:nvGrpSpPr>
            <p:cNvPr id="414" name="Graphic 73">
              <a:extLst>
                <a:ext uri="{FF2B5EF4-FFF2-40B4-BE49-F238E27FC236}">
                  <a16:creationId xmlns:a16="http://schemas.microsoft.com/office/drawing/2014/main" id="{B57DC168-0250-C280-5DAC-2C21357D5B4C}"/>
                </a:ext>
              </a:extLst>
            </p:cNvPr>
            <p:cNvGrpSpPr/>
            <p:nvPr userDrawn="1"/>
          </p:nvGrpSpPr>
          <p:grpSpPr>
            <a:xfrm>
              <a:off x="787350" y="3753937"/>
              <a:ext cx="1446494" cy="1105123"/>
              <a:chOff x="711150" y="3712662"/>
              <a:chExt cx="1446494" cy="1105123"/>
            </a:xfrm>
            <a:solidFill>
              <a:schemeClr val="bg1"/>
            </a:solidFill>
          </p:grpSpPr>
          <p:sp>
            <p:nvSpPr>
              <p:cNvPr id="420" name="Freeform 419">
                <a:extLst>
                  <a:ext uri="{FF2B5EF4-FFF2-40B4-BE49-F238E27FC236}">
                    <a16:creationId xmlns:a16="http://schemas.microsoft.com/office/drawing/2014/main" id="{82284973-103E-9C3C-9E82-52E8324B9192}"/>
                  </a:ext>
                </a:extLst>
              </p:cNvPr>
              <p:cNvSpPr/>
              <p:nvPr/>
            </p:nvSpPr>
            <p:spPr>
              <a:xfrm>
                <a:off x="711150" y="3720715"/>
                <a:ext cx="1130497" cy="1097070"/>
              </a:xfrm>
              <a:custGeom>
                <a:avLst/>
                <a:gdLst>
                  <a:gd name="connsiteX0" fmla="*/ 1125981 w 1130497"/>
                  <a:gd name="connsiteY0" fmla="*/ 718349 h 1097070"/>
                  <a:gd name="connsiteX1" fmla="*/ 1028150 w 1130497"/>
                  <a:gd name="connsiteY1" fmla="*/ 378766 h 1097070"/>
                  <a:gd name="connsiteX2" fmla="*/ 929353 w 1130497"/>
                  <a:gd name="connsiteY2" fmla="*/ 36510 h 1097070"/>
                  <a:gd name="connsiteX3" fmla="*/ 861115 w 1130497"/>
                  <a:gd name="connsiteY3" fmla="*/ 17843 h 1097070"/>
                  <a:gd name="connsiteX4" fmla="*/ 717373 w 1130497"/>
                  <a:gd name="connsiteY4" fmla="*/ 141179 h 1097070"/>
                  <a:gd name="connsiteX5" fmla="*/ 148897 w 1130497"/>
                  <a:gd name="connsiteY5" fmla="*/ 426197 h 1097070"/>
                  <a:gd name="connsiteX6" fmla="*/ 12549 w 1130497"/>
                  <a:gd name="connsiteY6" fmla="*/ 670532 h 1097070"/>
                  <a:gd name="connsiteX7" fmla="*/ 189299 w 1130497"/>
                  <a:gd name="connsiteY7" fmla="*/ 833374 h 1097070"/>
                  <a:gd name="connsiteX8" fmla="*/ 328079 w 1130497"/>
                  <a:gd name="connsiteY8" fmla="*/ 1072846 h 1097070"/>
                  <a:gd name="connsiteX9" fmla="*/ 381239 w 1130497"/>
                  <a:gd name="connsiteY9" fmla="*/ 1095104 h 1097070"/>
                  <a:gd name="connsiteX10" fmla="*/ 454246 w 1130497"/>
                  <a:gd name="connsiteY10" fmla="*/ 1073152 h 1097070"/>
                  <a:gd name="connsiteX11" fmla="*/ 475413 w 1130497"/>
                  <a:gd name="connsiteY11" fmla="*/ 1008859 h 1097070"/>
                  <a:gd name="connsiteX12" fmla="*/ 351373 w 1130497"/>
                  <a:gd name="connsiteY12" fmla="*/ 800519 h 1097070"/>
                  <a:gd name="connsiteX13" fmla="*/ 485723 w 1130497"/>
                  <a:gd name="connsiteY13" fmla="*/ 773929 h 1097070"/>
                  <a:gd name="connsiteX14" fmla="*/ 1073965 w 1130497"/>
                  <a:gd name="connsiteY14" fmla="*/ 775250 h 1097070"/>
                  <a:gd name="connsiteX15" fmla="*/ 1125949 w 1130497"/>
                  <a:gd name="connsiteY15" fmla="*/ 718349 h 10970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130497" h="1097070">
                    <a:moveTo>
                      <a:pt x="1125981" y="718349"/>
                    </a:moveTo>
                    <a:cubicBezTo>
                      <a:pt x="1093505" y="605112"/>
                      <a:pt x="1060771" y="491955"/>
                      <a:pt x="1028150" y="378766"/>
                    </a:cubicBezTo>
                    <a:cubicBezTo>
                      <a:pt x="995255" y="264659"/>
                      <a:pt x="962634" y="150488"/>
                      <a:pt x="929353" y="36510"/>
                    </a:cubicBezTo>
                    <a:cubicBezTo>
                      <a:pt x="917142" y="-5284"/>
                      <a:pt x="893397" y="-10760"/>
                      <a:pt x="861115" y="17843"/>
                    </a:cubicBezTo>
                    <a:cubicBezTo>
                      <a:pt x="813850" y="59734"/>
                      <a:pt x="767666" y="103283"/>
                      <a:pt x="717373" y="141179"/>
                    </a:cubicBezTo>
                    <a:cubicBezTo>
                      <a:pt x="545182" y="270940"/>
                      <a:pt x="350551" y="355993"/>
                      <a:pt x="148897" y="426197"/>
                    </a:cubicBezTo>
                    <a:cubicBezTo>
                      <a:pt x="108528" y="440257"/>
                      <a:pt x="-44380" y="473047"/>
                      <a:pt x="12549" y="670532"/>
                    </a:cubicBezTo>
                    <a:cubicBezTo>
                      <a:pt x="53144" y="811374"/>
                      <a:pt x="129067" y="835967"/>
                      <a:pt x="189299" y="833374"/>
                    </a:cubicBezTo>
                    <a:cubicBezTo>
                      <a:pt x="229427" y="899423"/>
                      <a:pt x="290754" y="1015173"/>
                      <a:pt x="328079" y="1072846"/>
                    </a:cubicBezTo>
                    <a:cubicBezTo>
                      <a:pt x="340725" y="1092382"/>
                      <a:pt x="358268" y="1101353"/>
                      <a:pt x="381239" y="1095104"/>
                    </a:cubicBezTo>
                    <a:cubicBezTo>
                      <a:pt x="405757" y="1088436"/>
                      <a:pt x="430549" y="1082187"/>
                      <a:pt x="454246" y="1073152"/>
                    </a:cubicBezTo>
                    <a:cubicBezTo>
                      <a:pt x="483839" y="1061862"/>
                      <a:pt x="492699" y="1035192"/>
                      <a:pt x="475413" y="1008859"/>
                    </a:cubicBezTo>
                    <a:cubicBezTo>
                      <a:pt x="442631" y="958932"/>
                      <a:pt x="392097" y="867598"/>
                      <a:pt x="351373" y="800519"/>
                    </a:cubicBezTo>
                    <a:cubicBezTo>
                      <a:pt x="396011" y="790792"/>
                      <a:pt x="440730" y="781450"/>
                      <a:pt x="485723" y="773929"/>
                    </a:cubicBezTo>
                    <a:cubicBezTo>
                      <a:pt x="681707" y="741155"/>
                      <a:pt x="877933" y="733456"/>
                      <a:pt x="1073965" y="775250"/>
                    </a:cubicBezTo>
                    <a:cubicBezTo>
                      <a:pt x="1122389" y="785573"/>
                      <a:pt x="1139658" y="766150"/>
                      <a:pt x="1125949" y="718349"/>
                    </a:cubicBezTo>
                    <a:close/>
                  </a:path>
                </a:pathLst>
              </a:custGeom>
              <a:grpFill/>
              <a:ln w="1602" cap="flat">
                <a:noFill/>
                <a:prstDash val="solid"/>
                <a:miter/>
              </a:ln>
            </p:spPr>
            <p:txBody>
              <a:bodyPr rtlCol="0" anchor="ctr"/>
              <a:lstStyle/>
              <a:p>
                <a:endParaRPr lang="en-GB"/>
              </a:p>
            </p:txBody>
          </p:sp>
          <p:sp>
            <p:nvSpPr>
              <p:cNvPr id="421" name="Freeform 420">
                <a:extLst>
                  <a:ext uri="{FF2B5EF4-FFF2-40B4-BE49-F238E27FC236}">
                    <a16:creationId xmlns:a16="http://schemas.microsoft.com/office/drawing/2014/main" id="{9BBA6AF5-1660-CDDA-0F99-34F426DFEA8C}"/>
                  </a:ext>
                </a:extLst>
              </p:cNvPr>
              <p:cNvSpPr/>
              <p:nvPr/>
            </p:nvSpPr>
            <p:spPr>
              <a:xfrm>
                <a:off x="1844503" y="3946371"/>
                <a:ext cx="313141" cy="132978"/>
              </a:xfrm>
              <a:custGeom>
                <a:avLst/>
                <a:gdLst>
                  <a:gd name="connsiteX0" fmla="*/ 28986 w 313141"/>
                  <a:gd name="connsiteY0" fmla="*/ 132978 h 132978"/>
                  <a:gd name="connsiteX1" fmla="*/ 1182 w 313141"/>
                  <a:gd name="connsiteY1" fmla="*/ 112154 h 132978"/>
                  <a:gd name="connsiteX2" fmla="*/ 20819 w 313141"/>
                  <a:gd name="connsiteY2" fmla="*/ 76158 h 132978"/>
                  <a:gd name="connsiteX3" fmla="*/ 275972 w 313141"/>
                  <a:gd name="connsiteY3" fmla="*/ 1187 h 132978"/>
                  <a:gd name="connsiteX4" fmla="*/ 311960 w 313141"/>
                  <a:gd name="connsiteY4" fmla="*/ 20820 h 132978"/>
                  <a:gd name="connsiteX5" fmla="*/ 292322 w 313141"/>
                  <a:gd name="connsiteY5" fmla="*/ 56816 h 132978"/>
                  <a:gd name="connsiteX6" fmla="*/ 37170 w 313141"/>
                  <a:gd name="connsiteY6" fmla="*/ 131786 h 132978"/>
                  <a:gd name="connsiteX7" fmla="*/ 28986 w 313141"/>
                  <a:gd name="connsiteY7" fmla="*/ 132978 h 1329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141" h="132978">
                    <a:moveTo>
                      <a:pt x="28986" y="132978"/>
                    </a:moveTo>
                    <a:cubicBezTo>
                      <a:pt x="16453" y="132978"/>
                      <a:pt x="4887" y="124781"/>
                      <a:pt x="1182" y="112154"/>
                    </a:cubicBezTo>
                    <a:cubicBezTo>
                      <a:pt x="-3329" y="96789"/>
                      <a:pt x="5467" y="80684"/>
                      <a:pt x="20819" y="76158"/>
                    </a:cubicBezTo>
                    <a:lnTo>
                      <a:pt x="275972" y="1187"/>
                    </a:lnTo>
                    <a:cubicBezTo>
                      <a:pt x="291324" y="-3338"/>
                      <a:pt x="307449" y="5472"/>
                      <a:pt x="311960" y="20820"/>
                    </a:cubicBezTo>
                    <a:cubicBezTo>
                      <a:pt x="316470" y="36168"/>
                      <a:pt x="307674" y="52290"/>
                      <a:pt x="292322" y="56816"/>
                    </a:cubicBezTo>
                    <a:lnTo>
                      <a:pt x="37170" y="131786"/>
                    </a:lnTo>
                    <a:cubicBezTo>
                      <a:pt x="34447" y="132592"/>
                      <a:pt x="31693" y="132978"/>
                      <a:pt x="28986" y="132978"/>
                    </a:cubicBezTo>
                    <a:close/>
                  </a:path>
                </a:pathLst>
              </a:custGeom>
              <a:grpFill/>
              <a:ln w="1602" cap="flat">
                <a:noFill/>
                <a:prstDash val="solid"/>
                <a:miter/>
              </a:ln>
            </p:spPr>
            <p:txBody>
              <a:bodyPr rtlCol="0" anchor="ctr"/>
              <a:lstStyle/>
              <a:p>
                <a:endParaRPr lang="en-GB"/>
              </a:p>
            </p:txBody>
          </p:sp>
          <p:sp>
            <p:nvSpPr>
              <p:cNvPr id="422" name="Freeform 421">
                <a:extLst>
                  <a:ext uri="{FF2B5EF4-FFF2-40B4-BE49-F238E27FC236}">
                    <a16:creationId xmlns:a16="http://schemas.microsoft.com/office/drawing/2014/main" id="{3EE94458-F5C3-F5DF-0266-C5550159A79D}"/>
                  </a:ext>
                </a:extLst>
              </p:cNvPr>
              <p:cNvSpPr/>
              <p:nvPr/>
            </p:nvSpPr>
            <p:spPr>
              <a:xfrm>
                <a:off x="1787807" y="3712662"/>
                <a:ext cx="177922" cy="174839"/>
              </a:xfrm>
              <a:custGeom>
                <a:avLst/>
                <a:gdLst>
                  <a:gd name="connsiteX0" fmla="*/ 28995 w 177922"/>
                  <a:gd name="connsiteY0" fmla="*/ 174839 h 174839"/>
                  <a:gd name="connsiteX1" fmla="*/ 8230 w 177922"/>
                  <a:gd name="connsiteY1" fmla="*/ 166078 h 174839"/>
                  <a:gd name="connsiteX2" fmla="*/ 8762 w 177922"/>
                  <a:gd name="connsiteY2" fmla="*/ 125089 h 174839"/>
                  <a:gd name="connsiteX3" fmla="*/ 128694 w 177922"/>
                  <a:gd name="connsiteY3" fmla="*/ 8228 h 174839"/>
                  <a:gd name="connsiteX4" fmla="*/ 169692 w 177922"/>
                  <a:gd name="connsiteY4" fmla="*/ 8760 h 174839"/>
                  <a:gd name="connsiteX5" fmla="*/ 169161 w 177922"/>
                  <a:gd name="connsiteY5" fmla="*/ 49748 h 174839"/>
                  <a:gd name="connsiteX6" fmla="*/ 49212 w 177922"/>
                  <a:gd name="connsiteY6" fmla="*/ 166609 h 174839"/>
                  <a:gd name="connsiteX7" fmla="*/ 28979 w 177922"/>
                  <a:gd name="connsiteY7" fmla="*/ 174839 h 1748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7922" h="174839">
                    <a:moveTo>
                      <a:pt x="28995" y="174839"/>
                    </a:moveTo>
                    <a:cubicBezTo>
                      <a:pt x="21456" y="174839"/>
                      <a:pt x="13917" y="171908"/>
                      <a:pt x="8230" y="166078"/>
                    </a:cubicBezTo>
                    <a:cubicBezTo>
                      <a:pt x="-2949" y="154611"/>
                      <a:pt x="-2708" y="136250"/>
                      <a:pt x="8762" y="125089"/>
                    </a:cubicBezTo>
                    <a:lnTo>
                      <a:pt x="128694" y="8228"/>
                    </a:lnTo>
                    <a:cubicBezTo>
                      <a:pt x="140164" y="-2949"/>
                      <a:pt x="158512" y="-2707"/>
                      <a:pt x="169692" y="8760"/>
                    </a:cubicBezTo>
                    <a:cubicBezTo>
                      <a:pt x="180872" y="20227"/>
                      <a:pt x="180630" y="38587"/>
                      <a:pt x="169161" y="49748"/>
                    </a:cubicBezTo>
                    <a:lnTo>
                      <a:pt x="49212" y="166609"/>
                    </a:lnTo>
                    <a:cubicBezTo>
                      <a:pt x="43574" y="172101"/>
                      <a:pt x="36276" y="174839"/>
                      <a:pt x="28979" y="174839"/>
                    </a:cubicBezTo>
                    <a:close/>
                  </a:path>
                </a:pathLst>
              </a:custGeom>
              <a:grpFill/>
              <a:ln w="1602" cap="flat">
                <a:noFill/>
                <a:prstDash val="solid"/>
                <a:miter/>
              </a:ln>
            </p:spPr>
            <p:txBody>
              <a:bodyPr rtlCol="0" anchor="ctr"/>
              <a:lstStyle/>
              <a:p>
                <a:endParaRPr lang="en-GB"/>
              </a:p>
            </p:txBody>
          </p:sp>
          <p:sp>
            <p:nvSpPr>
              <p:cNvPr id="423" name="Freeform 422">
                <a:extLst>
                  <a:ext uri="{FF2B5EF4-FFF2-40B4-BE49-F238E27FC236}">
                    <a16:creationId xmlns:a16="http://schemas.microsoft.com/office/drawing/2014/main" id="{6BB6AA41-9977-85DF-C0EB-B0B8EA90E087}"/>
                  </a:ext>
                </a:extLst>
              </p:cNvPr>
              <p:cNvSpPr/>
              <p:nvPr/>
            </p:nvSpPr>
            <p:spPr>
              <a:xfrm>
                <a:off x="1885933" y="4213211"/>
                <a:ext cx="217184" cy="73414"/>
              </a:xfrm>
              <a:custGeom>
                <a:avLst/>
                <a:gdLst>
                  <a:gd name="connsiteX0" fmla="*/ 188228 w 217184"/>
                  <a:gd name="connsiteY0" fmla="*/ 73415 h 73414"/>
                  <a:gd name="connsiteX1" fmla="*/ 185393 w 217184"/>
                  <a:gd name="connsiteY1" fmla="*/ 73270 h 73414"/>
                  <a:gd name="connsiteX2" fmla="*/ 26202 w 217184"/>
                  <a:gd name="connsiteY2" fmla="*/ 57841 h 73414"/>
                  <a:gd name="connsiteX3" fmla="*/ 137 w 217184"/>
                  <a:gd name="connsiteY3" fmla="*/ 26194 h 73414"/>
                  <a:gd name="connsiteX4" fmla="*/ 31792 w 217184"/>
                  <a:gd name="connsiteY4" fmla="*/ 135 h 73414"/>
                  <a:gd name="connsiteX5" fmla="*/ 190983 w 217184"/>
                  <a:gd name="connsiteY5" fmla="*/ 15564 h 73414"/>
                  <a:gd name="connsiteX6" fmla="*/ 217047 w 217184"/>
                  <a:gd name="connsiteY6" fmla="*/ 47211 h 73414"/>
                  <a:gd name="connsiteX7" fmla="*/ 188228 w 217184"/>
                  <a:gd name="connsiteY7" fmla="*/ 73399 h 734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17184" h="73414">
                    <a:moveTo>
                      <a:pt x="188228" y="73415"/>
                    </a:moveTo>
                    <a:cubicBezTo>
                      <a:pt x="187294" y="73415"/>
                      <a:pt x="186343" y="73366"/>
                      <a:pt x="185393" y="73270"/>
                    </a:cubicBezTo>
                    <a:lnTo>
                      <a:pt x="26202" y="57841"/>
                    </a:lnTo>
                    <a:cubicBezTo>
                      <a:pt x="10270" y="56295"/>
                      <a:pt x="-1409" y="42122"/>
                      <a:pt x="137" y="26194"/>
                    </a:cubicBezTo>
                    <a:cubicBezTo>
                      <a:pt x="1684" y="10249"/>
                      <a:pt x="15876" y="-1395"/>
                      <a:pt x="31792" y="135"/>
                    </a:cubicBezTo>
                    <a:lnTo>
                      <a:pt x="190983" y="15564"/>
                    </a:lnTo>
                    <a:cubicBezTo>
                      <a:pt x="206914" y="17110"/>
                      <a:pt x="218594" y="31283"/>
                      <a:pt x="217047" y="47211"/>
                    </a:cubicBezTo>
                    <a:cubicBezTo>
                      <a:pt x="215597" y="62189"/>
                      <a:pt x="202968" y="73399"/>
                      <a:pt x="188228" y="73399"/>
                    </a:cubicBezTo>
                    <a:close/>
                  </a:path>
                </a:pathLst>
              </a:custGeom>
              <a:grpFill/>
              <a:ln w="1602" cap="flat">
                <a:noFill/>
                <a:prstDash val="solid"/>
                <a:miter/>
              </a:ln>
            </p:spPr>
            <p:txBody>
              <a:bodyPr rtlCol="0" anchor="ctr"/>
              <a:lstStyle/>
              <a:p>
                <a:endParaRPr lang="en-GB"/>
              </a:p>
            </p:txBody>
          </p:sp>
        </p:grpSp>
        <p:grpSp>
          <p:nvGrpSpPr>
            <p:cNvPr id="415" name="Graphic 73">
              <a:extLst>
                <a:ext uri="{FF2B5EF4-FFF2-40B4-BE49-F238E27FC236}">
                  <a16:creationId xmlns:a16="http://schemas.microsoft.com/office/drawing/2014/main" id="{AE2840B5-02D7-C3C2-06AA-3D559A6DD219}"/>
                </a:ext>
              </a:extLst>
            </p:cNvPr>
            <p:cNvGrpSpPr/>
            <p:nvPr/>
          </p:nvGrpSpPr>
          <p:grpSpPr>
            <a:xfrm>
              <a:off x="711150" y="3712662"/>
              <a:ext cx="1446494" cy="1105123"/>
              <a:chOff x="711150" y="3712662"/>
              <a:chExt cx="1446494" cy="1105123"/>
            </a:xfrm>
            <a:solidFill>
              <a:schemeClr val="accent5"/>
            </a:solidFill>
          </p:grpSpPr>
          <p:sp>
            <p:nvSpPr>
              <p:cNvPr id="416" name="Freeform 415">
                <a:extLst>
                  <a:ext uri="{FF2B5EF4-FFF2-40B4-BE49-F238E27FC236}">
                    <a16:creationId xmlns:a16="http://schemas.microsoft.com/office/drawing/2014/main" id="{299C8626-923F-897D-E36B-956517BCF703}"/>
                  </a:ext>
                </a:extLst>
              </p:cNvPr>
              <p:cNvSpPr/>
              <p:nvPr/>
            </p:nvSpPr>
            <p:spPr>
              <a:xfrm>
                <a:off x="711150" y="3720715"/>
                <a:ext cx="1130497" cy="1097070"/>
              </a:xfrm>
              <a:custGeom>
                <a:avLst/>
                <a:gdLst>
                  <a:gd name="connsiteX0" fmla="*/ 1125981 w 1130497"/>
                  <a:gd name="connsiteY0" fmla="*/ 718349 h 1097070"/>
                  <a:gd name="connsiteX1" fmla="*/ 1028150 w 1130497"/>
                  <a:gd name="connsiteY1" fmla="*/ 378766 h 1097070"/>
                  <a:gd name="connsiteX2" fmla="*/ 929353 w 1130497"/>
                  <a:gd name="connsiteY2" fmla="*/ 36510 h 1097070"/>
                  <a:gd name="connsiteX3" fmla="*/ 861115 w 1130497"/>
                  <a:gd name="connsiteY3" fmla="*/ 17843 h 1097070"/>
                  <a:gd name="connsiteX4" fmla="*/ 717373 w 1130497"/>
                  <a:gd name="connsiteY4" fmla="*/ 141179 h 1097070"/>
                  <a:gd name="connsiteX5" fmla="*/ 148897 w 1130497"/>
                  <a:gd name="connsiteY5" fmla="*/ 426197 h 1097070"/>
                  <a:gd name="connsiteX6" fmla="*/ 12549 w 1130497"/>
                  <a:gd name="connsiteY6" fmla="*/ 670532 h 1097070"/>
                  <a:gd name="connsiteX7" fmla="*/ 189299 w 1130497"/>
                  <a:gd name="connsiteY7" fmla="*/ 833374 h 1097070"/>
                  <a:gd name="connsiteX8" fmla="*/ 328079 w 1130497"/>
                  <a:gd name="connsiteY8" fmla="*/ 1072846 h 1097070"/>
                  <a:gd name="connsiteX9" fmla="*/ 381239 w 1130497"/>
                  <a:gd name="connsiteY9" fmla="*/ 1095104 h 1097070"/>
                  <a:gd name="connsiteX10" fmla="*/ 454246 w 1130497"/>
                  <a:gd name="connsiteY10" fmla="*/ 1073152 h 1097070"/>
                  <a:gd name="connsiteX11" fmla="*/ 475413 w 1130497"/>
                  <a:gd name="connsiteY11" fmla="*/ 1008859 h 1097070"/>
                  <a:gd name="connsiteX12" fmla="*/ 351373 w 1130497"/>
                  <a:gd name="connsiteY12" fmla="*/ 800519 h 1097070"/>
                  <a:gd name="connsiteX13" fmla="*/ 485723 w 1130497"/>
                  <a:gd name="connsiteY13" fmla="*/ 773929 h 1097070"/>
                  <a:gd name="connsiteX14" fmla="*/ 1073965 w 1130497"/>
                  <a:gd name="connsiteY14" fmla="*/ 775250 h 1097070"/>
                  <a:gd name="connsiteX15" fmla="*/ 1125949 w 1130497"/>
                  <a:gd name="connsiteY15" fmla="*/ 718349 h 10970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130497" h="1097070">
                    <a:moveTo>
                      <a:pt x="1125981" y="718349"/>
                    </a:moveTo>
                    <a:cubicBezTo>
                      <a:pt x="1093505" y="605112"/>
                      <a:pt x="1060771" y="491955"/>
                      <a:pt x="1028150" y="378766"/>
                    </a:cubicBezTo>
                    <a:cubicBezTo>
                      <a:pt x="995255" y="264659"/>
                      <a:pt x="962634" y="150488"/>
                      <a:pt x="929353" y="36510"/>
                    </a:cubicBezTo>
                    <a:cubicBezTo>
                      <a:pt x="917142" y="-5284"/>
                      <a:pt x="893397" y="-10760"/>
                      <a:pt x="861115" y="17843"/>
                    </a:cubicBezTo>
                    <a:cubicBezTo>
                      <a:pt x="813850" y="59734"/>
                      <a:pt x="767666" y="103283"/>
                      <a:pt x="717373" y="141179"/>
                    </a:cubicBezTo>
                    <a:cubicBezTo>
                      <a:pt x="545182" y="270940"/>
                      <a:pt x="350551" y="355993"/>
                      <a:pt x="148897" y="426197"/>
                    </a:cubicBezTo>
                    <a:cubicBezTo>
                      <a:pt x="108528" y="440257"/>
                      <a:pt x="-44380" y="473047"/>
                      <a:pt x="12549" y="670532"/>
                    </a:cubicBezTo>
                    <a:cubicBezTo>
                      <a:pt x="53144" y="811374"/>
                      <a:pt x="129067" y="835967"/>
                      <a:pt x="189299" y="833374"/>
                    </a:cubicBezTo>
                    <a:cubicBezTo>
                      <a:pt x="229427" y="899423"/>
                      <a:pt x="290754" y="1015173"/>
                      <a:pt x="328079" y="1072846"/>
                    </a:cubicBezTo>
                    <a:cubicBezTo>
                      <a:pt x="340725" y="1092382"/>
                      <a:pt x="358268" y="1101353"/>
                      <a:pt x="381239" y="1095104"/>
                    </a:cubicBezTo>
                    <a:cubicBezTo>
                      <a:pt x="405757" y="1088436"/>
                      <a:pt x="430549" y="1082187"/>
                      <a:pt x="454246" y="1073152"/>
                    </a:cubicBezTo>
                    <a:cubicBezTo>
                      <a:pt x="483839" y="1061862"/>
                      <a:pt x="492699" y="1035192"/>
                      <a:pt x="475413" y="1008859"/>
                    </a:cubicBezTo>
                    <a:cubicBezTo>
                      <a:pt x="442631" y="958932"/>
                      <a:pt x="392097" y="867598"/>
                      <a:pt x="351373" y="800519"/>
                    </a:cubicBezTo>
                    <a:cubicBezTo>
                      <a:pt x="396011" y="790792"/>
                      <a:pt x="440730" y="781450"/>
                      <a:pt x="485723" y="773929"/>
                    </a:cubicBezTo>
                    <a:cubicBezTo>
                      <a:pt x="681707" y="741155"/>
                      <a:pt x="877933" y="733456"/>
                      <a:pt x="1073965" y="775250"/>
                    </a:cubicBezTo>
                    <a:cubicBezTo>
                      <a:pt x="1122389" y="785573"/>
                      <a:pt x="1139658" y="766150"/>
                      <a:pt x="1125949" y="718349"/>
                    </a:cubicBezTo>
                    <a:close/>
                  </a:path>
                </a:pathLst>
              </a:custGeom>
              <a:solidFill>
                <a:srgbClr val="869DAE"/>
              </a:solidFill>
              <a:ln w="1602" cap="flat">
                <a:noFill/>
                <a:prstDash val="solid"/>
                <a:miter/>
              </a:ln>
            </p:spPr>
            <p:txBody>
              <a:bodyPr rtlCol="0" anchor="ctr"/>
              <a:lstStyle/>
              <a:p>
                <a:endParaRPr lang="en-GB"/>
              </a:p>
            </p:txBody>
          </p:sp>
          <p:sp>
            <p:nvSpPr>
              <p:cNvPr id="417" name="Freeform 416">
                <a:extLst>
                  <a:ext uri="{FF2B5EF4-FFF2-40B4-BE49-F238E27FC236}">
                    <a16:creationId xmlns:a16="http://schemas.microsoft.com/office/drawing/2014/main" id="{01C377FF-CCDC-EAC1-FB0F-70B3B31225AD}"/>
                  </a:ext>
                </a:extLst>
              </p:cNvPr>
              <p:cNvSpPr/>
              <p:nvPr/>
            </p:nvSpPr>
            <p:spPr>
              <a:xfrm>
                <a:off x="1844503" y="3946371"/>
                <a:ext cx="313141" cy="132978"/>
              </a:xfrm>
              <a:custGeom>
                <a:avLst/>
                <a:gdLst>
                  <a:gd name="connsiteX0" fmla="*/ 28986 w 313141"/>
                  <a:gd name="connsiteY0" fmla="*/ 132978 h 132978"/>
                  <a:gd name="connsiteX1" fmla="*/ 1182 w 313141"/>
                  <a:gd name="connsiteY1" fmla="*/ 112154 h 132978"/>
                  <a:gd name="connsiteX2" fmla="*/ 20819 w 313141"/>
                  <a:gd name="connsiteY2" fmla="*/ 76158 h 132978"/>
                  <a:gd name="connsiteX3" fmla="*/ 275972 w 313141"/>
                  <a:gd name="connsiteY3" fmla="*/ 1187 h 132978"/>
                  <a:gd name="connsiteX4" fmla="*/ 311960 w 313141"/>
                  <a:gd name="connsiteY4" fmla="*/ 20820 h 132978"/>
                  <a:gd name="connsiteX5" fmla="*/ 292322 w 313141"/>
                  <a:gd name="connsiteY5" fmla="*/ 56816 h 132978"/>
                  <a:gd name="connsiteX6" fmla="*/ 37170 w 313141"/>
                  <a:gd name="connsiteY6" fmla="*/ 131786 h 132978"/>
                  <a:gd name="connsiteX7" fmla="*/ 28986 w 313141"/>
                  <a:gd name="connsiteY7" fmla="*/ 132978 h 1329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141" h="132978">
                    <a:moveTo>
                      <a:pt x="28986" y="132978"/>
                    </a:moveTo>
                    <a:cubicBezTo>
                      <a:pt x="16453" y="132978"/>
                      <a:pt x="4887" y="124781"/>
                      <a:pt x="1182" y="112154"/>
                    </a:cubicBezTo>
                    <a:cubicBezTo>
                      <a:pt x="-3329" y="96789"/>
                      <a:pt x="5467" y="80684"/>
                      <a:pt x="20819" y="76158"/>
                    </a:cubicBezTo>
                    <a:lnTo>
                      <a:pt x="275972" y="1187"/>
                    </a:lnTo>
                    <a:cubicBezTo>
                      <a:pt x="291324" y="-3338"/>
                      <a:pt x="307449" y="5472"/>
                      <a:pt x="311960" y="20820"/>
                    </a:cubicBezTo>
                    <a:cubicBezTo>
                      <a:pt x="316470" y="36168"/>
                      <a:pt x="307674" y="52290"/>
                      <a:pt x="292322" y="56816"/>
                    </a:cubicBezTo>
                    <a:lnTo>
                      <a:pt x="37170" y="131786"/>
                    </a:lnTo>
                    <a:cubicBezTo>
                      <a:pt x="34447" y="132592"/>
                      <a:pt x="31693" y="132978"/>
                      <a:pt x="28986" y="132978"/>
                    </a:cubicBezTo>
                    <a:close/>
                  </a:path>
                </a:pathLst>
              </a:custGeom>
              <a:solidFill>
                <a:srgbClr val="869DAE"/>
              </a:solidFill>
              <a:ln w="1602" cap="flat">
                <a:noFill/>
                <a:prstDash val="solid"/>
                <a:miter/>
              </a:ln>
            </p:spPr>
            <p:txBody>
              <a:bodyPr rtlCol="0" anchor="ctr"/>
              <a:lstStyle/>
              <a:p>
                <a:endParaRPr lang="en-GB"/>
              </a:p>
            </p:txBody>
          </p:sp>
          <p:sp>
            <p:nvSpPr>
              <p:cNvPr id="418" name="Freeform 417">
                <a:extLst>
                  <a:ext uri="{FF2B5EF4-FFF2-40B4-BE49-F238E27FC236}">
                    <a16:creationId xmlns:a16="http://schemas.microsoft.com/office/drawing/2014/main" id="{BB0E13D5-4C7E-49EE-DCC3-289C76BA828A}"/>
                  </a:ext>
                </a:extLst>
              </p:cNvPr>
              <p:cNvSpPr/>
              <p:nvPr/>
            </p:nvSpPr>
            <p:spPr>
              <a:xfrm>
                <a:off x="1787807" y="3712662"/>
                <a:ext cx="177922" cy="174839"/>
              </a:xfrm>
              <a:custGeom>
                <a:avLst/>
                <a:gdLst>
                  <a:gd name="connsiteX0" fmla="*/ 28995 w 177922"/>
                  <a:gd name="connsiteY0" fmla="*/ 174839 h 174839"/>
                  <a:gd name="connsiteX1" fmla="*/ 8230 w 177922"/>
                  <a:gd name="connsiteY1" fmla="*/ 166078 h 174839"/>
                  <a:gd name="connsiteX2" fmla="*/ 8762 w 177922"/>
                  <a:gd name="connsiteY2" fmla="*/ 125089 h 174839"/>
                  <a:gd name="connsiteX3" fmla="*/ 128694 w 177922"/>
                  <a:gd name="connsiteY3" fmla="*/ 8228 h 174839"/>
                  <a:gd name="connsiteX4" fmla="*/ 169692 w 177922"/>
                  <a:gd name="connsiteY4" fmla="*/ 8760 h 174839"/>
                  <a:gd name="connsiteX5" fmla="*/ 169161 w 177922"/>
                  <a:gd name="connsiteY5" fmla="*/ 49748 h 174839"/>
                  <a:gd name="connsiteX6" fmla="*/ 49212 w 177922"/>
                  <a:gd name="connsiteY6" fmla="*/ 166609 h 174839"/>
                  <a:gd name="connsiteX7" fmla="*/ 28979 w 177922"/>
                  <a:gd name="connsiteY7" fmla="*/ 174839 h 1748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7922" h="174839">
                    <a:moveTo>
                      <a:pt x="28995" y="174839"/>
                    </a:moveTo>
                    <a:cubicBezTo>
                      <a:pt x="21456" y="174839"/>
                      <a:pt x="13917" y="171908"/>
                      <a:pt x="8230" y="166078"/>
                    </a:cubicBezTo>
                    <a:cubicBezTo>
                      <a:pt x="-2949" y="154611"/>
                      <a:pt x="-2708" y="136250"/>
                      <a:pt x="8762" y="125089"/>
                    </a:cubicBezTo>
                    <a:lnTo>
                      <a:pt x="128694" y="8228"/>
                    </a:lnTo>
                    <a:cubicBezTo>
                      <a:pt x="140164" y="-2949"/>
                      <a:pt x="158512" y="-2707"/>
                      <a:pt x="169692" y="8760"/>
                    </a:cubicBezTo>
                    <a:cubicBezTo>
                      <a:pt x="180872" y="20227"/>
                      <a:pt x="180630" y="38587"/>
                      <a:pt x="169161" y="49748"/>
                    </a:cubicBezTo>
                    <a:lnTo>
                      <a:pt x="49212" y="166609"/>
                    </a:lnTo>
                    <a:cubicBezTo>
                      <a:pt x="43574" y="172101"/>
                      <a:pt x="36276" y="174839"/>
                      <a:pt x="28979" y="174839"/>
                    </a:cubicBezTo>
                    <a:close/>
                  </a:path>
                </a:pathLst>
              </a:custGeom>
              <a:solidFill>
                <a:srgbClr val="869DAE"/>
              </a:solidFill>
              <a:ln w="1602" cap="flat">
                <a:noFill/>
                <a:prstDash val="solid"/>
                <a:miter/>
              </a:ln>
            </p:spPr>
            <p:txBody>
              <a:bodyPr rtlCol="0" anchor="ctr"/>
              <a:lstStyle/>
              <a:p>
                <a:endParaRPr lang="en-GB"/>
              </a:p>
            </p:txBody>
          </p:sp>
          <p:sp>
            <p:nvSpPr>
              <p:cNvPr id="419" name="Freeform 418">
                <a:extLst>
                  <a:ext uri="{FF2B5EF4-FFF2-40B4-BE49-F238E27FC236}">
                    <a16:creationId xmlns:a16="http://schemas.microsoft.com/office/drawing/2014/main" id="{E7BFAC40-2237-2A57-775B-4D1D7BE67DAF}"/>
                  </a:ext>
                </a:extLst>
              </p:cNvPr>
              <p:cNvSpPr/>
              <p:nvPr/>
            </p:nvSpPr>
            <p:spPr>
              <a:xfrm>
                <a:off x="1885933" y="4213211"/>
                <a:ext cx="217184" cy="73414"/>
              </a:xfrm>
              <a:custGeom>
                <a:avLst/>
                <a:gdLst>
                  <a:gd name="connsiteX0" fmla="*/ 188228 w 217184"/>
                  <a:gd name="connsiteY0" fmla="*/ 73415 h 73414"/>
                  <a:gd name="connsiteX1" fmla="*/ 185393 w 217184"/>
                  <a:gd name="connsiteY1" fmla="*/ 73270 h 73414"/>
                  <a:gd name="connsiteX2" fmla="*/ 26202 w 217184"/>
                  <a:gd name="connsiteY2" fmla="*/ 57841 h 73414"/>
                  <a:gd name="connsiteX3" fmla="*/ 137 w 217184"/>
                  <a:gd name="connsiteY3" fmla="*/ 26194 h 73414"/>
                  <a:gd name="connsiteX4" fmla="*/ 31792 w 217184"/>
                  <a:gd name="connsiteY4" fmla="*/ 135 h 73414"/>
                  <a:gd name="connsiteX5" fmla="*/ 190983 w 217184"/>
                  <a:gd name="connsiteY5" fmla="*/ 15564 h 73414"/>
                  <a:gd name="connsiteX6" fmla="*/ 217047 w 217184"/>
                  <a:gd name="connsiteY6" fmla="*/ 47211 h 73414"/>
                  <a:gd name="connsiteX7" fmla="*/ 188228 w 217184"/>
                  <a:gd name="connsiteY7" fmla="*/ 73399 h 734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17184" h="73414">
                    <a:moveTo>
                      <a:pt x="188228" y="73415"/>
                    </a:moveTo>
                    <a:cubicBezTo>
                      <a:pt x="187294" y="73415"/>
                      <a:pt x="186343" y="73366"/>
                      <a:pt x="185393" y="73270"/>
                    </a:cubicBezTo>
                    <a:lnTo>
                      <a:pt x="26202" y="57841"/>
                    </a:lnTo>
                    <a:cubicBezTo>
                      <a:pt x="10270" y="56295"/>
                      <a:pt x="-1409" y="42122"/>
                      <a:pt x="137" y="26194"/>
                    </a:cubicBezTo>
                    <a:cubicBezTo>
                      <a:pt x="1684" y="10249"/>
                      <a:pt x="15876" y="-1395"/>
                      <a:pt x="31792" y="135"/>
                    </a:cubicBezTo>
                    <a:lnTo>
                      <a:pt x="190983" y="15564"/>
                    </a:lnTo>
                    <a:cubicBezTo>
                      <a:pt x="206914" y="17110"/>
                      <a:pt x="218594" y="31283"/>
                      <a:pt x="217047" y="47211"/>
                    </a:cubicBezTo>
                    <a:cubicBezTo>
                      <a:pt x="215597" y="62189"/>
                      <a:pt x="202968" y="73399"/>
                      <a:pt x="188228" y="73399"/>
                    </a:cubicBezTo>
                    <a:close/>
                  </a:path>
                </a:pathLst>
              </a:custGeom>
              <a:solidFill>
                <a:srgbClr val="869DAE"/>
              </a:solidFill>
              <a:ln w="1602" cap="flat">
                <a:noFill/>
                <a:prstDash val="solid"/>
                <a:miter/>
              </a:ln>
            </p:spPr>
            <p:txBody>
              <a:bodyPr rtlCol="0" anchor="ctr"/>
              <a:lstStyle/>
              <a:p>
                <a:endParaRPr lang="en-GB"/>
              </a:p>
            </p:txBody>
          </p:sp>
        </p:grpSp>
      </p:grpSp>
    </p:spTree>
    <p:extLst>
      <p:ext uri="{BB962C8B-B14F-4D97-AF65-F5344CB8AC3E}">
        <p14:creationId xmlns:p14="http://schemas.microsoft.com/office/powerpoint/2010/main" val="219256009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Instructions">
    <p:bg>
      <p:bgPr>
        <a:solidFill>
          <a:schemeClr val="accent4"/>
        </a:solid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EA1394-2483-9CCB-DA9F-67F5D9297736}"/>
              </a:ext>
            </a:extLst>
          </p:cNvPr>
          <p:cNvSpPr txBox="1"/>
          <p:nvPr userDrawn="1"/>
        </p:nvSpPr>
        <p:spPr>
          <a:xfrm>
            <a:off x="546100" y="1521581"/>
            <a:ext cx="3550412" cy="4708981"/>
          </a:xfrm>
          <a:prstGeom prst="rect">
            <a:avLst/>
          </a:prstGeom>
          <a:noFill/>
        </p:spPr>
        <p:txBody>
          <a:bodyPr wrap="square" lIns="0" tIns="0" rIns="0" bIns="0" rtlCol="0">
            <a:spAutoFit/>
          </a:bodyPr>
          <a:lstStyle/>
          <a:p>
            <a:pPr marL="0" indent="0">
              <a:spcBef>
                <a:spcPts val="1200"/>
              </a:spcBef>
              <a:buNone/>
            </a:pPr>
            <a:r>
              <a:rPr lang="en-US" sz="1400">
                <a:latin typeface="Arial" panose="020B0604020202020204" pitchFamily="34" charset="0"/>
                <a:cs typeface="Arial" panose="020B0604020202020204" pitchFamily="34" charset="0"/>
              </a:rPr>
              <a:t>Rights Around the World is a regular resource series from UNICEF UK’s Rights Respecting Schools Award that pairs global citizenship with learning about rights and selected stories from UNICEF’s work around the world. </a:t>
            </a:r>
          </a:p>
          <a:p>
            <a:pPr marL="0" indent="0">
              <a:spcBef>
                <a:spcPts val="1200"/>
              </a:spcBef>
              <a:buNone/>
            </a:pPr>
            <a:r>
              <a:rPr lang="en-US" sz="1400">
                <a:latin typeface="Arial" panose="020B0604020202020204" pitchFamily="34" charset="0"/>
                <a:cs typeface="Arial" panose="020B0604020202020204" pitchFamily="34" charset="0"/>
              </a:rPr>
              <a:t>If you are a Rights Respecting School, this resource will help you to meet Outcomes </a:t>
            </a:r>
            <a:br>
              <a:rPr lang="en-US" sz="1400">
                <a:latin typeface="Arial" panose="020B0604020202020204" pitchFamily="34" charset="0"/>
                <a:cs typeface="Arial" panose="020B0604020202020204" pitchFamily="34" charset="0"/>
              </a:rPr>
            </a:br>
            <a:r>
              <a:rPr lang="en-US" sz="1400">
                <a:latin typeface="Arial" panose="020B0604020202020204" pitchFamily="34" charset="0"/>
                <a:cs typeface="Arial" panose="020B0604020202020204" pitchFamily="34" charset="0"/>
              </a:rPr>
              <a:t>1 and 9 of RRSA accreditation:</a:t>
            </a:r>
          </a:p>
          <a:p>
            <a:pPr marL="180975" indent="-180975">
              <a:spcBef>
                <a:spcPts val="1200"/>
              </a:spcBef>
              <a:buClr>
                <a:schemeClr val="accent1"/>
              </a:buClr>
              <a:buFont typeface="Arial" panose="020B0604020202020204" pitchFamily="34" charset="0"/>
              <a:buChar char="•"/>
              <a:tabLst/>
            </a:pPr>
            <a:r>
              <a:rPr lang="en-US" sz="1400">
                <a:effectLst/>
                <a:latin typeface="Arial" panose="020B0604020202020204" pitchFamily="34" charset="0"/>
                <a:ea typeface="Times New Roman" panose="02020603050405020304" pitchFamily="18" charset="0"/>
                <a:cs typeface="Arial" panose="020B0604020202020204" pitchFamily="34" charset="0"/>
              </a:rPr>
              <a:t>Children, young people and the wider school community know about and understand the United Nations Convention on the Rights of the Child and can share how it impacts on their lives and on the lives of children everywhere. </a:t>
            </a:r>
          </a:p>
          <a:p>
            <a:pPr marL="180975" indent="-180975">
              <a:spcBef>
                <a:spcPts val="1200"/>
              </a:spcBef>
              <a:buClr>
                <a:schemeClr val="accent1"/>
              </a:buClr>
              <a:buFont typeface="Arial" panose="020B0604020202020204" pitchFamily="34" charset="0"/>
              <a:buChar char="•"/>
              <a:tabLst/>
            </a:pPr>
            <a:r>
              <a:rPr lang="en-US" sz="1400">
                <a:effectLst/>
                <a:latin typeface="Arial" panose="020B0604020202020204" pitchFamily="34" charset="0"/>
                <a:ea typeface="Times New Roman" panose="02020603050405020304" pitchFamily="18" charset="0"/>
                <a:cs typeface="Arial" panose="020B0604020202020204" pitchFamily="34" charset="0"/>
              </a:rPr>
              <a:t>Children and young people have taken action to claim their rights and promote </a:t>
            </a:r>
            <a:br>
              <a:rPr lang="en-US" sz="1400">
                <a:effectLst/>
                <a:latin typeface="Arial" panose="020B0604020202020204" pitchFamily="34" charset="0"/>
                <a:ea typeface="Times New Roman" panose="02020603050405020304" pitchFamily="18" charset="0"/>
                <a:cs typeface="Arial" panose="020B0604020202020204" pitchFamily="34" charset="0"/>
              </a:rPr>
            </a:br>
            <a:r>
              <a:rPr lang="en-US" sz="1400">
                <a:effectLst/>
                <a:latin typeface="Arial" panose="020B0604020202020204" pitchFamily="34" charset="0"/>
                <a:ea typeface="Times New Roman" panose="02020603050405020304" pitchFamily="18" charset="0"/>
                <a:cs typeface="Arial" panose="020B0604020202020204" pitchFamily="34" charset="0"/>
              </a:rPr>
              <a:t>the rights of others, locally and globally.</a:t>
            </a:r>
          </a:p>
          <a:p>
            <a:pPr marL="0" marR="0" lvl="0" indent="0" algn="l" defTabSz="914400" rtl="0" eaLnBrk="1" fontAlgn="auto" latinLnBrk="0" hangingPunct="1">
              <a:lnSpc>
                <a:spcPct val="100000"/>
              </a:lnSpc>
              <a:spcBef>
                <a:spcPts val="1200"/>
              </a:spcBef>
              <a:spcAft>
                <a:spcPts val="0"/>
              </a:spcAft>
              <a:buClr>
                <a:schemeClr val="accent1"/>
              </a:buClr>
              <a:buSzTx/>
              <a:buFont typeface="Arial" panose="020B0604020202020204" pitchFamily="34" charset="0"/>
              <a:buNone/>
              <a:tabLst/>
              <a:defRPr/>
            </a:pPr>
            <a:r>
              <a:rPr lang="en-US" sz="1400">
                <a:latin typeface="Arial" panose="020B0604020202020204" pitchFamily="34" charset="0"/>
                <a:cs typeface="Arial" panose="020B0604020202020204" pitchFamily="34" charset="0"/>
              </a:rPr>
              <a:t>This resources is separated into two parts. </a:t>
            </a:r>
          </a:p>
        </p:txBody>
      </p:sp>
      <p:sp>
        <p:nvSpPr>
          <p:cNvPr id="9" name="TextBox 8">
            <a:extLst>
              <a:ext uri="{FF2B5EF4-FFF2-40B4-BE49-F238E27FC236}">
                <a16:creationId xmlns:a16="http://schemas.microsoft.com/office/drawing/2014/main" id="{F54BB345-F3D9-3476-7859-6A040A4C09DC}"/>
              </a:ext>
            </a:extLst>
          </p:cNvPr>
          <p:cNvSpPr txBox="1"/>
          <p:nvPr userDrawn="1"/>
        </p:nvSpPr>
        <p:spPr>
          <a:xfrm>
            <a:off x="4467861" y="1521581"/>
            <a:ext cx="7178039" cy="718039"/>
          </a:xfrm>
          <a:prstGeom prst="roundRect">
            <a:avLst>
              <a:gd name="adj" fmla="val 11573"/>
            </a:avLst>
          </a:prstGeom>
          <a:solidFill>
            <a:schemeClr val="bg1"/>
          </a:solidFill>
          <a:ln w="25400">
            <a:solidFill>
              <a:schemeClr val="tx1"/>
            </a:solidFill>
          </a:ln>
          <a:effectLst/>
        </p:spPr>
        <p:txBody>
          <a:bodyPr wrap="square" lIns="684000" tIns="108000" rIns="108000" bIns="108000" rtlCol="0">
            <a:spAutoFit/>
          </a:bodyPr>
          <a:lstStyle/>
          <a:p>
            <a:pPr marL="0" indent="0">
              <a:spcBef>
                <a:spcPts val="600"/>
              </a:spcBef>
              <a:buNone/>
            </a:pPr>
            <a:r>
              <a:rPr lang="en-US" sz="1400">
                <a:latin typeface="Arial" panose="020B0604020202020204" pitchFamily="34" charset="0"/>
                <a:cs typeface="Arial" panose="020B0604020202020204" pitchFamily="34" charset="0"/>
              </a:rPr>
              <a:t>For use in assemblies, tutor time, circle time or a similar session where adults present and discuss a story or topic with children and young people.</a:t>
            </a:r>
          </a:p>
        </p:txBody>
      </p:sp>
      <p:sp>
        <p:nvSpPr>
          <p:cNvPr id="12" name="Footer Placeholder 11">
            <a:extLst>
              <a:ext uri="{FF2B5EF4-FFF2-40B4-BE49-F238E27FC236}">
                <a16:creationId xmlns:a16="http://schemas.microsoft.com/office/drawing/2014/main" id="{7B363C67-D05F-E34B-0AA4-3CAB8B3E9CAE}"/>
              </a:ext>
            </a:extLst>
          </p:cNvPr>
          <p:cNvSpPr>
            <a:spLocks noGrp="1"/>
          </p:cNvSpPr>
          <p:nvPr>
            <p:ph type="ftr" sz="quarter" idx="10"/>
          </p:nvPr>
        </p:nvSpPr>
        <p:spPr/>
        <p:txBody>
          <a:bodyPr/>
          <a:lstStyle/>
          <a:p>
            <a:r>
              <a:rPr lang="en-US"/>
              <a:t>INSERT FOOTER HERE</a:t>
            </a:r>
          </a:p>
        </p:txBody>
      </p:sp>
      <p:sp>
        <p:nvSpPr>
          <p:cNvPr id="13" name="Slide Number Placeholder 12">
            <a:extLst>
              <a:ext uri="{FF2B5EF4-FFF2-40B4-BE49-F238E27FC236}">
                <a16:creationId xmlns:a16="http://schemas.microsoft.com/office/drawing/2014/main" id="{A2D4C9C0-5C64-0EF4-E53A-57982BC02CAF}"/>
              </a:ext>
            </a:extLst>
          </p:cNvPr>
          <p:cNvSpPr>
            <a:spLocks noGrp="1"/>
          </p:cNvSpPr>
          <p:nvPr>
            <p:ph type="sldNum" sz="quarter" idx="11"/>
          </p:nvPr>
        </p:nvSpPr>
        <p:spPr/>
        <p:txBody>
          <a:bodyPr/>
          <a:lstStyle/>
          <a:p>
            <a:fld id="{B700715A-75CD-0942-A2C0-E097070BAE3D}" type="slidenum">
              <a:rPr lang="en-US" smtClean="0"/>
              <a:pPr/>
              <a:t>‹#›</a:t>
            </a:fld>
            <a:endParaRPr lang="en-US"/>
          </a:p>
        </p:txBody>
      </p:sp>
      <p:sp>
        <p:nvSpPr>
          <p:cNvPr id="15" name="TextBox 14">
            <a:extLst>
              <a:ext uri="{FF2B5EF4-FFF2-40B4-BE49-F238E27FC236}">
                <a16:creationId xmlns:a16="http://schemas.microsoft.com/office/drawing/2014/main" id="{877677BE-12B0-BE2A-CF81-817F33FC8BA5}"/>
              </a:ext>
            </a:extLst>
          </p:cNvPr>
          <p:cNvSpPr txBox="1"/>
          <p:nvPr userDrawn="1"/>
        </p:nvSpPr>
        <p:spPr>
          <a:xfrm>
            <a:off x="4467861" y="2424802"/>
            <a:ext cx="7178039" cy="3805759"/>
          </a:xfrm>
          <a:prstGeom prst="roundRect">
            <a:avLst>
              <a:gd name="adj" fmla="val 2011"/>
            </a:avLst>
          </a:prstGeom>
          <a:solidFill>
            <a:schemeClr val="bg1"/>
          </a:solidFill>
          <a:ln w="25400">
            <a:solidFill>
              <a:schemeClr val="tx1"/>
            </a:solidFill>
          </a:ln>
          <a:effectLst/>
        </p:spPr>
        <p:txBody>
          <a:bodyPr wrap="square" lIns="684000" tIns="108000" rIns="108000" bIns="108000" rtlCol="0">
            <a:noAutofit/>
          </a:bodyPr>
          <a:lstStyle/>
          <a:p>
            <a:pPr marL="0" indent="0" algn="l">
              <a:spcBef>
                <a:spcPts val="900"/>
              </a:spcBef>
              <a:buNone/>
            </a:pPr>
            <a:r>
              <a:rPr lang="en-US" sz="1400">
                <a:latin typeface="+mn-lt"/>
                <a:cs typeface="Arial"/>
              </a:rPr>
              <a:t>Filled with activity ideas for building greater understanding on the themes within the story as well as ideas for taking the learning out into the world or building on that learning through creation of a Rights Around the World display board of a passport (or learning journal). </a:t>
            </a:r>
          </a:p>
          <a:p>
            <a:pPr marL="0" indent="0" algn="l">
              <a:spcBef>
                <a:spcPts val="900"/>
              </a:spcBef>
              <a:buNone/>
            </a:pPr>
            <a:r>
              <a:rPr lang="en-US" sz="1400">
                <a:latin typeface="Arial" panose="020B0604020202020204" pitchFamily="34" charset="0"/>
                <a:cs typeface="Arial" panose="020B0604020202020204" pitchFamily="34" charset="0"/>
              </a:rPr>
              <a:t>Throughout the pack you will see some items labeled with stars. These are to give you, as the educator, an idea of the level at which the content is pitched. </a:t>
            </a:r>
          </a:p>
          <a:p>
            <a:pPr marL="0" indent="0" algn="l" defTabSz="914400" rtl="0" eaLnBrk="1" latinLnBrk="0" hangingPunct="1">
              <a:spcBef>
                <a:spcPts val="900"/>
              </a:spcBef>
              <a:buClr>
                <a:schemeClr val="accent1"/>
              </a:buClr>
              <a:buFont typeface="Arial" panose="020B0604020202020204" pitchFamily="34" charset="0"/>
              <a:buNone/>
              <a:tabLst/>
            </a:pPr>
            <a:r>
              <a:rPr lang="en-US" sz="1400" b="1" kern="1200">
                <a:solidFill>
                  <a:schemeClr val="tx1"/>
                </a:solidFill>
                <a:effectLst/>
                <a:latin typeface="Arial" panose="020B0604020202020204" pitchFamily="34" charset="0"/>
                <a:cs typeface="Arial" panose="020B0604020202020204" pitchFamily="34" charset="0"/>
              </a:rPr>
              <a:t>      One star: </a:t>
            </a:r>
            <a:r>
              <a:rPr lang="en-US" sz="1400" kern="1200">
                <a:solidFill>
                  <a:schemeClr val="tx1"/>
                </a:solidFill>
                <a:effectLst/>
                <a:latin typeface="Arial" panose="020B0604020202020204" pitchFamily="34" charset="0"/>
                <a:cs typeface="Arial" panose="020B0604020202020204" pitchFamily="34" charset="0"/>
              </a:rPr>
              <a:t>simple - for children in </a:t>
            </a:r>
            <a:r>
              <a:rPr lang="en-GB" sz="1400" kern="1200">
                <a:solidFill>
                  <a:schemeClr val="tx1"/>
                </a:solidFill>
                <a:effectLst/>
                <a:latin typeface="Arial" panose="020B0604020202020204" pitchFamily="34" charset="0"/>
                <a:cs typeface="Arial" panose="020B0604020202020204" pitchFamily="34" charset="0"/>
              </a:rPr>
              <a:t>early years settings and/or those more confident with simpler concepts. </a:t>
            </a:r>
          </a:p>
          <a:p>
            <a:pPr marL="0" indent="0" algn="l" defTabSz="914400" rtl="0" eaLnBrk="1" latinLnBrk="0" hangingPunct="1">
              <a:spcBef>
                <a:spcPts val="900"/>
              </a:spcBef>
              <a:buClr>
                <a:schemeClr val="accent1"/>
              </a:buClr>
              <a:buFont typeface="Arial" panose="020B0604020202020204" pitchFamily="34" charset="0"/>
              <a:buNone/>
              <a:tabLst/>
            </a:pPr>
            <a:r>
              <a:rPr lang="en-GB" sz="1400" b="1" kern="1200">
                <a:solidFill>
                  <a:schemeClr val="tx1"/>
                </a:solidFill>
                <a:effectLst/>
                <a:latin typeface="Arial" panose="020B0604020202020204" pitchFamily="34" charset="0"/>
                <a:cs typeface="Arial" panose="020B0604020202020204" pitchFamily="34" charset="0"/>
              </a:rPr>
              <a:t>          Two stars: </a:t>
            </a:r>
            <a:r>
              <a:rPr lang="en-GB" sz="1400" kern="1200">
                <a:solidFill>
                  <a:schemeClr val="tx1"/>
                </a:solidFill>
                <a:effectLst/>
                <a:latin typeface="Arial" panose="020B0604020202020204" pitchFamily="34" charset="0"/>
                <a:cs typeface="Arial" panose="020B0604020202020204" pitchFamily="34" charset="0"/>
              </a:rPr>
              <a:t>intermediate - for children and young people who have a good level of comprehension and reflection ability.</a:t>
            </a:r>
          </a:p>
          <a:p>
            <a:pPr marL="0" indent="0" algn="l" defTabSz="914400" rtl="0" eaLnBrk="1" latinLnBrk="0" hangingPunct="1">
              <a:spcBef>
                <a:spcPts val="900"/>
              </a:spcBef>
              <a:buClr>
                <a:schemeClr val="accent1"/>
              </a:buClr>
              <a:buFont typeface="Arial" panose="020B0604020202020204" pitchFamily="34" charset="0"/>
              <a:buNone/>
              <a:tabLst/>
            </a:pPr>
            <a:r>
              <a:rPr lang="en-GB" sz="1400" b="1" kern="1200">
                <a:solidFill>
                  <a:schemeClr val="tx1"/>
                </a:solidFill>
                <a:effectLst/>
                <a:latin typeface="Arial" panose="020B0604020202020204" pitchFamily="34" charset="0"/>
                <a:cs typeface="Arial" panose="020B0604020202020204" pitchFamily="34" charset="0"/>
              </a:rPr>
              <a:t>              Three stars: </a:t>
            </a:r>
            <a:r>
              <a:rPr lang="en-GB" sz="1400" kern="1200">
                <a:solidFill>
                  <a:schemeClr val="tx1"/>
                </a:solidFill>
                <a:effectLst/>
                <a:latin typeface="Arial" panose="020B0604020202020204" pitchFamily="34" charset="0"/>
                <a:cs typeface="Arial" panose="020B0604020202020204" pitchFamily="34" charset="0"/>
              </a:rPr>
              <a:t>advanced – for young people who have the confidence and maturity to explore more challenging themes</a:t>
            </a:r>
            <a:r>
              <a:rPr lang="en-GB" sz="1400">
                <a:latin typeface="+mn-lt"/>
                <a:cs typeface="Arial"/>
              </a:rPr>
              <a:t>, concepts and ideas.</a:t>
            </a:r>
          </a:p>
          <a:p>
            <a:pPr marL="0" indent="0" algn="l">
              <a:spcBef>
                <a:spcPts val="900"/>
              </a:spcBef>
              <a:buNone/>
            </a:pPr>
            <a:r>
              <a:rPr lang="en-GB" sz="1400">
                <a:latin typeface="+mn-lt"/>
                <a:cs typeface="Arial"/>
              </a:rPr>
              <a:t>You know your children and young people best so feel free to adapt this resource and always review content before you use it within your setting.</a:t>
            </a:r>
          </a:p>
        </p:txBody>
      </p:sp>
      <p:sp>
        <p:nvSpPr>
          <p:cNvPr id="18" name="Rounded Rectangle 17">
            <a:extLst>
              <a:ext uri="{FF2B5EF4-FFF2-40B4-BE49-F238E27FC236}">
                <a16:creationId xmlns:a16="http://schemas.microsoft.com/office/drawing/2014/main" id="{B1389123-CDDC-F119-6CD0-6B495091CF4D}"/>
              </a:ext>
            </a:extLst>
          </p:cNvPr>
          <p:cNvSpPr/>
          <p:nvPr userDrawn="1"/>
        </p:nvSpPr>
        <p:spPr>
          <a:xfrm>
            <a:off x="4595876" y="1665038"/>
            <a:ext cx="479043" cy="398658"/>
          </a:xfrm>
          <a:prstGeom prst="round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ct val="95000"/>
              </a:lnSpc>
              <a:spcBef>
                <a:spcPts val="0"/>
              </a:spcBef>
            </a:pPr>
            <a:r>
              <a:rPr lang="en-GB" sz="700" b="1">
                <a:latin typeface="+mj-lt"/>
              </a:rPr>
              <a:t>PART</a:t>
            </a:r>
          </a:p>
          <a:p>
            <a:pPr algn="ctr">
              <a:lnSpc>
                <a:spcPct val="95000"/>
              </a:lnSpc>
              <a:spcBef>
                <a:spcPts val="0"/>
              </a:spcBef>
            </a:pPr>
            <a:r>
              <a:rPr lang="en-GB" sz="1600" b="1">
                <a:latin typeface="+mj-lt"/>
              </a:rPr>
              <a:t>1</a:t>
            </a:r>
          </a:p>
        </p:txBody>
      </p:sp>
      <p:grpSp>
        <p:nvGrpSpPr>
          <p:cNvPr id="36" name="Group 35">
            <a:extLst>
              <a:ext uri="{FF2B5EF4-FFF2-40B4-BE49-F238E27FC236}">
                <a16:creationId xmlns:a16="http://schemas.microsoft.com/office/drawing/2014/main" id="{B82FCC34-C56F-17EF-32B3-A002019EBDD3}"/>
              </a:ext>
            </a:extLst>
          </p:cNvPr>
          <p:cNvGrpSpPr/>
          <p:nvPr userDrawn="1"/>
        </p:nvGrpSpPr>
        <p:grpSpPr>
          <a:xfrm>
            <a:off x="5146846" y="4063644"/>
            <a:ext cx="244431" cy="211383"/>
            <a:chOff x="7714236" y="165280"/>
            <a:chExt cx="534414" cy="462159"/>
          </a:xfrm>
        </p:grpSpPr>
        <p:sp>
          <p:nvSpPr>
            <p:cNvPr id="20" name="Rounded Rectangle 19">
              <a:extLst>
                <a:ext uri="{FF2B5EF4-FFF2-40B4-BE49-F238E27FC236}">
                  <a16:creationId xmlns:a16="http://schemas.microsoft.com/office/drawing/2014/main" id="{A1176C7F-F111-6FAF-849C-EDECFBF0FE01}"/>
                </a:ext>
              </a:extLst>
            </p:cNvPr>
            <p:cNvSpPr/>
            <p:nvPr userDrawn="1"/>
          </p:nvSpPr>
          <p:spPr>
            <a:xfrm>
              <a:off x="7714236" y="165280"/>
              <a:ext cx="534414" cy="462159"/>
            </a:xfrm>
            <a:prstGeom prst="roundRect">
              <a:avLst>
                <a:gd name="adj" fmla="val 27329"/>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spcBef>
                  <a:spcPts val="600"/>
                </a:spcBef>
              </a:pPr>
              <a:endParaRPr lang="en-GB" sz="1600" b="1">
                <a:latin typeface="+mj-lt"/>
              </a:endParaRPr>
            </a:p>
          </p:txBody>
        </p:sp>
        <p:sp>
          <p:nvSpPr>
            <p:cNvPr id="21" name="5-point Star 20">
              <a:extLst>
                <a:ext uri="{FF2B5EF4-FFF2-40B4-BE49-F238E27FC236}">
                  <a16:creationId xmlns:a16="http://schemas.microsoft.com/office/drawing/2014/main" id="{FD77D772-F1E7-8496-5658-511F323B6E8C}"/>
                </a:ext>
              </a:extLst>
            </p:cNvPr>
            <p:cNvSpPr/>
            <p:nvPr userDrawn="1"/>
          </p:nvSpPr>
          <p:spPr>
            <a:xfrm>
              <a:off x="7811262" y="207264"/>
              <a:ext cx="356616" cy="356616"/>
            </a:xfrm>
            <a:prstGeom prst="star5">
              <a:avLst>
                <a:gd name="adj" fmla="val 20708"/>
                <a:gd name="hf" fmla="val 105146"/>
                <a:gd name="vf" fmla="val 110557"/>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spcBef>
                  <a:spcPts val="600"/>
                </a:spcBef>
              </a:pPr>
              <a:endParaRPr lang="en-GB" sz="1600" b="1">
                <a:latin typeface="+mj-lt"/>
              </a:endParaRPr>
            </a:p>
          </p:txBody>
        </p:sp>
      </p:grpSp>
      <p:grpSp>
        <p:nvGrpSpPr>
          <p:cNvPr id="35" name="Group 34">
            <a:extLst>
              <a:ext uri="{FF2B5EF4-FFF2-40B4-BE49-F238E27FC236}">
                <a16:creationId xmlns:a16="http://schemas.microsoft.com/office/drawing/2014/main" id="{55D62CFD-673D-72CC-7E29-30991006B98D}"/>
              </a:ext>
            </a:extLst>
          </p:cNvPr>
          <p:cNvGrpSpPr/>
          <p:nvPr userDrawn="1"/>
        </p:nvGrpSpPr>
        <p:grpSpPr>
          <a:xfrm>
            <a:off x="5146847" y="4613386"/>
            <a:ext cx="434668" cy="211383"/>
            <a:chOff x="7714236" y="673280"/>
            <a:chExt cx="950339" cy="462159"/>
          </a:xfrm>
        </p:grpSpPr>
        <p:sp>
          <p:nvSpPr>
            <p:cNvPr id="26" name="Rounded Rectangle 25">
              <a:extLst>
                <a:ext uri="{FF2B5EF4-FFF2-40B4-BE49-F238E27FC236}">
                  <a16:creationId xmlns:a16="http://schemas.microsoft.com/office/drawing/2014/main" id="{6DF6DAD8-B94A-692D-E880-CE09DB17ACD2}"/>
                </a:ext>
              </a:extLst>
            </p:cNvPr>
            <p:cNvSpPr/>
            <p:nvPr userDrawn="1"/>
          </p:nvSpPr>
          <p:spPr>
            <a:xfrm>
              <a:off x="7714236" y="673280"/>
              <a:ext cx="950339" cy="462159"/>
            </a:xfrm>
            <a:prstGeom prst="roundRect">
              <a:avLst>
                <a:gd name="adj" fmla="val 26642"/>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spcBef>
                  <a:spcPts val="600"/>
                </a:spcBef>
              </a:pPr>
              <a:endParaRPr lang="en-GB" sz="1600" b="1">
                <a:latin typeface="+mj-lt"/>
              </a:endParaRPr>
            </a:p>
          </p:txBody>
        </p:sp>
        <p:sp>
          <p:nvSpPr>
            <p:cNvPr id="27" name="5-point Star 26">
              <a:extLst>
                <a:ext uri="{FF2B5EF4-FFF2-40B4-BE49-F238E27FC236}">
                  <a16:creationId xmlns:a16="http://schemas.microsoft.com/office/drawing/2014/main" id="{6CE88ABF-5439-F741-4261-83E1BCA886BC}"/>
                </a:ext>
              </a:extLst>
            </p:cNvPr>
            <p:cNvSpPr/>
            <p:nvPr userDrawn="1"/>
          </p:nvSpPr>
          <p:spPr>
            <a:xfrm>
              <a:off x="7811262" y="715264"/>
              <a:ext cx="356616" cy="356616"/>
            </a:xfrm>
            <a:prstGeom prst="star5">
              <a:avLst>
                <a:gd name="adj" fmla="val 20708"/>
                <a:gd name="hf" fmla="val 105146"/>
                <a:gd name="vf" fmla="val 110557"/>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spcBef>
                  <a:spcPts val="600"/>
                </a:spcBef>
              </a:pPr>
              <a:endParaRPr lang="en-GB" sz="1600" b="1">
                <a:latin typeface="+mj-lt"/>
              </a:endParaRPr>
            </a:p>
          </p:txBody>
        </p:sp>
        <p:sp>
          <p:nvSpPr>
            <p:cNvPr id="28" name="5-point Star 27">
              <a:extLst>
                <a:ext uri="{FF2B5EF4-FFF2-40B4-BE49-F238E27FC236}">
                  <a16:creationId xmlns:a16="http://schemas.microsoft.com/office/drawing/2014/main" id="{9505E020-2CEB-1EE0-CB48-C55C96A325AC}"/>
                </a:ext>
              </a:extLst>
            </p:cNvPr>
            <p:cNvSpPr/>
            <p:nvPr userDrawn="1"/>
          </p:nvSpPr>
          <p:spPr>
            <a:xfrm>
              <a:off x="8214487" y="715264"/>
              <a:ext cx="356616" cy="356616"/>
            </a:xfrm>
            <a:prstGeom prst="star5">
              <a:avLst>
                <a:gd name="adj" fmla="val 20708"/>
                <a:gd name="hf" fmla="val 105146"/>
                <a:gd name="vf" fmla="val 110557"/>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spcBef>
                  <a:spcPts val="600"/>
                </a:spcBef>
              </a:pPr>
              <a:endParaRPr lang="en-GB" sz="1600" b="1">
                <a:latin typeface="+mj-lt"/>
              </a:endParaRPr>
            </a:p>
          </p:txBody>
        </p:sp>
      </p:grpSp>
      <p:grpSp>
        <p:nvGrpSpPr>
          <p:cNvPr id="34" name="Group 33">
            <a:extLst>
              <a:ext uri="{FF2B5EF4-FFF2-40B4-BE49-F238E27FC236}">
                <a16:creationId xmlns:a16="http://schemas.microsoft.com/office/drawing/2014/main" id="{1BDD4C78-3ABE-D67D-9D60-A734105CFCA2}"/>
              </a:ext>
            </a:extLst>
          </p:cNvPr>
          <p:cNvGrpSpPr/>
          <p:nvPr userDrawn="1"/>
        </p:nvGrpSpPr>
        <p:grpSpPr>
          <a:xfrm>
            <a:off x="5146846" y="5143814"/>
            <a:ext cx="627809" cy="211383"/>
            <a:chOff x="7714236" y="1187630"/>
            <a:chExt cx="1372614" cy="462159"/>
          </a:xfrm>
        </p:grpSpPr>
        <p:sp>
          <p:nvSpPr>
            <p:cNvPr id="30" name="Rounded Rectangle 29">
              <a:extLst>
                <a:ext uri="{FF2B5EF4-FFF2-40B4-BE49-F238E27FC236}">
                  <a16:creationId xmlns:a16="http://schemas.microsoft.com/office/drawing/2014/main" id="{58D7DC84-9DE3-7FA9-1837-C7F7D13EEF49}"/>
                </a:ext>
              </a:extLst>
            </p:cNvPr>
            <p:cNvSpPr/>
            <p:nvPr userDrawn="1"/>
          </p:nvSpPr>
          <p:spPr>
            <a:xfrm>
              <a:off x="7714236" y="1187630"/>
              <a:ext cx="1372614" cy="462159"/>
            </a:xfrm>
            <a:prstGeom prst="roundRect">
              <a:avLst>
                <a:gd name="adj" fmla="val 28703"/>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spcBef>
                  <a:spcPts val="600"/>
                </a:spcBef>
              </a:pPr>
              <a:endParaRPr lang="en-GB" sz="1600" b="1">
                <a:latin typeface="+mj-lt"/>
              </a:endParaRPr>
            </a:p>
          </p:txBody>
        </p:sp>
        <p:sp>
          <p:nvSpPr>
            <p:cNvPr id="31" name="5-point Star 30">
              <a:extLst>
                <a:ext uri="{FF2B5EF4-FFF2-40B4-BE49-F238E27FC236}">
                  <a16:creationId xmlns:a16="http://schemas.microsoft.com/office/drawing/2014/main" id="{7EE6DDF6-1B23-E974-E027-2E020FFF73B3}"/>
                </a:ext>
              </a:extLst>
            </p:cNvPr>
            <p:cNvSpPr/>
            <p:nvPr userDrawn="1"/>
          </p:nvSpPr>
          <p:spPr>
            <a:xfrm>
              <a:off x="7811262" y="1229614"/>
              <a:ext cx="356616" cy="356616"/>
            </a:xfrm>
            <a:prstGeom prst="star5">
              <a:avLst>
                <a:gd name="adj" fmla="val 20708"/>
                <a:gd name="hf" fmla="val 105146"/>
                <a:gd name="vf" fmla="val 110557"/>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spcBef>
                  <a:spcPts val="600"/>
                </a:spcBef>
              </a:pPr>
              <a:endParaRPr lang="en-GB" sz="1600" b="1">
                <a:latin typeface="+mj-lt"/>
              </a:endParaRPr>
            </a:p>
          </p:txBody>
        </p:sp>
        <p:sp>
          <p:nvSpPr>
            <p:cNvPr id="32" name="5-point Star 31">
              <a:extLst>
                <a:ext uri="{FF2B5EF4-FFF2-40B4-BE49-F238E27FC236}">
                  <a16:creationId xmlns:a16="http://schemas.microsoft.com/office/drawing/2014/main" id="{1DD47229-55BA-0699-DBF9-8DB55528ED8C}"/>
                </a:ext>
              </a:extLst>
            </p:cNvPr>
            <p:cNvSpPr/>
            <p:nvPr userDrawn="1"/>
          </p:nvSpPr>
          <p:spPr>
            <a:xfrm>
              <a:off x="8214487" y="1229614"/>
              <a:ext cx="356616" cy="356616"/>
            </a:xfrm>
            <a:prstGeom prst="star5">
              <a:avLst>
                <a:gd name="adj" fmla="val 20708"/>
                <a:gd name="hf" fmla="val 105146"/>
                <a:gd name="vf" fmla="val 110557"/>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spcBef>
                  <a:spcPts val="600"/>
                </a:spcBef>
              </a:pPr>
              <a:endParaRPr lang="en-GB" sz="1600" b="1">
                <a:latin typeface="+mj-lt"/>
              </a:endParaRPr>
            </a:p>
          </p:txBody>
        </p:sp>
        <p:sp>
          <p:nvSpPr>
            <p:cNvPr id="33" name="5-point Star 32">
              <a:extLst>
                <a:ext uri="{FF2B5EF4-FFF2-40B4-BE49-F238E27FC236}">
                  <a16:creationId xmlns:a16="http://schemas.microsoft.com/office/drawing/2014/main" id="{EA36EC7C-4B70-D4C3-AB4E-3F38ECE0A0BF}"/>
                </a:ext>
              </a:extLst>
            </p:cNvPr>
            <p:cNvSpPr/>
            <p:nvPr userDrawn="1"/>
          </p:nvSpPr>
          <p:spPr>
            <a:xfrm>
              <a:off x="8614537" y="1229614"/>
              <a:ext cx="356616" cy="356616"/>
            </a:xfrm>
            <a:prstGeom prst="star5">
              <a:avLst>
                <a:gd name="adj" fmla="val 20708"/>
                <a:gd name="hf" fmla="val 105146"/>
                <a:gd name="vf" fmla="val 110557"/>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spcBef>
                  <a:spcPts val="600"/>
                </a:spcBef>
              </a:pPr>
              <a:endParaRPr lang="en-GB" sz="1600" b="1">
                <a:latin typeface="+mj-lt"/>
              </a:endParaRPr>
            </a:p>
          </p:txBody>
        </p:sp>
      </p:grpSp>
      <p:sp>
        <p:nvSpPr>
          <p:cNvPr id="37" name="Title 2">
            <a:extLst>
              <a:ext uri="{FF2B5EF4-FFF2-40B4-BE49-F238E27FC236}">
                <a16:creationId xmlns:a16="http://schemas.microsoft.com/office/drawing/2014/main" id="{22542E25-F4C1-0726-8FD4-16972B6977C9}"/>
              </a:ext>
            </a:extLst>
          </p:cNvPr>
          <p:cNvSpPr txBox="1">
            <a:spLocks/>
          </p:cNvSpPr>
          <p:nvPr userDrawn="1"/>
        </p:nvSpPr>
        <p:spPr>
          <a:xfrm>
            <a:off x="479426" y="494158"/>
            <a:ext cx="5157216" cy="639837"/>
          </a:xfrm>
          <a:prstGeom prst="roundRect">
            <a:avLst>
              <a:gd name="adj" fmla="val 13859"/>
            </a:avLst>
          </a:prstGeom>
          <a:solidFill>
            <a:schemeClr val="bg1"/>
          </a:solidFill>
          <a:ln w="25400">
            <a:solidFill>
              <a:schemeClr val="tx1"/>
            </a:solidFill>
          </a:ln>
          <a:effectLst>
            <a:outerShdw dist="127000" dir="2700000" algn="tl" rotWithShape="0">
              <a:schemeClr val="accent1"/>
            </a:outerShdw>
          </a:effectLst>
        </p:spPr>
        <p:txBody>
          <a:bodyPr vert="horz" wrap="square" lIns="108000" tIns="72000" rIns="72000" bIns="72000" rtlCol="0" anchor="ctr">
            <a:spAutoFit/>
          </a:bodyPr>
          <a:lstStyle>
            <a:lvl1pPr algn="l" defTabSz="914400" rtl="0" eaLnBrk="1" latinLnBrk="0" hangingPunct="1">
              <a:lnSpc>
                <a:spcPct val="90000"/>
              </a:lnSpc>
              <a:spcBef>
                <a:spcPct val="0"/>
              </a:spcBef>
              <a:buNone/>
              <a:defRPr sz="3200" b="1" i="0" kern="1200" cap="none" baseline="0">
                <a:solidFill>
                  <a:sysClr val="windowText" lastClr="000000"/>
                </a:solidFill>
                <a:latin typeface="+mj-lt"/>
                <a:ea typeface="+mj-ea"/>
                <a:cs typeface="Univers LT Pro 85 XBlack" panose="020B0603020202020204" pitchFamily="34" charset="77"/>
              </a:defRPr>
            </a:lvl1pPr>
          </a:lstStyle>
          <a:p>
            <a:pPr algn="l">
              <a:spcBef>
                <a:spcPts val="600"/>
              </a:spcBef>
            </a:pPr>
            <a:r>
              <a:rPr lang="en-US" sz="3200" b="1">
                <a:solidFill>
                  <a:sysClr val="windowText" lastClr="000000"/>
                </a:solidFill>
                <a:latin typeface="+mj-lt"/>
              </a:rPr>
              <a:t>How to use this resource</a:t>
            </a:r>
            <a:endParaRPr lang="en-GB" sz="3200" b="1">
              <a:solidFill>
                <a:sysClr val="windowText" lastClr="000000"/>
              </a:solidFill>
              <a:latin typeface="+mj-lt"/>
            </a:endParaRPr>
          </a:p>
        </p:txBody>
      </p:sp>
      <p:sp>
        <p:nvSpPr>
          <p:cNvPr id="38" name="Rounded Rectangle 37">
            <a:extLst>
              <a:ext uri="{FF2B5EF4-FFF2-40B4-BE49-F238E27FC236}">
                <a16:creationId xmlns:a16="http://schemas.microsoft.com/office/drawing/2014/main" id="{516308A1-07A4-9FB5-0E99-F07E55983BAA}"/>
              </a:ext>
            </a:extLst>
          </p:cNvPr>
          <p:cNvSpPr/>
          <p:nvPr userDrawn="1"/>
        </p:nvSpPr>
        <p:spPr>
          <a:xfrm>
            <a:off x="4595876" y="2567500"/>
            <a:ext cx="479043" cy="398658"/>
          </a:xfrm>
          <a:prstGeom prst="round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ct val="95000"/>
              </a:lnSpc>
              <a:spcBef>
                <a:spcPts val="0"/>
              </a:spcBef>
            </a:pPr>
            <a:r>
              <a:rPr lang="en-GB" sz="700" b="1">
                <a:latin typeface="+mj-lt"/>
              </a:rPr>
              <a:t>PART</a:t>
            </a:r>
          </a:p>
          <a:p>
            <a:pPr algn="ctr">
              <a:lnSpc>
                <a:spcPct val="95000"/>
              </a:lnSpc>
              <a:spcBef>
                <a:spcPts val="0"/>
              </a:spcBef>
            </a:pPr>
            <a:r>
              <a:rPr lang="en-GB" sz="1600" b="1">
                <a:latin typeface="+mj-lt"/>
              </a:rPr>
              <a:t>2</a:t>
            </a:r>
          </a:p>
        </p:txBody>
      </p:sp>
    </p:spTree>
    <p:extLst>
      <p:ext uri="{BB962C8B-B14F-4D97-AF65-F5344CB8AC3E}">
        <p14:creationId xmlns:p14="http://schemas.microsoft.com/office/powerpoint/2010/main" val="23441627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Only">
    <p:bg>
      <p:bgPr>
        <a:solidFill>
          <a:schemeClr val="accent4"/>
        </a:solidFill>
        <a:effectLst/>
      </p:bgPr>
    </p:bg>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DBE2833B-0AB2-444E-9927-8091D694BC1F}"/>
              </a:ext>
            </a:extLst>
          </p:cNvPr>
          <p:cNvSpPr>
            <a:spLocks noGrp="1"/>
          </p:cNvSpPr>
          <p:nvPr>
            <p:ph type="sldNum" sz="quarter" idx="12"/>
          </p:nvPr>
        </p:nvSpPr>
        <p:spPr>
          <a:solidFill>
            <a:schemeClr val="accent1"/>
          </a:solidFill>
          <a:effectLst/>
        </p:spPr>
        <p:txBody>
          <a:bodyPr/>
          <a:lstStyle>
            <a:lvl1pPr>
              <a:defRPr b="1">
                <a:solidFill>
                  <a:schemeClr val="tx1"/>
                </a:solidFill>
              </a:defRPr>
            </a:lvl1pPr>
          </a:lstStyle>
          <a:p>
            <a:fld id="{B700715A-75CD-0942-A2C0-E097070BAE3D}" type="slidenum">
              <a:rPr lang="en-US" smtClean="0"/>
              <a:pPr/>
              <a:t>‹#›</a:t>
            </a:fld>
            <a:endParaRPr lang="en-US"/>
          </a:p>
        </p:txBody>
      </p:sp>
      <p:sp>
        <p:nvSpPr>
          <p:cNvPr id="4" name="Footer Placeholder 3">
            <a:extLst>
              <a:ext uri="{FF2B5EF4-FFF2-40B4-BE49-F238E27FC236}">
                <a16:creationId xmlns:a16="http://schemas.microsoft.com/office/drawing/2014/main" id="{62A49268-B3DD-744D-FB29-2F44BF0F1B0D}"/>
              </a:ext>
            </a:extLst>
          </p:cNvPr>
          <p:cNvSpPr>
            <a:spLocks noGrp="1"/>
          </p:cNvSpPr>
          <p:nvPr>
            <p:ph type="ftr" sz="quarter" idx="13"/>
          </p:nvPr>
        </p:nvSpPr>
        <p:spPr/>
        <p:txBody>
          <a:bodyPr/>
          <a:lstStyle>
            <a:lvl1pPr>
              <a:defRPr>
                <a:solidFill>
                  <a:schemeClr val="tx1"/>
                </a:solidFill>
              </a:defRPr>
            </a:lvl1pPr>
          </a:lstStyle>
          <a:p>
            <a:r>
              <a:rPr lang="en-US"/>
              <a:t>INSERT FOOTER HERE</a:t>
            </a:r>
          </a:p>
        </p:txBody>
      </p:sp>
      <p:sp>
        <p:nvSpPr>
          <p:cNvPr id="5" name="Title 4">
            <a:extLst>
              <a:ext uri="{FF2B5EF4-FFF2-40B4-BE49-F238E27FC236}">
                <a16:creationId xmlns:a16="http://schemas.microsoft.com/office/drawing/2014/main" id="{DFA1EA8F-4FA0-41A8-D405-F50720A3455B}"/>
              </a:ext>
            </a:extLst>
          </p:cNvPr>
          <p:cNvSpPr>
            <a:spLocks noGrp="1"/>
          </p:cNvSpPr>
          <p:nvPr>
            <p:ph type="title"/>
          </p:nvPr>
        </p:nvSpPr>
        <p:spPr/>
        <p:txBody>
          <a:bodyPr/>
          <a:lstStyle/>
          <a:p>
            <a:r>
              <a:rPr lang="en-GB"/>
              <a:t>Click to edit Master title style</a:t>
            </a:r>
          </a:p>
        </p:txBody>
      </p:sp>
    </p:spTree>
    <p:extLst>
      <p:ext uri="{BB962C8B-B14F-4D97-AF65-F5344CB8AC3E}">
        <p14:creationId xmlns:p14="http://schemas.microsoft.com/office/powerpoint/2010/main" val="231507814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 Text">
    <p:bg>
      <p:bgPr>
        <a:solidFill>
          <a:schemeClr val="accent4"/>
        </a:solidFill>
        <a:effectLst/>
      </p:bgPr>
    </p:bg>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DBE2833B-0AB2-444E-9927-8091D694BC1F}"/>
              </a:ext>
            </a:extLst>
          </p:cNvPr>
          <p:cNvSpPr>
            <a:spLocks noGrp="1"/>
          </p:cNvSpPr>
          <p:nvPr>
            <p:ph type="sldNum" sz="quarter" idx="12"/>
          </p:nvPr>
        </p:nvSpPr>
        <p:spPr>
          <a:solidFill>
            <a:schemeClr val="bg1"/>
          </a:solidFill>
          <a:effectLst/>
        </p:spPr>
        <p:txBody>
          <a:bodyPr/>
          <a:lstStyle>
            <a:lvl1pPr>
              <a:defRPr b="1">
                <a:solidFill>
                  <a:schemeClr val="tx1"/>
                </a:solidFill>
              </a:defRPr>
            </a:lvl1pPr>
          </a:lstStyle>
          <a:p>
            <a:fld id="{B700715A-75CD-0942-A2C0-E097070BAE3D}" type="slidenum">
              <a:rPr lang="en-US" smtClean="0"/>
              <a:pPr/>
              <a:t>‹#›</a:t>
            </a:fld>
            <a:endParaRPr lang="en-US"/>
          </a:p>
        </p:txBody>
      </p:sp>
      <p:sp>
        <p:nvSpPr>
          <p:cNvPr id="4" name="Footer Placeholder 3">
            <a:extLst>
              <a:ext uri="{FF2B5EF4-FFF2-40B4-BE49-F238E27FC236}">
                <a16:creationId xmlns:a16="http://schemas.microsoft.com/office/drawing/2014/main" id="{62A49268-B3DD-744D-FB29-2F44BF0F1B0D}"/>
              </a:ext>
            </a:extLst>
          </p:cNvPr>
          <p:cNvSpPr>
            <a:spLocks noGrp="1"/>
          </p:cNvSpPr>
          <p:nvPr>
            <p:ph type="ftr" sz="quarter" idx="13"/>
          </p:nvPr>
        </p:nvSpPr>
        <p:spPr/>
        <p:txBody>
          <a:bodyPr/>
          <a:lstStyle>
            <a:lvl1pPr>
              <a:defRPr>
                <a:solidFill>
                  <a:schemeClr val="tx1"/>
                </a:solidFill>
              </a:defRPr>
            </a:lvl1pPr>
          </a:lstStyle>
          <a:p>
            <a:r>
              <a:rPr lang="en-US"/>
              <a:t>INSERT FOOTER HERE</a:t>
            </a:r>
          </a:p>
        </p:txBody>
      </p:sp>
      <p:sp>
        <p:nvSpPr>
          <p:cNvPr id="5" name="Title 4">
            <a:extLst>
              <a:ext uri="{FF2B5EF4-FFF2-40B4-BE49-F238E27FC236}">
                <a16:creationId xmlns:a16="http://schemas.microsoft.com/office/drawing/2014/main" id="{DFA1EA8F-4FA0-41A8-D405-F50720A3455B}"/>
              </a:ext>
            </a:extLst>
          </p:cNvPr>
          <p:cNvSpPr>
            <a:spLocks noGrp="1"/>
          </p:cNvSpPr>
          <p:nvPr>
            <p:ph type="title"/>
          </p:nvPr>
        </p:nvSpPr>
        <p:spPr/>
        <p:txBody>
          <a:bodyPr/>
          <a:lstStyle/>
          <a:p>
            <a:r>
              <a:rPr lang="en-GB"/>
              <a:t>Click to edit Master title style</a:t>
            </a:r>
          </a:p>
        </p:txBody>
      </p:sp>
      <p:sp>
        <p:nvSpPr>
          <p:cNvPr id="7" name="Text Placeholder 8">
            <a:extLst>
              <a:ext uri="{FF2B5EF4-FFF2-40B4-BE49-F238E27FC236}">
                <a16:creationId xmlns:a16="http://schemas.microsoft.com/office/drawing/2014/main" id="{006F37E0-D0CF-D8B3-2939-17B35CBF89B4}"/>
              </a:ext>
            </a:extLst>
          </p:cNvPr>
          <p:cNvSpPr>
            <a:spLocks noGrp="1"/>
          </p:cNvSpPr>
          <p:nvPr>
            <p:ph type="body" sz="quarter" idx="14"/>
          </p:nvPr>
        </p:nvSpPr>
        <p:spPr>
          <a:xfrm>
            <a:off x="479425" y="1752600"/>
            <a:ext cx="5994526" cy="4616934"/>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Tree>
    <p:extLst>
      <p:ext uri="{BB962C8B-B14F-4D97-AF65-F5344CB8AC3E}">
        <p14:creationId xmlns:p14="http://schemas.microsoft.com/office/powerpoint/2010/main" val="299523966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Story + 1 Pic">
    <p:bg>
      <p:bgPr>
        <a:solidFill>
          <a:schemeClr val="accent4"/>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2877331F-35F8-B7B4-FFEC-3B88AFCF4145}"/>
              </a:ext>
            </a:extLst>
          </p:cNvPr>
          <p:cNvSpPr/>
          <p:nvPr userDrawn="1"/>
        </p:nvSpPr>
        <p:spPr>
          <a:xfrm>
            <a:off x="0" y="0"/>
            <a:ext cx="5265019" cy="6858000"/>
          </a:xfrm>
          <a:prstGeom prst="rect">
            <a:avLst/>
          </a:prstGeom>
          <a:solidFill>
            <a:schemeClr val="accent1"/>
          </a:solidFill>
          <a:ln w="25400">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spcBef>
                <a:spcPts val="600"/>
              </a:spcBef>
            </a:pPr>
            <a:endParaRPr lang="en-GB" sz="1600" err="1">
              <a:solidFill>
                <a:schemeClr val="tx1"/>
              </a:solidFill>
              <a:latin typeface="+mj-lt"/>
            </a:endParaRPr>
          </a:p>
        </p:txBody>
      </p:sp>
      <p:sp>
        <p:nvSpPr>
          <p:cNvPr id="6" name="Slide Number Placeholder 5">
            <a:extLst>
              <a:ext uri="{FF2B5EF4-FFF2-40B4-BE49-F238E27FC236}">
                <a16:creationId xmlns:a16="http://schemas.microsoft.com/office/drawing/2014/main" id="{DBE2833B-0AB2-444E-9927-8091D694BC1F}"/>
              </a:ext>
            </a:extLst>
          </p:cNvPr>
          <p:cNvSpPr>
            <a:spLocks noGrp="1"/>
          </p:cNvSpPr>
          <p:nvPr>
            <p:ph type="sldNum" sz="quarter" idx="12"/>
          </p:nvPr>
        </p:nvSpPr>
        <p:spPr>
          <a:solidFill>
            <a:schemeClr val="accent1"/>
          </a:solidFill>
          <a:effectLst/>
        </p:spPr>
        <p:txBody>
          <a:bodyPr/>
          <a:lstStyle>
            <a:lvl1pPr>
              <a:defRPr b="1">
                <a:solidFill>
                  <a:schemeClr val="tx1"/>
                </a:solidFill>
              </a:defRPr>
            </a:lvl1pPr>
          </a:lstStyle>
          <a:p>
            <a:fld id="{B700715A-75CD-0942-A2C0-E097070BAE3D}" type="slidenum">
              <a:rPr lang="en-US" smtClean="0"/>
              <a:pPr/>
              <a:t>‹#›</a:t>
            </a:fld>
            <a:endParaRPr lang="en-US"/>
          </a:p>
        </p:txBody>
      </p:sp>
      <p:sp>
        <p:nvSpPr>
          <p:cNvPr id="4" name="Footer Placeholder 3">
            <a:extLst>
              <a:ext uri="{FF2B5EF4-FFF2-40B4-BE49-F238E27FC236}">
                <a16:creationId xmlns:a16="http://schemas.microsoft.com/office/drawing/2014/main" id="{62A49268-B3DD-744D-FB29-2F44BF0F1B0D}"/>
              </a:ext>
            </a:extLst>
          </p:cNvPr>
          <p:cNvSpPr>
            <a:spLocks noGrp="1"/>
          </p:cNvSpPr>
          <p:nvPr>
            <p:ph type="ftr" sz="quarter" idx="13"/>
          </p:nvPr>
        </p:nvSpPr>
        <p:spPr/>
        <p:txBody>
          <a:bodyPr/>
          <a:lstStyle>
            <a:lvl1pPr>
              <a:defRPr>
                <a:solidFill>
                  <a:schemeClr val="tx1"/>
                </a:solidFill>
              </a:defRPr>
            </a:lvl1pPr>
          </a:lstStyle>
          <a:p>
            <a:r>
              <a:rPr lang="en-US"/>
              <a:t>INSERT FOOTER HERE</a:t>
            </a:r>
          </a:p>
        </p:txBody>
      </p:sp>
      <p:sp>
        <p:nvSpPr>
          <p:cNvPr id="5" name="Title 4">
            <a:extLst>
              <a:ext uri="{FF2B5EF4-FFF2-40B4-BE49-F238E27FC236}">
                <a16:creationId xmlns:a16="http://schemas.microsoft.com/office/drawing/2014/main" id="{DFA1EA8F-4FA0-41A8-D405-F50720A3455B}"/>
              </a:ext>
            </a:extLst>
          </p:cNvPr>
          <p:cNvSpPr>
            <a:spLocks noGrp="1"/>
          </p:cNvSpPr>
          <p:nvPr>
            <p:ph type="title" hasCustomPrompt="1"/>
          </p:nvPr>
        </p:nvSpPr>
        <p:spPr>
          <a:xfrm>
            <a:off x="479426" y="488466"/>
            <a:ext cx="4404475" cy="651222"/>
          </a:xfrm>
        </p:spPr>
        <p:txBody>
          <a:bodyPr/>
          <a:lstStyle/>
          <a:p>
            <a:r>
              <a:rPr lang="en-GB"/>
              <a:t>Title here</a:t>
            </a:r>
          </a:p>
        </p:txBody>
      </p:sp>
      <p:sp>
        <p:nvSpPr>
          <p:cNvPr id="3" name="Picture Placeholder 2">
            <a:extLst>
              <a:ext uri="{FF2B5EF4-FFF2-40B4-BE49-F238E27FC236}">
                <a16:creationId xmlns:a16="http://schemas.microsoft.com/office/drawing/2014/main" id="{E700D461-FE20-54E8-A0F1-3858373D84E5}"/>
              </a:ext>
            </a:extLst>
          </p:cNvPr>
          <p:cNvSpPr>
            <a:spLocks noGrp="1"/>
          </p:cNvSpPr>
          <p:nvPr>
            <p:ph type="pic" sz="quarter" idx="17"/>
          </p:nvPr>
        </p:nvSpPr>
        <p:spPr>
          <a:xfrm>
            <a:off x="5838107" y="621688"/>
            <a:ext cx="5709809" cy="5508952"/>
          </a:xfrm>
          <a:prstGeom prst="roundRect">
            <a:avLst>
              <a:gd name="adj" fmla="val 5432"/>
            </a:avLst>
          </a:prstGeom>
          <a:solidFill>
            <a:schemeClr val="tx1"/>
          </a:solidFill>
          <a:effectLst>
            <a:outerShdw dist="127000" dir="2700000" algn="tl" rotWithShape="0">
              <a:schemeClr val="accent3"/>
            </a:outerShdw>
          </a:effectLst>
        </p:spPr>
        <p:txBody>
          <a:bodyPr wrap="square">
            <a:noAutofit/>
          </a:bodyPr>
          <a:lstStyle/>
          <a:p>
            <a:endParaRPr lang="en-GB"/>
          </a:p>
        </p:txBody>
      </p:sp>
      <p:sp>
        <p:nvSpPr>
          <p:cNvPr id="10" name="Text Placeholder 17">
            <a:extLst>
              <a:ext uri="{FF2B5EF4-FFF2-40B4-BE49-F238E27FC236}">
                <a16:creationId xmlns:a16="http://schemas.microsoft.com/office/drawing/2014/main" id="{EDF650F4-21B0-E64C-AB3C-C19142DAAC78}"/>
              </a:ext>
            </a:extLst>
          </p:cNvPr>
          <p:cNvSpPr>
            <a:spLocks noGrp="1"/>
          </p:cNvSpPr>
          <p:nvPr>
            <p:ph type="body" sz="quarter" idx="20"/>
          </p:nvPr>
        </p:nvSpPr>
        <p:spPr>
          <a:xfrm>
            <a:off x="5838106" y="6262107"/>
            <a:ext cx="5741415" cy="184666"/>
          </a:xfrm>
        </p:spPr>
        <p:txBody>
          <a:bodyPr/>
          <a:lstStyle>
            <a:lvl1pPr algn="l">
              <a:spcBef>
                <a:spcPts val="0"/>
              </a:spcBef>
              <a:defRPr sz="1200"/>
            </a:lvl1pPr>
            <a:lvl2pPr marL="9525" indent="0">
              <a:spcBef>
                <a:spcPts val="0"/>
              </a:spcBef>
              <a:buNone/>
              <a:defRPr sz="1000"/>
            </a:lvl2pPr>
            <a:lvl3pPr>
              <a:spcBef>
                <a:spcPts val="0"/>
              </a:spcBef>
              <a:defRPr sz="1000"/>
            </a:lvl3pPr>
            <a:lvl4pPr>
              <a:spcBef>
                <a:spcPts val="0"/>
              </a:spcBef>
              <a:defRPr sz="1000"/>
            </a:lvl4pPr>
            <a:lvl5pPr>
              <a:spcBef>
                <a:spcPts val="0"/>
              </a:spcBef>
              <a:defRPr sz="1000"/>
            </a:lvl5pPr>
          </a:lstStyle>
          <a:p>
            <a:pPr lvl="0"/>
            <a:r>
              <a:rPr lang="en-GB"/>
              <a:t>Click to edit Master text styles</a:t>
            </a:r>
          </a:p>
        </p:txBody>
      </p:sp>
      <p:sp>
        <p:nvSpPr>
          <p:cNvPr id="11" name="Text Placeholder 8">
            <a:extLst>
              <a:ext uri="{FF2B5EF4-FFF2-40B4-BE49-F238E27FC236}">
                <a16:creationId xmlns:a16="http://schemas.microsoft.com/office/drawing/2014/main" id="{D5B602B6-0265-0152-C8F4-F7948B4978DA}"/>
              </a:ext>
            </a:extLst>
          </p:cNvPr>
          <p:cNvSpPr>
            <a:spLocks noGrp="1"/>
          </p:cNvSpPr>
          <p:nvPr>
            <p:ph type="body" sz="quarter" idx="14"/>
          </p:nvPr>
        </p:nvSpPr>
        <p:spPr>
          <a:xfrm>
            <a:off x="479425" y="1752600"/>
            <a:ext cx="4372870" cy="2339102"/>
          </a:xfrm>
        </p:spPr>
        <p:txBody>
          <a:bodyPr/>
          <a:lstStyle>
            <a:lvl1pPr>
              <a:defRPr>
                <a:solidFill>
                  <a:schemeClr val="bg1"/>
                </a:solidFill>
              </a:defRPr>
            </a:lvl1pPr>
            <a:lvl2pPr>
              <a:buClr>
                <a:schemeClr val="tx1"/>
              </a:buClr>
              <a:defRPr>
                <a:solidFill>
                  <a:schemeClr val="bg1"/>
                </a:solidFill>
              </a:defRPr>
            </a:lvl2pPr>
            <a:lvl3pPr>
              <a:buClr>
                <a:schemeClr val="tx1"/>
              </a:buClr>
              <a:defRPr>
                <a:solidFill>
                  <a:schemeClr val="bg1"/>
                </a:solidFill>
              </a:defRPr>
            </a:lvl3pPr>
            <a:lvl4pPr>
              <a:defRPr>
                <a:solidFill>
                  <a:schemeClr val="tx1"/>
                </a:solidFill>
              </a:defRPr>
            </a:lvl4pPr>
            <a:lvl5pPr>
              <a:defRPr>
                <a:solidFill>
                  <a:schemeClr val="bg1"/>
                </a:solidFill>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Tree>
    <p:extLst>
      <p:ext uri="{BB962C8B-B14F-4D97-AF65-F5344CB8AC3E}">
        <p14:creationId xmlns:p14="http://schemas.microsoft.com/office/powerpoint/2010/main" val="239859375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Story + 2 Pic">
    <p:bg>
      <p:bgPr>
        <a:solidFill>
          <a:schemeClr val="accent4"/>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2877331F-35F8-B7B4-FFEC-3B88AFCF4145}"/>
              </a:ext>
            </a:extLst>
          </p:cNvPr>
          <p:cNvSpPr/>
          <p:nvPr userDrawn="1"/>
        </p:nvSpPr>
        <p:spPr>
          <a:xfrm>
            <a:off x="0" y="0"/>
            <a:ext cx="5265019" cy="6858000"/>
          </a:xfrm>
          <a:prstGeom prst="rect">
            <a:avLst/>
          </a:prstGeom>
          <a:solidFill>
            <a:schemeClr val="accent1"/>
          </a:solidFill>
          <a:ln w="25400">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spcBef>
                <a:spcPts val="600"/>
              </a:spcBef>
            </a:pPr>
            <a:endParaRPr lang="en-GB" sz="1600" err="1">
              <a:solidFill>
                <a:schemeClr val="tx1"/>
              </a:solidFill>
              <a:latin typeface="+mj-lt"/>
            </a:endParaRPr>
          </a:p>
        </p:txBody>
      </p:sp>
      <p:sp>
        <p:nvSpPr>
          <p:cNvPr id="6" name="Slide Number Placeholder 5">
            <a:extLst>
              <a:ext uri="{FF2B5EF4-FFF2-40B4-BE49-F238E27FC236}">
                <a16:creationId xmlns:a16="http://schemas.microsoft.com/office/drawing/2014/main" id="{DBE2833B-0AB2-444E-9927-8091D694BC1F}"/>
              </a:ext>
            </a:extLst>
          </p:cNvPr>
          <p:cNvSpPr>
            <a:spLocks noGrp="1"/>
          </p:cNvSpPr>
          <p:nvPr>
            <p:ph type="sldNum" sz="quarter" idx="12"/>
          </p:nvPr>
        </p:nvSpPr>
        <p:spPr>
          <a:solidFill>
            <a:schemeClr val="accent1"/>
          </a:solidFill>
          <a:effectLst/>
        </p:spPr>
        <p:txBody>
          <a:bodyPr/>
          <a:lstStyle>
            <a:lvl1pPr>
              <a:defRPr b="1">
                <a:solidFill>
                  <a:schemeClr val="tx1"/>
                </a:solidFill>
              </a:defRPr>
            </a:lvl1pPr>
          </a:lstStyle>
          <a:p>
            <a:fld id="{B700715A-75CD-0942-A2C0-E097070BAE3D}" type="slidenum">
              <a:rPr lang="en-US" smtClean="0"/>
              <a:pPr/>
              <a:t>‹#›</a:t>
            </a:fld>
            <a:endParaRPr lang="en-US"/>
          </a:p>
        </p:txBody>
      </p:sp>
      <p:sp>
        <p:nvSpPr>
          <p:cNvPr id="4" name="Footer Placeholder 3">
            <a:extLst>
              <a:ext uri="{FF2B5EF4-FFF2-40B4-BE49-F238E27FC236}">
                <a16:creationId xmlns:a16="http://schemas.microsoft.com/office/drawing/2014/main" id="{62A49268-B3DD-744D-FB29-2F44BF0F1B0D}"/>
              </a:ext>
            </a:extLst>
          </p:cNvPr>
          <p:cNvSpPr>
            <a:spLocks noGrp="1"/>
          </p:cNvSpPr>
          <p:nvPr>
            <p:ph type="ftr" sz="quarter" idx="13"/>
          </p:nvPr>
        </p:nvSpPr>
        <p:spPr/>
        <p:txBody>
          <a:bodyPr/>
          <a:lstStyle>
            <a:lvl1pPr>
              <a:defRPr>
                <a:solidFill>
                  <a:schemeClr val="tx1"/>
                </a:solidFill>
              </a:defRPr>
            </a:lvl1pPr>
          </a:lstStyle>
          <a:p>
            <a:r>
              <a:rPr lang="en-US"/>
              <a:t>INSERT FOOTER HERE</a:t>
            </a:r>
          </a:p>
        </p:txBody>
      </p:sp>
      <p:sp>
        <p:nvSpPr>
          <p:cNvPr id="5" name="Title 4">
            <a:extLst>
              <a:ext uri="{FF2B5EF4-FFF2-40B4-BE49-F238E27FC236}">
                <a16:creationId xmlns:a16="http://schemas.microsoft.com/office/drawing/2014/main" id="{DFA1EA8F-4FA0-41A8-D405-F50720A3455B}"/>
              </a:ext>
            </a:extLst>
          </p:cNvPr>
          <p:cNvSpPr>
            <a:spLocks noGrp="1"/>
          </p:cNvSpPr>
          <p:nvPr>
            <p:ph type="title" hasCustomPrompt="1"/>
          </p:nvPr>
        </p:nvSpPr>
        <p:spPr>
          <a:xfrm>
            <a:off x="479426" y="488466"/>
            <a:ext cx="4404475" cy="651222"/>
          </a:xfrm>
        </p:spPr>
        <p:txBody>
          <a:bodyPr/>
          <a:lstStyle/>
          <a:p>
            <a:r>
              <a:rPr lang="en-GB"/>
              <a:t>Title here</a:t>
            </a:r>
          </a:p>
        </p:txBody>
      </p:sp>
      <p:sp>
        <p:nvSpPr>
          <p:cNvPr id="14" name="Picture Placeholder 13">
            <a:extLst>
              <a:ext uri="{FF2B5EF4-FFF2-40B4-BE49-F238E27FC236}">
                <a16:creationId xmlns:a16="http://schemas.microsoft.com/office/drawing/2014/main" id="{B27A77C2-B69E-C198-94E9-252E36906864}"/>
              </a:ext>
            </a:extLst>
          </p:cNvPr>
          <p:cNvSpPr>
            <a:spLocks noGrp="1"/>
          </p:cNvSpPr>
          <p:nvPr>
            <p:ph type="pic" sz="quarter" idx="15"/>
          </p:nvPr>
        </p:nvSpPr>
        <p:spPr>
          <a:xfrm>
            <a:off x="5838107" y="621687"/>
            <a:ext cx="5741414" cy="2379834"/>
          </a:xfrm>
          <a:prstGeom prst="roundRect">
            <a:avLst>
              <a:gd name="adj" fmla="val 4989"/>
            </a:avLst>
          </a:prstGeom>
          <a:solidFill>
            <a:schemeClr val="tx1"/>
          </a:solidFill>
          <a:effectLst>
            <a:outerShdw dist="127000" dir="2700000" algn="tl" rotWithShape="0">
              <a:schemeClr val="accent3"/>
            </a:outerShdw>
          </a:effectLst>
        </p:spPr>
        <p:txBody>
          <a:bodyPr wrap="square">
            <a:noAutofit/>
          </a:bodyPr>
          <a:lstStyle/>
          <a:p>
            <a:endParaRPr lang="en-GB"/>
          </a:p>
        </p:txBody>
      </p:sp>
      <p:sp>
        <p:nvSpPr>
          <p:cNvPr id="17" name="Picture Placeholder 16">
            <a:extLst>
              <a:ext uri="{FF2B5EF4-FFF2-40B4-BE49-F238E27FC236}">
                <a16:creationId xmlns:a16="http://schemas.microsoft.com/office/drawing/2014/main" id="{8D83F3A5-A269-5765-3620-C62809E04815}"/>
              </a:ext>
            </a:extLst>
          </p:cNvPr>
          <p:cNvSpPr>
            <a:spLocks noGrp="1"/>
          </p:cNvSpPr>
          <p:nvPr>
            <p:ph type="pic" sz="quarter" idx="17"/>
          </p:nvPr>
        </p:nvSpPr>
        <p:spPr>
          <a:xfrm>
            <a:off x="5838107" y="3657160"/>
            <a:ext cx="5709809" cy="2473479"/>
          </a:xfrm>
          <a:prstGeom prst="roundRect">
            <a:avLst>
              <a:gd name="adj" fmla="val 5432"/>
            </a:avLst>
          </a:prstGeom>
          <a:solidFill>
            <a:schemeClr val="tx1"/>
          </a:solidFill>
          <a:effectLst>
            <a:outerShdw dist="127000" dir="2700000" algn="tl" rotWithShape="0">
              <a:schemeClr val="accent3"/>
            </a:outerShdw>
          </a:effectLst>
        </p:spPr>
        <p:txBody>
          <a:bodyPr wrap="square">
            <a:noAutofit/>
          </a:bodyPr>
          <a:lstStyle/>
          <a:p>
            <a:endParaRPr lang="en-GB"/>
          </a:p>
        </p:txBody>
      </p:sp>
      <p:sp>
        <p:nvSpPr>
          <p:cNvPr id="21" name="Text Placeholder 17">
            <a:extLst>
              <a:ext uri="{FF2B5EF4-FFF2-40B4-BE49-F238E27FC236}">
                <a16:creationId xmlns:a16="http://schemas.microsoft.com/office/drawing/2014/main" id="{3122AB62-6B56-3F3E-1CFE-217EE1D42B3E}"/>
              </a:ext>
            </a:extLst>
          </p:cNvPr>
          <p:cNvSpPr>
            <a:spLocks noGrp="1"/>
          </p:cNvSpPr>
          <p:nvPr>
            <p:ph type="body" sz="quarter" idx="18"/>
          </p:nvPr>
        </p:nvSpPr>
        <p:spPr>
          <a:xfrm>
            <a:off x="5838107" y="3142650"/>
            <a:ext cx="5741414" cy="184666"/>
          </a:xfrm>
        </p:spPr>
        <p:txBody>
          <a:bodyPr/>
          <a:lstStyle>
            <a:lvl1pPr>
              <a:spcBef>
                <a:spcPts val="0"/>
              </a:spcBef>
              <a:defRPr sz="1200"/>
            </a:lvl1pPr>
            <a:lvl2pPr marL="9525" indent="0">
              <a:spcBef>
                <a:spcPts val="0"/>
              </a:spcBef>
              <a:buNone/>
              <a:defRPr sz="1000"/>
            </a:lvl2pPr>
            <a:lvl3pPr>
              <a:spcBef>
                <a:spcPts val="0"/>
              </a:spcBef>
              <a:defRPr sz="1000"/>
            </a:lvl3pPr>
            <a:lvl4pPr>
              <a:spcBef>
                <a:spcPts val="0"/>
              </a:spcBef>
              <a:defRPr sz="1000"/>
            </a:lvl4pPr>
            <a:lvl5pPr>
              <a:spcBef>
                <a:spcPts val="0"/>
              </a:spcBef>
              <a:defRPr sz="1000"/>
            </a:lvl5pPr>
          </a:lstStyle>
          <a:p>
            <a:pPr lvl="0"/>
            <a:r>
              <a:rPr lang="en-GB"/>
              <a:t>Click to edit Master text styles</a:t>
            </a:r>
          </a:p>
        </p:txBody>
      </p:sp>
      <p:sp>
        <p:nvSpPr>
          <p:cNvPr id="22" name="Text Placeholder 17">
            <a:extLst>
              <a:ext uri="{FF2B5EF4-FFF2-40B4-BE49-F238E27FC236}">
                <a16:creationId xmlns:a16="http://schemas.microsoft.com/office/drawing/2014/main" id="{9CD6253C-CD7D-01EA-70FE-57F4CECF0381}"/>
              </a:ext>
            </a:extLst>
          </p:cNvPr>
          <p:cNvSpPr>
            <a:spLocks noGrp="1"/>
          </p:cNvSpPr>
          <p:nvPr>
            <p:ph type="body" sz="quarter" idx="20"/>
          </p:nvPr>
        </p:nvSpPr>
        <p:spPr>
          <a:xfrm>
            <a:off x="5838106" y="6262107"/>
            <a:ext cx="5741415" cy="184666"/>
          </a:xfrm>
        </p:spPr>
        <p:txBody>
          <a:bodyPr/>
          <a:lstStyle>
            <a:lvl1pPr algn="l">
              <a:spcBef>
                <a:spcPts val="0"/>
              </a:spcBef>
              <a:defRPr sz="1200"/>
            </a:lvl1pPr>
            <a:lvl2pPr marL="9525" indent="0">
              <a:spcBef>
                <a:spcPts val="0"/>
              </a:spcBef>
              <a:buNone/>
              <a:defRPr sz="1000"/>
            </a:lvl2pPr>
            <a:lvl3pPr>
              <a:spcBef>
                <a:spcPts val="0"/>
              </a:spcBef>
              <a:defRPr sz="1000"/>
            </a:lvl3pPr>
            <a:lvl4pPr>
              <a:spcBef>
                <a:spcPts val="0"/>
              </a:spcBef>
              <a:defRPr sz="1000"/>
            </a:lvl4pPr>
            <a:lvl5pPr>
              <a:spcBef>
                <a:spcPts val="0"/>
              </a:spcBef>
              <a:defRPr sz="1000"/>
            </a:lvl5pPr>
          </a:lstStyle>
          <a:p>
            <a:pPr lvl="0"/>
            <a:r>
              <a:rPr lang="en-GB"/>
              <a:t>Click to edit Master text styles</a:t>
            </a:r>
          </a:p>
        </p:txBody>
      </p:sp>
      <p:sp>
        <p:nvSpPr>
          <p:cNvPr id="23" name="Text Placeholder 8">
            <a:extLst>
              <a:ext uri="{FF2B5EF4-FFF2-40B4-BE49-F238E27FC236}">
                <a16:creationId xmlns:a16="http://schemas.microsoft.com/office/drawing/2014/main" id="{E2CC8DC6-9469-0148-F94E-0D3EED436FC4}"/>
              </a:ext>
            </a:extLst>
          </p:cNvPr>
          <p:cNvSpPr>
            <a:spLocks noGrp="1"/>
          </p:cNvSpPr>
          <p:nvPr>
            <p:ph type="body" sz="quarter" idx="14"/>
          </p:nvPr>
        </p:nvSpPr>
        <p:spPr>
          <a:xfrm>
            <a:off x="479425" y="1752600"/>
            <a:ext cx="4372870" cy="2339102"/>
          </a:xfrm>
        </p:spPr>
        <p:txBody>
          <a:bodyPr/>
          <a:lstStyle>
            <a:lvl1pPr>
              <a:defRPr>
                <a:solidFill>
                  <a:schemeClr val="bg1"/>
                </a:solidFill>
              </a:defRPr>
            </a:lvl1pPr>
            <a:lvl2pPr>
              <a:buClr>
                <a:schemeClr val="tx1"/>
              </a:buClr>
              <a:defRPr>
                <a:solidFill>
                  <a:schemeClr val="bg1"/>
                </a:solidFill>
              </a:defRPr>
            </a:lvl2pPr>
            <a:lvl3pPr>
              <a:buClr>
                <a:schemeClr val="tx1"/>
              </a:buClr>
              <a:defRPr>
                <a:solidFill>
                  <a:schemeClr val="bg1"/>
                </a:solidFill>
              </a:defRPr>
            </a:lvl3pPr>
            <a:lvl4pPr>
              <a:defRPr>
                <a:solidFill>
                  <a:schemeClr val="tx1"/>
                </a:solidFill>
              </a:defRPr>
            </a:lvl4pPr>
            <a:lvl5pPr>
              <a:defRPr>
                <a:solidFill>
                  <a:schemeClr val="bg1"/>
                </a:solidFill>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Tree>
    <p:extLst>
      <p:ext uri="{BB962C8B-B14F-4D97-AF65-F5344CB8AC3E}">
        <p14:creationId xmlns:p14="http://schemas.microsoft.com/office/powerpoint/2010/main" val="16972119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Story + 3 Pic">
    <p:bg>
      <p:bgPr>
        <a:solidFill>
          <a:schemeClr val="accent4"/>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2877331F-35F8-B7B4-FFEC-3B88AFCF4145}"/>
              </a:ext>
            </a:extLst>
          </p:cNvPr>
          <p:cNvSpPr/>
          <p:nvPr userDrawn="1"/>
        </p:nvSpPr>
        <p:spPr>
          <a:xfrm>
            <a:off x="0" y="0"/>
            <a:ext cx="5265019" cy="6858000"/>
          </a:xfrm>
          <a:prstGeom prst="rect">
            <a:avLst/>
          </a:prstGeom>
          <a:solidFill>
            <a:schemeClr val="accent1"/>
          </a:solidFill>
          <a:ln w="25400">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spcBef>
                <a:spcPts val="600"/>
              </a:spcBef>
            </a:pPr>
            <a:endParaRPr lang="en-GB" sz="1600" err="1">
              <a:solidFill>
                <a:schemeClr val="tx1"/>
              </a:solidFill>
              <a:latin typeface="+mj-lt"/>
            </a:endParaRPr>
          </a:p>
        </p:txBody>
      </p:sp>
      <p:sp>
        <p:nvSpPr>
          <p:cNvPr id="6" name="Slide Number Placeholder 5">
            <a:extLst>
              <a:ext uri="{FF2B5EF4-FFF2-40B4-BE49-F238E27FC236}">
                <a16:creationId xmlns:a16="http://schemas.microsoft.com/office/drawing/2014/main" id="{DBE2833B-0AB2-444E-9927-8091D694BC1F}"/>
              </a:ext>
            </a:extLst>
          </p:cNvPr>
          <p:cNvSpPr>
            <a:spLocks noGrp="1"/>
          </p:cNvSpPr>
          <p:nvPr>
            <p:ph type="sldNum" sz="quarter" idx="12"/>
          </p:nvPr>
        </p:nvSpPr>
        <p:spPr>
          <a:solidFill>
            <a:schemeClr val="accent1"/>
          </a:solidFill>
          <a:effectLst/>
        </p:spPr>
        <p:txBody>
          <a:bodyPr/>
          <a:lstStyle>
            <a:lvl1pPr>
              <a:defRPr b="1">
                <a:solidFill>
                  <a:schemeClr val="tx1"/>
                </a:solidFill>
              </a:defRPr>
            </a:lvl1pPr>
          </a:lstStyle>
          <a:p>
            <a:fld id="{B700715A-75CD-0942-A2C0-E097070BAE3D}" type="slidenum">
              <a:rPr lang="en-US" smtClean="0"/>
              <a:pPr/>
              <a:t>‹#›</a:t>
            </a:fld>
            <a:endParaRPr lang="en-US"/>
          </a:p>
        </p:txBody>
      </p:sp>
      <p:sp>
        <p:nvSpPr>
          <p:cNvPr id="4" name="Footer Placeholder 3">
            <a:extLst>
              <a:ext uri="{FF2B5EF4-FFF2-40B4-BE49-F238E27FC236}">
                <a16:creationId xmlns:a16="http://schemas.microsoft.com/office/drawing/2014/main" id="{62A49268-B3DD-744D-FB29-2F44BF0F1B0D}"/>
              </a:ext>
            </a:extLst>
          </p:cNvPr>
          <p:cNvSpPr>
            <a:spLocks noGrp="1"/>
          </p:cNvSpPr>
          <p:nvPr>
            <p:ph type="ftr" sz="quarter" idx="13"/>
          </p:nvPr>
        </p:nvSpPr>
        <p:spPr/>
        <p:txBody>
          <a:bodyPr/>
          <a:lstStyle>
            <a:lvl1pPr>
              <a:defRPr>
                <a:solidFill>
                  <a:schemeClr val="tx1"/>
                </a:solidFill>
              </a:defRPr>
            </a:lvl1pPr>
          </a:lstStyle>
          <a:p>
            <a:r>
              <a:rPr lang="en-US"/>
              <a:t>INSERT FOOTER HERE</a:t>
            </a:r>
          </a:p>
        </p:txBody>
      </p:sp>
      <p:sp>
        <p:nvSpPr>
          <p:cNvPr id="5" name="Title 4">
            <a:extLst>
              <a:ext uri="{FF2B5EF4-FFF2-40B4-BE49-F238E27FC236}">
                <a16:creationId xmlns:a16="http://schemas.microsoft.com/office/drawing/2014/main" id="{DFA1EA8F-4FA0-41A8-D405-F50720A3455B}"/>
              </a:ext>
            </a:extLst>
          </p:cNvPr>
          <p:cNvSpPr>
            <a:spLocks noGrp="1"/>
          </p:cNvSpPr>
          <p:nvPr>
            <p:ph type="title" hasCustomPrompt="1"/>
          </p:nvPr>
        </p:nvSpPr>
        <p:spPr>
          <a:xfrm>
            <a:off x="479426" y="488466"/>
            <a:ext cx="4404475" cy="651222"/>
          </a:xfrm>
        </p:spPr>
        <p:txBody>
          <a:bodyPr/>
          <a:lstStyle/>
          <a:p>
            <a:r>
              <a:rPr lang="en-GB"/>
              <a:t>Title here</a:t>
            </a:r>
          </a:p>
        </p:txBody>
      </p:sp>
      <p:sp>
        <p:nvSpPr>
          <p:cNvPr id="9" name="Text Placeholder 8">
            <a:extLst>
              <a:ext uri="{FF2B5EF4-FFF2-40B4-BE49-F238E27FC236}">
                <a16:creationId xmlns:a16="http://schemas.microsoft.com/office/drawing/2014/main" id="{C27197AE-58F7-D06B-5ADC-050C93891DDF}"/>
              </a:ext>
            </a:extLst>
          </p:cNvPr>
          <p:cNvSpPr>
            <a:spLocks noGrp="1"/>
          </p:cNvSpPr>
          <p:nvPr>
            <p:ph type="body" sz="quarter" idx="14"/>
          </p:nvPr>
        </p:nvSpPr>
        <p:spPr>
          <a:xfrm>
            <a:off x="479425" y="1752600"/>
            <a:ext cx="4372870" cy="2339102"/>
          </a:xfrm>
        </p:spPr>
        <p:txBody>
          <a:bodyPr/>
          <a:lstStyle>
            <a:lvl1pPr>
              <a:defRPr>
                <a:solidFill>
                  <a:schemeClr val="bg1"/>
                </a:solidFill>
              </a:defRPr>
            </a:lvl1pPr>
            <a:lvl2pPr>
              <a:buClr>
                <a:schemeClr val="tx1"/>
              </a:buClr>
              <a:defRPr>
                <a:solidFill>
                  <a:schemeClr val="bg1"/>
                </a:solidFill>
              </a:defRPr>
            </a:lvl2pPr>
            <a:lvl3pPr>
              <a:buClr>
                <a:schemeClr val="tx1"/>
              </a:buClr>
              <a:defRPr>
                <a:solidFill>
                  <a:schemeClr val="bg1"/>
                </a:solidFill>
              </a:defRPr>
            </a:lvl3pPr>
            <a:lvl4pPr>
              <a:defRPr>
                <a:solidFill>
                  <a:schemeClr val="tx1"/>
                </a:solidFill>
              </a:defRPr>
            </a:lvl4pPr>
            <a:lvl5pPr>
              <a:defRPr>
                <a:solidFill>
                  <a:schemeClr val="bg1"/>
                </a:solidFill>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13" name="Picture Placeholder 12">
            <a:extLst>
              <a:ext uri="{FF2B5EF4-FFF2-40B4-BE49-F238E27FC236}">
                <a16:creationId xmlns:a16="http://schemas.microsoft.com/office/drawing/2014/main" id="{2FABA22B-4693-9376-62E5-8F0DC639D3EF}"/>
              </a:ext>
            </a:extLst>
          </p:cNvPr>
          <p:cNvSpPr>
            <a:spLocks noGrp="1"/>
          </p:cNvSpPr>
          <p:nvPr>
            <p:ph type="pic" sz="quarter" idx="15"/>
          </p:nvPr>
        </p:nvSpPr>
        <p:spPr>
          <a:xfrm>
            <a:off x="5838107" y="621687"/>
            <a:ext cx="2506676" cy="2379834"/>
          </a:xfrm>
          <a:prstGeom prst="roundRect">
            <a:avLst>
              <a:gd name="adj" fmla="val 4989"/>
            </a:avLst>
          </a:prstGeom>
          <a:solidFill>
            <a:schemeClr val="tx1"/>
          </a:solidFill>
          <a:effectLst>
            <a:outerShdw dist="127000" dir="2700000" algn="tl" rotWithShape="0">
              <a:schemeClr val="accent3"/>
            </a:outerShdw>
          </a:effectLst>
        </p:spPr>
        <p:txBody>
          <a:bodyPr wrap="square">
            <a:noAutofit/>
          </a:bodyPr>
          <a:lstStyle/>
          <a:p>
            <a:endParaRPr lang="en-GB"/>
          </a:p>
        </p:txBody>
      </p:sp>
      <p:sp>
        <p:nvSpPr>
          <p:cNvPr id="15" name="Picture Placeholder 14">
            <a:extLst>
              <a:ext uri="{FF2B5EF4-FFF2-40B4-BE49-F238E27FC236}">
                <a16:creationId xmlns:a16="http://schemas.microsoft.com/office/drawing/2014/main" id="{1C452F40-8CA2-214F-D98A-3F81F9064FE3}"/>
              </a:ext>
            </a:extLst>
          </p:cNvPr>
          <p:cNvSpPr>
            <a:spLocks noGrp="1"/>
          </p:cNvSpPr>
          <p:nvPr>
            <p:ph type="pic" sz="quarter" idx="16"/>
          </p:nvPr>
        </p:nvSpPr>
        <p:spPr>
          <a:xfrm>
            <a:off x="8740588" y="629373"/>
            <a:ext cx="2807329" cy="2379834"/>
          </a:xfrm>
          <a:prstGeom prst="roundRect">
            <a:avLst>
              <a:gd name="adj" fmla="val 4613"/>
            </a:avLst>
          </a:prstGeom>
          <a:solidFill>
            <a:schemeClr val="tx1"/>
          </a:solidFill>
          <a:effectLst>
            <a:outerShdw dist="127000" dir="2700000" algn="tl" rotWithShape="0">
              <a:schemeClr val="accent3"/>
            </a:outerShdw>
          </a:effectLst>
        </p:spPr>
        <p:txBody>
          <a:bodyPr wrap="square">
            <a:noAutofit/>
          </a:bodyPr>
          <a:lstStyle/>
          <a:p>
            <a:endParaRPr lang="en-GB"/>
          </a:p>
        </p:txBody>
      </p:sp>
      <p:sp>
        <p:nvSpPr>
          <p:cNvPr id="16" name="Picture Placeholder 15">
            <a:extLst>
              <a:ext uri="{FF2B5EF4-FFF2-40B4-BE49-F238E27FC236}">
                <a16:creationId xmlns:a16="http://schemas.microsoft.com/office/drawing/2014/main" id="{0ABFB129-50C8-DF8C-073B-ECF03A7A7D60}"/>
              </a:ext>
            </a:extLst>
          </p:cNvPr>
          <p:cNvSpPr>
            <a:spLocks noGrp="1"/>
          </p:cNvSpPr>
          <p:nvPr>
            <p:ph type="pic" sz="quarter" idx="17"/>
          </p:nvPr>
        </p:nvSpPr>
        <p:spPr>
          <a:xfrm>
            <a:off x="5838107" y="3657160"/>
            <a:ext cx="5709809" cy="2473479"/>
          </a:xfrm>
          <a:prstGeom prst="roundRect">
            <a:avLst>
              <a:gd name="adj" fmla="val 5432"/>
            </a:avLst>
          </a:prstGeom>
          <a:solidFill>
            <a:schemeClr val="tx1"/>
          </a:solidFill>
          <a:effectLst>
            <a:outerShdw dist="127000" dir="2700000" algn="tl" rotWithShape="0">
              <a:schemeClr val="accent3"/>
            </a:outerShdw>
          </a:effectLst>
        </p:spPr>
        <p:txBody>
          <a:bodyPr wrap="square">
            <a:noAutofit/>
          </a:bodyPr>
          <a:lstStyle/>
          <a:p>
            <a:endParaRPr lang="en-GB"/>
          </a:p>
        </p:txBody>
      </p:sp>
      <p:sp>
        <p:nvSpPr>
          <p:cNvPr id="18" name="Text Placeholder 17">
            <a:extLst>
              <a:ext uri="{FF2B5EF4-FFF2-40B4-BE49-F238E27FC236}">
                <a16:creationId xmlns:a16="http://schemas.microsoft.com/office/drawing/2014/main" id="{79218023-F8BB-BB7C-162F-7BED404FECBB}"/>
              </a:ext>
            </a:extLst>
          </p:cNvPr>
          <p:cNvSpPr>
            <a:spLocks noGrp="1"/>
          </p:cNvSpPr>
          <p:nvPr>
            <p:ph type="body" sz="quarter" idx="18"/>
          </p:nvPr>
        </p:nvSpPr>
        <p:spPr>
          <a:xfrm>
            <a:off x="5838107" y="3142650"/>
            <a:ext cx="2616200" cy="184666"/>
          </a:xfrm>
        </p:spPr>
        <p:txBody>
          <a:bodyPr/>
          <a:lstStyle>
            <a:lvl1pPr>
              <a:spcBef>
                <a:spcPts val="0"/>
              </a:spcBef>
              <a:defRPr sz="1200"/>
            </a:lvl1pPr>
            <a:lvl2pPr marL="9525" indent="0">
              <a:spcBef>
                <a:spcPts val="0"/>
              </a:spcBef>
              <a:buNone/>
              <a:defRPr sz="1000"/>
            </a:lvl2pPr>
            <a:lvl3pPr>
              <a:spcBef>
                <a:spcPts val="0"/>
              </a:spcBef>
              <a:defRPr sz="1000"/>
            </a:lvl3pPr>
            <a:lvl4pPr>
              <a:spcBef>
                <a:spcPts val="0"/>
              </a:spcBef>
              <a:defRPr sz="1000"/>
            </a:lvl4pPr>
            <a:lvl5pPr>
              <a:spcBef>
                <a:spcPts val="0"/>
              </a:spcBef>
              <a:defRPr sz="1000"/>
            </a:lvl5pPr>
          </a:lstStyle>
          <a:p>
            <a:pPr lvl="0"/>
            <a:r>
              <a:rPr lang="en-GB"/>
              <a:t>Click to edit Master text styles</a:t>
            </a:r>
          </a:p>
        </p:txBody>
      </p:sp>
      <p:sp>
        <p:nvSpPr>
          <p:cNvPr id="19" name="Text Placeholder 17">
            <a:extLst>
              <a:ext uri="{FF2B5EF4-FFF2-40B4-BE49-F238E27FC236}">
                <a16:creationId xmlns:a16="http://schemas.microsoft.com/office/drawing/2014/main" id="{48120D07-035C-4FCA-BCF4-05776032BFE5}"/>
              </a:ext>
            </a:extLst>
          </p:cNvPr>
          <p:cNvSpPr>
            <a:spLocks noGrp="1"/>
          </p:cNvSpPr>
          <p:nvPr>
            <p:ph type="body" sz="quarter" idx="19"/>
          </p:nvPr>
        </p:nvSpPr>
        <p:spPr>
          <a:xfrm>
            <a:off x="8740588" y="3142650"/>
            <a:ext cx="2971987" cy="184666"/>
          </a:xfrm>
        </p:spPr>
        <p:txBody>
          <a:bodyPr/>
          <a:lstStyle>
            <a:lvl1pPr>
              <a:spcBef>
                <a:spcPts val="0"/>
              </a:spcBef>
              <a:defRPr sz="1200"/>
            </a:lvl1pPr>
            <a:lvl2pPr marL="9525" indent="0">
              <a:spcBef>
                <a:spcPts val="0"/>
              </a:spcBef>
              <a:buNone/>
              <a:defRPr sz="1000"/>
            </a:lvl2pPr>
            <a:lvl3pPr>
              <a:spcBef>
                <a:spcPts val="0"/>
              </a:spcBef>
              <a:defRPr sz="1000"/>
            </a:lvl3pPr>
            <a:lvl4pPr>
              <a:spcBef>
                <a:spcPts val="0"/>
              </a:spcBef>
              <a:defRPr sz="1000"/>
            </a:lvl4pPr>
            <a:lvl5pPr>
              <a:spcBef>
                <a:spcPts val="0"/>
              </a:spcBef>
              <a:defRPr sz="1000"/>
            </a:lvl5pPr>
          </a:lstStyle>
          <a:p>
            <a:pPr lvl="0"/>
            <a:r>
              <a:rPr lang="en-GB"/>
              <a:t>Click to edit Master text styles</a:t>
            </a:r>
          </a:p>
        </p:txBody>
      </p:sp>
      <p:sp>
        <p:nvSpPr>
          <p:cNvPr id="20" name="Text Placeholder 17">
            <a:extLst>
              <a:ext uri="{FF2B5EF4-FFF2-40B4-BE49-F238E27FC236}">
                <a16:creationId xmlns:a16="http://schemas.microsoft.com/office/drawing/2014/main" id="{13181C11-A948-EAF0-5129-08272FEA7A10}"/>
              </a:ext>
            </a:extLst>
          </p:cNvPr>
          <p:cNvSpPr>
            <a:spLocks noGrp="1"/>
          </p:cNvSpPr>
          <p:nvPr>
            <p:ph type="body" sz="quarter" idx="20"/>
          </p:nvPr>
        </p:nvSpPr>
        <p:spPr>
          <a:xfrm>
            <a:off x="5838106" y="6262107"/>
            <a:ext cx="5741415" cy="184666"/>
          </a:xfrm>
        </p:spPr>
        <p:txBody>
          <a:bodyPr/>
          <a:lstStyle>
            <a:lvl1pPr algn="l">
              <a:spcBef>
                <a:spcPts val="0"/>
              </a:spcBef>
              <a:defRPr sz="1200"/>
            </a:lvl1pPr>
            <a:lvl2pPr marL="9525" indent="0">
              <a:spcBef>
                <a:spcPts val="0"/>
              </a:spcBef>
              <a:buNone/>
              <a:defRPr sz="1000"/>
            </a:lvl2pPr>
            <a:lvl3pPr>
              <a:spcBef>
                <a:spcPts val="0"/>
              </a:spcBef>
              <a:defRPr sz="1000"/>
            </a:lvl3pPr>
            <a:lvl4pPr>
              <a:spcBef>
                <a:spcPts val="0"/>
              </a:spcBef>
              <a:defRPr sz="1000"/>
            </a:lvl4pPr>
            <a:lvl5pPr>
              <a:spcBef>
                <a:spcPts val="0"/>
              </a:spcBef>
              <a:defRPr sz="1000"/>
            </a:lvl5pPr>
          </a:lstStyle>
          <a:p>
            <a:pPr lvl="0"/>
            <a:r>
              <a:rPr lang="en-GB"/>
              <a:t>Click to edit Master text styles</a:t>
            </a:r>
          </a:p>
        </p:txBody>
      </p:sp>
    </p:spTree>
    <p:extLst>
      <p:ext uri="{BB962C8B-B14F-4D97-AF65-F5344CB8AC3E}">
        <p14:creationId xmlns:p14="http://schemas.microsoft.com/office/powerpoint/2010/main" val="253440282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Video Story">
    <p:bg>
      <p:bgPr>
        <a:solidFill>
          <a:schemeClr val="accent4"/>
        </a:solid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195B0381-4176-2566-2777-E6D60206A8BC}"/>
              </a:ext>
            </a:extLst>
          </p:cNvPr>
          <p:cNvSpPr/>
          <p:nvPr userDrawn="1"/>
        </p:nvSpPr>
        <p:spPr>
          <a:xfrm>
            <a:off x="6410425" y="0"/>
            <a:ext cx="5781575" cy="6858000"/>
          </a:xfrm>
          <a:prstGeom prst="rect">
            <a:avLst/>
          </a:prstGeom>
          <a:solidFill>
            <a:schemeClr val="accent1"/>
          </a:solidFill>
          <a:ln w="25400">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spcBef>
                <a:spcPts val="600"/>
              </a:spcBef>
            </a:pPr>
            <a:endParaRPr lang="en-GB" sz="1600" err="1">
              <a:solidFill>
                <a:schemeClr val="tx1"/>
              </a:solidFill>
              <a:latin typeface="+mj-lt"/>
            </a:endParaRPr>
          </a:p>
        </p:txBody>
      </p:sp>
      <p:sp>
        <p:nvSpPr>
          <p:cNvPr id="6" name="Slide Number Placeholder 5">
            <a:extLst>
              <a:ext uri="{FF2B5EF4-FFF2-40B4-BE49-F238E27FC236}">
                <a16:creationId xmlns:a16="http://schemas.microsoft.com/office/drawing/2014/main" id="{DBE2833B-0AB2-444E-9927-8091D694BC1F}"/>
              </a:ext>
            </a:extLst>
          </p:cNvPr>
          <p:cNvSpPr>
            <a:spLocks noGrp="1"/>
          </p:cNvSpPr>
          <p:nvPr>
            <p:ph type="sldNum" sz="quarter" idx="12"/>
          </p:nvPr>
        </p:nvSpPr>
        <p:spPr>
          <a:solidFill>
            <a:schemeClr val="bg1"/>
          </a:solidFill>
          <a:effectLst/>
        </p:spPr>
        <p:txBody>
          <a:bodyPr/>
          <a:lstStyle>
            <a:lvl1pPr>
              <a:defRPr b="1">
                <a:solidFill>
                  <a:schemeClr val="tx1"/>
                </a:solidFill>
              </a:defRPr>
            </a:lvl1pPr>
          </a:lstStyle>
          <a:p>
            <a:fld id="{B700715A-75CD-0942-A2C0-E097070BAE3D}" type="slidenum">
              <a:rPr lang="en-US" smtClean="0"/>
              <a:pPr/>
              <a:t>‹#›</a:t>
            </a:fld>
            <a:endParaRPr lang="en-US"/>
          </a:p>
        </p:txBody>
      </p:sp>
      <p:sp>
        <p:nvSpPr>
          <p:cNvPr id="4" name="Footer Placeholder 3">
            <a:extLst>
              <a:ext uri="{FF2B5EF4-FFF2-40B4-BE49-F238E27FC236}">
                <a16:creationId xmlns:a16="http://schemas.microsoft.com/office/drawing/2014/main" id="{62A49268-B3DD-744D-FB29-2F44BF0F1B0D}"/>
              </a:ext>
            </a:extLst>
          </p:cNvPr>
          <p:cNvSpPr>
            <a:spLocks noGrp="1"/>
          </p:cNvSpPr>
          <p:nvPr>
            <p:ph type="ftr" sz="quarter" idx="13"/>
          </p:nvPr>
        </p:nvSpPr>
        <p:spPr/>
        <p:txBody>
          <a:bodyPr/>
          <a:lstStyle>
            <a:lvl1pPr>
              <a:defRPr>
                <a:solidFill>
                  <a:schemeClr val="tx1"/>
                </a:solidFill>
              </a:defRPr>
            </a:lvl1pPr>
          </a:lstStyle>
          <a:p>
            <a:r>
              <a:rPr lang="en-US"/>
              <a:t>INSERT FOOTER HERE</a:t>
            </a:r>
          </a:p>
        </p:txBody>
      </p:sp>
      <p:sp>
        <p:nvSpPr>
          <p:cNvPr id="5" name="Title 4">
            <a:extLst>
              <a:ext uri="{FF2B5EF4-FFF2-40B4-BE49-F238E27FC236}">
                <a16:creationId xmlns:a16="http://schemas.microsoft.com/office/drawing/2014/main" id="{DFA1EA8F-4FA0-41A8-D405-F50720A3455B}"/>
              </a:ext>
            </a:extLst>
          </p:cNvPr>
          <p:cNvSpPr>
            <a:spLocks noGrp="1"/>
          </p:cNvSpPr>
          <p:nvPr>
            <p:ph type="title" hasCustomPrompt="1"/>
          </p:nvPr>
        </p:nvSpPr>
        <p:spPr>
          <a:xfrm>
            <a:off x="479425" y="496779"/>
            <a:ext cx="5616575" cy="651222"/>
          </a:xfrm>
        </p:spPr>
        <p:txBody>
          <a:bodyPr/>
          <a:lstStyle/>
          <a:p>
            <a:r>
              <a:rPr lang="en-GB"/>
              <a:t>Title here</a:t>
            </a:r>
          </a:p>
        </p:txBody>
      </p:sp>
      <p:sp>
        <p:nvSpPr>
          <p:cNvPr id="16" name="Media Placeholder 15">
            <a:extLst>
              <a:ext uri="{FF2B5EF4-FFF2-40B4-BE49-F238E27FC236}">
                <a16:creationId xmlns:a16="http://schemas.microsoft.com/office/drawing/2014/main" id="{30A5DA5D-6920-379D-A315-09BBB9F6A075}"/>
              </a:ext>
            </a:extLst>
          </p:cNvPr>
          <p:cNvSpPr>
            <a:spLocks noGrp="1"/>
          </p:cNvSpPr>
          <p:nvPr>
            <p:ph type="media" sz="quarter" idx="15"/>
          </p:nvPr>
        </p:nvSpPr>
        <p:spPr>
          <a:xfrm>
            <a:off x="479425" y="1752598"/>
            <a:ext cx="6495457" cy="3653695"/>
          </a:xfrm>
          <a:prstGeom prst="roundRect">
            <a:avLst>
              <a:gd name="adj" fmla="val 4493"/>
            </a:avLst>
          </a:prstGeom>
          <a:solidFill>
            <a:schemeClr val="tx1"/>
          </a:solidFill>
          <a:effectLst>
            <a:outerShdw dist="127000" dir="2700000" algn="tl" rotWithShape="0">
              <a:schemeClr val="accent3"/>
            </a:outerShdw>
          </a:effectLst>
        </p:spPr>
        <p:txBody>
          <a:bodyPr>
            <a:noAutofit/>
          </a:bodyPr>
          <a:lstStyle/>
          <a:p>
            <a:endParaRPr lang="en-GB"/>
          </a:p>
        </p:txBody>
      </p:sp>
      <p:sp>
        <p:nvSpPr>
          <p:cNvPr id="3" name="Text Placeholder 8">
            <a:extLst>
              <a:ext uri="{FF2B5EF4-FFF2-40B4-BE49-F238E27FC236}">
                <a16:creationId xmlns:a16="http://schemas.microsoft.com/office/drawing/2014/main" id="{119685AD-F63C-BFB5-C824-796EC9FE8E8A}"/>
              </a:ext>
            </a:extLst>
          </p:cNvPr>
          <p:cNvSpPr>
            <a:spLocks noGrp="1"/>
          </p:cNvSpPr>
          <p:nvPr>
            <p:ph type="body" sz="quarter" idx="14"/>
          </p:nvPr>
        </p:nvSpPr>
        <p:spPr>
          <a:xfrm>
            <a:off x="7465705" y="1752600"/>
            <a:ext cx="4372870" cy="2339102"/>
          </a:xfrm>
        </p:spPr>
        <p:txBody>
          <a:bodyPr/>
          <a:lstStyle>
            <a:lvl1pPr>
              <a:defRPr>
                <a:solidFill>
                  <a:schemeClr val="bg1"/>
                </a:solidFill>
              </a:defRPr>
            </a:lvl1pPr>
            <a:lvl2pPr>
              <a:buClr>
                <a:schemeClr val="tx1"/>
              </a:buClr>
              <a:defRPr>
                <a:solidFill>
                  <a:schemeClr val="bg1"/>
                </a:solidFill>
              </a:defRPr>
            </a:lvl2pPr>
            <a:lvl3pPr>
              <a:buClr>
                <a:schemeClr val="tx1"/>
              </a:buClr>
              <a:defRPr>
                <a:solidFill>
                  <a:schemeClr val="bg1"/>
                </a:solidFill>
              </a:defRPr>
            </a:lvl3pPr>
            <a:lvl4pPr>
              <a:defRPr>
                <a:solidFill>
                  <a:schemeClr val="tx1"/>
                </a:solidFill>
              </a:defRPr>
            </a:lvl4pPr>
            <a:lvl5pPr>
              <a:defRPr>
                <a:solidFill>
                  <a:schemeClr val="bg1"/>
                </a:solidFill>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Tree>
    <p:extLst>
      <p:ext uri="{BB962C8B-B14F-4D97-AF65-F5344CB8AC3E}">
        <p14:creationId xmlns:p14="http://schemas.microsoft.com/office/powerpoint/2010/main" val="24911503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3" Type="http://schemas.openxmlformats.org/officeDocument/2006/relationships/theme" Target="../theme/theme2.xml"/><Relationship Id="rId2" Type="http://schemas.openxmlformats.org/officeDocument/2006/relationships/slideLayout" Target="../slideLayouts/slideLayout17.xml"/><Relationship Id="rId1" Type="http://schemas.openxmlformats.org/officeDocument/2006/relationships/slideLayout" Target="../slideLayouts/slideLayout1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4"/>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51C607E1-5540-6D45-9AA5-135D5E848CD1}"/>
              </a:ext>
            </a:extLst>
          </p:cNvPr>
          <p:cNvSpPr>
            <a:spLocks noGrp="1"/>
          </p:cNvSpPr>
          <p:nvPr>
            <p:ph type="title"/>
          </p:nvPr>
        </p:nvSpPr>
        <p:spPr>
          <a:xfrm>
            <a:off x="479426" y="488466"/>
            <a:ext cx="5994526" cy="651222"/>
          </a:xfrm>
          <a:prstGeom prst="roundRect">
            <a:avLst>
              <a:gd name="adj" fmla="val 13859"/>
            </a:avLst>
          </a:prstGeom>
          <a:solidFill>
            <a:schemeClr val="bg1"/>
          </a:solidFill>
          <a:ln w="25400">
            <a:solidFill>
              <a:schemeClr val="tx1"/>
            </a:solidFill>
          </a:ln>
          <a:effectLst>
            <a:outerShdw dist="127000" dir="2700000" algn="tl" rotWithShape="0">
              <a:schemeClr val="accent1"/>
            </a:outerShdw>
          </a:effectLst>
        </p:spPr>
        <p:txBody>
          <a:bodyPr vert="horz" wrap="square" lIns="108000" tIns="72000" rIns="72000" bIns="72000" rtlCol="0" anchor="ctr">
            <a:spAutoFit/>
          </a:bodyPr>
          <a:lstStyle/>
          <a:p>
            <a:r>
              <a:rPr lang="en-GB"/>
              <a:t>Click to edit master title style</a:t>
            </a:r>
            <a:endParaRPr lang="en-US"/>
          </a:p>
        </p:txBody>
      </p:sp>
      <p:sp>
        <p:nvSpPr>
          <p:cNvPr id="3" name="Text Placeholder 2">
            <a:extLst>
              <a:ext uri="{FF2B5EF4-FFF2-40B4-BE49-F238E27FC236}">
                <a16:creationId xmlns:a16="http://schemas.microsoft.com/office/drawing/2014/main" id="{C54CDB94-56AD-ED4A-BFF0-D7CC46DDC46D}"/>
              </a:ext>
            </a:extLst>
          </p:cNvPr>
          <p:cNvSpPr>
            <a:spLocks noGrp="1"/>
          </p:cNvSpPr>
          <p:nvPr>
            <p:ph type="body" idx="1"/>
          </p:nvPr>
        </p:nvSpPr>
        <p:spPr>
          <a:xfrm>
            <a:off x="479427" y="1905506"/>
            <a:ext cx="11233148" cy="2339102"/>
          </a:xfrm>
          <a:prstGeom prst="rect">
            <a:avLst/>
          </a:prstGeom>
        </p:spPr>
        <p:txBody>
          <a:bodyPr vert="horz" wrap="square" lIns="0" tIns="0" rIns="0" bIns="0" rtlCol="0" anchor="t">
            <a:sp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Footer Placeholder 4">
            <a:extLst>
              <a:ext uri="{FF2B5EF4-FFF2-40B4-BE49-F238E27FC236}">
                <a16:creationId xmlns:a16="http://schemas.microsoft.com/office/drawing/2014/main" id="{EF5E81DA-B1C5-5049-A0FF-FF42FB6F5C6A}"/>
              </a:ext>
            </a:extLst>
          </p:cNvPr>
          <p:cNvSpPr>
            <a:spLocks noGrp="1"/>
          </p:cNvSpPr>
          <p:nvPr>
            <p:ph type="ftr" sz="quarter" idx="3"/>
          </p:nvPr>
        </p:nvSpPr>
        <p:spPr>
          <a:xfrm>
            <a:off x="8156448" y="6509489"/>
            <a:ext cx="3423074" cy="123111"/>
          </a:xfrm>
          <a:prstGeom prst="rect">
            <a:avLst/>
          </a:prstGeom>
        </p:spPr>
        <p:txBody>
          <a:bodyPr vert="horz" wrap="square" lIns="0" tIns="0" rIns="0" bIns="0" rtlCol="0" anchor="t">
            <a:spAutoFit/>
          </a:bodyPr>
          <a:lstStyle>
            <a:lvl1pPr algn="r">
              <a:lnSpc>
                <a:spcPct val="100000"/>
              </a:lnSpc>
              <a:defRPr sz="800" b="1" i="0" spc="0">
                <a:solidFill>
                  <a:schemeClr val="tx1"/>
                </a:solidFill>
                <a:latin typeface="+mj-lt"/>
              </a:defRPr>
            </a:lvl1pPr>
          </a:lstStyle>
          <a:p>
            <a:r>
              <a:rPr lang="en-US"/>
              <a:t>INSERT FOOTER HERE</a:t>
            </a:r>
          </a:p>
        </p:txBody>
      </p:sp>
      <p:sp>
        <p:nvSpPr>
          <p:cNvPr id="6" name="Slide Number Placeholder 5">
            <a:extLst>
              <a:ext uri="{FF2B5EF4-FFF2-40B4-BE49-F238E27FC236}">
                <a16:creationId xmlns:a16="http://schemas.microsoft.com/office/drawing/2014/main" id="{CA6130E8-0C2C-1541-B8AA-92D792A37F37}"/>
              </a:ext>
            </a:extLst>
          </p:cNvPr>
          <p:cNvSpPr>
            <a:spLocks noGrp="1" noChangeAspect="1"/>
          </p:cNvSpPr>
          <p:nvPr>
            <p:ph type="sldNum" sz="quarter" idx="4"/>
          </p:nvPr>
        </p:nvSpPr>
        <p:spPr>
          <a:xfrm>
            <a:off x="11712575" y="6445045"/>
            <a:ext cx="252000" cy="252000"/>
          </a:xfrm>
          <a:prstGeom prst="ellipse">
            <a:avLst/>
          </a:prstGeom>
          <a:solidFill>
            <a:schemeClr val="accent1"/>
          </a:solidFill>
          <a:effectLst/>
        </p:spPr>
        <p:txBody>
          <a:bodyPr vert="horz" wrap="square" lIns="0" tIns="0" rIns="0" bIns="0" rtlCol="0" anchor="ctr">
            <a:noAutofit/>
          </a:bodyPr>
          <a:lstStyle>
            <a:lvl1pPr algn="ctr">
              <a:lnSpc>
                <a:spcPct val="100000"/>
              </a:lnSpc>
              <a:defRPr sz="800" b="0" i="0">
                <a:solidFill>
                  <a:schemeClr val="bg1"/>
                </a:solidFill>
                <a:latin typeface="+mn-lt"/>
              </a:defRPr>
            </a:lvl1pPr>
          </a:lstStyle>
          <a:p>
            <a:fld id="{B700715A-75CD-0942-A2C0-E097070BAE3D}" type="slidenum">
              <a:rPr lang="en-US" smtClean="0"/>
              <a:pPr/>
              <a:t>‹#›</a:t>
            </a:fld>
            <a:endParaRPr lang="en-US"/>
          </a:p>
        </p:txBody>
      </p:sp>
    </p:spTree>
    <p:extLst>
      <p:ext uri="{BB962C8B-B14F-4D97-AF65-F5344CB8AC3E}">
        <p14:creationId xmlns:p14="http://schemas.microsoft.com/office/powerpoint/2010/main" val="3319144129"/>
      </p:ext>
    </p:extLst>
  </p:cSld>
  <p:clrMap bg1="lt1" tx1="dk1" bg2="lt2" tx2="dk2" accent1="accent1" accent2="accent2" accent3="accent3" accent4="accent4" accent5="accent5" accent6="accent6" hlink="hlink" folHlink="folHlink"/>
  <p:sldLayoutIdLst>
    <p:sldLayoutId id="2147483676" r:id="rId1"/>
    <p:sldLayoutId id="2147483697" r:id="rId2"/>
    <p:sldLayoutId id="2147483688" r:id="rId3"/>
    <p:sldLayoutId id="2147483679" r:id="rId4"/>
    <p:sldLayoutId id="2147483695" r:id="rId5"/>
    <p:sldLayoutId id="2147483702" r:id="rId6"/>
    <p:sldLayoutId id="2147483701" r:id="rId7"/>
    <p:sldLayoutId id="2147483690" r:id="rId8"/>
    <p:sldLayoutId id="2147483691" r:id="rId9"/>
    <p:sldLayoutId id="2147483692" r:id="rId10"/>
    <p:sldLayoutId id="2147483693" r:id="rId11"/>
    <p:sldLayoutId id="2147483694" r:id="rId12"/>
    <p:sldLayoutId id="2147483698" r:id="rId13"/>
    <p:sldLayoutId id="2147483700" r:id="rId14"/>
    <p:sldLayoutId id="2147483651" r:id="rId15"/>
  </p:sldLayoutIdLst>
  <p:hf hdr="0" ftr="0" dt="0"/>
  <p:txStyles>
    <p:titleStyle>
      <a:lvl1pPr algn="l" defTabSz="914400" rtl="0" eaLnBrk="1" latinLnBrk="0" hangingPunct="1">
        <a:lnSpc>
          <a:spcPct val="90000"/>
        </a:lnSpc>
        <a:spcBef>
          <a:spcPct val="0"/>
        </a:spcBef>
        <a:buNone/>
        <a:defRPr sz="3200" b="1" i="0" kern="1200" cap="none" baseline="0">
          <a:solidFill>
            <a:sysClr val="windowText" lastClr="000000"/>
          </a:solidFill>
          <a:latin typeface="+mj-lt"/>
          <a:ea typeface="+mj-ea"/>
          <a:cs typeface="Univers LT Pro 85 XBlack" panose="020B0603020202020204" pitchFamily="34" charset="77"/>
        </a:defRPr>
      </a:lvl1pPr>
    </p:titleStyle>
    <p:bodyStyle>
      <a:lvl1pPr marL="0" indent="0" algn="l" defTabSz="914400" rtl="0" eaLnBrk="1" latinLnBrk="0" hangingPunct="1">
        <a:lnSpc>
          <a:spcPct val="100000"/>
        </a:lnSpc>
        <a:spcBef>
          <a:spcPts val="1200"/>
        </a:spcBef>
        <a:buFont typeface="Arial" panose="020B0604020202020204" pitchFamily="34" charset="0"/>
        <a:buNone/>
        <a:defRPr sz="2000" b="0" i="0" kern="1200">
          <a:solidFill>
            <a:schemeClr val="tx1"/>
          </a:solidFill>
          <a:latin typeface="+mn-lt"/>
          <a:ea typeface="+mn-ea"/>
          <a:cs typeface="+mn-cs"/>
        </a:defRPr>
      </a:lvl1pPr>
      <a:lvl2pPr marL="271463" indent="-261938" algn="l" defTabSz="914400" rtl="0" eaLnBrk="1" latinLnBrk="0" hangingPunct="1">
        <a:lnSpc>
          <a:spcPct val="100000"/>
        </a:lnSpc>
        <a:spcBef>
          <a:spcPts val="1200"/>
        </a:spcBef>
        <a:buClr>
          <a:schemeClr val="accent1"/>
        </a:buClr>
        <a:buFont typeface="Arial" panose="020B0604020202020204" pitchFamily="34" charset="0"/>
        <a:buChar char="•"/>
        <a:tabLst/>
        <a:defRPr sz="2000" b="0" i="0" kern="1200">
          <a:solidFill>
            <a:schemeClr val="tx1"/>
          </a:solidFill>
          <a:latin typeface="+mn-lt"/>
          <a:ea typeface="+mn-ea"/>
          <a:cs typeface="+mn-cs"/>
        </a:defRPr>
      </a:lvl2pPr>
      <a:lvl3pPr marL="534988" indent="-263525" algn="l" defTabSz="914400" rtl="0" eaLnBrk="1" latinLnBrk="0" hangingPunct="1">
        <a:lnSpc>
          <a:spcPct val="100000"/>
        </a:lnSpc>
        <a:spcBef>
          <a:spcPts val="1200"/>
        </a:spcBef>
        <a:buClr>
          <a:schemeClr val="accent1"/>
        </a:buClr>
        <a:buFont typeface="System Font"/>
        <a:buChar char="–"/>
        <a:tabLst/>
        <a:defRPr sz="2000" b="0" i="0" kern="1200">
          <a:solidFill>
            <a:schemeClr val="tx1"/>
          </a:solidFill>
          <a:latin typeface="+mn-lt"/>
          <a:ea typeface="+mn-ea"/>
          <a:cs typeface="+mn-cs"/>
        </a:defRPr>
      </a:lvl3pPr>
      <a:lvl4pPr marL="9525" indent="0" algn="l" defTabSz="914400" rtl="0" eaLnBrk="1" latinLnBrk="0" hangingPunct="1">
        <a:lnSpc>
          <a:spcPct val="100000"/>
        </a:lnSpc>
        <a:spcBef>
          <a:spcPts val="2400"/>
        </a:spcBef>
        <a:buFont typeface="Arial" panose="020B0604020202020204" pitchFamily="34" charset="0"/>
        <a:buNone/>
        <a:tabLst/>
        <a:defRPr sz="2200" b="1" i="0" kern="1200" cap="none" baseline="0">
          <a:solidFill>
            <a:schemeClr val="accent1"/>
          </a:solidFill>
          <a:latin typeface="+mn-lt"/>
          <a:ea typeface="+mn-ea"/>
          <a:cs typeface="+mn-cs"/>
        </a:defRPr>
      </a:lvl4pPr>
      <a:lvl5pPr marL="0" indent="0" algn="l" defTabSz="914400" rtl="0" eaLnBrk="1" latinLnBrk="0" hangingPunct="1">
        <a:lnSpc>
          <a:spcPct val="100000"/>
        </a:lnSpc>
        <a:spcBef>
          <a:spcPts val="1200"/>
        </a:spcBef>
        <a:buFont typeface="Arial" panose="020B0604020202020204" pitchFamily="34" charset="0"/>
        <a:buNone/>
        <a:tabLst/>
        <a:defRPr sz="2000" b="0" i="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3861" userDrawn="1">
          <p15:clr>
            <a:srgbClr val="F26B43"/>
          </p15:clr>
        </p15:guide>
        <p15:guide id="2" pos="302" userDrawn="1">
          <p15:clr>
            <a:srgbClr val="F26B43"/>
          </p15:clr>
        </p15:guide>
        <p15:guide id="3" orient="horz" pos="459" userDrawn="1">
          <p15:clr>
            <a:srgbClr val="F26B43"/>
          </p15:clr>
        </p15:guide>
        <p15:guide id="4" pos="7378" userDrawn="1">
          <p15:clr>
            <a:srgbClr val="F26B43"/>
          </p15:clr>
        </p15:guide>
        <p15:guide id="5" orient="horz" pos="1865" userDrawn="1">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accent4"/>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51C607E1-5540-6D45-9AA5-135D5E848CD1}"/>
              </a:ext>
            </a:extLst>
          </p:cNvPr>
          <p:cNvSpPr>
            <a:spLocks noGrp="1"/>
          </p:cNvSpPr>
          <p:nvPr>
            <p:ph type="title"/>
          </p:nvPr>
        </p:nvSpPr>
        <p:spPr>
          <a:xfrm>
            <a:off x="479426" y="488466"/>
            <a:ext cx="5994526" cy="651222"/>
          </a:xfrm>
          <a:prstGeom prst="roundRect">
            <a:avLst>
              <a:gd name="adj" fmla="val 13859"/>
            </a:avLst>
          </a:prstGeom>
          <a:solidFill>
            <a:schemeClr val="bg1"/>
          </a:solidFill>
          <a:ln w="25400">
            <a:solidFill>
              <a:schemeClr val="tx1"/>
            </a:solidFill>
          </a:ln>
          <a:effectLst>
            <a:outerShdw dist="127000" dir="2700000" algn="tl" rotWithShape="0">
              <a:schemeClr val="accent1"/>
            </a:outerShdw>
          </a:effectLst>
        </p:spPr>
        <p:txBody>
          <a:bodyPr vert="horz" wrap="square" lIns="108000" tIns="72000" rIns="72000" bIns="72000" rtlCol="0" anchor="ctr">
            <a:spAutoFit/>
          </a:bodyPr>
          <a:lstStyle/>
          <a:p>
            <a:r>
              <a:rPr lang="en-GB"/>
              <a:t>Click to edit master title style</a:t>
            </a:r>
            <a:endParaRPr lang="en-US"/>
          </a:p>
        </p:txBody>
      </p:sp>
      <p:sp>
        <p:nvSpPr>
          <p:cNvPr id="3" name="Text Placeholder 2">
            <a:extLst>
              <a:ext uri="{FF2B5EF4-FFF2-40B4-BE49-F238E27FC236}">
                <a16:creationId xmlns:a16="http://schemas.microsoft.com/office/drawing/2014/main" id="{C54CDB94-56AD-ED4A-BFF0-D7CC46DDC46D}"/>
              </a:ext>
            </a:extLst>
          </p:cNvPr>
          <p:cNvSpPr>
            <a:spLocks noGrp="1"/>
          </p:cNvSpPr>
          <p:nvPr>
            <p:ph type="body" idx="1"/>
          </p:nvPr>
        </p:nvSpPr>
        <p:spPr>
          <a:xfrm>
            <a:off x="479427" y="1905506"/>
            <a:ext cx="11233148" cy="2339102"/>
          </a:xfrm>
          <a:prstGeom prst="rect">
            <a:avLst/>
          </a:prstGeom>
        </p:spPr>
        <p:txBody>
          <a:bodyPr vert="horz" wrap="square" lIns="0" tIns="0" rIns="0" bIns="0" rtlCol="0" anchor="t">
            <a:sp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Footer Placeholder 4">
            <a:extLst>
              <a:ext uri="{FF2B5EF4-FFF2-40B4-BE49-F238E27FC236}">
                <a16:creationId xmlns:a16="http://schemas.microsoft.com/office/drawing/2014/main" id="{EF5E81DA-B1C5-5049-A0FF-FF42FB6F5C6A}"/>
              </a:ext>
            </a:extLst>
          </p:cNvPr>
          <p:cNvSpPr>
            <a:spLocks noGrp="1"/>
          </p:cNvSpPr>
          <p:nvPr>
            <p:ph type="ftr" sz="quarter" idx="3"/>
          </p:nvPr>
        </p:nvSpPr>
        <p:spPr>
          <a:xfrm>
            <a:off x="8156448" y="6509489"/>
            <a:ext cx="3423074" cy="123111"/>
          </a:xfrm>
          <a:prstGeom prst="rect">
            <a:avLst/>
          </a:prstGeom>
        </p:spPr>
        <p:txBody>
          <a:bodyPr vert="horz" wrap="square" lIns="0" tIns="0" rIns="0" bIns="0" rtlCol="0" anchor="t">
            <a:spAutoFit/>
          </a:bodyPr>
          <a:lstStyle>
            <a:lvl1pPr algn="r">
              <a:lnSpc>
                <a:spcPct val="100000"/>
              </a:lnSpc>
              <a:defRPr sz="800" b="1" i="0" spc="0">
                <a:solidFill>
                  <a:schemeClr val="tx1"/>
                </a:solidFill>
                <a:latin typeface="+mj-lt"/>
              </a:defRPr>
            </a:lvl1pPr>
          </a:lstStyle>
          <a:p>
            <a:r>
              <a:rPr lang="en-US"/>
              <a:t>INSERT FOOTER HERE</a:t>
            </a:r>
          </a:p>
        </p:txBody>
      </p:sp>
      <p:sp>
        <p:nvSpPr>
          <p:cNvPr id="6" name="Slide Number Placeholder 5">
            <a:extLst>
              <a:ext uri="{FF2B5EF4-FFF2-40B4-BE49-F238E27FC236}">
                <a16:creationId xmlns:a16="http://schemas.microsoft.com/office/drawing/2014/main" id="{CA6130E8-0C2C-1541-B8AA-92D792A37F37}"/>
              </a:ext>
            </a:extLst>
          </p:cNvPr>
          <p:cNvSpPr>
            <a:spLocks noGrp="1" noChangeAspect="1"/>
          </p:cNvSpPr>
          <p:nvPr>
            <p:ph type="sldNum" sz="quarter" idx="4"/>
          </p:nvPr>
        </p:nvSpPr>
        <p:spPr>
          <a:xfrm>
            <a:off x="11712575" y="6445045"/>
            <a:ext cx="252000" cy="252000"/>
          </a:xfrm>
          <a:prstGeom prst="ellipse">
            <a:avLst/>
          </a:prstGeom>
          <a:solidFill>
            <a:schemeClr val="accent1"/>
          </a:solidFill>
          <a:effectLst/>
        </p:spPr>
        <p:txBody>
          <a:bodyPr vert="horz" wrap="square" lIns="0" tIns="0" rIns="0" bIns="0" rtlCol="0" anchor="ctr">
            <a:noAutofit/>
          </a:bodyPr>
          <a:lstStyle>
            <a:lvl1pPr algn="ctr">
              <a:lnSpc>
                <a:spcPct val="100000"/>
              </a:lnSpc>
              <a:defRPr sz="800" b="0" i="0">
                <a:solidFill>
                  <a:schemeClr val="bg1"/>
                </a:solidFill>
                <a:latin typeface="+mn-lt"/>
              </a:defRPr>
            </a:lvl1pPr>
          </a:lstStyle>
          <a:p>
            <a:fld id="{B700715A-75CD-0942-A2C0-E097070BAE3D}" type="slidenum">
              <a:rPr lang="en-US" smtClean="0"/>
              <a:pPr/>
              <a:t>‹#›</a:t>
            </a:fld>
            <a:endParaRPr lang="en-US"/>
          </a:p>
        </p:txBody>
      </p:sp>
    </p:spTree>
    <p:extLst>
      <p:ext uri="{BB962C8B-B14F-4D97-AF65-F5344CB8AC3E}">
        <p14:creationId xmlns:p14="http://schemas.microsoft.com/office/powerpoint/2010/main" val="3319144129"/>
      </p:ext>
    </p:extLst>
  </p:cSld>
  <p:clrMap bg1="lt1" tx1="dk1" bg2="lt2" tx2="dk2" accent1="accent1" accent2="accent2" accent3="accent3" accent4="accent4" accent5="accent5" accent6="accent6" hlink="hlink" folHlink="folHlink"/>
  <p:sldLayoutIdLst>
    <p:sldLayoutId id="2147483705" r:id="rId1"/>
    <p:sldLayoutId id="2147483704" r:id="rId2"/>
  </p:sldLayoutIdLst>
  <p:hf hdr="0" ftr="0" dt="0"/>
  <p:txStyles>
    <p:titleStyle>
      <a:lvl1pPr algn="l" defTabSz="914400" rtl="0" eaLnBrk="1" latinLnBrk="0" hangingPunct="1">
        <a:lnSpc>
          <a:spcPct val="90000"/>
        </a:lnSpc>
        <a:spcBef>
          <a:spcPct val="0"/>
        </a:spcBef>
        <a:buNone/>
        <a:defRPr sz="3200" b="1" i="0" kern="1200" cap="none" baseline="0">
          <a:solidFill>
            <a:sysClr val="windowText" lastClr="000000"/>
          </a:solidFill>
          <a:latin typeface="+mj-lt"/>
          <a:ea typeface="+mj-ea"/>
          <a:cs typeface="Univers LT Pro 85 XBlack" panose="020B0603020202020204" pitchFamily="34" charset="77"/>
        </a:defRPr>
      </a:lvl1pPr>
    </p:titleStyle>
    <p:bodyStyle>
      <a:lvl1pPr marL="0" indent="0" algn="l" defTabSz="914400" rtl="0" eaLnBrk="1" latinLnBrk="0" hangingPunct="1">
        <a:lnSpc>
          <a:spcPct val="100000"/>
        </a:lnSpc>
        <a:spcBef>
          <a:spcPts val="1200"/>
        </a:spcBef>
        <a:buFont typeface="Arial" panose="020B0604020202020204" pitchFamily="34" charset="0"/>
        <a:buNone/>
        <a:defRPr sz="2000" b="0" i="0" kern="1200">
          <a:solidFill>
            <a:schemeClr val="tx1"/>
          </a:solidFill>
          <a:latin typeface="+mn-lt"/>
          <a:ea typeface="+mn-ea"/>
          <a:cs typeface="+mn-cs"/>
        </a:defRPr>
      </a:lvl1pPr>
      <a:lvl2pPr marL="271463" indent="-261938" algn="l" defTabSz="914400" rtl="0" eaLnBrk="1" latinLnBrk="0" hangingPunct="1">
        <a:lnSpc>
          <a:spcPct val="100000"/>
        </a:lnSpc>
        <a:spcBef>
          <a:spcPts val="1200"/>
        </a:spcBef>
        <a:buClr>
          <a:schemeClr val="accent1"/>
        </a:buClr>
        <a:buFont typeface="Arial" panose="020B0604020202020204" pitchFamily="34" charset="0"/>
        <a:buChar char="•"/>
        <a:tabLst/>
        <a:defRPr sz="2000" b="0" i="0" kern="1200">
          <a:solidFill>
            <a:schemeClr val="tx1"/>
          </a:solidFill>
          <a:latin typeface="+mn-lt"/>
          <a:ea typeface="+mn-ea"/>
          <a:cs typeface="+mn-cs"/>
        </a:defRPr>
      </a:lvl2pPr>
      <a:lvl3pPr marL="534988" indent="-263525" algn="l" defTabSz="914400" rtl="0" eaLnBrk="1" latinLnBrk="0" hangingPunct="1">
        <a:lnSpc>
          <a:spcPct val="100000"/>
        </a:lnSpc>
        <a:spcBef>
          <a:spcPts val="1200"/>
        </a:spcBef>
        <a:buClr>
          <a:schemeClr val="accent1"/>
        </a:buClr>
        <a:buFont typeface="System Font"/>
        <a:buChar char="–"/>
        <a:tabLst/>
        <a:defRPr sz="2000" b="0" i="0" kern="1200">
          <a:solidFill>
            <a:schemeClr val="tx1"/>
          </a:solidFill>
          <a:latin typeface="+mn-lt"/>
          <a:ea typeface="+mn-ea"/>
          <a:cs typeface="+mn-cs"/>
        </a:defRPr>
      </a:lvl3pPr>
      <a:lvl4pPr marL="9525" indent="0" algn="l" defTabSz="914400" rtl="0" eaLnBrk="1" latinLnBrk="0" hangingPunct="1">
        <a:lnSpc>
          <a:spcPct val="100000"/>
        </a:lnSpc>
        <a:spcBef>
          <a:spcPts val="2400"/>
        </a:spcBef>
        <a:buFont typeface="Arial" panose="020B0604020202020204" pitchFamily="34" charset="0"/>
        <a:buNone/>
        <a:tabLst/>
        <a:defRPr sz="2200" b="1" i="0" kern="1200" cap="none" baseline="0">
          <a:solidFill>
            <a:schemeClr val="accent1"/>
          </a:solidFill>
          <a:latin typeface="+mn-lt"/>
          <a:ea typeface="+mn-ea"/>
          <a:cs typeface="+mn-cs"/>
        </a:defRPr>
      </a:lvl4pPr>
      <a:lvl5pPr marL="0" indent="0" algn="l" defTabSz="914400" rtl="0" eaLnBrk="1" latinLnBrk="0" hangingPunct="1">
        <a:lnSpc>
          <a:spcPct val="100000"/>
        </a:lnSpc>
        <a:spcBef>
          <a:spcPts val="1200"/>
        </a:spcBef>
        <a:buFont typeface="Arial" panose="020B0604020202020204" pitchFamily="34" charset="0"/>
        <a:buNone/>
        <a:tabLst/>
        <a:defRPr sz="2000" b="0" i="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3861" userDrawn="1">
          <p15:clr>
            <a:srgbClr val="F26B43"/>
          </p15:clr>
        </p15:guide>
        <p15:guide id="2" pos="302" userDrawn="1">
          <p15:clr>
            <a:srgbClr val="F26B43"/>
          </p15:clr>
        </p15:guide>
        <p15:guide id="3" orient="horz" pos="459" userDrawn="1">
          <p15:clr>
            <a:srgbClr val="F26B43"/>
          </p15:clr>
        </p15:guide>
        <p15:guide id="4" pos="7378" userDrawn="1">
          <p15:clr>
            <a:srgbClr val="F26B43"/>
          </p15:clr>
        </p15:guide>
        <p15:guide id="5" orient="horz" pos="1865" userDrawn="1">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1.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1.xml"/></Relationships>
</file>

<file path=ppt/slides/_rels/slide12.xml.rels><?xml version="1.0" encoding="UTF-8" standalone="yes"?>
<Relationships xmlns="http://schemas.openxmlformats.org/package/2006/relationships"><Relationship Id="rId8" Type="http://schemas.openxmlformats.org/officeDocument/2006/relationships/image" Target="../media/image31.svg"/><Relationship Id="rId3" Type="http://schemas.openxmlformats.org/officeDocument/2006/relationships/image" Target="../media/image28.png"/><Relationship Id="rId7" Type="http://schemas.openxmlformats.org/officeDocument/2006/relationships/image" Target="../media/image30.png"/><Relationship Id="rId2" Type="http://schemas.openxmlformats.org/officeDocument/2006/relationships/notesSlide" Target="../notesSlides/notesSlide8.xml"/><Relationship Id="rId1" Type="http://schemas.openxmlformats.org/officeDocument/2006/relationships/slideLayout" Target="../slideLayouts/slideLayout16.xml"/><Relationship Id="rId6" Type="http://schemas.openxmlformats.org/officeDocument/2006/relationships/image" Target="../media/image3.svg"/><Relationship Id="rId5" Type="http://schemas.openxmlformats.org/officeDocument/2006/relationships/image" Target="../media/image2.png"/><Relationship Id="rId4" Type="http://schemas.openxmlformats.org/officeDocument/2006/relationships/image" Target="../media/image29.sv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3" Type="http://schemas.openxmlformats.org/officeDocument/2006/relationships/hyperlink" Target="https://www.youtube.com/watch?v=4gIDDKAQZAY" TargetMode="External"/><Relationship Id="rId2" Type="http://schemas.openxmlformats.org/officeDocument/2006/relationships/notesSlide" Target="../notesSlides/notesSlide9.xml"/><Relationship Id="rId1" Type="http://schemas.openxmlformats.org/officeDocument/2006/relationships/slideLayout" Target="../slideLayouts/slideLayout12.xml"/><Relationship Id="rId4" Type="http://schemas.openxmlformats.org/officeDocument/2006/relationships/hyperlink" Target="https://issuu.com/babraham.editions/docs/maya_v4_cmyk_issuu-compressed" TargetMode="External"/></Relationships>
</file>

<file path=ppt/slides/_rels/slide15.xml.rels><?xml version="1.0" encoding="UTF-8" standalone="yes"?>
<Relationships xmlns="http://schemas.openxmlformats.org/package/2006/relationships"><Relationship Id="rId3" Type="http://schemas.openxmlformats.org/officeDocument/2006/relationships/hyperlink" Target="https://www.bbc.co.uk/newsround/av/50000690" TargetMode="External"/><Relationship Id="rId2" Type="http://schemas.openxmlformats.org/officeDocument/2006/relationships/notesSlide" Target="../notesSlides/notesSlide10.xml"/><Relationship Id="rId1" Type="http://schemas.openxmlformats.org/officeDocument/2006/relationships/slideLayout" Target="../slideLayouts/slideLayout12.xml"/><Relationship Id="rId5" Type="http://schemas.openxmlformats.org/officeDocument/2006/relationships/hyperlink" Target="https://www.bbc.co.uk/cbbc/watch/horrible-histories-edward-jenner-invents-a-vaccine" TargetMode="External"/><Relationship Id="rId4" Type="http://schemas.openxmlformats.org/officeDocument/2006/relationships/hyperlink" Target="https://www.youtube.com/watch?v=6raX4ptZqsc&amp;t=5s" TargetMode="External"/></Relationships>
</file>

<file path=ppt/slides/_rels/slide16.xml.rels><?xml version="1.0" encoding="UTF-8" standalone="yes"?>
<Relationships xmlns="http://schemas.openxmlformats.org/package/2006/relationships"><Relationship Id="rId3" Type="http://schemas.openxmlformats.org/officeDocument/2006/relationships/hyperlink" Target="https://www.youtube.com/watch?v=8NoYS8m8B7A" TargetMode="External"/><Relationship Id="rId2" Type="http://schemas.openxmlformats.org/officeDocument/2006/relationships/notesSlide" Target="../notesSlides/notesSlide11.xml"/><Relationship Id="rId1" Type="http://schemas.openxmlformats.org/officeDocument/2006/relationships/slideLayout" Target="../slideLayouts/slideLayout12.xml"/><Relationship Id="rId5" Type="http://schemas.openxmlformats.org/officeDocument/2006/relationships/hyperlink" Target="https://www.unicef.org/stories/why-vaccines-matter-children" TargetMode="External"/><Relationship Id="rId4" Type="http://schemas.openxmlformats.org/officeDocument/2006/relationships/hyperlink" Target="https://talk.economistfoundation.org/resources/vaccines-who-should-decide/" TargetMode="Externa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3" Type="http://schemas.openxmlformats.org/officeDocument/2006/relationships/image" Target="../media/image28.png"/><Relationship Id="rId7" Type="http://schemas.openxmlformats.org/officeDocument/2006/relationships/hyperlink" Target="https://www.unicef.org.uk/rights-respecting-schools/resources/teaching-resources/outright/" TargetMode="External"/><Relationship Id="rId2" Type="http://schemas.openxmlformats.org/officeDocument/2006/relationships/notesSlide" Target="../notesSlides/notesSlide13.xml"/><Relationship Id="rId1" Type="http://schemas.openxmlformats.org/officeDocument/2006/relationships/slideLayout" Target="../slideLayouts/slideLayout16.xml"/><Relationship Id="rId6" Type="http://schemas.openxmlformats.org/officeDocument/2006/relationships/image" Target="../media/image31.svg"/><Relationship Id="rId5" Type="http://schemas.openxmlformats.org/officeDocument/2006/relationships/image" Target="../media/image30.png"/><Relationship Id="rId4" Type="http://schemas.openxmlformats.org/officeDocument/2006/relationships/image" Target="../media/image29.sv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7.xml"/></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9.xml"/><Relationship Id="rId1" Type="http://schemas.openxmlformats.org/officeDocument/2006/relationships/video" Target="https://www.youtube.com/embed/hwcgIRfcsPk?feature=oembed" TargetMode="External"/><Relationship Id="rId4" Type="http://schemas.openxmlformats.org/officeDocument/2006/relationships/image" Target="../media/image21.jpeg"/></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9.xml"/><Relationship Id="rId1" Type="http://schemas.openxmlformats.org/officeDocument/2006/relationships/video" Target="https://www.youtube.com/embed/bBj9XG-h9z4?feature=oembed" TargetMode="External"/><Relationship Id="rId4" Type="http://schemas.openxmlformats.org/officeDocument/2006/relationships/image" Target="../media/image22.jpeg"/></Relationships>
</file>

<file path=ppt/slides/_rels/slide9.xml.rels><?xml version="1.0" encoding="UTF-8" standalone="yes"?>
<Relationships xmlns="http://schemas.openxmlformats.org/package/2006/relationships"><Relationship Id="rId3" Type="http://schemas.openxmlformats.org/officeDocument/2006/relationships/image" Target="../media/image23.jpeg"/><Relationship Id="rId7" Type="http://schemas.openxmlformats.org/officeDocument/2006/relationships/image" Target="../media/image27.svg"/><Relationship Id="rId2" Type="http://schemas.openxmlformats.org/officeDocument/2006/relationships/notesSlide" Target="../notesSlides/notesSlide5.xml"/><Relationship Id="rId1" Type="http://schemas.openxmlformats.org/officeDocument/2006/relationships/slideLayout" Target="../slideLayouts/slideLayout10.xml"/><Relationship Id="rId6" Type="http://schemas.openxmlformats.org/officeDocument/2006/relationships/image" Target="../media/image26.png"/><Relationship Id="rId5" Type="http://schemas.openxmlformats.org/officeDocument/2006/relationships/image" Target="../media/image25.svg"/><Relationship Id="rId4" Type="http://schemas.openxmlformats.org/officeDocument/2006/relationships/image" Target="../media/image2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A5FBCC6-304E-EA84-A5E0-1907635341F6}"/>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32117275-EA65-DCE5-3C93-98CDDA142E4D}"/>
              </a:ext>
            </a:extLst>
          </p:cNvPr>
          <p:cNvSpPr>
            <a:spLocks noGrp="1"/>
          </p:cNvSpPr>
          <p:nvPr>
            <p:ph type="title"/>
          </p:nvPr>
        </p:nvSpPr>
        <p:spPr>
          <a:xfrm>
            <a:off x="4183429" y="4412654"/>
            <a:ext cx="3825142" cy="478929"/>
          </a:xfrm>
        </p:spPr>
        <p:txBody>
          <a:bodyPr/>
          <a:lstStyle/>
          <a:p>
            <a:r>
              <a:rPr lang="en-GB"/>
              <a:t>Vaccinations in Mongolia</a:t>
            </a:r>
          </a:p>
        </p:txBody>
      </p:sp>
    </p:spTree>
    <p:extLst>
      <p:ext uri="{BB962C8B-B14F-4D97-AF65-F5344CB8AC3E}">
        <p14:creationId xmlns:p14="http://schemas.microsoft.com/office/powerpoint/2010/main" val="314390188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5348FBA-9917-9ACF-511C-D81BD63D0683}"/>
            </a:ext>
          </a:extLst>
        </p:cNvPr>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16AC597A-A7EC-EB57-B13F-833E5FCF0348}"/>
              </a:ext>
            </a:extLst>
          </p:cNvPr>
          <p:cNvSpPr>
            <a:spLocks noGrp="1"/>
          </p:cNvSpPr>
          <p:nvPr>
            <p:ph type="sldNum" sz="quarter" idx="12"/>
          </p:nvPr>
        </p:nvSpPr>
        <p:spPr/>
        <p:txBody>
          <a:bodyPr/>
          <a:lstStyle/>
          <a:p>
            <a:fld id="{B700715A-75CD-0942-A2C0-E097070BAE3D}" type="slidenum">
              <a:rPr lang="en-US" smtClean="0"/>
              <a:pPr/>
              <a:t>10</a:t>
            </a:fld>
            <a:endParaRPr lang="en-US"/>
          </a:p>
        </p:txBody>
      </p:sp>
      <p:sp>
        <p:nvSpPr>
          <p:cNvPr id="3" name="Title 2">
            <a:extLst>
              <a:ext uri="{FF2B5EF4-FFF2-40B4-BE49-F238E27FC236}">
                <a16:creationId xmlns:a16="http://schemas.microsoft.com/office/drawing/2014/main" id="{BE10CC5E-853D-C663-4F64-22362C8B4D06}"/>
              </a:ext>
            </a:extLst>
          </p:cNvPr>
          <p:cNvSpPr>
            <a:spLocks noGrp="1"/>
          </p:cNvSpPr>
          <p:nvPr>
            <p:ph type="title"/>
          </p:nvPr>
        </p:nvSpPr>
        <p:spPr>
          <a:xfrm>
            <a:off x="479425" y="488466"/>
            <a:ext cx="7220785" cy="651222"/>
          </a:xfrm>
        </p:spPr>
        <p:txBody>
          <a:bodyPr/>
          <a:lstStyle/>
          <a:p>
            <a:r>
              <a:rPr lang="en-GB"/>
              <a:t>...and what about the Global Goals?</a:t>
            </a:r>
          </a:p>
        </p:txBody>
      </p:sp>
      <p:sp>
        <p:nvSpPr>
          <p:cNvPr id="6" name="Text Placeholder 7">
            <a:extLst>
              <a:ext uri="{FF2B5EF4-FFF2-40B4-BE49-F238E27FC236}">
                <a16:creationId xmlns:a16="http://schemas.microsoft.com/office/drawing/2014/main" id="{60F20E4B-33E2-8E7B-2BEF-1C340EBBBD5E}"/>
              </a:ext>
            </a:extLst>
          </p:cNvPr>
          <p:cNvSpPr txBox="1">
            <a:spLocks/>
          </p:cNvSpPr>
          <p:nvPr/>
        </p:nvSpPr>
        <p:spPr>
          <a:xfrm>
            <a:off x="479424" y="5619277"/>
            <a:ext cx="7143784" cy="432792"/>
          </a:xfrm>
          <a:prstGeom prst="roundRect">
            <a:avLst>
              <a:gd name="adj" fmla="val 50000"/>
            </a:avLst>
          </a:prstGeom>
          <a:solidFill>
            <a:schemeClr val="accent1"/>
          </a:solidFill>
        </p:spPr>
        <p:txBody>
          <a:bodyPr vert="horz" wrap="square" lIns="180000" tIns="0" rIns="0" bIns="0" rtlCol="0" anchor="t">
            <a:spAutoFit/>
          </a:bodyPr>
          <a:lstStyle>
            <a:lvl1pPr marL="0" indent="0" algn="ctr" defTabSz="914400" rtl="0" eaLnBrk="1" latinLnBrk="0" hangingPunct="1">
              <a:lnSpc>
                <a:spcPct val="100000"/>
              </a:lnSpc>
              <a:spcBef>
                <a:spcPts val="1200"/>
              </a:spcBef>
              <a:buFont typeface="Arial" panose="020B0604020202020204" pitchFamily="34" charset="0"/>
              <a:buNone/>
              <a:defRPr sz="2200" b="1" i="0" kern="1200">
                <a:solidFill>
                  <a:schemeClr val="tx1"/>
                </a:solidFill>
                <a:latin typeface="+mn-lt"/>
                <a:ea typeface="+mn-ea"/>
                <a:cs typeface="+mn-cs"/>
              </a:defRPr>
            </a:lvl1pPr>
            <a:lvl2pPr marL="9525" indent="0" algn="l" defTabSz="914400" rtl="0" eaLnBrk="1" latinLnBrk="0" hangingPunct="1">
              <a:lnSpc>
                <a:spcPct val="100000"/>
              </a:lnSpc>
              <a:spcBef>
                <a:spcPts val="1200"/>
              </a:spcBef>
              <a:buClr>
                <a:schemeClr val="accent1"/>
              </a:buClr>
              <a:buFont typeface="Arial" panose="020B0604020202020204" pitchFamily="34" charset="0"/>
              <a:buNone/>
              <a:tabLst/>
              <a:defRPr sz="1800" b="0" i="0" kern="1200">
                <a:solidFill>
                  <a:schemeClr val="tx1"/>
                </a:solidFill>
                <a:latin typeface="+mn-lt"/>
                <a:ea typeface="+mn-ea"/>
                <a:cs typeface="+mn-cs"/>
              </a:defRPr>
            </a:lvl2pPr>
            <a:lvl3pPr marL="363538" indent="-177800" algn="l" defTabSz="914400" rtl="0" eaLnBrk="1" latinLnBrk="0" hangingPunct="1">
              <a:lnSpc>
                <a:spcPct val="100000"/>
              </a:lnSpc>
              <a:spcBef>
                <a:spcPts val="1200"/>
              </a:spcBef>
              <a:buClr>
                <a:schemeClr val="accent1"/>
              </a:buClr>
              <a:buFont typeface="System Font"/>
              <a:buChar char="–"/>
              <a:tabLst/>
              <a:defRPr sz="1800" b="0" i="0" kern="1200">
                <a:solidFill>
                  <a:schemeClr val="tx1"/>
                </a:solidFill>
                <a:latin typeface="+mn-lt"/>
                <a:ea typeface="+mn-ea"/>
                <a:cs typeface="+mn-cs"/>
              </a:defRPr>
            </a:lvl3pPr>
            <a:lvl4pPr marL="9525" indent="0" algn="l" defTabSz="914400" rtl="0" eaLnBrk="1" latinLnBrk="0" hangingPunct="1">
              <a:lnSpc>
                <a:spcPct val="100000"/>
              </a:lnSpc>
              <a:spcBef>
                <a:spcPts val="2400"/>
              </a:spcBef>
              <a:buFont typeface="Arial" panose="020B0604020202020204" pitchFamily="34" charset="0"/>
              <a:buNone/>
              <a:tabLst/>
              <a:defRPr sz="2000" b="1" i="0" kern="1200" cap="none" baseline="0">
                <a:solidFill>
                  <a:schemeClr val="accent1"/>
                </a:solidFill>
                <a:latin typeface="+mn-lt"/>
                <a:ea typeface="+mn-ea"/>
                <a:cs typeface="+mn-cs"/>
              </a:defRPr>
            </a:lvl4pPr>
            <a:lvl5pPr marL="0" indent="0" algn="l" defTabSz="914400" rtl="0" eaLnBrk="1" latinLnBrk="0" hangingPunct="1">
              <a:lnSpc>
                <a:spcPct val="100000"/>
              </a:lnSpc>
              <a:spcBef>
                <a:spcPts val="1200"/>
              </a:spcBef>
              <a:buFont typeface="Arial" panose="020B0604020202020204" pitchFamily="34" charset="0"/>
              <a:buNone/>
              <a:tabLst/>
              <a:defRPr sz="1800" b="0" i="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55600" indent="-355600" algn="l">
              <a:buFont typeface="System Font Regular"/>
              <a:buChar char="►"/>
            </a:pPr>
            <a:r>
              <a:rPr lang="en-GB" sz="2000">
                <a:solidFill>
                  <a:schemeClr val="bg1"/>
                </a:solidFill>
              </a:rPr>
              <a:t>Did you identify others?</a:t>
            </a:r>
          </a:p>
        </p:txBody>
      </p:sp>
      <p:sp>
        <p:nvSpPr>
          <p:cNvPr id="7" name="Text Placeholder 7">
            <a:extLst>
              <a:ext uri="{FF2B5EF4-FFF2-40B4-BE49-F238E27FC236}">
                <a16:creationId xmlns:a16="http://schemas.microsoft.com/office/drawing/2014/main" id="{6B563B07-C84F-B312-9A2F-F8DAE4D5E567}"/>
              </a:ext>
            </a:extLst>
          </p:cNvPr>
          <p:cNvSpPr txBox="1">
            <a:spLocks/>
          </p:cNvSpPr>
          <p:nvPr/>
        </p:nvSpPr>
        <p:spPr>
          <a:xfrm>
            <a:off x="479424" y="5021129"/>
            <a:ext cx="7143784" cy="432792"/>
          </a:xfrm>
          <a:prstGeom prst="roundRect">
            <a:avLst>
              <a:gd name="adj" fmla="val 50000"/>
            </a:avLst>
          </a:prstGeom>
          <a:solidFill>
            <a:schemeClr val="accent1"/>
          </a:solidFill>
        </p:spPr>
        <p:txBody>
          <a:bodyPr vert="horz" wrap="square" lIns="180000" tIns="0" rIns="0" bIns="0" rtlCol="0" anchor="t">
            <a:spAutoFit/>
          </a:bodyPr>
          <a:lstStyle>
            <a:lvl1pPr marL="0" indent="0" algn="ctr" defTabSz="914400" rtl="0" eaLnBrk="1" latinLnBrk="0" hangingPunct="1">
              <a:lnSpc>
                <a:spcPct val="100000"/>
              </a:lnSpc>
              <a:spcBef>
                <a:spcPts val="1200"/>
              </a:spcBef>
              <a:buFont typeface="Arial" panose="020B0604020202020204" pitchFamily="34" charset="0"/>
              <a:buNone/>
              <a:defRPr sz="2200" b="1" i="0" kern="1200">
                <a:solidFill>
                  <a:schemeClr val="tx1"/>
                </a:solidFill>
                <a:latin typeface="+mn-lt"/>
                <a:ea typeface="+mn-ea"/>
                <a:cs typeface="+mn-cs"/>
              </a:defRPr>
            </a:lvl1pPr>
            <a:lvl2pPr marL="9525" indent="0" algn="l" defTabSz="914400" rtl="0" eaLnBrk="1" latinLnBrk="0" hangingPunct="1">
              <a:lnSpc>
                <a:spcPct val="100000"/>
              </a:lnSpc>
              <a:spcBef>
                <a:spcPts val="1200"/>
              </a:spcBef>
              <a:buClr>
                <a:schemeClr val="accent1"/>
              </a:buClr>
              <a:buFont typeface="Arial" panose="020B0604020202020204" pitchFamily="34" charset="0"/>
              <a:buNone/>
              <a:tabLst/>
              <a:defRPr sz="1800" b="0" i="0" kern="1200">
                <a:solidFill>
                  <a:schemeClr val="tx1"/>
                </a:solidFill>
                <a:latin typeface="+mn-lt"/>
                <a:ea typeface="+mn-ea"/>
                <a:cs typeface="+mn-cs"/>
              </a:defRPr>
            </a:lvl2pPr>
            <a:lvl3pPr marL="363538" indent="-177800" algn="l" defTabSz="914400" rtl="0" eaLnBrk="1" latinLnBrk="0" hangingPunct="1">
              <a:lnSpc>
                <a:spcPct val="100000"/>
              </a:lnSpc>
              <a:spcBef>
                <a:spcPts val="1200"/>
              </a:spcBef>
              <a:buClr>
                <a:schemeClr val="accent1"/>
              </a:buClr>
              <a:buFont typeface="System Font"/>
              <a:buChar char="–"/>
              <a:tabLst/>
              <a:defRPr sz="1800" b="0" i="0" kern="1200">
                <a:solidFill>
                  <a:schemeClr val="tx1"/>
                </a:solidFill>
                <a:latin typeface="+mn-lt"/>
                <a:ea typeface="+mn-ea"/>
                <a:cs typeface="+mn-cs"/>
              </a:defRPr>
            </a:lvl3pPr>
            <a:lvl4pPr marL="9525" indent="0" algn="l" defTabSz="914400" rtl="0" eaLnBrk="1" latinLnBrk="0" hangingPunct="1">
              <a:lnSpc>
                <a:spcPct val="100000"/>
              </a:lnSpc>
              <a:spcBef>
                <a:spcPts val="2400"/>
              </a:spcBef>
              <a:buFont typeface="Arial" panose="020B0604020202020204" pitchFamily="34" charset="0"/>
              <a:buNone/>
              <a:tabLst/>
              <a:defRPr sz="2000" b="1" i="0" kern="1200" cap="none" baseline="0">
                <a:solidFill>
                  <a:schemeClr val="accent1"/>
                </a:solidFill>
                <a:latin typeface="+mn-lt"/>
                <a:ea typeface="+mn-ea"/>
                <a:cs typeface="+mn-cs"/>
              </a:defRPr>
            </a:lvl4pPr>
            <a:lvl5pPr marL="0" indent="0" algn="l" defTabSz="914400" rtl="0" eaLnBrk="1" latinLnBrk="0" hangingPunct="1">
              <a:lnSpc>
                <a:spcPct val="100000"/>
              </a:lnSpc>
              <a:spcBef>
                <a:spcPts val="1200"/>
              </a:spcBef>
              <a:buFont typeface="Arial" panose="020B0604020202020204" pitchFamily="34" charset="0"/>
              <a:buNone/>
              <a:tabLst/>
              <a:defRPr sz="1800" b="0" i="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55600" indent="-355600" algn="l">
              <a:buFont typeface="System Font Regular"/>
              <a:buChar char="►"/>
            </a:pPr>
            <a:r>
              <a:rPr lang="en-GB" sz="2000">
                <a:solidFill>
                  <a:schemeClr val="bg1"/>
                </a:solidFill>
              </a:rPr>
              <a:t>Why do you think we’ve highlighted this selection?</a:t>
            </a:r>
          </a:p>
        </p:txBody>
      </p:sp>
    </p:spTree>
    <p:extLst>
      <p:ext uri="{BB962C8B-B14F-4D97-AF65-F5344CB8AC3E}">
        <p14:creationId xmlns:p14="http://schemas.microsoft.com/office/powerpoint/2010/main" val="40392344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352CC8C5-6764-0D47-0F5C-D4876A35E4F0}"/>
              </a:ext>
            </a:extLst>
          </p:cNvPr>
          <p:cNvSpPr>
            <a:spLocks noGrp="1"/>
          </p:cNvSpPr>
          <p:nvPr>
            <p:ph type="sldNum" sz="quarter" idx="12"/>
          </p:nvPr>
        </p:nvSpPr>
        <p:spPr/>
        <p:txBody>
          <a:bodyPr/>
          <a:lstStyle/>
          <a:p>
            <a:fld id="{B700715A-75CD-0942-A2C0-E097070BAE3D}" type="slidenum">
              <a:rPr lang="en-US" smtClean="0"/>
              <a:pPr/>
              <a:t>11</a:t>
            </a:fld>
            <a:endParaRPr lang="en-US"/>
          </a:p>
        </p:txBody>
      </p:sp>
      <p:sp>
        <p:nvSpPr>
          <p:cNvPr id="3" name="Title 2">
            <a:extLst>
              <a:ext uri="{FF2B5EF4-FFF2-40B4-BE49-F238E27FC236}">
                <a16:creationId xmlns:a16="http://schemas.microsoft.com/office/drawing/2014/main" id="{0CC87CAC-F96C-3795-1B68-E15278D28E97}"/>
              </a:ext>
            </a:extLst>
          </p:cNvPr>
          <p:cNvSpPr>
            <a:spLocks noGrp="1"/>
          </p:cNvSpPr>
          <p:nvPr>
            <p:ph type="title"/>
          </p:nvPr>
        </p:nvSpPr>
        <p:spPr>
          <a:xfrm>
            <a:off x="479425" y="488466"/>
            <a:ext cx="7220785" cy="651222"/>
          </a:xfrm>
        </p:spPr>
        <p:txBody>
          <a:bodyPr/>
          <a:lstStyle/>
          <a:p>
            <a:r>
              <a:rPr lang="en-GB"/>
              <a:t>...and what about the Global Goals?</a:t>
            </a:r>
          </a:p>
        </p:txBody>
      </p:sp>
      <p:grpSp>
        <p:nvGrpSpPr>
          <p:cNvPr id="34" name="Group 33">
            <a:extLst>
              <a:ext uri="{FF2B5EF4-FFF2-40B4-BE49-F238E27FC236}">
                <a16:creationId xmlns:a16="http://schemas.microsoft.com/office/drawing/2014/main" id="{CC0D6000-AD7B-6062-D4F6-04A552C38671}"/>
              </a:ext>
            </a:extLst>
          </p:cNvPr>
          <p:cNvGrpSpPr/>
          <p:nvPr/>
        </p:nvGrpSpPr>
        <p:grpSpPr>
          <a:xfrm>
            <a:off x="567249" y="2219254"/>
            <a:ext cx="9689271" cy="2446392"/>
            <a:chOff x="616017" y="2192985"/>
            <a:chExt cx="9689271" cy="2446392"/>
          </a:xfrm>
          <a:solidFill>
            <a:schemeClr val="bg1">
              <a:alpha val="85000"/>
            </a:schemeClr>
          </a:solidFill>
        </p:grpSpPr>
        <p:sp>
          <p:nvSpPr>
            <p:cNvPr id="31" name="Rectangle 30">
              <a:extLst>
                <a:ext uri="{FF2B5EF4-FFF2-40B4-BE49-F238E27FC236}">
                  <a16:creationId xmlns:a16="http://schemas.microsoft.com/office/drawing/2014/main" id="{F3F66E6A-E876-32E9-5616-80577CF88289}"/>
                </a:ext>
              </a:extLst>
            </p:cNvPr>
            <p:cNvSpPr/>
            <p:nvPr/>
          </p:nvSpPr>
          <p:spPr>
            <a:xfrm>
              <a:off x="616017" y="2204185"/>
              <a:ext cx="2377440" cy="2435192"/>
            </a:xfrm>
            <a:prstGeom prst="rect">
              <a:avLst/>
            </a:prstGeom>
            <a:grpFill/>
            <a:ln w="25400">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spcBef>
                  <a:spcPts val="600"/>
                </a:spcBef>
              </a:pPr>
              <a:endParaRPr lang="en-GB" sz="1600">
                <a:solidFill>
                  <a:schemeClr val="tx1"/>
                </a:solidFill>
                <a:latin typeface="+mj-lt"/>
              </a:endParaRPr>
            </a:p>
          </p:txBody>
        </p:sp>
        <p:sp>
          <p:nvSpPr>
            <p:cNvPr id="32" name="Rectangle 31">
              <a:extLst>
                <a:ext uri="{FF2B5EF4-FFF2-40B4-BE49-F238E27FC236}">
                  <a16:creationId xmlns:a16="http://schemas.microsoft.com/office/drawing/2014/main" id="{61FD6F58-1B10-03F3-990B-1D83DB02A3AB}"/>
                </a:ext>
              </a:extLst>
            </p:cNvPr>
            <p:cNvSpPr/>
            <p:nvPr/>
          </p:nvSpPr>
          <p:spPr>
            <a:xfrm>
              <a:off x="5473406" y="2192985"/>
              <a:ext cx="4831882" cy="2435192"/>
            </a:xfrm>
            <a:prstGeom prst="rect">
              <a:avLst/>
            </a:prstGeom>
            <a:grpFill/>
            <a:ln w="25400">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spcBef>
                  <a:spcPts val="600"/>
                </a:spcBef>
              </a:pPr>
              <a:endParaRPr lang="en-GB" sz="1600" err="1">
                <a:solidFill>
                  <a:schemeClr val="tx1"/>
                </a:solidFill>
                <a:latin typeface="+mj-lt"/>
              </a:endParaRPr>
            </a:p>
          </p:txBody>
        </p:sp>
        <p:sp>
          <p:nvSpPr>
            <p:cNvPr id="33" name="Rectangle 32">
              <a:extLst>
                <a:ext uri="{FF2B5EF4-FFF2-40B4-BE49-F238E27FC236}">
                  <a16:creationId xmlns:a16="http://schemas.microsoft.com/office/drawing/2014/main" id="{0BC39604-3E1C-1FB4-6CF4-F16BEA82E9F4}"/>
                </a:ext>
              </a:extLst>
            </p:cNvPr>
            <p:cNvSpPr/>
            <p:nvPr/>
          </p:nvSpPr>
          <p:spPr>
            <a:xfrm>
              <a:off x="4225491" y="2204185"/>
              <a:ext cx="2377440" cy="2435192"/>
            </a:xfrm>
            <a:prstGeom prst="rect">
              <a:avLst/>
            </a:prstGeom>
            <a:grpFill/>
            <a:ln w="25400">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spcBef>
                  <a:spcPts val="600"/>
                </a:spcBef>
              </a:pPr>
              <a:endParaRPr lang="en-GB" sz="1600" err="1">
                <a:solidFill>
                  <a:schemeClr val="tx1"/>
                </a:solidFill>
                <a:latin typeface="+mj-lt"/>
              </a:endParaRPr>
            </a:p>
          </p:txBody>
        </p:sp>
      </p:grpSp>
      <p:sp>
        <p:nvSpPr>
          <p:cNvPr id="35" name="Text Placeholder 7">
            <a:extLst>
              <a:ext uri="{FF2B5EF4-FFF2-40B4-BE49-F238E27FC236}">
                <a16:creationId xmlns:a16="http://schemas.microsoft.com/office/drawing/2014/main" id="{BBF6E6C6-EB21-2D1C-E63C-EC833630DF38}"/>
              </a:ext>
            </a:extLst>
          </p:cNvPr>
          <p:cNvSpPr txBox="1">
            <a:spLocks/>
          </p:cNvSpPr>
          <p:nvPr/>
        </p:nvSpPr>
        <p:spPr>
          <a:xfrm>
            <a:off x="479424" y="5619277"/>
            <a:ext cx="7143784" cy="432792"/>
          </a:xfrm>
          <a:prstGeom prst="roundRect">
            <a:avLst>
              <a:gd name="adj" fmla="val 50000"/>
            </a:avLst>
          </a:prstGeom>
          <a:solidFill>
            <a:schemeClr val="accent1"/>
          </a:solidFill>
        </p:spPr>
        <p:txBody>
          <a:bodyPr vert="horz" wrap="square" lIns="180000" tIns="0" rIns="0" bIns="0" rtlCol="0" anchor="t">
            <a:spAutoFit/>
          </a:bodyPr>
          <a:lstStyle>
            <a:lvl1pPr marL="0" indent="0" algn="ctr" defTabSz="914400" rtl="0" eaLnBrk="1" latinLnBrk="0" hangingPunct="1">
              <a:lnSpc>
                <a:spcPct val="100000"/>
              </a:lnSpc>
              <a:spcBef>
                <a:spcPts val="1200"/>
              </a:spcBef>
              <a:buFont typeface="Arial" panose="020B0604020202020204" pitchFamily="34" charset="0"/>
              <a:buNone/>
              <a:defRPr sz="2200" b="1" i="0" kern="1200">
                <a:solidFill>
                  <a:schemeClr val="tx1"/>
                </a:solidFill>
                <a:latin typeface="+mn-lt"/>
                <a:ea typeface="+mn-ea"/>
                <a:cs typeface="+mn-cs"/>
              </a:defRPr>
            </a:lvl1pPr>
            <a:lvl2pPr marL="9525" indent="0" algn="l" defTabSz="914400" rtl="0" eaLnBrk="1" latinLnBrk="0" hangingPunct="1">
              <a:lnSpc>
                <a:spcPct val="100000"/>
              </a:lnSpc>
              <a:spcBef>
                <a:spcPts val="1200"/>
              </a:spcBef>
              <a:buClr>
                <a:schemeClr val="accent1"/>
              </a:buClr>
              <a:buFont typeface="Arial" panose="020B0604020202020204" pitchFamily="34" charset="0"/>
              <a:buNone/>
              <a:tabLst/>
              <a:defRPr sz="1800" b="0" i="0" kern="1200">
                <a:solidFill>
                  <a:schemeClr val="tx1"/>
                </a:solidFill>
                <a:latin typeface="+mn-lt"/>
                <a:ea typeface="+mn-ea"/>
                <a:cs typeface="+mn-cs"/>
              </a:defRPr>
            </a:lvl2pPr>
            <a:lvl3pPr marL="363538" indent="-177800" algn="l" defTabSz="914400" rtl="0" eaLnBrk="1" latinLnBrk="0" hangingPunct="1">
              <a:lnSpc>
                <a:spcPct val="100000"/>
              </a:lnSpc>
              <a:spcBef>
                <a:spcPts val="1200"/>
              </a:spcBef>
              <a:buClr>
                <a:schemeClr val="accent1"/>
              </a:buClr>
              <a:buFont typeface="System Font"/>
              <a:buChar char="–"/>
              <a:tabLst/>
              <a:defRPr sz="1800" b="0" i="0" kern="1200">
                <a:solidFill>
                  <a:schemeClr val="tx1"/>
                </a:solidFill>
                <a:latin typeface="+mn-lt"/>
                <a:ea typeface="+mn-ea"/>
                <a:cs typeface="+mn-cs"/>
              </a:defRPr>
            </a:lvl3pPr>
            <a:lvl4pPr marL="9525" indent="0" algn="l" defTabSz="914400" rtl="0" eaLnBrk="1" latinLnBrk="0" hangingPunct="1">
              <a:lnSpc>
                <a:spcPct val="100000"/>
              </a:lnSpc>
              <a:spcBef>
                <a:spcPts val="2400"/>
              </a:spcBef>
              <a:buFont typeface="Arial" panose="020B0604020202020204" pitchFamily="34" charset="0"/>
              <a:buNone/>
              <a:tabLst/>
              <a:defRPr sz="2000" b="1" i="0" kern="1200" cap="none" baseline="0">
                <a:solidFill>
                  <a:schemeClr val="accent1"/>
                </a:solidFill>
                <a:latin typeface="+mn-lt"/>
                <a:ea typeface="+mn-ea"/>
                <a:cs typeface="+mn-cs"/>
              </a:defRPr>
            </a:lvl4pPr>
            <a:lvl5pPr marL="0" indent="0" algn="l" defTabSz="914400" rtl="0" eaLnBrk="1" latinLnBrk="0" hangingPunct="1">
              <a:lnSpc>
                <a:spcPct val="100000"/>
              </a:lnSpc>
              <a:spcBef>
                <a:spcPts val="1200"/>
              </a:spcBef>
              <a:buFont typeface="Arial" panose="020B0604020202020204" pitchFamily="34" charset="0"/>
              <a:buNone/>
              <a:tabLst/>
              <a:defRPr sz="1800" b="0" i="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55600" indent="-355600" algn="l">
              <a:buFont typeface="System Font Regular"/>
              <a:buChar char="►"/>
            </a:pPr>
            <a:r>
              <a:rPr lang="en-GB" sz="2000">
                <a:solidFill>
                  <a:schemeClr val="bg1"/>
                </a:solidFill>
              </a:rPr>
              <a:t>Did you identify others?</a:t>
            </a:r>
          </a:p>
        </p:txBody>
      </p:sp>
      <p:sp>
        <p:nvSpPr>
          <p:cNvPr id="36" name="Text Placeholder 7">
            <a:extLst>
              <a:ext uri="{FF2B5EF4-FFF2-40B4-BE49-F238E27FC236}">
                <a16:creationId xmlns:a16="http://schemas.microsoft.com/office/drawing/2014/main" id="{19369BCD-3B40-CB06-B256-6B3BC0F50374}"/>
              </a:ext>
            </a:extLst>
          </p:cNvPr>
          <p:cNvSpPr txBox="1">
            <a:spLocks/>
          </p:cNvSpPr>
          <p:nvPr/>
        </p:nvSpPr>
        <p:spPr>
          <a:xfrm>
            <a:off x="479424" y="5021129"/>
            <a:ext cx="7143784" cy="432792"/>
          </a:xfrm>
          <a:prstGeom prst="roundRect">
            <a:avLst>
              <a:gd name="adj" fmla="val 50000"/>
            </a:avLst>
          </a:prstGeom>
          <a:solidFill>
            <a:schemeClr val="accent1"/>
          </a:solidFill>
        </p:spPr>
        <p:txBody>
          <a:bodyPr vert="horz" wrap="square" lIns="180000" tIns="0" rIns="0" bIns="0" rtlCol="0" anchor="t">
            <a:spAutoFit/>
          </a:bodyPr>
          <a:lstStyle>
            <a:lvl1pPr marL="0" indent="0" algn="ctr" defTabSz="914400" rtl="0" eaLnBrk="1" latinLnBrk="0" hangingPunct="1">
              <a:lnSpc>
                <a:spcPct val="100000"/>
              </a:lnSpc>
              <a:spcBef>
                <a:spcPts val="1200"/>
              </a:spcBef>
              <a:buFont typeface="Arial" panose="020B0604020202020204" pitchFamily="34" charset="0"/>
              <a:buNone/>
              <a:defRPr sz="2200" b="1" i="0" kern="1200">
                <a:solidFill>
                  <a:schemeClr val="tx1"/>
                </a:solidFill>
                <a:latin typeface="+mn-lt"/>
                <a:ea typeface="+mn-ea"/>
                <a:cs typeface="+mn-cs"/>
              </a:defRPr>
            </a:lvl1pPr>
            <a:lvl2pPr marL="9525" indent="0" algn="l" defTabSz="914400" rtl="0" eaLnBrk="1" latinLnBrk="0" hangingPunct="1">
              <a:lnSpc>
                <a:spcPct val="100000"/>
              </a:lnSpc>
              <a:spcBef>
                <a:spcPts val="1200"/>
              </a:spcBef>
              <a:buClr>
                <a:schemeClr val="accent1"/>
              </a:buClr>
              <a:buFont typeface="Arial" panose="020B0604020202020204" pitchFamily="34" charset="0"/>
              <a:buNone/>
              <a:tabLst/>
              <a:defRPr sz="1800" b="0" i="0" kern="1200">
                <a:solidFill>
                  <a:schemeClr val="tx1"/>
                </a:solidFill>
                <a:latin typeface="+mn-lt"/>
                <a:ea typeface="+mn-ea"/>
                <a:cs typeface="+mn-cs"/>
              </a:defRPr>
            </a:lvl2pPr>
            <a:lvl3pPr marL="363538" indent="-177800" algn="l" defTabSz="914400" rtl="0" eaLnBrk="1" latinLnBrk="0" hangingPunct="1">
              <a:lnSpc>
                <a:spcPct val="100000"/>
              </a:lnSpc>
              <a:spcBef>
                <a:spcPts val="1200"/>
              </a:spcBef>
              <a:buClr>
                <a:schemeClr val="accent1"/>
              </a:buClr>
              <a:buFont typeface="System Font"/>
              <a:buChar char="–"/>
              <a:tabLst/>
              <a:defRPr sz="1800" b="0" i="0" kern="1200">
                <a:solidFill>
                  <a:schemeClr val="tx1"/>
                </a:solidFill>
                <a:latin typeface="+mn-lt"/>
                <a:ea typeface="+mn-ea"/>
                <a:cs typeface="+mn-cs"/>
              </a:defRPr>
            </a:lvl3pPr>
            <a:lvl4pPr marL="9525" indent="0" algn="l" defTabSz="914400" rtl="0" eaLnBrk="1" latinLnBrk="0" hangingPunct="1">
              <a:lnSpc>
                <a:spcPct val="100000"/>
              </a:lnSpc>
              <a:spcBef>
                <a:spcPts val="2400"/>
              </a:spcBef>
              <a:buFont typeface="Arial" panose="020B0604020202020204" pitchFamily="34" charset="0"/>
              <a:buNone/>
              <a:tabLst/>
              <a:defRPr sz="2000" b="1" i="0" kern="1200" cap="none" baseline="0">
                <a:solidFill>
                  <a:schemeClr val="accent1"/>
                </a:solidFill>
                <a:latin typeface="+mn-lt"/>
                <a:ea typeface="+mn-ea"/>
                <a:cs typeface="+mn-cs"/>
              </a:defRPr>
            </a:lvl4pPr>
            <a:lvl5pPr marL="0" indent="0" algn="l" defTabSz="914400" rtl="0" eaLnBrk="1" latinLnBrk="0" hangingPunct="1">
              <a:lnSpc>
                <a:spcPct val="100000"/>
              </a:lnSpc>
              <a:spcBef>
                <a:spcPts val="1200"/>
              </a:spcBef>
              <a:buFont typeface="Arial" panose="020B0604020202020204" pitchFamily="34" charset="0"/>
              <a:buNone/>
              <a:tabLst/>
              <a:defRPr sz="1800" b="0" i="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55600" indent="-355600" algn="l">
              <a:buFont typeface="System Font Regular"/>
              <a:buChar char="►"/>
            </a:pPr>
            <a:r>
              <a:rPr lang="en-GB" sz="2000">
                <a:solidFill>
                  <a:schemeClr val="bg1"/>
                </a:solidFill>
              </a:rPr>
              <a:t>Why do you think we’ve highlighted these ones?</a:t>
            </a:r>
          </a:p>
        </p:txBody>
      </p:sp>
      <p:sp>
        <p:nvSpPr>
          <p:cNvPr id="5" name="Rectangle 4">
            <a:extLst>
              <a:ext uri="{FF2B5EF4-FFF2-40B4-BE49-F238E27FC236}">
                <a16:creationId xmlns:a16="http://schemas.microsoft.com/office/drawing/2014/main" id="{348B7506-7C28-9640-AF59-DA5491F3978E}"/>
              </a:ext>
            </a:extLst>
          </p:cNvPr>
          <p:cNvSpPr/>
          <p:nvPr/>
        </p:nvSpPr>
        <p:spPr>
          <a:xfrm>
            <a:off x="3026343" y="3448050"/>
            <a:ext cx="1166261" cy="1191327"/>
          </a:xfrm>
          <a:prstGeom prst="rect">
            <a:avLst/>
          </a:prstGeom>
          <a:solidFill>
            <a:schemeClr val="bg1">
              <a:alpha val="85000"/>
            </a:schemeClr>
          </a:solidFill>
          <a:ln w="25400">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spcBef>
                <a:spcPts val="600"/>
              </a:spcBef>
            </a:pPr>
            <a:endParaRPr lang="en-GB" sz="1600" err="1">
              <a:solidFill>
                <a:schemeClr val="tx1"/>
              </a:solidFill>
              <a:latin typeface="+mj-lt"/>
            </a:endParaRPr>
          </a:p>
        </p:txBody>
      </p:sp>
    </p:spTree>
    <p:extLst>
      <p:ext uri="{BB962C8B-B14F-4D97-AF65-F5344CB8AC3E}">
        <p14:creationId xmlns:p14="http://schemas.microsoft.com/office/powerpoint/2010/main" val="354098516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9775322B-BF76-790A-4385-37C6E2283221}"/>
            </a:ext>
          </a:extLst>
        </p:cNvPr>
        <p:cNvGrpSpPr/>
        <p:nvPr/>
      </p:nvGrpSpPr>
      <p:grpSpPr>
        <a:xfrm>
          <a:off x="0" y="0"/>
          <a:ext cx="0" cy="0"/>
          <a:chOff x="0" y="0"/>
          <a:chExt cx="0" cy="0"/>
        </a:xfrm>
      </p:grpSpPr>
      <p:pic>
        <p:nvPicPr>
          <p:cNvPr id="6" name="Graphic 5">
            <a:extLst>
              <a:ext uri="{FF2B5EF4-FFF2-40B4-BE49-F238E27FC236}">
                <a16:creationId xmlns:a16="http://schemas.microsoft.com/office/drawing/2014/main" id="{9C209C8D-C14C-8A89-DE21-85831288CFC3}"/>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0" y="0"/>
            <a:ext cx="12192000" cy="6858000"/>
          </a:xfrm>
          <a:prstGeom prst="rect">
            <a:avLst/>
          </a:prstGeom>
        </p:spPr>
      </p:pic>
      <p:pic>
        <p:nvPicPr>
          <p:cNvPr id="7" name="Graphic 6">
            <a:extLst>
              <a:ext uri="{FF2B5EF4-FFF2-40B4-BE49-F238E27FC236}">
                <a16:creationId xmlns:a16="http://schemas.microsoft.com/office/drawing/2014/main" id="{452A73D2-0D0F-8D69-0980-91C9ADD36D14}"/>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10399140" y="550824"/>
            <a:ext cx="1210786" cy="710085"/>
          </a:xfrm>
          <a:prstGeom prst="rect">
            <a:avLst/>
          </a:prstGeom>
        </p:spPr>
      </p:pic>
      <p:pic>
        <p:nvPicPr>
          <p:cNvPr id="9" name="Graphic 8">
            <a:extLst>
              <a:ext uri="{FF2B5EF4-FFF2-40B4-BE49-F238E27FC236}">
                <a16:creationId xmlns:a16="http://schemas.microsoft.com/office/drawing/2014/main" id="{5A8AE17E-5291-95CF-331C-90A6E6176A99}"/>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461878" y="5582653"/>
            <a:ext cx="804645" cy="804645"/>
          </a:xfrm>
          <a:prstGeom prst="rect">
            <a:avLst/>
          </a:prstGeom>
        </p:spPr>
      </p:pic>
      <p:sp>
        <p:nvSpPr>
          <p:cNvPr id="3" name="TextBox 2">
            <a:extLst>
              <a:ext uri="{FF2B5EF4-FFF2-40B4-BE49-F238E27FC236}">
                <a16:creationId xmlns:a16="http://schemas.microsoft.com/office/drawing/2014/main" id="{5A08F437-3D25-5D28-16C4-04744EC03F3B}"/>
              </a:ext>
            </a:extLst>
          </p:cNvPr>
          <p:cNvSpPr txBox="1"/>
          <p:nvPr/>
        </p:nvSpPr>
        <p:spPr>
          <a:xfrm>
            <a:off x="1471176" y="2346725"/>
            <a:ext cx="9533357" cy="2616101"/>
          </a:xfrm>
          <a:prstGeom prst="rect">
            <a:avLst/>
          </a:prstGeom>
          <a:noFill/>
        </p:spPr>
        <p:txBody>
          <a:bodyPr wrap="square" lIns="0" tIns="0" rIns="0" bIns="0" rtlCol="0" anchor="t">
            <a:spAutoFit/>
          </a:bodyPr>
          <a:lstStyle/>
          <a:p>
            <a:pPr algn="l">
              <a:lnSpc>
                <a:spcPct val="200000"/>
              </a:lnSpc>
              <a:spcBef>
                <a:spcPts val="600"/>
              </a:spcBef>
              <a:spcAft>
                <a:spcPts val="1200"/>
              </a:spcAft>
            </a:pPr>
            <a:r>
              <a:rPr lang="en-GB" sz="2000"/>
              <a:t>Think about what you have learnt about Mongolia, </a:t>
            </a:r>
            <a:r>
              <a:rPr lang="en-GB" sz="2000" err="1"/>
              <a:t>Anirlan</a:t>
            </a:r>
            <a:r>
              <a:rPr lang="en-GB" sz="2000"/>
              <a:t> and UNICEF’s work.  </a:t>
            </a:r>
          </a:p>
          <a:p>
            <a:pPr marL="342900" indent="-342900" algn="l">
              <a:spcBef>
                <a:spcPts val="600"/>
              </a:spcBef>
              <a:spcAft>
                <a:spcPts val="1200"/>
              </a:spcAft>
              <a:buClr>
                <a:schemeClr val="accent1"/>
              </a:buClr>
              <a:buFont typeface="Arial" panose="020B0604020202020204" pitchFamily="34" charset="0"/>
              <a:buChar char="•"/>
            </a:pPr>
            <a:r>
              <a:rPr lang="en-GB" sz="2000"/>
              <a:t>Is there anything that surprised you or you thought was particularly interesting?</a:t>
            </a:r>
            <a:endParaRPr lang="en-GB" sz="2000">
              <a:cs typeface="Arial"/>
            </a:endParaRPr>
          </a:p>
          <a:p>
            <a:pPr marL="342900" indent="-342900" algn="l">
              <a:spcBef>
                <a:spcPts val="600"/>
              </a:spcBef>
              <a:spcAft>
                <a:spcPts val="1200"/>
              </a:spcAft>
              <a:buClr>
                <a:schemeClr val="accent1"/>
              </a:buClr>
              <a:buFont typeface="Arial" panose="020B0604020202020204" pitchFamily="34" charset="0"/>
              <a:buChar char="•"/>
            </a:pPr>
            <a:r>
              <a:rPr lang="en-GB" sz="2000"/>
              <a:t>Is there anything you would like to learn more about?</a:t>
            </a:r>
            <a:endParaRPr lang="en-GB" sz="2000">
              <a:cs typeface="Arial"/>
            </a:endParaRPr>
          </a:p>
          <a:p>
            <a:pPr algn="l">
              <a:spcBef>
                <a:spcPts val="600"/>
              </a:spcBef>
            </a:pPr>
            <a:endParaRPr lang="en-GB" sz="2000"/>
          </a:p>
          <a:p>
            <a:pPr marL="342900" indent="-342900" algn="l">
              <a:spcBef>
                <a:spcPts val="600"/>
              </a:spcBef>
              <a:buFont typeface="Arial" panose="020B0604020202020204" pitchFamily="34" charset="0"/>
              <a:buChar char="•"/>
            </a:pPr>
            <a:endParaRPr lang="en-GB" sz="2000"/>
          </a:p>
        </p:txBody>
      </p:sp>
      <p:sp>
        <p:nvSpPr>
          <p:cNvPr id="11" name="Title 2">
            <a:extLst>
              <a:ext uri="{FF2B5EF4-FFF2-40B4-BE49-F238E27FC236}">
                <a16:creationId xmlns:a16="http://schemas.microsoft.com/office/drawing/2014/main" id="{0CC87CAC-F96C-3795-1B68-E15278D28E97}"/>
              </a:ext>
            </a:extLst>
          </p:cNvPr>
          <p:cNvSpPr>
            <a:spLocks noGrp="1"/>
          </p:cNvSpPr>
          <p:nvPr/>
        </p:nvSpPr>
        <p:spPr>
          <a:xfrm>
            <a:off x="1459140" y="1395253"/>
            <a:ext cx="2285928" cy="639837"/>
          </a:xfrm>
          <a:prstGeom prst="roundRect">
            <a:avLst>
              <a:gd name="adj" fmla="val 13859"/>
            </a:avLst>
          </a:prstGeom>
          <a:solidFill>
            <a:schemeClr val="bg1"/>
          </a:solidFill>
          <a:ln w="25400">
            <a:solidFill>
              <a:schemeClr val="tx1"/>
            </a:solidFill>
          </a:ln>
          <a:effectLst>
            <a:outerShdw dist="127000" dir="2700000" algn="tl" rotWithShape="0">
              <a:schemeClr val="accent1"/>
            </a:outerShdw>
          </a:effectLst>
        </p:spPr>
        <p:txBody>
          <a:bodyPr vert="horz" wrap="square" lIns="108000" tIns="72000" rIns="72000" bIns="72000" rtlCol="0" anchor="ctr">
            <a:spAutoFit/>
          </a:bodyPr>
          <a:lstStyle>
            <a:lvl1pPr algn="l" defTabSz="914400" rtl="0" eaLnBrk="1" latinLnBrk="0" hangingPunct="1">
              <a:lnSpc>
                <a:spcPct val="90000"/>
              </a:lnSpc>
              <a:spcBef>
                <a:spcPct val="0"/>
              </a:spcBef>
              <a:buNone/>
              <a:defRPr sz="3200" b="1" i="0" kern="1200" cap="none" baseline="0">
                <a:solidFill>
                  <a:sysClr val="windowText" lastClr="000000"/>
                </a:solidFill>
                <a:latin typeface="+mj-lt"/>
                <a:ea typeface="+mj-ea"/>
                <a:cs typeface="Univers LT Pro 85 XBlack" panose="020B0603020202020204" pitchFamily="34" charset="77"/>
              </a:defRPr>
            </a:lvl1pPr>
          </a:lstStyle>
          <a:p>
            <a:r>
              <a:rPr lang="en-GB"/>
              <a:t>Reflection</a:t>
            </a:r>
          </a:p>
        </p:txBody>
      </p:sp>
    </p:spTree>
    <p:extLst>
      <p:ext uri="{BB962C8B-B14F-4D97-AF65-F5344CB8AC3E}">
        <p14:creationId xmlns:p14="http://schemas.microsoft.com/office/powerpoint/2010/main" val="149271567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accent4"/>
        </a:solidFill>
        <a:effectLst/>
      </p:bgPr>
    </p:bg>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BDAF1495-8066-7D3D-688F-5C9C3C0DAA19}"/>
              </a:ext>
            </a:extLst>
          </p:cNvPr>
          <p:cNvSpPr>
            <a:spLocks noGrp="1"/>
          </p:cNvSpPr>
          <p:nvPr>
            <p:ph type="title"/>
          </p:nvPr>
        </p:nvSpPr>
        <p:spPr>
          <a:xfrm>
            <a:off x="3989834" y="2423160"/>
            <a:ext cx="4212334" cy="1792748"/>
          </a:xfrm>
        </p:spPr>
        <p:txBody>
          <a:bodyPr/>
          <a:lstStyle/>
          <a:p>
            <a:r>
              <a:rPr lang="en-US"/>
              <a:t>Activities</a:t>
            </a:r>
            <a:endParaRPr lang="en-GB"/>
          </a:p>
        </p:txBody>
      </p:sp>
      <p:sp>
        <p:nvSpPr>
          <p:cNvPr id="2" name="Rounded Rectangle 1">
            <a:extLst>
              <a:ext uri="{FF2B5EF4-FFF2-40B4-BE49-F238E27FC236}">
                <a16:creationId xmlns:a16="http://schemas.microsoft.com/office/drawing/2014/main" id="{F2831FFA-4B9A-1FD1-5E97-E98211FF9DA1}"/>
              </a:ext>
            </a:extLst>
          </p:cNvPr>
          <p:cNvSpPr/>
          <p:nvPr/>
        </p:nvSpPr>
        <p:spPr>
          <a:xfrm>
            <a:off x="5856478" y="2569499"/>
            <a:ext cx="479043" cy="398658"/>
          </a:xfrm>
          <a:prstGeom prst="round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ct val="95000"/>
              </a:lnSpc>
              <a:spcBef>
                <a:spcPts val="0"/>
              </a:spcBef>
            </a:pPr>
            <a:r>
              <a:rPr lang="en-GB" sz="700" b="1">
                <a:latin typeface="+mj-lt"/>
              </a:rPr>
              <a:t>PART</a:t>
            </a:r>
          </a:p>
          <a:p>
            <a:pPr algn="ctr">
              <a:lnSpc>
                <a:spcPct val="95000"/>
              </a:lnSpc>
              <a:spcBef>
                <a:spcPts val="0"/>
              </a:spcBef>
            </a:pPr>
            <a:r>
              <a:rPr lang="en-GB" sz="1600" b="1">
                <a:latin typeface="+mj-lt"/>
              </a:rPr>
              <a:t>2</a:t>
            </a:r>
          </a:p>
        </p:txBody>
      </p:sp>
    </p:spTree>
    <p:extLst>
      <p:ext uri="{BB962C8B-B14F-4D97-AF65-F5344CB8AC3E}">
        <p14:creationId xmlns:p14="http://schemas.microsoft.com/office/powerpoint/2010/main" val="169684182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pattFill prst="lgGrid">
          <a:fgClr>
            <a:schemeClr val="bg1"/>
          </a:fgClr>
          <a:bgClr>
            <a:schemeClr val="accent4"/>
          </a:bgClr>
        </a:pattFill>
        <a:effectLst/>
      </p:bgPr>
    </p:bg>
    <p:spTree>
      <p:nvGrpSpPr>
        <p:cNvPr id="1" name="">
          <a:extLst>
            <a:ext uri="{FF2B5EF4-FFF2-40B4-BE49-F238E27FC236}">
              <a16:creationId xmlns:a16="http://schemas.microsoft.com/office/drawing/2014/main" id="{0DF1BA2C-0412-CB66-4738-4253C834943D}"/>
            </a:ext>
          </a:extLst>
        </p:cNvPr>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18A90206-3FBB-CB48-2E8D-BA4517986A20}"/>
              </a:ext>
            </a:extLst>
          </p:cNvPr>
          <p:cNvSpPr>
            <a:spLocks noGrp="1"/>
          </p:cNvSpPr>
          <p:nvPr>
            <p:ph type="sldNum" sz="quarter" idx="12"/>
          </p:nvPr>
        </p:nvSpPr>
        <p:spPr>
          <a:xfrm>
            <a:off x="11712575" y="6445045"/>
            <a:ext cx="252000" cy="252000"/>
          </a:xfrm>
        </p:spPr>
        <p:txBody>
          <a:bodyPr/>
          <a:lstStyle/>
          <a:p>
            <a:fld id="{B700715A-75CD-0942-A2C0-E097070BAE3D}" type="slidenum">
              <a:rPr lang="en-US" smtClean="0"/>
              <a:pPr/>
              <a:t>14</a:t>
            </a:fld>
            <a:endParaRPr lang="en-US"/>
          </a:p>
        </p:txBody>
      </p:sp>
      <p:sp>
        <p:nvSpPr>
          <p:cNvPr id="5" name="Title 4">
            <a:extLst>
              <a:ext uri="{FF2B5EF4-FFF2-40B4-BE49-F238E27FC236}">
                <a16:creationId xmlns:a16="http://schemas.microsoft.com/office/drawing/2014/main" id="{73389F56-4679-21FB-D20F-725D6F21E770}"/>
              </a:ext>
            </a:extLst>
          </p:cNvPr>
          <p:cNvSpPr>
            <a:spLocks noGrp="1"/>
          </p:cNvSpPr>
          <p:nvPr>
            <p:ph type="title"/>
          </p:nvPr>
        </p:nvSpPr>
        <p:spPr>
          <a:xfrm>
            <a:off x="479426" y="488466"/>
            <a:ext cx="5994526" cy="651222"/>
          </a:xfrm>
          <a:effectLst>
            <a:outerShdw dist="127000" dir="2700000" algn="tl" rotWithShape="0">
              <a:schemeClr val="accent1"/>
            </a:outerShdw>
          </a:effectLst>
        </p:spPr>
        <p:txBody>
          <a:bodyPr/>
          <a:lstStyle/>
          <a:p>
            <a:r>
              <a:rPr lang="en-US"/>
              <a:t>Build your understanding</a:t>
            </a:r>
            <a:endParaRPr lang="en-GB"/>
          </a:p>
        </p:txBody>
      </p:sp>
      <p:sp>
        <p:nvSpPr>
          <p:cNvPr id="25" name="Text Placeholder 24">
            <a:extLst>
              <a:ext uri="{FF2B5EF4-FFF2-40B4-BE49-F238E27FC236}">
                <a16:creationId xmlns:a16="http://schemas.microsoft.com/office/drawing/2014/main" id="{2D5AD0E0-AC0B-DF9E-79D3-EA92B3DF2DA5}"/>
              </a:ext>
            </a:extLst>
          </p:cNvPr>
          <p:cNvSpPr>
            <a:spLocks noGrp="1"/>
          </p:cNvSpPr>
          <p:nvPr>
            <p:ph type="body" sz="quarter" idx="15"/>
          </p:nvPr>
        </p:nvSpPr>
        <p:spPr>
          <a:xfrm>
            <a:off x="479425" y="1684338"/>
            <a:ext cx="5519738" cy="2108200"/>
          </a:xfrm>
        </p:spPr>
        <p:txBody>
          <a:bodyPr/>
          <a:lstStyle/>
          <a:p>
            <a:r>
              <a:rPr lang="en-GB"/>
              <a:t> </a:t>
            </a:r>
          </a:p>
        </p:txBody>
      </p:sp>
      <p:sp>
        <p:nvSpPr>
          <p:cNvPr id="26" name="Text Placeholder 25">
            <a:extLst>
              <a:ext uri="{FF2B5EF4-FFF2-40B4-BE49-F238E27FC236}">
                <a16:creationId xmlns:a16="http://schemas.microsoft.com/office/drawing/2014/main" id="{2A19DCDD-9EE8-C4CC-3DEC-5EFAFE57F368}"/>
              </a:ext>
            </a:extLst>
          </p:cNvPr>
          <p:cNvSpPr>
            <a:spLocks noGrp="1"/>
          </p:cNvSpPr>
          <p:nvPr>
            <p:ph type="body" sz="quarter" idx="16"/>
          </p:nvPr>
        </p:nvSpPr>
        <p:spPr>
          <a:xfrm>
            <a:off x="6194425" y="1684338"/>
            <a:ext cx="5519738" cy="2108200"/>
          </a:xfrm>
        </p:spPr>
        <p:txBody>
          <a:bodyPr/>
          <a:lstStyle/>
          <a:p>
            <a:r>
              <a:rPr lang="en-US" dirty="0"/>
              <a:t>Watch this </a:t>
            </a:r>
            <a:r>
              <a:rPr lang="en-US" u="sng" dirty="0">
                <a:hlinkClick r:id="rId3"/>
              </a:rPr>
              <a:t>Bing Bunny vaccination clip</a:t>
            </a:r>
            <a:r>
              <a:rPr lang="en-US" dirty="0"/>
              <a:t> and think about how Bing's friends are feeling. Think about ways you can help a friend who is worried about their vaccination. Use puppets or teddies to act out your ideas. Create your own 'brave' stickers that you could give to a friend who is feeling worried.</a:t>
            </a:r>
            <a:endParaRPr lang="en-GB" dirty="0"/>
          </a:p>
        </p:txBody>
      </p:sp>
      <p:sp>
        <p:nvSpPr>
          <p:cNvPr id="27" name="Text Placeholder 26">
            <a:extLst>
              <a:ext uri="{FF2B5EF4-FFF2-40B4-BE49-F238E27FC236}">
                <a16:creationId xmlns:a16="http://schemas.microsoft.com/office/drawing/2014/main" id="{C9C2B114-1984-53AC-C231-655A237F5E5C}"/>
              </a:ext>
            </a:extLst>
          </p:cNvPr>
          <p:cNvSpPr>
            <a:spLocks noGrp="1"/>
          </p:cNvSpPr>
          <p:nvPr>
            <p:ph type="body" sz="quarter" idx="17"/>
          </p:nvPr>
        </p:nvSpPr>
        <p:spPr>
          <a:xfrm>
            <a:off x="479425" y="3979863"/>
            <a:ext cx="5519738" cy="2106612"/>
          </a:xfrm>
        </p:spPr>
        <p:txBody>
          <a:bodyPr/>
          <a:lstStyle/>
          <a:p>
            <a:r>
              <a:rPr lang="en-GB" dirty="0"/>
              <a:t>Create a role play vaccination clinic with chairs, a desk and a vaccination station with clipboards, toy syringes and plasters. Choose your role such as, nurse, patient or receptionist. Take turns to practise checking in, having a pretend vaccination and saying goodbye. Use teddies, dolls or practise on each other. </a:t>
            </a:r>
          </a:p>
        </p:txBody>
      </p:sp>
      <p:sp>
        <p:nvSpPr>
          <p:cNvPr id="28" name="Text Placeholder 27">
            <a:extLst>
              <a:ext uri="{FF2B5EF4-FFF2-40B4-BE49-F238E27FC236}">
                <a16:creationId xmlns:a16="http://schemas.microsoft.com/office/drawing/2014/main" id="{46BE387A-5610-5A1B-11D6-37FC87692BF8}"/>
              </a:ext>
            </a:extLst>
          </p:cNvPr>
          <p:cNvSpPr>
            <a:spLocks noGrp="1"/>
          </p:cNvSpPr>
          <p:nvPr>
            <p:ph type="body" sz="quarter" idx="18"/>
          </p:nvPr>
        </p:nvSpPr>
        <p:spPr>
          <a:xfrm>
            <a:off x="6194425" y="3979863"/>
            <a:ext cx="5519738" cy="2106612"/>
          </a:xfrm>
        </p:spPr>
        <p:txBody>
          <a:bodyPr/>
          <a:lstStyle/>
          <a:p>
            <a:r>
              <a:rPr lang="en-GB" dirty="0"/>
              <a:t>Read </a:t>
            </a:r>
            <a:r>
              <a:rPr lang="en-GB" u="sng" dirty="0">
                <a:hlinkClick r:id="rId4"/>
              </a:rPr>
              <a:t>Maya's Marvellous Medicine</a:t>
            </a:r>
            <a:r>
              <a:rPr lang="en-GB" dirty="0"/>
              <a:t> where Maya learns about vaccines and how they help the immune system to be strong. The immune system is like your body's own hero, keeping you healthy. Create your own 'Immune Hero' using paint, collage or pens and pencils. </a:t>
            </a:r>
          </a:p>
        </p:txBody>
      </p:sp>
      <p:grpSp>
        <p:nvGrpSpPr>
          <p:cNvPr id="19" name="Group 18">
            <a:extLst>
              <a:ext uri="{FF2B5EF4-FFF2-40B4-BE49-F238E27FC236}">
                <a16:creationId xmlns:a16="http://schemas.microsoft.com/office/drawing/2014/main" id="{71BF10FD-E5FD-3439-49CE-E5E92B67A964}"/>
              </a:ext>
            </a:extLst>
          </p:cNvPr>
          <p:cNvGrpSpPr/>
          <p:nvPr/>
        </p:nvGrpSpPr>
        <p:grpSpPr>
          <a:xfrm>
            <a:off x="10856468" y="491688"/>
            <a:ext cx="730105" cy="648000"/>
            <a:chOff x="7714236" y="165280"/>
            <a:chExt cx="534414" cy="462159"/>
          </a:xfrm>
        </p:grpSpPr>
        <p:sp>
          <p:nvSpPr>
            <p:cNvPr id="20" name="Rounded Rectangle 19">
              <a:extLst>
                <a:ext uri="{FF2B5EF4-FFF2-40B4-BE49-F238E27FC236}">
                  <a16:creationId xmlns:a16="http://schemas.microsoft.com/office/drawing/2014/main" id="{78931E1E-D794-A435-A1DF-60C62A87001E}"/>
                </a:ext>
              </a:extLst>
            </p:cNvPr>
            <p:cNvSpPr/>
            <p:nvPr userDrawn="1"/>
          </p:nvSpPr>
          <p:spPr>
            <a:xfrm>
              <a:off x="7714236" y="165280"/>
              <a:ext cx="534414" cy="462159"/>
            </a:xfrm>
            <a:prstGeom prst="roundRect">
              <a:avLst>
                <a:gd name="adj" fmla="val 27329"/>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spcBef>
                  <a:spcPts val="600"/>
                </a:spcBef>
              </a:pPr>
              <a:endParaRPr lang="en-GB" sz="1600" b="1">
                <a:latin typeface="+mj-lt"/>
              </a:endParaRPr>
            </a:p>
          </p:txBody>
        </p:sp>
        <p:sp>
          <p:nvSpPr>
            <p:cNvPr id="21" name="5-point Star 20">
              <a:extLst>
                <a:ext uri="{FF2B5EF4-FFF2-40B4-BE49-F238E27FC236}">
                  <a16:creationId xmlns:a16="http://schemas.microsoft.com/office/drawing/2014/main" id="{FD0ADAEC-F1C2-851E-2A8B-AEE26780C067}"/>
                </a:ext>
              </a:extLst>
            </p:cNvPr>
            <p:cNvSpPr/>
            <p:nvPr userDrawn="1"/>
          </p:nvSpPr>
          <p:spPr>
            <a:xfrm>
              <a:off x="7811262" y="207264"/>
              <a:ext cx="356616" cy="356616"/>
            </a:xfrm>
            <a:prstGeom prst="star5">
              <a:avLst>
                <a:gd name="adj" fmla="val 20708"/>
                <a:gd name="hf" fmla="val 105146"/>
                <a:gd name="vf" fmla="val 110557"/>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spcBef>
                  <a:spcPts val="600"/>
                </a:spcBef>
              </a:pPr>
              <a:endParaRPr lang="en-GB" sz="1600" b="1">
                <a:latin typeface="+mj-lt"/>
              </a:endParaRPr>
            </a:p>
          </p:txBody>
        </p:sp>
      </p:grpSp>
      <p:sp>
        <p:nvSpPr>
          <p:cNvPr id="4" name="TextBox 3">
            <a:extLst>
              <a:ext uri="{FF2B5EF4-FFF2-40B4-BE49-F238E27FC236}">
                <a16:creationId xmlns:a16="http://schemas.microsoft.com/office/drawing/2014/main" id="{DD8D9500-4E12-5897-3F4C-271D14B58B9A}"/>
              </a:ext>
            </a:extLst>
          </p:cNvPr>
          <p:cNvSpPr txBox="1"/>
          <p:nvPr/>
        </p:nvSpPr>
        <p:spPr>
          <a:xfrm>
            <a:off x="577698" y="1878261"/>
            <a:ext cx="5323191" cy="1477328"/>
          </a:xfrm>
          <a:prstGeom prst="rect">
            <a:avLst/>
          </a:prstGeom>
          <a:noFill/>
        </p:spPr>
        <p:txBody>
          <a:bodyPr wrap="square" lIns="0" tIns="0" rIns="0" bIns="0" rtlCol="0" anchor="t">
            <a:spAutoFit/>
          </a:bodyPr>
          <a:lstStyle/>
          <a:p>
            <a:r>
              <a:rPr lang="en-GB" sz="1600" dirty="0"/>
              <a:t>During circle time, look at pictures, props or objects to represent people who help us enjoy Article 24, our right to stay healthy such as doctors, nurses or dentists. Can you name all the people that help us and explain how they help? Create an ‘Article 24 Healthy Helpers' wall display with drawings or photos from your circle time.</a:t>
            </a:r>
          </a:p>
        </p:txBody>
      </p:sp>
    </p:spTree>
    <p:extLst>
      <p:ext uri="{BB962C8B-B14F-4D97-AF65-F5344CB8AC3E}">
        <p14:creationId xmlns:p14="http://schemas.microsoft.com/office/powerpoint/2010/main" val="161124511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pattFill prst="lgGrid">
          <a:fgClr>
            <a:schemeClr val="bg1"/>
          </a:fgClr>
          <a:bgClr>
            <a:schemeClr val="accent4"/>
          </a:bgClr>
        </a:pattFill>
        <a:effectLst/>
      </p:bgPr>
    </p:bg>
    <p:spTree>
      <p:nvGrpSpPr>
        <p:cNvPr id="1" name="">
          <a:extLst>
            <a:ext uri="{FF2B5EF4-FFF2-40B4-BE49-F238E27FC236}">
              <a16:creationId xmlns:a16="http://schemas.microsoft.com/office/drawing/2014/main" id="{0AA9B01B-B086-C3B4-C94E-488E43E67DD5}"/>
            </a:ext>
          </a:extLst>
        </p:cNvPr>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28BBEF60-BFEC-66CD-9527-566121509848}"/>
              </a:ext>
            </a:extLst>
          </p:cNvPr>
          <p:cNvSpPr>
            <a:spLocks noGrp="1"/>
          </p:cNvSpPr>
          <p:nvPr>
            <p:ph type="sldNum" sz="quarter" idx="12"/>
          </p:nvPr>
        </p:nvSpPr>
        <p:spPr>
          <a:xfrm>
            <a:off x="11712575" y="6445045"/>
            <a:ext cx="252000" cy="252000"/>
          </a:xfrm>
        </p:spPr>
        <p:txBody>
          <a:bodyPr/>
          <a:lstStyle/>
          <a:p>
            <a:fld id="{B700715A-75CD-0942-A2C0-E097070BAE3D}" type="slidenum">
              <a:rPr lang="en-US" smtClean="0"/>
              <a:pPr/>
              <a:t>15</a:t>
            </a:fld>
            <a:endParaRPr lang="en-US"/>
          </a:p>
        </p:txBody>
      </p:sp>
      <p:sp>
        <p:nvSpPr>
          <p:cNvPr id="5" name="Title 4">
            <a:extLst>
              <a:ext uri="{FF2B5EF4-FFF2-40B4-BE49-F238E27FC236}">
                <a16:creationId xmlns:a16="http://schemas.microsoft.com/office/drawing/2014/main" id="{B0E42D81-7621-1D27-2178-4AEFEE7D77D8}"/>
              </a:ext>
            </a:extLst>
          </p:cNvPr>
          <p:cNvSpPr>
            <a:spLocks noGrp="1"/>
          </p:cNvSpPr>
          <p:nvPr>
            <p:ph type="title"/>
          </p:nvPr>
        </p:nvSpPr>
        <p:spPr>
          <a:xfrm>
            <a:off x="479426" y="488466"/>
            <a:ext cx="5994526" cy="651222"/>
          </a:xfrm>
          <a:effectLst>
            <a:outerShdw dist="127000" dir="2700000" algn="tl" rotWithShape="0">
              <a:schemeClr val="accent1"/>
            </a:outerShdw>
          </a:effectLst>
        </p:spPr>
        <p:txBody>
          <a:bodyPr/>
          <a:lstStyle/>
          <a:p>
            <a:r>
              <a:rPr lang="en-US"/>
              <a:t>Build your understanding</a:t>
            </a:r>
            <a:endParaRPr lang="en-GB"/>
          </a:p>
        </p:txBody>
      </p:sp>
      <p:grpSp>
        <p:nvGrpSpPr>
          <p:cNvPr id="3" name="Group 2">
            <a:extLst>
              <a:ext uri="{FF2B5EF4-FFF2-40B4-BE49-F238E27FC236}">
                <a16:creationId xmlns:a16="http://schemas.microsoft.com/office/drawing/2014/main" id="{0FA34F79-3D9D-6DC7-EAA9-7695BEC26ED1}"/>
              </a:ext>
            </a:extLst>
          </p:cNvPr>
          <p:cNvGrpSpPr/>
          <p:nvPr/>
        </p:nvGrpSpPr>
        <p:grpSpPr>
          <a:xfrm>
            <a:off x="10339855" y="491688"/>
            <a:ext cx="1298335" cy="648000"/>
            <a:chOff x="7714236" y="673280"/>
            <a:chExt cx="950339" cy="462159"/>
          </a:xfrm>
        </p:grpSpPr>
        <p:sp>
          <p:nvSpPr>
            <p:cNvPr id="4" name="Rounded Rectangle 3">
              <a:extLst>
                <a:ext uri="{FF2B5EF4-FFF2-40B4-BE49-F238E27FC236}">
                  <a16:creationId xmlns:a16="http://schemas.microsoft.com/office/drawing/2014/main" id="{A3FF8811-9ECA-5279-B824-39F6C0A0E8E3}"/>
                </a:ext>
              </a:extLst>
            </p:cNvPr>
            <p:cNvSpPr/>
            <p:nvPr userDrawn="1"/>
          </p:nvSpPr>
          <p:spPr>
            <a:xfrm>
              <a:off x="7714236" y="673280"/>
              <a:ext cx="950339" cy="462159"/>
            </a:xfrm>
            <a:prstGeom prst="roundRect">
              <a:avLst>
                <a:gd name="adj" fmla="val 26642"/>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spcBef>
                  <a:spcPts val="600"/>
                </a:spcBef>
              </a:pPr>
              <a:endParaRPr lang="en-GB" sz="1600" b="1">
                <a:latin typeface="+mj-lt"/>
              </a:endParaRPr>
            </a:p>
          </p:txBody>
        </p:sp>
        <p:sp>
          <p:nvSpPr>
            <p:cNvPr id="6" name="5-point Star 5">
              <a:extLst>
                <a:ext uri="{FF2B5EF4-FFF2-40B4-BE49-F238E27FC236}">
                  <a16:creationId xmlns:a16="http://schemas.microsoft.com/office/drawing/2014/main" id="{7A507639-52A0-5825-48D1-A41A6FEB3EB6}"/>
                </a:ext>
              </a:extLst>
            </p:cNvPr>
            <p:cNvSpPr/>
            <p:nvPr userDrawn="1"/>
          </p:nvSpPr>
          <p:spPr>
            <a:xfrm>
              <a:off x="7811262" y="715264"/>
              <a:ext cx="356616" cy="356616"/>
            </a:xfrm>
            <a:prstGeom prst="star5">
              <a:avLst>
                <a:gd name="adj" fmla="val 20708"/>
                <a:gd name="hf" fmla="val 105146"/>
                <a:gd name="vf" fmla="val 110557"/>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spcBef>
                  <a:spcPts val="600"/>
                </a:spcBef>
              </a:pPr>
              <a:endParaRPr lang="en-GB" sz="1600" b="1">
                <a:latin typeface="+mj-lt"/>
              </a:endParaRPr>
            </a:p>
          </p:txBody>
        </p:sp>
        <p:sp>
          <p:nvSpPr>
            <p:cNvPr id="7" name="5-point Star 6">
              <a:extLst>
                <a:ext uri="{FF2B5EF4-FFF2-40B4-BE49-F238E27FC236}">
                  <a16:creationId xmlns:a16="http://schemas.microsoft.com/office/drawing/2014/main" id="{7CC07E34-2BB8-5336-8F35-5D529C3031E8}"/>
                </a:ext>
              </a:extLst>
            </p:cNvPr>
            <p:cNvSpPr/>
            <p:nvPr userDrawn="1"/>
          </p:nvSpPr>
          <p:spPr>
            <a:xfrm>
              <a:off x="8214487" y="715264"/>
              <a:ext cx="356616" cy="356616"/>
            </a:xfrm>
            <a:prstGeom prst="star5">
              <a:avLst>
                <a:gd name="adj" fmla="val 20708"/>
                <a:gd name="hf" fmla="val 105146"/>
                <a:gd name="vf" fmla="val 110557"/>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spcBef>
                  <a:spcPts val="600"/>
                </a:spcBef>
              </a:pPr>
              <a:endParaRPr lang="en-GB" sz="1600" b="1">
                <a:latin typeface="+mj-lt"/>
              </a:endParaRPr>
            </a:p>
          </p:txBody>
        </p:sp>
      </p:grpSp>
      <p:sp>
        <p:nvSpPr>
          <p:cNvPr id="8" name="Text Placeholder 24">
            <a:extLst>
              <a:ext uri="{FF2B5EF4-FFF2-40B4-BE49-F238E27FC236}">
                <a16:creationId xmlns:a16="http://schemas.microsoft.com/office/drawing/2014/main" id="{38F956CE-8182-6238-BDBA-8B9BCC0764BB}"/>
              </a:ext>
            </a:extLst>
          </p:cNvPr>
          <p:cNvSpPr>
            <a:spLocks noGrp="1"/>
          </p:cNvSpPr>
          <p:nvPr>
            <p:ph type="body" sz="quarter" idx="15"/>
          </p:nvPr>
        </p:nvSpPr>
        <p:spPr>
          <a:xfrm>
            <a:off x="477838" y="1684338"/>
            <a:ext cx="5519738" cy="2108200"/>
          </a:xfrm>
        </p:spPr>
        <p:txBody>
          <a:bodyPr/>
          <a:lstStyle/>
          <a:p>
            <a:r>
              <a:rPr lang="en-GB"/>
              <a:t>After watching the video about </a:t>
            </a:r>
            <a:r>
              <a:rPr lang="en-GB" err="1"/>
              <a:t>Anirlan</a:t>
            </a:r>
            <a:r>
              <a:rPr lang="en-GB"/>
              <a:t>, think about how you enjoy Article 24, your right to health, and the journey you would take to visit your doctor or a nearby hospital. Create a visual representation of your journey – such as a map, a comic strip, a diagram or a picture. (You could even add a key for symbols to show significant parts of your journey.) </a:t>
            </a:r>
          </a:p>
        </p:txBody>
      </p:sp>
      <p:sp>
        <p:nvSpPr>
          <p:cNvPr id="9" name="Text Placeholder 25">
            <a:extLst>
              <a:ext uri="{FF2B5EF4-FFF2-40B4-BE49-F238E27FC236}">
                <a16:creationId xmlns:a16="http://schemas.microsoft.com/office/drawing/2014/main" id="{D9FEF2B6-DD85-9EDF-F638-FA6EE276B85E}"/>
              </a:ext>
            </a:extLst>
          </p:cNvPr>
          <p:cNvSpPr>
            <a:spLocks noGrp="1"/>
          </p:cNvSpPr>
          <p:nvPr>
            <p:ph type="body" sz="quarter" idx="16"/>
          </p:nvPr>
        </p:nvSpPr>
        <p:spPr>
          <a:xfrm>
            <a:off x="6194425" y="1684338"/>
            <a:ext cx="5519738" cy="2108200"/>
          </a:xfrm>
        </p:spPr>
        <p:txBody>
          <a:bodyPr/>
          <a:lstStyle/>
          <a:p>
            <a:pPr fontAlgn="base"/>
            <a:r>
              <a:rPr lang="en-GB"/>
              <a:t>Watch this BBC Bitesize video to explain what vaccinations are and how herd immunity works. </a:t>
            </a:r>
            <a:r>
              <a:rPr lang="en-GB" u="sng">
                <a:hlinkClick r:id="rId3"/>
              </a:rPr>
              <a:t>https://www.bbc.co.uk/newsround/av/50000690</a:t>
            </a:r>
            <a:r>
              <a:rPr lang="en-GB"/>
              <a:t>  </a:t>
            </a:r>
          </a:p>
          <a:p>
            <a:pPr fontAlgn="base"/>
            <a:r>
              <a:rPr lang="en-GB"/>
              <a:t>Discuss with a partner or in a small group why vaccinations are an important element of your right to health, then write a persuasive letter or create an information poster to share what you’ve learned.   </a:t>
            </a:r>
          </a:p>
        </p:txBody>
      </p:sp>
      <p:sp>
        <p:nvSpPr>
          <p:cNvPr id="10" name="Text Placeholder 26">
            <a:extLst>
              <a:ext uri="{FF2B5EF4-FFF2-40B4-BE49-F238E27FC236}">
                <a16:creationId xmlns:a16="http://schemas.microsoft.com/office/drawing/2014/main" id="{B193EA66-7496-2A40-84EE-51222447FBC1}"/>
              </a:ext>
            </a:extLst>
          </p:cNvPr>
          <p:cNvSpPr>
            <a:spLocks noGrp="1"/>
          </p:cNvSpPr>
          <p:nvPr>
            <p:ph type="body" sz="quarter" idx="17"/>
          </p:nvPr>
        </p:nvSpPr>
        <p:spPr>
          <a:xfrm>
            <a:off x="479425" y="3979863"/>
            <a:ext cx="5584314" cy="2248679"/>
          </a:xfrm>
        </p:spPr>
        <p:txBody>
          <a:bodyPr/>
          <a:lstStyle/>
          <a:p>
            <a:r>
              <a:rPr lang="en-GB" dirty="0"/>
              <a:t>As you saw in </a:t>
            </a:r>
            <a:r>
              <a:rPr lang="en-GB" dirty="0" err="1"/>
              <a:t>Anirlan’s</a:t>
            </a:r>
            <a:r>
              <a:rPr lang="en-GB" dirty="0"/>
              <a:t> story, UNICEF works hard to transport vaccines around the world and must keep the vaccine cold. Work in small groups to design a route in your playground to represent </a:t>
            </a:r>
            <a:r>
              <a:rPr lang="en-GB" dirty="0">
                <a:hlinkClick r:id="rId4"/>
              </a:rPr>
              <a:t>a vaccine’s journey </a:t>
            </a:r>
            <a:r>
              <a:rPr lang="en-GB" dirty="0"/>
              <a:t>and a method to keep ice cubes (representing the vaccine) frozen for the entire journey. What materials provide the “best” insulation and how will you know? Try it out and present your findings to the rest of the class (or school).  </a:t>
            </a:r>
          </a:p>
        </p:txBody>
      </p:sp>
      <p:sp>
        <p:nvSpPr>
          <p:cNvPr id="11" name="Text Placeholder 27">
            <a:extLst>
              <a:ext uri="{FF2B5EF4-FFF2-40B4-BE49-F238E27FC236}">
                <a16:creationId xmlns:a16="http://schemas.microsoft.com/office/drawing/2014/main" id="{12ADBE92-DE0D-9E52-4A28-6B430AC6285C}"/>
              </a:ext>
            </a:extLst>
          </p:cNvPr>
          <p:cNvSpPr>
            <a:spLocks noGrp="1"/>
          </p:cNvSpPr>
          <p:nvPr>
            <p:ph type="body" sz="quarter" idx="18"/>
          </p:nvPr>
        </p:nvSpPr>
        <p:spPr>
          <a:xfrm>
            <a:off x="6194425" y="3994452"/>
            <a:ext cx="5532653" cy="2248679"/>
          </a:xfrm>
        </p:spPr>
        <p:txBody>
          <a:bodyPr/>
          <a:lstStyle/>
          <a:p>
            <a:pPr fontAlgn="base"/>
            <a:r>
              <a:rPr lang="en-GB"/>
              <a:t>Watch this video song about </a:t>
            </a:r>
            <a:r>
              <a:rPr lang="en-GB">
                <a:hlinkClick r:id="rId5"/>
              </a:rPr>
              <a:t>Edward Jenner </a:t>
            </a:r>
            <a:r>
              <a:rPr lang="en-GB"/>
              <a:t>to find out more about his role in developing vaccines.   </a:t>
            </a:r>
          </a:p>
          <a:p>
            <a:pPr fontAlgn="base"/>
            <a:r>
              <a:rPr lang="en-GB"/>
              <a:t>What unusual vaccination would you invent if you could and why? How would this help you and others to enjoy your rights?  </a:t>
            </a:r>
          </a:p>
        </p:txBody>
      </p:sp>
    </p:spTree>
    <p:extLst>
      <p:ext uri="{BB962C8B-B14F-4D97-AF65-F5344CB8AC3E}">
        <p14:creationId xmlns:p14="http://schemas.microsoft.com/office/powerpoint/2010/main" val="248159472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pattFill prst="lgGrid">
          <a:fgClr>
            <a:schemeClr val="bg1"/>
          </a:fgClr>
          <a:bgClr>
            <a:schemeClr val="accent4"/>
          </a:bgClr>
        </a:pattFill>
        <a:effectLst/>
      </p:bgPr>
    </p:bg>
    <p:spTree>
      <p:nvGrpSpPr>
        <p:cNvPr id="1" name="">
          <a:extLst>
            <a:ext uri="{FF2B5EF4-FFF2-40B4-BE49-F238E27FC236}">
              <a16:creationId xmlns:a16="http://schemas.microsoft.com/office/drawing/2014/main" id="{C0BEE245-B3D9-C03D-5FD0-5C56E8416184}"/>
            </a:ext>
          </a:extLst>
        </p:cNvPr>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C63FBBD2-4687-3607-DF8F-B0C203322BD3}"/>
              </a:ext>
            </a:extLst>
          </p:cNvPr>
          <p:cNvSpPr>
            <a:spLocks noGrp="1"/>
          </p:cNvSpPr>
          <p:nvPr>
            <p:ph type="sldNum" sz="quarter" idx="12"/>
          </p:nvPr>
        </p:nvSpPr>
        <p:spPr>
          <a:xfrm>
            <a:off x="11712575" y="6445045"/>
            <a:ext cx="252000" cy="252000"/>
          </a:xfrm>
        </p:spPr>
        <p:txBody>
          <a:bodyPr/>
          <a:lstStyle/>
          <a:p>
            <a:fld id="{B700715A-75CD-0942-A2C0-E097070BAE3D}" type="slidenum">
              <a:rPr lang="en-US" smtClean="0"/>
              <a:pPr/>
              <a:t>16</a:t>
            </a:fld>
            <a:endParaRPr lang="en-US"/>
          </a:p>
        </p:txBody>
      </p:sp>
      <p:sp>
        <p:nvSpPr>
          <p:cNvPr id="5" name="Title 4">
            <a:extLst>
              <a:ext uri="{FF2B5EF4-FFF2-40B4-BE49-F238E27FC236}">
                <a16:creationId xmlns:a16="http://schemas.microsoft.com/office/drawing/2014/main" id="{91721072-3348-5A55-B8D7-235CFCA642D1}"/>
              </a:ext>
            </a:extLst>
          </p:cNvPr>
          <p:cNvSpPr>
            <a:spLocks noGrp="1"/>
          </p:cNvSpPr>
          <p:nvPr>
            <p:ph type="title"/>
          </p:nvPr>
        </p:nvSpPr>
        <p:spPr>
          <a:xfrm>
            <a:off x="479426" y="488466"/>
            <a:ext cx="5994526" cy="651222"/>
          </a:xfrm>
          <a:effectLst>
            <a:outerShdw dist="127000" dir="2700000" algn="tl" rotWithShape="0">
              <a:schemeClr val="accent1"/>
            </a:outerShdw>
          </a:effectLst>
        </p:spPr>
        <p:txBody>
          <a:bodyPr/>
          <a:lstStyle/>
          <a:p>
            <a:r>
              <a:rPr lang="en-US"/>
              <a:t>Build your understanding</a:t>
            </a:r>
            <a:endParaRPr lang="en-GB"/>
          </a:p>
        </p:txBody>
      </p:sp>
      <p:sp>
        <p:nvSpPr>
          <p:cNvPr id="9" name="Text Placeholder 24">
            <a:extLst>
              <a:ext uri="{FF2B5EF4-FFF2-40B4-BE49-F238E27FC236}">
                <a16:creationId xmlns:a16="http://schemas.microsoft.com/office/drawing/2014/main" id="{19AFB168-6163-8476-D49C-BC1714D75B3C}"/>
              </a:ext>
            </a:extLst>
          </p:cNvPr>
          <p:cNvSpPr>
            <a:spLocks noGrp="1"/>
          </p:cNvSpPr>
          <p:nvPr>
            <p:ph type="body" sz="quarter" idx="15"/>
          </p:nvPr>
        </p:nvSpPr>
        <p:spPr>
          <a:xfrm>
            <a:off x="477106" y="1685089"/>
            <a:ext cx="5520470" cy="2107251"/>
          </a:xfrm>
        </p:spPr>
        <p:txBody>
          <a:bodyPr/>
          <a:lstStyle/>
          <a:p>
            <a:pPr fontAlgn="base"/>
            <a:r>
              <a:rPr lang="en-GB" dirty="0"/>
              <a:t>Watch this </a:t>
            </a:r>
            <a:r>
              <a:rPr lang="en-GB" u="sng" dirty="0">
                <a:hlinkClick r:id="rId3"/>
              </a:rPr>
              <a:t>video</a:t>
            </a:r>
            <a:r>
              <a:rPr lang="en-GB" dirty="0"/>
              <a:t> about Article 24 of the UNCRC. This says all children have the right to the best possible health and access to health services. In small groups, discuss: What health services do you think are the most important? Why are vaccines important for children’s health and how do they protect communities?  What challenges might stop children in different parts of the world from getting vaccines?</a:t>
            </a:r>
          </a:p>
        </p:txBody>
      </p:sp>
      <p:sp>
        <p:nvSpPr>
          <p:cNvPr id="10" name="Text Placeholder 25">
            <a:extLst>
              <a:ext uri="{FF2B5EF4-FFF2-40B4-BE49-F238E27FC236}">
                <a16:creationId xmlns:a16="http://schemas.microsoft.com/office/drawing/2014/main" id="{6B27622D-EC1A-0B3C-D9B7-63C01F78528D}"/>
              </a:ext>
            </a:extLst>
          </p:cNvPr>
          <p:cNvSpPr>
            <a:spLocks noGrp="1"/>
          </p:cNvSpPr>
          <p:nvPr>
            <p:ph type="body" sz="quarter" idx="16"/>
          </p:nvPr>
        </p:nvSpPr>
        <p:spPr>
          <a:xfrm>
            <a:off x="6194425" y="1685089"/>
            <a:ext cx="5520470" cy="2107251"/>
          </a:xfrm>
        </p:spPr>
        <p:txBody>
          <a:bodyPr/>
          <a:lstStyle/>
          <a:p>
            <a:r>
              <a:rPr lang="en-GB" dirty="0"/>
              <a:t>Research vaccine access in both the UK and Mongolia including what vaccinations children receive in each country. Using Anirlan’s story as your starting point, create a ‘Vaccine Journey Map’ showing all the steps from when a vaccine is made to when a child receives it. Think about things like storage and transport as well as any possible problems that could stop vaccines reaching children. What are some solutions? </a:t>
            </a:r>
          </a:p>
        </p:txBody>
      </p:sp>
      <p:sp>
        <p:nvSpPr>
          <p:cNvPr id="11" name="Text Placeholder 26">
            <a:extLst>
              <a:ext uri="{FF2B5EF4-FFF2-40B4-BE49-F238E27FC236}">
                <a16:creationId xmlns:a16="http://schemas.microsoft.com/office/drawing/2014/main" id="{DA22DFBA-1DD7-E177-C048-5CE2FF4A2E09}"/>
              </a:ext>
            </a:extLst>
          </p:cNvPr>
          <p:cNvSpPr>
            <a:spLocks noGrp="1"/>
          </p:cNvSpPr>
          <p:nvPr>
            <p:ph type="body" sz="quarter" idx="17"/>
          </p:nvPr>
        </p:nvSpPr>
        <p:spPr>
          <a:xfrm>
            <a:off x="479425" y="3979666"/>
            <a:ext cx="5520470" cy="2197016"/>
          </a:xfrm>
        </p:spPr>
        <p:txBody>
          <a:bodyPr/>
          <a:lstStyle/>
          <a:p>
            <a:r>
              <a:rPr lang="en-GB" dirty="0"/>
              <a:t>Measles cases are rising in the UK, partly because fewer people are vaccinated against this disease. Using the </a:t>
            </a:r>
            <a:r>
              <a:rPr lang="en-GB" u="sng" dirty="0">
                <a:hlinkClick r:id="rId4"/>
              </a:rPr>
              <a:t>Economist Educational Foundation resource</a:t>
            </a:r>
            <a:r>
              <a:rPr lang="en-GB" dirty="0"/>
              <a:t> as a starting point, organise a class debate with the following motion: Should vaccinations be mandatory or should people always have the right to choose? Work in two groups to present your arguments. At the end, have a class vote to see who has been most persuasive. </a:t>
            </a:r>
          </a:p>
        </p:txBody>
      </p:sp>
      <p:sp>
        <p:nvSpPr>
          <p:cNvPr id="12" name="Text Placeholder 27">
            <a:extLst>
              <a:ext uri="{FF2B5EF4-FFF2-40B4-BE49-F238E27FC236}">
                <a16:creationId xmlns:a16="http://schemas.microsoft.com/office/drawing/2014/main" id="{B85F9141-7F5C-9014-D1B5-45D114C16749}"/>
              </a:ext>
            </a:extLst>
          </p:cNvPr>
          <p:cNvSpPr>
            <a:spLocks noGrp="1"/>
          </p:cNvSpPr>
          <p:nvPr>
            <p:ph type="body" sz="quarter" idx="18"/>
          </p:nvPr>
        </p:nvSpPr>
        <p:spPr>
          <a:xfrm>
            <a:off x="6194425" y="3979666"/>
            <a:ext cx="5520470" cy="2197016"/>
          </a:xfrm>
        </p:spPr>
        <p:txBody>
          <a:bodyPr/>
          <a:lstStyle/>
          <a:p>
            <a:r>
              <a:rPr lang="en-GB"/>
              <a:t>In small groups, plan and create a short campaign video to show why vaccines are important. Your campaign should be clear, positive and aimed at encouraging people your age to get vaccinations. Ensure your campaign includes a reference to Article 6, Article 24 and other relevant articles from the CRC, and includes lots of powerful facts about why vaccinations are important. You may find this </a:t>
            </a:r>
            <a:r>
              <a:rPr lang="en-GB">
                <a:hlinkClick r:id="rId5"/>
              </a:rPr>
              <a:t>information</a:t>
            </a:r>
            <a:r>
              <a:rPr lang="en-GB"/>
              <a:t> useful. </a:t>
            </a:r>
          </a:p>
        </p:txBody>
      </p:sp>
      <p:grpSp>
        <p:nvGrpSpPr>
          <p:cNvPr id="3" name="Group 2">
            <a:extLst>
              <a:ext uri="{FF2B5EF4-FFF2-40B4-BE49-F238E27FC236}">
                <a16:creationId xmlns:a16="http://schemas.microsoft.com/office/drawing/2014/main" id="{115834DE-A7D8-5FFD-B035-4D7E2032B8B7}"/>
              </a:ext>
            </a:extLst>
          </p:cNvPr>
          <p:cNvGrpSpPr/>
          <p:nvPr/>
        </p:nvGrpSpPr>
        <p:grpSpPr>
          <a:xfrm>
            <a:off x="9837335" y="476562"/>
            <a:ext cx="1875239" cy="648000"/>
            <a:chOff x="7714236" y="1187630"/>
            <a:chExt cx="1372614" cy="462159"/>
          </a:xfrm>
        </p:grpSpPr>
        <p:sp>
          <p:nvSpPr>
            <p:cNvPr id="4" name="Rounded Rectangle 3">
              <a:extLst>
                <a:ext uri="{FF2B5EF4-FFF2-40B4-BE49-F238E27FC236}">
                  <a16:creationId xmlns:a16="http://schemas.microsoft.com/office/drawing/2014/main" id="{B254169C-F454-A167-3ACB-3AC157EDD7DC}"/>
                </a:ext>
              </a:extLst>
            </p:cNvPr>
            <p:cNvSpPr/>
            <p:nvPr userDrawn="1"/>
          </p:nvSpPr>
          <p:spPr>
            <a:xfrm>
              <a:off x="7714236" y="1187630"/>
              <a:ext cx="1372614" cy="462159"/>
            </a:xfrm>
            <a:prstGeom prst="roundRect">
              <a:avLst>
                <a:gd name="adj" fmla="val 28703"/>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spcBef>
                  <a:spcPts val="600"/>
                </a:spcBef>
              </a:pPr>
              <a:endParaRPr lang="en-GB" sz="1600" b="1">
                <a:latin typeface="+mj-lt"/>
              </a:endParaRPr>
            </a:p>
          </p:txBody>
        </p:sp>
        <p:sp>
          <p:nvSpPr>
            <p:cNvPr id="6" name="5-point Star 5">
              <a:extLst>
                <a:ext uri="{FF2B5EF4-FFF2-40B4-BE49-F238E27FC236}">
                  <a16:creationId xmlns:a16="http://schemas.microsoft.com/office/drawing/2014/main" id="{1A0BEBFC-1CF3-E6D4-FAE8-CF9BF82EA055}"/>
                </a:ext>
              </a:extLst>
            </p:cNvPr>
            <p:cNvSpPr/>
            <p:nvPr userDrawn="1"/>
          </p:nvSpPr>
          <p:spPr>
            <a:xfrm>
              <a:off x="7811262" y="1229614"/>
              <a:ext cx="356616" cy="356616"/>
            </a:xfrm>
            <a:prstGeom prst="star5">
              <a:avLst>
                <a:gd name="adj" fmla="val 20708"/>
                <a:gd name="hf" fmla="val 105146"/>
                <a:gd name="vf" fmla="val 110557"/>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spcBef>
                  <a:spcPts val="600"/>
                </a:spcBef>
              </a:pPr>
              <a:endParaRPr lang="en-GB" sz="1600" b="1">
                <a:latin typeface="+mj-lt"/>
              </a:endParaRPr>
            </a:p>
          </p:txBody>
        </p:sp>
        <p:sp>
          <p:nvSpPr>
            <p:cNvPr id="7" name="5-point Star 6">
              <a:extLst>
                <a:ext uri="{FF2B5EF4-FFF2-40B4-BE49-F238E27FC236}">
                  <a16:creationId xmlns:a16="http://schemas.microsoft.com/office/drawing/2014/main" id="{9D3C137A-CDBB-0B13-5292-17C2A0746BF2}"/>
                </a:ext>
              </a:extLst>
            </p:cNvPr>
            <p:cNvSpPr/>
            <p:nvPr userDrawn="1"/>
          </p:nvSpPr>
          <p:spPr>
            <a:xfrm>
              <a:off x="8214487" y="1229614"/>
              <a:ext cx="356616" cy="356616"/>
            </a:xfrm>
            <a:prstGeom prst="star5">
              <a:avLst>
                <a:gd name="adj" fmla="val 20708"/>
                <a:gd name="hf" fmla="val 105146"/>
                <a:gd name="vf" fmla="val 110557"/>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spcBef>
                  <a:spcPts val="600"/>
                </a:spcBef>
              </a:pPr>
              <a:endParaRPr lang="en-GB" sz="1600" b="1">
                <a:latin typeface="+mj-lt"/>
              </a:endParaRPr>
            </a:p>
          </p:txBody>
        </p:sp>
        <p:sp>
          <p:nvSpPr>
            <p:cNvPr id="8" name="5-point Star 7">
              <a:extLst>
                <a:ext uri="{FF2B5EF4-FFF2-40B4-BE49-F238E27FC236}">
                  <a16:creationId xmlns:a16="http://schemas.microsoft.com/office/drawing/2014/main" id="{21E7EC5C-ADF0-5FCF-A738-C0B3498786B9}"/>
                </a:ext>
              </a:extLst>
            </p:cNvPr>
            <p:cNvSpPr/>
            <p:nvPr userDrawn="1"/>
          </p:nvSpPr>
          <p:spPr>
            <a:xfrm>
              <a:off x="8614537" y="1229614"/>
              <a:ext cx="356616" cy="356616"/>
            </a:xfrm>
            <a:prstGeom prst="star5">
              <a:avLst>
                <a:gd name="adj" fmla="val 20708"/>
                <a:gd name="hf" fmla="val 105146"/>
                <a:gd name="vf" fmla="val 110557"/>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spcBef>
                  <a:spcPts val="600"/>
                </a:spcBef>
              </a:pPr>
              <a:endParaRPr lang="en-GB" sz="1600" b="1">
                <a:latin typeface="+mj-lt"/>
              </a:endParaRPr>
            </a:p>
          </p:txBody>
        </p:sp>
      </p:grpSp>
    </p:spTree>
    <p:extLst>
      <p:ext uri="{BB962C8B-B14F-4D97-AF65-F5344CB8AC3E}">
        <p14:creationId xmlns:p14="http://schemas.microsoft.com/office/powerpoint/2010/main" val="138609279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pattFill prst="lgGrid">
          <a:fgClr>
            <a:schemeClr val="bg1"/>
          </a:fgClr>
          <a:bgClr>
            <a:schemeClr val="accent4"/>
          </a:bgClr>
        </a:pattFill>
        <a:effectLst/>
      </p:bgPr>
    </p:bg>
    <p:spTree>
      <p:nvGrpSpPr>
        <p:cNvPr id="1" name="">
          <a:extLst>
            <a:ext uri="{FF2B5EF4-FFF2-40B4-BE49-F238E27FC236}">
              <a16:creationId xmlns:a16="http://schemas.microsoft.com/office/drawing/2014/main" id="{520CB8FC-4971-4077-A237-C3DF1FDB474D}"/>
            </a:ext>
          </a:extLst>
        </p:cNvPr>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13E90FDA-CB25-C967-6487-9266DAC3F644}"/>
              </a:ext>
            </a:extLst>
          </p:cNvPr>
          <p:cNvSpPr>
            <a:spLocks noGrp="1"/>
          </p:cNvSpPr>
          <p:nvPr>
            <p:ph type="sldNum" sz="quarter" idx="12"/>
          </p:nvPr>
        </p:nvSpPr>
        <p:spPr/>
        <p:txBody>
          <a:bodyPr/>
          <a:lstStyle/>
          <a:p>
            <a:fld id="{B700715A-75CD-0942-A2C0-E097070BAE3D}" type="slidenum">
              <a:rPr lang="en-US" smtClean="0"/>
              <a:pPr/>
              <a:t>17</a:t>
            </a:fld>
            <a:endParaRPr lang="en-US"/>
          </a:p>
        </p:txBody>
      </p:sp>
      <p:sp>
        <p:nvSpPr>
          <p:cNvPr id="9" name="Title 8">
            <a:extLst>
              <a:ext uri="{FF2B5EF4-FFF2-40B4-BE49-F238E27FC236}">
                <a16:creationId xmlns:a16="http://schemas.microsoft.com/office/drawing/2014/main" id="{405AF9BB-B454-7C93-4662-B435E7B7CB18}"/>
              </a:ext>
            </a:extLst>
          </p:cNvPr>
          <p:cNvSpPr>
            <a:spLocks noGrp="1"/>
          </p:cNvSpPr>
          <p:nvPr>
            <p:ph type="title"/>
          </p:nvPr>
        </p:nvSpPr>
        <p:spPr>
          <a:xfrm>
            <a:off x="479426" y="488466"/>
            <a:ext cx="6805976" cy="651222"/>
          </a:xfrm>
          <a:effectLst>
            <a:outerShdw dist="127000" dir="2700000" algn="tl" rotWithShape="0">
              <a:schemeClr val="accent3"/>
            </a:outerShdw>
          </a:effectLst>
        </p:spPr>
        <p:txBody>
          <a:bodyPr/>
          <a:lstStyle/>
          <a:p>
            <a:r>
              <a:rPr lang="en-GB"/>
              <a:t>Take your learning into the world </a:t>
            </a:r>
          </a:p>
        </p:txBody>
      </p:sp>
      <p:sp>
        <p:nvSpPr>
          <p:cNvPr id="3" name="Rounded Rectangle 2">
            <a:extLst>
              <a:ext uri="{FF2B5EF4-FFF2-40B4-BE49-F238E27FC236}">
                <a16:creationId xmlns:a16="http://schemas.microsoft.com/office/drawing/2014/main" id="{759A7807-D295-8D02-14A7-B4AFF72D229C}"/>
              </a:ext>
            </a:extLst>
          </p:cNvPr>
          <p:cNvSpPr/>
          <p:nvPr/>
        </p:nvSpPr>
        <p:spPr>
          <a:xfrm>
            <a:off x="479425" y="1867300"/>
            <a:ext cx="3432604" cy="4236859"/>
          </a:xfrm>
          <a:prstGeom prst="roundRect">
            <a:avLst>
              <a:gd name="adj" fmla="val 4664"/>
            </a:avLst>
          </a:prstGeom>
          <a:solidFill>
            <a:schemeClr val="bg1"/>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144000" tIns="1152000" rIns="144000" bIns="0" rtlCol="0" anchor="t"/>
          <a:lstStyle/>
          <a:p>
            <a:pPr>
              <a:spcBef>
                <a:spcPts val="600"/>
              </a:spcBef>
            </a:pPr>
            <a:r>
              <a:rPr lang="en-GB" sz="2000" b="1">
                <a:solidFill>
                  <a:schemeClr val="accent1"/>
                </a:solidFill>
              </a:rPr>
              <a:t>Take action</a:t>
            </a:r>
          </a:p>
          <a:p>
            <a:pPr>
              <a:spcBef>
                <a:spcPts val="600"/>
              </a:spcBef>
            </a:pPr>
            <a:endParaRPr lang="en-GB" sz="2000" b="1">
              <a:solidFill>
                <a:schemeClr val="accent1"/>
              </a:solidFill>
            </a:endParaRPr>
          </a:p>
          <a:p>
            <a:pPr>
              <a:spcBef>
                <a:spcPts val="600"/>
              </a:spcBef>
            </a:pPr>
            <a:r>
              <a:rPr lang="en-GB" sz="1600">
                <a:solidFill>
                  <a:schemeClr val="tx1"/>
                </a:solidFill>
              </a:rPr>
              <a:t>What could you do to encourage more children to get access to vaccinations? Perhaps you could raise awareness in the local area, e.g., at the GP surgery, or contact your local MP to ask how the UK is supporting children around the world to access vaccinations. </a:t>
            </a:r>
            <a:endParaRPr lang="en-GB" sz="1600">
              <a:solidFill>
                <a:schemeClr val="tx1"/>
              </a:solidFill>
              <a:latin typeface="+mj-lt"/>
            </a:endParaRPr>
          </a:p>
        </p:txBody>
      </p:sp>
      <p:sp>
        <p:nvSpPr>
          <p:cNvPr id="4" name="Rounded Rectangle 3">
            <a:extLst>
              <a:ext uri="{FF2B5EF4-FFF2-40B4-BE49-F238E27FC236}">
                <a16:creationId xmlns:a16="http://schemas.microsoft.com/office/drawing/2014/main" id="{F9829731-ABB2-2C69-D83E-E71A36D33DC8}"/>
              </a:ext>
            </a:extLst>
          </p:cNvPr>
          <p:cNvSpPr/>
          <p:nvPr/>
        </p:nvSpPr>
        <p:spPr>
          <a:xfrm>
            <a:off x="4379698" y="1867300"/>
            <a:ext cx="3432604" cy="4236859"/>
          </a:xfrm>
          <a:prstGeom prst="roundRect">
            <a:avLst>
              <a:gd name="adj" fmla="val 4664"/>
            </a:avLst>
          </a:prstGeom>
          <a:solidFill>
            <a:schemeClr val="bg1"/>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144000" tIns="1152000" rIns="144000" bIns="0" rtlCol="0" anchor="t"/>
          <a:lstStyle/>
          <a:p>
            <a:pPr>
              <a:spcBef>
                <a:spcPts val="600"/>
              </a:spcBef>
            </a:pPr>
            <a:r>
              <a:rPr lang="en-GB" sz="2000" b="1">
                <a:solidFill>
                  <a:schemeClr val="accent1"/>
                </a:solidFill>
              </a:rPr>
              <a:t>Get creative</a:t>
            </a:r>
          </a:p>
          <a:p>
            <a:pPr>
              <a:spcBef>
                <a:spcPts val="600"/>
              </a:spcBef>
            </a:pPr>
            <a:endParaRPr lang="en-GB" sz="2000" b="1">
              <a:solidFill>
                <a:schemeClr val="accent1"/>
              </a:solidFill>
            </a:endParaRPr>
          </a:p>
          <a:p>
            <a:pPr>
              <a:spcBef>
                <a:spcPts val="600"/>
              </a:spcBef>
            </a:pPr>
            <a:r>
              <a:rPr lang="en-GB" sz="1600">
                <a:solidFill>
                  <a:schemeClr val="tx1"/>
                </a:solidFill>
              </a:rPr>
              <a:t>Reflect on your learning about UNICEF Mongolia and </a:t>
            </a:r>
            <a:r>
              <a:rPr lang="en-GB" sz="1600" err="1">
                <a:solidFill>
                  <a:schemeClr val="tx1"/>
                </a:solidFill>
              </a:rPr>
              <a:t>Anirlan</a:t>
            </a:r>
            <a:r>
              <a:rPr lang="en-GB" sz="1600">
                <a:solidFill>
                  <a:schemeClr val="tx1"/>
                </a:solidFill>
              </a:rPr>
              <a:t>.  Using words or pictures, present some of the barriers to children receiving vaccinations and what could be done to make vaccinations more accessible. </a:t>
            </a:r>
            <a:endParaRPr lang="en-GB" sz="1600">
              <a:solidFill>
                <a:schemeClr val="tx1"/>
              </a:solidFill>
              <a:latin typeface="+mj-lt"/>
            </a:endParaRPr>
          </a:p>
        </p:txBody>
      </p:sp>
      <p:sp>
        <p:nvSpPr>
          <p:cNvPr id="5" name="Rounded Rectangle 4">
            <a:extLst>
              <a:ext uri="{FF2B5EF4-FFF2-40B4-BE49-F238E27FC236}">
                <a16:creationId xmlns:a16="http://schemas.microsoft.com/office/drawing/2014/main" id="{E2C39120-614B-83AB-9C71-9E04E9243C20}"/>
              </a:ext>
            </a:extLst>
          </p:cNvPr>
          <p:cNvSpPr/>
          <p:nvPr/>
        </p:nvSpPr>
        <p:spPr>
          <a:xfrm>
            <a:off x="8279971" y="1867300"/>
            <a:ext cx="3432604" cy="4236859"/>
          </a:xfrm>
          <a:prstGeom prst="roundRect">
            <a:avLst>
              <a:gd name="adj" fmla="val 4664"/>
            </a:avLst>
          </a:prstGeom>
          <a:solidFill>
            <a:schemeClr val="bg1"/>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144000" tIns="1152000" rIns="144000" bIns="0" rtlCol="0" anchor="t"/>
          <a:lstStyle/>
          <a:p>
            <a:pPr>
              <a:spcBef>
                <a:spcPts val="600"/>
              </a:spcBef>
            </a:pPr>
            <a:r>
              <a:rPr lang="en-GB" sz="2000" b="1">
                <a:solidFill>
                  <a:schemeClr val="accent1"/>
                </a:solidFill>
              </a:rPr>
              <a:t>Add to your passport</a:t>
            </a:r>
          </a:p>
          <a:p>
            <a:pPr>
              <a:spcBef>
                <a:spcPts val="600"/>
              </a:spcBef>
            </a:pPr>
            <a:endParaRPr lang="en-GB" b="1">
              <a:solidFill>
                <a:schemeClr val="accent1"/>
              </a:solidFill>
            </a:endParaRPr>
          </a:p>
          <a:p>
            <a:pPr algn="l" rtl="0" fontAlgn="base">
              <a:buNone/>
            </a:pPr>
            <a:r>
              <a:rPr lang="en-GB" sz="1600" b="0" i="0" u="none" strike="noStrike">
                <a:solidFill>
                  <a:srgbClr val="0F0A07"/>
                </a:solidFill>
                <a:effectLst/>
                <a:latin typeface="Arial" panose="020B0604020202020204" pitchFamily="34" charset="0"/>
              </a:rPr>
              <a:t>Add information about what you have learned to your Rights Around the World passport. </a:t>
            </a:r>
            <a:r>
              <a:rPr lang="en-GB" sz="1600" b="0" i="0">
                <a:solidFill>
                  <a:srgbClr val="0F0A07"/>
                </a:solidFill>
                <a:effectLst/>
                <a:latin typeface="Arial" panose="020B0604020202020204" pitchFamily="34" charset="0"/>
              </a:rPr>
              <a:t>​</a:t>
            </a:r>
          </a:p>
          <a:p>
            <a:pPr algn="l" rtl="0" fontAlgn="base">
              <a:buNone/>
            </a:pPr>
            <a:endParaRPr lang="en-GB" sz="1600" b="0" i="0">
              <a:solidFill>
                <a:srgbClr val="0F0A07"/>
              </a:solidFill>
              <a:effectLst/>
              <a:latin typeface="Segoe UI" panose="020B0502040204020203" pitchFamily="34" charset="0"/>
            </a:endParaRPr>
          </a:p>
          <a:p>
            <a:pPr algn="l" rtl="0" fontAlgn="base">
              <a:buNone/>
            </a:pPr>
            <a:r>
              <a:rPr lang="en-GB" sz="1600" b="0" i="0" u="none" strike="noStrike">
                <a:solidFill>
                  <a:srgbClr val="0F0A07"/>
                </a:solidFill>
                <a:effectLst/>
                <a:latin typeface="Arial" panose="020B0604020202020204" pitchFamily="34" charset="0"/>
              </a:rPr>
              <a:t>Include interesting facts about </a:t>
            </a:r>
            <a:r>
              <a:rPr lang="en-GB" sz="1600" b="0" i="0" u="none" strike="noStrike" err="1">
                <a:solidFill>
                  <a:srgbClr val="0F0A07"/>
                </a:solidFill>
                <a:effectLst/>
                <a:latin typeface="Arial" panose="020B0604020202020204" pitchFamily="34" charset="0"/>
              </a:rPr>
              <a:t>Anirlan’s</a:t>
            </a:r>
            <a:r>
              <a:rPr lang="en-GB" sz="1600" b="0" i="0" u="none" strike="noStrike">
                <a:solidFill>
                  <a:srgbClr val="0F0A07"/>
                </a:solidFill>
                <a:effectLst/>
                <a:latin typeface="Arial" panose="020B0604020202020204" pitchFamily="34" charset="0"/>
              </a:rPr>
              <a:t> story and any actions you took because of your learning</a:t>
            </a:r>
            <a:r>
              <a:rPr lang="en-GB" sz="1400" b="0" i="0" u="none" strike="noStrike">
                <a:solidFill>
                  <a:srgbClr val="0F0A07"/>
                </a:solidFill>
                <a:effectLst/>
                <a:latin typeface="Arial" panose="020B0604020202020204" pitchFamily="34" charset="0"/>
              </a:rPr>
              <a:t>. </a:t>
            </a:r>
            <a:endParaRPr lang="en-GB" sz="1600" b="0" i="0">
              <a:solidFill>
                <a:srgbClr val="0F0A07"/>
              </a:solidFill>
              <a:effectLst/>
              <a:latin typeface="Segoe UI" panose="020B0502040204020203" pitchFamily="34" charset="0"/>
            </a:endParaRPr>
          </a:p>
          <a:p>
            <a:pPr>
              <a:spcBef>
                <a:spcPts val="600"/>
              </a:spcBef>
            </a:pPr>
            <a:endParaRPr lang="en-GB" sz="1600">
              <a:solidFill>
                <a:schemeClr val="tx1"/>
              </a:solidFill>
              <a:latin typeface="+mj-lt"/>
            </a:endParaRPr>
          </a:p>
        </p:txBody>
      </p:sp>
      <p:grpSp>
        <p:nvGrpSpPr>
          <p:cNvPr id="18" name="Group 17">
            <a:extLst>
              <a:ext uri="{FF2B5EF4-FFF2-40B4-BE49-F238E27FC236}">
                <a16:creationId xmlns:a16="http://schemas.microsoft.com/office/drawing/2014/main" id="{A0757428-930F-0FC9-1EC0-6C7B1F953B1C}"/>
              </a:ext>
            </a:extLst>
          </p:cNvPr>
          <p:cNvGrpSpPr/>
          <p:nvPr/>
        </p:nvGrpSpPr>
        <p:grpSpPr>
          <a:xfrm>
            <a:off x="4558128" y="2059915"/>
            <a:ext cx="625260" cy="871948"/>
            <a:chOff x="3679514" y="4805659"/>
            <a:chExt cx="860545" cy="1200067"/>
          </a:xfrm>
        </p:grpSpPr>
        <p:sp>
          <p:nvSpPr>
            <p:cNvPr id="19" name="Freeform 18">
              <a:extLst>
                <a:ext uri="{FF2B5EF4-FFF2-40B4-BE49-F238E27FC236}">
                  <a16:creationId xmlns:a16="http://schemas.microsoft.com/office/drawing/2014/main" id="{D1401D14-C159-30C6-874A-979553FED977}"/>
                </a:ext>
              </a:extLst>
            </p:cNvPr>
            <p:cNvSpPr/>
            <p:nvPr userDrawn="1"/>
          </p:nvSpPr>
          <p:spPr>
            <a:xfrm>
              <a:off x="3740074" y="4847495"/>
              <a:ext cx="799985" cy="1158231"/>
            </a:xfrm>
            <a:custGeom>
              <a:avLst/>
              <a:gdLst>
                <a:gd name="connsiteX0" fmla="*/ 286858 w 799985"/>
                <a:gd name="connsiteY0" fmla="*/ 1063216 h 1158231"/>
                <a:gd name="connsiteX1" fmla="*/ 515020 w 799985"/>
                <a:gd name="connsiteY1" fmla="*/ 1063216 h 1158231"/>
                <a:gd name="connsiteX2" fmla="*/ 515966 w 799985"/>
                <a:gd name="connsiteY2" fmla="*/ 1063216 h 1158231"/>
                <a:gd name="connsiteX3" fmla="*/ 483778 w 799985"/>
                <a:gd name="connsiteY3" fmla="*/ 1124025 h 1158231"/>
                <a:gd name="connsiteX4" fmla="*/ 401412 w 799985"/>
                <a:gd name="connsiteY4" fmla="*/ 1158231 h 1158231"/>
                <a:gd name="connsiteX5" fmla="*/ 319047 w 799985"/>
                <a:gd name="connsiteY5" fmla="*/ 1124025 h 1158231"/>
                <a:gd name="connsiteX6" fmla="*/ 286858 w 799985"/>
                <a:gd name="connsiteY6" fmla="*/ 1063216 h 1158231"/>
                <a:gd name="connsiteX7" fmla="*/ 239522 w 799985"/>
                <a:gd name="connsiteY7" fmla="*/ 932095 h 1158231"/>
                <a:gd name="connsiteX8" fmla="*/ 560463 w 799985"/>
                <a:gd name="connsiteY8" fmla="*/ 932095 h 1158231"/>
                <a:gd name="connsiteX9" fmla="*/ 588864 w 799985"/>
                <a:gd name="connsiteY9" fmla="*/ 944447 h 1158231"/>
                <a:gd name="connsiteX10" fmla="*/ 601172 w 799985"/>
                <a:gd name="connsiteY10" fmla="*/ 972952 h 1158231"/>
                <a:gd name="connsiteX11" fmla="*/ 588864 w 799985"/>
                <a:gd name="connsiteY11" fmla="*/ 1001456 h 1158231"/>
                <a:gd name="connsiteX12" fmla="*/ 560463 w 799985"/>
                <a:gd name="connsiteY12" fmla="*/ 1013808 h 1158231"/>
                <a:gd name="connsiteX13" fmla="*/ 239522 w 799985"/>
                <a:gd name="connsiteY13" fmla="*/ 1013808 h 1158231"/>
                <a:gd name="connsiteX14" fmla="*/ 211120 w 799985"/>
                <a:gd name="connsiteY14" fmla="*/ 1001456 h 1158231"/>
                <a:gd name="connsiteX15" fmla="*/ 198813 w 799985"/>
                <a:gd name="connsiteY15" fmla="*/ 972952 h 1158231"/>
                <a:gd name="connsiteX16" fmla="*/ 210173 w 799985"/>
                <a:gd name="connsiteY16" fmla="*/ 944447 h 1158231"/>
                <a:gd name="connsiteX17" fmla="*/ 211120 w 799985"/>
                <a:gd name="connsiteY17" fmla="*/ 944447 h 1158231"/>
                <a:gd name="connsiteX18" fmla="*/ 239522 w 799985"/>
                <a:gd name="connsiteY18" fmla="*/ 932095 h 1158231"/>
                <a:gd name="connsiteX19" fmla="*/ 239522 w 799985"/>
                <a:gd name="connsiteY19" fmla="*/ 805726 h 1158231"/>
                <a:gd name="connsiteX20" fmla="*/ 560463 w 799985"/>
                <a:gd name="connsiteY20" fmla="*/ 805726 h 1158231"/>
                <a:gd name="connsiteX21" fmla="*/ 588864 w 799985"/>
                <a:gd name="connsiteY21" fmla="*/ 818078 h 1158231"/>
                <a:gd name="connsiteX22" fmla="*/ 601172 w 799985"/>
                <a:gd name="connsiteY22" fmla="*/ 846582 h 1158231"/>
                <a:gd name="connsiteX23" fmla="*/ 588864 w 799985"/>
                <a:gd name="connsiteY23" fmla="*/ 875086 h 1158231"/>
                <a:gd name="connsiteX24" fmla="*/ 560463 w 799985"/>
                <a:gd name="connsiteY24" fmla="*/ 887438 h 1158231"/>
                <a:gd name="connsiteX25" fmla="*/ 239522 w 799985"/>
                <a:gd name="connsiteY25" fmla="*/ 887438 h 1158231"/>
                <a:gd name="connsiteX26" fmla="*/ 211120 w 799985"/>
                <a:gd name="connsiteY26" fmla="*/ 875086 h 1158231"/>
                <a:gd name="connsiteX27" fmla="*/ 198813 w 799985"/>
                <a:gd name="connsiteY27" fmla="*/ 846582 h 1158231"/>
                <a:gd name="connsiteX28" fmla="*/ 211120 w 799985"/>
                <a:gd name="connsiteY28" fmla="*/ 818078 h 1158231"/>
                <a:gd name="connsiteX29" fmla="*/ 239522 w 799985"/>
                <a:gd name="connsiteY29" fmla="*/ 805726 h 1158231"/>
                <a:gd name="connsiteX30" fmla="*/ 534064 w 799985"/>
                <a:gd name="connsiteY30" fmla="*/ 553400 h 1158231"/>
                <a:gd name="connsiteX31" fmla="*/ 515590 w 799985"/>
                <a:gd name="connsiteY31" fmla="*/ 575790 h 1158231"/>
                <a:gd name="connsiteX32" fmla="*/ 528274 w 799985"/>
                <a:gd name="connsiteY32" fmla="*/ 575790 h 1158231"/>
                <a:gd name="connsiteX33" fmla="*/ 534901 w 799985"/>
                <a:gd name="connsiteY33" fmla="*/ 556787 h 1158231"/>
                <a:gd name="connsiteX34" fmla="*/ 597150 w 799985"/>
                <a:gd name="connsiteY34" fmla="*/ 326056 h 1158231"/>
                <a:gd name="connsiteX35" fmla="*/ 599923 w 799985"/>
                <a:gd name="connsiteY35" fmla="*/ 353562 h 1158231"/>
                <a:gd name="connsiteX36" fmla="*/ 601172 w 799985"/>
                <a:gd name="connsiteY36" fmla="*/ 352505 h 1158231"/>
                <a:gd name="connsiteX37" fmla="*/ 606852 w 799985"/>
                <a:gd name="connsiteY37" fmla="*/ 333502 h 1158231"/>
                <a:gd name="connsiteX38" fmla="*/ 399519 w 799985"/>
                <a:gd name="connsiteY38" fmla="*/ 0 h 1158231"/>
                <a:gd name="connsiteX39" fmla="*/ 400466 w 799985"/>
                <a:gd name="connsiteY39" fmla="*/ 0 h 1158231"/>
                <a:gd name="connsiteX40" fmla="*/ 682590 w 799985"/>
                <a:gd name="connsiteY40" fmla="*/ 117818 h 1158231"/>
                <a:gd name="connsiteX41" fmla="*/ 799985 w 799985"/>
                <a:gd name="connsiteY41" fmla="*/ 400963 h 1158231"/>
                <a:gd name="connsiteX42" fmla="*/ 741287 w 799985"/>
                <a:gd name="connsiteY42" fmla="*/ 608095 h 1158231"/>
                <a:gd name="connsiteX43" fmla="*/ 593598 w 799985"/>
                <a:gd name="connsiteY43" fmla="*/ 761069 h 1158231"/>
                <a:gd name="connsiteX44" fmla="*/ 206387 w 799985"/>
                <a:gd name="connsiteY44" fmla="*/ 761069 h 1158231"/>
                <a:gd name="connsiteX45" fmla="*/ 58697 w 799985"/>
                <a:gd name="connsiteY45" fmla="*/ 608095 h 1158231"/>
                <a:gd name="connsiteX46" fmla="*/ 0 w 799985"/>
                <a:gd name="connsiteY46" fmla="*/ 400963 h 1158231"/>
                <a:gd name="connsiteX47" fmla="*/ 117394 w 799985"/>
                <a:gd name="connsiteY47" fmla="*/ 117818 h 1158231"/>
                <a:gd name="connsiteX48" fmla="*/ 399519 w 799985"/>
                <a:gd name="connsiteY48" fmla="*/ 0 h 11582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Lst>
              <a:rect l="l" t="t" r="r" b="b"/>
              <a:pathLst>
                <a:path w="799985" h="1158231">
                  <a:moveTo>
                    <a:pt x="286858" y="1063216"/>
                  </a:moveTo>
                  <a:lnTo>
                    <a:pt x="515020" y="1063216"/>
                  </a:lnTo>
                  <a:lnTo>
                    <a:pt x="515966" y="1063216"/>
                  </a:lnTo>
                  <a:cubicBezTo>
                    <a:pt x="511233" y="1086970"/>
                    <a:pt x="499872" y="1107873"/>
                    <a:pt x="483778" y="1124025"/>
                  </a:cubicBezTo>
                  <a:cubicBezTo>
                    <a:pt x="462950" y="1144929"/>
                    <a:pt x="433601" y="1158231"/>
                    <a:pt x="401412" y="1158231"/>
                  </a:cubicBezTo>
                  <a:cubicBezTo>
                    <a:pt x="369224" y="1158231"/>
                    <a:pt x="339875" y="1144929"/>
                    <a:pt x="319047" y="1124025"/>
                  </a:cubicBezTo>
                  <a:cubicBezTo>
                    <a:pt x="302953" y="1107873"/>
                    <a:pt x="291592" y="1086970"/>
                    <a:pt x="286858" y="1063216"/>
                  </a:cubicBezTo>
                  <a:close/>
                  <a:moveTo>
                    <a:pt x="239522" y="932095"/>
                  </a:moveTo>
                  <a:lnTo>
                    <a:pt x="560463" y="932095"/>
                  </a:lnTo>
                  <a:cubicBezTo>
                    <a:pt x="571823" y="932095"/>
                    <a:pt x="581291" y="936846"/>
                    <a:pt x="588864" y="944447"/>
                  </a:cubicBezTo>
                  <a:cubicBezTo>
                    <a:pt x="596438" y="951098"/>
                    <a:pt x="601172" y="962500"/>
                    <a:pt x="601172" y="972952"/>
                  </a:cubicBezTo>
                  <a:cubicBezTo>
                    <a:pt x="601172" y="983403"/>
                    <a:pt x="596438" y="993855"/>
                    <a:pt x="588864" y="1001456"/>
                  </a:cubicBezTo>
                  <a:cubicBezTo>
                    <a:pt x="582237" y="1009057"/>
                    <a:pt x="571823" y="1013808"/>
                    <a:pt x="560463" y="1013808"/>
                  </a:cubicBezTo>
                  <a:lnTo>
                    <a:pt x="239522" y="1013808"/>
                  </a:lnTo>
                  <a:cubicBezTo>
                    <a:pt x="229108" y="1013808"/>
                    <a:pt x="218694" y="1009057"/>
                    <a:pt x="211120" y="1001456"/>
                  </a:cubicBezTo>
                  <a:cubicBezTo>
                    <a:pt x="203546" y="994805"/>
                    <a:pt x="198813" y="983403"/>
                    <a:pt x="198813" y="972952"/>
                  </a:cubicBezTo>
                  <a:cubicBezTo>
                    <a:pt x="198813" y="962500"/>
                    <a:pt x="203546" y="952999"/>
                    <a:pt x="210173" y="944447"/>
                  </a:cubicBezTo>
                  <a:lnTo>
                    <a:pt x="211120" y="944447"/>
                  </a:lnTo>
                  <a:cubicBezTo>
                    <a:pt x="217747" y="936846"/>
                    <a:pt x="228161" y="932095"/>
                    <a:pt x="239522" y="932095"/>
                  </a:cubicBezTo>
                  <a:close/>
                  <a:moveTo>
                    <a:pt x="239522" y="805726"/>
                  </a:moveTo>
                  <a:lnTo>
                    <a:pt x="560463" y="805726"/>
                  </a:lnTo>
                  <a:cubicBezTo>
                    <a:pt x="570877" y="805726"/>
                    <a:pt x="581291" y="810476"/>
                    <a:pt x="588864" y="818078"/>
                  </a:cubicBezTo>
                  <a:cubicBezTo>
                    <a:pt x="596438" y="824729"/>
                    <a:pt x="601172" y="836130"/>
                    <a:pt x="601172" y="846582"/>
                  </a:cubicBezTo>
                  <a:cubicBezTo>
                    <a:pt x="601172" y="857034"/>
                    <a:pt x="596438" y="867485"/>
                    <a:pt x="588864" y="875086"/>
                  </a:cubicBezTo>
                  <a:cubicBezTo>
                    <a:pt x="582237" y="882688"/>
                    <a:pt x="571823" y="887438"/>
                    <a:pt x="560463" y="887438"/>
                  </a:cubicBezTo>
                  <a:lnTo>
                    <a:pt x="239522" y="887438"/>
                  </a:lnTo>
                  <a:cubicBezTo>
                    <a:pt x="229108" y="887438"/>
                    <a:pt x="218694" y="882688"/>
                    <a:pt x="211120" y="875086"/>
                  </a:cubicBezTo>
                  <a:cubicBezTo>
                    <a:pt x="203546" y="868435"/>
                    <a:pt x="198813" y="857034"/>
                    <a:pt x="198813" y="846582"/>
                  </a:cubicBezTo>
                  <a:cubicBezTo>
                    <a:pt x="198813" y="836130"/>
                    <a:pt x="203546" y="825679"/>
                    <a:pt x="211120" y="818078"/>
                  </a:cubicBezTo>
                  <a:cubicBezTo>
                    <a:pt x="217747" y="810476"/>
                    <a:pt x="228161" y="805726"/>
                    <a:pt x="239522" y="805726"/>
                  </a:cubicBezTo>
                  <a:close/>
                  <a:moveTo>
                    <a:pt x="534064" y="553400"/>
                  </a:moveTo>
                  <a:lnTo>
                    <a:pt x="515590" y="575790"/>
                  </a:lnTo>
                  <a:lnTo>
                    <a:pt x="528274" y="575790"/>
                  </a:lnTo>
                  <a:cubicBezTo>
                    <a:pt x="534901" y="571039"/>
                    <a:pt x="536794" y="564388"/>
                    <a:pt x="534901" y="556787"/>
                  </a:cubicBezTo>
                  <a:close/>
                  <a:moveTo>
                    <a:pt x="597150" y="326056"/>
                  </a:moveTo>
                  <a:lnTo>
                    <a:pt x="599923" y="353562"/>
                  </a:lnTo>
                  <a:lnTo>
                    <a:pt x="601172" y="352505"/>
                  </a:lnTo>
                  <a:cubicBezTo>
                    <a:pt x="606852" y="347754"/>
                    <a:pt x="609692" y="340153"/>
                    <a:pt x="606852" y="333502"/>
                  </a:cubicBezTo>
                  <a:close/>
                  <a:moveTo>
                    <a:pt x="399519" y="0"/>
                  </a:moveTo>
                  <a:cubicBezTo>
                    <a:pt x="399519" y="0"/>
                    <a:pt x="400466" y="0"/>
                    <a:pt x="400466" y="0"/>
                  </a:cubicBezTo>
                  <a:cubicBezTo>
                    <a:pt x="510286" y="0"/>
                    <a:pt x="610639" y="45607"/>
                    <a:pt x="682590" y="117818"/>
                  </a:cubicBezTo>
                  <a:cubicBezTo>
                    <a:pt x="755488" y="190030"/>
                    <a:pt x="799985" y="290745"/>
                    <a:pt x="799985" y="400963"/>
                  </a:cubicBezTo>
                  <a:cubicBezTo>
                    <a:pt x="799985" y="480775"/>
                    <a:pt x="778210" y="549186"/>
                    <a:pt x="741287" y="608095"/>
                  </a:cubicBezTo>
                  <a:cubicBezTo>
                    <a:pt x="704365" y="666054"/>
                    <a:pt x="653242" y="716412"/>
                    <a:pt x="593598" y="761069"/>
                  </a:cubicBezTo>
                  <a:lnTo>
                    <a:pt x="206387" y="761069"/>
                  </a:lnTo>
                  <a:cubicBezTo>
                    <a:pt x="145796" y="716412"/>
                    <a:pt x="94673" y="666054"/>
                    <a:pt x="58697" y="608095"/>
                  </a:cubicBezTo>
                  <a:cubicBezTo>
                    <a:pt x="21775" y="548236"/>
                    <a:pt x="0" y="480775"/>
                    <a:pt x="0" y="400963"/>
                  </a:cubicBezTo>
                  <a:cubicBezTo>
                    <a:pt x="0" y="290745"/>
                    <a:pt x="45443" y="190030"/>
                    <a:pt x="117394" y="117818"/>
                  </a:cubicBezTo>
                  <a:cubicBezTo>
                    <a:pt x="189345" y="44657"/>
                    <a:pt x="289699" y="0"/>
                    <a:pt x="399519" y="0"/>
                  </a:cubicBezTo>
                  <a:close/>
                </a:path>
              </a:pathLst>
            </a:custGeom>
            <a:solidFill>
              <a:schemeClr val="accent4"/>
            </a:solidFill>
            <a:ln w="9438" cap="flat">
              <a:noFill/>
              <a:prstDash val="solid"/>
              <a:miter/>
            </a:ln>
          </p:spPr>
          <p:txBody>
            <a:bodyPr rtlCol="0" anchor="ctr"/>
            <a:lstStyle/>
            <a:p>
              <a:endParaRPr lang="en-GB"/>
            </a:p>
          </p:txBody>
        </p:sp>
        <p:sp>
          <p:nvSpPr>
            <p:cNvPr id="20" name="Graphic 199">
              <a:extLst>
                <a:ext uri="{FF2B5EF4-FFF2-40B4-BE49-F238E27FC236}">
                  <a16:creationId xmlns:a16="http://schemas.microsoft.com/office/drawing/2014/main" id="{79854AD0-FD1D-AD4D-2D16-812A3BF65C79}"/>
                </a:ext>
              </a:extLst>
            </p:cNvPr>
            <p:cNvSpPr/>
            <p:nvPr/>
          </p:nvSpPr>
          <p:spPr>
            <a:xfrm>
              <a:off x="3679514" y="4805659"/>
              <a:ext cx="799984" cy="1158230"/>
            </a:xfrm>
            <a:custGeom>
              <a:avLst/>
              <a:gdLst>
                <a:gd name="connsiteX0" fmla="*/ 515020 w 799984"/>
                <a:gd name="connsiteY0" fmla="*/ 1063216 h 1158230"/>
                <a:gd name="connsiteX1" fmla="*/ 286858 w 799984"/>
                <a:gd name="connsiteY1" fmla="*/ 1063216 h 1158230"/>
                <a:gd name="connsiteX2" fmla="*/ 319047 w 799984"/>
                <a:gd name="connsiteY2" fmla="*/ 1124025 h 1158230"/>
                <a:gd name="connsiteX3" fmla="*/ 401412 w 799984"/>
                <a:gd name="connsiteY3" fmla="*/ 1158231 h 1158230"/>
                <a:gd name="connsiteX4" fmla="*/ 483778 w 799984"/>
                <a:gd name="connsiteY4" fmla="*/ 1124025 h 1158230"/>
                <a:gd name="connsiteX5" fmla="*/ 515966 w 799984"/>
                <a:gd name="connsiteY5" fmla="*/ 1063216 h 1158230"/>
                <a:gd name="connsiteX6" fmla="*/ 515966 w 799984"/>
                <a:gd name="connsiteY6" fmla="*/ 1063216 h 1158230"/>
                <a:gd name="connsiteX7" fmla="*/ 560463 w 799984"/>
                <a:gd name="connsiteY7" fmla="*/ 932095 h 1158230"/>
                <a:gd name="connsiteX8" fmla="*/ 239522 w 799984"/>
                <a:gd name="connsiteY8" fmla="*/ 932095 h 1158230"/>
                <a:gd name="connsiteX9" fmla="*/ 211120 w 799984"/>
                <a:gd name="connsiteY9" fmla="*/ 944447 h 1158230"/>
                <a:gd name="connsiteX10" fmla="*/ 210173 w 799984"/>
                <a:gd name="connsiteY10" fmla="*/ 944447 h 1158230"/>
                <a:gd name="connsiteX11" fmla="*/ 198813 w 799984"/>
                <a:gd name="connsiteY11" fmla="*/ 972952 h 1158230"/>
                <a:gd name="connsiteX12" fmla="*/ 211120 w 799984"/>
                <a:gd name="connsiteY12" fmla="*/ 1001456 h 1158230"/>
                <a:gd name="connsiteX13" fmla="*/ 239522 w 799984"/>
                <a:gd name="connsiteY13" fmla="*/ 1013808 h 1158230"/>
                <a:gd name="connsiteX14" fmla="*/ 560463 w 799984"/>
                <a:gd name="connsiteY14" fmla="*/ 1013808 h 1158230"/>
                <a:gd name="connsiteX15" fmla="*/ 588864 w 799984"/>
                <a:gd name="connsiteY15" fmla="*/ 1001456 h 1158230"/>
                <a:gd name="connsiteX16" fmla="*/ 601172 w 799984"/>
                <a:gd name="connsiteY16" fmla="*/ 972952 h 1158230"/>
                <a:gd name="connsiteX17" fmla="*/ 588864 w 799984"/>
                <a:gd name="connsiteY17" fmla="*/ 944447 h 1158230"/>
                <a:gd name="connsiteX18" fmla="*/ 588864 w 799984"/>
                <a:gd name="connsiteY18" fmla="*/ 944447 h 1158230"/>
                <a:gd name="connsiteX19" fmla="*/ 560463 w 799984"/>
                <a:gd name="connsiteY19" fmla="*/ 932095 h 1158230"/>
                <a:gd name="connsiteX20" fmla="*/ 560463 w 799984"/>
                <a:gd name="connsiteY20" fmla="*/ 932095 h 1158230"/>
                <a:gd name="connsiteX21" fmla="*/ 560463 w 799984"/>
                <a:gd name="connsiteY21" fmla="*/ 805726 h 1158230"/>
                <a:gd name="connsiteX22" fmla="*/ 239522 w 799984"/>
                <a:gd name="connsiteY22" fmla="*/ 805726 h 1158230"/>
                <a:gd name="connsiteX23" fmla="*/ 211120 w 799984"/>
                <a:gd name="connsiteY23" fmla="*/ 818078 h 1158230"/>
                <a:gd name="connsiteX24" fmla="*/ 198813 w 799984"/>
                <a:gd name="connsiteY24" fmla="*/ 846582 h 1158230"/>
                <a:gd name="connsiteX25" fmla="*/ 211120 w 799984"/>
                <a:gd name="connsiteY25" fmla="*/ 875086 h 1158230"/>
                <a:gd name="connsiteX26" fmla="*/ 239522 w 799984"/>
                <a:gd name="connsiteY26" fmla="*/ 887438 h 1158230"/>
                <a:gd name="connsiteX27" fmla="*/ 560463 w 799984"/>
                <a:gd name="connsiteY27" fmla="*/ 887438 h 1158230"/>
                <a:gd name="connsiteX28" fmla="*/ 588864 w 799984"/>
                <a:gd name="connsiteY28" fmla="*/ 875086 h 1158230"/>
                <a:gd name="connsiteX29" fmla="*/ 601172 w 799984"/>
                <a:gd name="connsiteY29" fmla="*/ 846582 h 1158230"/>
                <a:gd name="connsiteX30" fmla="*/ 588864 w 799984"/>
                <a:gd name="connsiteY30" fmla="*/ 818078 h 1158230"/>
                <a:gd name="connsiteX31" fmla="*/ 560463 w 799984"/>
                <a:gd name="connsiteY31" fmla="*/ 805726 h 1158230"/>
                <a:gd name="connsiteX32" fmla="*/ 399519 w 799984"/>
                <a:gd name="connsiteY32" fmla="*/ 0 h 1158230"/>
                <a:gd name="connsiteX33" fmla="*/ 117394 w 799984"/>
                <a:gd name="connsiteY33" fmla="*/ 117818 h 1158230"/>
                <a:gd name="connsiteX34" fmla="*/ 0 w 799984"/>
                <a:gd name="connsiteY34" fmla="*/ 400963 h 1158230"/>
                <a:gd name="connsiteX35" fmla="*/ 0 w 799984"/>
                <a:gd name="connsiteY35" fmla="*/ 400963 h 1158230"/>
                <a:gd name="connsiteX36" fmla="*/ 0 w 799984"/>
                <a:gd name="connsiteY36" fmla="*/ 400963 h 1158230"/>
                <a:gd name="connsiteX37" fmla="*/ 58697 w 799984"/>
                <a:gd name="connsiteY37" fmla="*/ 608095 h 1158230"/>
                <a:gd name="connsiteX38" fmla="*/ 206387 w 799984"/>
                <a:gd name="connsiteY38" fmla="*/ 761069 h 1158230"/>
                <a:gd name="connsiteX39" fmla="*/ 593598 w 799984"/>
                <a:gd name="connsiteY39" fmla="*/ 761069 h 1158230"/>
                <a:gd name="connsiteX40" fmla="*/ 741287 w 799984"/>
                <a:gd name="connsiteY40" fmla="*/ 608095 h 1158230"/>
                <a:gd name="connsiteX41" fmla="*/ 799985 w 799984"/>
                <a:gd name="connsiteY41" fmla="*/ 400963 h 1158230"/>
                <a:gd name="connsiteX42" fmla="*/ 799985 w 799984"/>
                <a:gd name="connsiteY42" fmla="*/ 400963 h 1158230"/>
                <a:gd name="connsiteX43" fmla="*/ 799985 w 799984"/>
                <a:gd name="connsiteY43" fmla="*/ 400963 h 1158230"/>
                <a:gd name="connsiteX44" fmla="*/ 682590 w 799984"/>
                <a:gd name="connsiteY44" fmla="*/ 117818 h 1158230"/>
                <a:gd name="connsiteX45" fmla="*/ 400466 w 799984"/>
                <a:gd name="connsiteY45" fmla="*/ 0 h 1158230"/>
                <a:gd name="connsiteX46" fmla="*/ 400466 w 799984"/>
                <a:gd name="connsiteY46" fmla="*/ 0 h 1158230"/>
                <a:gd name="connsiteX47" fmla="*/ 399519 w 799984"/>
                <a:gd name="connsiteY47" fmla="*/ 0 h 1158230"/>
                <a:gd name="connsiteX48" fmla="*/ 399519 w 799984"/>
                <a:gd name="connsiteY48" fmla="*/ 0 h 1158230"/>
                <a:gd name="connsiteX49" fmla="*/ 383425 w 799984"/>
                <a:gd name="connsiteY49" fmla="*/ 194780 h 1158230"/>
                <a:gd name="connsiteX50" fmla="*/ 400466 w 799984"/>
                <a:gd name="connsiteY50" fmla="*/ 183379 h 1158230"/>
                <a:gd name="connsiteX51" fmla="*/ 417507 w 799984"/>
                <a:gd name="connsiteY51" fmla="*/ 194780 h 1158230"/>
                <a:gd name="connsiteX52" fmla="*/ 464843 w 799984"/>
                <a:gd name="connsiteY52" fmla="*/ 311649 h 1158230"/>
                <a:gd name="connsiteX53" fmla="*/ 590758 w 799984"/>
                <a:gd name="connsiteY53" fmla="*/ 321150 h 1158230"/>
                <a:gd name="connsiteX54" fmla="*/ 606852 w 799984"/>
                <a:gd name="connsiteY54" fmla="*/ 333502 h 1158230"/>
                <a:gd name="connsiteX55" fmla="*/ 601172 w 799984"/>
                <a:gd name="connsiteY55" fmla="*/ 352505 h 1158230"/>
                <a:gd name="connsiteX56" fmla="*/ 504606 w 799984"/>
                <a:gd name="connsiteY56" fmla="*/ 434218 h 1158230"/>
                <a:gd name="connsiteX57" fmla="*/ 534901 w 799984"/>
                <a:gd name="connsiteY57" fmla="*/ 556787 h 1158230"/>
                <a:gd name="connsiteX58" fmla="*/ 528274 w 799984"/>
                <a:gd name="connsiteY58" fmla="*/ 575790 h 1158230"/>
                <a:gd name="connsiteX59" fmla="*/ 508393 w 799984"/>
                <a:gd name="connsiteY59" fmla="*/ 575790 h 1158230"/>
                <a:gd name="connsiteX60" fmla="*/ 401412 w 799984"/>
                <a:gd name="connsiteY60" fmla="*/ 509279 h 1158230"/>
                <a:gd name="connsiteX61" fmla="*/ 294432 w 799984"/>
                <a:gd name="connsiteY61" fmla="*/ 575790 h 1158230"/>
                <a:gd name="connsiteX62" fmla="*/ 274551 w 799984"/>
                <a:gd name="connsiteY62" fmla="*/ 575790 h 1158230"/>
                <a:gd name="connsiteX63" fmla="*/ 267924 w 799984"/>
                <a:gd name="connsiteY63" fmla="*/ 556787 h 1158230"/>
                <a:gd name="connsiteX64" fmla="*/ 298219 w 799984"/>
                <a:gd name="connsiteY64" fmla="*/ 434218 h 1158230"/>
                <a:gd name="connsiteX65" fmla="*/ 202600 w 799984"/>
                <a:gd name="connsiteY65" fmla="*/ 352505 h 1158230"/>
                <a:gd name="connsiteX66" fmla="*/ 196919 w 799984"/>
                <a:gd name="connsiteY66" fmla="*/ 333502 h 1158230"/>
                <a:gd name="connsiteX67" fmla="*/ 213014 w 799984"/>
                <a:gd name="connsiteY67" fmla="*/ 321150 h 1158230"/>
                <a:gd name="connsiteX68" fmla="*/ 338928 w 799984"/>
                <a:gd name="connsiteY68" fmla="*/ 311649 h 1158230"/>
                <a:gd name="connsiteX69" fmla="*/ 386265 w 799984"/>
                <a:gd name="connsiteY69" fmla="*/ 194780 h 11582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Lst>
              <a:rect l="l" t="t" r="r" b="b"/>
              <a:pathLst>
                <a:path w="799984" h="1158230">
                  <a:moveTo>
                    <a:pt x="515020" y="1063216"/>
                  </a:moveTo>
                  <a:lnTo>
                    <a:pt x="286858" y="1063216"/>
                  </a:lnTo>
                  <a:cubicBezTo>
                    <a:pt x="291592" y="1086970"/>
                    <a:pt x="302953" y="1107873"/>
                    <a:pt x="319047" y="1124025"/>
                  </a:cubicBezTo>
                  <a:cubicBezTo>
                    <a:pt x="339875" y="1144929"/>
                    <a:pt x="369224" y="1158231"/>
                    <a:pt x="401412" y="1158231"/>
                  </a:cubicBezTo>
                  <a:cubicBezTo>
                    <a:pt x="433601" y="1158231"/>
                    <a:pt x="462950" y="1144929"/>
                    <a:pt x="483778" y="1124025"/>
                  </a:cubicBezTo>
                  <a:cubicBezTo>
                    <a:pt x="499872" y="1107873"/>
                    <a:pt x="511233" y="1086970"/>
                    <a:pt x="515966" y="1063216"/>
                  </a:cubicBezTo>
                  <a:lnTo>
                    <a:pt x="515966" y="1063216"/>
                  </a:lnTo>
                  <a:close/>
                  <a:moveTo>
                    <a:pt x="560463" y="932095"/>
                  </a:moveTo>
                  <a:lnTo>
                    <a:pt x="239522" y="932095"/>
                  </a:lnTo>
                  <a:cubicBezTo>
                    <a:pt x="228161" y="932095"/>
                    <a:pt x="217747" y="936846"/>
                    <a:pt x="211120" y="944447"/>
                  </a:cubicBezTo>
                  <a:lnTo>
                    <a:pt x="210173" y="944447"/>
                  </a:lnTo>
                  <a:cubicBezTo>
                    <a:pt x="203546" y="952999"/>
                    <a:pt x="198813" y="962500"/>
                    <a:pt x="198813" y="972952"/>
                  </a:cubicBezTo>
                  <a:cubicBezTo>
                    <a:pt x="198813" y="983403"/>
                    <a:pt x="203546" y="994805"/>
                    <a:pt x="211120" y="1001456"/>
                  </a:cubicBezTo>
                  <a:cubicBezTo>
                    <a:pt x="218694" y="1009057"/>
                    <a:pt x="229108" y="1013808"/>
                    <a:pt x="239522" y="1013808"/>
                  </a:cubicBezTo>
                  <a:lnTo>
                    <a:pt x="560463" y="1013808"/>
                  </a:lnTo>
                  <a:cubicBezTo>
                    <a:pt x="571823" y="1013808"/>
                    <a:pt x="582237" y="1009057"/>
                    <a:pt x="588864" y="1001456"/>
                  </a:cubicBezTo>
                  <a:cubicBezTo>
                    <a:pt x="596438" y="993855"/>
                    <a:pt x="601172" y="983403"/>
                    <a:pt x="601172" y="972952"/>
                  </a:cubicBezTo>
                  <a:cubicBezTo>
                    <a:pt x="601172" y="962500"/>
                    <a:pt x="596438" y="951098"/>
                    <a:pt x="588864" y="944447"/>
                  </a:cubicBezTo>
                  <a:lnTo>
                    <a:pt x="588864" y="944447"/>
                  </a:lnTo>
                  <a:cubicBezTo>
                    <a:pt x="581291" y="936846"/>
                    <a:pt x="571823" y="932095"/>
                    <a:pt x="560463" y="932095"/>
                  </a:cubicBezTo>
                  <a:lnTo>
                    <a:pt x="560463" y="932095"/>
                  </a:lnTo>
                  <a:close/>
                  <a:moveTo>
                    <a:pt x="560463" y="805726"/>
                  </a:moveTo>
                  <a:lnTo>
                    <a:pt x="239522" y="805726"/>
                  </a:lnTo>
                  <a:cubicBezTo>
                    <a:pt x="228161" y="805726"/>
                    <a:pt x="217747" y="810476"/>
                    <a:pt x="211120" y="818078"/>
                  </a:cubicBezTo>
                  <a:cubicBezTo>
                    <a:pt x="203546" y="825679"/>
                    <a:pt x="198813" y="836130"/>
                    <a:pt x="198813" y="846582"/>
                  </a:cubicBezTo>
                  <a:cubicBezTo>
                    <a:pt x="198813" y="857034"/>
                    <a:pt x="203546" y="868435"/>
                    <a:pt x="211120" y="875086"/>
                  </a:cubicBezTo>
                  <a:cubicBezTo>
                    <a:pt x="218694" y="882688"/>
                    <a:pt x="229108" y="887438"/>
                    <a:pt x="239522" y="887438"/>
                  </a:cubicBezTo>
                  <a:lnTo>
                    <a:pt x="560463" y="887438"/>
                  </a:lnTo>
                  <a:cubicBezTo>
                    <a:pt x="571823" y="887438"/>
                    <a:pt x="582237" y="882688"/>
                    <a:pt x="588864" y="875086"/>
                  </a:cubicBezTo>
                  <a:cubicBezTo>
                    <a:pt x="596438" y="867485"/>
                    <a:pt x="601172" y="857034"/>
                    <a:pt x="601172" y="846582"/>
                  </a:cubicBezTo>
                  <a:cubicBezTo>
                    <a:pt x="601172" y="836130"/>
                    <a:pt x="596438" y="824729"/>
                    <a:pt x="588864" y="818078"/>
                  </a:cubicBezTo>
                  <a:cubicBezTo>
                    <a:pt x="581291" y="810476"/>
                    <a:pt x="570877" y="805726"/>
                    <a:pt x="560463" y="805726"/>
                  </a:cubicBezTo>
                  <a:close/>
                  <a:moveTo>
                    <a:pt x="399519" y="0"/>
                  </a:moveTo>
                  <a:cubicBezTo>
                    <a:pt x="289699" y="0"/>
                    <a:pt x="189345" y="44657"/>
                    <a:pt x="117394" y="117818"/>
                  </a:cubicBezTo>
                  <a:cubicBezTo>
                    <a:pt x="45443" y="190030"/>
                    <a:pt x="0" y="290745"/>
                    <a:pt x="0" y="400963"/>
                  </a:cubicBezTo>
                  <a:lnTo>
                    <a:pt x="0" y="400963"/>
                  </a:lnTo>
                  <a:cubicBezTo>
                    <a:pt x="0" y="400963"/>
                    <a:pt x="0" y="400963"/>
                    <a:pt x="0" y="400963"/>
                  </a:cubicBezTo>
                  <a:cubicBezTo>
                    <a:pt x="0" y="480775"/>
                    <a:pt x="21775" y="548236"/>
                    <a:pt x="58697" y="608095"/>
                  </a:cubicBezTo>
                  <a:cubicBezTo>
                    <a:pt x="94673" y="666054"/>
                    <a:pt x="145796" y="716412"/>
                    <a:pt x="206387" y="761069"/>
                  </a:cubicBezTo>
                  <a:lnTo>
                    <a:pt x="593598" y="761069"/>
                  </a:lnTo>
                  <a:cubicBezTo>
                    <a:pt x="653242" y="716412"/>
                    <a:pt x="704365" y="666054"/>
                    <a:pt x="741287" y="608095"/>
                  </a:cubicBezTo>
                  <a:cubicBezTo>
                    <a:pt x="778210" y="549186"/>
                    <a:pt x="799985" y="480775"/>
                    <a:pt x="799985" y="400963"/>
                  </a:cubicBezTo>
                  <a:lnTo>
                    <a:pt x="799985" y="400963"/>
                  </a:lnTo>
                  <a:cubicBezTo>
                    <a:pt x="799985" y="400963"/>
                    <a:pt x="799985" y="400963"/>
                    <a:pt x="799985" y="400963"/>
                  </a:cubicBezTo>
                  <a:cubicBezTo>
                    <a:pt x="799985" y="290745"/>
                    <a:pt x="755488" y="190030"/>
                    <a:pt x="682590" y="117818"/>
                  </a:cubicBezTo>
                  <a:cubicBezTo>
                    <a:pt x="610639" y="45607"/>
                    <a:pt x="510286" y="0"/>
                    <a:pt x="400466" y="0"/>
                  </a:cubicBezTo>
                  <a:lnTo>
                    <a:pt x="400466" y="0"/>
                  </a:lnTo>
                  <a:cubicBezTo>
                    <a:pt x="400466" y="0"/>
                    <a:pt x="399519" y="0"/>
                    <a:pt x="399519" y="0"/>
                  </a:cubicBezTo>
                  <a:lnTo>
                    <a:pt x="399519" y="0"/>
                  </a:lnTo>
                  <a:close/>
                  <a:moveTo>
                    <a:pt x="383425" y="194780"/>
                  </a:moveTo>
                  <a:cubicBezTo>
                    <a:pt x="386265" y="188129"/>
                    <a:pt x="392892" y="183379"/>
                    <a:pt x="400466" y="183379"/>
                  </a:cubicBezTo>
                  <a:cubicBezTo>
                    <a:pt x="408039" y="183379"/>
                    <a:pt x="414667" y="187179"/>
                    <a:pt x="417507" y="194780"/>
                  </a:cubicBezTo>
                  <a:lnTo>
                    <a:pt x="464843" y="311649"/>
                  </a:lnTo>
                  <a:lnTo>
                    <a:pt x="590758" y="321150"/>
                  </a:lnTo>
                  <a:cubicBezTo>
                    <a:pt x="598332" y="321150"/>
                    <a:pt x="604012" y="326851"/>
                    <a:pt x="606852" y="333502"/>
                  </a:cubicBezTo>
                  <a:cubicBezTo>
                    <a:pt x="609692" y="340153"/>
                    <a:pt x="606852" y="347754"/>
                    <a:pt x="601172" y="352505"/>
                  </a:cubicBezTo>
                  <a:lnTo>
                    <a:pt x="504606" y="434218"/>
                  </a:lnTo>
                  <a:lnTo>
                    <a:pt x="534901" y="556787"/>
                  </a:lnTo>
                  <a:cubicBezTo>
                    <a:pt x="536794" y="564388"/>
                    <a:pt x="534901" y="571039"/>
                    <a:pt x="528274" y="575790"/>
                  </a:cubicBezTo>
                  <a:cubicBezTo>
                    <a:pt x="522593" y="580541"/>
                    <a:pt x="515020" y="580541"/>
                    <a:pt x="508393" y="575790"/>
                  </a:cubicBezTo>
                  <a:lnTo>
                    <a:pt x="401412" y="509279"/>
                  </a:lnTo>
                  <a:lnTo>
                    <a:pt x="294432" y="575790"/>
                  </a:lnTo>
                  <a:cubicBezTo>
                    <a:pt x="287805" y="579590"/>
                    <a:pt x="280231" y="579590"/>
                    <a:pt x="274551" y="575790"/>
                  </a:cubicBezTo>
                  <a:cubicBezTo>
                    <a:pt x="268871" y="571039"/>
                    <a:pt x="266030" y="564388"/>
                    <a:pt x="267924" y="556787"/>
                  </a:cubicBezTo>
                  <a:lnTo>
                    <a:pt x="298219" y="434218"/>
                  </a:lnTo>
                  <a:lnTo>
                    <a:pt x="202600" y="352505"/>
                  </a:lnTo>
                  <a:cubicBezTo>
                    <a:pt x="196919" y="347754"/>
                    <a:pt x="195026" y="340153"/>
                    <a:pt x="196919" y="333502"/>
                  </a:cubicBezTo>
                  <a:cubicBezTo>
                    <a:pt x="198813" y="326851"/>
                    <a:pt x="205440" y="322100"/>
                    <a:pt x="213014" y="321150"/>
                  </a:cubicBezTo>
                  <a:lnTo>
                    <a:pt x="338928" y="311649"/>
                  </a:lnTo>
                  <a:lnTo>
                    <a:pt x="386265" y="194780"/>
                  </a:lnTo>
                  <a:close/>
                </a:path>
              </a:pathLst>
            </a:custGeom>
            <a:solidFill>
              <a:schemeClr val="accent1"/>
            </a:solidFill>
            <a:ln w="9438" cap="flat">
              <a:noFill/>
              <a:prstDash val="solid"/>
              <a:miter/>
            </a:ln>
          </p:spPr>
          <p:txBody>
            <a:bodyPr rtlCol="0" anchor="ctr"/>
            <a:lstStyle/>
            <a:p>
              <a:endParaRPr lang="en-GB"/>
            </a:p>
          </p:txBody>
        </p:sp>
      </p:grpSp>
      <p:grpSp>
        <p:nvGrpSpPr>
          <p:cNvPr id="6" name="Group 5">
            <a:extLst>
              <a:ext uri="{FF2B5EF4-FFF2-40B4-BE49-F238E27FC236}">
                <a16:creationId xmlns:a16="http://schemas.microsoft.com/office/drawing/2014/main" id="{D578B658-BA7C-A446-4E1F-C6F99DB732E8}"/>
              </a:ext>
            </a:extLst>
          </p:cNvPr>
          <p:cNvGrpSpPr/>
          <p:nvPr/>
        </p:nvGrpSpPr>
        <p:grpSpPr>
          <a:xfrm>
            <a:off x="711425" y="2043755"/>
            <a:ext cx="1191070" cy="896726"/>
            <a:chOff x="711150" y="3712662"/>
            <a:chExt cx="1522694" cy="1146398"/>
          </a:xfrm>
          <a:solidFill>
            <a:schemeClr val="accent4"/>
          </a:solidFill>
        </p:grpSpPr>
        <p:grpSp>
          <p:nvGrpSpPr>
            <p:cNvPr id="14" name="Graphic 73">
              <a:extLst>
                <a:ext uri="{FF2B5EF4-FFF2-40B4-BE49-F238E27FC236}">
                  <a16:creationId xmlns:a16="http://schemas.microsoft.com/office/drawing/2014/main" id="{B9143941-745B-2D5F-50A6-8323E25C5C36}"/>
                </a:ext>
              </a:extLst>
            </p:cNvPr>
            <p:cNvGrpSpPr/>
            <p:nvPr userDrawn="1"/>
          </p:nvGrpSpPr>
          <p:grpSpPr>
            <a:xfrm>
              <a:off x="787350" y="3753937"/>
              <a:ext cx="1446494" cy="1105123"/>
              <a:chOff x="711150" y="3712662"/>
              <a:chExt cx="1446494" cy="1105123"/>
            </a:xfrm>
            <a:grpFill/>
          </p:grpSpPr>
          <p:sp>
            <p:nvSpPr>
              <p:cNvPr id="23" name="Freeform 22">
                <a:extLst>
                  <a:ext uri="{FF2B5EF4-FFF2-40B4-BE49-F238E27FC236}">
                    <a16:creationId xmlns:a16="http://schemas.microsoft.com/office/drawing/2014/main" id="{2C632E38-92FF-49C7-C4A3-38E6CB204DDF}"/>
                  </a:ext>
                </a:extLst>
              </p:cNvPr>
              <p:cNvSpPr/>
              <p:nvPr/>
            </p:nvSpPr>
            <p:spPr>
              <a:xfrm>
                <a:off x="711150" y="3720715"/>
                <a:ext cx="1130497" cy="1097070"/>
              </a:xfrm>
              <a:custGeom>
                <a:avLst/>
                <a:gdLst>
                  <a:gd name="connsiteX0" fmla="*/ 1125981 w 1130497"/>
                  <a:gd name="connsiteY0" fmla="*/ 718349 h 1097070"/>
                  <a:gd name="connsiteX1" fmla="*/ 1028150 w 1130497"/>
                  <a:gd name="connsiteY1" fmla="*/ 378766 h 1097070"/>
                  <a:gd name="connsiteX2" fmla="*/ 929353 w 1130497"/>
                  <a:gd name="connsiteY2" fmla="*/ 36510 h 1097070"/>
                  <a:gd name="connsiteX3" fmla="*/ 861115 w 1130497"/>
                  <a:gd name="connsiteY3" fmla="*/ 17843 h 1097070"/>
                  <a:gd name="connsiteX4" fmla="*/ 717373 w 1130497"/>
                  <a:gd name="connsiteY4" fmla="*/ 141179 h 1097070"/>
                  <a:gd name="connsiteX5" fmla="*/ 148897 w 1130497"/>
                  <a:gd name="connsiteY5" fmla="*/ 426197 h 1097070"/>
                  <a:gd name="connsiteX6" fmla="*/ 12549 w 1130497"/>
                  <a:gd name="connsiteY6" fmla="*/ 670532 h 1097070"/>
                  <a:gd name="connsiteX7" fmla="*/ 189299 w 1130497"/>
                  <a:gd name="connsiteY7" fmla="*/ 833374 h 1097070"/>
                  <a:gd name="connsiteX8" fmla="*/ 328079 w 1130497"/>
                  <a:gd name="connsiteY8" fmla="*/ 1072846 h 1097070"/>
                  <a:gd name="connsiteX9" fmla="*/ 381239 w 1130497"/>
                  <a:gd name="connsiteY9" fmla="*/ 1095104 h 1097070"/>
                  <a:gd name="connsiteX10" fmla="*/ 454246 w 1130497"/>
                  <a:gd name="connsiteY10" fmla="*/ 1073152 h 1097070"/>
                  <a:gd name="connsiteX11" fmla="*/ 475413 w 1130497"/>
                  <a:gd name="connsiteY11" fmla="*/ 1008859 h 1097070"/>
                  <a:gd name="connsiteX12" fmla="*/ 351373 w 1130497"/>
                  <a:gd name="connsiteY12" fmla="*/ 800519 h 1097070"/>
                  <a:gd name="connsiteX13" fmla="*/ 485723 w 1130497"/>
                  <a:gd name="connsiteY13" fmla="*/ 773929 h 1097070"/>
                  <a:gd name="connsiteX14" fmla="*/ 1073965 w 1130497"/>
                  <a:gd name="connsiteY14" fmla="*/ 775250 h 1097070"/>
                  <a:gd name="connsiteX15" fmla="*/ 1125949 w 1130497"/>
                  <a:gd name="connsiteY15" fmla="*/ 718349 h 10970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130497" h="1097070">
                    <a:moveTo>
                      <a:pt x="1125981" y="718349"/>
                    </a:moveTo>
                    <a:cubicBezTo>
                      <a:pt x="1093505" y="605112"/>
                      <a:pt x="1060771" y="491955"/>
                      <a:pt x="1028150" y="378766"/>
                    </a:cubicBezTo>
                    <a:cubicBezTo>
                      <a:pt x="995255" y="264659"/>
                      <a:pt x="962634" y="150488"/>
                      <a:pt x="929353" y="36510"/>
                    </a:cubicBezTo>
                    <a:cubicBezTo>
                      <a:pt x="917142" y="-5284"/>
                      <a:pt x="893397" y="-10760"/>
                      <a:pt x="861115" y="17843"/>
                    </a:cubicBezTo>
                    <a:cubicBezTo>
                      <a:pt x="813850" y="59734"/>
                      <a:pt x="767666" y="103283"/>
                      <a:pt x="717373" y="141179"/>
                    </a:cubicBezTo>
                    <a:cubicBezTo>
                      <a:pt x="545182" y="270940"/>
                      <a:pt x="350551" y="355993"/>
                      <a:pt x="148897" y="426197"/>
                    </a:cubicBezTo>
                    <a:cubicBezTo>
                      <a:pt x="108528" y="440257"/>
                      <a:pt x="-44380" y="473047"/>
                      <a:pt x="12549" y="670532"/>
                    </a:cubicBezTo>
                    <a:cubicBezTo>
                      <a:pt x="53144" y="811374"/>
                      <a:pt x="129067" y="835967"/>
                      <a:pt x="189299" y="833374"/>
                    </a:cubicBezTo>
                    <a:cubicBezTo>
                      <a:pt x="229427" y="899423"/>
                      <a:pt x="290754" y="1015173"/>
                      <a:pt x="328079" y="1072846"/>
                    </a:cubicBezTo>
                    <a:cubicBezTo>
                      <a:pt x="340725" y="1092382"/>
                      <a:pt x="358268" y="1101353"/>
                      <a:pt x="381239" y="1095104"/>
                    </a:cubicBezTo>
                    <a:cubicBezTo>
                      <a:pt x="405757" y="1088436"/>
                      <a:pt x="430549" y="1082187"/>
                      <a:pt x="454246" y="1073152"/>
                    </a:cubicBezTo>
                    <a:cubicBezTo>
                      <a:pt x="483839" y="1061862"/>
                      <a:pt x="492699" y="1035192"/>
                      <a:pt x="475413" y="1008859"/>
                    </a:cubicBezTo>
                    <a:cubicBezTo>
                      <a:pt x="442631" y="958932"/>
                      <a:pt x="392097" y="867598"/>
                      <a:pt x="351373" y="800519"/>
                    </a:cubicBezTo>
                    <a:cubicBezTo>
                      <a:pt x="396011" y="790792"/>
                      <a:pt x="440730" y="781450"/>
                      <a:pt x="485723" y="773929"/>
                    </a:cubicBezTo>
                    <a:cubicBezTo>
                      <a:pt x="681707" y="741155"/>
                      <a:pt x="877933" y="733456"/>
                      <a:pt x="1073965" y="775250"/>
                    </a:cubicBezTo>
                    <a:cubicBezTo>
                      <a:pt x="1122389" y="785573"/>
                      <a:pt x="1139658" y="766150"/>
                      <a:pt x="1125949" y="718349"/>
                    </a:cubicBezTo>
                    <a:close/>
                  </a:path>
                </a:pathLst>
              </a:custGeom>
              <a:grpFill/>
              <a:ln w="1602" cap="flat">
                <a:noFill/>
                <a:prstDash val="solid"/>
                <a:miter/>
              </a:ln>
            </p:spPr>
            <p:txBody>
              <a:bodyPr rtlCol="0" anchor="ctr"/>
              <a:lstStyle/>
              <a:p>
                <a:endParaRPr lang="en-GB"/>
              </a:p>
            </p:txBody>
          </p:sp>
          <p:sp>
            <p:nvSpPr>
              <p:cNvPr id="24" name="Freeform 23">
                <a:extLst>
                  <a:ext uri="{FF2B5EF4-FFF2-40B4-BE49-F238E27FC236}">
                    <a16:creationId xmlns:a16="http://schemas.microsoft.com/office/drawing/2014/main" id="{2EE6E90E-0226-C009-C6A8-451BAA2E5ADC}"/>
                  </a:ext>
                </a:extLst>
              </p:cNvPr>
              <p:cNvSpPr/>
              <p:nvPr/>
            </p:nvSpPr>
            <p:spPr>
              <a:xfrm>
                <a:off x="1844503" y="3946371"/>
                <a:ext cx="313141" cy="132978"/>
              </a:xfrm>
              <a:custGeom>
                <a:avLst/>
                <a:gdLst>
                  <a:gd name="connsiteX0" fmla="*/ 28986 w 313141"/>
                  <a:gd name="connsiteY0" fmla="*/ 132978 h 132978"/>
                  <a:gd name="connsiteX1" fmla="*/ 1182 w 313141"/>
                  <a:gd name="connsiteY1" fmla="*/ 112154 h 132978"/>
                  <a:gd name="connsiteX2" fmla="*/ 20819 w 313141"/>
                  <a:gd name="connsiteY2" fmla="*/ 76158 h 132978"/>
                  <a:gd name="connsiteX3" fmla="*/ 275972 w 313141"/>
                  <a:gd name="connsiteY3" fmla="*/ 1187 h 132978"/>
                  <a:gd name="connsiteX4" fmla="*/ 311960 w 313141"/>
                  <a:gd name="connsiteY4" fmla="*/ 20820 h 132978"/>
                  <a:gd name="connsiteX5" fmla="*/ 292322 w 313141"/>
                  <a:gd name="connsiteY5" fmla="*/ 56816 h 132978"/>
                  <a:gd name="connsiteX6" fmla="*/ 37170 w 313141"/>
                  <a:gd name="connsiteY6" fmla="*/ 131786 h 132978"/>
                  <a:gd name="connsiteX7" fmla="*/ 28986 w 313141"/>
                  <a:gd name="connsiteY7" fmla="*/ 132978 h 1329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141" h="132978">
                    <a:moveTo>
                      <a:pt x="28986" y="132978"/>
                    </a:moveTo>
                    <a:cubicBezTo>
                      <a:pt x="16453" y="132978"/>
                      <a:pt x="4887" y="124781"/>
                      <a:pt x="1182" y="112154"/>
                    </a:cubicBezTo>
                    <a:cubicBezTo>
                      <a:pt x="-3329" y="96789"/>
                      <a:pt x="5467" y="80684"/>
                      <a:pt x="20819" y="76158"/>
                    </a:cubicBezTo>
                    <a:lnTo>
                      <a:pt x="275972" y="1187"/>
                    </a:lnTo>
                    <a:cubicBezTo>
                      <a:pt x="291324" y="-3338"/>
                      <a:pt x="307449" y="5472"/>
                      <a:pt x="311960" y="20820"/>
                    </a:cubicBezTo>
                    <a:cubicBezTo>
                      <a:pt x="316470" y="36168"/>
                      <a:pt x="307674" y="52290"/>
                      <a:pt x="292322" y="56816"/>
                    </a:cubicBezTo>
                    <a:lnTo>
                      <a:pt x="37170" y="131786"/>
                    </a:lnTo>
                    <a:cubicBezTo>
                      <a:pt x="34447" y="132592"/>
                      <a:pt x="31693" y="132978"/>
                      <a:pt x="28986" y="132978"/>
                    </a:cubicBezTo>
                    <a:close/>
                  </a:path>
                </a:pathLst>
              </a:custGeom>
              <a:grpFill/>
              <a:ln w="1602" cap="flat">
                <a:noFill/>
                <a:prstDash val="solid"/>
                <a:miter/>
              </a:ln>
            </p:spPr>
            <p:txBody>
              <a:bodyPr rtlCol="0" anchor="ctr"/>
              <a:lstStyle/>
              <a:p>
                <a:endParaRPr lang="en-GB"/>
              </a:p>
            </p:txBody>
          </p:sp>
          <p:sp>
            <p:nvSpPr>
              <p:cNvPr id="25" name="Freeform 24">
                <a:extLst>
                  <a:ext uri="{FF2B5EF4-FFF2-40B4-BE49-F238E27FC236}">
                    <a16:creationId xmlns:a16="http://schemas.microsoft.com/office/drawing/2014/main" id="{E283EB63-9621-10F5-87D3-5ED26D35DE51}"/>
                  </a:ext>
                </a:extLst>
              </p:cNvPr>
              <p:cNvSpPr/>
              <p:nvPr/>
            </p:nvSpPr>
            <p:spPr>
              <a:xfrm>
                <a:off x="1787807" y="3712662"/>
                <a:ext cx="177922" cy="174839"/>
              </a:xfrm>
              <a:custGeom>
                <a:avLst/>
                <a:gdLst>
                  <a:gd name="connsiteX0" fmla="*/ 28995 w 177922"/>
                  <a:gd name="connsiteY0" fmla="*/ 174839 h 174839"/>
                  <a:gd name="connsiteX1" fmla="*/ 8230 w 177922"/>
                  <a:gd name="connsiteY1" fmla="*/ 166078 h 174839"/>
                  <a:gd name="connsiteX2" fmla="*/ 8762 w 177922"/>
                  <a:gd name="connsiteY2" fmla="*/ 125089 h 174839"/>
                  <a:gd name="connsiteX3" fmla="*/ 128694 w 177922"/>
                  <a:gd name="connsiteY3" fmla="*/ 8228 h 174839"/>
                  <a:gd name="connsiteX4" fmla="*/ 169692 w 177922"/>
                  <a:gd name="connsiteY4" fmla="*/ 8760 h 174839"/>
                  <a:gd name="connsiteX5" fmla="*/ 169161 w 177922"/>
                  <a:gd name="connsiteY5" fmla="*/ 49748 h 174839"/>
                  <a:gd name="connsiteX6" fmla="*/ 49212 w 177922"/>
                  <a:gd name="connsiteY6" fmla="*/ 166609 h 174839"/>
                  <a:gd name="connsiteX7" fmla="*/ 28979 w 177922"/>
                  <a:gd name="connsiteY7" fmla="*/ 174839 h 1748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7922" h="174839">
                    <a:moveTo>
                      <a:pt x="28995" y="174839"/>
                    </a:moveTo>
                    <a:cubicBezTo>
                      <a:pt x="21456" y="174839"/>
                      <a:pt x="13917" y="171908"/>
                      <a:pt x="8230" y="166078"/>
                    </a:cubicBezTo>
                    <a:cubicBezTo>
                      <a:pt x="-2949" y="154611"/>
                      <a:pt x="-2708" y="136250"/>
                      <a:pt x="8762" y="125089"/>
                    </a:cubicBezTo>
                    <a:lnTo>
                      <a:pt x="128694" y="8228"/>
                    </a:lnTo>
                    <a:cubicBezTo>
                      <a:pt x="140164" y="-2949"/>
                      <a:pt x="158512" y="-2707"/>
                      <a:pt x="169692" y="8760"/>
                    </a:cubicBezTo>
                    <a:cubicBezTo>
                      <a:pt x="180872" y="20227"/>
                      <a:pt x="180630" y="38587"/>
                      <a:pt x="169161" y="49748"/>
                    </a:cubicBezTo>
                    <a:lnTo>
                      <a:pt x="49212" y="166609"/>
                    </a:lnTo>
                    <a:cubicBezTo>
                      <a:pt x="43574" y="172101"/>
                      <a:pt x="36276" y="174839"/>
                      <a:pt x="28979" y="174839"/>
                    </a:cubicBezTo>
                    <a:close/>
                  </a:path>
                </a:pathLst>
              </a:custGeom>
              <a:grpFill/>
              <a:ln w="1602" cap="flat">
                <a:noFill/>
                <a:prstDash val="solid"/>
                <a:miter/>
              </a:ln>
            </p:spPr>
            <p:txBody>
              <a:bodyPr rtlCol="0" anchor="ctr"/>
              <a:lstStyle/>
              <a:p>
                <a:endParaRPr lang="en-GB"/>
              </a:p>
            </p:txBody>
          </p:sp>
          <p:sp>
            <p:nvSpPr>
              <p:cNvPr id="26" name="Freeform 25">
                <a:extLst>
                  <a:ext uri="{FF2B5EF4-FFF2-40B4-BE49-F238E27FC236}">
                    <a16:creationId xmlns:a16="http://schemas.microsoft.com/office/drawing/2014/main" id="{C8E45F8B-25D1-DCD4-B34A-E60A99990488}"/>
                  </a:ext>
                </a:extLst>
              </p:cNvPr>
              <p:cNvSpPr/>
              <p:nvPr/>
            </p:nvSpPr>
            <p:spPr>
              <a:xfrm>
                <a:off x="1885933" y="4213211"/>
                <a:ext cx="217184" cy="73414"/>
              </a:xfrm>
              <a:custGeom>
                <a:avLst/>
                <a:gdLst>
                  <a:gd name="connsiteX0" fmla="*/ 188228 w 217184"/>
                  <a:gd name="connsiteY0" fmla="*/ 73415 h 73414"/>
                  <a:gd name="connsiteX1" fmla="*/ 185393 w 217184"/>
                  <a:gd name="connsiteY1" fmla="*/ 73270 h 73414"/>
                  <a:gd name="connsiteX2" fmla="*/ 26202 w 217184"/>
                  <a:gd name="connsiteY2" fmla="*/ 57841 h 73414"/>
                  <a:gd name="connsiteX3" fmla="*/ 137 w 217184"/>
                  <a:gd name="connsiteY3" fmla="*/ 26194 h 73414"/>
                  <a:gd name="connsiteX4" fmla="*/ 31792 w 217184"/>
                  <a:gd name="connsiteY4" fmla="*/ 135 h 73414"/>
                  <a:gd name="connsiteX5" fmla="*/ 190983 w 217184"/>
                  <a:gd name="connsiteY5" fmla="*/ 15564 h 73414"/>
                  <a:gd name="connsiteX6" fmla="*/ 217047 w 217184"/>
                  <a:gd name="connsiteY6" fmla="*/ 47211 h 73414"/>
                  <a:gd name="connsiteX7" fmla="*/ 188228 w 217184"/>
                  <a:gd name="connsiteY7" fmla="*/ 73399 h 734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17184" h="73414">
                    <a:moveTo>
                      <a:pt x="188228" y="73415"/>
                    </a:moveTo>
                    <a:cubicBezTo>
                      <a:pt x="187294" y="73415"/>
                      <a:pt x="186343" y="73366"/>
                      <a:pt x="185393" y="73270"/>
                    </a:cubicBezTo>
                    <a:lnTo>
                      <a:pt x="26202" y="57841"/>
                    </a:lnTo>
                    <a:cubicBezTo>
                      <a:pt x="10270" y="56295"/>
                      <a:pt x="-1409" y="42122"/>
                      <a:pt x="137" y="26194"/>
                    </a:cubicBezTo>
                    <a:cubicBezTo>
                      <a:pt x="1684" y="10249"/>
                      <a:pt x="15876" y="-1395"/>
                      <a:pt x="31792" y="135"/>
                    </a:cubicBezTo>
                    <a:lnTo>
                      <a:pt x="190983" y="15564"/>
                    </a:lnTo>
                    <a:cubicBezTo>
                      <a:pt x="206914" y="17110"/>
                      <a:pt x="218594" y="31283"/>
                      <a:pt x="217047" y="47211"/>
                    </a:cubicBezTo>
                    <a:cubicBezTo>
                      <a:pt x="215597" y="62189"/>
                      <a:pt x="202968" y="73399"/>
                      <a:pt x="188228" y="73399"/>
                    </a:cubicBezTo>
                    <a:close/>
                  </a:path>
                </a:pathLst>
              </a:custGeom>
              <a:grpFill/>
              <a:ln w="1602" cap="flat">
                <a:noFill/>
                <a:prstDash val="solid"/>
                <a:miter/>
              </a:ln>
            </p:spPr>
            <p:txBody>
              <a:bodyPr rtlCol="0" anchor="ctr"/>
              <a:lstStyle/>
              <a:p>
                <a:endParaRPr lang="en-GB"/>
              </a:p>
            </p:txBody>
          </p:sp>
        </p:grpSp>
        <p:grpSp>
          <p:nvGrpSpPr>
            <p:cNvPr id="15" name="Graphic 73">
              <a:extLst>
                <a:ext uri="{FF2B5EF4-FFF2-40B4-BE49-F238E27FC236}">
                  <a16:creationId xmlns:a16="http://schemas.microsoft.com/office/drawing/2014/main" id="{EE04723F-34C8-A53B-8ECD-DC00972DA819}"/>
                </a:ext>
              </a:extLst>
            </p:cNvPr>
            <p:cNvGrpSpPr/>
            <p:nvPr/>
          </p:nvGrpSpPr>
          <p:grpSpPr>
            <a:xfrm>
              <a:off x="711150" y="3712662"/>
              <a:ext cx="1446494" cy="1105123"/>
              <a:chOff x="711150" y="3712662"/>
              <a:chExt cx="1446494" cy="1105123"/>
            </a:xfrm>
            <a:grpFill/>
          </p:grpSpPr>
          <p:sp>
            <p:nvSpPr>
              <p:cNvPr id="16" name="Freeform 15">
                <a:extLst>
                  <a:ext uri="{FF2B5EF4-FFF2-40B4-BE49-F238E27FC236}">
                    <a16:creationId xmlns:a16="http://schemas.microsoft.com/office/drawing/2014/main" id="{75F0EB88-8482-5B26-7D2D-74C546EDCF7B}"/>
                  </a:ext>
                </a:extLst>
              </p:cNvPr>
              <p:cNvSpPr/>
              <p:nvPr/>
            </p:nvSpPr>
            <p:spPr>
              <a:xfrm>
                <a:off x="711150" y="3720715"/>
                <a:ext cx="1130497" cy="1097070"/>
              </a:xfrm>
              <a:custGeom>
                <a:avLst/>
                <a:gdLst>
                  <a:gd name="connsiteX0" fmla="*/ 1125981 w 1130497"/>
                  <a:gd name="connsiteY0" fmla="*/ 718349 h 1097070"/>
                  <a:gd name="connsiteX1" fmla="*/ 1028150 w 1130497"/>
                  <a:gd name="connsiteY1" fmla="*/ 378766 h 1097070"/>
                  <a:gd name="connsiteX2" fmla="*/ 929353 w 1130497"/>
                  <a:gd name="connsiteY2" fmla="*/ 36510 h 1097070"/>
                  <a:gd name="connsiteX3" fmla="*/ 861115 w 1130497"/>
                  <a:gd name="connsiteY3" fmla="*/ 17843 h 1097070"/>
                  <a:gd name="connsiteX4" fmla="*/ 717373 w 1130497"/>
                  <a:gd name="connsiteY4" fmla="*/ 141179 h 1097070"/>
                  <a:gd name="connsiteX5" fmla="*/ 148897 w 1130497"/>
                  <a:gd name="connsiteY5" fmla="*/ 426197 h 1097070"/>
                  <a:gd name="connsiteX6" fmla="*/ 12549 w 1130497"/>
                  <a:gd name="connsiteY6" fmla="*/ 670532 h 1097070"/>
                  <a:gd name="connsiteX7" fmla="*/ 189299 w 1130497"/>
                  <a:gd name="connsiteY7" fmla="*/ 833374 h 1097070"/>
                  <a:gd name="connsiteX8" fmla="*/ 328079 w 1130497"/>
                  <a:gd name="connsiteY8" fmla="*/ 1072846 h 1097070"/>
                  <a:gd name="connsiteX9" fmla="*/ 381239 w 1130497"/>
                  <a:gd name="connsiteY9" fmla="*/ 1095104 h 1097070"/>
                  <a:gd name="connsiteX10" fmla="*/ 454246 w 1130497"/>
                  <a:gd name="connsiteY10" fmla="*/ 1073152 h 1097070"/>
                  <a:gd name="connsiteX11" fmla="*/ 475413 w 1130497"/>
                  <a:gd name="connsiteY11" fmla="*/ 1008859 h 1097070"/>
                  <a:gd name="connsiteX12" fmla="*/ 351373 w 1130497"/>
                  <a:gd name="connsiteY12" fmla="*/ 800519 h 1097070"/>
                  <a:gd name="connsiteX13" fmla="*/ 485723 w 1130497"/>
                  <a:gd name="connsiteY13" fmla="*/ 773929 h 1097070"/>
                  <a:gd name="connsiteX14" fmla="*/ 1073965 w 1130497"/>
                  <a:gd name="connsiteY14" fmla="*/ 775250 h 1097070"/>
                  <a:gd name="connsiteX15" fmla="*/ 1125949 w 1130497"/>
                  <a:gd name="connsiteY15" fmla="*/ 718349 h 10970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130497" h="1097070">
                    <a:moveTo>
                      <a:pt x="1125981" y="718349"/>
                    </a:moveTo>
                    <a:cubicBezTo>
                      <a:pt x="1093505" y="605112"/>
                      <a:pt x="1060771" y="491955"/>
                      <a:pt x="1028150" y="378766"/>
                    </a:cubicBezTo>
                    <a:cubicBezTo>
                      <a:pt x="995255" y="264659"/>
                      <a:pt x="962634" y="150488"/>
                      <a:pt x="929353" y="36510"/>
                    </a:cubicBezTo>
                    <a:cubicBezTo>
                      <a:pt x="917142" y="-5284"/>
                      <a:pt x="893397" y="-10760"/>
                      <a:pt x="861115" y="17843"/>
                    </a:cubicBezTo>
                    <a:cubicBezTo>
                      <a:pt x="813850" y="59734"/>
                      <a:pt x="767666" y="103283"/>
                      <a:pt x="717373" y="141179"/>
                    </a:cubicBezTo>
                    <a:cubicBezTo>
                      <a:pt x="545182" y="270940"/>
                      <a:pt x="350551" y="355993"/>
                      <a:pt x="148897" y="426197"/>
                    </a:cubicBezTo>
                    <a:cubicBezTo>
                      <a:pt x="108528" y="440257"/>
                      <a:pt x="-44380" y="473047"/>
                      <a:pt x="12549" y="670532"/>
                    </a:cubicBezTo>
                    <a:cubicBezTo>
                      <a:pt x="53144" y="811374"/>
                      <a:pt x="129067" y="835967"/>
                      <a:pt x="189299" y="833374"/>
                    </a:cubicBezTo>
                    <a:cubicBezTo>
                      <a:pt x="229427" y="899423"/>
                      <a:pt x="290754" y="1015173"/>
                      <a:pt x="328079" y="1072846"/>
                    </a:cubicBezTo>
                    <a:cubicBezTo>
                      <a:pt x="340725" y="1092382"/>
                      <a:pt x="358268" y="1101353"/>
                      <a:pt x="381239" y="1095104"/>
                    </a:cubicBezTo>
                    <a:cubicBezTo>
                      <a:pt x="405757" y="1088436"/>
                      <a:pt x="430549" y="1082187"/>
                      <a:pt x="454246" y="1073152"/>
                    </a:cubicBezTo>
                    <a:cubicBezTo>
                      <a:pt x="483839" y="1061862"/>
                      <a:pt x="492699" y="1035192"/>
                      <a:pt x="475413" y="1008859"/>
                    </a:cubicBezTo>
                    <a:cubicBezTo>
                      <a:pt x="442631" y="958932"/>
                      <a:pt x="392097" y="867598"/>
                      <a:pt x="351373" y="800519"/>
                    </a:cubicBezTo>
                    <a:cubicBezTo>
                      <a:pt x="396011" y="790792"/>
                      <a:pt x="440730" y="781450"/>
                      <a:pt x="485723" y="773929"/>
                    </a:cubicBezTo>
                    <a:cubicBezTo>
                      <a:pt x="681707" y="741155"/>
                      <a:pt x="877933" y="733456"/>
                      <a:pt x="1073965" y="775250"/>
                    </a:cubicBezTo>
                    <a:cubicBezTo>
                      <a:pt x="1122389" y="785573"/>
                      <a:pt x="1139658" y="766150"/>
                      <a:pt x="1125949" y="718349"/>
                    </a:cubicBezTo>
                    <a:close/>
                  </a:path>
                </a:pathLst>
              </a:custGeom>
              <a:solidFill>
                <a:schemeClr val="accent1"/>
              </a:solidFill>
              <a:ln w="1602" cap="flat">
                <a:noFill/>
                <a:prstDash val="solid"/>
                <a:miter/>
              </a:ln>
            </p:spPr>
            <p:txBody>
              <a:bodyPr rtlCol="0" anchor="ctr"/>
              <a:lstStyle/>
              <a:p>
                <a:endParaRPr lang="en-GB"/>
              </a:p>
            </p:txBody>
          </p:sp>
          <p:sp>
            <p:nvSpPr>
              <p:cNvPr id="17" name="Freeform 16">
                <a:extLst>
                  <a:ext uri="{FF2B5EF4-FFF2-40B4-BE49-F238E27FC236}">
                    <a16:creationId xmlns:a16="http://schemas.microsoft.com/office/drawing/2014/main" id="{FC34C1A0-7FDF-8DF8-177C-994FE6EB4217}"/>
                  </a:ext>
                </a:extLst>
              </p:cNvPr>
              <p:cNvSpPr/>
              <p:nvPr/>
            </p:nvSpPr>
            <p:spPr>
              <a:xfrm>
                <a:off x="1844503" y="3946371"/>
                <a:ext cx="313141" cy="132978"/>
              </a:xfrm>
              <a:custGeom>
                <a:avLst/>
                <a:gdLst>
                  <a:gd name="connsiteX0" fmla="*/ 28986 w 313141"/>
                  <a:gd name="connsiteY0" fmla="*/ 132978 h 132978"/>
                  <a:gd name="connsiteX1" fmla="*/ 1182 w 313141"/>
                  <a:gd name="connsiteY1" fmla="*/ 112154 h 132978"/>
                  <a:gd name="connsiteX2" fmla="*/ 20819 w 313141"/>
                  <a:gd name="connsiteY2" fmla="*/ 76158 h 132978"/>
                  <a:gd name="connsiteX3" fmla="*/ 275972 w 313141"/>
                  <a:gd name="connsiteY3" fmla="*/ 1187 h 132978"/>
                  <a:gd name="connsiteX4" fmla="*/ 311960 w 313141"/>
                  <a:gd name="connsiteY4" fmla="*/ 20820 h 132978"/>
                  <a:gd name="connsiteX5" fmla="*/ 292322 w 313141"/>
                  <a:gd name="connsiteY5" fmla="*/ 56816 h 132978"/>
                  <a:gd name="connsiteX6" fmla="*/ 37170 w 313141"/>
                  <a:gd name="connsiteY6" fmla="*/ 131786 h 132978"/>
                  <a:gd name="connsiteX7" fmla="*/ 28986 w 313141"/>
                  <a:gd name="connsiteY7" fmla="*/ 132978 h 1329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141" h="132978">
                    <a:moveTo>
                      <a:pt x="28986" y="132978"/>
                    </a:moveTo>
                    <a:cubicBezTo>
                      <a:pt x="16453" y="132978"/>
                      <a:pt x="4887" y="124781"/>
                      <a:pt x="1182" y="112154"/>
                    </a:cubicBezTo>
                    <a:cubicBezTo>
                      <a:pt x="-3329" y="96789"/>
                      <a:pt x="5467" y="80684"/>
                      <a:pt x="20819" y="76158"/>
                    </a:cubicBezTo>
                    <a:lnTo>
                      <a:pt x="275972" y="1187"/>
                    </a:lnTo>
                    <a:cubicBezTo>
                      <a:pt x="291324" y="-3338"/>
                      <a:pt x="307449" y="5472"/>
                      <a:pt x="311960" y="20820"/>
                    </a:cubicBezTo>
                    <a:cubicBezTo>
                      <a:pt x="316470" y="36168"/>
                      <a:pt x="307674" y="52290"/>
                      <a:pt x="292322" y="56816"/>
                    </a:cubicBezTo>
                    <a:lnTo>
                      <a:pt x="37170" y="131786"/>
                    </a:lnTo>
                    <a:cubicBezTo>
                      <a:pt x="34447" y="132592"/>
                      <a:pt x="31693" y="132978"/>
                      <a:pt x="28986" y="132978"/>
                    </a:cubicBezTo>
                    <a:close/>
                  </a:path>
                </a:pathLst>
              </a:custGeom>
              <a:solidFill>
                <a:schemeClr val="accent1"/>
              </a:solidFill>
              <a:ln w="1602" cap="flat">
                <a:noFill/>
                <a:prstDash val="solid"/>
                <a:miter/>
              </a:ln>
            </p:spPr>
            <p:txBody>
              <a:bodyPr rtlCol="0" anchor="ctr"/>
              <a:lstStyle/>
              <a:p>
                <a:endParaRPr lang="en-GB"/>
              </a:p>
            </p:txBody>
          </p:sp>
          <p:sp>
            <p:nvSpPr>
              <p:cNvPr id="21" name="Freeform 20">
                <a:extLst>
                  <a:ext uri="{FF2B5EF4-FFF2-40B4-BE49-F238E27FC236}">
                    <a16:creationId xmlns:a16="http://schemas.microsoft.com/office/drawing/2014/main" id="{9834F817-0420-6C32-C5DF-E3187891FE47}"/>
                  </a:ext>
                </a:extLst>
              </p:cNvPr>
              <p:cNvSpPr/>
              <p:nvPr/>
            </p:nvSpPr>
            <p:spPr>
              <a:xfrm>
                <a:off x="1787807" y="3712662"/>
                <a:ext cx="177922" cy="174839"/>
              </a:xfrm>
              <a:custGeom>
                <a:avLst/>
                <a:gdLst>
                  <a:gd name="connsiteX0" fmla="*/ 28995 w 177922"/>
                  <a:gd name="connsiteY0" fmla="*/ 174839 h 174839"/>
                  <a:gd name="connsiteX1" fmla="*/ 8230 w 177922"/>
                  <a:gd name="connsiteY1" fmla="*/ 166078 h 174839"/>
                  <a:gd name="connsiteX2" fmla="*/ 8762 w 177922"/>
                  <a:gd name="connsiteY2" fmla="*/ 125089 h 174839"/>
                  <a:gd name="connsiteX3" fmla="*/ 128694 w 177922"/>
                  <a:gd name="connsiteY3" fmla="*/ 8228 h 174839"/>
                  <a:gd name="connsiteX4" fmla="*/ 169692 w 177922"/>
                  <a:gd name="connsiteY4" fmla="*/ 8760 h 174839"/>
                  <a:gd name="connsiteX5" fmla="*/ 169161 w 177922"/>
                  <a:gd name="connsiteY5" fmla="*/ 49748 h 174839"/>
                  <a:gd name="connsiteX6" fmla="*/ 49212 w 177922"/>
                  <a:gd name="connsiteY6" fmla="*/ 166609 h 174839"/>
                  <a:gd name="connsiteX7" fmla="*/ 28979 w 177922"/>
                  <a:gd name="connsiteY7" fmla="*/ 174839 h 1748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7922" h="174839">
                    <a:moveTo>
                      <a:pt x="28995" y="174839"/>
                    </a:moveTo>
                    <a:cubicBezTo>
                      <a:pt x="21456" y="174839"/>
                      <a:pt x="13917" y="171908"/>
                      <a:pt x="8230" y="166078"/>
                    </a:cubicBezTo>
                    <a:cubicBezTo>
                      <a:pt x="-2949" y="154611"/>
                      <a:pt x="-2708" y="136250"/>
                      <a:pt x="8762" y="125089"/>
                    </a:cubicBezTo>
                    <a:lnTo>
                      <a:pt x="128694" y="8228"/>
                    </a:lnTo>
                    <a:cubicBezTo>
                      <a:pt x="140164" y="-2949"/>
                      <a:pt x="158512" y="-2707"/>
                      <a:pt x="169692" y="8760"/>
                    </a:cubicBezTo>
                    <a:cubicBezTo>
                      <a:pt x="180872" y="20227"/>
                      <a:pt x="180630" y="38587"/>
                      <a:pt x="169161" y="49748"/>
                    </a:cubicBezTo>
                    <a:lnTo>
                      <a:pt x="49212" y="166609"/>
                    </a:lnTo>
                    <a:cubicBezTo>
                      <a:pt x="43574" y="172101"/>
                      <a:pt x="36276" y="174839"/>
                      <a:pt x="28979" y="174839"/>
                    </a:cubicBezTo>
                    <a:close/>
                  </a:path>
                </a:pathLst>
              </a:custGeom>
              <a:solidFill>
                <a:schemeClr val="accent1"/>
              </a:solidFill>
              <a:ln w="1602" cap="flat">
                <a:noFill/>
                <a:prstDash val="solid"/>
                <a:miter/>
              </a:ln>
            </p:spPr>
            <p:txBody>
              <a:bodyPr rtlCol="0" anchor="ctr"/>
              <a:lstStyle/>
              <a:p>
                <a:endParaRPr lang="en-GB"/>
              </a:p>
            </p:txBody>
          </p:sp>
          <p:sp>
            <p:nvSpPr>
              <p:cNvPr id="22" name="Freeform 21">
                <a:extLst>
                  <a:ext uri="{FF2B5EF4-FFF2-40B4-BE49-F238E27FC236}">
                    <a16:creationId xmlns:a16="http://schemas.microsoft.com/office/drawing/2014/main" id="{1506F865-ACC3-974A-9FFF-EB99CB293EB1}"/>
                  </a:ext>
                </a:extLst>
              </p:cNvPr>
              <p:cNvSpPr/>
              <p:nvPr/>
            </p:nvSpPr>
            <p:spPr>
              <a:xfrm>
                <a:off x="1885933" y="4213211"/>
                <a:ext cx="217184" cy="73414"/>
              </a:xfrm>
              <a:custGeom>
                <a:avLst/>
                <a:gdLst>
                  <a:gd name="connsiteX0" fmla="*/ 188228 w 217184"/>
                  <a:gd name="connsiteY0" fmla="*/ 73415 h 73414"/>
                  <a:gd name="connsiteX1" fmla="*/ 185393 w 217184"/>
                  <a:gd name="connsiteY1" fmla="*/ 73270 h 73414"/>
                  <a:gd name="connsiteX2" fmla="*/ 26202 w 217184"/>
                  <a:gd name="connsiteY2" fmla="*/ 57841 h 73414"/>
                  <a:gd name="connsiteX3" fmla="*/ 137 w 217184"/>
                  <a:gd name="connsiteY3" fmla="*/ 26194 h 73414"/>
                  <a:gd name="connsiteX4" fmla="*/ 31792 w 217184"/>
                  <a:gd name="connsiteY4" fmla="*/ 135 h 73414"/>
                  <a:gd name="connsiteX5" fmla="*/ 190983 w 217184"/>
                  <a:gd name="connsiteY5" fmla="*/ 15564 h 73414"/>
                  <a:gd name="connsiteX6" fmla="*/ 217047 w 217184"/>
                  <a:gd name="connsiteY6" fmla="*/ 47211 h 73414"/>
                  <a:gd name="connsiteX7" fmla="*/ 188228 w 217184"/>
                  <a:gd name="connsiteY7" fmla="*/ 73399 h 734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17184" h="73414">
                    <a:moveTo>
                      <a:pt x="188228" y="73415"/>
                    </a:moveTo>
                    <a:cubicBezTo>
                      <a:pt x="187294" y="73415"/>
                      <a:pt x="186343" y="73366"/>
                      <a:pt x="185393" y="73270"/>
                    </a:cubicBezTo>
                    <a:lnTo>
                      <a:pt x="26202" y="57841"/>
                    </a:lnTo>
                    <a:cubicBezTo>
                      <a:pt x="10270" y="56295"/>
                      <a:pt x="-1409" y="42122"/>
                      <a:pt x="137" y="26194"/>
                    </a:cubicBezTo>
                    <a:cubicBezTo>
                      <a:pt x="1684" y="10249"/>
                      <a:pt x="15876" y="-1395"/>
                      <a:pt x="31792" y="135"/>
                    </a:cubicBezTo>
                    <a:lnTo>
                      <a:pt x="190983" y="15564"/>
                    </a:lnTo>
                    <a:cubicBezTo>
                      <a:pt x="206914" y="17110"/>
                      <a:pt x="218594" y="31283"/>
                      <a:pt x="217047" y="47211"/>
                    </a:cubicBezTo>
                    <a:cubicBezTo>
                      <a:pt x="215597" y="62189"/>
                      <a:pt x="202968" y="73399"/>
                      <a:pt x="188228" y="73399"/>
                    </a:cubicBezTo>
                    <a:close/>
                  </a:path>
                </a:pathLst>
              </a:custGeom>
              <a:solidFill>
                <a:schemeClr val="accent1"/>
              </a:solidFill>
              <a:ln w="1602" cap="flat">
                <a:noFill/>
                <a:prstDash val="solid"/>
                <a:miter/>
              </a:ln>
            </p:spPr>
            <p:txBody>
              <a:bodyPr rtlCol="0" anchor="ctr"/>
              <a:lstStyle/>
              <a:p>
                <a:endParaRPr lang="en-GB"/>
              </a:p>
            </p:txBody>
          </p:sp>
        </p:grpSp>
      </p:grpSp>
      <p:grpSp>
        <p:nvGrpSpPr>
          <p:cNvPr id="27" name="Group 26">
            <a:extLst>
              <a:ext uri="{FF2B5EF4-FFF2-40B4-BE49-F238E27FC236}">
                <a16:creationId xmlns:a16="http://schemas.microsoft.com/office/drawing/2014/main" id="{A58F2F8D-B53D-C778-D0AB-C746E5510181}"/>
              </a:ext>
            </a:extLst>
          </p:cNvPr>
          <p:cNvGrpSpPr/>
          <p:nvPr/>
        </p:nvGrpSpPr>
        <p:grpSpPr>
          <a:xfrm>
            <a:off x="8509613" y="2073145"/>
            <a:ext cx="874533" cy="867335"/>
            <a:chOff x="12461364" y="1533722"/>
            <a:chExt cx="961135" cy="953225"/>
          </a:xfrm>
        </p:grpSpPr>
        <p:sp>
          <p:nvSpPr>
            <p:cNvPr id="28" name="Oval 27">
              <a:extLst>
                <a:ext uri="{FF2B5EF4-FFF2-40B4-BE49-F238E27FC236}">
                  <a16:creationId xmlns:a16="http://schemas.microsoft.com/office/drawing/2014/main" id="{F1719B42-F754-643F-6610-D7D5E5ECCB14}"/>
                </a:ext>
              </a:extLst>
            </p:cNvPr>
            <p:cNvSpPr/>
            <p:nvPr userDrawn="1"/>
          </p:nvSpPr>
          <p:spPr>
            <a:xfrm>
              <a:off x="12480908" y="1545356"/>
              <a:ext cx="941591" cy="941591"/>
            </a:xfrm>
            <a:prstGeom prst="ellipse">
              <a:avLst/>
            </a:prstGeom>
            <a:solidFill>
              <a:schemeClr val="accent4"/>
            </a:solidFill>
            <a:ln w="25400">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spcBef>
                  <a:spcPts val="600"/>
                </a:spcBef>
              </a:pPr>
              <a:endParaRPr lang="en-GB" sz="1600" err="1">
                <a:solidFill>
                  <a:schemeClr val="tx1"/>
                </a:solidFill>
                <a:latin typeface="+mj-lt"/>
              </a:endParaRPr>
            </a:p>
          </p:txBody>
        </p:sp>
        <p:sp>
          <p:nvSpPr>
            <p:cNvPr id="29" name="Graphic 62">
              <a:extLst>
                <a:ext uri="{FF2B5EF4-FFF2-40B4-BE49-F238E27FC236}">
                  <a16:creationId xmlns:a16="http://schemas.microsoft.com/office/drawing/2014/main" id="{F2381A0E-1868-6AED-25ED-8149F345D230}"/>
                </a:ext>
              </a:extLst>
            </p:cNvPr>
            <p:cNvSpPr/>
            <p:nvPr/>
          </p:nvSpPr>
          <p:spPr>
            <a:xfrm>
              <a:off x="12461364" y="1533722"/>
              <a:ext cx="914847" cy="914847"/>
            </a:xfrm>
            <a:custGeom>
              <a:avLst/>
              <a:gdLst>
                <a:gd name="connsiteX0" fmla="*/ 458846 w 914847"/>
                <a:gd name="connsiteY0" fmla="*/ 0 h 914847"/>
                <a:gd name="connsiteX1" fmla="*/ 914847 w 914847"/>
                <a:gd name="connsiteY1" fmla="*/ 458846 h 914847"/>
                <a:gd name="connsiteX2" fmla="*/ 458846 w 914847"/>
                <a:gd name="connsiteY2" fmla="*/ 914847 h 914847"/>
                <a:gd name="connsiteX3" fmla="*/ 0 w 914847"/>
                <a:gd name="connsiteY3" fmla="*/ 458846 h 914847"/>
                <a:gd name="connsiteX4" fmla="*/ 458846 w 914847"/>
                <a:gd name="connsiteY4" fmla="*/ 0 h 914847"/>
                <a:gd name="connsiteX5" fmla="*/ 271136 w 914847"/>
                <a:gd name="connsiteY5" fmla="*/ 839953 h 914847"/>
                <a:gd name="connsiteX6" fmla="*/ 238903 w 914847"/>
                <a:gd name="connsiteY6" fmla="*/ 822888 h 914847"/>
                <a:gd name="connsiteX7" fmla="*/ 216150 w 914847"/>
                <a:gd name="connsiteY7" fmla="*/ 784967 h 914847"/>
                <a:gd name="connsiteX8" fmla="*/ 207618 w 914847"/>
                <a:gd name="connsiteY8" fmla="*/ 683528 h 914847"/>
                <a:gd name="connsiteX9" fmla="*/ 161165 w 914847"/>
                <a:gd name="connsiteY9" fmla="*/ 642763 h 914847"/>
                <a:gd name="connsiteX10" fmla="*/ 141256 w 914847"/>
                <a:gd name="connsiteY10" fmla="*/ 590622 h 914847"/>
                <a:gd name="connsiteX11" fmla="*/ 138412 w 914847"/>
                <a:gd name="connsiteY11" fmla="*/ 538480 h 914847"/>
                <a:gd name="connsiteX12" fmla="*/ 100491 w 914847"/>
                <a:gd name="connsiteY12" fmla="*/ 466430 h 914847"/>
                <a:gd name="connsiteX13" fmla="*/ 56882 w 914847"/>
                <a:gd name="connsiteY13" fmla="*/ 408600 h 914847"/>
                <a:gd name="connsiteX14" fmla="*/ 54038 w 914847"/>
                <a:gd name="connsiteY14" fmla="*/ 322330 h 914847"/>
                <a:gd name="connsiteX15" fmla="*/ 302421 w 914847"/>
                <a:gd name="connsiteY15" fmla="*/ 59726 h 914847"/>
                <a:gd name="connsiteX16" fmla="*/ 299577 w 914847"/>
                <a:gd name="connsiteY16" fmla="*/ 68258 h 914847"/>
                <a:gd name="connsiteX17" fmla="*/ 267344 w 914847"/>
                <a:gd name="connsiteY17" fmla="*/ 123244 h 914847"/>
                <a:gd name="connsiteX18" fmla="*/ 278720 w 914847"/>
                <a:gd name="connsiteY18" fmla="*/ 155477 h 914847"/>
                <a:gd name="connsiteX19" fmla="*/ 232267 w 914847"/>
                <a:gd name="connsiteY19" fmla="*/ 187710 h 914847"/>
                <a:gd name="connsiteX20" fmla="*/ 209514 w 914847"/>
                <a:gd name="connsiteY20" fmla="*/ 234163 h 914847"/>
                <a:gd name="connsiteX21" fmla="*/ 267344 w 914847"/>
                <a:gd name="connsiteY21" fmla="*/ 217098 h 914847"/>
                <a:gd name="connsiteX22" fmla="*/ 305265 w 914847"/>
                <a:gd name="connsiteY22" fmla="*/ 214254 h 914847"/>
                <a:gd name="connsiteX23" fmla="*/ 308109 w 914847"/>
                <a:gd name="connsiteY23" fmla="*/ 252176 h 914847"/>
                <a:gd name="connsiteX24" fmla="*/ 250279 w 914847"/>
                <a:gd name="connsiteY24" fmla="*/ 287253 h 914847"/>
                <a:gd name="connsiteX25" fmla="*/ 200982 w 914847"/>
                <a:gd name="connsiteY25" fmla="*/ 330862 h 914847"/>
                <a:gd name="connsiteX26" fmla="*/ 143152 w 914847"/>
                <a:gd name="connsiteY26" fmla="*/ 402912 h 914847"/>
                <a:gd name="connsiteX27" fmla="*/ 93855 w 914847"/>
                <a:gd name="connsiteY27" fmla="*/ 367835 h 914847"/>
                <a:gd name="connsiteX28" fmla="*/ 91011 w 914847"/>
                <a:gd name="connsiteY28" fmla="*/ 422821 h 914847"/>
                <a:gd name="connsiteX29" fmla="*/ 128932 w 914847"/>
                <a:gd name="connsiteY29" fmla="*/ 460742 h 914847"/>
                <a:gd name="connsiteX30" fmla="*/ 198138 w 914847"/>
                <a:gd name="connsiteY30" fmla="*/ 535636 h 914847"/>
                <a:gd name="connsiteX31" fmla="*/ 278720 w 914847"/>
                <a:gd name="connsiteY31" fmla="*/ 561233 h 914847"/>
                <a:gd name="connsiteX32" fmla="*/ 313797 w 914847"/>
                <a:gd name="connsiteY32" fmla="*/ 627595 h 914847"/>
                <a:gd name="connsiteX33" fmla="*/ 363095 w 914847"/>
                <a:gd name="connsiteY33" fmla="*/ 621906 h 914847"/>
                <a:gd name="connsiteX34" fmla="*/ 346030 w 914847"/>
                <a:gd name="connsiteY34" fmla="*/ 679736 h 914847"/>
                <a:gd name="connsiteX35" fmla="*/ 328966 w 914847"/>
                <a:gd name="connsiteY35" fmla="*/ 757475 h 914847"/>
                <a:gd name="connsiteX36" fmla="*/ 282512 w 914847"/>
                <a:gd name="connsiteY36" fmla="*/ 812460 h 914847"/>
                <a:gd name="connsiteX37" fmla="*/ 271136 w 914847"/>
                <a:gd name="connsiteY37" fmla="*/ 840901 h 914847"/>
                <a:gd name="connsiteX38" fmla="*/ 588725 w 914847"/>
                <a:gd name="connsiteY38" fmla="*/ 54986 h 914847"/>
                <a:gd name="connsiteX39" fmla="*/ 851329 w 914847"/>
                <a:gd name="connsiteY39" fmla="*/ 297681 h 914847"/>
                <a:gd name="connsiteX40" fmla="*/ 839953 w 914847"/>
                <a:gd name="connsiteY40" fmla="*/ 332758 h 914847"/>
                <a:gd name="connsiteX41" fmla="*/ 851329 w 914847"/>
                <a:gd name="connsiteY41" fmla="*/ 364991 h 914847"/>
                <a:gd name="connsiteX42" fmla="*/ 837109 w 914847"/>
                <a:gd name="connsiteY42" fmla="*/ 419977 h 914847"/>
                <a:gd name="connsiteX43" fmla="*/ 790656 w 914847"/>
                <a:gd name="connsiteY43" fmla="*/ 422821 h 914847"/>
                <a:gd name="connsiteX44" fmla="*/ 807720 w 914847"/>
                <a:gd name="connsiteY44" fmla="*/ 472118 h 914847"/>
                <a:gd name="connsiteX45" fmla="*/ 824785 w 914847"/>
                <a:gd name="connsiteY45" fmla="*/ 549856 h 914847"/>
                <a:gd name="connsiteX46" fmla="*/ 807720 w 914847"/>
                <a:gd name="connsiteY46" fmla="*/ 633283 h 914847"/>
                <a:gd name="connsiteX47" fmla="*/ 779279 w 914847"/>
                <a:gd name="connsiteY47" fmla="*/ 693957 h 914847"/>
                <a:gd name="connsiteX48" fmla="*/ 759371 w 914847"/>
                <a:gd name="connsiteY48" fmla="*/ 748942 h 914847"/>
                <a:gd name="connsiteX49" fmla="*/ 710073 w 914847"/>
                <a:gd name="connsiteY49" fmla="*/ 763163 h 914847"/>
                <a:gd name="connsiteX50" fmla="*/ 715761 w 914847"/>
                <a:gd name="connsiteY50" fmla="*/ 716709 h 914847"/>
                <a:gd name="connsiteX51" fmla="*/ 693009 w 914847"/>
                <a:gd name="connsiteY51" fmla="*/ 661724 h 914847"/>
                <a:gd name="connsiteX52" fmla="*/ 695853 w 914847"/>
                <a:gd name="connsiteY52" fmla="*/ 603894 h 914847"/>
                <a:gd name="connsiteX53" fmla="*/ 733774 w 914847"/>
                <a:gd name="connsiteY53" fmla="*/ 540376 h 914847"/>
                <a:gd name="connsiteX54" fmla="*/ 675944 w 914847"/>
                <a:gd name="connsiteY54" fmla="*/ 554596 h 914847"/>
                <a:gd name="connsiteX55" fmla="*/ 632335 w 914847"/>
                <a:gd name="connsiteY55" fmla="*/ 548908 h 914847"/>
                <a:gd name="connsiteX56" fmla="*/ 585881 w 914847"/>
                <a:gd name="connsiteY56" fmla="*/ 595362 h 914847"/>
                <a:gd name="connsiteX57" fmla="*/ 522364 w 914847"/>
                <a:gd name="connsiteY57" fmla="*/ 551752 h 914847"/>
                <a:gd name="connsiteX58" fmla="*/ 513831 w 914847"/>
                <a:gd name="connsiteY58" fmla="*/ 471170 h 914847"/>
                <a:gd name="connsiteX59" fmla="*/ 548908 w 914847"/>
                <a:gd name="connsiteY59" fmla="*/ 424717 h 914847"/>
                <a:gd name="connsiteX60" fmla="*/ 606738 w 914847"/>
                <a:gd name="connsiteY60" fmla="*/ 383951 h 914847"/>
                <a:gd name="connsiteX61" fmla="*/ 690165 w 914847"/>
                <a:gd name="connsiteY61" fmla="*/ 389640 h 914847"/>
                <a:gd name="connsiteX62" fmla="*/ 750838 w 914847"/>
                <a:gd name="connsiteY62" fmla="*/ 351718 h 914847"/>
                <a:gd name="connsiteX63" fmla="*/ 762215 w 914847"/>
                <a:gd name="connsiteY63" fmla="*/ 288201 h 914847"/>
                <a:gd name="connsiteX64" fmla="*/ 693009 w 914847"/>
                <a:gd name="connsiteY64" fmla="*/ 285356 h 914847"/>
                <a:gd name="connsiteX65" fmla="*/ 638023 w 914847"/>
                <a:gd name="connsiteY65" fmla="*/ 310953 h 914847"/>
                <a:gd name="connsiteX66" fmla="*/ 571661 w 914847"/>
                <a:gd name="connsiteY66" fmla="*/ 302421 h 914847"/>
                <a:gd name="connsiteX67" fmla="*/ 539428 w 914847"/>
                <a:gd name="connsiteY67" fmla="*/ 276824 h 914847"/>
                <a:gd name="connsiteX68" fmla="*/ 605790 w 914847"/>
                <a:gd name="connsiteY68" fmla="*/ 276824 h 914847"/>
                <a:gd name="connsiteX69" fmla="*/ 625699 w 914847"/>
                <a:gd name="connsiteY69" fmla="*/ 236059 h 914847"/>
                <a:gd name="connsiteX70" fmla="*/ 628543 w 914847"/>
                <a:gd name="connsiteY70" fmla="*/ 200982 h 914847"/>
                <a:gd name="connsiteX71" fmla="*/ 573557 w 914847"/>
                <a:gd name="connsiteY71" fmla="*/ 186762 h 914847"/>
                <a:gd name="connsiteX72" fmla="*/ 634231 w 914847"/>
                <a:gd name="connsiteY72" fmla="*/ 145996 h 914847"/>
                <a:gd name="connsiteX73" fmla="*/ 614322 w 914847"/>
                <a:gd name="connsiteY73" fmla="*/ 93855 h 914847"/>
                <a:gd name="connsiteX74" fmla="*/ 588725 w 914847"/>
                <a:gd name="connsiteY74" fmla="*/ 53090 h 914847"/>
                <a:gd name="connsiteX75" fmla="*/ 378263 w 914847"/>
                <a:gd name="connsiteY75" fmla="*/ 109971 h 914847"/>
                <a:gd name="connsiteX76" fmla="*/ 369731 w 914847"/>
                <a:gd name="connsiteY76" fmla="*/ 173489 h 914847"/>
                <a:gd name="connsiteX77" fmla="*/ 361199 w 914847"/>
                <a:gd name="connsiteY77" fmla="*/ 237007 h 914847"/>
                <a:gd name="connsiteX78" fmla="*/ 419028 w 914847"/>
                <a:gd name="connsiteY78" fmla="*/ 204774 h 914847"/>
                <a:gd name="connsiteX79" fmla="*/ 436093 w 914847"/>
                <a:gd name="connsiteY79" fmla="*/ 155477 h 914847"/>
                <a:gd name="connsiteX80" fmla="*/ 447469 w 914847"/>
                <a:gd name="connsiteY80" fmla="*/ 103335 h 914847"/>
                <a:gd name="connsiteX81" fmla="*/ 378263 w 914847"/>
                <a:gd name="connsiteY81" fmla="*/ 109023 h 9148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Lst>
              <a:rect l="l" t="t" r="r" b="b"/>
              <a:pathLst>
                <a:path w="914847" h="914847">
                  <a:moveTo>
                    <a:pt x="458846" y="0"/>
                  </a:moveTo>
                  <a:cubicBezTo>
                    <a:pt x="710073" y="0"/>
                    <a:pt x="914847" y="204774"/>
                    <a:pt x="914847" y="458846"/>
                  </a:cubicBezTo>
                  <a:cubicBezTo>
                    <a:pt x="914847" y="712917"/>
                    <a:pt x="710073" y="914847"/>
                    <a:pt x="458846" y="914847"/>
                  </a:cubicBezTo>
                  <a:cubicBezTo>
                    <a:pt x="207618" y="914847"/>
                    <a:pt x="0" y="710073"/>
                    <a:pt x="0" y="458846"/>
                  </a:cubicBezTo>
                  <a:cubicBezTo>
                    <a:pt x="0" y="207618"/>
                    <a:pt x="204774" y="0"/>
                    <a:pt x="458846" y="0"/>
                  </a:cubicBezTo>
                  <a:close/>
                  <a:moveTo>
                    <a:pt x="271136" y="839953"/>
                  </a:moveTo>
                  <a:cubicBezTo>
                    <a:pt x="259760" y="834265"/>
                    <a:pt x="248383" y="828577"/>
                    <a:pt x="238903" y="822888"/>
                  </a:cubicBezTo>
                  <a:cubicBezTo>
                    <a:pt x="227527" y="811512"/>
                    <a:pt x="218995" y="802980"/>
                    <a:pt x="216150" y="784967"/>
                  </a:cubicBezTo>
                  <a:cubicBezTo>
                    <a:pt x="210462" y="759371"/>
                    <a:pt x="207618" y="683528"/>
                    <a:pt x="207618" y="683528"/>
                  </a:cubicBezTo>
                  <a:cubicBezTo>
                    <a:pt x="207618" y="683528"/>
                    <a:pt x="172541" y="648451"/>
                    <a:pt x="161165" y="642763"/>
                  </a:cubicBezTo>
                  <a:cubicBezTo>
                    <a:pt x="152633" y="637075"/>
                    <a:pt x="146944" y="610530"/>
                    <a:pt x="141256" y="590622"/>
                  </a:cubicBezTo>
                  <a:cubicBezTo>
                    <a:pt x="132724" y="570713"/>
                    <a:pt x="138412" y="555545"/>
                    <a:pt x="138412" y="538480"/>
                  </a:cubicBezTo>
                  <a:cubicBezTo>
                    <a:pt x="135568" y="518571"/>
                    <a:pt x="121348" y="477806"/>
                    <a:pt x="100491" y="466430"/>
                  </a:cubicBezTo>
                  <a:cubicBezTo>
                    <a:pt x="79634" y="455054"/>
                    <a:pt x="62570" y="457898"/>
                    <a:pt x="56882" y="408600"/>
                  </a:cubicBezTo>
                  <a:cubicBezTo>
                    <a:pt x="51194" y="362147"/>
                    <a:pt x="65414" y="359303"/>
                    <a:pt x="54038" y="322330"/>
                  </a:cubicBezTo>
                  <a:cubicBezTo>
                    <a:pt x="94803" y="203826"/>
                    <a:pt x="186762" y="106179"/>
                    <a:pt x="302421" y="59726"/>
                  </a:cubicBezTo>
                  <a:cubicBezTo>
                    <a:pt x="302421" y="62570"/>
                    <a:pt x="302421" y="65414"/>
                    <a:pt x="299577" y="68258"/>
                  </a:cubicBezTo>
                  <a:cubicBezTo>
                    <a:pt x="288201" y="103335"/>
                    <a:pt x="271136" y="103335"/>
                    <a:pt x="267344" y="123244"/>
                  </a:cubicBezTo>
                  <a:cubicBezTo>
                    <a:pt x="261656" y="143152"/>
                    <a:pt x="287253" y="137464"/>
                    <a:pt x="278720" y="155477"/>
                  </a:cubicBezTo>
                  <a:cubicBezTo>
                    <a:pt x="270188" y="173489"/>
                    <a:pt x="240799" y="175385"/>
                    <a:pt x="232267" y="187710"/>
                  </a:cubicBezTo>
                  <a:cubicBezTo>
                    <a:pt x="223735" y="200034"/>
                    <a:pt x="191502" y="210462"/>
                    <a:pt x="209514" y="234163"/>
                  </a:cubicBezTo>
                  <a:cubicBezTo>
                    <a:pt x="229423" y="254072"/>
                    <a:pt x="267344" y="217098"/>
                    <a:pt x="267344" y="217098"/>
                  </a:cubicBezTo>
                  <a:cubicBezTo>
                    <a:pt x="267344" y="217098"/>
                    <a:pt x="292941" y="205722"/>
                    <a:pt x="305265" y="214254"/>
                  </a:cubicBezTo>
                  <a:cubicBezTo>
                    <a:pt x="313797" y="219943"/>
                    <a:pt x="337498" y="234163"/>
                    <a:pt x="308109" y="252176"/>
                  </a:cubicBezTo>
                  <a:lnTo>
                    <a:pt x="250279" y="287253"/>
                  </a:lnTo>
                  <a:cubicBezTo>
                    <a:pt x="221839" y="304317"/>
                    <a:pt x="241747" y="292941"/>
                    <a:pt x="200982" y="330862"/>
                  </a:cubicBezTo>
                  <a:cubicBezTo>
                    <a:pt x="160217" y="368783"/>
                    <a:pt x="163061" y="422821"/>
                    <a:pt x="143152" y="402912"/>
                  </a:cubicBezTo>
                  <a:cubicBezTo>
                    <a:pt x="123244" y="383003"/>
                    <a:pt x="93855" y="345082"/>
                    <a:pt x="93855" y="367835"/>
                  </a:cubicBezTo>
                  <a:cubicBezTo>
                    <a:pt x="93855" y="390588"/>
                    <a:pt x="73946" y="419977"/>
                    <a:pt x="91011" y="422821"/>
                  </a:cubicBezTo>
                  <a:cubicBezTo>
                    <a:pt x="108075" y="428509"/>
                    <a:pt x="116607" y="428509"/>
                    <a:pt x="128932" y="460742"/>
                  </a:cubicBezTo>
                  <a:cubicBezTo>
                    <a:pt x="137464" y="492975"/>
                    <a:pt x="166853" y="532792"/>
                    <a:pt x="198138" y="535636"/>
                  </a:cubicBezTo>
                  <a:cubicBezTo>
                    <a:pt x="226579" y="538480"/>
                    <a:pt x="250279" y="544168"/>
                    <a:pt x="278720" y="561233"/>
                  </a:cubicBezTo>
                  <a:cubicBezTo>
                    <a:pt x="304317" y="578297"/>
                    <a:pt x="287253" y="636127"/>
                    <a:pt x="313797" y="627595"/>
                  </a:cubicBezTo>
                  <a:cubicBezTo>
                    <a:pt x="336550" y="621906"/>
                    <a:pt x="360251" y="613374"/>
                    <a:pt x="363095" y="621906"/>
                  </a:cubicBezTo>
                  <a:cubicBezTo>
                    <a:pt x="368783" y="630439"/>
                    <a:pt x="371627" y="647503"/>
                    <a:pt x="346030" y="679736"/>
                  </a:cubicBezTo>
                  <a:cubicBezTo>
                    <a:pt x="320434" y="708177"/>
                    <a:pt x="343186" y="746098"/>
                    <a:pt x="328966" y="757475"/>
                  </a:cubicBezTo>
                  <a:cubicBezTo>
                    <a:pt x="314745" y="766007"/>
                    <a:pt x="282512" y="785915"/>
                    <a:pt x="282512" y="812460"/>
                  </a:cubicBezTo>
                  <a:cubicBezTo>
                    <a:pt x="279668" y="826681"/>
                    <a:pt x="276824" y="835213"/>
                    <a:pt x="271136" y="840901"/>
                  </a:cubicBezTo>
                  <a:close/>
                  <a:moveTo>
                    <a:pt x="588725" y="54986"/>
                  </a:moveTo>
                  <a:cubicBezTo>
                    <a:pt x="707229" y="92907"/>
                    <a:pt x="804876" y="182021"/>
                    <a:pt x="851329" y="297681"/>
                  </a:cubicBezTo>
                  <a:cubicBezTo>
                    <a:pt x="851329" y="309057"/>
                    <a:pt x="848485" y="326122"/>
                    <a:pt x="839953" y="332758"/>
                  </a:cubicBezTo>
                  <a:cubicBezTo>
                    <a:pt x="825733" y="344134"/>
                    <a:pt x="831421" y="358355"/>
                    <a:pt x="851329" y="364991"/>
                  </a:cubicBezTo>
                  <a:cubicBezTo>
                    <a:pt x="874082" y="367835"/>
                    <a:pt x="851329" y="419977"/>
                    <a:pt x="837109" y="419977"/>
                  </a:cubicBezTo>
                  <a:cubicBezTo>
                    <a:pt x="822888" y="419977"/>
                    <a:pt x="814356" y="434197"/>
                    <a:pt x="790656" y="422821"/>
                  </a:cubicBezTo>
                  <a:cubicBezTo>
                    <a:pt x="770747" y="414288"/>
                    <a:pt x="790656" y="442729"/>
                    <a:pt x="807720" y="472118"/>
                  </a:cubicBezTo>
                  <a:cubicBezTo>
                    <a:pt x="824785" y="501507"/>
                    <a:pt x="802032" y="507195"/>
                    <a:pt x="824785" y="549856"/>
                  </a:cubicBezTo>
                  <a:cubicBezTo>
                    <a:pt x="847537" y="592518"/>
                    <a:pt x="813408" y="604842"/>
                    <a:pt x="807720" y="633283"/>
                  </a:cubicBezTo>
                  <a:cubicBezTo>
                    <a:pt x="802032" y="658880"/>
                    <a:pt x="802032" y="679736"/>
                    <a:pt x="779279" y="693957"/>
                  </a:cubicBezTo>
                  <a:cubicBezTo>
                    <a:pt x="756527" y="708177"/>
                    <a:pt x="756527" y="731878"/>
                    <a:pt x="759371" y="748942"/>
                  </a:cubicBezTo>
                  <a:cubicBezTo>
                    <a:pt x="762215" y="766007"/>
                    <a:pt x="710073" y="763163"/>
                    <a:pt x="710073" y="763163"/>
                  </a:cubicBezTo>
                  <a:cubicBezTo>
                    <a:pt x="710073" y="763163"/>
                    <a:pt x="721449" y="740410"/>
                    <a:pt x="715761" y="716709"/>
                  </a:cubicBezTo>
                  <a:cubicBezTo>
                    <a:pt x="710073" y="696801"/>
                    <a:pt x="695853" y="675944"/>
                    <a:pt x="693009" y="661724"/>
                  </a:cubicBezTo>
                  <a:cubicBezTo>
                    <a:pt x="690165" y="647503"/>
                    <a:pt x="684476" y="623803"/>
                    <a:pt x="695853" y="603894"/>
                  </a:cubicBezTo>
                  <a:cubicBezTo>
                    <a:pt x="707229" y="586829"/>
                    <a:pt x="730930" y="557441"/>
                    <a:pt x="733774" y="540376"/>
                  </a:cubicBezTo>
                  <a:cubicBezTo>
                    <a:pt x="736618" y="523312"/>
                    <a:pt x="708177" y="543220"/>
                    <a:pt x="675944" y="554596"/>
                  </a:cubicBezTo>
                  <a:cubicBezTo>
                    <a:pt x="647503" y="565973"/>
                    <a:pt x="656036" y="543220"/>
                    <a:pt x="632335" y="548908"/>
                  </a:cubicBezTo>
                  <a:cubicBezTo>
                    <a:pt x="608634" y="554596"/>
                    <a:pt x="597258" y="595362"/>
                    <a:pt x="585881" y="595362"/>
                  </a:cubicBezTo>
                  <a:cubicBezTo>
                    <a:pt x="574505" y="595362"/>
                    <a:pt x="542272" y="569765"/>
                    <a:pt x="522364" y="551752"/>
                  </a:cubicBezTo>
                  <a:cubicBezTo>
                    <a:pt x="502455" y="533740"/>
                    <a:pt x="530896" y="491079"/>
                    <a:pt x="513831" y="471170"/>
                  </a:cubicBezTo>
                  <a:cubicBezTo>
                    <a:pt x="493923" y="451261"/>
                    <a:pt x="536584" y="438937"/>
                    <a:pt x="548908" y="424717"/>
                  </a:cubicBezTo>
                  <a:cubicBezTo>
                    <a:pt x="561233" y="410496"/>
                    <a:pt x="592518" y="401964"/>
                    <a:pt x="606738" y="383951"/>
                  </a:cubicBezTo>
                  <a:cubicBezTo>
                    <a:pt x="618114" y="366887"/>
                    <a:pt x="664568" y="386796"/>
                    <a:pt x="690165" y="389640"/>
                  </a:cubicBezTo>
                  <a:cubicBezTo>
                    <a:pt x="718605" y="395328"/>
                    <a:pt x="725242" y="375419"/>
                    <a:pt x="750838" y="351718"/>
                  </a:cubicBezTo>
                  <a:cubicBezTo>
                    <a:pt x="776435" y="331810"/>
                    <a:pt x="765059" y="302421"/>
                    <a:pt x="762215" y="288201"/>
                  </a:cubicBezTo>
                  <a:cubicBezTo>
                    <a:pt x="759371" y="273980"/>
                    <a:pt x="721449" y="293889"/>
                    <a:pt x="693009" y="285356"/>
                  </a:cubicBezTo>
                  <a:cubicBezTo>
                    <a:pt x="660776" y="276824"/>
                    <a:pt x="655087" y="288201"/>
                    <a:pt x="638023" y="310953"/>
                  </a:cubicBezTo>
                  <a:cubicBezTo>
                    <a:pt x="620958" y="333706"/>
                    <a:pt x="580193" y="313797"/>
                    <a:pt x="571661" y="302421"/>
                  </a:cubicBezTo>
                  <a:cubicBezTo>
                    <a:pt x="560285" y="291045"/>
                    <a:pt x="536584" y="299577"/>
                    <a:pt x="539428" y="276824"/>
                  </a:cubicBezTo>
                  <a:cubicBezTo>
                    <a:pt x="545116" y="256916"/>
                    <a:pt x="591570" y="262604"/>
                    <a:pt x="605790" y="276824"/>
                  </a:cubicBezTo>
                  <a:cubicBezTo>
                    <a:pt x="622855" y="291045"/>
                    <a:pt x="611478" y="238903"/>
                    <a:pt x="625699" y="236059"/>
                  </a:cubicBezTo>
                  <a:cubicBezTo>
                    <a:pt x="639919" y="230371"/>
                    <a:pt x="642763" y="207618"/>
                    <a:pt x="628543" y="200982"/>
                  </a:cubicBezTo>
                  <a:cubicBezTo>
                    <a:pt x="611478" y="198138"/>
                    <a:pt x="593466" y="192450"/>
                    <a:pt x="573557" y="186762"/>
                  </a:cubicBezTo>
                  <a:cubicBezTo>
                    <a:pt x="556493" y="183917"/>
                    <a:pt x="601998" y="154529"/>
                    <a:pt x="634231" y="145996"/>
                  </a:cubicBezTo>
                  <a:cubicBezTo>
                    <a:pt x="666464" y="137464"/>
                    <a:pt x="614322" y="93855"/>
                    <a:pt x="614322" y="93855"/>
                  </a:cubicBezTo>
                  <a:cubicBezTo>
                    <a:pt x="614322" y="93855"/>
                    <a:pt x="588725" y="79634"/>
                    <a:pt x="588725" y="53090"/>
                  </a:cubicBezTo>
                  <a:close/>
                  <a:moveTo>
                    <a:pt x="378263" y="109971"/>
                  </a:moveTo>
                  <a:cubicBezTo>
                    <a:pt x="364043" y="129880"/>
                    <a:pt x="366887" y="156425"/>
                    <a:pt x="369731" y="173489"/>
                  </a:cubicBezTo>
                  <a:cubicBezTo>
                    <a:pt x="372575" y="190554"/>
                    <a:pt x="337498" y="222787"/>
                    <a:pt x="361199" y="237007"/>
                  </a:cubicBezTo>
                  <a:cubicBezTo>
                    <a:pt x="384899" y="251227"/>
                    <a:pt x="401964" y="222787"/>
                    <a:pt x="419028" y="204774"/>
                  </a:cubicBezTo>
                  <a:cubicBezTo>
                    <a:pt x="438937" y="187710"/>
                    <a:pt x="419028" y="196242"/>
                    <a:pt x="436093" y="155477"/>
                  </a:cubicBezTo>
                  <a:cubicBezTo>
                    <a:pt x="453157" y="117555"/>
                    <a:pt x="468326" y="120400"/>
                    <a:pt x="447469" y="103335"/>
                  </a:cubicBezTo>
                  <a:cubicBezTo>
                    <a:pt x="406704" y="74894"/>
                    <a:pt x="441781" y="28441"/>
                    <a:pt x="378263" y="109023"/>
                  </a:cubicBezTo>
                  <a:close/>
                </a:path>
              </a:pathLst>
            </a:custGeom>
            <a:solidFill>
              <a:schemeClr val="accent1"/>
            </a:solidFill>
            <a:ln w="9458" cap="flat">
              <a:noFill/>
              <a:prstDash val="solid"/>
              <a:miter/>
            </a:ln>
          </p:spPr>
          <p:txBody>
            <a:bodyPr rtlCol="0" anchor="ctr"/>
            <a:lstStyle/>
            <a:p>
              <a:endParaRPr lang="en-GB"/>
            </a:p>
          </p:txBody>
        </p:sp>
      </p:grpSp>
    </p:spTree>
    <p:extLst>
      <p:ext uri="{BB962C8B-B14F-4D97-AF65-F5344CB8AC3E}">
        <p14:creationId xmlns:p14="http://schemas.microsoft.com/office/powerpoint/2010/main" val="364654774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6" name="Graphic 5">
            <a:extLst>
              <a:ext uri="{FF2B5EF4-FFF2-40B4-BE49-F238E27FC236}">
                <a16:creationId xmlns:a16="http://schemas.microsoft.com/office/drawing/2014/main" id="{13B8E9FB-206F-865B-D6CB-4DA7C577AD3B}"/>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0" y="0"/>
            <a:ext cx="12192000" cy="6858000"/>
          </a:xfrm>
          <a:prstGeom prst="rect">
            <a:avLst/>
          </a:prstGeom>
        </p:spPr>
      </p:pic>
      <p:pic>
        <p:nvPicPr>
          <p:cNvPr id="9" name="Graphic 8">
            <a:extLst>
              <a:ext uri="{FF2B5EF4-FFF2-40B4-BE49-F238E27FC236}">
                <a16:creationId xmlns:a16="http://schemas.microsoft.com/office/drawing/2014/main" id="{85237453-8759-4A36-5E7A-F32675CAEB4D}"/>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461878" y="5582653"/>
            <a:ext cx="804645" cy="804645"/>
          </a:xfrm>
          <a:prstGeom prst="rect">
            <a:avLst/>
          </a:prstGeom>
        </p:spPr>
      </p:pic>
      <p:sp>
        <p:nvSpPr>
          <p:cNvPr id="12" name="Title 2">
            <a:extLst>
              <a:ext uri="{FF2B5EF4-FFF2-40B4-BE49-F238E27FC236}">
                <a16:creationId xmlns:a16="http://schemas.microsoft.com/office/drawing/2014/main" id="{9308A637-A3C8-8478-0B13-91FCFC987FCD}"/>
              </a:ext>
            </a:extLst>
          </p:cNvPr>
          <p:cNvSpPr>
            <a:spLocks noGrp="1"/>
          </p:cNvSpPr>
          <p:nvPr/>
        </p:nvSpPr>
        <p:spPr>
          <a:xfrm>
            <a:off x="865986" y="909690"/>
            <a:ext cx="6425891" cy="639837"/>
          </a:xfrm>
          <a:prstGeom prst="roundRect">
            <a:avLst>
              <a:gd name="adj" fmla="val 13859"/>
            </a:avLst>
          </a:prstGeom>
          <a:solidFill>
            <a:schemeClr val="bg1"/>
          </a:solidFill>
          <a:ln w="25400">
            <a:solidFill>
              <a:schemeClr val="tx1"/>
            </a:solidFill>
          </a:ln>
          <a:effectLst>
            <a:outerShdw dist="127000" dir="2700000" algn="tl" rotWithShape="0">
              <a:schemeClr val="accent1"/>
            </a:outerShdw>
          </a:effectLst>
        </p:spPr>
        <p:txBody>
          <a:bodyPr vert="horz" wrap="square" lIns="108000" tIns="72000" rIns="72000" bIns="72000" rtlCol="0" anchor="ctr">
            <a:spAutoFit/>
          </a:bodyPr>
          <a:lstStyle>
            <a:lvl1pPr algn="l" defTabSz="914400" rtl="0" eaLnBrk="1" latinLnBrk="0" hangingPunct="1">
              <a:lnSpc>
                <a:spcPct val="90000"/>
              </a:lnSpc>
              <a:spcBef>
                <a:spcPct val="0"/>
              </a:spcBef>
              <a:buNone/>
              <a:defRPr sz="3200" b="1" i="0" kern="1200" cap="none" baseline="0">
                <a:solidFill>
                  <a:sysClr val="windowText" lastClr="000000"/>
                </a:solidFill>
                <a:latin typeface="+mj-lt"/>
                <a:ea typeface="+mj-ea"/>
                <a:cs typeface="Univers LT Pro 85 XBlack" panose="020B0603020202020204" pitchFamily="34" charset="77"/>
              </a:defRPr>
            </a:lvl1pPr>
          </a:lstStyle>
          <a:p>
            <a:r>
              <a:rPr lang="en-GB"/>
              <a:t>Further information &amp; </a:t>
            </a:r>
            <a:r>
              <a:rPr lang="en-GB" err="1"/>
              <a:t>OutRight</a:t>
            </a:r>
          </a:p>
        </p:txBody>
      </p:sp>
      <p:sp>
        <p:nvSpPr>
          <p:cNvPr id="13" name="Rounded Rectangle 47">
            <a:extLst>
              <a:ext uri="{FF2B5EF4-FFF2-40B4-BE49-F238E27FC236}">
                <a16:creationId xmlns:a16="http://schemas.microsoft.com/office/drawing/2014/main" id="{001ACD8B-F421-189D-9A62-1746C9EC3571}"/>
              </a:ext>
            </a:extLst>
          </p:cNvPr>
          <p:cNvSpPr/>
          <p:nvPr/>
        </p:nvSpPr>
        <p:spPr>
          <a:xfrm>
            <a:off x="1537758" y="1864071"/>
            <a:ext cx="9815351" cy="3930347"/>
          </a:xfrm>
          <a:prstGeom prst="roundRect">
            <a:avLst>
              <a:gd name="adj" fmla="val 8404"/>
            </a:avLst>
          </a:prstGeom>
          <a:solidFill>
            <a:schemeClr val="bg1"/>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lIns="180000" tIns="180000" rIns="180000" bIns="180000" rtlCol="0" anchor="ctr">
            <a:sp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spcBef>
                <a:spcPts val="1200"/>
              </a:spcBef>
              <a:spcAft>
                <a:spcPts val="1200"/>
              </a:spcAft>
            </a:pPr>
            <a:r>
              <a:rPr lang="en-US">
                <a:solidFill>
                  <a:srgbClr val="0F0A07"/>
                </a:solidFill>
                <a:latin typeface="Arial"/>
                <a:cs typeface="Arial"/>
              </a:rPr>
              <a:t>The next Rights Around the World Resource will be shared on 6</a:t>
            </a:r>
            <a:r>
              <a:rPr lang="en-US" baseline="30000">
                <a:solidFill>
                  <a:srgbClr val="0F0A07"/>
                </a:solidFill>
                <a:latin typeface="Arial"/>
                <a:cs typeface="Arial"/>
              </a:rPr>
              <a:t>th</a:t>
            </a:r>
            <a:r>
              <a:rPr lang="en-US">
                <a:solidFill>
                  <a:srgbClr val="0F0A07"/>
                </a:solidFill>
                <a:latin typeface="Arial"/>
                <a:cs typeface="Arial"/>
              </a:rPr>
              <a:t> November 2025.</a:t>
            </a:r>
            <a:br>
              <a:rPr lang="en-US">
                <a:solidFill>
                  <a:srgbClr val="0F0A07"/>
                </a:solidFill>
                <a:latin typeface="Arial"/>
                <a:cs typeface="Arial"/>
              </a:rPr>
            </a:br>
            <a:br>
              <a:rPr lang="en-US">
                <a:solidFill>
                  <a:srgbClr val="0F0A07"/>
                </a:solidFill>
                <a:latin typeface="Arial"/>
                <a:cs typeface="Arial"/>
              </a:rPr>
            </a:br>
            <a:r>
              <a:rPr lang="en-US">
                <a:solidFill>
                  <a:srgbClr val="0F0A07"/>
                </a:solidFill>
                <a:latin typeface="Arial"/>
                <a:cs typeface="Arial"/>
              </a:rPr>
              <a:t>If you have enjoyed using this resource, you may also enjoy using UNICEF UK's </a:t>
            </a:r>
            <a:r>
              <a:rPr lang="en-US" err="1">
                <a:solidFill>
                  <a:srgbClr val="0F0A07"/>
                </a:solidFill>
                <a:latin typeface="Arial"/>
                <a:cs typeface="Arial"/>
              </a:rPr>
              <a:t>OutRight</a:t>
            </a:r>
            <a:r>
              <a:rPr lang="en-US">
                <a:solidFill>
                  <a:srgbClr val="0F0A07"/>
                </a:solidFill>
                <a:latin typeface="Arial"/>
                <a:cs typeface="Arial"/>
              </a:rPr>
              <a:t> resources. This year </a:t>
            </a:r>
            <a:r>
              <a:rPr lang="en-US" err="1">
                <a:solidFill>
                  <a:srgbClr val="0F0A07"/>
                </a:solidFill>
                <a:latin typeface="Arial"/>
                <a:cs typeface="Arial"/>
              </a:rPr>
              <a:t>OutRight</a:t>
            </a:r>
            <a:r>
              <a:rPr lang="en-US">
                <a:solidFill>
                  <a:srgbClr val="0F0A07"/>
                </a:solidFill>
                <a:latin typeface="Arial"/>
                <a:cs typeface="Arial"/>
              </a:rPr>
              <a:t> will focus on International Aid. Children and young people will develop their understanding of their rights, international aid </a:t>
            </a:r>
            <a:r>
              <a:rPr lang="en-US" b="0" i="0" u="none" strike="noStrike">
                <a:solidFill>
                  <a:srgbClr val="0F0A07"/>
                </a:solidFill>
                <a:effectLst/>
                <a:latin typeface="Arial"/>
                <a:cs typeface="Arial"/>
              </a:rPr>
              <a:t>and </a:t>
            </a:r>
            <a:r>
              <a:rPr lang="en-US">
                <a:solidFill>
                  <a:srgbClr val="0F0A07"/>
                </a:solidFill>
                <a:latin typeface="Arial"/>
                <a:cs typeface="Arial"/>
              </a:rPr>
              <a:t>why it </a:t>
            </a:r>
            <a:r>
              <a:rPr lang="en-US" b="0" i="0" u="none" strike="noStrike">
                <a:solidFill>
                  <a:srgbClr val="0F0A07"/>
                </a:solidFill>
                <a:effectLst/>
                <a:latin typeface="Arial"/>
                <a:cs typeface="Arial"/>
              </a:rPr>
              <a:t>is </a:t>
            </a:r>
            <a:r>
              <a:rPr lang="en-US">
                <a:solidFill>
                  <a:srgbClr val="0F0A07"/>
                </a:solidFill>
                <a:latin typeface="Arial"/>
                <a:cs typeface="Arial"/>
              </a:rPr>
              <a:t>an important part </a:t>
            </a:r>
            <a:r>
              <a:rPr lang="en-US" b="0" i="0" u="none" strike="noStrike">
                <a:solidFill>
                  <a:srgbClr val="0F0A07"/>
                </a:solidFill>
                <a:effectLst/>
                <a:latin typeface="Arial"/>
                <a:cs typeface="Arial"/>
              </a:rPr>
              <a:t>of </a:t>
            </a:r>
            <a:r>
              <a:rPr lang="en-US">
                <a:solidFill>
                  <a:srgbClr val="0F0A07"/>
                </a:solidFill>
                <a:latin typeface="Arial"/>
                <a:cs typeface="Arial"/>
              </a:rPr>
              <a:t>being </a:t>
            </a:r>
            <a:r>
              <a:rPr lang="en-US" b="0" i="0" u="none" strike="noStrike">
                <a:solidFill>
                  <a:srgbClr val="0F0A07"/>
                </a:solidFill>
                <a:effectLst/>
                <a:latin typeface="Arial"/>
                <a:cs typeface="Arial"/>
              </a:rPr>
              <a:t>a </a:t>
            </a:r>
            <a:r>
              <a:rPr lang="en-US">
                <a:solidFill>
                  <a:srgbClr val="0F0A07"/>
                </a:solidFill>
                <a:latin typeface="Arial"/>
                <a:cs typeface="Arial"/>
              </a:rPr>
              <a:t>global citizen. We’ll learn about the impact that international aid can have on both climate change and education globally. </a:t>
            </a:r>
          </a:p>
          <a:p>
            <a:pPr>
              <a:spcBef>
                <a:spcPts val="1200"/>
              </a:spcBef>
              <a:spcAft>
                <a:spcPts val="1200"/>
              </a:spcAft>
            </a:pPr>
            <a:r>
              <a:rPr lang="en-US">
                <a:solidFill>
                  <a:srgbClr val="0F0A07"/>
                </a:solidFill>
                <a:latin typeface="Arial"/>
                <a:cs typeface="Arial"/>
              </a:rPr>
              <a:t>You can use </a:t>
            </a:r>
            <a:r>
              <a:rPr lang="en-US" err="1">
                <a:solidFill>
                  <a:srgbClr val="0F0A07"/>
                </a:solidFill>
                <a:latin typeface="Arial"/>
                <a:cs typeface="Arial"/>
              </a:rPr>
              <a:t>OutRight</a:t>
            </a:r>
            <a:r>
              <a:rPr lang="en-US">
                <a:solidFill>
                  <a:srgbClr val="0F0A07"/>
                </a:solidFill>
                <a:latin typeface="Arial"/>
                <a:cs typeface="Arial"/>
              </a:rPr>
              <a:t> as evidence in your RRSA accreditation journey, and you’ll receive support and additional resources along </a:t>
            </a:r>
            <a:r>
              <a:rPr lang="en-US" b="0" i="0" u="none" strike="noStrike">
                <a:solidFill>
                  <a:srgbClr val="0F0A07"/>
                </a:solidFill>
                <a:effectLst/>
                <a:latin typeface="Arial"/>
                <a:cs typeface="Arial"/>
              </a:rPr>
              <a:t>the </a:t>
            </a:r>
            <a:r>
              <a:rPr lang="en-US">
                <a:solidFill>
                  <a:srgbClr val="0F0A07"/>
                </a:solidFill>
                <a:latin typeface="Arial"/>
                <a:cs typeface="Arial"/>
              </a:rPr>
              <a:t>way. </a:t>
            </a:r>
          </a:p>
          <a:p>
            <a:pPr>
              <a:spcBef>
                <a:spcPts val="1200"/>
              </a:spcBef>
              <a:spcAft>
                <a:spcPts val="1200"/>
              </a:spcAft>
            </a:pPr>
            <a:r>
              <a:rPr lang="en-US" u="sng">
                <a:solidFill>
                  <a:srgbClr val="0F0A07"/>
                </a:solidFill>
                <a:latin typeface="Arial"/>
                <a:cs typeface="Arial"/>
                <a:hlinkClick r:id="rId7"/>
              </a:rPr>
              <a:t>https://www.unicef.org</a:t>
            </a:r>
            <a:r>
              <a:rPr lang="en-US" b="0" i="0" u="sng" strike="noStrike">
                <a:solidFill>
                  <a:srgbClr val="0F0A07"/>
                </a:solidFill>
                <a:effectLst/>
                <a:latin typeface="Arial"/>
                <a:cs typeface="Arial"/>
                <a:hlinkClick r:id="rId7"/>
              </a:rPr>
              <a:t>.</a:t>
            </a:r>
            <a:r>
              <a:rPr lang="en-US" u="sng">
                <a:solidFill>
                  <a:srgbClr val="0F0A07"/>
                </a:solidFill>
                <a:latin typeface="Arial"/>
                <a:cs typeface="Arial"/>
                <a:hlinkClick r:id="rId7"/>
              </a:rPr>
              <a:t>uk/rights-respecting-schools/resources/teaching-resources/outright/</a:t>
            </a:r>
            <a:endParaRPr lang="en-GB"/>
          </a:p>
        </p:txBody>
      </p:sp>
    </p:spTree>
    <p:extLst>
      <p:ext uri="{BB962C8B-B14F-4D97-AF65-F5344CB8AC3E}">
        <p14:creationId xmlns:p14="http://schemas.microsoft.com/office/powerpoint/2010/main" val="238799763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2CFDEDF9-DE77-728B-5D17-C926D78D9836}"/>
              </a:ext>
            </a:extLst>
          </p:cNvPr>
          <p:cNvSpPr>
            <a:spLocks noGrp="1"/>
          </p:cNvSpPr>
          <p:nvPr>
            <p:ph type="sldNum" sz="quarter" idx="12"/>
          </p:nvPr>
        </p:nvSpPr>
        <p:spPr/>
        <p:txBody>
          <a:bodyPr/>
          <a:lstStyle/>
          <a:p>
            <a:fld id="{B700715A-75CD-0942-A2C0-E097070BAE3D}" type="slidenum">
              <a:rPr lang="en-US" smtClean="0"/>
              <a:pPr/>
              <a:t>2</a:t>
            </a:fld>
            <a:endParaRPr lang="en-US"/>
          </a:p>
        </p:txBody>
      </p:sp>
      <p:sp>
        <p:nvSpPr>
          <p:cNvPr id="3" name="Title 2">
            <a:extLst>
              <a:ext uri="{FF2B5EF4-FFF2-40B4-BE49-F238E27FC236}">
                <a16:creationId xmlns:a16="http://schemas.microsoft.com/office/drawing/2014/main" id="{78E90ABD-BD7E-521D-11D8-3450F9E2D06B}"/>
              </a:ext>
            </a:extLst>
          </p:cNvPr>
          <p:cNvSpPr>
            <a:spLocks noGrp="1"/>
          </p:cNvSpPr>
          <p:nvPr>
            <p:ph type="title"/>
          </p:nvPr>
        </p:nvSpPr>
        <p:spPr>
          <a:xfrm>
            <a:off x="479426" y="494158"/>
            <a:ext cx="5101567" cy="639837"/>
          </a:xfrm>
        </p:spPr>
        <p:txBody>
          <a:bodyPr/>
          <a:lstStyle/>
          <a:p>
            <a:r>
              <a:rPr lang="en-US" sz="3200" b="1">
                <a:solidFill>
                  <a:sysClr val="windowText" lastClr="000000"/>
                </a:solidFill>
                <a:latin typeface="+mj-lt"/>
              </a:rPr>
              <a:t>How to use this resource</a:t>
            </a:r>
            <a:endParaRPr lang="en-US"/>
          </a:p>
        </p:txBody>
      </p:sp>
      <p:sp>
        <p:nvSpPr>
          <p:cNvPr id="4" name="TextBox 3">
            <a:extLst>
              <a:ext uri="{FF2B5EF4-FFF2-40B4-BE49-F238E27FC236}">
                <a16:creationId xmlns:a16="http://schemas.microsoft.com/office/drawing/2014/main" id="{55397583-4139-0C49-7E3C-791855883E50}"/>
              </a:ext>
            </a:extLst>
          </p:cNvPr>
          <p:cNvSpPr txBox="1"/>
          <p:nvPr/>
        </p:nvSpPr>
        <p:spPr>
          <a:xfrm>
            <a:off x="546100" y="1521581"/>
            <a:ext cx="3550412" cy="4708981"/>
          </a:xfrm>
          <a:prstGeom prst="rect">
            <a:avLst/>
          </a:prstGeom>
          <a:noFill/>
        </p:spPr>
        <p:txBody>
          <a:bodyPr wrap="square" lIns="0" tIns="0" rIns="0" bIns="0" rtlCol="0">
            <a:spAutoFit/>
          </a:bodyPr>
          <a:lstStyle/>
          <a:p>
            <a:pPr marL="0" indent="0">
              <a:spcBef>
                <a:spcPts val="1200"/>
              </a:spcBef>
              <a:buNone/>
            </a:pPr>
            <a:r>
              <a:rPr lang="en-US" sz="1400">
                <a:latin typeface="Arial" panose="020B0604020202020204" pitchFamily="34" charset="0"/>
                <a:cs typeface="Arial" panose="020B0604020202020204" pitchFamily="34" charset="0"/>
              </a:rPr>
              <a:t>Rights Around the World is a regular resource series from UNICEF UK’s Rights Respecting Schools Award that pairs global citizenship with learning about rights and selected stories from UNICEF’s work around the world. </a:t>
            </a:r>
          </a:p>
          <a:p>
            <a:pPr marL="0" indent="0">
              <a:spcBef>
                <a:spcPts val="1200"/>
              </a:spcBef>
              <a:buNone/>
            </a:pPr>
            <a:r>
              <a:rPr lang="en-US" sz="1400">
                <a:latin typeface="Arial" panose="020B0604020202020204" pitchFamily="34" charset="0"/>
                <a:cs typeface="Arial" panose="020B0604020202020204" pitchFamily="34" charset="0"/>
              </a:rPr>
              <a:t>If you are a Rights Respecting School, this resource will help you to meet Outcomes </a:t>
            </a:r>
            <a:br>
              <a:rPr lang="en-US" sz="1400">
                <a:latin typeface="Arial" panose="020B0604020202020204" pitchFamily="34" charset="0"/>
                <a:cs typeface="Arial" panose="020B0604020202020204" pitchFamily="34" charset="0"/>
              </a:rPr>
            </a:br>
            <a:r>
              <a:rPr lang="en-US" sz="1400">
                <a:latin typeface="Arial" panose="020B0604020202020204" pitchFamily="34" charset="0"/>
                <a:cs typeface="Arial" panose="020B0604020202020204" pitchFamily="34" charset="0"/>
              </a:rPr>
              <a:t>1 and 9 of RRSA accreditation:</a:t>
            </a:r>
          </a:p>
          <a:p>
            <a:pPr marL="180975" indent="-180975">
              <a:spcBef>
                <a:spcPts val="1200"/>
              </a:spcBef>
              <a:buClr>
                <a:schemeClr val="accent1"/>
              </a:buClr>
              <a:buFont typeface="Arial" panose="020B0604020202020204" pitchFamily="34" charset="0"/>
              <a:buChar char="•"/>
              <a:tabLst/>
            </a:pPr>
            <a:r>
              <a:rPr lang="en-US" sz="1400">
                <a:effectLst/>
                <a:latin typeface="Arial" panose="020B0604020202020204" pitchFamily="34" charset="0"/>
                <a:ea typeface="Times New Roman" panose="02020603050405020304" pitchFamily="18" charset="0"/>
                <a:cs typeface="Arial" panose="020B0604020202020204" pitchFamily="34" charset="0"/>
              </a:rPr>
              <a:t>Children, young people and the wider school community know about and understand the United Nations Convention on the Rights of the Child and can share how it impacts on their lives and on the lives of children everywhere. </a:t>
            </a:r>
          </a:p>
          <a:p>
            <a:pPr marL="180975" indent="-180975">
              <a:spcBef>
                <a:spcPts val="1200"/>
              </a:spcBef>
              <a:buClr>
                <a:schemeClr val="accent1"/>
              </a:buClr>
              <a:buFont typeface="Arial" panose="020B0604020202020204" pitchFamily="34" charset="0"/>
              <a:buChar char="•"/>
              <a:tabLst/>
            </a:pPr>
            <a:r>
              <a:rPr lang="en-US" sz="1400">
                <a:effectLst/>
                <a:latin typeface="Arial" panose="020B0604020202020204" pitchFamily="34" charset="0"/>
                <a:ea typeface="Times New Roman" panose="02020603050405020304" pitchFamily="18" charset="0"/>
                <a:cs typeface="Arial" panose="020B0604020202020204" pitchFamily="34" charset="0"/>
              </a:rPr>
              <a:t>Children and young people have taken action to claim their rights and promote </a:t>
            </a:r>
            <a:br>
              <a:rPr lang="en-US" sz="1400">
                <a:effectLst/>
                <a:latin typeface="Arial" panose="020B0604020202020204" pitchFamily="34" charset="0"/>
                <a:ea typeface="Times New Roman" panose="02020603050405020304" pitchFamily="18" charset="0"/>
                <a:cs typeface="Arial" panose="020B0604020202020204" pitchFamily="34" charset="0"/>
              </a:rPr>
            </a:br>
            <a:r>
              <a:rPr lang="en-US" sz="1400">
                <a:effectLst/>
                <a:latin typeface="Arial" panose="020B0604020202020204" pitchFamily="34" charset="0"/>
                <a:ea typeface="Times New Roman" panose="02020603050405020304" pitchFamily="18" charset="0"/>
                <a:cs typeface="Arial" panose="020B0604020202020204" pitchFamily="34" charset="0"/>
              </a:rPr>
              <a:t>the rights of others, locally and globally.</a:t>
            </a:r>
          </a:p>
          <a:p>
            <a:pPr marL="0" marR="0" lvl="0" indent="0" algn="l" defTabSz="914400" rtl="0" eaLnBrk="1" fontAlgn="auto" latinLnBrk="0" hangingPunct="1">
              <a:lnSpc>
                <a:spcPct val="100000"/>
              </a:lnSpc>
              <a:spcBef>
                <a:spcPts val="1200"/>
              </a:spcBef>
              <a:spcAft>
                <a:spcPts val="0"/>
              </a:spcAft>
              <a:buClr>
                <a:schemeClr val="accent1"/>
              </a:buClr>
              <a:buSzTx/>
              <a:buFont typeface="Arial" panose="020B0604020202020204" pitchFamily="34" charset="0"/>
              <a:buNone/>
              <a:tabLst/>
              <a:defRPr/>
            </a:pPr>
            <a:r>
              <a:rPr lang="en-US" sz="1400">
                <a:latin typeface="Arial" panose="020B0604020202020204" pitchFamily="34" charset="0"/>
                <a:cs typeface="Arial" panose="020B0604020202020204" pitchFamily="34" charset="0"/>
              </a:rPr>
              <a:t>This resources is separated into two parts. </a:t>
            </a:r>
          </a:p>
        </p:txBody>
      </p:sp>
      <p:sp>
        <p:nvSpPr>
          <p:cNvPr id="5" name="TextBox 4">
            <a:extLst>
              <a:ext uri="{FF2B5EF4-FFF2-40B4-BE49-F238E27FC236}">
                <a16:creationId xmlns:a16="http://schemas.microsoft.com/office/drawing/2014/main" id="{EF18C409-8D80-3965-3062-8617AF9BA4AB}"/>
              </a:ext>
            </a:extLst>
          </p:cNvPr>
          <p:cNvSpPr txBox="1"/>
          <p:nvPr/>
        </p:nvSpPr>
        <p:spPr>
          <a:xfrm>
            <a:off x="4467861" y="1521581"/>
            <a:ext cx="7178039" cy="718039"/>
          </a:xfrm>
          <a:prstGeom prst="roundRect">
            <a:avLst>
              <a:gd name="adj" fmla="val 11573"/>
            </a:avLst>
          </a:prstGeom>
          <a:solidFill>
            <a:schemeClr val="bg1"/>
          </a:solidFill>
          <a:ln w="25400">
            <a:solidFill>
              <a:schemeClr val="tx1"/>
            </a:solidFill>
          </a:ln>
          <a:effectLst/>
        </p:spPr>
        <p:txBody>
          <a:bodyPr wrap="square" lIns="684000" tIns="108000" rIns="108000" bIns="108000" rtlCol="0">
            <a:spAutoFit/>
          </a:bodyPr>
          <a:lstStyle/>
          <a:p>
            <a:pPr marL="0" indent="0">
              <a:spcBef>
                <a:spcPts val="600"/>
              </a:spcBef>
              <a:buNone/>
            </a:pPr>
            <a:r>
              <a:rPr lang="en-US" sz="1400">
                <a:latin typeface="Arial" panose="020B0604020202020204" pitchFamily="34" charset="0"/>
                <a:cs typeface="Arial" panose="020B0604020202020204" pitchFamily="34" charset="0"/>
              </a:rPr>
              <a:t>For use in assemblies, tutor time, circle time or a similar session where adults present and discuss a story or topic with children and young people.</a:t>
            </a:r>
          </a:p>
        </p:txBody>
      </p:sp>
      <p:sp>
        <p:nvSpPr>
          <p:cNvPr id="6" name="TextBox 5">
            <a:extLst>
              <a:ext uri="{FF2B5EF4-FFF2-40B4-BE49-F238E27FC236}">
                <a16:creationId xmlns:a16="http://schemas.microsoft.com/office/drawing/2014/main" id="{7F20F8FB-079F-2D5D-992F-E01617E84715}"/>
              </a:ext>
            </a:extLst>
          </p:cNvPr>
          <p:cNvSpPr txBox="1"/>
          <p:nvPr/>
        </p:nvSpPr>
        <p:spPr>
          <a:xfrm>
            <a:off x="4467861" y="2424802"/>
            <a:ext cx="7178039" cy="3805759"/>
          </a:xfrm>
          <a:prstGeom prst="roundRect">
            <a:avLst>
              <a:gd name="adj" fmla="val 2011"/>
            </a:avLst>
          </a:prstGeom>
          <a:solidFill>
            <a:schemeClr val="bg1"/>
          </a:solidFill>
          <a:ln w="25400">
            <a:solidFill>
              <a:schemeClr val="tx1"/>
            </a:solidFill>
          </a:ln>
          <a:effectLst/>
        </p:spPr>
        <p:txBody>
          <a:bodyPr wrap="square" lIns="684000" tIns="108000" rIns="108000" bIns="108000" rtlCol="0" anchor="t">
            <a:noAutofit/>
          </a:bodyPr>
          <a:lstStyle/>
          <a:p>
            <a:pPr marL="0" indent="0" algn="l">
              <a:spcBef>
                <a:spcPts val="900"/>
              </a:spcBef>
              <a:buNone/>
            </a:pPr>
            <a:r>
              <a:rPr lang="en-US" sz="1400" dirty="0">
                <a:latin typeface="+mn-lt"/>
                <a:cs typeface="Arial"/>
              </a:rPr>
              <a:t>Filled with activity ideas for building greater understanding on the themes within the story as well as ideas for taking the learning out into the world or building on that learning through creation of a Rights Around the World display board of a passport (or learning journal). </a:t>
            </a:r>
          </a:p>
          <a:p>
            <a:pPr marL="0" indent="0" algn="l">
              <a:spcBef>
                <a:spcPts val="900"/>
              </a:spcBef>
              <a:buNone/>
            </a:pPr>
            <a:r>
              <a:rPr lang="en-US" sz="1400" dirty="0">
                <a:latin typeface="Arial"/>
                <a:cs typeface="Arial"/>
              </a:rPr>
              <a:t>Throughout the pack you will see some items labeled with stars. These are to give you, as the educator, an idea of the level at which the content is pitched. </a:t>
            </a:r>
          </a:p>
          <a:p>
            <a:pPr>
              <a:spcBef>
                <a:spcPts val="900"/>
              </a:spcBef>
              <a:buClr>
                <a:schemeClr val="accent1"/>
              </a:buClr>
            </a:pPr>
            <a:r>
              <a:rPr lang="en-US" sz="1400" b="1" dirty="0">
                <a:latin typeface="Arial"/>
                <a:cs typeface="Arial"/>
              </a:rPr>
              <a:t>     </a:t>
            </a:r>
            <a:r>
              <a:rPr lang="en-US" sz="1400" b="1" kern="1200" dirty="0">
                <a:effectLst/>
                <a:latin typeface="Arial"/>
                <a:cs typeface="Arial"/>
              </a:rPr>
              <a:t>One star: </a:t>
            </a:r>
            <a:r>
              <a:rPr lang="en-US" sz="1400" kern="1200" dirty="0">
                <a:effectLst/>
                <a:latin typeface="Arial"/>
                <a:cs typeface="Arial"/>
              </a:rPr>
              <a:t>simple - for children in </a:t>
            </a:r>
            <a:r>
              <a:rPr lang="en-GB" sz="1400" kern="1200" dirty="0">
                <a:effectLst/>
                <a:latin typeface="Arial"/>
                <a:cs typeface="Arial"/>
              </a:rPr>
              <a:t>early years settings and/or those more confident with simpler concepts. </a:t>
            </a:r>
          </a:p>
          <a:p>
            <a:pPr>
              <a:spcBef>
                <a:spcPts val="900"/>
              </a:spcBef>
              <a:buClr>
                <a:schemeClr val="accent1"/>
              </a:buClr>
            </a:pPr>
            <a:r>
              <a:rPr lang="en-GB" sz="1400" b="1" dirty="0">
                <a:latin typeface="Arial"/>
                <a:cs typeface="Arial"/>
              </a:rPr>
              <a:t>        </a:t>
            </a:r>
            <a:r>
              <a:rPr lang="en-GB" sz="1400" b="1" kern="1200" dirty="0">
                <a:effectLst/>
                <a:latin typeface="Arial"/>
                <a:cs typeface="Arial"/>
              </a:rPr>
              <a:t>Two stars: </a:t>
            </a:r>
            <a:r>
              <a:rPr lang="en-GB" sz="1400" kern="1200" dirty="0">
                <a:effectLst/>
                <a:latin typeface="Arial"/>
                <a:cs typeface="Arial"/>
              </a:rPr>
              <a:t>intermediate - for children and young people who have a good level of comprehension and reflection ability</a:t>
            </a:r>
            <a:r>
              <a:rPr lang="en-GB" sz="1400" dirty="0">
                <a:latin typeface="Arial"/>
                <a:cs typeface="Arial"/>
              </a:rPr>
              <a:t>.</a:t>
            </a:r>
            <a:r>
              <a:rPr lang="en-GB" sz="1400" b="1" dirty="0">
                <a:latin typeface="Arial"/>
                <a:cs typeface="Arial"/>
              </a:rPr>
              <a:t>  </a:t>
            </a:r>
          </a:p>
          <a:p>
            <a:pPr>
              <a:spcBef>
                <a:spcPts val="900"/>
              </a:spcBef>
            </a:pPr>
            <a:r>
              <a:rPr lang="en-GB" sz="1400" b="1" dirty="0">
                <a:latin typeface="Arial"/>
                <a:cs typeface="Arial"/>
              </a:rPr>
              <a:t>             Three</a:t>
            </a:r>
            <a:r>
              <a:rPr lang="en-GB" sz="1400" b="1" kern="1200" dirty="0">
                <a:effectLst/>
                <a:latin typeface="Arial"/>
                <a:cs typeface="Arial"/>
              </a:rPr>
              <a:t> stars: </a:t>
            </a:r>
            <a:r>
              <a:rPr lang="en-GB" sz="1400" kern="1200" dirty="0">
                <a:effectLst/>
                <a:latin typeface="Arial"/>
                <a:cs typeface="Arial"/>
              </a:rPr>
              <a:t>advanced – for young people who have the confidence and maturity to explore more challenging themes</a:t>
            </a:r>
            <a:r>
              <a:rPr lang="en-GB" sz="1400" dirty="0">
                <a:latin typeface="+mn-lt"/>
                <a:cs typeface="Arial"/>
              </a:rPr>
              <a:t>, concepts and ideas.</a:t>
            </a:r>
            <a:endParaRPr lang="en-GB"/>
          </a:p>
          <a:p>
            <a:pPr marL="0" indent="0" algn="l">
              <a:spcBef>
                <a:spcPts val="900"/>
              </a:spcBef>
              <a:buNone/>
            </a:pPr>
            <a:r>
              <a:rPr lang="en-GB" sz="1400" dirty="0">
                <a:latin typeface="+mn-lt"/>
                <a:cs typeface="Arial"/>
              </a:rPr>
              <a:t>You know your children and young people best so feel free to adapt this resource and always review content before you use it within your setting.</a:t>
            </a:r>
          </a:p>
        </p:txBody>
      </p:sp>
      <p:sp>
        <p:nvSpPr>
          <p:cNvPr id="7" name="Rounded Rectangle 6">
            <a:extLst>
              <a:ext uri="{FF2B5EF4-FFF2-40B4-BE49-F238E27FC236}">
                <a16:creationId xmlns:a16="http://schemas.microsoft.com/office/drawing/2014/main" id="{97BAEE9D-334C-29BA-A103-C8CF64032EB8}"/>
              </a:ext>
            </a:extLst>
          </p:cNvPr>
          <p:cNvSpPr/>
          <p:nvPr/>
        </p:nvSpPr>
        <p:spPr>
          <a:xfrm>
            <a:off x="4595876" y="2567500"/>
            <a:ext cx="479043" cy="398658"/>
          </a:xfrm>
          <a:prstGeom prst="round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ct val="95000"/>
              </a:lnSpc>
              <a:spcBef>
                <a:spcPts val="0"/>
              </a:spcBef>
            </a:pPr>
            <a:r>
              <a:rPr lang="en-GB" sz="700" b="1">
                <a:latin typeface="+mj-lt"/>
              </a:rPr>
              <a:t>PART</a:t>
            </a:r>
          </a:p>
          <a:p>
            <a:pPr algn="ctr">
              <a:lnSpc>
                <a:spcPct val="95000"/>
              </a:lnSpc>
              <a:spcBef>
                <a:spcPts val="0"/>
              </a:spcBef>
            </a:pPr>
            <a:r>
              <a:rPr lang="en-GB" sz="1600" b="1">
                <a:latin typeface="+mj-lt"/>
              </a:rPr>
              <a:t>2</a:t>
            </a:r>
          </a:p>
        </p:txBody>
      </p:sp>
      <p:sp>
        <p:nvSpPr>
          <p:cNvPr id="8" name="Rounded Rectangle 7">
            <a:extLst>
              <a:ext uri="{FF2B5EF4-FFF2-40B4-BE49-F238E27FC236}">
                <a16:creationId xmlns:a16="http://schemas.microsoft.com/office/drawing/2014/main" id="{B6DD46B0-1D0D-28A4-4E63-103DF80F39B8}"/>
              </a:ext>
            </a:extLst>
          </p:cNvPr>
          <p:cNvSpPr/>
          <p:nvPr/>
        </p:nvSpPr>
        <p:spPr>
          <a:xfrm>
            <a:off x="4595876" y="1665038"/>
            <a:ext cx="479043" cy="398658"/>
          </a:xfrm>
          <a:prstGeom prst="round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ct val="95000"/>
              </a:lnSpc>
              <a:spcBef>
                <a:spcPts val="0"/>
              </a:spcBef>
            </a:pPr>
            <a:r>
              <a:rPr lang="en-GB" sz="700" b="1">
                <a:latin typeface="+mj-lt"/>
              </a:rPr>
              <a:t>PART</a:t>
            </a:r>
          </a:p>
          <a:p>
            <a:pPr algn="ctr">
              <a:lnSpc>
                <a:spcPct val="95000"/>
              </a:lnSpc>
              <a:spcBef>
                <a:spcPts val="0"/>
              </a:spcBef>
            </a:pPr>
            <a:r>
              <a:rPr lang="en-GB" sz="1600" b="1">
                <a:latin typeface="+mj-lt"/>
              </a:rPr>
              <a:t>1</a:t>
            </a:r>
          </a:p>
        </p:txBody>
      </p:sp>
      <p:grpSp>
        <p:nvGrpSpPr>
          <p:cNvPr id="9" name="Group 8">
            <a:extLst>
              <a:ext uri="{FF2B5EF4-FFF2-40B4-BE49-F238E27FC236}">
                <a16:creationId xmlns:a16="http://schemas.microsoft.com/office/drawing/2014/main" id="{753591CC-4BAE-7C37-AF11-B506BD115C09}"/>
              </a:ext>
            </a:extLst>
          </p:cNvPr>
          <p:cNvGrpSpPr/>
          <p:nvPr/>
        </p:nvGrpSpPr>
        <p:grpSpPr>
          <a:xfrm>
            <a:off x="5146846" y="4063644"/>
            <a:ext cx="244431" cy="211383"/>
            <a:chOff x="7714236" y="165280"/>
            <a:chExt cx="534414" cy="462159"/>
          </a:xfrm>
        </p:grpSpPr>
        <p:sp>
          <p:nvSpPr>
            <p:cNvPr id="10" name="Rounded Rectangle 9">
              <a:extLst>
                <a:ext uri="{FF2B5EF4-FFF2-40B4-BE49-F238E27FC236}">
                  <a16:creationId xmlns:a16="http://schemas.microsoft.com/office/drawing/2014/main" id="{FC41383F-84DE-0FD2-91BA-000227198371}"/>
                </a:ext>
              </a:extLst>
            </p:cNvPr>
            <p:cNvSpPr/>
            <p:nvPr userDrawn="1"/>
          </p:nvSpPr>
          <p:spPr>
            <a:xfrm>
              <a:off x="7714236" y="165280"/>
              <a:ext cx="534414" cy="462159"/>
            </a:xfrm>
            <a:prstGeom prst="roundRect">
              <a:avLst>
                <a:gd name="adj" fmla="val 27329"/>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spcBef>
                  <a:spcPts val="600"/>
                </a:spcBef>
              </a:pPr>
              <a:endParaRPr lang="en-GB" sz="1600" b="1">
                <a:latin typeface="+mj-lt"/>
              </a:endParaRPr>
            </a:p>
          </p:txBody>
        </p:sp>
        <p:sp>
          <p:nvSpPr>
            <p:cNvPr id="11" name="5-point Star 10">
              <a:extLst>
                <a:ext uri="{FF2B5EF4-FFF2-40B4-BE49-F238E27FC236}">
                  <a16:creationId xmlns:a16="http://schemas.microsoft.com/office/drawing/2014/main" id="{26EFB22B-EE46-B8F9-33B4-8CB1DE06AF46}"/>
                </a:ext>
              </a:extLst>
            </p:cNvPr>
            <p:cNvSpPr/>
            <p:nvPr userDrawn="1"/>
          </p:nvSpPr>
          <p:spPr>
            <a:xfrm>
              <a:off x="7811262" y="207264"/>
              <a:ext cx="356616" cy="356616"/>
            </a:xfrm>
            <a:prstGeom prst="star5">
              <a:avLst>
                <a:gd name="adj" fmla="val 20708"/>
                <a:gd name="hf" fmla="val 105146"/>
                <a:gd name="vf" fmla="val 110557"/>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spcBef>
                  <a:spcPts val="600"/>
                </a:spcBef>
              </a:pPr>
              <a:endParaRPr lang="en-GB" sz="1600" b="1">
                <a:latin typeface="+mj-lt"/>
              </a:endParaRPr>
            </a:p>
          </p:txBody>
        </p:sp>
      </p:grpSp>
      <p:grpSp>
        <p:nvGrpSpPr>
          <p:cNvPr id="12" name="Group 11">
            <a:extLst>
              <a:ext uri="{FF2B5EF4-FFF2-40B4-BE49-F238E27FC236}">
                <a16:creationId xmlns:a16="http://schemas.microsoft.com/office/drawing/2014/main" id="{C2B566CA-83DB-94D3-4922-C6E99A125C8E}"/>
              </a:ext>
            </a:extLst>
          </p:cNvPr>
          <p:cNvGrpSpPr/>
          <p:nvPr/>
        </p:nvGrpSpPr>
        <p:grpSpPr>
          <a:xfrm>
            <a:off x="5129268" y="4613386"/>
            <a:ext cx="434668" cy="211383"/>
            <a:chOff x="7714236" y="673280"/>
            <a:chExt cx="950339" cy="462159"/>
          </a:xfrm>
        </p:grpSpPr>
        <p:sp>
          <p:nvSpPr>
            <p:cNvPr id="13" name="Rounded Rectangle 12">
              <a:extLst>
                <a:ext uri="{FF2B5EF4-FFF2-40B4-BE49-F238E27FC236}">
                  <a16:creationId xmlns:a16="http://schemas.microsoft.com/office/drawing/2014/main" id="{6F764E10-1028-DCB4-7F5E-9FB088EFBDC4}"/>
                </a:ext>
              </a:extLst>
            </p:cNvPr>
            <p:cNvSpPr/>
            <p:nvPr userDrawn="1"/>
          </p:nvSpPr>
          <p:spPr>
            <a:xfrm>
              <a:off x="7714236" y="673280"/>
              <a:ext cx="950339" cy="462159"/>
            </a:xfrm>
            <a:prstGeom prst="roundRect">
              <a:avLst>
                <a:gd name="adj" fmla="val 26642"/>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spcBef>
                  <a:spcPts val="600"/>
                </a:spcBef>
              </a:pPr>
              <a:endParaRPr lang="en-GB" sz="1600" b="1">
                <a:latin typeface="+mj-lt"/>
              </a:endParaRPr>
            </a:p>
          </p:txBody>
        </p:sp>
        <p:sp>
          <p:nvSpPr>
            <p:cNvPr id="14" name="5-point Star 13">
              <a:extLst>
                <a:ext uri="{FF2B5EF4-FFF2-40B4-BE49-F238E27FC236}">
                  <a16:creationId xmlns:a16="http://schemas.microsoft.com/office/drawing/2014/main" id="{4F94FCDD-A2FA-DA86-F5CB-B486790D7263}"/>
                </a:ext>
              </a:extLst>
            </p:cNvPr>
            <p:cNvSpPr/>
            <p:nvPr userDrawn="1"/>
          </p:nvSpPr>
          <p:spPr>
            <a:xfrm>
              <a:off x="7811262" y="715264"/>
              <a:ext cx="356616" cy="356616"/>
            </a:xfrm>
            <a:prstGeom prst="star5">
              <a:avLst>
                <a:gd name="adj" fmla="val 20708"/>
                <a:gd name="hf" fmla="val 105146"/>
                <a:gd name="vf" fmla="val 110557"/>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spcBef>
                  <a:spcPts val="600"/>
                </a:spcBef>
              </a:pPr>
              <a:endParaRPr lang="en-GB" sz="1600" b="1">
                <a:latin typeface="+mj-lt"/>
              </a:endParaRPr>
            </a:p>
          </p:txBody>
        </p:sp>
        <p:sp>
          <p:nvSpPr>
            <p:cNvPr id="15" name="5-point Star 14">
              <a:extLst>
                <a:ext uri="{FF2B5EF4-FFF2-40B4-BE49-F238E27FC236}">
                  <a16:creationId xmlns:a16="http://schemas.microsoft.com/office/drawing/2014/main" id="{AC9930C6-7EB8-A191-6274-AA550667B8B0}"/>
                </a:ext>
              </a:extLst>
            </p:cNvPr>
            <p:cNvSpPr/>
            <p:nvPr userDrawn="1"/>
          </p:nvSpPr>
          <p:spPr>
            <a:xfrm>
              <a:off x="8214487" y="715264"/>
              <a:ext cx="356616" cy="356616"/>
            </a:xfrm>
            <a:prstGeom prst="star5">
              <a:avLst>
                <a:gd name="adj" fmla="val 20708"/>
                <a:gd name="hf" fmla="val 105146"/>
                <a:gd name="vf" fmla="val 110557"/>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spcBef>
                  <a:spcPts val="600"/>
                </a:spcBef>
              </a:pPr>
              <a:endParaRPr lang="en-GB" sz="1600" b="1">
                <a:latin typeface="+mj-lt"/>
              </a:endParaRPr>
            </a:p>
          </p:txBody>
        </p:sp>
      </p:grpSp>
      <p:grpSp>
        <p:nvGrpSpPr>
          <p:cNvPr id="16" name="Group 15">
            <a:extLst>
              <a:ext uri="{FF2B5EF4-FFF2-40B4-BE49-F238E27FC236}">
                <a16:creationId xmlns:a16="http://schemas.microsoft.com/office/drawing/2014/main" id="{B27E1D01-A930-EB76-DF90-0165B2024C77}"/>
              </a:ext>
            </a:extLst>
          </p:cNvPr>
          <p:cNvGrpSpPr/>
          <p:nvPr/>
        </p:nvGrpSpPr>
        <p:grpSpPr>
          <a:xfrm>
            <a:off x="5146846" y="5143814"/>
            <a:ext cx="627809" cy="211383"/>
            <a:chOff x="7714236" y="1187630"/>
            <a:chExt cx="1372614" cy="462159"/>
          </a:xfrm>
        </p:grpSpPr>
        <p:sp>
          <p:nvSpPr>
            <p:cNvPr id="17" name="Rounded Rectangle 16">
              <a:extLst>
                <a:ext uri="{FF2B5EF4-FFF2-40B4-BE49-F238E27FC236}">
                  <a16:creationId xmlns:a16="http://schemas.microsoft.com/office/drawing/2014/main" id="{16010C84-10B2-640D-68BF-E9957177A820}"/>
                </a:ext>
              </a:extLst>
            </p:cNvPr>
            <p:cNvSpPr/>
            <p:nvPr userDrawn="1"/>
          </p:nvSpPr>
          <p:spPr>
            <a:xfrm>
              <a:off x="7714236" y="1187630"/>
              <a:ext cx="1372614" cy="462159"/>
            </a:xfrm>
            <a:prstGeom prst="roundRect">
              <a:avLst>
                <a:gd name="adj" fmla="val 28703"/>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spcBef>
                  <a:spcPts val="600"/>
                </a:spcBef>
              </a:pPr>
              <a:endParaRPr lang="en-GB" sz="1600" b="1">
                <a:latin typeface="+mj-lt"/>
              </a:endParaRPr>
            </a:p>
          </p:txBody>
        </p:sp>
        <p:sp>
          <p:nvSpPr>
            <p:cNvPr id="18" name="5-point Star 17">
              <a:extLst>
                <a:ext uri="{FF2B5EF4-FFF2-40B4-BE49-F238E27FC236}">
                  <a16:creationId xmlns:a16="http://schemas.microsoft.com/office/drawing/2014/main" id="{4E5CA37A-51A4-62FD-C05F-240AA3037FF8}"/>
                </a:ext>
              </a:extLst>
            </p:cNvPr>
            <p:cNvSpPr/>
            <p:nvPr userDrawn="1"/>
          </p:nvSpPr>
          <p:spPr>
            <a:xfrm>
              <a:off x="7811262" y="1229614"/>
              <a:ext cx="356616" cy="356616"/>
            </a:xfrm>
            <a:prstGeom prst="star5">
              <a:avLst>
                <a:gd name="adj" fmla="val 20708"/>
                <a:gd name="hf" fmla="val 105146"/>
                <a:gd name="vf" fmla="val 110557"/>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spcBef>
                  <a:spcPts val="600"/>
                </a:spcBef>
              </a:pPr>
              <a:endParaRPr lang="en-GB" sz="1600" b="1">
                <a:latin typeface="+mj-lt"/>
              </a:endParaRPr>
            </a:p>
          </p:txBody>
        </p:sp>
        <p:sp>
          <p:nvSpPr>
            <p:cNvPr id="19" name="5-point Star 18">
              <a:extLst>
                <a:ext uri="{FF2B5EF4-FFF2-40B4-BE49-F238E27FC236}">
                  <a16:creationId xmlns:a16="http://schemas.microsoft.com/office/drawing/2014/main" id="{8AB26888-352B-B30F-456C-AA14877E3DA6}"/>
                </a:ext>
              </a:extLst>
            </p:cNvPr>
            <p:cNvSpPr/>
            <p:nvPr userDrawn="1"/>
          </p:nvSpPr>
          <p:spPr>
            <a:xfrm>
              <a:off x="8214487" y="1229614"/>
              <a:ext cx="356616" cy="356616"/>
            </a:xfrm>
            <a:prstGeom prst="star5">
              <a:avLst>
                <a:gd name="adj" fmla="val 20708"/>
                <a:gd name="hf" fmla="val 105146"/>
                <a:gd name="vf" fmla="val 110557"/>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spcBef>
                  <a:spcPts val="600"/>
                </a:spcBef>
              </a:pPr>
              <a:endParaRPr lang="en-GB" sz="1600" b="1">
                <a:latin typeface="+mj-lt"/>
              </a:endParaRPr>
            </a:p>
          </p:txBody>
        </p:sp>
        <p:sp>
          <p:nvSpPr>
            <p:cNvPr id="20" name="5-point Star 19">
              <a:extLst>
                <a:ext uri="{FF2B5EF4-FFF2-40B4-BE49-F238E27FC236}">
                  <a16:creationId xmlns:a16="http://schemas.microsoft.com/office/drawing/2014/main" id="{EEB4C4A6-8870-4156-C1F3-93648FB72DF4}"/>
                </a:ext>
              </a:extLst>
            </p:cNvPr>
            <p:cNvSpPr/>
            <p:nvPr userDrawn="1"/>
          </p:nvSpPr>
          <p:spPr>
            <a:xfrm>
              <a:off x="8614537" y="1229614"/>
              <a:ext cx="356616" cy="356616"/>
            </a:xfrm>
            <a:prstGeom prst="star5">
              <a:avLst>
                <a:gd name="adj" fmla="val 20708"/>
                <a:gd name="hf" fmla="val 105146"/>
                <a:gd name="vf" fmla="val 110557"/>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spcBef>
                  <a:spcPts val="600"/>
                </a:spcBef>
              </a:pPr>
              <a:endParaRPr lang="en-GB" sz="1600" b="1">
                <a:latin typeface="+mj-lt"/>
              </a:endParaRPr>
            </a:p>
          </p:txBody>
        </p:sp>
      </p:grpSp>
    </p:spTree>
    <p:extLst>
      <p:ext uri="{BB962C8B-B14F-4D97-AF65-F5344CB8AC3E}">
        <p14:creationId xmlns:p14="http://schemas.microsoft.com/office/powerpoint/2010/main" val="96611459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2E2BF6-5C5C-C911-FC9C-4FFF5AC7FCFB}"/>
              </a:ext>
            </a:extLst>
          </p:cNvPr>
          <p:cNvSpPr>
            <a:spLocks noGrp="1"/>
          </p:cNvSpPr>
          <p:nvPr>
            <p:ph type="title"/>
          </p:nvPr>
        </p:nvSpPr>
        <p:spPr/>
        <p:txBody>
          <a:bodyPr/>
          <a:lstStyle/>
          <a:p>
            <a:r>
              <a:rPr lang="en-US"/>
              <a:t>For assemblies or group sessions</a:t>
            </a:r>
            <a:endParaRPr lang="en-GB"/>
          </a:p>
        </p:txBody>
      </p:sp>
      <p:sp>
        <p:nvSpPr>
          <p:cNvPr id="5" name="Rounded Rectangle 4">
            <a:extLst>
              <a:ext uri="{FF2B5EF4-FFF2-40B4-BE49-F238E27FC236}">
                <a16:creationId xmlns:a16="http://schemas.microsoft.com/office/drawing/2014/main" id="{25339AB5-71C9-88B6-A350-D0536E02B647}"/>
              </a:ext>
            </a:extLst>
          </p:cNvPr>
          <p:cNvSpPr/>
          <p:nvPr/>
        </p:nvSpPr>
        <p:spPr>
          <a:xfrm>
            <a:off x="5856478" y="2569499"/>
            <a:ext cx="479043" cy="398658"/>
          </a:xfrm>
          <a:prstGeom prst="round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ct val="95000"/>
              </a:lnSpc>
              <a:spcBef>
                <a:spcPts val="0"/>
              </a:spcBef>
            </a:pPr>
            <a:r>
              <a:rPr lang="en-GB" sz="700" b="1">
                <a:latin typeface="+mj-lt"/>
              </a:rPr>
              <a:t>PART</a:t>
            </a:r>
          </a:p>
          <a:p>
            <a:pPr algn="ctr">
              <a:lnSpc>
                <a:spcPct val="95000"/>
              </a:lnSpc>
              <a:spcBef>
                <a:spcPts val="0"/>
              </a:spcBef>
            </a:pPr>
            <a:r>
              <a:rPr lang="en-GB" sz="1600" b="1">
                <a:latin typeface="+mj-lt"/>
              </a:rPr>
              <a:t>1</a:t>
            </a:r>
          </a:p>
        </p:txBody>
      </p:sp>
    </p:spTree>
    <p:extLst>
      <p:ext uri="{BB962C8B-B14F-4D97-AF65-F5344CB8AC3E}">
        <p14:creationId xmlns:p14="http://schemas.microsoft.com/office/powerpoint/2010/main" val="240300582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A06461F7-E664-D83C-BC24-9304A4B00B05}"/>
              </a:ext>
            </a:extLst>
          </p:cNvPr>
          <p:cNvSpPr>
            <a:spLocks noGrp="1"/>
          </p:cNvSpPr>
          <p:nvPr>
            <p:ph type="title"/>
          </p:nvPr>
        </p:nvSpPr>
        <p:spPr>
          <a:xfrm>
            <a:off x="479426" y="494158"/>
            <a:ext cx="4722447" cy="639837"/>
          </a:xfrm>
        </p:spPr>
        <p:txBody>
          <a:bodyPr/>
          <a:lstStyle/>
          <a:p>
            <a:r>
              <a:rPr lang="en-GB"/>
              <a:t>This month we are in…</a:t>
            </a:r>
          </a:p>
        </p:txBody>
      </p:sp>
      <p:grpSp>
        <p:nvGrpSpPr>
          <p:cNvPr id="208" name="Group 207">
            <a:extLst>
              <a:ext uri="{FF2B5EF4-FFF2-40B4-BE49-F238E27FC236}">
                <a16:creationId xmlns:a16="http://schemas.microsoft.com/office/drawing/2014/main" id="{E3AD18C2-159E-3F0E-6568-D4DE426EE618}"/>
              </a:ext>
            </a:extLst>
          </p:cNvPr>
          <p:cNvGrpSpPr/>
          <p:nvPr/>
        </p:nvGrpSpPr>
        <p:grpSpPr>
          <a:xfrm>
            <a:off x="1842851" y="1491916"/>
            <a:ext cx="8548682" cy="5085684"/>
            <a:chOff x="2365940" y="1543224"/>
            <a:chExt cx="7502503" cy="4463304"/>
          </a:xfrm>
          <a:solidFill>
            <a:schemeClr val="accent1"/>
          </a:solidFill>
        </p:grpSpPr>
        <p:grpSp>
          <p:nvGrpSpPr>
            <p:cNvPr id="4" name="Group 3">
              <a:extLst>
                <a:ext uri="{FF2B5EF4-FFF2-40B4-BE49-F238E27FC236}">
                  <a16:creationId xmlns:a16="http://schemas.microsoft.com/office/drawing/2014/main" id="{5E21A208-790B-4F52-5565-C6750091B40B}"/>
                </a:ext>
              </a:extLst>
            </p:cNvPr>
            <p:cNvGrpSpPr/>
            <p:nvPr/>
          </p:nvGrpSpPr>
          <p:grpSpPr>
            <a:xfrm>
              <a:off x="2365940" y="1813909"/>
              <a:ext cx="6839324" cy="4192619"/>
              <a:chOff x="3566987" y="2090281"/>
              <a:chExt cx="7219950" cy="4425950"/>
            </a:xfrm>
            <a:grpFill/>
          </p:grpSpPr>
          <p:sp>
            <p:nvSpPr>
              <p:cNvPr id="5" name="Freeform 259">
                <a:extLst>
                  <a:ext uri="{FF2B5EF4-FFF2-40B4-BE49-F238E27FC236}">
                    <a16:creationId xmlns:a16="http://schemas.microsoft.com/office/drawing/2014/main" id="{09A5C484-E9FC-B901-B625-9BE1BD08DBD1}"/>
                  </a:ext>
                </a:extLst>
              </p:cNvPr>
              <p:cNvSpPr>
                <a:spLocks/>
              </p:cNvSpPr>
              <p:nvPr/>
            </p:nvSpPr>
            <p:spPr bwMode="auto">
              <a:xfrm>
                <a:off x="8405687" y="5236706"/>
                <a:ext cx="150812" cy="349250"/>
              </a:xfrm>
              <a:custGeom>
                <a:avLst/>
                <a:gdLst>
                  <a:gd name="T0" fmla="*/ 6 w 126"/>
                  <a:gd name="T1" fmla="*/ 217 h 265"/>
                  <a:gd name="T2" fmla="*/ 0 w 126"/>
                  <a:gd name="T3" fmla="*/ 193 h 265"/>
                  <a:gd name="T4" fmla="*/ 12 w 126"/>
                  <a:gd name="T5" fmla="*/ 169 h 265"/>
                  <a:gd name="T6" fmla="*/ 24 w 126"/>
                  <a:gd name="T7" fmla="*/ 139 h 265"/>
                  <a:gd name="T8" fmla="*/ 12 w 126"/>
                  <a:gd name="T9" fmla="*/ 91 h 265"/>
                  <a:gd name="T10" fmla="*/ 30 w 126"/>
                  <a:gd name="T11" fmla="*/ 78 h 265"/>
                  <a:gd name="T12" fmla="*/ 54 w 126"/>
                  <a:gd name="T13" fmla="*/ 60 h 265"/>
                  <a:gd name="T14" fmla="*/ 78 w 126"/>
                  <a:gd name="T15" fmla="*/ 24 h 265"/>
                  <a:gd name="T16" fmla="*/ 108 w 126"/>
                  <a:gd name="T17" fmla="*/ 0 h 265"/>
                  <a:gd name="T18" fmla="*/ 126 w 126"/>
                  <a:gd name="T19" fmla="*/ 24 h 265"/>
                  <a:gd name="T20" fmla="*/ 126 w 126"/>
                  <a:gd name="T21" fmla="*/ 66 h 265"/>
                  <a:gd name="T22" fmla="*/ 126 w 126"/>
                  <a:gd name="T23" fmla="*/ 91 h 265"/>
                  <a:gd name="T24" fmla="*/ 78 w 126"/>
                  <a:gd name="T25" fmla="*/ 253 h 265"/>
                  <a:gd name="T26" fmla="*/ 54 w 126"/>
                  <a:gd name="T27" fmla="*/ 259 h 265"/>
                  <a:gd name="T28" fmla="*/ 30 w 126"/>
                  <a:gd name="T29" fmla="*/ 265 h 265"/>
                  <a:gd name="T30" fmla="*/ 6 w 126"/>
                  <a:gd name="T31" fmla="*/ 247 h 265"/>
                  <a:gd name="T32" fmla="*/ 6 w 126"/>
                  <a:gd name="T33" fmla="*/ 217 h 265"/>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26"/>
                  <a:gd name="T52" fmla="*/ 0 h 265"/>
                  <a:gd name="T53" fmla="*/ 126 w 126"/>
                  <a:gd name="T54" fmla="*/ 265 h 265"/>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26" h="265">
                    <a:moveTo>
                      <a:pt x="6" y="217"/>
                    </a:moveTo>
                    <a:lnTo>
                      <a:pt x="0" y="193"/>
                    </a:lnTo>
                    <a:lnTo>
                      <a:pt x="12" y="169"/>
                    </a:lnTo>
                    <a:lnTo>
                      <a:pt x="24" y="139"/>
                    </a:lnTo>
                    <a:lnTo>
                      <a:pt x="12" y="91"/>
                    </a:lnTo>
                    <a:lnTo>
                      <a:pt x="30" y="78"/>
                    </a:lnTo>
                    <a:lnTo>
                      <a:pt x="54" y="60"/>
                    </a:lnTo>
                    <a:lnTo>
                      <a:pt x="78" y="24"/>
                    </a:lnTo>
                    <a:lnTo>
                      <a:pt x="108" y="0"/>
                    </a:lnTo>
                    <a:lnTo>
                      <a:pt x="126" y="24"/>
                    </a:lnTo>
                    <a:lnTo>
                      <a:pt x="126" y="66"/>
                    </a:lnTo>
                    <a:lnTo>
                      <a:pt x="126" y="91"/>
                    </a:lnTo>
                    <a:lnTo>
                      <a:pt x="78" y="253"/>
                    </a:lnTo>
                    <a:lnTo>
                      <a:pt x="54" y="259"/>
                    </a:lnTo>
                    <a:lnTo>
                      <a:pt x="30" y="265"/>
                    </a:lnTo>
                    <a:lnTo>
                      <a:pt x="6" y="247"/>
                    </a:lnTo>
                    <a:lnTo>
                      <a:pt x="6" y="217"/>
                    </a:lnTo>
                    <a:close/>
                  </a:path>
                </a:pathLst>
              </a:custGeom>
              <a:grpFill/>
              <a:ln w="6350">
                <a:solidFill>
                  <a:schemeClr val="accent4"/>
                </a:solidFill>
                <a:round/>
                <a:headEnd/>
                <a:tailEnd/>
              </a:ln>
            </p:spPr>
            <p:txBody>
              <a:bodyPr lIns="91195" tIns="45599" rIns="91195" bIns="45599"/>
              <a:lstStyle/>
              <a:p>
                <a:pPr eaLnBrk="0" fontAlgn="auto" hangingPunct="0">
                  <a:spcBef>
                    <a:spcPts val="0"/>
                  </a:spcBef>
                  <a:spcAft>
                    <a:spcPts val="0"/>
                  </a:spcAft>
                  <a:defRPr/>
                </a:pPr>
                <a:endParaRPr lang="en-US" sz="2400" kern="0">
                  <a:solidFill>
                    <a:prstClr val="black"/>
                  </a:solidFill>
                  <a:latin typeface="Univers Next Pro" panose="020B0503030202020203" pitchFamily="34" charset="0"/>
                  <a:sym typeface="Gill Sans" charset="0"/>
                </a:endParaRPr>
              </a:p>
            </p:txBody>
          </p:sp>
          <p:sp>
            <p:nvSpPr>
              <p:cNvPr id="6" name="Freeform 270">
                <a:extLst>
                  <a:ext uri="{FF2B5EF4-FFF2-40B4-BE49-F238E27FC236}">
                    <a16:creationId xmlns:a16="http://schemas.microsoft.com/office/drawing/2014/main" id="{DD4EC16D-A3C4-CA59-546E-8AF0448EB779}"/>
                  </a:ext>
                </a:extLst>
              </p:cNvPr>
              <p:cNvSpPr>
                <a:spLocks/>
              </p:cNvSpPr>
              <p:nvPr/>
            </p:nvSpPr>
            <p:spPr bwMode="auto">
              <a:xfrm>
                <a:off x="9605837" y="4806493"/>
                <a:ext cx="219075" cy="268288"/>
              </a:xfrm>
              <a:custGeom>
                <a:avLst/>
                <a:gdLst>
                  <a:gd name="T0" fmla="*/ 0 w 31"/>
                  <a:gd name="T1" fmla="*/ 0 h 34"/>
                  <a:gd name="T2" fmla="*/ 4 w 31"/>
                  <a:gd name="T3" fmla="*/ 0 h 34"/>
                  <a:gd name="T4" fmla="*/ 8 w 31"/>
                  <a:gd name="T5" fmla="*/ 6 h 34"/>
                  <a:gd name="T6" fmla="*/ 11 w 31"/>
                  <a:gd name="T7" fmla="*/ 8 h 34"/>
                  <a:gd name="T8" fmla="*/ 16 w 31"/>
                  <a:gd name="T9" fmla="*/ 10 h 34"/>
                  <a:gd name="T10" fmla="*/ 24 w 31"/>
                  <a:gd name="T11" fmla="*/ 17 h 34"/>
                  <a:gd name="T12" fmla="*/ 26 w 31"/>
                  <a:gd name="T13" fmla="*/ 20 h 34"/>
                  <a:gd name="T14" fmla="*/ 30 w 31"/>
                  <a:gd name="T15" fmla="*/ 25 h 34"/>
                  <a:gd name="T16" fmla="*/ 31 w 31"/>
                  <a:gd name="T17" fmla="*/ 31 h 34"/>
                  <a:gd name="T18" fmla="*/ 27 w 31"/>
                  <a:gd name="T19" fmla="*/ 34 h 34"/>
                  <a:gd name="T20" fmla="*/ 21 w 31"/>
                  <a:gd name="T21" fmla="*/ 29 h 34"/>
                  <a:gd name="T22" fmla="*/ 15 w 31"/>
                  <a:gd name="T23" fmla="*/ 26 h 34"/>
                  <a:gd name="T24" fmla="*/ 12 w 31"/>
                  <a:gd name="T25" fmla="*/ 18 h 34"/>
                  <a:gd name="T26" fmla="*/ 9 w 31"/>
                  <a:gd name="T27" fmla="*/ 16 h 34"/>
                  <a:gd name="T28" fmla="*/ 6 w 31"/>
                  <a:gd name="T29" fmla="*/ 12 h 34"/>
                  <a:gd name="T30" fmla="*/ 1 w 31"/>
                  <a:gd name="T31" fmla="*/ 8 h 34"/>
                  <a:gd name="T32" fmla="*/ 0 w 31"/>
                  <a:gd name="T33" fmla="*/ 0 h 3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31"/>
                  <a:gd name="T52" fmla="*/ 0 h 34"/>
                  <a:gd name="T53" fmla="*/ 31 w 31"/>
                  <a:gd name="T54" fmla="*/ 34 h 34"/>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31" h="34">
                    <a:moveTo>
                      <a:pt x="0" y="0"/>
                    </a:moveTo>
                    <a:cubicBezTo>
                      <a:pt x="4" y="0"/>
                      <a:pt x="4" y="0"/>
                      <a:pt x="4" y="0"/>
                    </a:cubicBezTo>
                    <a:cubicBezTo>
                      <a:pt x="8" y="6"/>
                      <a:pt x="8" y="6"/>
                      <a:pt x="8" y="6"/>
                    </a:cubicBezTo>
                    <a:cubicBezTo>
                      <a:pt x="11" y="8"/>
                      <a:pt x="11" y="8"/>
                      <a:pt x="11" y="8"/>
                    </a:cubicBezTo>
                    <a:cubicBezTo>
                      <a:pt x="16" y="10"/>
                      <a:pt x="16" y="10"/>
                      <a:pt x="16" y="10"/>
                    </a:cubicBezTo>
                    <a:cubicBezTo>
                      <a:pt x="24" y="17"/>
                      <a:pt x="24" y="17"/>
                      <a:pt x="24" y="17"/>
                    </a:cubicBezTo>
                    <a:cubicBezTo>
                      <a:pt x="26" y="20"/>
                      <a:pt x="26" y="20"/>
                      <a:pt x="26" y="20"/>
                    </a:cubicBezTo>
                    <a:cubicBezTo>
                      <a:pt x="30" y="25"/>
                      <a:pt x="30" y="25"/>
                      <a:pt x="30" y="25"/>
                    </a:cubicBezTo>
                    <a:cubicBezTo>
                      <a:pt x="31" y="31"/>
                      <a:pt x="31" y="31"/>
                      <a:pt x="31" y="31"/>
                    </a:cubicBezTo>
                    <a:cubicBezTo>
                      <a:pt x="27" y="34"/>
                      <a:pt x="27" y="34"/>
                      <a:pt x="27" y="34"/>
                    </a:cubicBezTo>
                    <a:cubicBezTo>
                      <a:pt x="21" y="29"/>
                      <a:pt x="21" y="29"/>
                      <a:pt x="21" y="29"/>
                    </a:cubicBezTo>
                    <a:cubicBezTo>
                      <a:pt x="15" y="26"/>
                      <a:pt x="15" y="26"/>
                      <a:pt x="15" y="26"/>
                    </a:cubicBezTo>
                    <a:cubicBezTo>
                      <a:pt x="12" y="18"/>
                      <a:pt x="12" y="18"/>
                      <a:pt x="12" y="18"/>
                    </a:cubicBezTo>
                    <a:cubicBezTo>
                      <a:pt x="9" y="16"/>
                      <a:pt x="9" y="16"/>
                      <a:pt x="9" y="16"/>
                    </a:cubicBezTo>
                    <a:cubicBezTo>
                      <a:pt x="9" y="16"/>
                      <a:pt x="7" y="13"/>
                      <a:pt x="6" y="12"/>
                    </a:cubicBezTo>
                    <a:cubicBezTo>
                      <a:pt x="4" y="11"/>
                      <a:pt x="1" y="8"/>
                      <a:pt x="1" y="8"/>
                    </a:cubicBezTo>
                    <a:lnTo>
                      <a:pt x="0" y="0"/>
                    </a:lnTo>
                    <a:close/>
                  </a:path>
                </a:pathLst>
              </a:custGeom>
              <a:grpFill/>
              <a:ln w="6350">
                <a:solidFill>
                  <a:schemeClr val="accent4"/>
                </a:solidFill>
                <a:round/>
                <a:headEnd/>
                <a:tailEnd/>
              </a:ln>
            </p:spPr>
            <p:txBody>
              <a:bodyPr lIns="91195" tIns="45599" rIns="91195" bIns="45599"/>
              <a:lstStyle/>
              <a:p>
                <a:pPr eaLnBrk="0" fontAlgn="auto" hangingPunct="0">
                  <a:spcBef>
                    <a:spcPts val="0"/>
                  </a:spcBef>
                  <a:spcAft>
                    <a:spcPts val="0"/>
                  </a:spcAft>
                  <a:defRPr/>
                </a:pPr>
                <a:endParaRPr lang="en-US" sz="2400" kern="0">
                  <a:solidFill>
                    <a:prstClr val="black"/>
                  </a:solidFill>
                  <a:latin typeface="Univers Next Pro" panose="020B0503030202020203" pitchFamily="34" charset="0"/>
                  <a:sym typeface="Gill Sans" charset="0"/>
                </a:endParaRPr>
              </a:p>
            </p:txBody>
          </p:sp>
          <p:sp>
            <p:nvSpPr>
              <p:cNvPr id="7" name="Freeform 271">
                <a:extLst>
                  <a:ext uri="{FF2B5EF4-FFF2-40B4-BE49-F238E27FC236}">
                    <a16:creationId xmlns:a16="http://schemas.microsoft.com/office/drawing/2014/main" id="{866B621D-8BFF-8C30-72DC-124E550B5EB5}"/>
                  </a:ext>
                </a:extLst>
              </p:cNvPr>
              <p:cNvSpPr>
                <a:spLocks/>
              </p:cNvSpPr>
              <p:nvPr/>
            </p:nvSpPr>
            <p:spPr bwMode="auto">
              <a:xfrm>
                <a:off x="9905874" y="4758868"/>
                <a:ext cx="204788" cy="268288"/>
              </a:xfrm>
              <a:custGeom>
                <a:avLst/>
                <a:gdLst>
                  <a:gd name="T0" fmla="*/ 12 w 174"/>
                  <a:gd name="T1" fmla="*/ 168 h 204"/>
                  <a:gd name="T2" fmla="*/ 0 w 174"/>
                  <a:gd name="T3" fmla="*/ 144 h 204"/>
                  <a:gd name="T4" fmla="*/ 0 w 174"/>
                  <a:gd name="T5" fmla="*/ 108 h 204"/>
                  <a:gd name="T6" fmla="*/ 12 w 174"/>
                  <a:gd name="T7" fmla="*/ 90 h 204"/>
                  <a:gd name="T8" fmla="*/ 36 w 174"/>
                  <a:gd name="T9" fmla="*/ 84 h 204"/>
                  <a:gd name="T10" fmla="*/ 60 w 174"/>
                  <a:gd name="T11" fmla="*/ 66 h 204"/>
                  <a:gd name="T12" fmla="*/ 96 w 174"/>
                  <a:gd name="T13" fmla="*/ 24 h 204"/>
                  <a:gd name="T14" fmla="*/ 138 w 174"/>
                  <a:gd name="T15" fmla="*/ 0 h 204"/>
                  <a:gd name="T16" fmla="*/ 162 w 174"/>
                  <a:gd name="T17" fmla="*/ 12 h 204"/>
                  <a:gd name="T18" fmla="*/ 174 w 174"/>
                  <a:gd name="T19" fmla="*/ 30 h 204"/>
                  <a:gd name="T20" fmla="*/ 156 w 174"/>
                  <a:gd name="T21" fmla="*/ 48 h 204"/>
                  <a:gd name="T22" fmla="*/ 150 w 174"/>
                  <a:gd name="T23" fmla="*/ 66 h 204"/>
                  <a:gd name="T24" fmla="*/ 156 w 174"/>
                  <a:gd name="T25" fmla="*/ 90 h 204"/>
                  <a:gd name="T26" fmla="*/ 174 w 174"/>
                  <a:gd name="T27" fmla="*/ 108 h 204"/>
                  <a:gd name="T28" fmla="*/ 156 w 174"/>
                  <a:gd name="T29" fmla="*/ 120 h 204"/>
                  <a:gd name="T30" fmla="*/ 150 w 174"/>
                  <a:gd name="T31" fmla="*/ 132 h 204"/>
                  <a:gd name="T32" fmla="*/ 138 w 174"/>
                  <a:gd name="T33" fmla="*/ 150 h 204"/>
                  <a:gd name="T34" fmla="*/ 126 w 174"/>
                  <a:gd name="T35" fmla="*/ 168 h 204"/>
                  <a:gd name="T36" fmla="*/ 114 w 174"/>
                  <a:gd name="T37" fmla="*/ 198 h 204"/>
                  <a:gd name="T38" fmla="*/ 90 w 174"/>
                  <a:gd name="T39" fmla="*/ 204 h 204"/>
                  <a:gd name="T40" fmla="*/ 72 w 174"/>
                  <a:gd name="T41" fmla="*/ 192 h 204"/>
                  <a:gd name="T42" fmla="*/ 42 w 174"/>
                  <a:gd name="T43" fmla="*/ 192 h 204"/>
                  <a:gd name="T44" fmla="*/ 24 w 174"/>
                  <a:gd name="T45" fmla="*/ 192 h 204"/>
                  <a:gd name="T46" fmla="*/ 12 w 174"/>
                  <a:gd name="T47" fmla="*/ 168 h 204"/>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174"/>
                  <a:gd name="T73" fmla="*/ 0 h 204"/>
                  <a:gd name="T74" fmla="*/ 174 w 174"/>
                  <a:gd name="T75" fmla="*/ 204 h 204"/>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174" h="204">
                    <a:moveTo>
                      <a:pt x="12" y="168"/>
                    </a:moveTo>
                    <a:lnTo>
                      <a:pt x="0" y="144"/>
                    </a:lnTo>
                    <a:lnTo>
                      <a:pt x="0" y="108"/>
                    </a:lnTo>
                    <a:lnTo>
                      <a:pt x="12" y="90"/>
                    </a:lnTo>
                    <a:lnTo>
                      <a:pt x="36" y="84"/>
                    </a:lnTo>
                    <a:lnTo>
                      <a:pt x="60" y="66"/>
                    </a:lnTo>
                    <a:lnTo>
                      <a:pt x="96" y="24"/>
                    </a:lnTo>
                    <a:lnTo>
                      <a:pt x="138" y="0"/>
                    </a:lnTo>
                    <a:lnTo>
                      <a:pt x="162" y="12"/>
                    </a:lnTo>
                    <a:lnTo>
                      <a:pt x="174" y="30"/>
                    </a:lnTo>
                    <a:lnTo>
                      <a:pt x="156" y="48"/>
                    </a:lnTo>
                    <a:lnTo>
                      <a:pt x="150" y="66"/>
                    </a:lnTo>
                    <a:lnTo>
                      <a:pt x="156" y="90"/>
                    </a:lnTo>
                    <a:lnTo>
                      <a:pt x="174" y="108"/>
                    </a:lnTo>
                    <a:lnTo>
                      <a:pt x="156" y="120"/>
                    </a:lnTo>
                    <a:lnTo>
                      <a:pt x="150" y="132"/>
                    </a:lnTo>
                    <a:lnTo>
                      <a:pt x="138" y="150"/>
                    </a:lnTo>
                    <a:lnTo>
                      <a:pt x="126" y="168"/>
                    </a:lnTo>
                    <a:lnTo>
                      <a:pt x="114" y="198"/>
                    </a:lnTo>
                    <a:lnTo>
                      <a:pt x="90" y="204"/>
                    </a:lnTo>
                    <a:lnTo>
                      <a:pt x="72" y="192"/>
                    </a:lnTo>
                    <a:lnTo>
                      <a:pt x="42" y="192"/>
                    </a:lnTo>
                    <a:lnTo>
                      <a:pt x="24" y="192"/>
                    </a:lnTo>
                    <a:lnTo>
                      <a:pt x="12" y="168"/>
                    </a:lnTo>
                    <a:close/>
                  </a:path>
                </a:pathLst>
              </a:custGeom>
              <a:grpFill/>
              <a:ln w="6350">
                <a:solidFill>
                  <a:schemeClr val="accent4"/>
                </a:solidFill>
                <a:round/>
                <a:headEnd/>
                <a:tailEnd/>
              </a:ln>
            </p:spPr>
            <p:txBody>
              <a:bodyPr lIns="91195" tIns="45599" rIns="91195" bIns="45599"/>
              <a:lstStyle/>
              <a:p>
                <a:pPr eaLnBrk="0" fontAlgn="auto" hangingPunct="0">
                  <a:spcBef>
                    <a:spcPts val="0"/>
                  </a:spcBef>
                  <a:spcAft>
                    <a:spcPts val="0"/>
                  </a:spcAft>
                  <a:defRPr/>
                </a:pPr>
                <a:endParaRPr lang="en-US" sz="2400" kern="0">
                  <a:solidFill>
                    <a:prstClr val="black"/>
                  </a:solidFill>
                  <a:latin typeface="Univers Next Pro" panose="020B0503030202020203" pitchFamily="34" charset="0"/>
                  <a:sym typeface="Gill Sans" charset="0"/>
                </a:endParaRPr>
              </a:p>
            </p:txBody>
          </p:sp>
          <p:sp>
            <p:nvSpPr>
              <p:cNvPr id="8" name="Freeform 274">
                <a:extLst>
                  <a:ext uri="{FF2B5EF4-FFF2-40B4-BE49-F238E27FC236}">
                    <a16:creationId xmlns:a16="http://schemas.microsoft.com/office/drawing/2014/main" id="{32A2A94F-F421-5E68-0D26-4940E9979540}"/>
                  </a:ext>
                </a:extLst>
              </p:cNvPr>
              <p:cNvSpPr>
                <a:spLocks/>
              </p:cNvSpPr>
              <p:nvPr/>
            </p:nvSpPr>
            <p:spPr bwMode="auto">
              <a:xfrm>
                <a:off x="10110662" y="4898568"/>
                <a:ext cx="127000" cy="176213"/>
              </a:xfrm>
              <a:custGeom>
                <a:avLst/>
                <a:gdLst>
                  <a:gd name="T0" fmla="*/ 12 w 108"/>
                  <a:gd name="T1" fmla="*/ 126 h 132"/>
                  <a:gd name="T2" fmla="*/ 12 w 108"/>
                  <a:gd name="T3" fmla="*/ 108 h 132"/>
                  <a:gd name="T4" fmla="*/ 0 w 108"/>
                  <a:gd name="T5" fmla="*/ 84 h 132"/>
                  <a:gd name="T6" fmla="*/ 6 w 108"/>
                  <a:gd name="T7" fmla="*/ 66 h 132"/>
                  <a:gd name="T8" fmla="*/ 24 w 108"/>
                  <a:gd name="T9" fmla="*/ 24 h 132"/>
                  <a:gd name="T10" fmla="*/ 36 w 108"/>
                  <a:gd name="T11" fmla="*/ 12 h 132"/>
                  <a:gd name="T12" fmla="*/ 66 w 108"/>
                  <a:gd name="T13" fmla="*/ 6 h 132"/>
                  <a:gd name="T14" fmla="*/ 108 w 108"/>
                  <a:gd name="T15" fmla="*/ 0 h 132"/>
                  <a:gd name="T16" fmla="*/ 108 w 108"/>
                  <a:gd name="T17" fmla="*/ 12 h 132"/>
                  <a:gd name="T18" fmla="*/ 90 w 108"/>
                  <a:gd name="T19" fmla="*/ 12 h 132"/>
                  <a:gd name="T20" fmla="*/ 54 w 108"/>
                  <a:gd name="T21" fmla="*/ 24 h 132"/>
                  <a:gd name="T22" fmla="*/ 42 w 108"/>
                  <a:gd name="T23" fmla="*/ 42 h 132"/>
                  <a:gd name="T24" fmla="*/ 84 w 108"/>
                  <a:gd name="T25" fmla="*/ 42 h 132"/>
                  <a:gd name="T26" fmla="*/ 90 w 108"/>
                  <a:gd name="T27" fmla="*/ 60 h 132"/>
                  <a:gd name="T28" fmla="*/ 78 w 108"/>
                  <a:gd name="T29" fmla="*/ 66 h 132"/>
                  <a:gd name="T30" fmla="*/ 66 w 108"/>
                  <a:gd name="T31" fmla="*/ 78 h 132"/>
                  <a:gd name="T32" fmla="*/ 90 w 108"/>
                  <a:gd name="T33" fmla="*/ 102 h 132"/>
                  <a:gd name="T34" fmla="*/ 96 w 108"/>
                  <a:gd name="T35" fmla="*/ 126 h 132"/>
                  <a:gd name="T36" fmla="*/ 72 w 108"/>
                  <a:gd name="T37" fmla="*/ 126 h 132"/>
                  <a:gd name="T38" fmla="*/ 54 w 108"/>
                  <a:gd name="T39" fmla="*/ 108 h 132"/>
                  <a:gd name="T40" fmla="*/ 36 w 108"/>
                  <a:gd name="T41" fmla="*/ 84 h 132"/>
                  <a:gd name="T42" fmla="*/ 36 w 108"/>
                  <a:gd name="T43" fmla="*/ 114 h 132"/>
                  <a:gd name="T44" fmla="*/ 36 w 108"/>
                  <a:gd name="T45" fmla="*/ 132 h 132"/>
                  <a:gd name="T46" fmla="*/ 12 w 108"/>
                  <a:gd name="T47" fmla="*/ 126 h 132"/>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108"/>
                  <a:gd name="T73" fmla="*/ 0 h 132"/>
                  <a:gd name="T74" fmla="*/ 108 w 108"/>
                  <a:gd name="T75" fmla="*/ 132 h 132"/>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108" h="132">
                    <a:moveTo>
                      <a:pt x="12" y="126"/>
                    </a:moveTo>
                    <a:lnTo>
                      <a:pt x="12" y="108"/>
                    </a:lnTo>
                    <a:lnTo>
                      <a:pt x="0" y="84"/>
                    </a:lnTo>
                    <a:lnTo>
                      <a:pt x="6" y="66"/>
                    </a:lnTo>
                    <a:lnTo>
                      <a:pt x="24" y="24"/>
                    </a:lnTo>
                    <a:lnTo>
                      <a:pt x="36" y="12"/>
                    </a:lnTo>
                    <a:lnTo>
                      <a:pt x="66" y="6"/>
                    </a:lnTo>
                    <a:lnTo>
                      <a:pt x="108" y="0"/>
                    </a:lnTo>
                    <a:lnTo>
                      <a:pt x="108" y="12"/>
                    </a:lnTo>
                    <a:lnTo>
                      <a:pt x="90" y="12"/>
                    </a:lnTo>
                    <a:lnTo>
                      <a:pt x="54" y="24"/>
                    </a:lnTo>
                    <a:lnTo>
                      <a:pt x="42" y="42"/>
                    </a:lnTo>
                    <a:lnTo>
                      <a:pt x="84" y="42"/>
                    </a:lnTo>
                    <a:lnTo>
                      <a:pt x="90" y="60"/>
                    </a:lnTo>
                    <a:lnTo>
                      <a:pt x="78" y="66"/>
                    </a:lnTo>
                    <a:lnTo>
                      <a:pt x="66" y="78"/>
                    </a:lnTo>
                    <a:lnTo>
                      <a:pt x="90" y="102"/>
                    </a:lnTo>
                    <a:lnTo>
                      <a:pt x="96" y="126"/>
                    </a:lnTo>
                    <a:lnTo>
                      <a:pt x="72" y="126"/>
                    </a:lnTo>
                    <a:lnTo>
                      <a:pt x="54" y="108"/>
                    </a:lnTo>
                    <a:lnTo>
                      <a:pt x="36" y="84"/>
                    </a:lnTo>
                    <a:lnTo>
                      <a:pt x="36" y="114"/>
                    </a:lnTo>
                    <a:lnTo>
                      <a:pt x="36" y="132"/>
                    </a:lnTo>
                    <a:lnTo>
                      <a:pt x="12" y="126"/>
                    </a:lnTo>
                    <a:close/>
                  </a:path>
                </a:pathLst>
              </a:custGeom>
              <a:grpFill/>
              <a:ln w="6350">
                <a:solidFill>
                  <a:schemeClr val="accent4"/>
                </a:solidFill>
                <a:round/>
                <a:headEnd/>
                <a:tailEnd/>
              </a:ln>
            </p:spPr>
            <p:txBody>
              <a:bodyPr lIns="91195" tIns="45599" rIns="91195" bIns="45599"/>
              <a:lstStyle/>
              <a:p>
                <a:pPr eaLnBrk="0" fontAlgn="auto" hangingPunct="0">
                  <a:spcBef>
                    <a:spcPts val="0"/>
                  </a:spcBef>
                  <a:spcAft>
                    <a:spcPts val="0"/>
                  </a:spcAft>
                  <a:defRPr/>
                </a:pPr>
                <a:endParaRPr lang="en-US" sz="2400" kern="0">
                  <a:solidFill>
                    <a:prstClr val="black"/>
                  </a:solidFill>
                  <a:latin typeface="Univers Next Pro" panose="020B0503030202020203" pitchFamily="34" charset="0"/>
                  <a:sym typeface="Gill Sans" charset="0"/>
                </a:endParaRPr>
              </a:p>
            </p:txBody>
          </p:sp>
          <p:sp>
            <p:nvSpPr>
              <p:cNvPr id="9" name="Freeform 275">
                <a:extLst>
                  <a:ext uri="{FF2B5EF4-FFF2-40B4-BE49-F238E27FC236}">
                    <a16:creationId xmlns:a16="http://schemas.microsoft.com/office/drawing/2014/main" id="{E4B7F811-088D-2D24-1223-95FF62D25BD7}"/>
                  </a:ext>
                </a:extLst>
              </p:cNvPr>
              <p:cNvSpPr>
                <a:spLocks/>
              </p:cNvSpPr>
              <p:nvPr/>
            </p:nvSpPr>
            <p:spPr bwMode="auto">
              <a:xfrm>
                <a:off x="9820149" y="5097006"/>
                <a:ext cx="239713" cy="61912"/>
              </a:xfrm>
              <a:custGeom>
                <a:avLst/>
                <a:gdLst>
                  <a:gd name="T0" fmla="*/ 0 w 34"/>
                  <a:gd name="T1" fmla="*/ 1 h 8"/>
                  <a:gd name="T2" fmla="*/ 9 w 34"/>
                  <a:gd name="T3" fmla="*/ 0 h 8"/>
                  <a:gd name="T4" fmla="*/ 16 w 34"/>
                  <a:gd name="T5" fmla="*/ 0 h 8"/>
                  <a:gd name="T6" fmla="*/ 20 w 34"/>
                  <a:gd name="T7" fmla="*/ 1 h 8"/>
                  <a:gd name="T8" fmla="*/ 23 w 34"/>
                  <a:gd name="T9" fmla="*/ 3 h 8"/>
                  <a:gd name="T10" fmla="*/ 31 w 34"/>
                  <a:gd name="T11" fmla="*/ 5 h 8"/>
                  <a:gd name="T12" fmla="*/ 34 w 34"/>
                  <a:gd name="T13" fmla="*/ 8 h 8"/>
                  <a:gd name="T14" fmla="*/ 26 w 34"/>
                  <a:gd name="T15" fmla="*/ 7 h 8"/>
                  <a:gd name="T16" fmla="*/ 19 w 34"/>
                  <a:gd name="T17" fmla="*/ 6 h 8"/>
                  <a:gd name="T18" fmla="*/ 8 w 34"/>
                  <a:gd name="T19" fmla="*/ 4 h 8"/>
                  <a:gd name="T20" fmla="*/ 0 w 34"/>
                  <a:gd name="T21" fmla="*/ 1 h 8"/>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34"/>
                  <a:gd name="T34" fmla="*/ 0 h 8"/>
                  <a:gd name="T35" fmla="*/ 34 w 34"/>
                  <a:gd name="T36" fmla="*/ 8 h 8"/>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34" h="8">
                    <a:moveTo>
                      <a:pt x="0" y="1"/>
                    </a:moveTo>
                    <a:cubicBezTo>
                      <a:pt x="9" y="0"/>
                      <a:pt x="9" y="0"/>
                      <a:pt x="9" y="0"/>
                    </a:cubicBezTo>
                    <a:cubicBezTo>
                      <a:pt x="16" y="0"/>
                      <a:pt x="16" y="0"/>
                      <a:pt x="16" y="0"/>
                    </a:cubicBezTo>
                    <a:cubicBezTo>
                      <a:pt x="20" y="1"/>
                      <a:pt x="20" y="1"/>
                      <a:pt x="20" y="1"/>
                    </a:cubicBezTo>
                    <a:cubicBezTo>
                      <a:pt x="23" y="3"/>
                      <a:pt x="23" y="3"/>
                      <a:pt x="23" y="3"/>
                    </a:cubicBezTo>
                    <a:cubicBezTo>
                      <a:pt x="31" y="5"/>
                      <a:pt x="31" y="5"/>
                      <a:pt x="31" y="5"/>
                    </a:cubicBezTo>
                    <a:cubicBezTo>
                      <a:pt x="34" y="8"/>
                      <a:pt x="34" y="8"/>
                      <a:pt x="34" y="8"/>
                    </a:cubicBezTo>
                    <a:cubicBezTo>
                      <a:pt x="26" y="7"/>
                      <a:pt x="26" y="7"/>
                      <a:pt x="26" y="7"/>
                    </a:cubicBezTo>
                    <a:cubicBezTo>
                      <a:pt x="19" y="6"/>
                      <a:pt x="19" y="6"/>
                      <a:pt x="19" y="6"/>
                    </a:cubicBezTo>
                    <a:cubicBezTo>
                      <a:pt x="19" y="6"/>
                      <a:pt x="10" y="4"/>
                      <a:pt x="8" y="4"/>
                    </a:cubicBezTo>
                    <a:cubicBezTo>
                      <a:pt x="7" y="3"/>
                      <a:pt x="0" y="1"/>
                      <a:pt x="0" y="1"/>
                    </a:cubicBezTo>
                    <a:close/>
                  </a:path>
                </a:pathLst>
              </a:custGeom>
              <a:grpFill/>
              <a:ln w="6350">
                <a:solidFill>
                  <a:schemeClr val="accent4"/>
                </a:solidFill>
                <a:round/>
                <a:headEnd/>
                <a:tailEnd/>
              </a:ln>
            </p:spPr>
            <p:txBody>
              <a:bodyPr lIns="91195" tIns="45599" rIns="91195" bIns="45599"/>
              <a:lstStyle/>
              <a:p>
                <a:pPr eaLnBrk="0" fontAlgn="auto" hangingPunct="0">
                  <a:spcBef>
                    <a:spcPts val="0"/>
                  </a:spcBef>
                  <a:spcAft>
                    <a:spcPts val="0"/>
                  </a:spcAft>
                  <a:defRPr/>
                </a:pPr>
                <a:endParaRPr lang="en-US" sz="2400" kern="0">
                  <a:solidFill>
                    <a:prstClr val="black"/>
                  </a:solidFill>
                  <a:latin typeface="Univers Next Pro" panose="020B0503030202020203" pitchFamily="34" charset="0"/>
                  <a:sym typeface="Gill Sans" charset="0"/>
                </a:endParaRPr>
              </a:p>
            </p:txBody>
          </p:sp>
          <p:sp>
            <p:nvSpPr>
              <p:cNvPr id="10" name="Freeform 277">
                <a:extLst>
                  <a:ext uri="{FF2B5EF4-FFF2-40B4-BE49-F238E27FC236}">
                    <a16:creationId xmlns:a16="http://schemas.microsoft.com/office/drawing/2014/main" id="{E5AB1969-6EE5-48D8-BA3D-4648C9552655}"/>
                  </a:ext>
                </a:extLst>
              </p:cNvPr>
              <p:cNvSpPr>
                <a:spLocks/>
              </p:cNvSpPr>
              <p:nvPr/>
            </p:nvSpPr>
            <p:spPr bwMode="auto">
              <a:xfrm>
                <a:off x="5425949" y="4360406"/>
                <a:ext cx="250825" cy="79375"/>
              </a:xfrm>
              <a:custGeom>
                <a:avLst/>
                <a:gdLst>
                  <a:gd name="T0" fmla="*/ 2 w 35"/>
                  <a:gd name="T1" fmla="*/ 1 h 10"/>
                  <a:gd name="T2" fmla="*/ 8 w 35"/>
                  <a:gd name="T3" fmla="*/ 0 h 10"/>
                  <a:gd name="T4" fmla="*/ 19 w 35"/>
                  <a:gd name="T5" fmla="*/ 0 h 10"/>
                  <a:gd name="T6" fmla="*/ 26 w 35"/>
                  <a:gd name="T7" fmla="*/ 3 h 10"/>
                  <a:gd name="T8" fmla="*/ 28 w 35"/>
                  <a:gd name="T9" fmla="*/ 6 h 10"/>
                  <a:gd name="T10" fmla="*/ 33 w 35"/>
                  <a:gd name="T11" fmla="*/ 7 h 10"/>
                  <a:gd name="T12" fmla="*/ 35 w 35"/>
                  <a:gd name="T13" fmla="*/ 9 h 10"/>
                  <a:gd name="T14" fmla="*/ 33 w 35"/>
                  <a:gd name="T15" fmla="*/ 10 h 10"/>
                  <a:gd name="T16" fmla="*/ 25 w 35"/>
                  <a:gd name="T17" fmla="*/ 10 h 10"/>
                  <a:gd name="T18" fmla="*/ 23 w 35"/>
                  <a:gd name="T19" fmla="*/ 8 h 10"/>
                  <a:gd name="T20" fmla="*/ 21 w 35"/>
                  <a:gd name="T21" fmla="*/ 5 h 10"/>
                  <a:gd name="T22" fmla="*/ 15 w 35"/>
                  <a:gd name="T23" fmla="*/ 4 h 10"/>
                  <a:gd name="T24" fmla="*/ 9 w 35"/>
                  <a:gd name="T25" fmla="*/ 4 h 10"/>
                  <a:gd name="T26" fmla="*/ 5 w 35"/>
                  <a:gd name="T27" fmla="*/ 4 h 10"/>
                  <a:gd name="T28" fmla="*/ 0 w 35"/>
                  <a:gd name="T29" fmla="*/ 3 h 10"/>
                  <a:gd name="T30" fmla="*/ 2 w 35"/>
                  <a:gd name="T31" fmla="*/ 1 h 10"/>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35"/>
                  <a:gd name="T49" fmla="*/ 0 h 10"/>
                  <a:gd name="T50" fmla="*/ 35 w 35"/>
                  <a:gd name="T51" fmla="*/ 10 h 10"/>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35" h="10">
                    <a:moveTo>
                      <a:pt x="2" y="1"/>
                    </a:moveTo>
                    <a:cubicBezTo>
                      <a:pt x="8" y="0"/>
                      <a:pt x="8" y="0"/>
                      <a:pt x="8" y="0"/>
                    </a:cubicBezTo>
                    <a:cubicBezTo>
                      <a:pt x="19" y="0"/>
                      <a:pt x="19" y="0"/>
                      <a:pt x="19" y="0"/>
                    </a:cubicBezTo>
                    <a:cubicBezTo>
                      <a:pt x="26" y="3"/>
                      <a:pt x="26" y="3"/>
                      <a:pt x="26" y="3"/>
                    </a:cubicBezTo>
                    <a:cubicBezTo>
                      <a:pt x="26" y="3"/>
                      <a:pt x="27" y="5"/>
                      <a:pt x="28" y="6"/>
                    </a:cubicBezTo>
                    <a:cubicBezTo>
                      <a:pt x="30" y="7"/>
                      <a:pt x="33" y="7"/>
                      <a:pt x="33" y="7"/>
                    </a:cubicBezTo>
                    <a:cubicBezTo>
                      <a:pt x="35" y="9"/>
                      <a:pt x="35" y="9"/>
                      <a:pt x="35" y="9"/>
                    </a:cubicBezTo>
                    <a:cubicBezTo>
                      <a:pt x="35" y="9"/>
                      <a:pt x="35" y="10"/>
                      <a:pt x="33" y="10"/>
                    </a:cubicBezTo>
                    <a:cubicBezTo>
                      <a:pt x="31" y="10"/>
                      <a:pt x="25" y="10"/>
                      <a:pt x="25" y="10"/>
                    </a:cubicBezTo>
                    <a:cubicBezTo>
                      <a:pt x="23" y="8"/>
                      <a:pt x="23" y="8"/>
                      <a:pt x="23" y="8"/>
                    </a:cubicBezTo>
                    <a:cubicBezTo>
                      <a:pt x="21" y="5"/>
                      <a:pt x="21" y="5"/>
                      <a:pt x="21" y="5"/>
                    </a:cubicBezTo>
                    <a:cubicBezTo>
                      <a:pt x="15" y="4"/>
                      <a:pt x="15" y="4"/>
                      <a:pt x="15" y="4"/>
                    </a:cubicBezTo>
                    <a:cubicBezTo>
                      <a:pt x="9" y="4"/>
                      <a:pt x="9" y="4"/>
                      <a:pt x="9" y="4"/>
                    </a:cubicBezTo>
                    <a:cubicBezTo>
                      <a:pt x="5" y="4"/>
                      <a:pt x="5" y="4"/>
                      <a:pt x="5" y="4"/>
                    </a:cubicBezTo>
                    <a:cubicBezTo>
                      <a:pt x="0" y="3"/>
                      <a:pt x="0" y="3"/>
                      <a:pt x="0" y="3"/>
                    </a:cubicBezTo>
                    <a:lnTo>
                      <a:pt x="2" y="1"/>
                    </a:lnTo>
                    <a:close/>
                  </a:path>
                </a:pathLst>
              </a:custGeom>
              <a:grpFill/>
              <a:ln w="6350">
                <a:solidFill>
                  <a:schemeClr val="accent4"/>
                </a:solidFill>
                <a:round/>
                <a:headEnd/>
                <a:tailEnd/>
              </a:ln>
            </p:spPr>
            <p:txBody>
              <a:bodyPr lIns="91195" tIns="45599" rIns="91195" bIns="45599"/>
              <a:lstStyle/>
              <a:p>
                <a:pPr eaLnBrk="0" fontAlgn="auto" hangingPunct="0">
                  <a:spcBef>
                    <a:spcPts val="0"/>
                  </a:spcBef>
                  <a:spcAft>
                    <a:spcPts val="0"/>
                  </a:spcAft>
                  <a:defRPr/>
                </a:pPr>
                <a:endParaRPr lang="en-US" sz="2400" kern="0">
                  <a:solidFill>
                    <a:prstClr val="black"/>
                  </a:solidFill>
                  <a:latin typeface="Univers Next Pro" panose="020B0503030202020203" pitchFamily="34" charset="0"/>
                  <a:sym typeface="Gill Sans" charset="0"/>
                </a:endParaRPr>
              </a:p>
            </p:txBody>
          </p:sp>
          <p:sp>
            <p:nvSpPr>
              <p:cNvPr id="11" name="Freeform 278">
                <a:extLst>
                  <a:ext uri="{FF2B5EF4-FFF2-40B4-BE49-F238E27FC236}">
                    <a16:creationId xmlns:a16="http://schemas.microsoft.com/office/drawing/2014/main" id="{2E22531B-7FCA-65C3-D329-55EE04A314EB}"/>
                  </a:ext>
                </a:extLst>
              </p:cNvPr>
              <p:cNvSpPr>
                <a:spLocks/>
              </p:cNvSpPr>
              <p:nvPr/>
            </p:nvSpPr>
            <p:spPr bwMode="auto">
              <a:xfrm>
                <a:off x="5676774" y="4447718"/>
                <a:ext cx="155575" cy="49213"/>
              </a:xfrm>
              <a:custGeom>
                <a:avLst/>
                <a:gdLst>
                  <a:gd name="T0" fmla="*/ 24 w 132"/>
                  <a:gd name="T1" fmla="*/ 0 h 36"/>
                  <a:gd name="T2" fmla="*/ 24 w 132"/>
                  <a:gd name="T3" fmla="*/ 12 h 36"/>
                  <a:gd name="T4" fmla="*/ 0 w 132"/>
                  <a:gd name="T5" fmla="*/ 18 h 36"/>
                  <a:gd name="T6" fmla="*/ 30 w 132"/>
                  <a:gd name="T7" fmla="*/ 30 h 36"/>
                  <a:gd name="T8" fmla="*/ 42 w 132"/>
                  <a:gd name="T9" fmla="*/ 36 h 36"/>
                  <a:gd name="T10" fmla="*/ 66 w 132"/>
                  <a:gd name="T11" fmla="*/ 36 h 36"/>
                  <a:gd name="T12" fmla="*/ 84 w 132"/>
                  <a:gd name="T13" fmla="*/ 24 h 36"/>
                  <a:gd name="T14" fmla="*/ 132 w 132"/>
                  <a:gd name="T15" fmla="*/ 30 h 36"/>
                  <a:gd name="T16" fmla="*/ 108 w 132"/>
                  <a:gd name="T17" fmla="*/ 18 h 36"/>
                  <a:gd name="T18" fmla="*/ 72 w 132"/>
                  <a:gd name="T19" fmla="*/ 0 h 36"/>
                  <a:gd name="T20" fmla="*/ 24 w 132"/>
                  <a:gd name="T21" fmla="*/ 0 h 36"/>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32"/>
                  <a:gd name="T34" fmla="*/ 0 h 36"/>
                  <a:gd name="T35" fmla="*/ 132 w 132"/>
                  <a:gd name="T36" fmla="*/ 36 h 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32" h="36">
                    <a:moveTo>
                      <a:pt x="24" y="0"/>
                    </a:moveTo>
                    <a:lnTo>
                      <a:pt x="24" y="12"/>
                    </a:lnTo>
                    <a:lnTo>
                      <a:pt x="0" y="18"/>
                    </a:lnTo>
                    <a:lnTo>
                      <a:pt x="30" y="30"/>
                    </a:lnTo>
                    <a:lnTo>
                      <a:pt x="42" y="36"/>
                    </a:lnTo>
                    <a:lnTo>
                      <a:pt x="66" y="36"/>
                    </a:lnTo>
                    <a:lnTo>
                      <a:pt x="84" y="24"/>
                    </a:lnTo>
                    <a:lnTo>
                      <a:pt x="132" y="30"/>
                    </a:lnTo>
                    <a:lnTo>
                      <a:pt x="108" y="18"/>
                    </a:lnTo>
                    <a:lnTo>
                      <a:pt x="72" y="0"/>
                    </a:lnTo>
                    <a:lnTo>
                      <a:pt x="24" y="0"/>
                    </a:lnTo>
                    <a:close/>
                  </a:path>
                </a:pathLst>
              </a:custGeom>
              <a:grpFill/>
              <a:ln w="6350">
                <a:solidFill>
                  <a:schemeClr val="accent4"/>
                </a:solidFill>
                <a:round/>
                <a:headEnd/>
                <a:tailEnd/>
              </a:ln>
            </p:spPr>
            <p:txBody>
              <a:bodyPr lIns="91195" tIns="45599" rIns="91195" bIns="45599"/>
              <a:lstStyle/>
              <a:p>
                <a:pPr eaLnBrk="0" fontAlgn="auto" hangingPunct="0">
                  <a:spcBef>
                    <a:spcPts val="0"/>
                  </a:spcBef>
                  <a:spcAft>
                    <a:spcPts val="0"/>
                  </a:spcAft>
                  <a:defRPr/>
                </a:pPr>
                <a:endParaRPr lang="en-US" sz="2400" kern="0">
                  <a:solidFill>
                    <a:prstClr val="black"/>
                  </a:solidFill>
                  <a:latin typeface="Univers Next Pro" panose="020B0503030202020203" pitchFamily="34" charset="0"/>
                  <a:sym typeface="Gill Sans" charset="0"/>
                </a:endParaRPr>
              </a:p>
            </p:txBody>
          </p:sp>
          <p:sp>
            <p:nvSpPr>
              <p:cNvPr id="12" name="Freeform 282">
                <a:extLst>
                  <a:ext uri="{FF2B5EF4-FFF2-40B4-BE49-F238E27FC236}">
                    <a16:creationId xmlns:a16="http://schemas.microsoft.com/office/drawing/2014/main" id="{F594306C-BD52-4A49-6541-FF7634F8D739}"/>
                  </a:ext>
                </a:extLst>
              </p:cNvPr>
              <p:cNvSpPr>
                <a:spLocks/>
              </p:cNvSpPr>
              <p:nvPr/>
            </p:nvSpPr>
            <p:spPr bwMode="auto">
              <a:xfrm>
                <a:off x="8358062" y="3939718"/>
                <a:ext cx="34925" cy="7938"/>
              </a:xfrm>
              <a:custGeom>
                <a:avLst/>
                <a:gdLst>
                  <a:gd name="T0" fmla="*/ 24 w 30"/>
                  <a:gd name="T1" fmla="*/ 0 h 6"/>
                  <a:gd name="T2" fmla="*/ 30 w 30"/>
                  <a:gd name="T3" fmla="*/ 0 h 6"/>
                  <a:gd name="T4" fmla="*/ 0 w 30"/>
                  <a:gd name="T5" fmla="*/ 6 h 6"/>
                  <a:gd name="T6" fmla="*/ 24 w 30"/>
                  <a:gd name="T7" fmla="*/ 0 h 6"/>
                  <a:gd name="T8" fmla="*/ 0 60000 65536"/>
                  <a:gd name="T9" fmla="*/ 0 60000 65536"/>
                  <a:gd name="T10" fmla="*/ 0 60000 65536"/>
                  <a:gd name="T11" fmla="*/ 0 60000 65536"/>
                  <a:gd name="T12" fmla="*/ 0 w 30"/>
                  <a:gd name="T13" fmla="*/ 0 h 6"/>
                  <a:gd name="T14" fmla="*/ 30 w 30"/>
                  <a:gd name="T15" fmla="*/ 6 h 6"/>
                </a:gdLst>
                <a:ahLst/>
                <a:cxnLst>
                  <a:cxn ang="T8">
                    <a:pos x="T0" y="T1"/>
                  </a:cxn>
                  <a:cxn ang="T9">
                    <a:pos x="T2" y="T3"/>
                  </a:cxn>
                  <a:cxn ang="T10">
                    <a:pos x="T4" y="T5"/>
                  </a:cxn>
                  <a:cxn ang="T11">
                    <a:pos x="T6" y="T7"/>
                  </a:cxn>
                </a:cxnLst>
                <a:rect l="T12" t="T13" r="T14" b="T15"/>
                <a:pathLst>
                  <a:path w="30" h="6">
                    <a:moveTo>
                      <a:pt x="24" y="0"/>
                    </a:moveTo>
                    <a:lnTo>
                      <a:pt x="30" y="0"/>
                    </a:lnTo>
                    <a:lnTo>
                      <a:pt x="0" y="6"/>
                    </a:lnTo>
                    <a:lnTo>
                      <a:pt x="24" y="0"/>
                    </a:lnTo>
                    <a:close/>
                  </a:path>
                </a:pathLst>
              </a:custGeom>
              <a:grpFill/>
              <a:ln w="6350">
                <a:solidFill>
                  <a:schemeClr val="accent4"/>
                </a:solidFill>
                <a:round/>
                <a:headEnd/>
                <a:tailEnd/>
              </a:ln>
            </p:spPr>
            <p:txBody>
              <a:bodyPr lIns="91195" tIns="45599" rIns="91195" bIns="45599"/>
              <a:lstStyle/>
              <a:p>
                <a:pPr eaLnBrk="0" fontAlgn="auto" hangingPunct="0">
                  <a:spcBef>
                    <a:spcPts val="0"/>
                  </a:spcBef>
                  <a:spcAft>
                    <a:spcPts val="0"/>
                  </a:spcAft>
                  <a:defRPr/>
                </a:pPr>
                <a:endParaRPr lang="en-US" sz="2400" kern="0">
                  <a:solidFill>
                    <a:prstClr val="black"/>
                  </a:solidFill>
                  <a:latin typeface="Univers Next Pro" panose="020B0503030202020203" pitchFamily="34" charset="0"/>
                  <a:sym typeface="Gill Sans" charset="0"/>
                </a:endParaRPr>
              </a:p>
            </p:txBody>
          </p:sp>
          <p:sp>
            <p:nvSpPr>
              <p:cNvPr id="13" name="Rectangle 283">
                <a:extLst>
                  <a:ext uri="{FF2B5EF4-FFF2-40B4-BE49-F238E27FC236}">
                    <a16:creationId xmlns:a16="http://schemas.microsoft.com/office/drawing/2014/main" id="{C3ACC361-5370-48D5-7F12-2E6188266CE9}"/>
                  </a:ext>
                </a:extLst>
              </p:cNvPr>
              <p:cNvSpPr>
                <a:spLocks noChangeArrowheads="1"/>
              </p:cNvSpPr>
              <p:nvPr/>
            </p:nvSpPr>
            <p:spPr bwMode="auto">
              <a:xfrm>
                <a:off x="8231062" y="4174668"/>
                <a:ext cx="0" cy="3175"/>
              </a:xfrm>
              <a:prstGeom prst="rect">
                <a:avLst/>
              </a:prstGeom>
              <a:grpFill/>
              <a:ln w="6350">
                <a:solidFill>
                  <a:schemeClr val="accent4"/>
                </a:solidFill>
                <a:miter lim="800000"/>
                <a:headEnd/>
                <a:tailEnd/>
              </a:ln>
            </p:spPr>
            <p:txBody>
              <a:bodyPr lIns="91195" tIns="45599" rIns="91195" bIns="45599"/>
              <a:lstStyle/>
              <a:p>
                <a:pPr eaLnBrk="0" fontAlgn="auto" hangingPunct="0">
                  <a:spcBef>
                    <a:spcPts val="0"/>
                  </a:spcBef>
                  <a:spcAft>
                    <a:spcPts val="0"/>
                  </a:spcAft>
                  <a:defRPr/>
                </a:pPr>
                <a:endParaRPr lang="en-US" sz="2400" kern="0">
                  <a:solidFill>
                    <a:prstClr val="black"/>
                  </a:solidFill>
                  <a:latin typeface="Univers Next Pro" panose="020B0503030202020203" pitchFamily="34" charset="0"/>
                  <a:sym typeface="Gill Sans" charset="0"/>
                </a:endParaRPr>
              </a:p>
            </p:txBody>
          </p:sp>
          <p:sp>
            <p:nvSpPr>
              <p:cNvPr id="14" name="Freeform 285">
                <a:extLst>
                  <a:ext uri="{FF2B5EF4-FFF2-40B4-BE49-F238E27FC236}">
                    <a16:creationId xmlns:a16="http://schemas.microsoft.com/office/drawing/2014/main" id="{E4369D2E-1CC1-6B6A-AC77-F772CE932C1A}"/>
                  </a:ext>
                </a:extLst>
              </p:cNvPr>
              <p:cNvSpPr>
                <a:spLocks/>
              </p:cNvSpPr>
              <p:nvPr/>
            </p:nvSpPr>
            <p:spPr bwMode="auto">
              <a:xfrm>
                <a:off x="8221537" y="3939718"/>
                <a:ext cx="163512" cy="147638"/>
              </a:xfrm>
              <a:custGeom>
                <a:avLst/>
                <a:gdLst>
                  <a:gd name="T0" fmla="*/ 25 w 139"/>
                  <a:gd name="T1" fmla="*/ 114 h 114"/>
                  <a:gd name="T2" fmla="*/ 61 w 139"/>
                  <a:gd name="T3" fmla="*/ 96 h 114"/>
                  <a:gd name="T4" fmla="*/ 73 w 139"/>
                  <a:gd name="T5" fmla="*/ 90 h 114"/>
                  <a:gd name="T6" fmla="*/ 115 w 139"/>
                  <a:gd name="T7" fmla="*/ 66 h 114"/>
                  <a:gd name="T8" fmla="*/ 127 w 139"/>
                  <a:gd name="T9" fmla="*/ 24 h 114"/>
                  <a:gd name="T10" fmla="*/ 139 w 139"/>
                  <a:gd name="T11" fmla="*/ 6 h 114"/>
                  <a:gd name="T12" fmla="*/ 139 w 139"/>
                  <a:gd name="T13" fmla="*/ 0 h 114"/>
                  <a:gd name="T14" fmla="*/ 115 w 139"/>
                  <a:gd name="T15" fmla="*/ 6 h 114"/>
                  <a:gd name="T16" fmla="*/ 49 w 139"/>
                  <a:gd name="T17" fmla="*/ 12 h 114"/>
                  <a:gd name="T18" fmla="*/ 37 w 139"/>
                  <a:gd name="T19" fmla="*/ 6 h 114"/>
                  <a:gd name="T20" fmla="*/ 19 w 139"/>
                  <a:gd name="T21" fmla="*/ 24 h 114"/>
                  <a:gd name="T22" fmla="*/ 19 w 139"/>
                  <a:gd name="T23" fmla="*/ 24 h 114"/>
                  <a:gd name="T24" fmla="*/ 25 w 139"/>
                  <a:gd name="T25" fmla="*/ 48 h 114"/>
                  <a:gd name="T26" fmla="*/ 0 w 139"/>
                  <a:gd name="T27" fmla="*/ 102 h 114"/>
                  <a:gd name="T28" fmla="*/ 13 w 139"/>
                  <a:gd name="T29" fmla="*/ 102 h 114"/>
                  <a:gd name="T30" fmla="*/ 25 w 139"/>
                  <a:gd name="T31" fmla="*/ 114 h 114"/>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139"/>
                  <a:gd name="T49" fmla="*/ 0 h 114"/>
                  <a:gd name="T50" fmla="*/ 139 w 139"/>
                  <a:gd name="T51" fmla="*/ 114 h 114"/>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139" h="114">
                    <a:moveTo>
                      <a:pt x="25" y="114"/>
                    </a:moveTo>
                    <a:lnTo>
                      <a:pt x="61" y="96"/>
                    </a:lnTo>
                    <a:lnTo>
                      <a:pt x="73" y="90"/>
                    </a:lnTo>
                    <a:lnTo>
                      <a:pt x="115" y="66"/>
                    </a:lnTo>
                    <a:lnTo>
                      <a:pt x="127" y="24"/>
                    </a:lnTo>
                    <a:lnTo>
                      <a:pt x="139" y="6"/>
                    </a:lnTo>
                    <a:lnTo>
                      <a:pt x="139" y="0"/>
                    </a:lnTo>
                    <a:lnTo>
                      <a:pt x="115" y="6"/>
                    </a:lnTo>
                    <a:lnTo>
                      <a:pt x="49" y="12"/>
                    </a:lnTo>
                    <a:lnTo>
                      <a:pt x="37" y="6"/>
                    </a:lnTo>
                    <a:lnTo>
                      <a:pt x="19" y="24"/>
                    </a:lnTo>
                    <a:lnTo>
                      <a:pt x="25" y="48"/>
                    </a:lnTo>
                    <a:lnTo>
                      <a:pt x="0" y="102"/>
                    </a:lnTo>
                    <a:lnTo>
                      <a:pt x="13" y="102"/>
                    </a:lnTo>
                    <a:lnTo>
                      <a:pt x="25" y="114"/>
                    </a:lnTo>
                    <a:close/>
                  </a:path>
                </a:pathLst>
              </a:custGeom>
              <a:grpFill/>
              <a:ln w="6350">
                <a:solidFill>
                  <a:schemeClr val="accent4"/>
                </a:solidFill>
                <a:round/>
                <a:headEnd/>
                <a:tailEnd/>
              </a:ln>
            </p:spPr>
            <p:txBody>
              <a:bodyPr lIns="91195" tIns="45599" rIns="91195" bIns="45599"/>
              <a:lstStyle/>
              <a:p>
                <a:pPr eaLnBrk="0" fontAlgn="auto" hangingPunct="0">
                  <a:spcBef>
                    <a:spcPts val="0"/>
                  </a:spcBef>
                  <a:spcAft>
                    <a:spcPts val="0"/>
                  </a:spcAft>
                  <a:defRPr/>
                </a:pPr>
                <a:endParaRPr lang="en-US" sz="2400" kern="0">
                  <a:solidFill>
                    <a:prstClr val="black"/>
                  </a:solidFill>
                  <a:latin typeface="Univers Next Pro" panose="020B0503030202020203" pitchFamily="34" charset="0"/>
                  <a:sym typeface="Gill Sans" charset="0"/>
                </a:endParaRPr>
              </a:p>
            </p:txBody>
          </p:sp>
          <p:sp>
            <p:nvSpPr>
              <p:cNvPr id="15" name="Freeform 286">
                <a:extLst>
                  <a:ext uri="{FF2B5EF4-FFF2-40B4-BE49-F238E27FC236}">
                    <a16:creationId xmlns:a16="http://schemas.microsoft.com/office/drawing/2014/main" id="{26076CBE-37D1-326D-7AB2-FB7E2816F6D6}"/>
                  </a:ext>
                </a:extLst>
              </p:cNvPr>
              <p:cNvSpPr>
                <a:spLocks/>
              </p:cNvSpPr>
              <p:nvPr/>
            </p:nvSpPr>
            <p:spPr bwMode="auto">
              <a:xfrm>
                <a:off x="8199312" y="4057193"/>
                <a:ext cx="115887" cy="117475"/>
              </a:xfrm>
              <a:custGeom>
                <a:avLst/>
                <a:gdLst>
                  <a:gd name="T0" fmla="*/ 91 w 97"/>
                  <a:gd name="T1" fmla="*/ 24 h 90"/>
                  <a:gd name="T2" fmla="*/ 91 w 97"/>
                  <a:gd name="T3" fmla="*/ 0 h 90"/>
                  <a:gd name="T4" fmla="*/ 79 w 97"/>
                  <a:gd name="T5" fmla="*/ 6 h 90"/>
                  <a:gd name="T6" fmla="*/ 43 w 97"/>
                  <a:gd name="T7" fmla="*/ 24 h 90"/>
                  <a:gd name="T8" fmla="*/ 31 w 97"/>
                  <a:gd name="T9" fmla="*/ 12 h 90"/>
                  <a:gd name="T10" fmla="*/ 18 w 97"/>
                  <a:gd name="T11" fmla="*/ 12 h 90"/>
                  <a:gd name="T12" fmla="*/ 12 w 97"/>
                  <a:gd name="T13" fmla="*/ 18 h 90"/>
                  <a:gd name="T14" fmla="*/ 0 w 97"/>
                  <a:gd name="T15" fmla="*/ 42 h 90"/>
                  <a:gd name="T16" fmla="*/ 18 w 97"/>
                  <a:gd name="T17" fmla="*/ 90 h 90"/>
                  <a:gd name="T18" fmla="*/ 25 w 97"/>
                  <a:gd name="T19" fmla="*/ 90 h 90"/>
                  <a:gd name="T20" fmla="*/ 25 w 97"/>
                  <a:gd name="T21" fmla="*/ 90 h 90"/>
                  <a:gd name="T22" fmla="*/ 25 w 97"/>
                  <a:gd name="T23" fmla="*/ 90 h 90"/>
                  <a:gd name="T24" fmla="*/ 37 w 97"/>
                  <a:gd name="T25" fmla="*/ 90 h 90"/>
                  <a:gd name="T26" fmla="*/ 49 w 97"/>
                  <a:gd name="T27" fmla="*/ 78 h 90"/>
                  <a:gd name="T28" fmla="*/ 67 w 97"/>
                  <a:gd name="T29" fmla="*/ 78 h 90"/>
                  <a:gd name="T30" fmla="*/ 73 w 97"/>
                  <a:gd name="T31" fmla="*/ 66 h 90"/>
                  <a:gd name="T32" fmla="*/ 61 w 97"/>
                  <a:gd name="T33" fmla="*/ 36 h 90"/>
                  <a:gd name="T34" fmla="*/ 85 w 97"/>
                  <a:gd name="T35" fmla="*/ 30 h 90"/>
                  <a:gd name="T36" fmla="*/ 97 w 97"/>
                  <a:gd name="T37" fmla="*/ 24 h 90"/>
                  <a:gd name="T38" fmla="*/ 91 w 97"/>
                  <a:gd name="T39" fmla="*/ 24 h 90"/>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97"/>
                  <a:gd name="T61" fmla="*/ 0 h 90"/>
                  <a:gd name="T62" fmla="*/ 97 w 97"/>
                  <a:gd name="T63" fmla="*/ 90 h 90"/>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97" h="90">
                    <a:moveTo>
                      <a:pt x="91" y="24"/>
                    </a:moveTo>
                    <a:lnTo>
                      <a:pt x="91" y="0"/>
                    </a:lnTo>
                    <a:lnTo>
                      <a:pt x="79" y="6"/>
                    </a:lnTo>
                    <a:lnTo>
                      <a:pt x="43" y="24"/>
                    </a:lnTo>
                    <a:lnTo>
                      <a:pt x="31" y="12"/>
                    </a:lnTo>
                    <a:lnTo>
                      <a:pt x="18" y="12"/>
                    </a:lnTo>
                    <a:lnTo>
                      <a:pt x="12" y="18"/>
                    </a:lnTo>
                    <a:lnTo>
                      <a:pt x="0" y="42"/>
                    </a:lnTo>
                    <a:lnTo>
                      <a:pt x="18" y="90"/>
                    </a:lnTo>
                    <a:lnTo>
                      <a:pt x="25" y="90"/>
                    </a:lnTo>
                    <a:lnTo>
                      <a:pt x="37" y="90"/>
                    </a:lnTo>
                    <a:lnTo>
                      <a:pt x="49" y="78"/>
                    </a:lnTo>
                    <a:lnTo>
                      <a:pt x="67" y="78"/>
                    </a:lnTo>
                    <a:lnTo>
                      <a:pt x="73" y="66"/>
                    </a:lnTo>
                    <a:lnTo>
                      <a:pt x="61" y="36"/>
                    </a:lnTo>
                    <a:lnTo>
                      <a:pt x="85" y="30"/>
                    </a:lnTo>
                    <a:lnTo>
                      <a:pt x="97" y="24"/>
                    </a:lnTo>
                    <a:lnTo>
                      <a:pt x="91" y="24"/>
                    </a:lnTo>
                    <a:close/>
                  </a:path>
                </a:pathLst>
              </a:custGeom>
              <a:grpFill/>
              <a:ln w="6350">
                <a:solidFill>
                  <a:schemeClr val="accent4"/>
                </a:solidFill>
                <a:round/>
                <a:headEnd/>
                <a:tailEnd/>
              </a:ln>
            </p:spPr>
            <p:txBody>
              <a:bodyPr lIns="91195" tIns="45599" rIns="91195" bIns="45599"/>
              <a:lstStyle/>
              <a:p>
                <a:pPr eaLnBrk="0" fontAlgn="auto" hangingPunct="0">
                  <a:spcBef>
                    <a:spcPts val="0"/>
                  </a:spcBef>
                  <a:spcAft>
                    <a:spcPts val="0"/>
                  </a:spcAft>
                  <a:defRPr/>
                </a:pPr>
                <a:endParaRPr lang="en-US" sz="2400" kern="0">
                  <a:solidFill>
                    <a:prstClr val="black"/>
                  </a:solidFill>
                  <a:latin typeface="Univers Next Pro" panose="020B0503030202020203" pitchFamily="34" charset="0"/>
                  <a:sym typeface="Gill Sans" charset="0"/>
                </a:endParaRPr>
              </a:p>
            </p:txBody>
          </p:sp>
          <p:sp>
            <p:nvSpPr>
              <p:cNvPr id="16" name="Freeform 287">
                <a:extLst>
                  <a:ext uri="{FF2B5EF4-FFF2-40B4-BE49-F238E27FC236}">
                    <a16:creationId xmlns:a16="http://schemas.microsoft.com/office/drawing/2014/main" id="{D9A463D7-3D34-D4F0-39E6-DB5C71BB34AB}"/>
                  </a:ext>
                </a:extLst>
              </p:cNvPr>
              <p:cNvSpPr>
                <a:spLocks/>
              </p:cNvSpPr>
              <p:nvPr/>
            </p:nvSpPr>
            <p:spPr bwMode="auto">
              <a:xfrm>
                <a:off x="8199312" y="4057193"/>
                <a:ext cx="115887" cy="117475"/>
              </a:xfrm>
              <a:custGeom>
                <a:avLst/>
                <a:gdLst>
                  <a:gd name="T0" fmla="*/ 91 w 97"/>
                  <a:gd name="T1" fmla="*/ 24 h 90"/>
                  <a:gd name="T2" fmla="*/ 91 w 97"/>
                  <a:gd name="T3" fmla="*/ 0 h 90"/>
                  <a:gd name="T4" fmla="*/ 79 w 97"/>
                  <a:gd name="T5" fmla="*/ 6 h 90"/>
                  <a:gd name="T6" fmla="*/ 43 w 97"/>
                  <a:gd name="T7" fmla="*/ 24 h 90"/>
                  <a:gd name="T8" fmla="*/ 31 w 97"/>
                  <a:gd name="T9" fmla="*/ 12 h 90"/>
                  <a:gd name="T10" fmla="*/ 18 w 97"/>
                  <a:gd name="T11" fmla="*/ 12 h 90"/>
                  <a:gd name="T12" fmla="*/ 12 w 97"/>
                  <a:gd name="T13" fmla="*/ 18 h 90"/>
                  <a:gd name="T14" fmla="*/ 0 w 97"/>
                  <a:gd name="T15" fmla="*/ 42 h 90"/>
                  <a:gd name="T16" fmla="*/ 18 w 97"/>
                  <a:gd name="T17" fmla="*/ 90 h 90"/>
                  <a:gd name="T18" fmla="*/ 25 w 97"/>
                  <a:gd name="T19" fmla="*/ 90 h 90"/>
                  <a:gd name="T20" fmla="*/ 25 w 97"/>
                  <a:gd name="T21" fmla="*/ 90 h 90"/>
                  <a:gd name="T22" fmla="*/ 25 w 97"/>
                  <a:gd name="T23" fmla="*/ 90 h 90"/>
                  <a:gd name="T24" fmla="*/ 37 w 97"/>
                  <a:gd name="T25" fmla="*/ 90 h 90"/>
                  <a:gd name="T26" fmla="*/ 49 w 97"/>
                  <a:gd name="T27" fmla="*/ 78 h 90"/>
                  <a:gd name="T28" fmla="*/ 67 w 97"/>
                  <a:gd name="T29" fmla="*/ 78 h 90"/>
                  <a:gd name="T30" fmla="*/ 73 w 97"/>
                  <a:gd name="T31" fmla="*/ 66 h 90"/>
                  <a:gd name="T32" fmla="*/ 61 w 97"/>
                  <a:gd name="T33" fmla="*/ 36 h 90"/>
                  <a:gd name="T34" fmla="*/ 85 w 97"/>
                  <a:gd name="T35" fmla="*/ 30 h 90"/>
                  <a:gd name="T36" fmla="*/ 97 w 97"/>
                  <a:gd name="T37" fmla="*/ 24 h 90"/>
                  <a:gd name="T38" fmla="*/ 91 w 97"/>
                  <a:gd name="T39" fmla="*/ 24 h 90"/>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97"/>
                  <a:gd name="T61" fmla="*/ 0 h 90"/>
                  <a:gd name="T62" fmla="*/ 97 w 97"/>
                  <a:gd name="T63" fmla="*/ 90 h 90"/>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97" h="90">
                    <a:moveTo>
                      <a:pt x="91" y="24"/>
                    </a:moveTo>
                    <a:lnTo>
                      <a:pt x="91" y="0"/>
                    </a:lnTo>
                    <a:lnTo>
                      <a:pt x="79" y="6"/>
                    </a:lnTo>
                    <a:lnTo>
                      <a:pt x="43" y="24"/>
                    </a:lnTo>
                    <a:lnTo>
                      <a:pt x="31" y="12"/>
                    </a:lnTo>
                    <a:lnTo>
                      <a:pt x="18" y="12"/>
                    </a:lnTo>
                    <a:lnTo>
                      <a:pt x="12" y="18"/>
                    </a:lnTo>
                    <a:lnTo>
                      <a:pt x="0" y="42"/>
                    </a:lnTo>
                    <a:lnTo>
                      <a:pt x="18" y="90"/>
                    </a:lnTo>
                    <a:lnTo>
                      <a:pt x="25" y="90"/>
                    </a:lnTo>
                    <a:lnTo>
                      <a:pt x="37" y="90"/>
                    </a:lnTo>
                    <a:lnTo>
                      <a:pt x="49" y="78"/>
                    </a:lnTo>
                    <a:lnTo>
                      <a:pt x="67" y="78"/>
                    </a:lnTo>
                    <a:lnTo>
                      <a:pt x="73" y="66"/>
                    </a:lnTo>
                    <a:lnTo>
                      <a:pt x="61" y="36"/>
                    </a:lnTo>
                    <a:lnTo>
                      <a:pt x="85" y="30"/>
                    </a:lnTo>
                    <a:lnTo>
                      <a:pt x="97" y="24"/>
                    </a:lnTo>
                    <a:lnTo>
                      <a:pt x="91" y="24"/>
                    </a:lnTo>
                  </a:path>
                </a:pathLst>
              </a:custGeom>
              <a:grpFill/>
              <a:ln w="6350">
                <a:solidFill>
                  <a:schemeClr val="accent4"/>
                </a:solidFill>
                <a:round/>
                <a:headEnd/>
                <a:tailEnd/>
              </a:ln>
            </p:spPr>
            <p:txBody>
              <a:bodyPr lIns="91195" tIns="45599" rIns="91195" bIns="45599"/>
              <a:lstStyle/>
              <a:p>
                <a:pPr eaLnBrk="0" fontAlgn="auto" hangingPunct="0">
                  <a:spcBef>
                    <a:spcPts val="0"/>
                  </a:spcBef>
                  <a:spcAft>
                    <a:spcPts val="0"/>
                  </a:spcAft>
                  <a:defRPr/>
                </a:pPr>
                <a:endParaRPr lang="en-US" sz="2400" kern="0">
                  <a:solidFill>
                    <a:prstClr val="black"/>
                  </a:solidFill>
                  <a:latin typeface="Univers Next Pro" panose="020B0503030202020203" pitchFamily="34" charset="0"/>
                  <a:sym typeface="Gill Sans" charset="0"/>
                </a:endParaRPr>
              </a:p>
            </p:txBody>
          </p:sp>
          <p:sp>
            <p:nvSpPr>
              <p:cNvPr id="17" name="Freeform 288">
                <a:extLst>
                  <a:ext uri="{FF2B5EF4-FFF2-40B4-BE49-F238E27FC236}">
                    <a16:creationId xmlns:a16="http://schemas.microsoft.com/office/drawing/2014/main" id="{6EBFE432-D19C-7BF5-5348-8D8D462107E6}"/>
                  </a:ext>
                </a:extLst>
              </p:cNvPr>
              <p:cNvSpPr>
                <a:spLocks/>
              </p:cNvSpPr>
              <p:nvPr/>
            </p:nvSpPr>
            <p:spPr bwMode="auto">
              <a:xfrm>
                <a:off x="8596187" y="4277856"/>
                <a:ext cx="107950" cy="77787"/>
              </a:xfrm>
              <a:custGeom>
                <a:avLst/>
                <a:gdLst>
                  <a:gd name="T0" fmla="*/ 18 w 90"/>
                  <a:gd name="T1" fmla="*/ 48 h 60"/>
                  <a:gd name="T2" fmla="*/ 66 w 90"/>
                  <a:gd name="T3" fmla="*/ 60 h 60"/>
                  <a:gd name="T4" fmla="*/ 78 w 90"/>
                  <a:gd name="T5" fmla="*/ 30 h 60"/>
                  <a:gd name="T6" fmla="*/ 90 w 90"/>
                  <a:gd name="T7" fmla="*/ 24 h 60"/>
                  <a:gd name="T8" fmla="*/ 84 w 90"/>
                  <a:gd name="T9" fmla="*/ 0 h 60"/>
                  <a:gd name="T10" fmla="*/ 30 w 90"/>
                  <a:gd name="T11" fmla="*/ 18 h 60"/>
                  <a:gd name="T12" fmla="*/ 6 w 90"/>
                  <a:gd name="T13" fmla="*/ 6 h 60"/>
                  <a:gd name="T14" fmla="*/ 0 w 90"/>
                  <a:gd name="T15" fmla="*/ 24 h 60"/>
                  <a:gd name="T16" fmla="*/ 18 w 90"/>
                  <a:gd name="T17" fmla="*/ 48 h 6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90"/>
                  <a:gd name="T28" fmla="*/ 0 h 60"/>
                  <a:gd name="T29" fmla="*/ 90 w 90"/>
                  <a:gd name="T30" fmla="*/ 60 h 60"/>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90" h="60">
                    <a:moveTo>
                      <a:pt x="18" y="48"/>
                    </a:moveTo>
                    <a:lnTo>
                      <a:pt x="66" y="60"/>
                    </a:lnTo>
                    <a:lnTo>
                      <a:pt x="78" y="30"/>
                    </a:lnTo>
                    <a:lnTo>
                      <a:pt x="90" y="24"/>
                    </a:lnTo>
                    <a:lnTo>
                      <a:pt x="84" y="0"/>
                    </a:lnTo>
                    <a:lnTo>
                      <a:pt x="30" y="18"/>
                    </a:lnTo>
                    <a:lnTo>
                      <a:pt x="6" y="6"/>
                    </a:lnTo>
                    <a:lnTo>
                      <a:pt x="0" y="24"/>
                    </a:lnTo>
                    <a:lnTo>
                      <a:pt x="18" y="48"/>
                    </a:lnTo>
                    <a:close/>
                  </a:path>
                </a:pathLst>
              </a:custGeom>
              <a:grpFill/>
              <a:ln w="6350">
                <a:solidFill>
                  <a:schemeClr val="accent4"/>
                </a:solidFill>
                <a:round/>
                <a:headEnd/>
                <a:tailEnd/>
              </a:ln>
            </p:spPr>
            <p:txBody>
              <a:bodyPr lIns="91195" tIns="45599" rIns="91195" bIns="45599"/>
              <a:lstStyle/>
              <a:p>
                <a:pPr eaLnBrk="0" fontAlgn="auto" hangingPunct="0">
                  <a:spcBef>
                    <a:spcPts val="0"/>
                  </a:spcBef>
                  <a:spcAft>
                    <a:spcPts val="0"/>
                  </a:spcAft>
                  <a:defRPr/>
                </a:pPr>
                <a:endParaRPr lang="en-US" sz="2400" kern="0">
                  <a:solidFill>
                    <a:prstClr val="black"/>
                  </a:solidFill>
                  <a:latin typeface="Univers Next Pro" panose="020B0503030202020203" pitchFamily="34" charset="0"/>
                  <a:sym typeface="Gill Sans" charset="0"/>
                </a:endParaRPr>
              </a:p>
            </p:txBody>
          </p:sp>
          <p:sp>
            <p:nvSpPr>
              <p:cNvPr id="18" name="Freeform 289">
                <a:extLst>
                  <a:ext uri="{FF2B5EF4-FFF2-40B4-BE49-F238E27FC236}">
                    <a16:creationId xmlns:a16="http://schemas.microsoft.com/office/drawing/2014/main" id="{DDAFEEA2-D80F-929B-4E9B-351E326EE2CC}"/>
                  </a:ext>
                </a:extLst>
              </p:cNvPr>
              <p:cNvSpPr>
                <a:spLocks/>
              </p:cNvSpPr>
              <p:nvPr/>
            </p:nvSpPr>
            <p:spPr bwMode="auto">
              <a:xfrm>
                <a:off x="8612062" y="4308018"/>
                <a:ext cx="171450" cy="219075"/>
              </a:xfrm>
              <a:custGeom>
                <a:avLst/>
                <a:gdLst>
                  <a:gd name="T0" fmla="*/ 9 w 24"/>
                  <a:gd name="T1" fmla="*/ 6 h 28"/>
                  <a:gd name="T2" fmla="*/ 10 w 24"/>
                  <a:gd name="T3" fmla="*/ 6 h 28"/>
                  <a:gd name="T4" fmla="*/ 9 w 24"/>
                  <a:gd name="T5" fmla="*/ 13 h 28"/>
                  <a:gd name="T6" fmla="*/ 4 w 24"/>
                  <a:gd name="T7" fmla="*/ 17 h 28"/>
                  <a:gd name="T8" fmla="*/ 0 w 24"/>
                  <a:gd name="T9" fmla="*/ 18 h 28"/>
                  <a:gd name="T10" fmla="*/ 1 w 24"/>
                  <a:gd name="T11" fmla="*/ 21 h 28"/>
                  <a:gd name="T12" fmla="*/ 4 w 24"/>
                  <a:gd name="T13" fmla="*/ 28 h 28"/>
                  <a:gd name="T14" fmla="*/ 11 w 24"/>
                  <a:gd name="T15" fmla="*/ 23 h 28"/>
                  <a:gd name="T16" fmla="*/ 17 w 24"/>
                  <a:gd name="T17" fmla="*/ 15 h 28"/>
                  <a:gd name="T18" fmla="*/ 20 w 24"/>
                  <a:gd name="T19" fmla="*/ 11 h 28"/>
                  <a:gd name="T20" fmla="*/ 24 w 24"/>
                  <a:gd name="T21" fmla="*/ 7 h 28"/>
                  <a:gd name="T22" fmla="*/ 16 w 24"/>
                  <a:gd name="T23" fmla="*/ 1 h 28"/>
                  <a:gd name="T24" fmla="*/ 13 w 24"/>
                  <a:gd name="T25" fmla="*/ 0 h 28"/>
                  <a:gd name="T26" fmla="*/ 13 w 24"/>
                  <a:gd name="T27" fmla="*/ 0 h 28"/>
                  <a:gd name="T28" fmla="*/ 11 w 24"/>
                  <a:gd name="T29" fmla="*/ 1 h 28"/>
                  <a:gd name="T30" fmla="*/ 9 w 24"/>
                  <a:gd name="T31" fmla="*/ 6 h 28"/>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24"/>
                  <a:gd name="T49" fmla="*/ 0 h 28"/>
                  <a:gd name="T50" fmla="*/ 24 w 24"/>
                  <a:gd name="T51" fmla="*/ 28 h 28"/>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24" h="28">
                    <a:moveTo>
                      <a:pt x="9" y="6"/>
                    </a:moveTo>
                    <a:cubicBezTo>
                      <a:pt x="10" y="6"/>
                      <a:pt x="10" y="6"/>
                      <a:pt x="10" y="6"/>
                    </a:cubicBezTo>
                    <a:cubicBezTo>
                      <a:pt x="9" y="13"/>
                      <a:pt x="9" y="13"/>
                      <a:pt x="9" y="13"/>
                    </a:cubicBezTo>
                    <a:cubicBezTo>
                      <a:pt x="4" y="17"/>
                      <a:pt x="4" y="17"/>
                      <a:pt x="4" y="17"/>
                    </a:cubicBezTo>
                    <a:cubicBezTo>
                      <a:pt x="4" y="17"/>
                      <a:pt x="3" y="18"/>
                      <a:pt x="0" y="18"/>
                    </a:cubicBezTo>
                    <a:cubicBezTo>
                      <a:pt x="1" y="21"/>
                      <a:pt x="1" y="21"/>
                      <a:pt x="1" y="21"/>
                    </a:cubicBezTo>
                    <a:cubicBezTo>
                      <a:pt x="4" y="28"/>
                      <a:pt x="4" y="28"/>
                      <a:pt x="4" y="28"/>
                    </a:cubicBezTo>
                    <a:cubicBezTo>
                      <a:pt x="11" y="23"/>
                      <a:pt x="11" y="23"/>
                      <a:pt x="11" y="23"/>
                    </a:cubicBezTo>
                    <a:cubicBezTo>
                      <a:pt x="17" y="15"/>
                      <a:pt x="17" y="15"/>
                      <a:pt x="17" y="15"/>
                    </a:cubicBezTo>
                    <a:cubicBezTo>
                      <a:pt x="20" y="11"/>
                      <a:pt x="20" y="11"/>
                      <a:pt x="20" y="11"/>
                    </a:cubicBezTo>
                    <a:cubicBezTo>
                      <a:pt x="24" y="7"/>
                      <a:pt x="24" y="7"/>
                      <a:pt x="24" y="7"/>
                    </a:cubicBezTo>
                    <a:cubicBezTo>
                      <a:pt x="16" y="1"/>
                      <a:pt x="16" y="1"/>
                      <a:pt x="16" y="1"/>
                    </a:cubicBezTo>
                    <a:cubicBezTo>
                      <a:pt x="13" y="0"/>
                      <a:pt x="13" y="0"/>
                      <a:pt x="13" y="0"/>
                    </a:cubicBezTo>
                    <a:cubicBezTo>
                      <a:pt x="13" y="0"/>
                      <a:pt x="13" y="0"/>
                      <a:pt x="13" y="0"/>
                    </a:cubicBezTo>
                    <a:cubicBezTo>
                      <a:pt x="11" y="1"/>
                      <a:pt x="11" y="1"/>
                      <a:pt x="11" y="1"/>
                    </a:cubicBezTo>
                    <a:lnTo>
                      <a:pt x="9" y="6"/>
                    </a:lnTo>
                    <a:close/>
                  </a:path>
                </a:pathLst>
              </a:custGeom>
              <a:grpFill/>
              <a:ln w="6350">
                <a:solidFill>
                  <a:schemeClr val="accent4"/>
                </a:solidFill>
                <a:round/>
                <a:headEnd/>
                <a:tailEnd/>
              </a:ln>
            </p:spPr>
            <p:txBody>
              <a:bodyPr lIns="91195" tIns="45599" rIns="91195" bIns="45599"/>
              <a:lstStyle/>
              <a:p>
                <a:pPr eaLnBrk="0" fontAlgn="auto" hangingPunct="0">
                  <a:spcBef>
                    <a:spcPts val="0"/>
                  </a:spcBef>
                  <a:spcAft>
                    <a:spcPts val="0"/>
                  </a:spcAft>
                  <a:defRPr/>
                </a:pPr>
                <a:endParaRPr lang="en-US" sz="2400" kern="0">
                  <a:solidFill>
                    <a:prstClr val="black"/>
                  </a:solidFill>
                  <a:latin typeface="Univers Next Pro" panose="020B0503030202020203" pitchFamily="34" charset="0"/>
                  <a:sym typeface="Gill Sans" charset="0"/>
                </a:endParaRPr>
              </a:p>
            </p:txBody>
          </p:sp>
          <p:sp>
            <p:nvSpPr>
              <p:cNvPr id="19" name="Freeform 290">
                <a:extLst>
                  <a:ext uri="{FF2B5EF4-FFF2-40B4-BE49-F238E27FC236}">
                    <a16:creationId xmlns:a16="http://schemas.microsoft.com/office/drawing/2014/main" id="{58B329ED-F864-3D2D-E50F-3636F7034D9B}"/>
                  </a:ext>
                </a:extLst>
              </p:cNvPr>
              <p:cNvSpPr>
                <a:spLocks/>
              </p:cNvSpPr>
              <p:nvPr/>
            </p:nvSpPr>
            <p:spPr bwMode="auto">
              <a:xfrm>
                <a:off x="8400924" y="4450893"/>
                <a:ext cx="239713" cy="165100"/>
              </a:xfrm>
              <a:custGeom>
                <a:avLst/>
                <a:gdLst>
                  <a:gd name="T0" fmla="*/ 30 w 34"/>
                  <a:gd name="T1" fmla="*/ 0 h 21"/>
                  <a:gd name="T2" fmla="*/ 18 w 34"/>
                  <a:gd name="T3" fmla="*/ 4 h 21"/>
                  <a:gd name="T4" fmla="*/ 14 w 34"/>
                  <a:gd name="T5" fmla="*/ 7 h 21"/>
                  <a:gd name="T6" fmla="*/ 3 w 34"/>
                  <a:gd name="T7" fmla="*/ 7 h 21"/>
                  <a:gd name="T8" fmla="*/ 0 w 34"/>
                  <a:gd name="T9" fmla="*/ 8 h 21"/>
                  <a:gd name="T10" fmla="*/ 1 w 34"/>
                  <a:gd name="T11" fmla="*/ 12 h 21"/>
                  <a:gd name="T12" fmla="*/ 5 w 34"/>
                  <a:gd name="T13" fmla="*/ 21 h 21"/>
                  <a:gd name="T14" fmla="*/ 12 w 34"/>
                  <a:gd name="T15" fmla="*/ 19 h 21"/>
                  <a:gd name="T16" fmla="*/ 15 w 34"/>
                  <a:gd name="T17" fmla="*/ 19 h 21"/>
                  <a:gd name="T18" fmla="*/ 19 w 34"/>
                  <a:gd name="T19" fmla="*/ 15 h 21"/>
                  <a:gd name="T20" fmla="*/ 25 w 34"/>
                  <a:gd name="T21" fmla="*/ 13 h 21"/>
                  <a:gd name="T22" fmla="*/ 34 w 34"/>
                  <a:gd name="T23" fmla="*/ 10 h 21"/>
                  <a:gd name="T24" fmla="*/ 31 w 34"/>
                  <a:gd name="T25" fmla="*/ 3 h 21"/>
                  <a:gd name="T26" fmla="*/ 30 w 34"/>
                  <a:gd name="T27" fmla="*/ 0 h 21"/>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34"/>
                  <a:gd name="T43" fmla="*/ 0 h 21"/>
                  <a:gd name="T44" fmla="*/ 34 w 34"/>
                  <a:gd name="T45" fmla="*/ 21 h 21"/>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34" h="21">
                    <a:moveTo>
                      <a:pt x="30" y="0"/>
                    </a:moveTo>
                    <a:cubicBezTo>
                      <a:pt x="25" y="2"/>
                      <a:pt x="18" y="3"/>
                      <a:pt x="18" y="4"/>
                    </a:cubicBezTo>
                    <a:cubicBezTo>
                      <a:pt x="16" y="5"/>
                      <a:pt x="14" y="7"/>
                      <a:pt x="14" y="7"/>
                    </a:cubicBezTo>
                    <a:cubicBezTo>
                      <a:pt x="3" y="7"/>
                      <a:pt x="3" y="7"/>
                      <a:pt x="3" y="7"/>
                    </a:cubicBezTo>
                    <a:cubicBezTo>
                      <a:pt x="0" y="8"/>
                      <a:pt x="0" y="8"/>
                      <a:pt x="0" y="8"/>
                    </a:cubicBezTo>
                    <a:cubicBezTo>
                      <a:pt x="1" y="12"/>
                      <a:pt x="1" y="12"/>
                      <a:pt x="1" y="12"/>
                    </a:cubicBezTo>
                    <a:cubicBezTo>
                      <a:pt x="5" y="21"/>
                      <a:pt x="5" y="21"/>
                      <a:pt x="5" y="21"/>
                    </a:cubicBezTo>
                    <a:cubicBezTo>
                      <a:pt x="12" y="19"/>
                      <a:pt x="12" y="19"/>
                      <a:pt x="12" y="19"/>
                    </a:cubicBezTo>
                    <a:cubicBezTo>
                      <a:pt x="15" y="19"/>
                      <a:pt x="15" y="19"/>
                      <a:pt x="15" y="19"/>
                    </a:cubicBezTo>
                    <a:cubicBezTo>
                      <a:pt x="19" y="15"/>
                      <a:pt x="19" y="15"/>
                      <a:pt x="19" y="15"/>
                    </a:cubicBezTo>
                    <a:cubicBezTo>
                      <a:pt x="25" y="13"/>
                      <a:pt x="25" y="13"/>
                      <a:pt x="25" y="13"/>
                    </a:cubicBezTo>
                    <a:cubicBezTo>
                      <a:pt x="34" y="10"/>
                      <a:pt x="34" y="10"/>
                      <a:pt x="34" y="10"/>
                    </a:cubicBezTo>
                    <a:cubicBezTo>
                      <a:pt x="31" y="3"/>
                      <a:pt x="31" y="3"/>
                      <a:pt x="31" y="3"/>
                    </a:cubicBezTo>
                    <a:lnTo>
                      <a:pt x="30" y="0"/>
                    </a:lnTo>
                    <a:close/>
                  </a:path>
                </a:pathLst>
              </a:custGeom>
              <a:grpFill/>
              <a:ln w="6350">
                <a:solidFill>
                  <a:schemeClr val="accent4"/>
                </a:solidFill>
                <a:round/>
                <a:headEnd/>
                <a:tailEnd/>
              </a:ln>
            </p:spPr>
            <p:txBody>
              <a:bodyPr lIns="91195" tIns="45599" rIns="91195" bIns="45599"/>
              <a:lstStyle/>
              <a:p>
                <a:pPr eaLnBrk="0" fontAlgn="auto" hangingPunct="0">
                  <a:spcBef>
                    <a:spcPts val="0"/>
                  </a:spcBef>
                  <a:spcAft>
                    <a:spcPts val="0"/>
                  </a:spcAft>
                  <a:defRPr/>
                </a:pPr>
                <a:endParaRPr lang="en-US" sz="2400" kern="0">
                  <a:solidFill>
                    <a:prstClr val="black"/>
                  </a:solidFill>
                  <a:latin typeface="Univers Next Pro" panose="020B0503030202020203" pitchFamily="34" charset="0"/>
                  <a:sym typeface="Gill Sans" charset="0"/>
                </a:endParaRPr>
              </a:p>
            </p:txBody>
          </p:sp>
          <p:sp>
            <p:nvSpPr>
              <p:cNvPr id="20" name="Freeform 291">
                <a:extLst>
                  <a:ext uri="{FF2B5EF4-FFF2-40B4-BE49-F238E27FC236}">
                    <a16:creationId xmlns:a16="http://schemas.microsoft.com/office/drawing/2014/main" id="{23811B5B-BA67-1A59-9D2A-365A222EAFCB}"/>
                  </a:ext>
                </a:extLst>
              </p:cNvPr>
              <p:cNvSpPr>
                <a:spLocks/>
              </p:cNvSpPr>
              <p:nvPr/>
            </p:nvSpPr>
            <p:spPr bwMode="auto">
              <a:xfrm>
                <a:off x="8231062" y="4087356"/>
                <a:ext cx="446087" cy="425450"/>
              </a:xfrm>
              <a:custGeom>
                <a:avLst/>
                <a:gdLst>
                  <a:gd name="T0" fmla="*/ 63 w 63"/>
                  <a:gd name="T1" fmla="*/ 34 h 54"/>
                  <a:gd name="T2" fmla="*/ 55 w 63"/>
                  <a:gd name="T3" fmla="*/ 32 h 54"/>
                  <a:gd name="T4" fmla="*/ 52 w 63"/>
                  <a:gd name="T5" fmla="*/ 28 h 54"/>
                  <a:gd name="T6" fmla="*/ 53 w 63"/>
                  <a:gd name="T7" fmla="*/ 25 h 54"/>
                  <a:gd name="T8" fmla="*/ 52 w 63"/>
                  <a:gd name="T9" fmla="*/ 25 h 54"/>
                  <a:gd name="T10" fmla="*/ 48 w 63"/>
                  <a:gd name="T11" fmla="*/ 23 h 54"/>
                  <a:gd name="T12" fmla="*/ 46 w 63"/>
                  <a:gd name="T13" fmla="*/ 17 h 54"/>
                  <a:gd name="T14" fmla="*/ 42 w 63"/>
                  <a:gd name="T15" fmla="*/ 13 h 54"/>
                  <a:gd name="T16" fmla="*/ 42 w 63"/>
                  <a:gd name="T17" fmla="*/ 12 h 54"/>
                  <a:gd name="T18" fmla="*/ 39 w 63"/>
                  <a:gd name="T19" fmla="*/ 12 h 54"/>
                  <a:gd name="T20" fmla="*/ 36 w 63"/>
                  <a:gd name="T21" fmla="*/ 10 h 54"/>
                  <a:gd name="T22" fmla="*/ 28 w 63"/>
                  <a:gd name="T23" fmla="*/ 9 h 54"/>
                  <a:gd name="T24" fmla="*/ 25 w 63"/>
                  <a:gd name="T25" fmla="*/ 6 h 54"/>
                  <a:gd name="T26" fmla="*/ 15 w 63"/>
                  <a:gd name="T27" fmla="*/ 1 h 54"/>
                  <a:gd name="T28" fmla="*/ 11 w 63"/>
                  <a:gd name="T29" fmla="*/ 0 h 54"/>
                  <a:gd name="T30" fmla="*/ 12 w 63"/>
                  <a:gd name="T31" fmla="*/ 0 h 54"/>
                  <a:gd name="T32" fmla="*/ 10 w 63"/>
                  <a:gd name="T33" fmla="*/ 1 h 54"/>
                  <a:gd name="T34" fmla="*/ 6 w 63"/>
                  <a:gd name="T35" fmla="*/ 2 h 54"/>
                  <a:gd name="T36" fmla="*/ 8 w 63"/>
                  <a:gd name="T37" fmla="*/ 7 h 54"/>
                  <a:gd name="T38" fmla="*/ 7 w 63"/>
                  <a:gd name="T39" fmla="*/ 9 h 54"/>
                  <a:gd name="T40" fmla="*/ 4 w 63"/>
                  <a:gd name="T41" fmla="*/ 9 h 54"/>
                  <a:gd name="T42" fmla="*/ 2 w 63"/>
                  <a:gd name="T43" fmla="*/ 11 h 54"/>
                  <a:gd name="T44" fmla="*/ 0 w 63"/>
                  <a:gd name="T45" fmla="*/ 11 h 54"/>
                  <a:gd name="T46" fmla="*/ 2 w 63"/>
                  <a:gd name="T47" fmla="*/ 15 h 54"/>
                  <a:gd name="T48" fmla="*/ 9 w 63"/>
                  <a:gd name="T49" fmla="*/ 29 h 54"/>
                  <a:gd name="T50" fmla="*/ 13 w 63"/>
                  <a:gd name="T51" fmla="*/ 33 h 54"/>
                  <a:gd name="T52" fmla="*/ 15 w 63"/>
                  <a:gd name="T53" fmla="*/ 39 h 54"/>
                  <a:gd name="T54" fmla="*/ 17 w 63"/>
                  <a:gd name="T55" fmla="*/ 46 h 54"/>
                  <a:gd name="T56" fmla="*/ 24 w 63"/>
                  <a:gd name="T57" fmla="*/ 53 h 54"/>
                  <a:gd name="T58" fmla="*/ 24 w 63"/>
                  <a:gd name="T59" fmla="*/ 54 h 54"/>
                  <a:gd name="T60" fmla="*/ 27 w 63"/>
                  <a:gd name="T61" fmla="*/ 53 h 54"/>
                  <a:gd name="T62" fmla="*/ 38 w 63"/>
                  <a:gd name="T63" fmla="*/ 53 h 54"/>
                  <a:gd name="T64" fmla="*/ 42 w 63"/>
                  <a:gd name="T65" fmla="*/ 50 h 54"/>
                  <a:gd name="T66" fmla="*/ 54 w 63"/>
                  <a:gd name="T67" fmla="*/ 46 h 54"/>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63"/>
                  <a:gd name="T103" fmla="*/ 0 h 54"/>
                  <a:gd name="T104" fmla="*/ 63 w 63"/>
                  <a:gd name="T105" fmla="*/ 54 h 54"/>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63" h="54">
                    <a:moveTo>
                      <a:pt x="63" y="34"/>
                    </a:moveTo>
                    <a:cubicBezTo>
                      <a:pt x="55" y="32"/>
                      <a:pt x="55" y="32"/>
                      <a:pt x="55" y="32"/>
                    </a:cubicBezTo>
                    <a:cubicBezTo>
                      <a:pt x="52" y="28"/>
                      <a:pt x="52" y="28"/>
                      <a:pt x="52" y="28"/>
                    </a:cubicBezTo>
                    <a:cubicBezTo>
                      <a:pt x="53" y="25"/>
                      <a:pt x="53" y="25"/>
                      <a:pt x="53" y="25"/>
                    </a:cubicBezTo>
                    <a:cubicBezTo>
                      <a:pt x="52" y="25"/>
                      <a:pt x="52" y="25"/>
                      <a:pt x="52" y="25"/>
                    </a:cubicBezTo>
                    <a:cubicBezTo>
                      <a:pt x="48" y="23"/>
                      <a:pt x="48" y="23"/>
                      <a:pt x="48" y="23"/>
                    </a:cubicBezTo>
                    <a:cubicBezTo>
                      <a:pt x="46" y="17"/>
                      <a:pt x="46" y="17"/>
                      <a:pt x="46" y="17"/>
                    </a:cubicBezTo>
                    <a:cubicBezTo>
                      <a:pt x="42" y="13"/>
                      <a:pt x="42" y="13"/>
                      <a:pt x="42" y="13"/>
                    </a:cubicBezTo>
                    <a:cubicBezTo>
                      <a:pt x="42" y="12"/>
                      <a:pt x="42" y="12"/>
                      <a:pt x="42" y="12"/>
                    </a:cubicBezTo>
                    <a:cubicBezTo>
                      <a:pt x="39" y="12"/>
                      <a:pt x="39" y="12"/>
                      <a:pt x="39" y="12"/>
                    </a:cubicBezTo>
                    <a:cubicBezTo>
                      <a:pt x="36" y="10"/>
                      <a:pt x="36" y="10"/>
                      <a:pt x="36" y="10"/>
                    </a:cubicBezTo>
                    <a:cubicBezTo>
                      <a:pt x="28" y="9"/>
                      <a:pt x="28" y="9"/>
                      <a:pt x="28" y="9"/>
                    </a:cubicBezTo>
                    <a:cubicBezTo>
                      <a:pt x="25" y="6"/>
                      <a:pt x="25" y="6"/>
                      <a:pt x="25" y="6"/>
                    </a:cubicBezTo>
                    <a:cubicBezTo>
                      <a:pt x="15" y="1"/>
                      <a:pt x="15" y="1"/>
                      <a:pt x="15" y="1"/>
                    </a:cubicBezTo>
                    <a:cubicBezTo>
                      <a:pt x="11" y="0"/>
                      <a:pt x="11" y="0"/>
                      <a:pt x="11" y="0"/>
                    </a:cubicBezTo>
                    <a:cubicBezTo>
                      <a:pt x="12" y="0"/>
                      <a:pt x="12" y="0"/>
                      <a:pt x="12" y="0"/>
                    </a:cubicBezTo>
                    <a:cubicBezTo>
                      <a:pt x="10" y="1"/>
                      <a:pt x="10" y="1"/>
                      <a:pt x="10" y="1"/>
                    </a:cubicBezTo>
                    <a:cubicBezTo>
                      <a:pt x="6" y="2"/>
                      <a:pt x="6" y="2"/>
                      <a:pt x="6" y="2"/>
                    </a:cubicBezTo>
                    <a:cubicBezTo>
                      <a:pt x="8" y="7"/>
                      <a:pt x="8" y="7"/>
                      <a:pt x="8" y="7"/>
                    </a:cubicBezTo>
                    <a:cubicBezTo>
                      <a:pt x="7" y="9"/>
                      <a:pt x="7" y="9"/>
                      <a:pt x="7" y="9"/>
                    </a:cubicBezTo>
                    <a:cubicBezTo>
                      <a:pt x="4" y="9"/>
                      <a:pt x="4" y="9"/>
                      <a:pt x="4" y="9"/>
                    </a:cubicBezTo>
                    <a:cubicBezTo>
                      <a:pt x="2" y="11"/>
                      <a:pt x="2" y="11"/>
                      <a:pt x="2" y="11"/>
                    </a:cubicBezTo>
                    <a:cubicBezTo>
                      <a:pt x="0" y="11"/>
                      <a:pt x="0" y="11"/>
                      <a:pt x="0" y="11"/>
                    </a:cubicBezTo>
                    <a:cubicBezTo>
                      <a:pt x="2" y="15"/>
                      <a:pt x="2" y="15"/>
                      <a:pt x="2" y="15"/>
                    </a:cubicBezTo>
                    <a:cubicBezTo>
                      <a:pt x="9" y="29"/>
                      <a:pt x="9" y="29"/>
                      <a:pt x="9" y="29"/>
                    </a:cubicBezTo>
                    <a:cubicBezTo>
                      <a:pt x="13" y="33"/>
                      <a:pt x="13" y="33"/>
                      <a:pt x="13" y="33"/>
                    </a:cubicBezTo>
                    <a:cubicBezTo>
                      <a:pt x="15" y="39"/>
                      <a:pt x="15" y="39"/>
                      <a:pt x="15" y="39"/>
                    </a:cubicBezTo>
                    <a:cubicBezTo>
                      <a:pt x="17" y="46"/>
                      <a:pt x="17" y="46"/>
                      <a:pt x="17" y="46"/>
                    </a:cubicBezTo>
                    <a:cubicBezTo>
                      <a:pt x="24" y="53"/>
                      <a:pt x="24" y="53"/>
                      <a:pt x="24" y="53"/>
                    </a:cubicBezTo>
                    <a:cubicBezTo>
                      <a:pt x="24" y="54"/>
                      <a:pt x="24" y="54"/>
                      <a:pt x="24" y="54"/>
                    </a:cubicBezTo>
                    <a:cubicBezTo>
                      <a:pt x="27" y="53"/>
                      <a:pt x="27" y="53"/>
                      <a:pt x="27" y="53"/>
                    </a:cubicBezTo>
                    <a:cubicBezTo>
                      <a:pt x="38" y="53"/>
                      <a:pt x="38" y="53"/>
                      <a:pt x="38" y="53"/>
                    </a:cubicBezTo>
                    <a:cubicBezTo>
                      <a:pt x="38" y="53"/>
                      <a:pt x="40" y="51"/>
                      <a:pt x="42" y="50"/>
                    </a:cubicBezTo>
                    <a:cubicBezTo>
                      <a:pt x="42" y="49"/>
                      <a:pt x="49" y="48"/>
                      <a:pt x="54" y="46"/>
                    </a:cubicBezTo>
                  </a:path>
                </a:pathLst>
              </a:custGeom>
              <a:grpFill/>
              <a:ln w="6350">
                <a:solidFill>
                  <a:schemeClr val="accent4"/>
                </a:solidFill>
                <a:round/>
                <a:headEnd/>
                <a:tailEnd/>
              </a:ln>
            </p:spPr>
            <p:txBody>
              <a:bodyPr lIns="91195" tIns="45599" rIns="91195" bIns="45599"/>
              <a:lstStyle/>
              <a:p>
                <a:pPr eaLnBrk="0" fontAlgn="auto" hangingPunct="0">
                  <a:spcBef>
                    <a:spcPts val="0"/>
                  </a:spcBef>
                  <a:spcAft>
                    <a:spcPts val="0"/>
                  </a:spcAft>
                  <a:defRPr/>
                </a:pPr>
                <a:endParaRPr lang="en-US" sz="2400" kern="0">
                  <a:solidFill>
                    <a:prstClr val="black"/>
                  </a:solidFill>
                  <a:latin typeface="Univers Next Pro" panose="020B0503030202020203" pitchFamily="34" charset="0"/>
                  <a:sym typeface="Gill Sans" charset="0"/>
                </a:endParaRPr>
              </a:p>
            </p:txBody>
          </p:sp>
          <p:sp>
            <p:nvSpPr>
              <p:cNvPr id="21" name="Freeform 292">
                <a:extLst>
                  <a:ext uri="{FF2B5EF4-FFF2-40B4-BE49-F238E27FC236}">
                    <a16:creationId xmlns:a16="http://schemas.microsoft.com/office/drawing/2014/main" id="{6EF3A718-7C35-5A95-0F4F-85E42AA7FC2C}"/>
                  </a:ext>
                </a:extLst>
              </p:cNvPr>
              <p:cNvSpPr>
                <a:spLocks/>
              </p:cNvSpPr>
              <p:nvPr/>
            </p:nvSpPr>
            <p:spPr bwMode="auto">
              <a:xfrm>
                <a:off x="8612062" y="4355643"/>
                <a:ext cx="71437" cy="95250"/>
              </a:xfrm>
              <a:custGeom>
                <a:avLst/>
                <a:gdLst>
                  <a:gd name="T0" fmla="*/ 0 w 10"/>
                  <a:gd name="T1" fmla="*/ 12 h 12"/>
                  <a:gd name="T2" fmla="*/ 4 w 10"/>
                  <a:gd name="T3" fmla="*/ 11 h 12"/>
                  <a:gd name="T4" fmla="*/ 9 w 10"/>
                  <a:gd name="T5" fmla="*/ 7 h 12"/>
                  <a:gd name="T6" fmla="*/ 10 w 10"/>
                  <a:gd name="T7" fmla="*/ 0 h 12"/>
                  <a:gd name="T8" fmla="*/ 9 w 10"/>
                  <a:gd name="T9" fmla="*/ 0 h 12"/>
                  <a:gd name="T10" fmla="*/ 0 60000 65536"/>
                  <a:gd name="T11" fmla="*/ 0 60000 65536"/>
                  <a:gd name="T12" fmla="*/ 0 60000 65536"/>
                  <a:gd name="T13" fmla="*/ 0 60000 65536"/>
                  <a:gd name="T14" fmla="*/ 0 60000 65536"/>
                  <a:gd name="T15" fmla="*/ 0 w 10"/>
                  <a:gd name="T16" fmla="*/ 0 h 12"/>
                  <a:gd name="T17" fmla="*/ 10 w 10"/>
                  <a:gd name="T18" fmla="*/ 12 h 12"/>
                </a:gdLst>
                <a:ahLst/>
                <a:cxnLst>
                  <a:cxn ang="T10">
                    <a:pos x="T0" y="T1"/>
                  </a:cxn>
                  <a:cxn ang="T11">
                    <a:pos x="T2" y="T3"/>
                  </a:cxn>
                  <a:cxn ang="T12">
                    <a:pos x="T4" y="T5"/>
                  </a:cxn>
                  <a:cxn ang="T13">
                    <a:pos x="T6" y="T7"/>
                  </a:cxn>
                  <a:cxn ang="T14">
                    <a:pos x="T8" y="T9"/>
                  </a:cxn>
                </a:cxnLst>
                <a:rect l="T15" t="T16" r="T17" b="T18"/>
                <a:pathLst>
                  <a:path w="10" h="12">
                    <a:moveTo>
                      <a:pt x="0" y="12"/>
                    </a:moveTo>
                    <a:cubicBezTo>
                      <a:pt x="3" y="12"/>
                      <a:pt x="4" y="11"/>
                      <a:pt x="4" y="11"/>
                    </a:cubicBezTo>
                    <a:cubicBezTo>
                      <a:pt x="9" y="7"/>
                      <a:pt x="9" y="7"/>
                      <a:pt x="9" y="7"/>
                    </a:cubicBezTo>
                    <a:cubicBezTo>
                      <a:pt x="10" y="0"/>
                      <a:pt x="10" y="0"/>
                      <a:pt x="10" y="0"/>
                    </a:cubicBezTo>
                    <a:cubicBezTo>
                      <a:pt x="9" y="0"/>
                      <a:pt x="9" y="0"/>
                      <a:pt x="9" y="0"/>
                    </a:cubicBezTo>
                  </a:path>
                </a:pathLst>
              </a:custGeom>
              <a:grpFill/>
              <a:ln w="6350">
                <a:solidFill>
                  <a:schemeClr val="accent4"/>
                </a:solidFill>
                <a:round/>
                <a:headEnd/>
                <a:tailEnd/>
              </a:ln>
            </p:spPr>
            <p:txBody>
              <a:bodyPr lIns="91195" tIns="45599" rIns="91195" bIns="45599"/>
              <a:lstStyle/>
              <a:p>
                <a:pPr eaLnBrk="0" fontAlgn="auto" hangingPunct="0">
                  <a:spcBef>
                    <a:spcPts val="0"/>
                  </a:spcBef>
                  <a:spcAft>
                    <a:spcPts val="0"/>
                  </a:spcAft>
                  <a:defRPr/>
                </a:pPr>
                <a:endParaRPr lang="en-US" sz="2400" kern="0">
                  <a:solidFill>
                    <a:prstClr val="black"/>
                  </a:solidFill>
                  <a:latin typeface="Univers Next Pro" panose="020B0503030202020203" pitchFamily="34" charset="0"/>
                  <a:sym typeface="Gill Sans" charset="0"/>
                </a:endParaRPr>
              </a:p>
            </p:txBody>
          </p:sp>
          <p:sp>
            <p:nvSpPr>
              <p:cNvPr id="22" name="Freeform 293">
                <a:extLst>
                  <a:ext uri="{FF2B5EF4-FFF2-40B4-BE49-F238E27FC236}">
                    <a16:creationId xmlns:a16="http://schemas.microsoft.com/office/drawing/2014/main" id="{BFAA36AA-4CBB-FBEB-F737-473371576F7E}"/>
                  </a:ext>
                </a:extLst>
              </p:cNvPr>
              <p:cNvSpPr>
                <a:spLocks/>
              </p:cNvSpPr>
              <p:nvPr/>
            </p:nvSpPr>
            <p:spPr bwMode="auto">
              <a:xfrm>
                <a:off x="8307262" y="3930193"/>
                <a:ext cx="225425" cy="254000"/>
              </a:xfrm>
              <a:custGeom>
                <a:avLst/>
                <a:gdLst>
                  <a:gd name="T0" fmla="*/ 168 w 192"/>
                  <a:gd name="T1" fmla="*/ 120 h 192"/>
                  <a:gd name="T2" fmla="*/ 132 w 192"/>
                  <a:gd name="T3" fmla="*/ 90 h 192"/>
                  <a:gd name="T4" fmla="*/ 132 w 192"/>
                  <a:gd name="T5" fmla="*/ 66 h 192"/>
                  <a:gd name="T6" fmla="*/ 138 w 192"/>
                  <a:gd name="T7" fmla="*/ 42 h 192"/>
                  <a:gd name="T8" fmla="*/ 114 w 192"/>
                  <a:gd name="T9" fmla="*/ 6 h 192"/>
                  <a:gd name="T10" fmla="*/ 102 w 192"/>
                  <a:gd name="T11" fmla="*/ 0 h 192"/>
                  <a:gd name="T12" fmla="*/ 72 w 192"/>
                  <a:gd name="T13" fmla="*/ 6 h 192"/>
                  <a:gd name="T14" fmla="*/ 66 w 192"/>
                  <a:gd name="T15" fmla="*/ 6 h 192"/>
                  <a:gd name="T16" fmla="*/ 66 w 192"/>
                  <a:gd name="T17" fmla="*/ 12 h 192"/>
                  <a:gd name="T18" fmla="*/ 54 w 192"/>
                  <a:gd name="T19" fmla="*/ 30 h 192"/>
                  <a:gd name="T20" fmla="*/ 42 w 192"/>
                  <a:gd name="T21" fmla="*/ 72 h 192"/>
                  <a:gd name="T22" fmla="*/ 0 w 192"/>
                  <a:gd name="T23" fmla="*/ 96 h 192"/>
                  <a:gd name="T24" fmla="*/ 0 w 192"/>
                  <a:gd name="T25" fmla="*/ 120 h 192"/>
                  <a:gd name="T26" fmla="*/ 24 w 192"/>
                  <a:gd name="T27" fmla="*/ 126 h 192"/>
                  <a:gd name="T28" fmla="*/ 84 w 192"/>
                  <a:gd name="T29" fmla="*/ 156 h 192"/>
                  <a:gd name="T30" fmla="*/ 102 w 192"/>
                  <a:gd name="T31" fmla="*/ 174 h 192"/>
                  <a:gd name="T32" fmla="*/ 150 w 192"/>
                  <a:gd name="T33" fmla="*/ 180 h 192"/>
                  <a:gd name="T34" fmla="*/ 168 w 192"/>
                  <a:gd name="T35" fmla="*/ 192 h 192"/>
                  <a:gd name="T36" fmla="*/ 186 w 192"/>
                  <a:gd name="T37" fmla="*/ 192 h 192"/>
                  <a:gd name="T38" fmla="*/ 180 w 192"/>
                  <a:gd name="T39" fmla="*/ 180 h 192"/>
                  <a:gd name="T40" fmla="*/ 192 w 192"/>
                  <a:gd name="T41" fmla="*/ 174 h 192"/>
                  <a:gd name="T42" fmla="*/ 180 w 192"/>
                  <a:gd name="T43" fmla="*/ 150 h 192"/>
                  <a:gd name="T44" fmla="*/ 168 w 192"/>
                  <a:gd name="T45" fmla="*/ 120 h 192"/>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192"/>
                  <a:gd name="T70" fmla="*/ 0 h 192"/>
                  <a:gd name="T71" fmla="*/ 192 w 192"/>
                  <a:gd name="T72" fmla="*/ 192 h 192"/>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192" h="192">
                    <a:moveTo>
                      <a:pt x="168" y="120"/>
                    </a:moveTo>
                    <a:lnTo>
                      <a:pt x="132" y="90"/>
                    </a:lnTo>
                    <a:lnTo>
                      <a:pt x="132" y="66"/>
                    </a:lnTo>
                    <a:lnTo>
                      <a:pt x="138" y="42"/>
                    </a:lnTo>
                    <a:lnTo>
                      <a:pt x="114" y="6"/>
                    </a:lnTo>
                    <a:lnTo>
                      <a:pt x="102" y="0"/>
                    </a:lnTo>
                    <a:lnTo>
                      <a:pt x="72" y="6"/>
                    </a:lnTo>
                    <a:lnTo>
                      <a:pt x="66" y="6"/>
                    </a:lnTo>
                    <a:lnTo>
                      <a:pt x="66" y="12"/>
                    </a:lnTo>
                    <a:lnTo>
                      <a:pt x="54" y="30"/>
                    </a:lnTo>
                    <a:lnTo>
                      <a:pt x="42" y="72"/>
                    </a:lnTo>
                    <a:lnTo>
                      <a:pt x="0" y="96"/>
                    </a:lnTo>
                    <a:lnTo>
                      <a:pt x="0" y="120"/>
                    </a:lnTo>
                    <a:lnTo>
                      <a:pt x="24" y="126"/>
                    </a:lnTo>
                    <a:lnTo>
                      <a:pt x="84" y="156"/>
                    </a:lnTo>
                    <a:lnTo>
                      <a:pt x="102" y="174"/>
                    </a:lnTo>
                    <a:lnTo>
                      <a:pt x="150" y="180"/>
                    </a:lnTo>
                    <a:lnTo>
                      <a:pt x="168" y="192"/>
                    </a:lnTo>
                    <a:lnTo>
                      <a:pt x="186" y="192"/>
                    </a:lnTo>
                    <a:lnTo>
                      <a:pt x="180" y="180"/>
                    </a:lnTo>
                    <a:lnTo>
                      <a:pt x="192" y="174"/>
                    </a:lnTo>
                    <a:lnTo>
                      <a:pt x="180" y="150"/>
                    </a:lnTo>
                    <a:lnTo>
                      <a:pt x="168" y="120"/>
                    </a:lnTo>
                    <a:close/>
                  </a:path>
                </a:pathLst>
              </a:custGeom>
              <a:grpFill/>
              <a:ln w="6350">
                <a:solidFill>
                  <a:schemeClr val="accent4"/>
                </a:solidFill>
                <a:round/>
                <a:headEnd/>
                <a:tailEnd/>
              </a:ln>
            </p:spPr>
            <p:txBody>
              <a:bodyPr lIns="91195" tIns="45599" rIns="91195" bIns="45599"/>
              <a:lstStyle/>
              <a:p>
                <a:pPr eaLnBrk="0" fontAlgn="auto" hangingPunct="0">
                  <a:spcBef>
                    <a:spcPts val="0"/>
                  </a:spcBef>
                  <a:spcAft>
                    <a:spcPts val="0"/>
                  </a:spcAft>
                  <a:defRPr/>
                </a:pPr>
                <a:endParaRPr lang="en-US" sz="2400" kern="0">
                  <a:solidFill>
                    <a:prstClr val="black"/>
                  </a:solidFill>
                  <a:latin typeface="Univers Next Pro" panose="020B0503030202020203" pitchFamily="34" charset="0"/>
                  <a:sym typeface="Gill Sans" charset="0"/>
                </a:endParaRPr>
              </a:p>
            </p:txBody>
          </p:sp>
          <p:sp>
            <p:nvSpPr>
              <p:cNvPr id="23" name="Freeform 294">
                <a:extLst>
                  <a:ext uri="{FF2B5EF4-FFF2-40B4-BE49-F238E27FC236}">
                    <a16:creationId xmlns:a16="http://schemas.microsoft.com/office/drawing/2014/main" id="{7FE8FADC-CC96-5FF6-3E20-3F7638AAFE91}"/>
                  </a:ext>
                </a:extLst>
              </p:cNvPr>
              <p:cNvSpPr>
                <a:spLocks/>
              </p:cNvSpPr>
              <p:nvPr/>
            </p:nvSpPr>
            <p:spPr bwMode="auto">
              <a:xfrm>
                <a:off x="8435849" y="3861931"/>
                <a:ext cx="425450" cy="431800"/>
              </a:xfrm>
              <a:custGeom>
                <a:avLst/>
                <a:gdLst>
                  <a:gd name="T0" fmla="*/ 53 w 60"/>
                  <a:gd name="T1" fmla="*/ 38 h 55"/>
                  <a:gd name="T2" fmla="*/ 53 w 60"/>
                  <a:gd name="T3" fmla="*/ 38 h 55"/>
                  <a:gd name="T4" fmla="*/ 55 w 60"/>
                  <a:gd name="T5" fmla="*/ 32 h 55"/>
                  <a:gd name="T6" fmla="*/ 51 w 60"/>
                  <a:gd name="T7" fmla="*/ 30 h 55"/>
                  <a:gd name="T8" fmla="*/ 51 w 60"/>
                  <a:gd name="T9" fmla="*/ 25 h 55"/>
                  <a:gd name="T10" fmla="*/ 52 w 60"/>
                  <a:gd name="T11" fmla="*/ 21 h 55"/>
                  <a:gd name="T12" fmla="*/ 53 w 60"/>
                  <a:gd name="T13" fmla="*/ 12 h 55"/>
                  <a:gd name="T14" fmla="*/ 49 w 60"/>
                  <a:gd name="T15" fmla="*/ 11 h 55"/>
                  <a:gd name="T16" fmla="*/ 45 w 60"/>
                  <a:gd name="T17" fmla="*/ 8 h 55"/>
                  <a:gd name="T18" fmla="*/ 40 w 60"/>
                  <a:gd name="T19" fmla="*/ 5 h 55"/>
                  <a:gd name="T20" fmla="*/ 36 w 60"/>
                  <a:gd name="T21" fmla="*/ 6 h 55"/>
                  <a:gd name="T22" fmla="*/ 31 w 60"/>
                  <a:gd name="T23" fmla="*/ 8 h 55"/>
                  <a:gd name="T24" fmla="*/ 30 w 60"/>
                  <a:gd name="T25" fmla="*/ 10 h 55"/>
                  <a:gd name="T26" fmla="*/ 26 w 60"/>
                  <a:gd name="T27" fmla="*/ 11 h 55"/>
                  <a:gd name="T28" fmla="*/ 22 w 60"/>
                  <a:gd name="T29" fmla="*/ 11 h 55"/>
                  <a:gd name="T30" fmla="*/ 19 w 60"/>
                  <a:gd name="T31" fmla="*/ 9 h 55"/>
                  <a:gd name="T32" fmla="*/ 15 w 60"/>
                  <a:gd name="T33" fmla="*/ 9 h 55"/>
                  <a:gd name="T34" fmla="*/ 15 w 60"/>
                  <a:gd name="T35" fmla="*/ 6 h 55"/>
                  <a:gd name="T36" fmla="*/ 12 w 60"/>
                  <a:gd name="T37" fmla="*/ 4 h 55"/>
                  <a:gd name="T38" fmla="*/ 12 w 60"/>
                  <a:gd name="T39" fmla="*/ 2 h 55"/>
                  <a:gd name="T40" fmla="*/ 10 w 60"/>
                  <a:gd name="T41" fmla="*/ 0 h 55"/>
                  <a:gd name="T42" fmla="*/ 6 w 60"/>
                  <a:gd name="T43" fmla="*/ 3 h 55"/>
                  <a:gd name="T44" fmla="*/ 3 w 60"/>
                  <a:gd name="T45" fmla="*/ 2 h 55"/>
                  <a:gd name="T46" fmla="*/ 0 w 60"/>
                  <a:gd name="T47" fmla="*/ 0 h 55"/>
                  <a:gd name="T48" fmla="*/ 0 w 60"/>
                  <a:gd name="T49" fmla="*/ 0 h 55"/>
                  <a:gd name="T50" fmla="*/ 0 w 60"/>
                  <a:gd name="T51" fmla="*/ 7 h 55"/>
                  <a:gd name="T52" fmla="*/ 1 w 60"/>
                  <a:gd name="T53" fmla="*/ 10 h 55"/>
                  <a:gd name="T54" fmla="*/ 1 w 60"/>
                  <a:gd name="T55" fmla="*/ 10 h 55"/>
                  <a:gd name="T56" fmla="*/ 5 w 60"/>
                  <a:gd name="T57" fmla="*/ 16 h 55"/>
                  <a:gd name="T58" fmla="*/ 4 w 60"/>
                  <a:gd name="T59" fmla="*/ 20 h 55"/>
                  <a:gd name="T60" fmla="*/ 4 w 60"/>
                  <a:gd name="T61" fmla="*/ 24 h 55"/>
                  <a:gd name="T62" fmla="*/ 10 w 60"/>
                  <a:gd name="T63" fmla="*/ 29 h 55"/>
                  <a:gd name="T64" fmla="*/ 12 w 60"/>
                  <a:gd name="T65" fmla="*/ 34 h 55"/>
                  <a:gd name="T66" fmla="*/ 14 w 60"/>
                  <a:gd name="T67" fmla="*/ 38 h 55"/>
                  <a:gd name="T68" fmla="*/ 15 w 60"/>
                  <a:gd name="T69" fmla="*/ 36 h 55"/>
                  <a:gd name="T70" fmla="*/ 19 w 60"/>
                  <a:gd name="T71" fmla="*/ 39 h 55"/>
                  <a:gd name="T72" fmla="*/ 23 w 60"/>
                  <a:gd name="T73" fmla="*/ 44 h 55"/>
                  <a:gd name="T74" fmla="*/ 28 w 60"/>
                  <a:gd name="T75" fmla="*/ 48 h 55"/>
                  <a:gd name="T76" fmla="*/ 34 w 60"/>
                  <a:gd name="T77" fmla="*/ 49 h 55"/>
                  <a:gd name="T78" fmla="*/ 39 w 60"/>
                  <a:gd name="T79" fmla="*/ 48 h 55"/>
                  <a:gd name="T80" fmla="*/ 42 w 60"/>
                  <a:gd name="T81" fmla="*/ 52 h 55"/>
                  <a:gd name="T82" fmla="*/ 53 w 60"/>
                  <a:gd name="T83" fmla="*/ 55 h 55"/>
                  <a:gd name="T84" fmla="*/ 55 w 60"/>
                  <a:gd name="T85" fmla="*/ 55 h 55"/>
                  <a:gd name="T86" fmla="*/ 55 w 60"/>
                  <a:gd name="T87" fmla="*/ 51 h 55"/>
                  <a:gd name="T88" fmla="*/ 60 w 60"/>
                  <a:gd name="T89" fmla="*/ 49 h 55"/>
                  <a:gd name="T90" fmla="*/ 59 w 60"/>
                  <a:gd name="T91" fmla="*/ 46 h 55"/>
                  <a:gd name="T92" fmla="*/ 58 w 60"/>
                  <a:gd name="T93" fmla="*/ 44 h 55"/>
                  <a:gd name="T94" fmla="*/ 54 w 60"/>
                  <a:gd name="T95" fmla="*/ 40 h 55"/>
                  <a:gd name="T96" fmla="*/ 53 w 60"/>
                  <a:gd name="T97" fmla="*/ 38 h 55"/>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60"/>
                  <a:gd name="T148" fmla="*/ 0 h 55"/>
                  <a:gd name="T149" fmla="*/ 60 w 60"/>
                  <a:gd name="T150" fmla="*/ 55 h 55"/>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60" h="55">
                    <a:moveTo>
                      <a:pt x="53" y="38"/>
                    </a:moveTo>
                    <a:cubicBezTo>
                      <a:pt x="53" y="38"/>
                      <a:pt x="53" y="38"/>
                      <a:pt x="53" y="38"/>
                    </a:cubicBezTo>
                    <a:cubicBezTo>
                      <a:pt x="55" y="32"/>
                      <a:pt x="55" y="32"/>
                      <a:pt x="55" y="32"/>
                    </a:cubicBezTo>
                    <a:cubicBezTo>
                      <a:pt x="51" y="30"/>
                      <a:pt x="51" y="30"/>
                      <a:pt x="51" y="30"/>
                    </a:cubicBezTo>
                    <a:cubicBezTo>
                      <a:pt x="51" y="25"/>
                      <a:pt x="51" y="25"/>
                      <a:pt x="51" y="25"/>
                    </a:cubicBezTo>
                    <a:cubicBezTo>
                      <a:pt x="52" y="21"/>
                      <a:pt x="52" y="21"/>
                      <a:pt x="52" y="21"/>
                    </a:cubicBezTo>
                    <a:cubicBezTo>
                      <a:pt x="53" y="12"/>
                      <a:pt x="53" y="12"/>
                      <a:pt x="53" y="12"/>
                    </a:cubicBezTo>
                    <a:cubicBezTo>
                      <a:pt x="49" y="11"/>
                      <a:pt x="49" y="11"/>
                      <a:pt x="49" y="11"/>
                    </a:cubicBezTo>
                    <a:cubicBezTo>
                      <a:pt x="45" y="8"/>
                      <a:pt x="45" y="8"/>
                      <a:pt x="45" y="8"/>
                    </a:cubicBezTo>
                    <a:cubicBezTo>
                      <a:pt x="40" y="5"/>
                      <a:pt x="40" y="5"/>
                      <a:pt x="40" y="5"/>
                    </a:cubicBezTo>
                    <a:cubicBezTo>
                      <a:pt x="36" y="6"/>
                      <a:pt x="36" y="6"/>
                      <a:pt x="36" y="6"/>
                    </a:cubicBezTo>
                    <a:cubicBezTo>
                      <a:pt x="31" y="8"/>
                      <a:pt x="31" y="8"/>
                      <a:pt x="31" y="8"/>
                    </a:cubicBezTo>
                    <a:cubicBezTo>
                      <a:pt x="30" y="10"/>
                      <a:pt x="30" y="10"/>
                      <a:pt x="30" y="10"/>
                    </a:cubicBezTo>
                    <a:cubicBezTo>
                      <a:pt x="26" y="11"/>
                      <a:pt x="26" y="11"/>
                      <a:pt x="26" y="11"/>
                    </a:cubicBezTo>
                    <a:cubicBezTo>
                      <a:pt x="22" y="11"/>
                      <a:pt x="22" y="11"/>
                      <a:pt x="22" y="11"/>
                    </a:cubicBezTo>
                    <a:cubicBezTo>
                      <a:pt x="19" y="9"/>
                      <a:pt x="19" y="9"/>
                      <a:pt x="19" y="9"/>
                    </a:cubicBezTo>
                    <a:cubicBezTo>
                      <a:pt x="15" y="9"/>
                      <a:pt x="15" y="9"/>
                      <a:pt x="15" y="9"/>
                    </a:cubicBezTo>
                    <a:cubicBezTo>
                      <a:pt x="15" y="6"/>
                      <a:pt x="15" y="6"/>
                      <a:pt x="15" y="6"/>
                    </a:cubicBezTo>
                    <a:cubicBezTo>
                      <a:pt x="12" y="4"/>
                      <a:pt x="12" y="4"/>
                      <a:pt x="12" y="4"/>
                    </a:cubicBezTo>
                    <a:cubicBezTo>
                      <a:pt x="12" y="2"/>
                      <a:pt x="12" y="2"/>
                      <a:pt x="12" y="2"/>
                    </a:cubicBezTo>
                    <a:cubicBezTo>
                      <a:pt x="10" y="0"/>
                      <a:pt x="10" y="0"/>
                      <a:pt x="10" y="0"/>
                    </a:cubicBezTo>
                    <a:cubicBezTo>
                      <a:pt x="6" y="3"/>
                      <a:pt x="6" y="3"/>
                      <a:pt x="6" y="3"/>
                    </a:cubicBezTo>
                    <a:cubicBezTo>
                      <a:pt x="3" y="2"/>
                      <a:pt x="3" y="2"/>
                      <a:pt x="3" y="2"/>
                    </a:cubicBezTo>
                    <a:cubicBezTo>
                      <a:pt x="0" y="0"/>
                      <a:pt x="0" y="0"/>
                      <a:pt x="0" y="0"/>
                    </a:cubicBezTo>
                    <a:cubicBezTo>
                      <a:pt x="0" y="0"/>
                      <a:pt x="0" y="0"/>
                      <a:pt x="0" y="0"/>
                    </a:cubicBezTo>
                    <a:cubicBezTo>
                      <a:pt x="0" y="0"/>
                      <a:pt x="0" y="6"/>
                      <a:pt x="0" y="7"/>
                    </a:cubicBezTo>
                    <a:cubicBezTo>
                      <a:pt x="0" y="7"/>
                      <a:pt x="1" y="10"/>
                      <a:pt x="1" y="10"/>
                    </a:cubicBezTo>
                    <a:cubicBezTo>
                      <a:pt x="1" y="10"/>
                      <a:pt x="1" y="10"/>
                      <a:pt x="1" y="10"/>
                    </a:cubicBezTo>
                    <a:cubicBezTo>
                      <a:pt x="5" y="16"/>
                      <a:pt x="5" y="16"/>
                      <a:pt x="5" y="16"/>
                    </a:cubicBezTo>
                    <a:cubicBezTo>
                      <a:pt x="4" y="20"/>
                      <a:pt x="4" y="20"/>
                      <a:pt x="4" y="20"/>
                    </a:cubicBezTo>
                    <a:cubicBezTo>
                      <a:pt x="4" y="24"/>
                      <a:pt x="4" y="24"/>
                      <a:pt x="4" y="24"/>
                    </a:cubicBezTo>
                    <a:cubicBezTo>
                      <a:pt x="10" y="29"/>
                      <a:pt x="10" y="29"/>
                      <a:pt x="10" y="29"/>
                    </a:cubicBezTo>
                    <a:cubicBezTo>
                      <a:pt x="12" y="34"/>
                      <a:pt x="12" y="34"/>
                      <a:pt x="12" y="34"/>
                    </a:cubicBezTo>
                    <a:cubicBezTo>
                      <a:pt x="14" y="38"/>
                      <a:pt x="14" y="38"/>
                      <a:pt x="14" y="38"/>
                    </a:cubicBezTo>
                    <a:cubicBezTo>
                      <a:pt x="15" y="36"/>
                      <a:pt x="15" y="36"/>
                      <a:pt x="15" y="36"/>
                    </a:cubicBezTo>
                    <a:cubicBezTo>
                      <a:pt x="19" y="39"/>
                      <a:pt x="19" y="39"/>
                      <a:pt x="19" y="39"/>
                    </a:cubicBezTo>
                    <a:cubicBezTo>
                      <a:pt x="23" y="44"/>
                      <a:pt x="23" y="44"/>
                      <a:pt x="23" y="44"/>
                    </a:cubicBezTo>
                    <a:cubicBezTo>
                      <a:pt x="28" y="48"/>
                      <a:pt x="28" y="48"/>
                      <a:pt x="28" y="48"/>
                    </a:cubicBezTo>
                    <a:cubicBezTo>
                      <a:pt x="34" y="49"/>
                      <a:pt x="34" y="49"/>
                      <a:pt x="34" y="49"/>
                    </a:cubicBezTo>
                    <a:cubicBezTo>
                      <a:pt x="39" y="48"/>
                      <a:pt x="39" y="48"/>
                      <a:pt x="39" y="48"/>
                    </a:cubicBezTo>
                    <a:cubicBezTo>
                      <a:pt x="42" y="52"/>
                      <a:pt x="42" y="52"/>
                      <a:pt x="42" y="52"/>
                    </a:cubicBezTo>
                    <a:cubicBezTo>
                      <a:pt x="53" y="55"/>
                      <a:pt x="53" y="55"/>
                      <a:pt x="53" y="55"/>
                    </a:cubicBezTo>
                    <a:cubicBezTo>
                      <a:pt x="55" y="55"/>
                      <a:pt x="55" y="55"/>
                      <a:pt x="55" y="55"/>
                    </a:cubicBezTo>
                    <a:cubicBezTo>
                      <a:pt x="55" y="51"/>
                      <a:pt x="55" y="51"/>
                      <a:pt x="55" y="51"/>
                    </a:cubicBezTo>
                    <a:cubicBezTo>
                      <a:pt x="60" y="49"/>
                      <a:pt x="60" y="49"/>
                      <a:pt x="60" y="49"/>
                    </a:cubicBezTo>
                    <a:cubicBezTo>
                      <a:pt x="59" y="46"/>
                      <a:pt x="59" y="46"/>
                      <a:pt x="59" y="46"/>
                    </a:cubicBezTo>
                    <a:cubicBezTo>
                      <a:pt x="58" y="44"/>
                      <a:pt x="58" y="44"/>
                      <a:pt x="58" y="44"/>
                    </a:cubicBezTo>
                    <a:cubicBezTo>
                      <a:pt x="54" y="40"/>
                      <a:pt x="54" y="40"/>
                      <a:pt x="54" y="40"/>
                    </a:cubicBezTo>
                    <a:cubicBezTo>
                      <a:pt x="53" y="38"/>
                      <a:pt x="53" y="38"/>
                      <a:pt x="53" y="38"/>
                    </a:cubicBezTo>
                  </a:path>
                </a:pathLst>
              </a:custGeom>
              <a:grpFill/>
              <a:ln w="6350">
                <a:solidFill>
                  <a:schemeClr val="accent4"/>
                </a:solidFill>
                <a:round/>
                <a:headEnd/>
                <a:tailEnd/>
              </a:ln>
            </p:spPr>
            <p:txBody>
              <a:bodyPr lIns="91195" tIns="45599" rIns="91195" bIns="45599"/>
              <a:lstStyle/>
              <a:p>
                <a:pPr eaLnBrk="0" fontAlgn="auto" hangingPunct="0">
                  <a:spcBef>
                    <a:spcPts val="0"/>
                  </a:spcBef>
                  <a:spcAft>
                    <a:spcPts val="0"/>
                  </a:spcAft>
                  <a:defRPr/>
                </a:pPr>
                <a:endParaRPr lang="en-US" sz="2400" kern="0">
                  <a:solidFill>
                    <a:prstClr val="black"/>
                  </a:solidFill>
                  <a:latin typeface="Univers Next Pro" panose="020B0503030202020203" pitchFamily="34" charset="0"/>
                  <a:sym typeface="Gill Sans" charset="0"/>
                </a:endParaRPr>
              </a:p>
            </p:txBody>
          </p:sp>
          <p:sp>
            <p:nvSpPr>
              <p:cNvPr id="24" name="Freeform 295">
                <a:extLst>
                  <a:ext uri="{FF2B5EF4-FFF2-40B4-BE49-F238E27FC236}">
                    <a16:creationId xmlns:a16="http://schemas.microsoft.com/office/drawing/2014/main" id="{9CB7B891-BCD4-B8C0-A6C8-EEEC22C9D509}"/>
                  </a:ext>
                </a:extLst>
              </p:cNvPr>
              <p:cNvSpPr>
                <a:spLocks/>
              </p:cNvSpPr>
              <p:nvPr/>
            </p:nvSpPr>
            <p:spPr bwMode="auto">
              <a:xfrm>
                <a:off x="8812087" y="3947656"/>
                <a:ext cx="368300" cy="385762"/>
              </a:xfrm>
              <a:custGeom>
                <a:avLst/>
                <a:gdLst>
                  <a:gd name="T0" fmla="*/ 28 w 52"/>
                  <a:gd name="T1" fmla="*/ 47 h 49"/>
                  <a:gd name="T2" fmla="*/ 32 w 52"/>
                  <a:gd name="T3" fmla="*/ 45 h 49"/>
                  <a:gd name="T4" fmla="*/ 29 w 52"/>
                  <a:gd name="T5" fmla="*/ 41 h 49"/>
                  <a:gd name="T6" fmla="*/ 27 w 52"/>
                  <a:gd name="T7" fmla="*/ 37 h 49"/>
                  <a:gd name="T8" fmla="*/ 30 w 52"/>
                  <a:gd name="T9" fmla="*/ 34 h 49"/>
                  <a:gd name="T10" fmla="*/ 34 w 52"/>
                  <a:gd name="T11" fmla="*/ 34 h 49"/>
                  <a:gd name="T12" fmla="*/ 40 w 52"/>
                  <a:gd name="T13" fmla="*/ 25 h 49"/>
                  <a:gd name="T14" fmla="*/ 42 w 52"/>
                  <a:gd name="T15" fmla="*/ 21 h 49"/>
                  <a:gd name="T16" fmla="*/ 44 w 52"/>
                  <a:gd name="T17" fmla="*/ 16 h 49"/>
                  <a:gd name="T18" fmla="*/ 41 w 52"/>
                  <a:gd name="T19" fmla="*/ 14 h 49"/>
                  <a:gd name="T20" fmla="*/ 41 w 52"/>
                  <a:gd name="T21" fmla="*/ 9 h 49"/>
                  <a:gd name="T22" fmla="*/ 52 w 52"/>
                  <a:gd name="T23" fmla="*/ 7 h 49"/>
                  <a:gd name="T24" fmla="*/ 51 w 52"/>
                  <a:gd name="T25" fmla="*/ 6 h 49"/>
                  <a:gd name="T26" fmla="*/ 47 w 52"/>
                  <a:gd name="T27" fmla="*/ 1 h 49"/>
                  <a:gd name="T28" fmla="*/ 44 w 52"/>
                  <a:gd name="T29" fmla="*/ 0 h 49"/>
                  <a:gd name="T30" fmla="*/ 37 w 52"/>
                  <a:gd name="T31" fmla="*/ 1 h 49"/>
                  <a:gd name="T32" fmla="*/ 32 w 52"/>
                  <a:gd name="T33" fmla="*/ 3 h 49"/>
                  <a:gd name="T34" fmla="*/ 32 w 52"/>
                  <a:gd name="T35" fmla="*/ 6 h 49"/>
                  <a:gd name="T36" fmla="*/ 30 w 52"/>
                  <a:gd name="T37" fmla="*/ 11 h 49"/>
                  <a:gd name="T38" fmla="*/ 28 w 52"/>
                  <a:gd name="T39" fmla="*/ 12 h 49"/>
                  <a:gd name="T40" fmla="*/ 28 w 52"/>
                  <a:gd name="T41" fmla="*/ 14 h 49"/>
                  <a:gd name="T42" fmla="*/ 27 w 52"/>
                  <a:gd name="T43" fmla="*/ 15 h 49"/>
                  <a:gd name="T44" fmla="*/ 26 w 52"/>
                  <a:gd name="T45" fmla="*/ 19 h 49"/>
                  <a:gd name="T46" fmla="*/ 20 w 52"/>
                  <a:gd name="T47" fmla="*/ 21 h 49"/>
                  <a:gd name="T48" fmla="*/ 17 w 52"/>
                  <a:gd name="T49" fmla="*/ 23 h 49"/>
                  <a:gd name="T50" fmla="*/ 14 w 52"/>
                  <a:gd name="T51" fmla="*/ 28 h 49"/>
                  <a:gd name="T52" fmla="*/ 8 w 52"/>
                  <a:gd name="T53" fmla="*/ 28 h 49"/>
                  <a:gd name="T54" fmla="*/ 4 w 52"/>
                  <a:gd name="T55" fmla="*/ 27 h 49"/>
                  <a:gd name="T56" fmla="*/ 0 w 52"/>
                  <a:gd name="T57" fmla="*/ 27 h 49"/>
                  <a:gd name="T58" fmla="*/ 1 w 52"/>
                  <a:gd name="T59" fmla="*/ 29 h 49"/>
                  <a:gd name="T60" fmla="*/ 5 w 52"/>
                  <a:gd name="T61" fmla="*/ 33 h 49"/>
                  <a:gd name="T62" fmla="*/ 6 w 52"/>
                  <a:gd name="T63" fmla="*/ 35 h 49"/>
                  <a:gd name="T64" fmla="*/ 7 w 52"/>
                  <a:gd name="T65" fmla="*/ 38 h 49"/>
                  <a:gd name="T66" fmla="*/ 2 w 52"/>
                  <a:gd name="T67" fmla="*/ 40 h 49"/>
                  <a:gd name="T68" fmla="*/ 2 w 52"/>
                  <a:gd name="T69" fmla="*/ 44 h 49"/>
                  <a:gd name="T70" fmla="*/ 7 w 52"/>
                  <a:gd name="T71" fmla="*/ 43 h 49"/>
                  <a:gd name="T72" fmla="*/ 18 w 52"/>
                  <a:gd name="T73" fmla="*/ 43 h 49"/>
                  <a:gd name="T74" fmla="*/ 22 w 52"/>
                  <a:gd name="T75" fmla="*/ 49 h 49"/>
                  <a:gd name="T76" fmla="*/ 24 w 52"/>
                  <a:gd name="T77" fmla="*/ 48 h 49"/>
                  <a:gd name="T78" fmla="*/ 28 w 52"/>
                  <a:gd name="T79" fmla="*/ 47 h 49"/>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52"/>
                  <a:gd name="T121" fmla="*/ 0 h 49"/>
                  <a:gd name="T122" fmla="*/ 52 w 52"/>
                  <a:gd name="T123" fmla="*/ 49 h 49"/>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52" h="49">
                    <a:moveTo>
                      <a:pt x="28" y="47"/>
                    </a:moveTo>
                    <a:cubicBezTo>
                      <a:pt x="32" y="45"/>
                      <a:pt x="32" y="45"/>
                      <a:pt x="32" y="45"/>
                    </a:cubicBezTo>
                    <a:cubicBezTo>
                      <a:pt x="29" y="41"/>
                      <a:pt x="29" y="41"/>
                      <a:pt x="29" y="41"/>
                    </a:cubicBezTo>
                    <a:cubicBezTo>
                      <a:pt x="27" y="37"/>
                      <a:pt x="27" y="37"/>
                      <a:pt x="27" y="37"/>
                    </a:cubicBezTo>
                    <a:cubicBezTo>
                      <a:pt x="30" y="34"/>
                      <a:pt x="30" y="34"/>
                      <a:pt x="30" y="34"/>
                    </a:cubicBezTo>
                    <a:cubicBezTo>
                      <a:pt x="34" y="34"/>
                      <a:pt x="34" y="34"/>
                      <a:pt x="34" y="34"/>
                    </a:cubicBezTo>
                    <a:cubicBezTo>
                      <a:pt x="40" y="25"/>
                      <a:pt x="40" y="25"/>
                      <a:pt x="40" y="25"/>
                    </a:cubicBezTo>
                    <a:cubicBezTo>
                      <a:pt x="42" y="21"/>
                      <a:pt x="42" y="21"/>
                      <a:pt x="42" y="21"/>
                    </a:cubicBezTo>
                    <a:cubicBezTo>
                      <a:pt x="44" y="16"/>
                      <a:pt x="44" y="16"/>
                      <a:pt x="44" y="16"/>
                    </a:cubicBezTo>
                    <a:cubicBezTo>
                      <a:pt x="41" y="14"/>
                      <a:pt x="41" y="14"/>
                      <a:pt x="41" y="14"/>
                    </a:cubicBezTo>
                    <a:cubicBezTo>
                      <a:pt x="41" y="9"/>
                      <a:pt x="41" y="9"/>
                      <a:pt x="41" y="9"/>
                    </a:cubicBezTo>
                    <a:cubicBezTo>
                      <a:pt x="52" y="7"/>
                      <a:pt x="52" y="7"/>
                      <a:pt x="52" y="7"/>
                    </a:cubicBezTo>
                    <a:cubicBezTo>
                      <a:pt x="51" y="6"/>
                      <a:pt x="51" y="6"/>
                      <a:pt x="51" y="6"/>
                    </a:cubicBezTo>
                    <a:cubicBezTo>
                      <a:pt x="47" y="1"/>
                      <a:pt x="47" y="1"/>
                      <a:pt x="47" y="1"/>
                    </a:cubicBezTo>
                    <a:cubicBezTo>
                      <a:pt x="44" y="0"/>
                      <a:pt x="44" y="0"/>
                      <a:pt x="44" y="0"/>
                    </a:cubicBezTo>
                    <a:cubicBezTo>
                      <a:pt x="37" y="1"/>
                      <a:pt x="37" y="1"/>
                      <a:pt x="37" y="1"/>
                    </a:cubicBezTo>
                    <a:cubicBezTo>
                      <a:pt x="32" y="3"/>
                      <a:pt x="32" y="3"/>
                      <a:pt x="32" y="3"/>
                    </a:cubicBezTo>
                    <a:cubicBezTo>
                      <a:pt x="32" y="6"/>
                      <a:pt x="32" y="6"/>
                      <a:pt x="32" y="6"/>
                    </a:cubicBezTo>
                    <a:cubicBezTo>
                      <a:pt x="32" y="6"/>
                      <a:pt x="31" y="11"/>
                      <a:pt x="30" y="11"/>
                    </a:cubicBezTo>
                    <a:cubicBezTo>
                      <a:pt x="30" y="11"/>
                      <a:pt x="28" y="12"/>
                      <a:pt x="28" y="12"/>
                    </a:cubicBezTo>
                    <a:cubicBezTo>
                      <a:pt x="28" y="14"/>
                      <a:pt x="28" y="14"/>
                      <a:pt x="28" y="14"/>
                    </a:cubicBezTo>
                    <a:cubicBezTo>
                      <a:pt x="27" y="15"/>
                      <a:pt x="27" y="15"/>
                      <a:pt x="27" y="15"/>
                    </a:cubicBezTo>
                    <a:cubicBezTo>
                      <a:pt x="26" y="19"/>
                      <a:pt x="26" y="19"/>
                      <a:pt x="26" y="19"/>
                    </a:cubicBezTo>
                    <a:cubicBezTo>
                      <a:pt x="26" y="19"/>
                      <a:pt x="21" y="21"/>
                      <a:pt x="20" y="21"/>
                    </a:cubicBezTo>
                    <a:cubicBezTo>
                      <a:pt x="20" y="21"/>
                      <a:pt x="17" y="23"/>
                      <a:pt x="17" y="23"/>
                    </a:cubicBezTo>
                    <a:cubicBezTo>
                      <a:pt x="14" y="28"/>
                      <a:pt x="14" y="28"/>
                      <a:pt x="14" y="28"/>
                    </a:cubicBezTo>
                    <a:cubicBezTo>
                      <a:pt x="14" y="28"/>
                      <a:pt x="9" y="28"/>
                      <a:pt x="8" y="28"/>
                    </a:cubicBezTo>
                    <a:cubicBezTo>
                      <a:pt x="7" y="28"/>
                      <a:pt x="4" y="27"/>
                      <a:pt x="4" y="27"/>
                    </a:cubicBezTo>
                    <a:cubicBezTo>
                      <a:pt x="0" y="27"/>
                      <a:pt x="0" y="27"/>
                      <a:pt x="0" y="27"/>
                    </a:cubicBezTo>
                    <a:cubicBezTo>
                      <a:pt x="1" y="29"/>
                      <a:pt x="1" y="29"/>
                      <a:pt x="1" y="29"/>
                    </a:cubicBezTo>
                    <a:cubicBezTo>
                      <a:pt x="5" y="33"/>
                      <a:pt x="5" y="33"/>
                      <a:pt x="5" y="33"/>
                    </a:cubicBezTo>
                    <a:cubicBezTo>
                      <a:pt x="6" y="35"/>
                      <a:pt x="6" y="35"/>
                      <a:pt x="6" y="35"/>
                    </a:cubicBezTo>
                    <a:cubicBezTo>
                      <a:pt x="7" y="38"/>
                      <a:pt x="7" y="38"/>
                      <a:pt x="7" y="38"/>
                    </a:cubicBezTo>
                    <a:cubicBezTo>
                      <a:pt x="2" y="40"/>
                      <a:pt x="2" y="40"/>
                      <a:pt x="2" y="40"/>
                    </a:cubicBezTo>
                    <a:cubicBezTo>
                      <a:pt x="2" y="44"/>
                      <a:pt x="2" y="44"/>
                      <a:pt x="2" y="44"/>
                    </a:cubicBezTo>
                    <a:cubicBezTo>
                      <a:pt x="7" y="43"/>
                      <a:pt x="7" y="43"/>
                      <a:pt x="7" y="43"/>
                    </a:cubicBezTo>
                    <a:cubicBezTo>
                      <a:pt x="18" y="43"/>
                      <a:pt x="18" y="43"/>
                      <a:pt x="18" y="43"/>
                    </a:cubicBezTo>
                    <a:cubicBezTo>
                      <a:pt x="22" y="49"/>
                      <a:pt x="22" y="49"/>
                      <a:pt x="22" y="49"/>
                    </a:cubicBezTo>
                    <a:cubicBezTo>
                      <a:pt x="24" y="48"/>
                      <a:pt x="24" y="48"/>
                      <a:pt x="24" y="48"/>
                    </a:cubicBezTo>
                    <a:lnTo>
                      <a:pt x="28" y="47"/>
                    </a:lnTo>
                    <a:close/>
                  </a:path>
                </a:pathLst>
              </a:custGeom>
              <a:grpFill/>
              <a:ln w="6350">
                <a:solidFill>
                  <a:schemeClr val="accent4"/>
                </a:solidFill>
                <a:round/>
                <a:headEnd/>
                <a:tailEnd/>
              </a:ln>
            </p:spPr>
            <p:txBody>
              <a:bodyPr lIns="91195" tIns="45599" rIns="91195" bIns="45599"/>
              <a:lstStyle/>
              <a:p>
                <a:pPr eaLnBrk="0" fontAlgn="auto" hangingPunct="0">
                  <a:spcBef>
                    <a:spcPts val="0"/>
                  </a:spcBef>
                  <a:spcAft>
                    <a:spcPts val="0"/>
                  </a:spcAft>
                  <a:defRPr/>
                </a:pPr>
                <a:endParaRPr lang="en-US" sz="2400" kern="0">
                  <a:solidFill>
                    <a:prstClr val="black"/>
                  </a:solidFill>
                  <a:latin typeface="Univers Next Pro" panose="020B0503030202020203" pitchFamily="34" charset="0"/>
                  <a:sym typeface="Gill Sans" charset="0"/>
                </a:endParaRPr>
              </a:p>
            </p:txBody>
          </p:sp>
          <p:sp>
            <p:nvSpPr>
              <p:cNvPr id="25" name="Freeform 296">
                <a:extLst>
                  <a:ext uri="{FF2B5EF4-FFF2-40B4-BE49-F238E27FC236}">
                    <a16:creationId xmlns:a16="http://schemas.microsoft.com/office/drawing/2014/main" id="{30A82BE8-B5CD-0AA0-CE1C-37D7113013BE}"/>
                  </a:ext>
                </a:extLst>
              </p:cNvPr>
              <p:cNvSpPr>
                <a:spLocks/>
              </p:cNvSpPr>
              <p:nvPr/>
            </p:nvSpPr>
            <p:spPr bwMode="auto">
              <a:xfrm>
                <a:off x="8966074" y="3985756"/>
                <a:ext cx="654050" cy="749300"/>
              </a:xfrm>
              <a:custGeom>
                <a:avLst/>
                <a:gdLst>
                  <a:gd name="T0" fmla="*/ 511 w 553"/>
                  <a:gd name="T1" fmla="*/ 234 h 571"/>
                  <a:gd name="T2" fmla="*/ 547 w 553"/>
                  <a:gd name="T3" fmla="*/ 180 h 571"/>
                  <a:gd name="T4" fmla="*/ 553 w 553"/>
                  <a:gd name="T5" fmla="*/ 168 h 571"/>
                  <a:gd name="T6" fmla="*/ 499 w 553"/>
                  <a:gd name="T7" fmla="*/ 150 h 571"/>
                  <a:gd name="T8" fmla="*/ 456 w 553"/>
                  <a:gd name="T9" fmla="*/ 192 h 571"/>
                  <a:gd name="T10" fmla="*/ 408 w 553"/>
                  <a:gd name="T11" fmla="*/ 192 h 571"/>
                  <a:gd name="T12" fmla="*/ 378 w 553"/>
                  <a:gd name="T13" fmla="*/ 180 h 571"/>
                  <a:gd name="T14" fmla="*/ 354 w 553"/>
                  <a:gd name="T15" fmla="*/ 198 h 571"/>
                  <a:gd name="T16" fmla="*/ 288 w 553"/>
                  <a:gd name="T17" fmla="*/ 186 h 571"/>
                  <a:gd name="T18" fmla="*/ 246 w 553"/>
                  <a:gd name="T19" fmla="*/ 120 h 571"/>
                  <a:gd name="T20" fmla="*/ 204 w 553"/>
                  <a:gd name="T21" fmla="*/ 84 h 571"/>
                  <a:gd name="T22" fmla="*/ 210 w 553"/>
                  <a:gd name="T23" fmla="*/ 48 h 571"/>
                  <a:gd name="T24" fmla="*/ 228 w 553"/>
                  <a:gd name="T25" fmla="*/ 0 h 571"/>
                  <a:gd name="T26" fmla="*/ 168 w 553"/>
                  <a:gd name="T27" fmla="*/ 0 h 571"/>
                  <a:gd name="T28" fmla="*/ 180 w 553"/>
                  <a:gd name="T29" fmla="*/ 12 h 571"/>
                  <a:gd name="T30" fmla="*/ 114 w 553"/>
                  <a:gd name="T31" fmla="*/ 54 h 571"/>
                  <a:gd name="T32" fmla="*/ 120 w 553"/>
                  <a:gd name="T33" fmla="*/ 96 h 571"/>
                  <a:gd name="T34" fmla="*/ 72 w 553"/>
                  <a:gd name="T35" fmla="*/ 174 h 571"/>
                  <a:gd name="T36" fmla="*/ 30 w 553"/>
                  <a:gd name="T37" fmla="*/ 192 h 571"/>
                  <a:gd name="T38" fmla="*/ 60 w 553"/>
                  <a:gd name="T39" fmla="*/ 240 h 571"/>
                  <a:gd name="T40" fmla="*/ 12 w 553"/>
                  <a:gd name="T41" fmla="*/ 258 h 571"/>
                  <a:gd name="T42" fmla="*/ 0 w 553"/>
                  <a:gd name="T43" fmla="*/ 264 h 571"/>
                  <a:gd name="T44" fmla="*/ 42 w 553"/>
                  <a:gd name="T45" fmla="*/ 318 h 571"/>
                  <a:gd name="T46" fmla="*/ 90 w 553"/>
                  <a:gd name="T47" fmla="*/ 408 h 571"/>
                  <a:gd name="T48" fmla="*/ 138 w 553"/>
                  <a:gd name="T49" fmla="*/ 511 h 571"/>
                  <a:gd name="T50" fmla="*/ 174 w 553"/>
                  <a:gd name="T51" fmla="*/ 571 h 571"/>
                  <a:gd name="T52" fmla="*/ 216 w 553"/>
                  <a:gd name="T53" fmla="*/ 523 h 571"/>
                  <a:gd name="T54" fmla="*/ 228 w 553"/>
                  <a:gd name="T55" fmla="*/ 457 h 571"/>
                  <a:gd name="T56" fmla="*/ 276 w 553"/>
                  <a:gd name="T57" fmla="*/ 384 h 571"/>
                  <a:gd name="T58" fmla="*/ 342 w 553"/>
                  <a:gd name="T59" fmla="*/ 330 h 571"/>
                  <a:gd name="T60" fmla="*/ 390 w 553"/>
                  <a:gd name="T61" fmla="*/ 294 h 571"/>
                  <a:gd name="T62" fmla="*/ 372 w 553"/>
                  <a:gd name="T63" fmla="*/ 234 h 571"/>
                  <a:gd name="T64" fmla="*/ 384 w 553"/>
                  <a:gd name="T65" fmla="*/ 216 h 571"/>
                  <a:gd name="T66" fmla="*/ 420 w 553"/>
                  <a:gd name="T67" fmla="*/ 228 h 571"/>
                  <a:gd name="T68" fmla="*/ 450 w 553"/>
                  <a:gd name="T69" fmla="*/ 246 h 571"/>
                  <a:gd name="T70" fmla="*/ 462 w 553"/>
                  <a:gd name="T71" fmla="*/ 264 h 571"/>
                  <a:gd name="T72" fmla="*/ 462 w 553"/>
                  <a:gd name="T73" fmla="*/ 306 h 571"/>
                  <a:gd name="T74" fmla="*/ 493 w 553"/>
                  <a:gd name="T75" fmla="*/ 252 h 571"/>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553"/>
                  <a:gd name="T115" fmla="*/ 0 h 571"/>
                  <a:gd name="T116" fmla="*/ 553 w 553"/>
                  <a:gd name="T117" fmla="*/ 571 h 571"/>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553" h="571">
                    <a:moveTo>
                      <a:pt x="493" y="252"/>
                    </a:moveTo>
                    <a:lnTo>
                      <a:pt x="511" y="234"/>
                    </a:lnTo>
                    <a:lnTo>
                      <a:pt x="523" y="198"/>
                    </a:lnTo>
                    <a:lnTo>
                      <a:pt x="547" y="180"/>
                    </a:lnTo>
                    <a:lnTo>
                      <a:pt x="553" y="168"/>
                    </a:lnTo>
                    <a:lnTo>
                      <a:pt x="529" y="150"/>
                    </a:lnTo>
                    <a:lnTo>
                      <a:pt x="499" y="150"/>
                    </a:lnTo>
                    <a:lnTo>
                      <a:pt x="474" y="168"/>
                    </a:lnTo>
                    <a:lnTo>
                      <a:pt x="456" y="192"/>
                    </a:lnTo>
                    <a:lnTo>
                      <a:pt x="432" y="192"/>
                    </a:lnTo>
                    <a:lnTo>
                      <a:pt x="408" y="192"/>
                    </a:lnTo>
                    <a:lnTo>
                      <a:pt x="390" y="180"/>
                    </a:lnTo>
                    <a:lnTo>
                      <a:pt x="378" y="180"/>
                    </a:lnTo>
                    <a:lnTo>
                      <a:pt x="366" y="198"/>
                    </a:lnTo>
                    <a:lnTo>
                      <a:pt x="354" y="198"/>
                    </a:lnTo>
                    <a:lnTo>
                      <a:pt x="330" y="192"/>
                    </a:lnTo>
                    <a:lnTo>
                      <a:pt x="288" y="186"/>
                    </a:lnTo>
                    <a:lnTo>
                      <a:pt x="228" y="156"/>
                    </a:lnTo>
                    <a:lnTo>
                      <a:pt x="246" y="120"/>
                    </a:lnTo>
                    <a:lnTo>
                      <a:pt x="216" y="108"/>
                    </a:lnTo>
                    <a:lnTo>
                      <a:pt x="204" y="84"/>
                    </a:lnTo>
                    <a:lnTo>
                      <a:pt x="216" y="66"/>
                    </a:lnTo>
                    <a:lnTo>
                      <a:pt x="210" y="48"/>
                    </a:lnTo>
                    <a:lnTo>
                      <a:pt x="234" y="12"/>
                    </a:lnTo>
                    <a:lnTo>
                      <a:pt x="228" y="0"/>
                    </a:lnTo>
                    <a:lnTo>
                      <a:pt x="192" y="0"/>
                    </a:lnTo>
                    <a:lnTo>
                      <a:pt x="168" y="0"/>
                    </a:lnTo>
                    <a:lnTo>
                      <a:pt x="174" y="6"/>
                    </a:lnTo>
                    <a:lnTo>
                      <a:pt x="180" y="12"/>
                    </a:lnTo>
                    <a:lnTo>
                      <a:pt x="114" y="24"/>
                    </a:lnTo>
                    <a:lnTo>
                      <a:pt x="114" y="54"/>
                    </a:lnTo>
                    <a:lnTo>
                      <a:pt x="132" y="66"/>
                    </a:lnTo>
                    <a:lnTo>
                      <a:pt x="120" y="96"/>
                    </a:lnTo>
                    <a:lnTo>
                      <a:pt x="108" y="120"/>
                    </a:lnTo>
                    <a:lnTo>
                      <a:pt x="72" y="174"/>
                    </a:lnTo>
                    <a:lnTo>
                      <a:pt x="48" y="174"/>
                    </a:lnTo>
                    <a:lnTo>
                      <a:pt x="30" y="192"/>
                    </a:lnTo>
                    <a:lnTo>
                      <a:pt x="42" y="216"/>
                    </a:lnTo>
                    <a:lnTo>
                      <a:pt x="60" y="240"/>
                    </a:lnTo>
                    <a:lnTo>
                      <a:pt x="36" y="252"/>
                    </a:lnTo>
                    <a:lnTo>
                      <a:pt x="12" y="258"/>
                    </a:lnTo>
                    <a:lnTo>
                      <a:pt x="0" y="264"/>
                    </a:lnTo>
                    <a:lnTo>
                      <a:pt x="24" y="294"/>
                    </a:lnTo>
                    <a:lnTo>
                      <a:pt x="42" y="318"/>
                    </a:lnTo>
                    <a:lnTo>
                      <a:pt x="78" y="294"/>
                    </a:lnTo>
                    <a:lnTo>
                      <a:pt x="90" y="408"/>
                    </a:lnTo>
                    <a:lnTo>
                      <a:pt x="108" y="457"/>
                    </a:lnTo>
                    <a:lnTo>
                      <a:pt x="138" y="511"/>
                    </a:lnTo>
                    <a:lnTo>
                      <a:pt x="156" y="541"/>
                    </a:lnTo>
                    <a:lnTo>
                      <a:pt x="174" y="571"/>
                    </a:lnTo>
                    <a:lnTo>
                      <a:pt x="192" y="553"/>
                    </a:lnTo>
                    <a:lnTo>
                      <a:pt x="216" y="523"/>
                    </a:lnTo>
                    <a:lnTo>
                      <a:pt x="222" y="499"/>
                    </a:lnTo>
                    <a:lnTo>
                      <a:pt x="228" y="457"/>
                    </a:lnTo>
                    <a:lnTo>
                      <a:pt x="234" y="420"/>
                    </a:lnTo>
                    <a:lnTo>
                      <a:pt x="276" y="384"/>
                    </a:lnTo>
                    <a:lnTo>
                      <a:pt x="318" y="354"/>
                    </a:lnTo>
                    <a:lnTo>
                      <a:pt x="342" y="330"/>
                    </a:lnTo>
                    <a:lnTo>
                      <a:pt x="360" y="300"/>
                    </a:lnTo>
                    <a:lnTo>
                      <a:pt x="390" y="294"/>
                    </a:lnTo>
                    <a:lnTo>
                      <a:pt x="378" y="246"/>
                    </a:lnTo>
                    <a:lnTo>
                      <a:pt x="372" y="234"/>
                    </a:lnTo>
                    <a:lnTo>
                      <a:pt x="378" y="228"/>
                    </a:lnTo>
                    <a:lnTo>
                      <a:pt x="384" y="216"/>
                    </a:lnTo>
                    <a:lnTo>
                      <a:pt x="402" y="216"/>
                    </a:lnTo>
                    <a:lnTo>
                      <a:pt x="420" y="228"/>
                    </a:lnTo>
                    <a:lnTo>
                      <a:pt x="456" y="234"/>
                    </a:lnTo>
                    <a:lnTo>
                      <a:pt x="450" y="246"/>
                    </a:lnTo>
                    <a:lnTo>
                      <a:pt x="444" y="258"/>
                    </a:lnTo>
                    <a:lnTo>
                      <a:pt x="462" y="264"/>
                    </a:lnTo>
                    <a:lnTo>
                      <a:pt x="456" y="288"/>
                    </a:lnTo>
                    <a:lnTo>
                      <a:pt x="462" y="306"/>
                    </a:lnTo>
                    <a:lnTo>
                      <a:pt x="474" y="282"/>
                    </a:lnTo>
                    <a:lnTo>
                      <a:pt x="493" y="252"/>
                    </a:lnTo>
                    <a:close/>
                  </a:path>
                </a:pathLst>
              </a:custGeom>
              <a:grpFill/>
              <a:ln w="6350">
                <a:solidFill>
                  <a:schemeClr val="accent4"/>
                </a:solidFill>
                <a:round/>
                <a:headEnd/>
                <a:tailEnd/>
              </a:ln>
            </p:spPr>
            <p:txBody>
              <a:bodyPr lIns="91195" tIns="45599" rIns="91195" bIns="45599"/>
              <a:lstStyle/>
              <a:p>
                <a:pPr eaLnBrk="0" fontAlgn="auto" hangingPunct="0">
                  <a:spcBef>
                    <a:spcPts val="0"/>
                  </a:spcBef>
                  <a:spcAft>
                    <a:spcPts val="0"/>
                  </a:spcAft>
                  <a:defRPr/>
                </a:pPr>
                <a:endParaRPr lang="en-US" sz="2400" kern="0">
                  <a:solidFill>
                    <a:prstClr val="black"/>
                  </a:solidFill>
                  <a:latin typeface="Univers Next Pro" panose="020B0503030202020203" pitchFamily="34" charset="0"/>
                  <a:sym typeface="Gill Sans" charset="0"/>
                </a:endParaRPr>
              </a:p>
            </p:txBody>
          </p:sp>
          <p:sp>
            <p:nvSpPr>
              <p:cNvPr id="26" name="Freeform 297">
                <a:extLst>
                  <a:ext uri="{FF2B5EF4-FFF2-40B4-BE49-F238E27FC236}">
                    <a16:creationId xmlns:a16="http://schemas.microsoft.com/office/drawing/2014/main" id="{832C9F70-D8A6-D91B-F88C-8B34DA275084}"/>
                  </a:ext>
                </a:extLst>
              </p:cNvPr>
              <p:cNvSpPr>
                <a:spLocks/>
              </p:cNvSpPr>
              <p:nvPr/>
            </p:nvSpPr>
            <p:spPr bwMode="auto">
              <a:xfrm>
                <a:off x="8799387" y="3901618"/>
                <a:ext cx="325437" cy="266700"/>
              </a:xfrm>
              <a:custGeom>
                <a:avLst/>
                <a:gdLst>
                  <a:gd name="T0" fmla="*/ 42 w 46"/>
                  <a:gd name="T1" fmla="*/ 3 h 34"/>
                  <a:gd name="T2" fmla="*/ 38 w 46"/>
                  <a:gd name="T3" fmla="*/ 4 h 34"/>
                  <a:gd name="T4" fmla="*/ 35 w 46"/>
                  <a:gd name="T5" fmla="*/ 4 h 34"/>
                  <a:gd name="T6" fmla="*/ 34 w 46"/>
                  <a:gd name="T7" fmla="*/ 1 h 34"/>
                  <a:gd name="T8" fmla="*/ 33 w 46"/>
                  <a:gd name="T9" fmla="*/ 0 h 34"/>
                  <a:gd name="T10" fmla="*/ 30 w 46"/>
                  <a:gd name="T11" fmla="*/ 3 h 34"/>
                  <a:gd name="T12" fmla="*/ 28 w 46"/>
                  <a:gd name="T13" fmla="*/ 5 h 34"/>
                  <a:gd name="T14" fmla="*/ 24 w 46"/>
                  <a:gd name="T15" fmla="*/ 6 h 34"/>
                  <a:gd name="T16" fmla="*/ 22 w 46"/>
                  <a:gd name="T17" fmla="*/ 4 h 34"/>
                  <a:gd name="T18" fmla="*/ 19 w 46"/>
                  <a:gd name="T19" fmla="*/ 4 h 34"/>
                  <a:gd name="T20" fmla="*/ 15 w 46"/>
                  <a:gd name="T21" fmla="*/ 3 h 34"/>
                  <a:gd name="T22" fmla="*/ 14 w 46"/>
                  <a:gd name="T23" fmla="*/ 8 h 34"/>
                  <a:gd name="T24" fmla="*/ 9 w 46"/>
                  <a:gd name="T25" fmla="*/ 10 h 34"/>
                  <a:gd name="T26" fmla="*/ 7 w 46"/>
                  <a:gd name="T27" fmla="*/ 12 h 34"/>
                  <a:gd name="T28" fmla="*/ 4 w 46"/>
                  <a:gd name="T29" fmla="*/ 11 h 34"/>
                  <a:gd name="T30" fmla="*/ 2 w 46"/>
                  <a:gd name="T31" fmla="*/ 10 h 34"/>
                  <a:gd name="T32" fmla="*/ 1 w 46"/>
                  <a:gd name="T33" fmla="*/ 16 h 34"/>
                  <a:gd name="T34" fmla="*/ 0 w 46"/>
                  <a:gd name="T35" fmla="*/ 20 h 34"/>
                  <a:gd name="T36" fmla="*/ 0 w 46"/>
                  <a:gd name="T37" fmla="*/ 25 h 34"/>
                  <a:gd name="T38" fmla="*/ 4 w 46"/>
                  <a:gd name="T39" fmla="*/ 27 h 34"/>
                  <a:gd name="T40" fmla="*/ 2 w 46"/>
                  <a:gd name="T41" fmla="*/ 33 h 34"/>
                  <a:gd name="T42" fmla="*/ 2 w 46"/>
                  <a:gd name="T43" fmla="*/ 33 h 34"/>
                  <a:gd name="T44" fmla="*/ 6 w 46"/>
                  <a:gd name="T45" fmla="*/ 33 h 34"/>
                  <a:gd name="T46" fmla="*/ 10 w 46"/>
                  <a:gd name="T47" fmla="*/ 34 h 34"/>
                  <a:gd name="T48" fmla="*/ 16 w 46"/>
                  <a:gd name="T49" fmla="*/ 34 h 34"/>
                  <a:gd name="T50" fmla="*/ 19 w 46"/>
                  <a:gd name="T51" fmla="*/ 29 h 34"/>
                  <a:gd name="T52" fmla="*/ 22 w 46"/>
                  <a:gd name="T53" fmla="*/ 27 h 34"/>
                  <a:gd name="T54" fmla="*/ 28 w 46"/>
                  <a:gd name="T55" fmla="*/ 25 h 34"/>
                  <a:gd name="T56" fmla="*/ 29 w 46"/>
                  <a:gd name="T57" fmla="*/ 21 h 34"/>
                  <a:gd name="T58" fmla="*/ 30 w 46"/>
                  <a:gd name="T59" fmla="*/ 20 h 34"/>
                  <a:gd name="T60" fmla="*/ 30 w 46"/>
                  <a:gd name="T61" fmla="*/ 18 h 34"/>
                  <a:gd name="T62" fmla="*/ 32 w 46"/>
                  <a:gd name="T63" fmla="*/ 17 h 34"/>
                  <a:gd name="T64" fmla="*/ 34 w 46"/>
                  <a:gd name="T65" fmla="*/ 12 h 34"/>
                  <a:gd name="T66" fmla="*/ 34 w 46"/>
                  <a:gd name="T67" fmla="*/ 9 h 34"/>
                  <a:gd name="T68" fmla="*/ 39 w 46"/>
                  <a:gd name="T69" fmla="*/ 7 h 34"/>
                  <a:gd name="T70" fmla="*/ 46 w 46"/>
                  <a:gd name="T71" fmla="*/ 6 h 34"/>
                  <a:gd name="T72" fmla="*/ 44 w 46"/>
                  <a:gd name="T73" fmla="*/ 3 h 34"/>
                  <a:gd name="T74" fmla="*/ 42 w 46"/>
                  <a:gd name="T75" fmla="*/ 3 h 34"/>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46"/>
                  <a:gd name="T115" fmla="*/ 0 h 34"/>
                  <a:gd name="T116" fmla="*/ 46 w 46"/>
                  <a:gd name="T117" fmla="*/ 34 h 34"/>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46" h="34">
                    <a:moveTo>
                      <a:pt x="42" y="3"/>
                    </a:moveTo>
                    <a:cubicBezTo>
                      <a:pt x="38" y="4"/>
                      <a:pt x="38" y="4"/>
                      <a:pt x="38" y="4"/>
                    </a:cubicBezTo>
                    <a:cubicBezTo>
                      <a:pt x="35" y="4"/>
                      <a:pt x="35" y="4"/>
                      <a:pt x="35" y="4"/>
                    </a:cubicBezTo>
                    <a:cubicBezTo>
                      <a:pt x="34" y="1"/>
                      <a:pt x="34" y="1"/>
                      <a:pt x="34" y="1"/>
                    </a:cubicBezTo>
                    <a:cubicBezTo>
                      <a:pt x="33" y="0"/>
                      <a:pt x="33" y="0"/>
                      <a:pt x="33" y="0"/>
                    </a:cubicBezTo>
                    <a:cubicBezTo>
                      <a:pt x="30" y="3"/>
                      <a:pt x="30" y="3"/>
                      <a:pt x="30" y="3"/>
                    </a:cubicBezTo>
                    <a:cubicBezTo>
                      <a:pt x="28" y="5"/>
                      <a:pt x="28" y="5"/>
                      <a:pt x="28" y="5"/>
                    </a:cubicBezTo>
                    <a:cubicBezTo>
                      <a:pt x="24" y="6"/>
                      <a:pt x="24" y="6"/>
                      <a:pt x="24" y="6"/>
                    </a:cubicBezTo>
                    <a:cubicBezTo>
                      <a:pt x="22" y="4"/>
                      <a:pt x="22" y="4"/>
                      <a:pt x="22" y="4"/>
                    </a:cubicBezTo>
                    <a:cubicBezTo>
                      <a:pt x="19" y="4"/>
                      <a:pt x="19" y="4"/>
                      <a:pt x="19" y="4"/>
                    </a:cubicBezTo>
                    <a:cubicBezTo>
                      <a:pt x="15" y="3"/>
                      <a:pt x="15" y="3"/>
                      <a:pt x="15" y="3"/>
                    </a:cubicBezTo>
                    <a:cubicBezTo>
                      <a:pt x="14" y="8"/>
                      <a:pt x="14" y="8"/>
                      <a:pt x="14" y="8"/>
                    </a:cubicBezTo>
                    <a:cubicBezTo>
                      <a:pt x="9" y="10"/>
                      <a:pt x="9" y="10"/>
                      <a:pt x="9" y="10"/>
                    </a:cubicBezTo>
                    <a:cubicBezTo>
                      <a:pt x="7" y="12"/>
                      <a:pt x="7" y="12"/>
                      <a:pt x="7" y="12"/>
                    </a:cubicBezTo>
                    <a:cubicBezTo>
                      <a:pt x="4" y="11"/>
                      <a:pt x="4" y="11"/>
                      <a:pt x="4" y="11"/>
                    </a:cubicBezTo>
                    <a:cubicBezTo>
                      <a:pt x="2" y="10"/>
                      <a:pt x="2" y="10"/>
                      <a:pt x="2" y="10"/>
                    </a:cubicBezTo>
                    <a:cubicBezTo>
                      <a:pt x="1" y="16"/>
                      <a:pt x="1" y="16"/>
                      <a:pt x="1" y="16"/>
                    </a:cubicBezTo>
                    <a:cubicBezTo>
                      <a:pt x="0" y="20"/>
                      <a:pt x="0" y="20"/>
                      <a:pt x="0" y="20"/>
                    </a:cubicBezTo>
                    <a:cubicBezTo>
                      <a:pt x="0" y="25"/>
                      <a:pt x="0" y="25"/>
                      <a:pt x="0" y="25"/>
                    </a:cubicBezTo>
                    <a:cubicBezTo>
                      <a:pt x="4" y="27"/>
                      <a:pt x="4" y="27"/>
                      <a:pt x="4" y="27"/>
                    </a:cubicBezTo>
                    <a:cubicBezTo>
                      <a:pt x="2" y="33"/>
                      <a:pt x="2" y="33"/>
                      <a:pt x="2" y="33"/>
                    </a:cubicBezTo>
                    <a:cubicBezTo>
                      <a:pt x="2" y="33"/>
                      <a:pt x="2" y="33"/>
                      <a:pt x="2" y="33"/>
                    </a:cubicBezTo>
                    <a:cubicBezTo>
                      <a:pt x="6" y="33"/>
                      <a:pt x="6" y="33"/>
                      <a:pt x="6" y="33"/>
                    </a:cubicBezTo>
                    <a:cubicBezTo>
                      <a:pt x="6" y="33"/>
                      <a:pt x="9" y="34"/>
                      <a:pt x="10" y="34"/>
                    </a:cubicBezTo>
                    <a:cubicBezTo>
                      <a:pt x="11" y="34"/>
                      <a:pt x="16" y="34"/>
                      <a:pt x="16" y="34"/>
                    </a:cubicBezTo>
                    <a:cubicBezTo>
                      <a:pt x="19" y="29"/>
                      <a:pt x="19" y="29"/>
                      <a:pt x="19" y="29"/>
                    </a:cubicBezTo>
                    <a:cubicBezTo>
                      <a:pt x="19" y="29"/>
                      <a:pt x="22" y="27"/>
                      <a:pt x="22" y="27"/>
                    </a:cubicBezTo>
                    <a:cubicBezTo>
                      <a:pt x="23" y="27"/>
                      <a:pt x="28" y="25"/>
                      <a:pt x="28" y="25"/>
                    </a:cubicBezTo>
                    <a:cubicBezTo>
                      <a:pt x="29" y="21"/>
                      <a:pt x="29" y="21"/>
                      <a:pt x="29" y="21"/>
                    </a:cubicBezTo>
                    <a:cubicBezTo>
                      <a:pt x="30" y="20"/>
                      <a:pt x="30" y="20"/>
                      <a:pt x="30" y="20"/>
                    </a:cubicBezTo>
                    <a:cubicBezTo>
                      <a:pt x="30" y="18"/>
                      <a:pt x="30" y="18"/>
                      <a:pt x="30" y="18"/>
                    </a:cubicBezTo>
                    <a:cubicBezTo>
                      <a:pt x="30" y="18"/>
                      <a:pt x="32" y="17"/>
                      <a:pt x="32" y="17"/>
                    </a:cubicBezTo>
                    <a:cubicBezTo>
                      <a:pt x="33" y="17"/>
                      <a:pt x="34" y="12"/>
                      <a:pt x="34" y="12"/>
                    </a:cubicBezTo>
                    <a:cubicBezTo>
                      <a:pt x="34" y="9"/>
                      <a:pt x="34" y="9"/>
                      <a:pt x="34" y="9"/>
                    </a:cubicBezTo>
                    <a:cubicBezTo>
                      <a:pt x="39" y="7"/>
                      <a:pt x="39" y="7"/>
                      <a:pt x="39" y="7"/>
                    </a:cubicBezTo>
                    <a:cubicBezTo>
                      <a:pt x="46" y="6"/>
                      <a:pt x="46" y="6"/>
                      <a:pt x="46" y="6"/>
                    </a:cubicBezTo>
                    <a:cubicBezTo>
                      <a:pt x="44" y="3"/>
                      <a:pt x="44" y="3"/>
                      <a:pt x="44" y="3"/>
                    </a:cubicBezTo>
                    <a:lnTo>
                      <a:pt x="42" y="3"/>
                    </a:lnTo>
                    <a:close/>
                  </a:path>
                </a:pathLst>
              </a:custGeom>
              <a:grpFill/>
              <a:ln w="6350">
                <a:solidFill>
                  <a:schemeClr val="accent4"/>
                </a:solidFill>
                <a:round/>
                <a:headEnd/>
                <a:tailEnd/>
              </a:ln>
            </p:spPr>
            <p:txBody>
              <a:bodyPr lIns="91195" tIns="45599" rIns="91195" bIns="45599"/>
              <a:lstStyle/>
              <a:p>
                <a:pPr eaLnBrk="0" fontAlgn="auto" hangingPunct="0">
                  <a:spcBef>
                    <a:spcPts val="0"/>
                  </a:spcBef>
                  <a:spcAft>
                    <a:spcPts val="0"/>
                  </a:spcAft>
                  <a:defRPr/>
                </a:pPr>
                <a:endParaRPr lang="en-US" sz="2400" kern="0">
                  <a:solidFill>
                    <a:prstClr val="black"/>
                  </a:solidFill>
                  <a:latin typeface="Univers Next Pro" panose="020B0503030202020203" pitchFamily="34" charset="0"/>
                  <a:sym typeface="Gill Sans" charset="0"/>
                </a:endParaRPr>
              </a:p>
            </p:txBody>
          </p:sp>
          <p:sp>
            <p:nvSpPr>
              <p:cNvPr id="27" name="Freeform 301">
                <a:extLst>
                  <a:ext uri="{FF2B5EF4-FFF2-40B4-BE49-F238E27FC236}">
                    <a16:creationId xmlns:a16="http://schemas.microsoft.com/office/drawing/2014/main" id="{08FB73C0-0EF0-ACDD-FDFB-ECD5E616C71F}"/>
                  </a:ext>
                </a:extLst>
              </p:cNvPr>
              <p:cNvSpPr>
                <a:spLocks/>
              </p:cNvSpPr>
              <p:nvPr/>
            </p:nvSpPr>
            <p:spPr bwMode="auto">
              <a:xfrm>
                <a:off x="7959599" y="3239631"/>
                <a:ext cx="211138" cy="212725"/>
              </a:xfrm>
              <a:custGeom>
                <a:avLst/>
                <a:gdLst>
                  <a:gd name="T0" fmla="*/ 30 w 30"/>
                  <a:gd name="T1" fmla="*/ 14 h 27"/>
                  <a:gd name="T2" fmla="*/ 27 w 30"/>
                  <a:gd name="T3" fmla="*/ 11 h 27"/>
                  <a:gd name="T4" fmla="*/ 23 w 30"/>
                  <a:gd name="T5" fmla="*/ 3 h 27"/>
                  <a:gd name="T6" fmla="*/ 20 w 30"/>
                  <a:gd name="T7" fmla="*/ 2 h 27"/>
                  <a:gd name="T8" fmla="*/ 17 w 30"/>
                  <a:gd name="T9" fmla="*/ 0 h 27"/>
                  <a:gd name="T10" fmla="*/ 14 w 30"/>
                  <a:gd name="T11" fmla="*/ 2 h 27"/>
                  <a:gd name="T12" fmla="*/ 11 w 30"/>
                  <a:gd name="T13" fmla="*/ 3 h 27"/>
                  <a:gd name="T14" fmla="*/ 12 w 30"/>
                  <a:gd name="T15" fmla="*/ 3 h 27"/>
                  <a:gd name="T16" fmla="*/ 10 w 30"/>
                  <a:gd name="T17" fmla="*/ 6 h 27"/>
                  <a:gd name="T18" fmla="*/ 8 w 30"/>
                  <a:gd name="T19" fmla="*/ 8 h 27"/>
                  <a:gd name="T20" fmla="*/ 8 w 30"/>
                  <a:gd name="T21" fmla="*/ 11 h 27"/>
                  <a:gd name="T22" fmla="*/ 5 w 30"/>
                  <a:gd name="T23" fmla="*/ 11 h 27"/>
                  <a:gd name="T24" fmla="*/ 3 w 30"/>
                  <a:gd name="T25" fmla="*/ 12 h 27"/>
                  <a:gd name="T26" fmla="*/ 1 w 30"/>
                  <a:gd name="T27" fmla="*/ 13 h 27"/>
                  <a:gd name="T28" fmla="*/ 1 w 30"/>
                  <a:gd name="T29" fmla="*/ 14 h 27"/>
                  <a:gd name="T30" fmla="*/ 2 w 30"/>
                  <a:gd name="T31" fmla="*/ 18 h 27"/>
                  <a:gd name="T32" fmla="*/ 0 w 30"/>
                  <a:gd name="T33" fmla="*/ 20 h 27"/>
                  <a:gd name="T34" fmla="*/ 1 w 30"/>
                  <a:gd name="T35" fmla="*/ 23 h 27"/>
                  <a:gd name="T36" fmla="*/ 1 w 30"/>
                  <a:gd name="T37" fmla="*/ 25 h 27"/>
                  <a:gd name="T38" fmla="*/ 3 w 30"/>
                  <a:gd name="T39" fmla="*/ 24 h 27"/>
                  <a:gd name="T40" fmla="*/ 7 w 30"/>
                  <a:gd name="T41" fmla="*/ 24 h 27"/>
                  <a:gd name="T42" fmla="*/ 13 w 30"/>
                  <a:gd name="T43" fmla="*/ 26 h 27"/>
                  <a:gd name="T44" fmla="*/ 20 w 30"/>
                  <a:gd name="T45" fmla="*/ 26 h 27"/>
                  <a:gd name="T46" fmla="*/ 24 w 30"/>
                  <a:gd name="T47" fmla="*/ 27 h 27"/>
                  <a:gd name="T48" fmla="*/ 26 w 30"/>
                  <a:gd name="T49" fmla="*/ 21 h 27"/>
                  <a:gd name="T50" fmla="*/ 27 w 30"/>
                  <a:gd name="T51" fmla="*/ 21 h 27"/>
                  <a:gd name="T52" fmla="*/ 26 w 30"/>
                  <a:gd name="T53" fmla="*/ 17 h 27"/>
                  <a:gd name="T54" fmla="*/ 29 w 30"/>
                  <a:gd name="T55" fmla="*/ 16 h 27"/>
                  <a:gd name="T56" fmla="*/ 30 w 30"/>
                  <a:gd name="T57" fmla="*/ 14 h 27"/>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30"/>
                  <a:gd name="T88" fmla="*/ 0 h 27"/>
                  <a:gd name="T89" fmla="*/ 30 w 30"/>
                  <a:gd name="T90" fmla="*/ 27 h 27"/>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30" h="27">
                    <a:moveTo>
                      <a:pt x="30" y="14"/>
                    </a:moveTo>
                    <a:cubicBezTo>
                      <a:pt x="27" y="11"/>
                      <a:pt x="27" y="11"/>
                      <a:pt x="27" y="11"/>
                    </a:cubicBezTo>
                    <a:cubicBezTo>
                      <a:pt x="23" y="3"/>
                      <a:pt x="23" y="3"/>
                      <a:pt x="23" y="3"/>
                    </a:cubicBezTo>
                    <a:cubicBezTo>
                      <a:pt x="20" y="2"/>
                      <a:pt x="20" y="2"/>
                      <a:pt x="20" y="2"/>
                    </a:cubicBezTo>
                    <a:cubicBezTo>
                      <a:pt x="17" y="0"/>
                      <a:pt x="17" y="0"/>
                      <a:pt x="17" y="0"/>
                    </a:cubicBezTo>
                    <a:cubicBezTo>
                      <a:pt x="14" y="2"/>
                      <a:pt x="14" y="2"/>
                      <a:pt x="14" y="2"/>
                    </a:cubicBezTo>
                    <a:cubicBezTo>
                      <a:pt x="11" y="3"/>
                      <a:pt x="11" y="3"/>
                      <a:pt x="11" y="3"/>
                    </a:cubicBezTo>
                    <a:cubicBezTo>
                      <a:pt x="12" y="3"/>
                      <a:pt x="12" y="3"/>
                      <a:pt x="12" y="3"/>
                    </a:cubicBezTo>
                    <a:cubicBezTo>
                      <a:pt x="10" y="6"/>
                      <a:pt x="10" y="6"/>
                      <a:pt x="10" y="6"/>
                    </a:cubicBezTo>
                    <a:cubicBezTo>
                      <a:pt x="8" y="8"/>
                      <a:pt x="8" y="8"/>
                      <a:pt x="8" y="8"/>
                    </a:cubicBezTo>
                    <a:cubicBezTo>
                      <a:pt x="8" y="8"/>
                      <a:pt x="9" y="11"/>
                      <a:pt x="8" y="11"/>
                    </a:cubicBezTo>
                    <a:cubicBezTo>
                      <a:pt x="7" y="11"/>
                      <a:pt x="5" y="11"/>
                      <a:pt x="5" y="11"/>
                    </a:cubicBezTo>
                    <a:cubicBezTo>
                      <a:pt x="3" y="12"/>
                      <a:pt x="3" y="12"/>
                      <a:pt x="3" y="12"/>
                    </a:cubicBezTo>
                    <a:cubicBezTo>
                      <a:pt x="1" y="13"/>
                      <a:pt x="1" y="13"/>
                      <a:pt x="1" y="13"/>
                    </a:cubicBezTo>
                    <a:cubicBezTo>
                      <a:pt x="1" y="14"/>
                      <a:pt x="1" y="14"/>
                      <a:pt x="1" y="14"/>
                    </a:cubicBezTo>
                    <a:cubicBezTo>
                      <a:pt x="2" y="18"/>
                      <a:pt x="2" y="18"/>
                      <a:pt x="2" y="18"/>
                    </a:cubicBezTo>
                    <a:cubicBezTo>
                      <a:pt x="0" y="20"/>
                      <a:pt x="0" y="20"/>
                      <a:pt x="0" y="20"/>
                    </a:cubicBezTo>
                    <a:cubicBezTo>
                      <a:pt x="1" y="23"/>
                      <a:pt x="1" y="23"/>
                      <a:pt x="1" y="23"/>
                    </a:cubicBezTo>
                    <a:cubicBezTo>
                      <a:pt x="1" y="25"/>
                      <a:pt x="1" y="25"/>
                      <a:pt x="1" y="25"/>
                    </a:cubicBezTo>
                    <a:cubicBezTo>
                      <a:pt x="3" y="24"/>
                      <a:pt x="3" y="24"/>
                      <a:pt x="3" y="24"/>
                    </a:cubicBezTo>
                    <a:cubicBezTo>
                      <a:pt x="7" y="24"/>
                      <a:pt x="7" y="24"/>
                      <a:pt x="7" y="24"/>
                    </a:cubicBezTo>
                    <a:cubicBezTo>
                      <a:pt x="13" y="26"/>
                      <a:pt x="13" y="26"/>
                      <a:pt x="13" y="26"/>
                    </a:cubicBezTo>
                    <a:cubicBezTo>
                      <a:pt x="20" y="26"/>
                      <a:pt x="20" y="26"/>
                      <a:pt x="20" y="26"/>
                    </a:cubicBezTo>
                    <a:cubicBezTo>
                      <a:pt x="24" y="27"/>
                      <a:pt x="24" y="27"/>
                      <a:pt x="24" y="27"/>
                    </a:cubicBezTo>
                    <a:cubicBezTo>
                      <a:pt x="26" y="21"/>
                      <a:pt x="26" y="21"/>
                      <a:pt x="26" y="21"/>
                    </a:cubicBezTo>
                    <a:cubicBezTo>
                      <a:pt x="27" y="21"/>
                      <a:pt x="27" y="21"/>
                      <a:pt x="27" y="21"/>
                    </a:cubicBezTo>
                    <a:cubicBezTo>
                      <a:pt x="26" y="17"/>
                      <a:pt x="26" y="17"/>
                      <a:pt x="26" y="17"/>
                    </a:cubicBezTo>
                    <a:cubicBezTo>
                      <a:pt x="29" y="16"/>
                      <a:pt x="29" y="16"/>
                      <a:pt x="29" y="16"/>
                    </a:cubicBezTo>
                    <a:lnTo>
                      <a:pt x="30" y="14"/>
                    </a:lnTo>
                    <a:close/>
                  </a:path>
                </a:pathLst>
              </a:custGeom>
              <a:grpFill/>
              <a:ln w="6350">
                <a:solidFill>
                  <a:schemeClr val="accent4"/>
                </a:solidFill>
                <a:round/>
                <a:headEnd/>
                <a:tailEnd/>
              </a:ln>
            </p:spPr>
            <p:txBody>
              <a:bodyPr lIns="91195" tIns="45599" rIns="91195" bIns="45599"/>
              <a:lstStyle/>
              <a:p>
                <a:pPr eaLnBrk="0" fontAlgn="auto" hangingPunct="0">
                  <a:spcBef>
                    <a:spcPts val="0"/>
                  </a:spcBef>
                  <a:spcAft>
                    <a:spcPts val="0"/>
                  </a:spcAft>
                  <a:defRPr/>
                </a:pPr>
                <a:endParaRPr lang="en-US" sz="2400" kern="0">
                  <a:solidFill>
                    <a:prstClr val="black"/>
                  </a:solidFill>
                  <a:latin typeface="Univers Next Pro" panose="020B0503030202020203" pitchFamily="34" charset="0"/>
                  <a:sym typeface="Gill Sans" charset="0"/>
                </a:endParaRPr>
              </a:p>
            </p:txBody>
          </p:sp>
          <p:sp>
            <p:nvSpPr>
              <p:cNvPr id="28" name="Freeform 302">
                <a:extLst>
                  <a:ext uri="{FF2B5EF4-FFF2-40B4-BE49-F238E27FC236}">
                    <a16:creationId xmlns:a16="http://schemas.microsoft.com/office/drawing/2014/main" id="{4F9D951A-A4B3-2FD6-9CFD-3BC6FF710BBA}"/>
                  </a:ext>
                </a:extLst>
              </p:cNvPr>
              <p:cNvSpPr>
                <a:spLocks/>
              </p:cNvSpPr>
              <p:nvPr/>
            </p:nvSpPr>
            <p:spPr bwMode="auto">
              <a:xfrm>
                <a:off x="7908799" y="3152318"/>
                <a:ext cx="171450" cy="109538"/>
              </a:xfrm>
              <a:custGeom>
                <a:avLst/>
                <a:gdLst>
                  <a:gd name="T0" fmla="*/ 8 w 24"/>
                  <a:gd name="T1" fmla="*/ 10 h 14"/>
                  <a:gd name="T2" fmla="*/ 12 w 24"/>
                  <a:gd name="T3" fmla="*/ 11 h 14"/>
                  <a:gd name="T4" fmla="*/ 14 w 24"/>
                  <a:gd name="T5" fmla="*/ 10 h 14"/>
                  <a:gd name="T6" fmla="*/ 16 w 24"/>
                  <a:gd name="T7" fmla="*/ 12 h 14"/>
                  <a:gd name="T8" fmla="*/ 18 w 24"/>
                  <a:gd name="T9" fmla="*/ 14 h 14"/>
                  <a:gd name="T10" fmla="*/ 21 w 24"/>
                  <a:gd name="T11" fmla="*/ 13 h 14"/>
                  <a:gd name="T12" fmla="*/ 24 w 24"/>
                  <a:gd name="T13" fmla="*/ 11 h 14"/>
                  <a:gd name="T14" fmla="*/ 23 w 24"/>
                  <a:gd name="T15" fmla="*/ 10 h 14"/>
                  <a:gd name="T16" fmla="*/ 21 w 24"/>
                  <a:gd name="T17" fmla="*/ 5 h 14"/>
                  <a:gd name="T18" fmla="*/ 21 w 24"/>
                  <a:gd name="T19" fmla="*/ 4 h 14"/>
                  <a:gd name="T20" fmla="*/ 17 w 24"/>
                  <a:gd name="T21" fmla="*/ 2 h 14"/>
                  <a:gd name="T22" fmla="*/ 14 w 24"/>
                  <a:gd name="T23" fmla="*/ 0 h 14"/>
                  <a:gd name="T24" fmla="*/ 10 w 24"/>
                  <a:gd name="T25" fmla="*/ 1 h 14"/>
                  <a:gd name="T26" fmla="*/ 9 w 24"/>
                  <a:gd name="T27" fmla="*/ 5 h 14"/>
                  <a:gd name="T28" fmla="*/ 8 w 24"/>
                  <a:gd name="T29" fmla="*/ 6 h 14"/>
                  <a:gd name="T30" fmla="*/ 5 w 24"/>
                  <a:gd name="T31" fmla="*/ 3 h 14"/>
                  <a:gd name="T32" fmla="*/ 3 w 24"/>
                  <a:gd name="T33" fmla="*/ 3 h 14"/>
                  <a:gd name="T34" fmla="*/ 1 w 24"/>
                  <a:gd name="T35" fmla="*/ 8 h 14"/>
                  <a:gd name="T36" fmla="*/ 0 w 24"/>
                  <a:gd name="T37" fmla="*/ 11 h 14"/>
                  <a:gd name="T38" fmla="*/ 4 w 24"/>
                  <a:gd name="T39" fmla="*/ 10 h 14"/>
                  <a:gd name="T40" fmla="*/ 8 w 24"/>
                  <a:gd name="T41" fmla="*/ 10 h 14"/>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24"/>
                  <a:gd name="T64" fmla="*/ 0 h 14"/>
                  <a:gd name="T65" fmla="*/ 24 w 24"/>
                  <a:gd name="T66" fmla="*/ 14 h 14"/>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24" h="14">
                    <a:moveTo>
                      <a:pt x="8" y="10"/>
                    </a:moveTo>
                    <a:cubicBezTo>
                      <a:pt x="12" y="11"/>
                      <a:pt x="12" y="11"/>
                      <a:pt x="12" y="11"/>
                    </a:cubicBezTo>
                    <a:cubicBezTo>
                      <a:pt x="14" y="10"/>
                      <a:pt x="14" y="10"/>
                      <a:pt x="14" y="10"/>
                    </a:cubicBezTo>
                    <a:cubicBezTo>
                      <a:pt x="16" y="12"/>
                      <a:pt x="16" y="12"/>
                      <a:pt x="16" y="12"/>
                    </a:cubicBezTo>
                    <a:cubicBezTo>
                      <a:pt x="18" y="14"/>
                      <a:pt x="18" y="14"/>
                      <a:pt x="18" y="14"/>
                    </a:cubicBezTo>
                    <a:cubicBezTo>
                      <a:pt x="21" y="13"/>
                      <a:pt x="21" y="13"/>
                      <a:pt x="21" y="13"/>
                    </a:cubicBezTo>
                    <a:cubicBezTo>
                      <a:pt x="24" y="11"/>
                      <a:pt x="24" y="11"/>
                      <a:pt x="24" y="11"/>
                    </a:cubicBezTo>
                    <a:cubicBezTo>
                      <a:pt x="23" y="10"/>
                      <a:pt x="23" y="10"/>
                      <a:pt x="23" y="10"/>
                    </a:cubicBezTo>
                    <a:cubicBezTo>
                      <a:pt x="21" y="5"/>
                      <a:pt x="21" y="5"/>
                      <a:pt x="21" y="5"/>
                    </a:cubicBezTo>
                    <a:cubicBezTo>
                      <a:pt x="21" y="4"/>
                      <a:pt x="21" y="4"/>
                      <a:pt x="21" y="4"/>
                    </a:cubicBezTo>
                    <a:cubicBezTo>
                      <a:pt x="17" y="2"/>
                      <a:pt x="17" y="2"/>
                      <a:pt x="17" y="2"/>
                    </a:cubicBezTo>
                    <a:cubicBezTo>
                      <a:pt x="14" y="0"/>
                      <a:pt x="14" y="0"/>
                      <a:pt x="14" y="0"/>
                    </a:cubicBezTo>
                    <a:cubicBezTo>
                      <a:pt x="10" y="1"/>
                      <a:pt x="10" y="1"/>
                      <a:pt x="10" y="1"/>
                    </a:cubicBezTo>
                    <a:cubicBezTo>
                      <a:pt x="9" y="5"/>
                      <a:pt x="9" y="5"/>
                      <a:pt x="9" y="5"/>
                    </a:cubicBezTo>
                    <a:cubicBezTo>
                      <a:pt x="8" y="6"/>
                      <a:pt x="8" y="6"/>
                      <a:pt x="8" y="6"/>
                    </a:cubicBezTo>
                    <a:cubicBezTo>
                      <a:pt x="5" y="3"/>
                      <a:pt x="5" y="3"/>
                      <a:pt x="5" y="3"/>
                    </a:cubicBezTo>
                    <a:cubicBezTo>
                      <a:pt x="3" y="3"/>
                      <a:pt x="3" y="3"/>
                      <a:pt x="3" y="3"/>
                    </a:cubicBezTo>
                    <a:cubicBezTo>
                      <a:pt x="3" y="3"/>
                      <a:pt x="1" y="7"/>
                      <a:pt x="1" y="8"/>
                    </a:cubicBezTo>
                    <a:cubicBezTo>
                      <a:pt x="1" y="8"/>
                      <a:pt x="0" y="10"/>
                      <a:pt x="0" y="11"/>
                    </a:cubicBezTo>
                    <a:cubicBezTo>
                      <a:pt x="4" y="10"/>
                      <a:pt x="4" y="10"/>
                      <a:pt x="4" y="10"/>
                    </a:cubicBezTo>
                    <a:lnTo>
                      <a:pt x="8" y="10"/>
                    </a:lnTo>
                    <a:close/>
                  </a:path>
                </a:pathLst>
              </a:custGeom>
              <a:grpFill/>
              <a:ln w="6350">
                <a:solidFill>
                  <a:schemeClr val="accent4"/>
                </a:solidFill>
                <a:round/>
                <a:headEnd/>
                <a:tailEnd/>
              </a:ln>
            </p:spPr>
            <p:txBody>
              <a:bodyPr lIns="91195" tIns="45599" rIns="91195" bIns="45599"/>
              <a:lstStyle/>
              <a:p>
                <a:pPr eaLnBrk="0" fontAlgn="auto" hangingPunct="0">
                  <a:spcBef>
                    <a:spcPts val="0"/>
                  </a:spcBef>
                  <a:spcAft>
                    <a:spcPts val="0"/>
                  </a:spcAft>
                  <a:defRPr/>
                </a:pPr>
                <a:endParaRPr lang="en-US" sz="2400" kern="0">
                  <a:solidFill>
                    <a:prstClr val="black"/>
                  </a:solidFill>
                  <a:latin typeface="Univers Next Pro" panose="020B0503030202020203" pitchFamily="34" charset="0"/>
                  <a:sym typeface="Gill Sans" charset="0"/>
                </a:endParaRPr>
              </a:p>
            </p:txBody>
          </p:sp>
          <p:sp>
            <p:nvSpPr>
              <p:cNvPr id="29" name="Freeform 303">
                <a:extLst>
                  <a:ext uri="{FF2B5EF4-FFF2-40B4-BE49-F238E27FC236}">
                    <a16:creationId xmlns:a16="http://schemas.microsoft.com/office/drawing/2014/main" id="{5A0C7294-B804-6AA7-4D89-52E69A9C3F72}"/>
                  </a:ext>
                </a:extLst>
              </p:cNvPr>
              <p:cNvSpPr>
                <a:spLocks/>
              </p:cNvSpPr>
              <p:nvPr/>
            </p:nvSpPr>
            <p:spPr bwMode="auto">
              <a:xfrm>
                <a:off x="7092824" y="4615993"/>
                <a:ext cx="171450" cy="142875"/>
              </a:xfrm>
              <a:custGeom>
                <a:avLst/>
                <a:gdLst>
                  <a:gd name="T0" fmla="*/ 9 w 24"/>
                  <a:gd name="T1" fmla="*/ 10 h 18"/>
                  <a:gd name="T2" fmla="*/ 13 w 24"/>
                  <a:gd name="T3" fmla="*/ 10 h 18"/>
                  <a:gd name="T4" fmla="*/ 15 w 24"/>
                  <a:gd name="T5" fmla="*/ 13 h 18"/>
                  <a:gd name="T6" fmla="*/ 16 w 24"/>
                  <a:gd name="T7" fmla="*/ 14 h 18"/>
                  <a:gd name="T8" fmla="*/ 18 w 24"/>
                  <a:gd name="T9" fmla="*/ 15 h 18"/>
                  <a:gd name="T10" fmla="*/ 20 w 24"/>
                  <a:gd name="T11" fmla="*/ 18 h 18"/>
                  <a:gd name="T12" fmla="*/ 22 w 24"/>
                  <a:gd name="T13" fmla="*/ 17 h 18"/>
                  <a:gd name="T14" fmla="*/ 24 w 24"/>
                  <a:gd name="T15" fmla="*/ 16 h 18"/>
                  <a:gd name="T16" fmla="*/ 24 w 24"/>
                  <a:gd name="T17" fmla="*/ 12 h 18"/>
                  <a:gd name="T18" fmla="*/ 24 w 24"/>
                  <a:gd name="T19" fmla="*/ 8 h 18"/>
                  <a:gd name="T20" fmla="*/ 23 w 24"/>
                  <a:gd name="T21" fmla="*/ 8 h 18"/>
                  <a:gd name="T22" fmla="*/ 21 w 24"/>
                  <a:gd name="T23" fmla="*/ 3 h 18"/>
                  <a:gd name="T24" fmla="*/ 20 w 24"/>
                  <a:gd name="T25" fmla="*/ 1 h 18"/>
                  <a:gd name="T26" fmla="*/ 16 w 24"/>
                  <a:gd name="T27" fmla="*/ 2 h 18"/>
                  <a:gd name="T28" fmla="*/ 12 w 24"/>
                  <a:gd name="T29" fmla="*/ 2 h 18"/>
                  <a:gd name="T30" fmla="*/ 12 w 24"/>
                  <a:gd name="T31" fmla="*/ 1 h 18"/>
                  <a:gd name="T32" fmla="*/ 7 w 24"/>
                  <a:gd name="T33" fmla="*/ 0 h 18"/>
                  <a:gd name="T34" fmla="*/ 5 w 24"/>
                  <a:gd name="T35" fmla="*/ 0 h 18"/>
                  <a:gd name="T36" fmla="*/ 5 w 24"/>
                  <a:gd name="T37" fmla="*/ 1 h 18"/>
                  <a:gd name="T38" fmla="*/ 5 w 24"/>
                  <a:gd name="T39" fmla="*/ 4 h 18"/>
                  <a:gd name="T40" fmla="*/ 3 w 24"/>
                  <a:gd name="T41" fmla="*/ 4 h 18"/>
                  <a:gd name="T42" fmla="*/ 0 w 24"/>
                  <a:gd name="T43" fmla="*/ 6 h 18"/>
                  <a:gd name="T44" fmla="*/ 1 w 24"/>
                  <a:gd name="T45" fmla="*/ 6 h 18"/>
                  <a:gd name="T46" fmla="*/ 6 w 24"/>
                  <a:gd name="T47" fmla="*/ 13 h 18"/>
                  <a:gd name="T48" fmla="*/ 8 w 24"/>
                  <a:gd name="T49" fmla="*/ 12 h 18"/>
                  <a:gd name="T50" fmla="*/ 9 w 24"/>
                  <a:gd name="T51" fmla="*/ 10 h 18"/>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24"/>
                  <a:gd name="T79" fmla="*/ 0 h 18"/>
                  <a:gd name="T80" fmla="*/ 24 w 24"/>
                  <a:gd name="T81" fmla="*/ 18 h 18"/>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24" h="18">
                    <a:moveTo>
                      <a:pt x="9" y="10"/>
                    </a:moveTo>
                    <a:cubicBezTo>
                      <a:pt x="13" y="10"/>
                      <a:pt x="13" y="10"/>
                      <a:pt x="13" y="10"/>
                    </a:cubicBezTo>
                    <a:cubicBezTo>
                      <a:pt x="15" y="13"/>
                      <a:pt x="15" y="13"/>
                      <a:pt x="15" y="13"/>
                    </a:cubicBezTo>
                    <a:cubicBezTo>
                      <a:pt x="16" y="14"/>
                      <a:pt x="16" y="14"/>
                      <a:pt x="16" y="14"/>
                    </a:cubicBezTo>
                    <a:cubicBezTo>
                      <a:pt x="18" y="15"/>
                      <a:pt x="18" y="15"/>
                      <a:pt x="18" y="15"/>
                    </a:cubicBezTo>
                    <a:cubicBezTo>
                      <a:pt x="18" y="15"/>
                      <a:pt x="19" y="18"/>
                      <a:pt x="20" y="18"/>
                    </a:cubicBezTo>
                    <a:cubicBezTo>
                      <a:pt x="20" y="18"/>
                      <a:pt x="21" y="17"/>
                      <a:pt x="22" y="17"/>
                    </a:cubicBezTo>
                    <a:cubicBezTo>
                      <a:pt x="23" y="17"/>
                      <a:pt x="24" y="16"/>
                      <a:pt x="24" y="16"/>
                    </a:cubicBezTo>
                    <a:cubicBezTo>
                      <a:pt x="24" y="12"/>
                      <a:pt x="24" y="12"/>
                      <a:pt x="24" y="12"/>
                    </a:cubicBezTo>
                    <a:cubicBezTo>
                      <a:pt x="24" y="8"/>
                      <a:pt x="24" y="8"/>
                      <a:pt x="24" y="8"/>
                    </a:cubicBezTo>
                    <a:cubicBezTo>
                      <a:pt x="23" y="8"/>
                      <a:pt x="23" y="8"/>
                      <a:pt x="23" y="8"/>
                    </a:cubicBezTo>
                    <a:cubicBezTo>
                      <a:pt x="21" y="3"/>
                      <a:pt x="21" y="3"/>
                      <a:pt x="21" y="3"/>
                    </a:cubicBezTo>
                    <a:cubicBezTo>
                      <a:pt x="21" y="3"/>
                      <a:pt x="21" y="1"/>
                      <a:pt x="20" y="1"/>
                    </a:cubicBezTo>
                    <a:cubicBezTo>
                      <a:pt x="20" y="1"/>
                      <a:pt x="16" y="2"/>
                      <a:pt x="16" y="2"/>
                    </a:cubicBezTo>
                    <a:cubicBezTo>
                      <a:pt x="12" y="2"/>
                      <a:pt x="12" y="2"/>
                      <a:pt x="12" y="2"/>
                    </a:cubicBezTo>
                    <a:cubicBezTo>
                      <a:pt x="12" y="1"/>
                      <a:pt x="12" y="1"/>
                      <a:pt x="12" y="1"/>
                    </a:cubicBezTo>
                    <a:cubicBezTo>
                      <a:pt x="7" y="0"/>
                      <a:pt x="7" y="0"/>
                      <a:pt x="7" y="0"/>
                    </a:cubicBezTo>
                    <a:cubicBezTo>
                      <a:pt x="5" y="0"/>
                      <a:pt x="5" y="0"/>
                      <a:pt x="5" y="0"/>
                    </a:cubicBezTo>
                    <a:cubicBezTo>
                      <a:pt x="5" y="1"/>
                      <a:pt x="5" y="1"/>
                      <a:pt x="5" y="1"/>
                    </a:cubicBezTo>
                    <a:cubicBezTo>
                      <a:pt x="5" y="4"/>
                      <a:pt x="5" y="4"/>
                      <a:pt x="5" y="4"/>
                    </a:cubicBezTo>
                    <a:cubicBezTo>
                      <a:pt x="3" y="4"/>
                      <a:pt x="3" y="4"/>
                      <a:pt x="3" y="4"/>
                    </a:cubicBezTo>
                    <a:cubicBezTo>
                      <a:pt x="0" y="6"/>
                      <a:pt x="0" y="6"/>
                      <a:pt x="0" y="6"/>
                    </a:cubicBezTo>
                    <a:cubicBezTo>
                      <a:pt x="1" y="6"/>
                      <a:pt x="1" y="6"/>
                      <a:pt x="1" y="6"/>
                    </a:cubicBezTo>
                    <a:cubicBezTo>
                      <a:pt x="6" y="13"/>
                      <a:pt x="6" y="13"/>
                      <a:pt x="6" y="13"/>
                    </a:cubicBezTo>
                    <a:cubicBezTo>
                      <a:pt x="8" y="12"/>
                      <a:pt x="8" y="12"/>
                      <a:pt x="8" y="12"/>
                    </a:cubicBezTo>
                    <a:lnTo>
                      <a:pt x="9" y="10"/>
                    </a:lnTo>
                    <a:close/>
                  </a:path>
                </a:pathLst>
              </a:custGeom>
              <a:grpFill/>
              <a:ln w="6350">
                <a:solidFill>
                  <a:schemeClr val="accent4"/>
                </a:solidFill>
                <a:round/>
                <a:headEnd/>
                <a:tailEnd/>
              </a:ln>
            </p:spPr>
            <p:txBody>
              <a:bodyPr lIns="91195" tIns="45599" rIns="91195" bIns="45599"/>
              <a:lstStyle/>
              <a:p>
                <a:pPr eaLnBrk="0" fontAlgn="auto" hangingPunct="0">
                  <a:spcBef>
                    <a:spcPts val="0"/>
                  </a:spcBef>
                  <a:spcAft>
                    <a:spcPts val="0"/>
                  </a:spcAft>
                  <a:defRPr/>
                </a:pPr>
                <a:endParaRPr lang="en-US" sz="2400" kern="0">
                  <a:solidFill>
                    <a:prstClr val="black"/>
                  </a:solidFill>
                  <a:latin typeface="Univers Next Pro" panose="020B0503030202020203" pitchFamily="34" charset="0"/>
                  <a:sym typeface="Gill Sans" charset="0"/>
                </a:endParaRPr>
              </a:p>
            </p:txBody>
          </p:sp>
          <p:sp>
            <p:nvSpPr>
              <p:cNvPr id="30" name="Freeform 304">
                <a:extLst>
                  <a:ext uri="{FF2B5EF4-FFF2-40B4-BE49-F238E27FC236}">
                    <a16:creationId xmlns:a16="http://schemas.microsoft.com/office/drawing/2014/main" id="{F88638F5-1D3B-4BE7-0FBA-C56119555592}"/>
                  </a:ext>
                </a:extLst>
              </p:cNvPr>
              <p:cNvSpPr>
                <a:spLocks/>
              </p:cNvSpPr>
              <p:nvPr/>
            </p:nvSpPr>
            <p:spPr bwMode="auto">
              <a:xfrm>
                <a:off x="7049962" y="4512806"/>
                <a:ext cx="134937" cy="112712"/>
              </a:xfrm>
              <a:custGeom>
                <a:avLst/>
                <a:gdLst>
                  <a:gd name="T0" fmla="*/ 54 w 114"/>
                  <a:gd name="T1" fmla="*/ 79 h 85"/>
                  <a:gd name="T2" fmla="*/ 66 w 114"/>
                  <a:gd name="T3" fmla="*/ 79 h 85"/>
                  <a:gd name="T4" fmla="*/ 78 w 114"/>
                  <a:gd name="T5" fmla="*/ 79 h 85"/>
                  <a:gd name="T6" fmla="*/ 108 w 114"/>
                  <a:gd name="T7" fmla="*/ 85 h 85"/>
                  <a:gd name="T8" fmla="*/ 114 w 114"/>
                  <a:gd name="T9" fmla="*/ 85 h 85"/>
                  <a:gd name="T10" fmla="*/ 102 w 114"/>
                  <a:gd name="T11" fmla="*/ 61 h 85"/>
                  <a:gd name="T12" fmla="*/ 96 w 114"/>
                  <a:gd name="T13" fmla="*/ 43 h 85"/>
                  <a:gd name="T14" fmla="*/ 96 w 114"/>
                  <a:gd name="T15" fmla="*/ 36 h 85"/>
                  <a:gd name="T16" fmla="*/ 96 w 114"/>
                  <a:gd name="T17" fmla="*/ 36 h 85"/>
                  <a:gd name="T18" fmla="*/ 84 w 114"/>
                  <a:gd name="T19" fmla="*/ 30 h 85"/>
                  <a:gd name="T20" fmla="*/ 72 w 114"/>
                  <a:gd name="T21" fmla="*/ 18 h 85"/>
                  <a:gd name="T22" fmla="*/ 42 w 114"/>
                  <a:gd name="T23" fmla="*/ 0 h 85"/>
                  <a:gd name="T24" fmla="*/ 30 w 114"/>
                  <a:gd name="T25" fmla="*/ 6 h 85"/>
                  <a:gd name="T26" fmla="*/ 12 w 114"/>
                  <a:gd name="T27" fmla="*/ 6 h 85"/>
                  <a:gd name="T28" fmla="*/ 0 w 114"/>
                  <a:gd name="T29" fmla="*/ 43 h 85"/>
                  <a:gd name="T30" fmla="*/ 12 w 114"/>
                  <a:gd name="T31" fmla="*/ 85 h 85"/>
                  <a:gd name="T32" fmla="*/ 18 w 114"/>
                  <a:gd name="T33" fmla="*/ 85 h 85"/>
                  <a:gd name="T34" fmla="*/ 24 w 114"/>
                  <a:gd name="T35" fmla="*/ 85 h 85"/>
                  <a:gd name="T36" fmla="*/ 54 w 114"/>
                  <a:gd name="T37" fmla="*/ 79 h 85"/>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114"/>
                  <a:gd name="T58" fmla="*/ 0 h 85"/>
                  <a:gd name="T59" fmla="*/ 114 w 114"/>
                  <a:gd name="T60" fmla="*/ 85 h 85"/>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114" h="85">
                    <a:moveTo>
                      <a:pt x="54" y="79"/>
                    </a:moveTo>
                    <a:lnTo>
                      <a:pt x="66" y="79"/>
                    </a:lnTo>
                    <a:lnTo>
                      <a:pt x="78" y="79"/>
                    </a:lnTo>
                    <a:lnTo>
                      <a:pt x="108" y="85"/>
                    </a:lnTo>
                    <a:lnTo>
                      <a:pt x="114" y="85"/>
                    </a:lnTo>
                    <a:lnTo>
                      <a:pt x="102" y="61"/>
                    </a:lnTo>
                    <a:lnTo>
                      <a:pt x="96" y="43"/>
                    </a:lnTo>
                    <a:lnTo>
                      <a:pt x="96" y="36"/>
                    </a:lnTo>
                    <a:lnTo>
                      <a:pt x="84" y="30"/>
                    </a:lnTo>
                    <a:lnTo>
                      <a:pt x="72" y="18"/>
                    </a:lnTo>
                    <a:lnTo>
                      <a:pt x="42" y="0"/>
                    </a:lnTo>
                    <a:lnTo>
                      <a:pt x="30" y="6"/>
                    </a:lnTo>
                    <a:lnTo>
                      <a:pt x="12" y="6"/>
                    </a:lnTo>
                    <a:lnTo>
                      <a:pt x="0" y="43"/>
                    </a:lnTo>
                    <a:lnTo>
                      <a:pt x="12" y="85"/>
                    </a:lnTo>
                    <a:lnTo>
                      <a:pt x="18" y="85"/>
                    </a:lnTo>
                    <a:lnTo>
                      <a:pt x="24" y="85"/>
                    </a:lnTo>
                    <a:lnTo>
                      <a:pt x="54" y="79"/>
                    </a:lnTo>
                    <a:close/>
                  </a:path>
                </a:pathLst>
              </a:custGeom>
              <a:grpFill/>
              <a:ln w="6350">
                <a:solidFill>
                  <a:schemeClr val="accent4"/>
                </a:solidFill>
                <a:round/>
                <a:headEnd/>
                <a:tailEnd/>
              </a:ln>
            </p:spPr>
            <p:txBody>
              <a:bodyPr lIns="91195" tIns="45599" rIns="91195" bIns="45599"/>
              <a:lstStyle/>
              <a:p>
                <a:pPr eaLnBrk="0" fontAlgn="auto" hangingPunct="0">
                  <a:spcBef>
                    <a:spcPts val="0"/>
                  </a:spcBef>
                  <a:spcAft>
                    <a:spcPts val="0"/>
                  </a:spcAft>
                  <a:defRPr/>
                </a:pPr>
                <a:endParaRPr lang="en-US" sz="2400" kern="0">
                  <a:solidFill>
                    <a:prstClr val="black"/>
                  </a:solidFill>
                  <a:latin typeface="Univers Next Pro" panose="020B0503030202020203" pitchFamily="34" charset="0"/>
                  <a:sym typeface="Gill Sans" charset="0"/>
                </a:endParaRPr>
              </a:p>
            </p:txBody>
          </p:sp>
          <p:sp>
            <p:nvSpPr>
              <p:cNvPr id="31" name="Freeform 305">
                <a:extLst>
                  <a:ext uri="{FF2B5EF4-FFF2-40B4-BE49-F238E27FC236}">
                    <a16:creationId xmlns:a16="http://schemas.microsoft.com/office/drawing/2014/main" id="{6674E786-FEBC-FE15-6B90-6B72A5A44460}"/>
                  </a:ext>
                </a:extLst>
              </p:cNvPr>
              <p:cNvSpPr>
                <a:spLocks/>
              </p:cNvSpPr>
              <p:nvPr/>
            </p:nvSpPr>
            <p:spPr bwMode="auto">
              <a:xfrm>
                <a:off x="7057899" y="4239756"/>
                <a:ext cx="269875" cy="320675"/>
              </a:xfrm>
              <a:custGeom>
                <a:avLst/>
                <a:gdLst>
                  <a:gd name="T0" fmla="*/ 6 w 38"/>
                  <a:gd name="T1" fmla="*/ 35 h 41"/>
                  <a:gd name="T2" fmla="*/ 11 w 38"/>
                  <a:gd name="T3" fmla="*/ 38 h 41"/>
                  <a:gd name="T4" fmla="*/ 13 w 38"/>
                  <a:gd name="T5" fmla="*/ 40 h 41"/>
                  <a:gd name="T6" fmla="*/ 15 w 38"/>
                  <a:gd name="T7" fmla="*/ 41 h 41"/>
                  <a:gd name="T8" fmla="*/ 15 w 38"/>
                  <a:gd name="T9" fmla="*/ 41 h 41"/>
                  <a:gd name="T10" fmla="*/ 18 w 38"/>
                  <a:gd name="T11" fmla="*/ 38 h 41"/>
                  <a:gd name="T12" fmla="*/ 20 w 38"/>
                  <a:gd name="T13" fmla="*/ 40 h 41"/>
                  <a:gd name="T14" fmla="*/ 21 w 38"/>
                  <a:gd name="T15" fmla="*/ 39 h 41"/>
                  <a:gd name="T16" fmla="*/ 35 w 38"/>
                  <a:gd name="T17" fmla="*/ 39 h 41"/>
                  <a:gd name="T18" fmla="*/ 38 w 38"/>
                  <a:gd name="T19" fmla="*/ 37 h 41"/>
                  <a:gd name="T20" fmla="*/ 36 w 38"/>
                  <a:gd name="T21" fmla="*/ 36 h 41"/>
                  <a:gd name="T22" fmla="*/ 33 w 38"/>
                  <a:gd name="T23" fmla="*/ 7 h 41"/>
                  <a:gd name="T24" fmla="*/ 36 w 38"/>
                  <a:gd name="T25" fmla="*/ 7 h 41"/>
                  <a:gd name="T26" fmla="*/ 27 w 38"/>
                  <a:gd name="T27" fmla="*/ 0 h 41"/>
                  <a:gd name="T28" fmla="*/ 27 w 38"/>
                  <a:gd name="T29" fmla="*/ 3 h 41"/>
                  <a:gd name="T30" fmla="*/ 17 w 38"/>
                  <a:gd name="T31" fmla="*/ 3 h 41"/>
                  <a:gd name="T32" fmla="*/ 16 w 38"/>
                  <a:gd name="T33" fmla="*/ 11 h 41"/>
                  <a:gd name="T34" fmla="*/ 14 w 38"/>
                  <a:gd name="T35" fmla="*/ 13 h 41"/>
                  <a:gd name="T36" fmla="*/ 13 w 38"/>
                  <a:gd name="T37" fmla="*/ 20 h 41"/>
                  <a:gd name="T38" fmla="*/ 1 w 38"/>
                  <a:gd name="T39" fmla="*/ 19 h 41"/>
                  <a:gd name="T40" fmla="*/ 0 w 38"/>
                  <a:gd name="T41" fmla="*/ 20 h 41"/>
                  <a:gd name="T42" fmla="*/ 3 w 38"/>
                  <a:gd name="T43" fmla="*/ 26 h 41"/>
                  <a:gd name="T44" fmla="*/ 3 w 38"/>
                  <a:gd name="T45" fmla="*/ 33 h 41"/>
                  <a:gd name="T46" fmla="*/ 1 w 38"/>
                  <a:gd name="T47" fmla="*/ 36 h 41"/>
                  <a:gd name="T48" fmla="*/ 4 w 38"/>
                  <a:gd name="T49" fmla="*/ 36 h 41"/>
                  <a:gd name="T50" fmla="*/ 6 w 38"/>
                  <a:gd name="T51" fmla="*/ 35 h 41"/>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38"/>
                  <a:gd name="T79" fmla="*/ 0 h 41"/>
                  <a:gd name="T80" fmla="*/ 38 w 38"/>
                  <a:gd name="T81" fmla="*/ 41 h 41"/>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38" h="41">
                    <a:moveTo>
                      <a:pt x="6" y="35"/>
                    </a:moveTo>
                    <a:cubicBezTo>
                      <a:pt x="11" y="38"/>
                      <a:pt x="11" y="38"/>
                      <a:pt x="11" y="38"/>
                    </a:cubicBezTo>
                    <a:cubicBezTo>
                      <a:pt x="13" y="40"/>
                      <a:pt x="13" y="40"/>
                      <a:pt x="13" y="40"/>
                    </a:cubicBezTo>
                    <a:cubicBezTo>
                      <a:pt x="15" y="41"/>
                      <a:pt x="15" y="41"/>
                      <a:pt x="15" y="41"/>
                    </a:cubicBezTo>
                    <a:cubicBezTo>
                      <a:pt x="15" y="41"/>
                      <a:pt x="15" y="41"/>
                      <a:pt x="15" y="41"/>
                    </a:cubicBezTo>
                    <a:cubicBezTo>
                      <a:pt x="18" y="38"/>
                      <a:pt x="18" y="38"/>
                      <a:pt x="18" y="38"/>
                    </a:cubicBezTo>
                    <a:cubicBezTo>
                      <a:pt x="20" y="40"/>
                      <a:pt x="20" y="40"/>
                      <a:pt x="20" y="40"/>
                    </a:cubicBezTo>
                    <a:cubicBezTo>
                      <a:pt x="21" y="39"/>
                      <a:pt x="21" y="39"/>
                      <a:pt x="21" y="39"/>
                    </a:cubicBezTo>
                    <a:cubicBezTo>
                      <a:pt x="35" y="39"/>
                      <a:pt x="35" y="39"/>
                      <a:pt x="35" y="39"/>
                    </a:cubicBezTo>
                    <a:cubicBezTo>
                      <a:pt x="38" y="37"/>
                      <a:pt x="38" y="37"/>
                      <a:pt x="38" y="37"/>
                    </a:cubicBezTo>
                    <a:cubicBezTo>
                      <a:pt x="36" y="36"/>
                      <a:pt x="36" y="36"/>
                      <a:pt x="36" y="36"/>
                    </a:cubicBezTo>
                    <a:cubicBezTo>
                      <a:pt x="33" y="7"/>
                      <a:pt x="33" y="7"/>
                      <a:pt x="33" y="7"/>
                    </a:cubicBezTo>
                    <a:cubicBezTo>
                      <a:pt x="36" y="7"/>
                      <a:pt x="36" y="7"/>
                      <a:pt x="36" y="7"/>
                    </a:cubicBezTo>
                    <a:cubicBezTo>
                      <a:pt x="27" y="0"/>
                      <a:pt x="27" y="0"/>
                      <a:pt x="27" y="0"/>
                    </a:cubicBezTo>
                    <a:cubicBezTo>
                      <a:pt x="27" y="3"/>
                      <a:pt x="27" y="3"/>
                      <a:pt x="27" y="3"/>
                    </a:cubicBezTo>
                    <a:cubicBezTo>
                      <a:pt x="17" y="3"/>
                      <a:pt x="17" y="3"/>
                      <a:pt x="17" y="3"/>
                    </a:cubicBezTo>
                    <a:cubicBezTo>
                      <a:pt x="16" y="11"/>
                      <a:pt x="16" y="11"/>
                      <a:pt x="16" y="11"/>
                    </a:cubicBezTo>
                    <a:cubicBezTo>
                      <a:pt x="14" y="13"/>
                      <a:pt x="14" y="13"/>
                      <a:pt x="14" y="13"/>
                    </a:cubicBezTo>
                    <a:cubicBezTo>
                      <a:pt x="14" y="13"/>
                      <a:pt x="14" y="20"/>
                      <a:pt x="13" y="20"/>
                    </a:cubicBezTo>
                    <a:cubicBezTo>
                      <a:pt x="13" y="20"/>
                      <a:pt x="5" y="19"/>
                      <a:pt x="1" y="19"/>
                    </a:cubicBezTo>
                    <a:cubicBezTo>
                      <a:pt x="0" y="20"/>
                      <a:pt x="0" y="20"/>
                      <a:pt x="0" y="20"/>
                    </a:cubicBezTo>
                    <a:cubicBezTo>
                      <a:pt x="3" y="26"/>
                      <a:pt x="3" y="26"/>
                      <a:pt x="3" y="26"/>
                    </a:cubicBezTo>
                    <a:cubicBezTo>
                      <a:pt x="3" y="33"/>
                      <a:pt x="3" y="33"/>
                      <a:pt x="3" y="33"/>
                    </a:cubicBezTo>
                    <a:cubicBezTo>
                      <a:pt x="1" y="36"/>
                      <a:pt x="1" y="36"/>
                      <a:pt x="1" y="36"/>
                    </a:cubicBezTo>
                    <a:cubicBezTo>
                      <a:pt x="4" y="36"/>
                      <a:pt x="4" y="36"/>
                      <a:pt x="4" y="36"/>
                    </a:cubicBezTo>
                    <a:lnTo>
                      <a:pt x="6" y="35"/>
                    </a:lnTo>
                    <a:close/>
                  </a:path>
                </a:pathLst>
              </a:custGeom>
              <a:grpFill/>
              <a:ln w="6350">
                <a:solidFill>
                  <a:schemeClr val="accent4"/>
                </a:solidFill>
                <a:round/>
                <a:headEnd/>
                <a:tailEnd/>
              </a:ln>
            </p:spPr>
            <p:txBody>
              <a:bodyPr lIns="91195" tIns="45599" rIns="91195" bIns="45599"/>
              <a:lstStyle/>
              <a:p>
                <a:pPr eaLnBrk="0" fontAlgn="auto" hangingPunct="0">
                  <a:spcBef>
                    <a:spcPts val="0"/>
                  </a:spcBef>
                  <a:spcAft>
                    <a:spcPts val="0"/>
                  </a:spcAft>
                  <a:defRPr/>
                </a:pPr>
                <a:endParaRPr lang="en-US" sz="2400" kern="0">
                  <a:solidFill>
                    <a:prstClr val="black"/>
                  </a:solidFill>
                  <a:latin typeface="Univers Next Pro" panose="020B0503030202020203" pitchFamily="34" charset="0"/>
                  <a:sym typeface="Gill Sans" charset="0"/>
                </a:endParaRPr>
              </a:p>
            </p:txBody>
          </p:sp>
          <p:sp>
            <p:nvSpPr>
              <p:cNvPr id="32" name="Freeform 306">
                <a:extLst>
                  <a:ext uri="{FF2B5EF4-FFF2-40B4-BE49-F238E27FC236}">
                    <a16:creationId xmlns:a16="http://schemas.microsoft.com/office/drawing/2014/main" id="{DA1D055B-D9F1-B0F1-4A4F-615F9066398C}"/>
                  </a:ext>
                </a:extLst>
              </p:cNvPr>
              <p:cNvSpPr>
                <a:spLocks/>
              </p:cNvSpPr>
              <p:nvPr/>
            </p:nvSpPr>
            <p:spPr bwMode="auto">
              <a:xfrm>
                <a:off x="7986587" y="4104818"/>
                <a:ext cx="255587" cy="276225"/>
              </a:xfrm>
              <a:custGeom>
                <a:avLst/>
                <a:gdLst>
                  <a:gd name="T0" fmla="*/ 0 w 36"/>
                  <a:gd name="T1" fmla="*/ 5 h 35"/>
                  <a:gd name="T2" fmla="*/ 1 w 36"/>
                  <a:gd name="T3" fmla="*/ 8 h 35"/>
                  <a:gd name="T4" fmla="*/ 2 w 36"/>
                  <a:gd name="T5" fmla="*/ 10 h 35"/>
                  <a:gd name="T6" fmla="*/ 2 w 36"/>
                  <a:gd name="T7" fmla="*/ 35 h 35"/>
                  <a:gd name="T8" fmla="*/ 3 w 36"/>
                  <a:gd name="T9" fmla="*/ 35 h 35"/>
                  <a:gd name="T10" fmla="*/ 29 w 36"/>
                  <a:gd name="T11" fmla="*/ 35 h 35"/>
                  <a:gd name="T12" fmla="*/ 34 w 36"/>
                  <a:gd name="T13" fmla="*/ 32 h 35"/>
                  <a:gd name="T14" fmla="*/ 36 w 36"/>
                  <a:gd name="T15" fmla="*/ 30 h 35"/>
                  <a:gd name="T16" fmla="*/ 36 w 36"/>
                  <a:gd name="T17" fmla="*/ 30 h 35"/>
                  <a:gd name="T18" fmla="*/ 33 w 36"/>
                  <a:gd name="T19" fmla="*/ 23 h 35"/>
                  <a:gd name="T20" fmla="*/ 29 w 36"/>
                  <a:gd name="T21" fmla="*/ 15 h 35"/>
                  <a:gd name="T22" fmla="*/ 24 w 36"/>
                  <a:gd name="T23" fmla="*/ 8 h 35"/>
                  <a:gd name="T24" fmla="*/ 31 w 36"/>
                  <a:gd name="T25" fmla="*/ 12 h 35"/>
                  <a:gd name="T26" fmla="*/ 34 w 36"/>
                  <a:gd name="T27" fmla="*/ 9 h 35"/>
                  <a:gd name="T28" fmla="*/ 33 w 36"/>
                  <a:gd name="T29" fmla="*/ 9 h 35"/>
                  <a:gd name="T30" fmla="*/ 30 w 36"/>
                  <a:gd name="T31" fmla="*/ 1 h 35"/>
                  <a:gd name="T32" fmla="*/ 28 w 36"/>
                  <a:gd name="T33" fmla="*/ 3 h 35"/>
                  <a:gd name="T34" fmla="*/ 22 w 36"/>
                  <a:gd name="T35" fmla="*/ 2 h 35"/>
                  <a:gd name="T36" fmla="*/ 19 w 36"/>
                  <a:gd name="T37" fmla="*/ 1 h 35"/>
                  <a:gd name="T38" fmla="*/ 12 w 36"/>
                  <a:gd name="T39" fmla="*/ 3 h 35"/>
                  <a:gd name="T40" fmla="*/ 6 w 36"/>
                  <a:gd name="T41" fmla="*/ 0 h 35"/>
                  <a:gd name="T42" fmla="*/ 2 w 36"/>
                  <a:gd name="T43" fmla="*/ 0 h 35"/>
                  <a:gd name="T44" fmla="*/ 1 w 36"/>
                  <a:gd name="T45" fmla="*/ 2 h 35"/>
                  <a:gd name="T46" fmla="*/ 0 w 36"/>
                  <a:gd name="T47" fmla="*/ 5 h 35"/>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36"/>
                  <a:gd name="T73" fmla="*/ 0 h 35"/>
                  <a:gd name="T74" fmla="*/ 36 w 36"/>
                  <a:gd name="T75" fmla="*/ 35 h 35"/>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36" h="35">
                    <a:moveTo>
                      <a:pt x="0" y="5"/>
                    </a:moveTo>
                    <a:cubicBezTo>
                      <a:pt x="0" y="5"/>
                      <a:pt x="1" y="7"/>
                      <a:pt x="1" y="8"/>
                    </a:cubicBezTo>
                    <a:cubicBezTo>
                      <a:pt x="1" y="8"/>
                      <a:pt x="2" y="10"/>
                      <a:pt x="2" y="10"/>
                    </a:cubicBezTo>
                    <a:cubicBezTo>
                      <a:pt x="2" y="10"/>
                      <a:pt x="1" y="35"/>
                      <a:pt x="2" y="35"/>
                    </a:cubicBezTo>
                    <a:cubicBezTo>
                      <a:pt x="2" y="35"/>
                      <a:pt x="2" y="35"/>
                      <a:pt x="3" y="35"/>
                    </a:cubicBezTo>
                    <a:cubicBezTo>
                      <a:pt x="7" y="35"/>
                      <a:pt x="29" y="35"/>
                      <a:pt x="29" y="35"/>
                    </a:cubicBezTo>
                    <a:cubicBezTo>
                      <a:pt x="34" y="32"/>
                      <a:pt x="34" y="32"/>
                      <a:pt x="34" y="32"/>
                    </a:cubicBezTo>
                    <a:cubicBezTo>
                      <a:pt x="36" y="30"/>
                      <a:pt x="36" y="30"/>
                      <a:pt x="36" y="30"/>
                    </a:cubicBezTo>
                    <a:cubicBezTo>
                      <a:pt x="36" y="30"/>
                      <a:pt x="36" y="30"/>
                      <a:pt x="36" y="30"/>
                    </a:cubicBezTo>
                    <a:cubicBezTo>
                      <a:pt x="33" y="23"/>
                      <a:pt x="33" y="23"/>
                      <a:pt x="33" y="23"/>
                    </a:cubicBezTo>
                    <a:cubicBezTo>
                      <a:pt x="29" y="15"/>
                      <a:pt x="29" y="15"/>
                      <a:pt x="29" y="15"/>
                    </a:cubicBezTo>
                    <a:cubicBezTo>
                      <a:pt x="24" y="8"/>
                      <a:pt x="24" y="8"/>
                      <a:pt x="24" y="8"/>
                    </a:cubicBezTo>
                    <a:cubicBezTo>
                      <a:pt x="31" y="12"/>
                      <a:pt x="31" y="12"/>
                      <a:pt x="31" y="12"/>
                    </a:cubicBezTo>
                    <a:cubicBezTo>
                      <a:pt x="34" y="9"/>
                      <a:pt x="34" y="9"/>
                      <a:pt x="34" y="9"/>
                    </a:cubicBezTo>
                    <a:cubicBezTo>
                      <a:pt x="33" y="9"/>
                      <a:pt x="33" y="9"/>
                      <a:pt x="33" y="9"/>
                    </a:cubicBezTo>
                    <a:cubicBezTo>
                      <a:pt x="30" y="1"/>
                      <a:pt x="30" y="1"/>
                      <a:pt x="30" y="1"/>
                    </a:cubicBezTo>
                    <a:cubicBezTo>
                      <a:pt x="28" y="3"/>
                      <a:pt x="28" y="3"/>
                      <a:pt x="28" y="3"/>
                    </a:cubicBezTo>
                    <a:cubicBezTo>
                      <a:pt x="22" y="2"/>
                      <a:pt x="22" y="2"/>
                      <a:pt x="22" y="2"/>
                    </a:cubicBezTo>
                    <a:cubicBezTo>
                      <a:pt x="19" y="1"/>
                      <a:pt x="19" y="1"/>
                      <a:pt x="19" y="1"/>
                    </a:cubicBezTo>
                    <a:cubicBezTo>
                      <a:pt x="12" y="3"/>
                      <a:pt x="12" y="3"/>
                      <a:pt x="12" y="3"/>
                    </a:cubicBezTo>
                    <a:cubicBezTo>
                      <a:pt x="6" y="0"/>
                      <a:pt x="6" y="0"/>
                      <a:pt x="6" y="0"/>
                    </a:cubicBezTo>
                    <a:cubicBezTo>
                      <a:pt x="2" y="0"/>
                      <a:pt x="2" y="0"/>
                      <a:pt x="2" y="0"/>
                    </a:cubicBezTo>
                    <a:cubicBezTo>
                      <a:pt x="1" y="2"/>
                      <a:pt x="1" y="2"/>
                      <a:pt x="1" y="2"/>
                    </a:cubicBezTo>
                    <a:lnTo>
                      <a:pt x="0" y="5"/>
                    </a:lnTo>
                    <a:close/>
                  </a:path>
                </a:pathLst>
              </a:custGeom>
              <a:grpFill/>
              <a:ln w="6350">
                <a:solidFill>
                  <a:schemeClr val="accent4"/>
                </a:solidFill>
                <a:round/>
                <a:headEnd/>
                <a:tailEnd/>
              </a:ln>
            </p:spPr>
            <p:txBody>
              <a:bodyPr lIns="91195" tIns="45599" rIns="91195" bIns="45599"/>
              <a:lstStyle/>
              <a:p>
                <a:pPr eaLnBrk="0" fontAlgn="auto" hangingPunct="0">
                  <a:spcBef>
                    <a:spcPts val="0"/>
                  </a:spcBef>
                  <a:spcAft>
                    <a:spcPts val="0"/>
                  </a:spcAft>
                  <a:defRPr/>
                </a:pPr>
                <a:endParaRPr lang="en-US" sz="2400" kern="0">
                  <a:solidFill>
                    <a:prstClr val="black"/>
                  </a:solidFill>
                  <a:latin typeface="Univers Next Pro" panose="020B0503030202020203" pitchFamily="34" charset="0"/>
                  <a:sym typeface="Gill Sans" charset="0"/>
                </a:endParaRPr>
              </a:p>
            </p:txBody>
          </p:sp>
          <p:sp>
            <p:nvSpPr>
              <p:cNvPr id="33" name="Freeform 307">
                <a:extLst>
                  <a:ext uri="{FF2B5EF4-FFF2-40B4-BE49-F238E27FC236}">
                    <a16:creationId xmlns:a16="http://schemas.microsoft.com/office/drawing/2014/main" id="{000E481D-0E4B-3899-C039-C79F59831D60}"/>
                  </a:ext>
                </a:extLst>
              </p:cNvPr>
              <p:cNvSpPr>
                <a:spLocks/>
              </p:cNvSpPr>
              <p:nvPr/>
            </p:nvSpPr>
            <p:spPr bwMode="auto">
              <a:xfrm>
                <a:off x="7637337" y="4057193"/>
                <a:ext cx="371475" cy="393700"/>
              </a:xfrm>
              <a:custGeom>
                <a:avLst/>
                <a:gdLst>
                  <a:gd name="T0" fmla="*/ 4 w 52"/>
                  <a:gd name="T1" fmla="*/ 6 h 50"/>
                  <a:gd name="T2" fmla="*/ 3 w 52"/>
                  <a:gd name="T3" fmla="*/ 9 h 50"/>
                  <a:gd name="T4" fmla="*/ 2 w 52"/>
                  <a:gd name="T5" fmla="*/ 10 h 50"/>
                  <a:gd name="T6" fmla="*/ 0 w 52"/>
                  <a:gd name="T7" fmla="*/ 12 h 50"/>
                  <a:gd name="T8" fmla="*/ 0 w 52"/>
                  <a:gd name="T9" fmla="*/ 29 h 50"/>
                  <a:gd name="T10" fmla="*/ 6 w 52"/>
                  <a:gd name="T11" fmla="*/ 34 h 50"/>
                  <a:gd name="T12" fmla="*/ 9 w 52"/>
                  <a:gd name="T13" fmla="*/ 35 h 50"/>
                  <a:gd name="T14" fmla="*/ 17 w 52"/>
                  <a:gd name="T15" fmla="*/ 36 h 50"/>
                  <a:gd name="T16" fmla="*/ 19 w 52"/>
                  <a:gd name="T17" fmla="*/ 38 h 50"/>
                  <a:gd name="T18" fmla="*/ 23 w 52"/>
                  <a:gd name="T19" fmla="*/ 36 h 50"/>
                  <a:gd name="T20" fmla="*/ 47 w 52"/>
                  <a:gd name="T21" fmla="*/ 49 h 50"/>
                  <a:gd name="T22" fmla="*/ 47 w 52"/>
                  <a:gd name="T23" fmla="*/ 48 h 50"/>
                  <a:gd name="T24" fmla="*/ 47 w 52"/>
                  <a:gd name="T25" fmla="*/ 49 h 50"/>
                  <a:gd name="T26" fmla="*/ 48 w 52"/>
                  <a:gd name="T27" fmla="*/ 50 h 50"/>
                  <a:gd name="T28" fmla="*/ 48 w 52"/>
                  <a:gd name="T29" fmla="*/ 47 h 50"/>
                  <a:gd name="T30" fmla="*/ 51 w 52"/>
                  <a:gd name="T31" fmla="*/ 47 h 50"/>
                  <a:gd name="T32" fmla="*/ 52 w 52"/>
                  <a:gd name="T33" fmla="*/ 41 h 50"/>
                  <a:gd name="T34" fmla="*/ 51 w 52"/>
                  <a:gd name="T35" fmla="*/ 41 h 50"/>
                  <a:gd name="T36" fmla="*/ 51 w 52"/>
                  <a:gd name="T37" fmla="*/ 16 h 50"/>
                  <a:gd name="T38" fmla="*/ 50 w 52"/>
                  <a:gd name="T39" fmla="*/ 14 h 50"/>
                  <a:gd name="T40" fmla="*/ 49 w 52"/>
                  <a:gd name="T41" fmla="*/ 11 h 50"/>
                  <a:gd name="T42" fmla="*/ 50 w 52"/>
                  <a:gd name="T43" fmla="*/ 8 h 50"/>
                  <a:gd name="T44" fmla="*/ 51 w 52"/>
                  <a:gd name="T45" fmla="*/ 6 h 50"/>
                  <a:gd name="T46" fmla="*/ 48 w 52"/>
                  <a:gd name="T47" fmla="*/ 5 h 50"/>
                  <a:gd name="T48" fmla="*/ 45 w 52"/>
                  <a:gd name="T49" fmla="*/ 3 h 50"/>
                  <a:gd name="T50" fmla="*/ 41 w 52"/>
                  <a:gd name="T51" fmla="*/ 2 h 50"/>
                  <a:gd name="T52" fmla="*/ 35 w 52"/>
                  <a:gd name="T53" fmla="*/ 4 h 50"/>
                  <a:gd name="T54" fmla="*/ 35 w 52"/>
                  <a:gd name="T55" fmla="*/ 8 h 50"/>
                  <a:gd name="T56" fmla="*/ 29 w 52"/>
                  <a:gd name="T57" fmla="*/ 10 h 50"/>
                  <a:gd name="T58" fmla="*/ 25 w 52"/>
                  <a:gd name="T59" fmla="*/ 7 h 50"/>
                  <a:gd name="T60" fmla="*/ 22 w 52"/>
                  <a:gd name="T61" fmla="*/ 5 h 50"/>
                  <a:gd name="T62" fmla="*/ 20 w 52"/>
                  <a:gd name="T63" fmla="*/ 3 h 50"/>
                  <a:gd name="T64" fmla="*/ 13 w 52"/>
                  <a:gd name="T65" fmla="*/ 2 h 50"/>
                  <a:gd name="T66" fmla="*/ 8 w 52"/>
                  <a:gd name="T67" fmla="*/ 0 h 50"/>
                  <a:gd name="T68" fmla="*/ 8 w 52"/>
                  <a:gd name="T69" fmla="*/ 2 h 50"/>
                  <a:gd name="T70" fmla="*/ 4 w 52"/>
                  <a:gd name="T71" fmla="*/ 6 h 50"/>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52"/>
                  <a:gd name="T109" fmla="*/ 0 h 50"/>
                  <a:gd name="T110" fmla="*/ 52 w 52"/>
                  <a:gd name="T111" fmla="*/ 50 h 50"/>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52" h="50">
                    <a:moveTo>
                      <a:pt x="4" y="6"/>
                    </a:moveTo>
                    <a:cubicBezTo>
                      <a:pt x="3" y="9"/>
                      <a:pt x="3" y="9"/>
                      <a:pt x="3" y="9"/>
                    </a:cubicBezTo>
                    <a:cubicBezTo>
                      <a:pt x="2" y="10"/>
                      <a:pt x="2" y="10"/>
                      <a:pt x="2" y="10"/>
                    </a:cubicBezTo>
                    <a:cubicBezTo>
                      <a:pt x="0" y="12"/>
                      <a:pt x="0" y="12"/>
                      <a:pt x="0" y="12"/>
                    </a:cubicBezTo>
                    <a:cubicBezTo>
                      <a:pt x="0" y="29"/>
                      <a:pt x="0" y="29"/>
                      <a:pt x="0" y="29"/>
                    </a:cubicBezTo>
                    <a:cubicBezTo>
                      <a:pt x="6" y="34"/>
                      <a:pt x="6" y="34"/>
                      <a:pt x="6" y="34"/>
                    </a:cubicBezTo>
                    <a:cubicBezTo>
                      <a:pt x="9" y="35"/>
                      <a:pt x="9" y="35"/>
                      <a:pt x="9" y="35"/>
                    </a:cubicBezTo>
                    <a:cubicBezTo>
                      <a:pt x="17" y="36"/>
                      <a:pt x="17" y="36"/>
                      <a:pt x="17" y="36"/>
                    </a:cubicBezTo>
                    <a:cubicBezTo>
                      <a:pt x="19" y="38"/>
                      <a:pt x="19" y="38"/>
                      <a:pt x="19" y="38"/>
                    </a:cubicBezTo>
                    <a:cubicBezTo>
                      <a:pt x="23" y="36"/>
                      <a:pt x="23" y="36"/>
                      <a:pt x="23" y="36"/>
                    </a:cubicBezTo>
                    <a:cubicBezTo>
                      <a:pt x="47" y="49"/>
                      <a:pt x="47" y="49"/>
                      <a:pt x="47" y="49"/>
                    </a:cubicBezTo>
                    <a:cubicBezTo>
                      <a:pt x="47" y="48"/>
                      <a:pt x="47" y="48"/>
                      <a:pt x="47" y="48"/>
                    </a:cubicBezTo>
                    <a:cubicBezTo>
                      <a:pt x="47" y="49"/>
                      <a:pt x="47" y="49"/>
                      <a:pt x="47" y="49"/>
                    </a:cubicBezTo>
                    <a:cubicBezTo>
                      <a:pt x="48" y="50"/>
                      <a:pt x="48" y="50"/>
                      <a:pt x="48" y="50"/>
                    </a:cubicBezTo>
                    <a:cubicBezTo>
                      <a:pt x="48" y="47"/>
                      <a:pt x="48" y="47"/>
                      <a:pt x="48" y="47"/>
                    </a:cubicBezTo>
                    <a:cubicBezTo>
                      <a:pt x="51" y="47"/>
                      <a:pt x="51" y="47"/>
                      <a:pt x="51" y="47"/>
                    </a:cubicBezTo>
                    <a:cubicBezTo>
                      <a:pt x="52" y="41"/>
                      <a:pt x="52" y="41"/>
                      <a:pt x="52" y="41"/>
                    </a:cubicBezTo>
                    <a:cubicBezTo>
                      <a:pt x="51" y="41"/>
                      <a:pt x="51" y="41"/>
                      <a:pt x="51" y="41"/>
                    </a:cubicBezTo>
                    <a:cubicBezTo>
                      <a:pt x="50" y="41"/>
                      <a:pt x="51" y="16"/>
                      <a:pt x="51" y="16"/>
                    </a:cubicBezTo>
                    <a:cubicBezTo>
                      <a:pt x="51" y="16"/>
                      <a:pt x="50" y="14"/>
                      <a:pt x="50" y="14"/>
                    </a:cubicBezTo>
                    <a:cubicBezTo>
                      <a:pt x="50" y="13"/>
                      <a:pt x="49" y="11"/>
                      <a:pt x="49" y="11"/>
                    </a:cubicBezTo>
                    <a:cubicBezTo>
                      <a:pt x="50" y="8"/>
                      <a:pt x="50" y="8"/>
                      <a:pt x="50" y="8"/>
                    </a:cubicBezTo>
                    <a:cubicBezTo>
                      <a:pt x="51" y="6"/>
                      <a:pt x="51" y="6"/>
                      <a:pt x="51" y="6"/>
                    </a:cubicBezTo>
                    <a:cubicBezTo>
                      <a:pt x="48" y="5"/>
                      <a:pt x="48" y="5"/>
                      <a:pt x="48" y="5"/>
                    </a:cubicBezTo>
                    <a:cubicBezTo>
                      <a:pt x="45" y="3"/>
                      <a:pt x="45" y="3"/>
                      <a:pt x="45" y="3"/>
                    </a:cubicBezTo>
                    <a:cubicBezTo>
                      <a:pt x="41" y="2"/>
                      <a:pt x="41" y="2"/>
                      <a:pt x="41" y="2"/>
                    </a:cubicBezTo>
                    <a:cubicBezTo>
                      <a:pt x="35" y="4"/>
                      <a:pt x="35" y="4"/>
                      <a:pt x="35" y="4"/>
                    </a:cubicBezTo>
                    <a:cubicBezTo>
                      <a:pt x="35" y="8"/>
                      <a:pt x="35" y="8"/>
                      <a:pt x="35" y="8"/>
                    </a:cubicBezTo>
                    <a:cubicBezTo>
                      <a:pt x="29" y="10"/>
                      <a:pt x="29" y="10"/>
                      <a:pt x="29" y="10"/>
                    </a:cubicBezTo>
                    <a:cubicBezTo>
                      <a:pt x="25" y="7"/>
                      <a:pt x="25" y="7"/>
                      <a:pt x="25" y="7"/>
                    </a:cubicBezTo>
                    <a:cubicBezTo>
                      <a:pt x="22" y="5"/>
                      <a:pt x="22" y="5"/>
                      <a:pt x="22" y="5"/>
                    </a:cubicBezTo>
                    <a:cubicBezTo>
                      <a:pt x="20" y="3"/>
                      <a:pt x="20" y="3"/>
                      <a:pt x="20" y="3"/>
                    </a:cubicBezTo>
                    <a:cubicBezTo>
                      <a:pt x="13" y="2"/>
                      <a:pt x="13" y="2"/>
                      <a:pt x="13" y="2"/>
                    </a:cubicBezTo>
                    <a:cubicBezTo>
                      <a:pt x="8" y="0"/>
                      <a:pt x="8" y="0"/>
                      <a:pt x="8" y="0"/>
                    </a:cubicBezTo>
                    <a:cubicBezTo>
                      <a:pt x="8" y="2"/>
                      <a:pt x="8" y="2"/>
                      <a:pt x="8" y="2"/>
                    </a:cubicBezTo>
                    <a:lnTo>
                      <a:pt x="4" y="6"/>
                    </a:lnTo>
                    <a:close/>
                  </a:path>
                </a:pathLst>
              </a:custGeom>
              <a:grpFill/>
              <a:ln w="6350">
                <a:solidFill>
                  <a:schemeClr val="accent4"/>
                </a:solidFill>
                <a:round/>
                <a:headEnd/>
                <a:tailEnd/>
              </a:ln>
            </p:spPr>
            <p:txBody>
              <a:bodyPr lIns="91195" tIns="45599" rIns="91195" bIns="45599"/>
              <a:lstStyle/>
              <a:p>
                <a:pPr eaLnBrk="0" fontAlgn="auto" hangingPunct="0">
                  <a:spcBef>
                    <a:spcPts val="0"/>
                  </a:spcBef>
                  <a:spcAft>
                    <a:spcPts val="0"/>
                  </a:spcAft>
                  <a:defRPr/>
                </a:pPr>
                <a:endParaRPr lang="en-US" sz="2400" kern="0">
                  <a:solidFill>
                    <a:prstClr val="black"/>
                  </a:solidFill>
                  <a:latin typeface="Univers Next Pro" panose="020B0503030202020203" pitchFamily="34" charset="0"/>
                  <a:sym typeface="Gill Sans" charset="0"/>
                </a:endParaRPr>
              </a:p>
            </p:txBody>
          </p:sp>
          <p:sp>
            <p:nvSpPr>
              <p:cNvPr id="34" name="Freeform 308">
                <a:extLst>
                  <a:ext uri="{FF2B5EF4-FFF2-40B4-BE49-F238E27FC236}">
                    <a16:creationId xmlns:a16="http://schemas.microsoft.com/office/drawing/2014/main" id="{D713D4B8-E67F-55BB-5BAA-49FC7E5B5110}"/>
                  </a:ext>
                </a:extLst>
              </p:cNvPr>
              <p:cNvSpPr>
                <a:spLocks/>
              </p:cNvSpPr>
              <p:nvPr/>
            </p:nvSpPr>
            <p:spPr bwMode="auto">
              <a:xfrm>
                <a:off x="7602412" y="3939718"/>
                <a:ext cx="93662" cy="195263"/>
              </a:xfrm>
              <a:custGeom>
                <a:avLst/>
                <a:gdLst>
                  <a:gd name="T0" fmla="*/ 18 w 78"/>
                  <a:gd name="T1" fmla="*/ 12 h 150"/>
                  <a:gd name="T2" fmla="*/ 18 w 78"/>
                  <a:gd name="T3" fmla="*/ 30 h 150"/>
                  <a:gd name="T4" fmla="*/ 18 w 78"/>
                  <a:gd name="T5" fmla="*/ 54 h 150"/>
                  <a:gd name="T6" fmla="*/ 0 w 78"/>
                  <a:gd name="T7" fmla="*/ 78 h 150"/>
                  <a:gd name="T8" fmla="*/ 0 w 78"/>
                  <a:gd name="T9" fmla="*/ 90 h 150"/>
                  <a:gd name="T10" fmla="*/ 12 w 78"/>
                  <a:gd name="T11" fmla="*/ 102 h 150"/>
                  <a:gd name="T12" fmla="*/ 18 w 78"/>
                  <a:gd name="T13" fmla="*/ 108 h 150"/>
                  <a:gd name="T14" fmla="*/ 36 w 78"/>
                  <a:gd name="T15" fmla="*/ 120 h 150"/>
                  <a:gd name="T16" fmla="*/ 36 w 78"/>
                  <a:gd name="T17" fmla="*/ 144 h 150"/>
                  <a:gd name="T18" fmla="*/ 42 w 78"/>
                  <a:gd name="T19" fmla="*/ 150 h 150"/>
                  <a:gd name="T20" fmla="*/ 48 w 78"/>
                  <a:gd name="T21" fmla="*/ 144 h 150"/>
                  <a:gd name="T22" fmla="*/ 54 w 78"/>
                  <a:gd name="T23" fmla="*/ 126 h 150"/>
                  <a:gd name="T24" fmla="*/ 78 w 78"/>
                  <a:gd name="T25" fmla="*/ 102 h 150"/>
                  <a:gd name="T26" fmla="*/ 78 w 78"/>
                  <a:gd name="T27" fmla="*/ 90 h 150"/>
                  <a:gd name="T28" fmla="*/ 60 w 78"/>
                  <a:gd name="T29" fmla="*/ 84 h 150"/>
                  <a:gd name="T30" fmla="*/ 42 w 78"/>
                  <a:gd name="T31" fmla="*/ 72 h 150"/>
                  <a:gd name="T32" fmla="*/ 66 w 78"/>
                  <a:gd name="T33" fmla="*/ 36 h 150"/>
                  <a:gd name="T34" fmla="*/ 60 w 78"/>
                  <a:gd name="T35" fmla="*/ 12 h 150"/>
                  <a:gd name="T36" fmla="*/ 36 w 78"/>
                  <a:gd name="T37" fmla="*/ 0 h 150"/>
                  <a:gd name="T38" fmla="*/ 24 w 78"/>
                  <a:gd name="T39" fmla="*/ 0 h 150"/>
                  <a:gd name="T40" fmla="*/ 24 w 78"/>
                  <a:gd name="T41" fmla="*/ 6 h 150"/>
                  <a:gd name="T42" fmla="*/ 18 w 78"/>
                  <a:gd name="T43" fmla="*/ 12 h 150"/>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78"/>
                  <a:gd name="T67" fmla="*/ 0 h 150"/>
                  <a:gd name="T68" fmla="*/ 78 w 78"/>
                  <a:gd name="T69" fmla="*/ 150 h 150"/>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78" h="150">
                    <a:moveTo>
                      <a:pt x="18" y="12"/>
                    </a:moveTo>
                    <a:lnTo>
                      <a:pt x="18" y="30"/>
                    </a:lnTo>
                    <a:lnTo>
                      <a:pt x="18" y="54"/>
                    </a:lnTo>
                    <a:lnTo>
                      <a:pt x="0" y="78"/>
                    </a:lnTo>
                    <a:lnTo>
                      <a:pt x="0" y="90"/>
                    </a:lnTo>
                    <a:lnTo>
                      <a:pt x="12" y="102"/>
                    </a:lnTo>
                    <a:lnTo>
                      <a:pt x="18" y="108"/>
                    </a:lnTo>
                    <a:lnTo>
                      <a:pt x="36" y="120"/>
                    </a:lnTo>
                    <a:lnTo>
                      <a:pt x="36" y="144"/>
                    </a:lnTo>
                    <a:lnTo>
                      <a:pt x="42" y="150"/>
                    </a:lnTo>
                    <a:lnTo>
                      <a:pt x="48" y="144"/>
                    </a:lnTo>
                    <a:lnTo>
                      <a:pt x="54" y="126"/>
                    </a:lnTo>
                    <a:lnTo>
                      <a:pt x="78" y="102"/>
                    </a:lnTo>
                    <a:lnTo>
                      <a:pt x="78" y="90"/>
                    </a:lnTo>
                    <a:lnTo>
                      <a:pt x="60" y="84"/>
                    </a:lnTo>
                    <a:lnTo>
                      <a:pt x="42" y="72"/>
                    </a:lnTo>
                    <a:lnTo>
                      <a:pt x="66" y="36"/>
                    </a:lnTo>
                    <a:lnTo>
                      <a:pt x="60" y="12"/>
                    </a:lnTo>
                    <a:lnTo>
                      <a:pt x="36" y="0"/>
                    </a:lnTo>
                    <a:lnTo>
                      <a:pt x="24" y="0"/>
                    </a:lnTo>
                    <a:lnTo>
                      <a:pt x="24" y="6"/>
                    </a:lnTo>
                    <a:lnTo>
                      <a:pt x="18" y="12"/>
                    </a:lnTo>
                    <a:close/>
                  </a:path>
                </a:pathLst>
              </a:custGeom>
              <a:grpFill/>
              <a:ln w="6350">
                <a:solidFill>
                  <a:schemeClr val="accent4"/>
                </a:solidFill>
                <a:round/>
                <a:headEnd/>
                <a:tailEnd/>
              </a:ln>
            </p:spPr>
            <p:txBody>
              <a:bodyPr lIns="91195" tIns="45599" rIns="91195" bIns="45599"/>
              <a:lstStyle/>
              <a:p>
                <a:pPr eaLnBrk="0" fontAlgn="auto" hangingPunct="0">
                  <a:spcBef>
                    <a:spcPts val="0"/>
                  </a:spcBef>
                  <a:spcAft>
                    <a:spcPts val="0"/>
                  </a:spcAft>
                  <a:defRPr/>
                </a:pPr>
                <a:endParaRPr lang="en-US" sz="2400" kern="0">
                  <a:solidFill>
                    <a:prstClr val="black"/>
                  </a:solidFill>
                  <a:latin typeface="Univers Next Pro" panose="020B0503030202020203" pitchFamily="34" charset="0"/>
                  <a:sym typeface="Gill Sans" charset="0"/>
                </a:endParaRPr>
              </a:p>
            </p:txBody>
          </p:sp>
          <p:sp>
            <p:nvSpPr>
              <p:cNvPr id="35" name="Freeform 309">
                <a:extLst>
                  <a:ext uri="{FF2B5EF4-FFF2-40B4-BE49-F238E27FC236}">
                    <a16:creationId xmlns:a16="http://schemas.microsoft.com/office/drawing/2014/main" id="{891C98F8-72B7-2E51-2A6A-A335C1321A6D}"/>
                  </a:ext>
                </a:extLst>
              </p:cNvPr>
              <p:cNvSpPr>
                <a:spLocks/>
              </p:cNvSpPr>
              <p:nvPr/>
            </p:nvSpPr>
            <p:spPr bwMode="auto">
              <a:xfrm>
                <a:off x="7145212" y="3985756"/>
                <a:ext cx="268287" cy="230187"/>
              </a:xfrm>
              <a:custGeom>
                <a:avLst/>
                <a:gdLst>
                  <a:gd name="T0" fmla="*/ 90 w 228"/>
                  <a:gd name="T1" fmla="*/ 156 h 174"/>
                  <a:gd name="T2" fmla="*/ 114 w 228"/>
                  <a:gd name="T3" fmla="*/ 138 h 174"/>
                  <a:gd name="T4" fmla="*/ 144 w 228"/>
                  <a:gd name="T5" fmla="*/ 120 h 174"/>
                  <a:gd name="T6" fmla="*/ 180 w 228"/>
                  <a:gd name="T7" fmla="*/ 108 h 174"/>
                  <a:gd name="T8" fmla="*/ 186 w 228"/>
                  <a:gd name="T9" fmla="*/ 96 h 174"/>
                  <a:gd name="T10" fmla="*/ 192 w 228"/>
                  <a:gd name="T11" fmla="*/ 84 h 174"/>
                  <a:gd name="T12" fmla="*/ 216 w 228"/>
                  <a:gd name="T13" fmla="*/ 78 h 174"/>
                  <a:gd name="T14" fmla="*/ 228 w 228"/>
                  <a:gd name="T15" fmla="*/ 72 h 174"/>
                  <a:gd name="T16" fmla="*/ 222 w 228"/>
                  <a:gd name="T17" fmla="*/ 42 h 174"/>
                  <a:gd name="T18" fmla="*/ 216 w 228"/>
                  <a:gd name="T19" fmla="*/ 12 h 174"/>
                  <a:gd name="T20" fmla="*/ 210 w 228"/>
                  <a:gd name="T21" fmla="*/ 12 h 174"/>
                  <a:gd name="T22" fmla="*/ 186 w 228"/>
                  <a:gd name="T23" fmla="*/ 12 h 174"/>
                  <a:gd name="T24" fmla="*/ 168 w 228"/>
                  <a:gd name="T25" fmla="*/ 12 h 174"/>
                  <a:gd name="T26" fmla="*/ 144 w 228"/>
                  <a:gd name="T27" fmla="*/ 0 h 174"/>
                  <a:gd name="T28" fmla="*/ 120 w 228"/>
                  <a:gd name="T29" fmla="*/ 36 h 174"/>
                  <a:gd name="T30" fmla="*/ 96 w 228"/>
                  <a:gd name="T31" fmla="*/ 60 h 174"/>
                  <a:gd name="T32" fmla="*/ 72 w 228"/>
                  <a:gd name="T33" fmla="*/ 90 h 174"/>
                  <a:gd name="T34" fmla="*/ 66 w 228"/>
                  <a:gd name="T35" fmla="*/ 138 h 174"/>
                  <a:gd name="T36" fmla="*/ 12 w 228"/>
                  <a:gd name="T37" fmla="*/ 162 h 174"/>
                  <a:gd name="T38" fmla="*/ 0 w 228"/>
                  <a:gd name="T39" fmla="*/ 174 h 174"/>
                  <a:gd name="T40" fmla="*/ 84 w 228"/>
                  <a:gd name="T41" fmla="*/ 174 h 174"/>
                  <a:gd name="T42" fmla="*/ 90 w 228"/>
                  <a:gd name="T43" fmla="*/ 156 h 174"/>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228"/>
                  <a:gd name="T67" fmla="*/ 0 h 174"/>
                  <a:gd name="T68" fmla="*/ 228 w 228"/>
                  <a:gd name="T69" fmla="*/ 174 h 174"/>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228" h="174">
                    <a:moveTo>
                      <a:pt x="90" y="156"/>
                    </a:moveTo>
                    <a:lnTo>
                      <a:pt x="114" y="138"/>
                    </a:lnTo>
                    <a:lnTo>
                      <a:pt x="144" y="120"/>
                    </a:lnTo>
                    <a:lnTo>
                      <a:pt x="180" y="108"/>
                    </a:lnTo>
                    <a:lnTo>
                      <a:pt x="186" y="96"/>
                    </a:lnTo>
                    <a:lnTo>
                      <a:pt x="192" y="84"/>
                    </a:lnTo>
                    <a:lnTo>
                      <a:pt x="216" y="78"/>
                    </a:lnTo>
                    <a:lnTo>
                      <a:pt x="228" y="72"/>
                    </a:lnTo>
                    <a:lnTo>
                      <a:pt x="222" y="42"/>
                    </a:lnTo>
                    <a:lnTo>
                      <a:pt x="216" y="12"/>
                    </a:lnTo>
                    <a:lnTo>
                      <a:pt x="210" y="12"/>
                    </a:lnTo>
                    <a:lnTo>
                      <a:pt x="186" y="12"/>
                    </a:lnTo>
                    <a:lnTo>
                      <a:pt x="168" y="12"/>
                    </a:lnTo>
                    <a:lnTo>
                      <a:pt x="144" y="0"/>
                    </a:lnTo>
                    <a:lnTo>
                      <a:pt x="120" y="36"/>
                    </a:lnTo>
                    <a:lnTo>
                      <a:pt x="96" y="60"/>
                    </a:lnTo>
                    <a:lnTo>
                      <a:pt x="72" y="90"/>
                    </a:lnTo>
                    <a:lnTo>
                      <a:pt x="66" y="138"/>
                    </a:lnTo>
                    <a:lnTo>
                      <a:pt x="12" y="162"/>
                    </a:lnTo>
                    <a:lnTo>
                      <a:pt x="0" y="174"/>
                    </a:lnTo>
                    <a:lnTo>
                      <a:pt x="84" y="174"/>
                    </a:lnTo>
                    <a:lnTo>
                      <a:pt x="90" y="156"/>
                    </a:lnTo>
                    <a:close/>
                  </a:path>
                </a:pathLst>
              </a:custGeom>
              <a:grpFill/>
              <a:ln w="6350">
                <a:solidFill>
                  <a:schemeClr val="accent4"/>
                </a:solidFill>
                <a:round/>
                <a:headEnd/>
                <a:tailEnd/>
              </a:ln>
            </p:spPr>
            <p:txBody>
              <a:bodyPr lIns="91195" tIns="45599" rIns="91195" bIns="45599"/>
              <a:lstStyle/>
              <a:p>
                <a:pPr eaLnBrk="0" fontAlgn="auto" hangingPunct="0">
                  <a:spcBef>
                    <a:spcPts val="0"/>
                  </a:spcBef>
                  <a:spcAft>
                    <a:spcPts val="0"/>
                  </a:spcAft>
                  <a:defRPr/>
                </a:pPr>
                <a:endParaRPr lang="en-US" sz="2400" kern="0">
                  <a:solidFill>
                    <a:prstClr val="black"/>
                  </a:solidFill>
                  <a:latin typeface="Univers Next Pro" panose="020B0503030202020203" pitchFamily="34" charset="0"/>
                  <a:sym typeface="Gill Sans" charset="0"/>
                </a:endParaRPr>
              </a:p>
            </p:txBody>
          </p:sp>
          <p:sp>
            <p:nvSpPr>
              <p:cNvPr id="36" name="Freeform 310">
                <a:extLst>
                  <a:ext uri="{FF2B5EF4-FFF2-40B4-BE49-F238E27FC236}">
                    <a16:creationId xmlns:a16="http://schemas.microsoft.com/office/drawing/2014/main" id="{0B956C25-7DC4-90EB-9142-B551A8A30C50}"/>
                  </a:ext>
                </a:extLst>
              </p:cNvPr>
              <p:cNvSpPr>
                <a:spLocks/>
              </p:cNvSpPr>
              <p:nvPr/>
            </p:nvSpPr>
            <p:spPr bwMode="auto">
              <a:xfrm>
                <a:off x="7064249" y="4215943"/>
                <a:ext cx="185738" cy="179388"/>
              </a:xfrm>
              <a:custGeom>
                <a:avLst/>
                <a:gdLst>
                  <a:gd name="T0" fmla="*/ 13 w 26"/>
                  <a:gd name="T1" fmla="*/ 16 h 23"/>
                  <a:gd name="T2" fmla="*/ 15 w 26"/>
                  <a:gd name="T3" fmla="*/ 14 h 23"/>
                  <a:gd name="T4" fmla="*/ 16 w 26"/>
                  <a:gd name="T5" fmla="*/ 6 h 23"/>
                  <a:gd name="T6" fmla="*/ 26 w 26"/>
                  <a:gd name="T7" fmla="*/ 6 h 23"/>
                  <a:gd name="T8" fmla="*/ 26 w 26"/>
                  <a:gd name="T9" fmla="*/ 3 h 23"/>
                  <a:gd name="T10" fmla="*/ 25 w 26"/>
                  <a:gd name="T11" fmla="*/ 3 h 23"/>
                  <a:gd name="T12" fmla="*/ 25 w 26"/>
                  <a:gd name="T13" fmla="*/ 0 h 23"/>
                  <a:gd name="T14" fmla="*/ 11 w 26"/>
                  <a:gd name="T15" fmla="*/ 0 h 23"/>
                  <a:gd name="T16" fmla="*/ 9 w 26"/>
                  <a:gd name="T17" fmla="*/ 2 h 23"/>
                  <a:gd name="T18" fmla="*/ 4 w 26"/>
                  <a:gd name="T19" fmla="*/ 13 h 23"/>
                  <a:gd name="T20" fmla="*/ 0 w 26"/>
                  <a:gd name="T21" fmla="*/ 22 h 23"/>
                  <a:gd name="T22" fmla="*/ 12 w 26"/>
                  <a:gd name="T23" fmla="*/ 23 h 23"/>
                  <a:gd name="T24" fmla="*/ 13 w 26"/>
                  <a:gd name="T25" fmla="*/ 16 h 23"/>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26"/>
                  <a:gd name="T40" fmla="*/ 0 h 23"/>
                  <a:gd name="T41" fmla="*/ 26 w 26"/>
                  <a:gd name="T42" fmla="*/ 23 h 23"/>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26" h="23">
                    <a:moveTo>
                      <a:pt x="13" y="16"/>
                    </a:moveTo>
                    <a:cubicBezTo>
                      <a:pt x="15" y="14"/>
                      <a:pt x="15" y="14"/>
                      <a:pt x="15" y="14"/>
                    </a:cubicBezTo>
                    <a:cubicBezTo>
                      <a:pt x="16" y="6"/>
                      <a:pt x="16" y="6"/>
                      <a:pt x="16" y="6"/>
                    </a:cubicBezTo>
                    <a:cubicBezTo>
                      <a:pt x="26" y="6"/>
                      <a:pt x="26" y="6"/>
                      <a:pt x="26" y="6"/>
                    </a:cubicBezTo>
                    <a:cubicBezTo>
                      <a:pt x="26" y="3"/>
                      <a:pt x="26" y="3"/>
                      <a:pt x="26" y="3"/>
                    </a:cubicBezTo>
                    <a:cubicBezTo>
                      <a:pt x="25" y="3"/>
                      <a:pt x="25" y="3"/>
                      <a:pt x="25" y="3"/>
                    </a:cubicBezTo>
                    <a:cubicBezTo>
                      <a:pt x="25" y="0"/>
                      <a:pt x="25" y="0"/>
                      <a:pt x="25" y="0"/>
                    </a:cubicBezTo>
                    <a:cubicBezTo>
                      <a:pt x="11" y="0"/>
                      <a:pt x="11" y="0"/>
                      <a:pt x="11" y="0"/>
                    </a:cubicBezTo>
                    <a:cubicBezTo>
                      <a:pt x="9" y="2"/>
                      <a:pt x="9" y="2"/>
                      <a:pt x="9" y="2"/>
                    </a:cubicBezTo>
                    <a:cubicBezTo>
                      <a:pt x="4" y="13"/>
                      <a:pt x="4" y="13"/>
                      <a:pt x="4" y="13"/>
                    </a:cubicBezTo>
                    <a:cubicBezTo>
                      <a:pt x="0" y="22"/>
                      <a:pt x="0" y="22"/>
                      <a:pt x="0" y="22"/>
                    </a:cubicBezTo>
                    <a:cubicBezTo>
                      <a:pt x="4" y="22"/>
                      <a:pt x="12" y="23"/>
                      <a:pt x="12" y="23"/>
                    </a:cubicBezTo>
                    <a:cubicBezTo>
                      <a:pt x="13" y="23"/>
                      <a:pt x="13" y="16"/>
                      <a:pt x="13" y="16"/>
                    </a:cubicBezTo>
                    <a:close/>
                  </a:path>
                </a:pathLst>
              </a:custGeom>
              <a:grpFill/>
              <a:ln w="6350">
                <a:solidFill>
                  <a:schemeClr val="accent4"/>
                </a:solidFill>
                <a:round/>
                <a:headEnd/>
                <a:tailEnd/>
              </a:ln>
            </p:spPr>
            <p:txBody>
              <a:bodyPr lIns="91195" tIns="45599" rIns="91195" bIns="45599"/>
              <a:lstStyle/>
              <a:p>
                <a:pPr eaLnBrk="0" fontAlgn="auto" hangingPunct="0">
                  <a:spcBef>
                    <a:spcPts val="0"/>
                  </a:spcBef>
                  <a:spcAft>
                    <a:spcPts val="0"/>
                  </a:spcAft>
                  <a:defRPr/>
                </a:pPr>
                <a:endParaRPr lang="en-US" sz="2400" kern="0">
                  <a:solidFill>
                    <a:prstClr val="black"/>
                  </a:solidFill>
                  <a:latin typeface="Univers Next Pro" panose="020B0503030202020203" pitchFamily="34" charset="0"/>
                  <a:sym typeface="Gill Sans" charset="0"/>
                </a:endParaRPr>
              </a:p>
            </p:txBody>
          </p:sp>
          <p:sp>
            <p:nvSpPr>
              <p:cNvPr id="37" name="Freeform 311">
                <a:extLst>
                  <a:ext uri="{FF2B5EF4-FFF2-40B4-BE49-F238E27FC236}">
                    <a16:creationId xmlns:a16="http://schemas.microsoft.com/office/drawing/2014/main" id="{9B707A48-9516-A719-E6F3-37097A772F36}"/>
                  </a:ext>
                </a:extLst>
              </p:cNvPr>
              <p:cNvSpPr>
                <a:spLocks/>
              </p:cNvSpPr>
              <p:nvPr/>
            </p:nvSpPr>
            <p:spPr bwMode="auto">
              <a:xfrm>
                <a:off x="7073774" y="4615993"/>
                <a:ext cx="55563" cy="47625"/>
              </a:xfrm>
              <a:custGeom>
                <a:avLst/>
                <a:gdLst>
                  <a:gd name="T0" fmla="*/ 48 w 48"/>
                  <a:gd name="T1" fmla="*/ 24 h 36"/>
                  <a:gd name="T2" fmla="*/ 48 w 48"/>
                  <a:gd name="T3" fmla="*/ 6 h 36"/>
                  <a:gd name="T4" fmla="*/ 48 w 48"/>
                  <a:gd name="T5" fmla="*/ 0 h 36"/>
                  <a:gd name="T6" fmla="*/ 36 w 48"/>
                  <a:gd name="T7" fmla="*/ 0 h 36"/>
                  <a:gd name="T8" fmla="*/ 6 w 48"/>
                  <a:gd name="T9" fmla="*/ 6 h 36"/>
                  <a:gd name="T10" fmla="*/ 0 w 48"/>
                  <a:gd name="T11" fmla="*/ 6 h 36"/>
                  <a:gd name="T12" fmla="*/ 18 w 48"/>
                  <a:gd name="T13" fmla="*/ 36 h 36"/>
                  <a:gd name="T14" fmla="*/ 36 w 48"/>
                  <a:gd name="T15" fmla="*/ 24 h 36"/>
                  <a:gd name="T16" fmla="*/ 48 w 48"/>
                  <a:gd name="T17" fmla="*/ 24 h 3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48"/>
                  <a:gd name="T28" fmla="*/ 0 h 36"/>
                  <a:gd name="T29" fmla="*/ 48 w 48"/>
                  <a:gd name="T30" fmla="*/ 36 h 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48" h="36">
                    <a:moveTo>
                      <a:pt x="48" y="24"/>
                    </a:moveTo>
                    <a:lnTo>
                      <a:pt x="48" y="6"/>
                    </a:lnTo>
                    <a:lnTo>
                      <a:pt x="48" y="0"/>
                    </a:lnTo>
                    <a:lnTo>
                      <a:pt x="36" y="0"/>
                    </a:lnTo>
                    <a:lnTo>
                      <a:pt x="6" y="6"/>
                    </a:lnTo>
                    <a:lnTo>
                      <a:pt x="0" y="6"/>
                    </a:lnTo>
                    <a:lnTo>
                      <a:pt x="18" y="36"/>
                    </a:lnTo>
                    <a:lnTo>
                      <a:pt x="36" y="24"/>
                    </a:lnTo>
                    <a:lnTo>
                      <a:pt x="48" y="24"/>
                    </a:lnTo>
                    <a:close/>
                  </a:path>
                </a:pathLst>
              </a:custGeom>
              <a:grpFill/>
              <a:ln w="6350">
                <a:solidFill>
                  <a:schemeClr val="accent4"/>
                </a:solidFill>
                <a:round/>
                <a:headEnd/>
                <a:tailEnd/>
              </a:ln>
            </p:spPr>
            <p:txBody>
              <a:bodyPr lIns="91195" tIns="45599" rIns="91195" bIns="45599"/>
              <a:lstStyle/>
              <a:p>
                <a:pPr eaLnBrk="0" fontAlgn="auto" hangingPunct="0">
                  <a:spcBef>
                    <a:spcPts val="0"/>
                  </a:spcBef>
                  <a:spcAft>
                    <a:spcPts val="0"/>
                  </a:spcAft>
                  <a:defRPr/>
                </a:pPr>
                <a:endParaRPr lang="en-US" sz="2400" kern="0">
                  <a:solidFill>
                    <a:prstClr val="black"/>
                  </a:solidFill>
                  <a:latin typeface="Univers Next Pro" panose="020B0503030202020203" pitchFamily="34" charset="0"/>
                  <a:sym typeface="Gill Sans" charset="0"/>
                </a:endParaRPr>
              </a:p>
            </p:txBody>
          </p:sp>
          <p:sp>
            <p:nvSpPr>
              <p:cNvPr id="38" name="Freeform 312">
                <a:extLst>
                  <a:ext uri="{FF2B5EF4-FFF2-40B4-BE49-F238E27FC236}">
                    <a16:creationId xmlns:a16="http://schemas.microsoft.com/office/drawing/2014/main" id="{8E582FCD-9105-1DC2-D062-8DBB2DB30D2E}"/>
                  </a:ext>
                </a:extLst>
              </p:cNvPr>
              <p:cNvSpPr>
                <a:spLocks/>
              </p:cNvSpPr>
              <p:nvPr/>
            </p:nvSpPr>
            <p:spPr bwMode="auto">
              <a:xfrm>
                <a:off x="7931024" y="4342943"/>
                <a:ext cx="366713" cy="501650"/>
              </a:xfrm>
              <a:custGeom>
                <a:avLst/>
                <a:gdLst>
                  <a:gd name="T0" fmla="*/ 37 w 52"/>
                  <a:gd name="T1" fmla="*/ 5 h 64"/>
                  <a:gd name="T2" fmla="*/ 11 w 52"/>
                  <a:gd name="T3" fmla="*/ 5 h 64"/>
                  <a:gd name="T4" fmla="*/ 10 w 52"/>
                  <a:gd name="T5" fmla="*/ 11 h 64"/>
                  <a:gd name="T6" fmla="*/ 7 w 52"/>
                  <a:gd name="T7" fmla="*/ 11 h 64"/>
                  <a:gd name="T8" fmla="*/ 7 w 52"/>
                  <a:gd name="T9" fmla="*/ 14 h 64"/>
                  <a:gd name="T10" fmla="*/ 6 w 52"/>
                  <a:gd name="T11" fmla="*/ 13 h 64"/>
                  <a:gd name="T12" fmla="*/ 5 w 52"/>
                  <a:gd name="T13" fmla="*/ 25 h 64"/>
                  <a:gd name="T14" fmla="*/ 2 w 52"/>
                  <a:gd name="T15" fmla="*/ 27 h 64"/>
                  <a:gd name="T16" fmla="*/ 1 w 52"/>
                  <a:gd name="T17" fmla="*/ 32 h 64"/>
                  <a:gd name="T18" fmla="*/ 0 w 52"/>
                  <a:gd name="T19" fmla="*/ 35 h 64"/>
                  <a:gd name="T20" fmla="*/ 3 w 52"/>
                  <a:gd name="T21" fmla="*/ 41 h 64"/>
                  <a:gd name="T22" fmla="*/ 5 w 52"/>
                  <a:gd name="T23" fmla="*/ 45 h 64"/>
                  <a:gd name="T24" fmla="*/ 8 w 52"/>
                  <a:gd name="T25" fmla="*/ 50 h 64"/>
                  <a:gd name="T26" fmla="*/ 12 w 52"/>
                  <a:gd name="T27" fmla="*/ 52 h 64"/>
                  <a:gd name="T28" fmla="*/ 18 w 52"/>
                  <a:gd name="T29" fmla="*/ 58 h 64"/>
                  <a:gd name="T30" fmla="*/ 20 w 52"/>
                  <a:gd name="T31" fmla="*/ 61 h 64"/>
                  <a:gd name="T32" fmla="*/ 25 w 52"/>
                  <a:gd name="T33" fmla="*/ 61 h 64"/>
                  <a:gd name="T34" fmla="*/ 29 w 52"/>
                  <a:gd name="T35" fmla="*/ 64 h 64"/>
                  <a:gd name="T36" fmla="*/ 36 w 52"/>
                  <a:gd name="T37" fmla="*/ 63 h 64"/>
                  <a:gd name="T38" fmla="*/ 41 w 52"/>
                  <a:gd name="T39" fmla="*/ 61 h 64"/>
                  <a:gd name="T40" fmla="*/ 44 w 52"/>
                  <a:gd name="T41" fmla="*/ 61 h 64"/>
                  <a:gd name="T42" fmla="*/ 44 w 52"/>
                  <a:gd name="T43" fmla="*/ 59 h 64"/>
                  <a:gd name="T44" fmla="*/ 42 w 52"/>
                  <a:gd name="T45" fmla="*/ 57 h 64"/>
                  <a:gd name="T46" fmla="*/ 39 w 52"/>
                  <a:gd name="T47" fmla="*/ 54 h 64"/>
                  <a:gd name="T48" fmla="*/ 35 w 52"/>
                  <a:gd name="T49" fmla="*/ 51 h 64"/>
                  <a:gd name="T50" fmla="*/ 36 w 52"/>
                  <a:gd name="T51" fmla="*/ 48 h 64"/>
                  <a:gd name="T52" fmla="*/ 38 w 52"/>
                  <a:gd name="T53" fmla="*/ 48 h 64"/>
                  <a:gd name="T54" fmla="*/ 39 w 52"/>
                  <a:gd name="T55" fmla="*/ 42 h 64"/>
                  <a:gd name="T56" fmla="*/ 43 w 52"/>
                  <a:gd name="T57" fmla="*/ 38 h 64"/>
                  <a:gd name="T58" fmla="*/ 46 w 52"/>
                  <a:gd name="T59" fmla="*/ 32 h 64"/>
                  <a:gd name="T60" fmla="*/ 47 w 52"/>
                  <a:gd name="T61" fmla="*/ 21 h 64"/>
                  <a:gd name="T62" fmla="*/ 50 w 52"/>
                  <a:gd name="T63" fmla="*/ 19 h 64"/>
                  <a:gd name="T64" fmla="*/ 52 w 52"/>
                  <a:gd name="T65" fmla="*/ 18 h 64"/>
                  <a:gd name="T66" fmla="*/ 50 w 52"/>
                  <a:gd name="T67" fmla="*/ 13 h 64"/>
                  <a:gd name="T68" fmla="*/ 47 w 52"/>
                  <a:gd name="T69" fmla="*/ 4 h 64"/>
                  <a:gd name="T70" fmla="*/ 44 w 52"/>
                  <a:gd name="T71" fmla="*/ 0 h 64"/>
                  <a:gd name="T72" fmla="*/ 42 w 52"/>
                  <a:gd name="T73" fmla="*/ 2 h 64"/>
                  <a:gd name="T74" fmla="*/ 37 w 52"/>
                  <a:gd name="T75" fmla="*/ 5 h 64"/>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52"/>
                  <a:gd name="T115" fmla="*/ 0 h 64"/>
                  <a:gd name="T116" fmla="*/ 52 w 52"/>
                  <a:gd name="T117" fmla="*/ 64 h 64"/>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52" h="64">
                    <a:moveTo>
                      <a:pt x="37" y="5"/>
                    </a:moveTo>
                    <a:cubicBezTo>
                      <a:pt x="37" y="5"/>
                      <a:pt x="15" y="5"/>
                      <a:pt x="11" y="5"/>
                    </a:cubicBezTo>
                    <a:cubicBezTo>
                      <a:pt x="10" y="11"/>
                      <a:pt x="10" y="11"/>
                      <a:pt x="10" y="11"/>
                    </a:cubicBezTo>
                    <a:cubicBezTo>
                      <a:pt x="7" y="11"/>
                      <a:pt x="7" y="11"/>
                      <a:pt x="7" y="11"/>
                    </a:cubicBezTo>
                    <a:cubicBezTo>
                      <a:pt x="7" y="14"/>
                      <a:pt x="7" y="14"/>
                      <a:pt x="7" y="14"/>
                    </a:cubicBezTo>
                    <a:cubicBezTo>
                      <a:pt x="6" y="13"/>
                      <a:pt x="6" y="13"/>
                      <a:pt x="6" y="13"/>
                    </a:cubicBezTo>
                    <a:cubicBezTo>
                      <a:pt x="5" y="25"/>
                      <a:pt x="5" y="25"/>
                      <a:pt x="5" y="25"/>
                    </a:cubicBezTo>
                    <a:cubicBezTo>
                      <a:pt x="2" y="27"/>
                      <a:pt x="2" y="27"/>
                      <a:pt x="2" y="27"/>
                    </a:cubicBezTo>
                    <a:cubicBezTo>
                      <a:pt x="1" y="32"/>
                      <a:pt x="1" y="32"/>
                      <a:pt x="1" y="32"/>
                    </a:cubicBezTo>
                    <a:cubicBezTo>
                      <a:pt x="0" y="35"/>
                      <a:pt x="0" y="35"/>
                      <a:pt x="0" y="35"/>
                    </a:cubicBezTo>
                    <a:cubicBezTo>
                      <a:pt x="3" y="41"/>
                      <a:pt x="3" y="41"/>
                      <a:pt x="3" y="41"/>
                    </a:cubicBezTo>
                    <a:cubicBezTo>
                      <a:pt x="5" y="45"/>
                      <a:pt x="5" y="45"/>
                      <a:pt x="5" y="45"/>
                    </a:cubicBezTo>
                    <a:cubicBezTo>
                      <a:pt x="8" y="50"/>
                      <a:pt x="8" y="50"/>
                      <a:pt x="8" y="50"/>
                    </a:cubicBezTo>
                    <a:cubicBezTo>
                      <a:pt x="12" y="52"/>
                      <a:pt x="12" y="52"/>
                      <a:pt x="12" y="52"/>
                    </a:cubicBezTo>
                    <a:cubicBezTo>
                      <a:pt x="18" y="58"/>
                      <a:pt x="18" y="58"/>
                      <a:pt x="18" y="58"/>
                    </a:cubicBezTo>
                    <a:cubicBezTo>
                      <a:pt x="20" y="61"/>
                      <a:pt x="20" y="61"/>
                      <a:pt x="20" y="61"/>
                    </a:cubicBezTo>
                    <a:cubicBezTo>
                      <a:pt x="25" y="61"/>
                      <a:pt x="25" y="61"/>
                      <a:pt x="25" y="61"/>
                    </a:cubicBezTo>
                    <a:cubicBezTo>
                      <a:pt x="29" y="64"/>
                      <a:pt x="29" y="64"/>
                      <a:pt x="29" y="64"/>
                    </a:cubicBezTo>
                    <a:cubicBezTo>
                      <a:pt x="36" y="63"/>
                      <a:pt x="36" y="63"/>
                      <a:pt x="36" y="63"/>
                    </a:cubicBezTo>
                    <a:cubicBezTo>
                      <a:pt x="41" y="61"/>
                      <a:pt x="41" y="61"/>
                      <a:pt x="41" y="61"/>
                    </a:cubicBezTo>
                    <a:cubicBezTo>
                      <a:pt x="44" y="61"/>
                      <a:pt x="44" y="61"/>
                      <a:pt x="44" y="61"/>
                    </a:cubicBezTo>
                    <a:cubicBezTo>
                      <a:pt x="44" y="59"/>
                      <a:pt x="44" y="59"/>
                      <a:pt x="44" y="59"/>
                    </a:cubicBezTo>
                    <a:cubicBezTo>
                      <a:pt x="42" y="57"/>
                      <a:pt x="42" y="57"/>
                      <a:pt x="42" y="57"/>
                    </a:cubicBezTo>
                    <a:cubicBezTo>
                      <a:pt x="39" y="54"/>
                      <a:pt x="39" y="54"/>
                      <a:pt x="39" y="54"/>
                    </a:cubicBezTo>
                    <a:cubicBezTo>
                      <a:pt x="35" y="51"/>
                      <a:pt x="35" y="51"/>
                      <a:pt x="35" y="51"/>
                    </a:cubicBezTo>
                    <a:cubicBezTo>
                      <a:pt x="36" y="48"/>
                      <a:pt x="36" y="48"/>
                      <a:pt x="36" y="48"/>
                    </a:cubicBezTo>
                    <a:cubicBezTo>
                      <a:pt x="38" y="48"/>
                      <a:pt x="38" y="48"/>
                      <a:pt x="38" y="48"/>
                    </a:cubicBezTo>
                    <a:cubicBezTo>
                      <a:pt x="39" y="42"/>
                      <a:pt x="39" y="42"/>
                      <a:pt x="39" y="42"/>
                    </a:cubicBezTo>
                    <a:cubicBezTo>
                      <a:pt x="43" y="38"/>
                      <a:pt x="43" y="38"/>
                      <a:pt x="43" y="38"/>
                    </a:cubicBezTo>
                    <a:cubicBezTo>
                      <a:pt x="46" y="32"/>
                      <a:pt x="46" y="32"/>
                      <a:pt x="46" y="32"/>
                    </a:cubicBezTo>
                    <a:cubicBezTo>
                      <a:pt x="47" y="21"/>
                      <a:pt x="47" y="21"/>
                      <a:pt x="47" y="21"/>
                    </a:cubicBezTo>
                    <a:cubicBezTo>
                      <a:pt x="50" y="19"/>
                      <a:pt x="50" y="19"/>
                      <a:pt x="50" y="19"/>
                    </a:cubicBezTo>
                    <a:cubicBezTo>
                      <a:pt x="52" y="18"/>
                      <a:pt x="52" y="18"/>
                      <a:pt x="52" y="18"/>
                    </a:cubicBezTo>
                    <a:cubicBezTo>
                      <a:pt x="50" y="13"/>
                      <a:pt x="50" y="13"/>
                      <a:pt x="50" y="13"/>
                    </a:cubicBezTo>
                    <a:cubicBezTo>
                      <a:pt x="47" y="4"/>
                      <a:pt x="47" y="4"/>
                      <a:pt x="47" y="4"/>
                    </a:cubicBezTo>
                    <a:cubicBezTo>
                      <a:pt x="44" y="0"/>
                      <a:pt x="44" y="0"/>
                      <a:pt x="44" y="0"/>
                    </a:cubicBezTo>
                    <a:cubicBezTo>
                      <a:pt x="42" y="2"/>
                      <a:pt x="42" y="2"/>
                      <a:pt x="42" y="2"/>
                    </a:cubicBezTo>
                    <a:lnTo>
                      <a:pt x="37" y="5"/>
                    </a:lnTo>
                    <a:close/>
                  </a:path>
                </a:pathLst>
              </a:custGeom>
              <a:grpFill/>
              <a:ln w="6350">
                <a:solidFill>
                  <a:schemeClr val="accent4"/>
                </a:solidFill>
                <a:round/>
                <a:headEnd/>
                <a:tailEnd/>
              </a:ln>
            </p:spPr>
            <p:txBody>
              <a:bodyPr lIns="91195" tIns="45599" rIns="91195" bIns="45599"/>
              <a:lstStyle/>
              <a:p>
                <a:pPr eaLnBrk="0" fontAlgn="auto" hangingPunct="0">
                  <a:spcBef>
                    <a:spcPts val="0"/>
                  </a:spcBef>
                  <a:spcAft>
                    <a:spcPts val="0"/>
                  </a:spcAft>
                  <a:defRPr/>
                </a:pPr>
                <a:endParaRPr lang="en-US" sz="2400" kern="0">
                  <a:solidFill>
                    <a:prstClr val="black"/>
                  </a:solidFill>
                  <a:latin typeface="Univers Next Pro" panose="020B0503030202020203" pitchFamily="34" charset="0"/>
                  <a:sym typeface="Gill Sans" charset="0"/>
                </a:endParaRPr>
              </a:p>
            </p:txBody>
          </p:sp>
          <p:sp>
            <p:nvSpPr>
              <p:cNvPr id="39" name="Freeform 313">
                <a:extLst>
                  <a:ext uri="{FF2B5EF4-FFF2-40B4-BE49-F238E27FC236}">
                    <a16:creationId xmlns:a16="http://schemas.microsoft.com/office/drawing/2014/main" id="{1087B466-8850-CF5F-8704-DBC84AAED259}"/>
                  </a:ext>
                </a:extLst>
              </p:cNvPr>
              <p:cNvSpPr>
                <a:spLocks/>
              </p:cNvSpPr>
              <p:nvPr/>
            </p:nvSpPr>
            <p:spPr bwMode="auto">
              <a:xfrm>
                <a:off x="7249987" y="4671556"/>
                <a:ext cx="134937" cy="149225"/>
              </a:xfrm>
              <a:custGeom>
                <a:avLst/>
                <a:gdLst>
                  <a:gd name="T0" fmla="*/ 17 w 19"/>
                  <a:gd name="T1" fmla="*/ 10 h 19"/>
                  <a:gd name="T2" fmla="*/ 19 w 19"/>
                  <a:gd name="T3" fmla="*/ 6 h 19"/>
                  <a:gd name="T4" fmla="*/ 17 w 19"/>
                  <a:gd name="T5" fmla="*/ 2 h 19"/>
                  <a:gd name="T6" fmla="*/ 12 w 19"/>
                  <a:gd name="T7" fmla="*/ 3 h 19"/>
                  <a:gd name="T8" fmla="*/ 10 w 19"/>
                  <a:gd name="T9" fmla="*/ 1 h 19"/>
                  <a:gd name="T10" fmla="*/ 8 w 19"/>
                  <a:gd name="T11" fmla="*/ 1 h 19"/>
                  <a:gd name="T12" fmla="*/ 6 w 19"/>
                  <a:gd name="T13" fmla="*/ 0 h 19"/>
                  <a:gd name="T14" fmla="*/ 5 w 19"/>
                  <a:gd name="T15" fmla="*/ 0 h 19"/>
                  <a:gd name="T16" fmla="*/ 3 w 19"/>
                  <a:gd name="T17" fmla="*/ 0 h 19"/>
                  <a:gd name="T18" fmla="*/ 1 w 19"/>
                  <a:gd name="T19" fmla="*/ 1 h 19"/>
                  <a:gd name="T20" fmla="*/ 2 w 19"/>
                  <a:gd name="T21" fmla="*/ 1 h 19"/>
                  <a:gd name="T22" fmla="*/ 2 w 19"/>
                  <a:gd name="T23" fmla="*/ 5 h 19"/>
                  <a:gd name="T24" fmla="*/ 2 w 19"/>
                  <a:gd name="T25" fmla="*/ 9 h 19"/>
                  <a:gd name="T26" fmla="*/ 0 w 19"/>
                  <a:gd name="T27" fmla="*/ 10 h 19"/>
                  <a:gd name="T28" fmla="*/ 1 w 19"/>
                  <a:gd name="T29" fmla="*/ 11 h 19"/>
                  <a:gd name="T30" fmla="*/ 1 w 19"/>
                  <a:gd name="T31" fmla="*/ 14 h 19"/>
                  <a:gd name="T32" fmla="*/ 4 w 19"/>
                  <a:gd name="T33" fmla="*/ 16 h 19"/>
                  <a:gd name="T34" fmla="*/ 4 w 19"/>
                  <a:gd name="T35" fmla="*/ 19 h 19"/>
                  <a:gd name="T36" fmla="*/ 8 w 19"/>
                  <a:gd name="T37" fmla="*/ 19 h 19"/>
                  <a:gd name="T38" fmla="*/ 15 w 19"/>
                  <a:gd name="T39" fmla="*/ 16 h 19"/>
                  <a:gd name="T40" fmla="*/ 18 w 19"/>
                  <a:gd name="T41" fmla="*/ 16 h 19"/>
                  <a:gd name="T42" fmla="*/ 17 w 19"/>
                  <a:gd name="T43" fmla="*/ 13 h 19"/>
                  <a:gd name="T44" fmla="*/ 17 w 19"/>
                  <a:gd name="T45" fmla="*/ 10 h 19"/>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19"/>
                  <a:gd name="T70" fmla="*/ 0 h 19"/>
                  <a:gd name="T71" fmla="*/ 19 w 19"/>
                  <a:gd name="T72" fmla="*/ 19 h 19"/>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19" h="19">
                    <a:moveTo>
                      <a:pt x="17" y="10"/>
                    </a:moveTo>
                    <a:cubicBezTo>
                      <a:pt x="19" y="6"/>
                      <a:pt x="19" y="6"/>
                      <a:pt x="19" y="6"/>
                    </a:cubicBezTo>
                    <a:cubicBezTo>
                      <a:pt x="17" y="2"/>
                      <a:pt x="17" y="2"/>
                      <a:pt x="17" y="2"/>
                    </a:cubicBezTo>
                    <a:cubicBezTo>
                      <a:pt x="12" y="3"/>
                      <a:pt x="12" y="3"/>
                      <a:pt x="12" y="3"/>
                    </a:cubicBezTo>
                    <a:cubicBezTo>
                      <a:pt x="10" y="1"/>
                      <a:pt x="10" y="1"/>
                      <a:pt x="10" y="1"/>
                    </a:cubicBezTo>
                    <a:cubicBezTo>
                      <a:pt x="8" y="1"/>
                      <a:pt x="8" y="1"/>
                      <a:pt x="8" y="1"/>
                    </a:cubicBezTo>
                    <a:cubicBezTo>
                      <a:pt x="6" y="0"/>
                      <a:pt x="6" y="0"/>
                      <a:pt x="6" y="0"/>
                    </a:cubicBezTo>
                    <a:cubicBezTo>
                      <a:pt x="5" y="0"/>
                      <a:pt x="5" y="0"/>
                      <a:pt x="5" y="0"/>
                    </a:cubicBezTo>
                    <a:cubicBezTo>
                      <a:pt x="3" y="0"/>
                      <a:pt x="3" y="0"/>
                      <a:pt x="3" y="0"/>
                    </a:cubicBezTo>
                    <a:cubicBezTo>
                      <a:pt x="1" y="1"/>
                      <a:pt x="1" y="1"/>
                      <a:pt x="1" y="1"/>
                    </a:cubicBezTo>
                    <a:cubicBezTo>
                      <a:pt x="2" y="1"/>
                      <a:pt x="2" y="1"/>
                      <a:pt x="2" y="1"/>
                    </a:cubicBezTo>
                    <a:cubicBezTo>
                      <a:pt x="2" y="5"/>
                      <a:pt x="2" y="5"/>
                      <a:pt x="2" y="5"/>
                    </a:cubicBezTo>
                    <a:cubicBezTo>
                      <a:pt x="2" y="9"/>
                      <a:pt x="2" y="9"/>
                      <a:pt x="2" y="9"/>
                    </a:cubicBezTo>
                    <a:cubicBezTo>
                      <a:pt x="2" y="9"/>
                      <a:pt x="1" y="10"/>
                      <a:pt x="0" y="10"/>
                    </a:cubicBezTo>
                    <a:cubicBezTo>
                      <a:pt x="1" y="11"/>
                      <a:pt x="1" y="11"/>
                      <a:pt x="1" y="11"/>
                    </a:cubicBezTo>
                    <a:cubicBezTo>
                      <a:pt x="1" y="11"/>
                      <a:pt x="0" y="14"/>
                      <a:pt x="1" y="14"/>
                    </a:cubicBezTo>
                    <a:cubicBezTo>
                      <a:pt x="1" y="14"/>
                      <a:pt x="4" y="16"/>
                      <a:pt x="4" y="16"/>
                    </a:cubicBezTo>
                    <a:cubicBezTo>
                      <a:pt x="4" y="19"/>
                      <a:pt x="4" y="19"/>
                      <a:pt x="4" y="19"/>
                    </a:cubicBezTo>
                    <a:cubicBezTo>
                      <a:pt x="8" y="19"/>
                      <a:pt x="8" y="19"/>
                      <a:pt x="8" y="19"/>
                    </a:cubicBezTo>
                    <a:cubicBezTo>
                      <a:pt x="15" y="16"/>
                      <a:pt x="15" y="16"/>
                      <a:pt x="15" y="16"/>
                    </a:cubicBezTo>
                    <a:cubicBezTo>
                      <a:pt x="18" y="16"/>
                      <a:pt x="18" y="16"/>
                      <a:pt x="18" y="16"/>
                    </a:cubicBezTo>
                    <a:cubicBezTo>
                      <a:pt x="17" y="13"/>
                      <a:pt x="17" y="13"/>
                      <a:pt x="17" y="13"/>
                    </a:cubicBezTo>
                    <a:lnTo>
                      <a:pt x="17" y="10"/>
                    </a:lnTo>
                    <a:close/>
                  </a:path>
                </a:pathLst>
              </a:custGeom>
              <a:grpFill/>
              <a:ln w="6350">
                <a:solidFill>
                  <a:schemeClr val="accent4"/>
                </a:solidFill>
                <a:round/>
                <a:headEnd/>
                <a:tailEnd/>
              </a:ln>
            </p:spPr>
            <p:txBody>
              <a:bodyPr lIns="91195" tIns="45599" rIns="91195" bIns="45599"/>
              <a:lstStyle/>
              <a:p>
                <a:pPr eaLnBrk="0" fontAlgn="auto" hangingPunct="0">
                  <a:spcBef>
                    <a:spcPts val="0"/>
                  </a:spcBef>
                  <a:spcAft>
                    <a:spcPts val="0"/>
                  </a:spcAft>
                  <a:defRPr/>
                </a:pPr>
                <a:endParaRPr lang="en-US" sz="2400" kern="0">
                  <a:solidFill>
                    <a:prstClr val="black"/>
                  </a:solidFill>
                  <a:latin typeface="Univers Next Pro" panose="020B0503030202020203" pitchFamily="34" charset="0"/>
                  <a:sym typeface="Gill Sans" charset="0"/>
                </a:endParaRPr>
              </a:p>
            </p:txBody>
          </p:sp>
          <p:sp>
            <p:nvSpPr>
              <p:cNvPr id="40" name="Freeform 314">
                <a:extLst>
                  <a:ext uri="{FF2B5EF4-FFF2-40B4-BE49-F238E27FC236}">
                    <a16:creationId xmlns:a16="http://schemas.microsoft.com/office/drawing/2014/main" id="{F92B1A7E-153F-EDE1-8B0F-F735A66E9FFE}"/>
                  </a:ext>
                </a:extLst>
              </p:cNvPr>
              <p:cNvSpPr>
                <a:spLocks/>
              </p:cNvSpPr>
              <p:nvPr/>
            </p:nvSpPr>
            <p:spPr bwMode="auto">
              <a:xfrm>
                <a:off x="7180137" y="4727118"/>
                <a:ext cx="96837" cy="93663"/>
              </a:xfrm>
              <a:custGeom>
                <a:avLst/>
                <a:gdLst>
                  <a:gd name="T0" fmla="*/ 11 w 14"/>
                  <a:gd name="T1" fmla="*/ 7 h 12"/>
                  <a:gd name="T2" fmla="*/ 11 w 14"/>
                  <a:gd name="T3" fmla="*/ 4 h 12"/>
                  <a:gd name="T4" fmla="*/ 10 w 14"/>
                  <a:gd name="T5" fmla="*/ 3 h 12"/>
                  <a:gd name="T6" fmla="*/ 8 w 14"/>
                  <a:gd name="T7" fmla="*/ 4 h 12"/>
                  <a:gd name="T8" fmla="*/ 6 w 14"/>
                  <a:gd name="T9" fmla="*/ 1 h 12"/>
                  <a:gd name="T10" fmla="*/ 4 w 14"/>
                  <a:gd name="T11" fmla="*/ 0 h 12"/>
                  <a:gd name="T12" fmla="*/ 3 w 14"/>
                  <a:gd name="T13" fmla="*/ 2 h 12"/>
                  <a:gd name="T14" fmla="*/ 1 w 14"/>
                  <a:gd name="T15" fmla="*/ 3 h 12"/>
                  <a:gd name="T16" fmla="*/ 0 w 14"/>
                  <a:gd name="T17" fmla="*/ 5 h 12"/>
                  <a:gd name="T18" fmla="*/ 1 w 14"/>
                  <a:gd name="T19" fmla="*/ 6 h 12"/>
                  <a:gd name="T20" fmla="*/ 10 w 14"/>
                  <a:gd name="T21" fmla="*/ 12 h 12"/>
                  <a:gd name="T22" fmla="*/ 14 w 14"/>
                  <a:gd name="T23" fmla="*/ 12 h 12"/>
                  <a:gd name="T24" fmla="*/ 14 w 14"/>
                  <a:gd name="T25" fmla="*/ 9 h 12"/>
                  <a:gd name="T26" fmla="*/ 11 w 14"/>
                  <a:gd name="T27" fmla="*/ 7 h 12"/>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14"/>
                  <a:gd name="T43" fmla="*/ 0 h 12"/>
                  <a:gd name="T44" fmla="*/ 14 w 14"/>
                  <a:gd name="T45" fmla="*/ 12 h 12"/>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14" h="12">
                    <a:moveTo>
                      <a:pt x="11" y="7"/>
                    </a:moveTo>
                    <a:cubicBezTo>
                      <a:pt x="10" y="7"/>
                      <a:pt x="11" y="4"/>
                      <a:pt x="11" y="4"/>
                    </a:cubicBezTo>
                    <a:cubicBezTo>
                      <a:pt x="10" y="3"/>
                      <a:pt x="10" y="3"/>
                      <a:pt x="10" y="3"/>
                    </a:cubicBezTo>
                    <a:cubicBezTo>
                      <a:pt x="9" y="3"/>
                      <a:pt x="8" y="4"/>
                      <a:pt x="8" y="4"/>
                    </a:cubicBezTo>
                    <a:cubicBezTo>
                      <a:pt x="7" y="4"/>
                      <a:pt x="6" y="1"/>
                      <a:pt x="6" y="1"/>
                    </a:cubicBezTo>
                    <a:cubicBezTo>
                      <a:pt x="4" y="0"/>
                      <a:pt x="4" y="0"/>
                      <a:pt x="4" y="0"/>
                    </a:cubicBezTo>
                    <a:cubicBezTo>
                      <a:pt x="3" y="2"/>
                      <a:pt x="3" y="2"/>
                      <a:pt x="3" y="2"/>
                    </a:cubicBezTo>
                    <a:cubicBezTo>
                      <a:pt x="1" y="3"/>
                      <a:pt x="1" y="3"/>
                      <a:pt x="1" y="3"/>
                    </a:cubicBezTo>
                    <a:cubicBezTo>
                      <a:pt x="0" y="5"/>
                      <a:pt x="0" y="5"/>
                      <a:pt x="0" y="5"/>
                    </a:cubicBezTo>
                    <a:cubicBezTo>
                      <a:pt x="1" y="6"/>
                      <a:pt x="1" y="6"/>
                      <a:pt x="1" y="6"/>
                    </a:cubicBezTo>
                    <a:cubicBezTo>
                      <a:pt x="10" y="12"/>
                      <a:pt x="10" y="12"/>
                      <a:pt x="10" y="12"/>
                    </a:cubicBezTo>
                    <a:cubicBezTo>
                      <a:pt x="14" y="12"/>
                      <a:pt x="14" y="12"/>
                      <a:pt x="14" y="12"/>
                    </a:cubicBezTo>
                    <a:cubicBezTo>
                      <a:pt x="14" y="9"/>
                      <a:pt x="14" y="9"/>
                      <a:pt x="14" y="9"/>
                    </a:cubicBezTo>
                    <a:cubicBezTo>
                      <a:pt x="14" y="9"/>
                      <a:pt x="11" y="7"/>
                      <a:pt x="11" y="7"/>
                    </a:cubicBezTo>
                    <a:close/>
                  </a:path>
                </a:pathLst>
              </a:custGeom>
              <a:grpFill/>
              <a:ln w="6350">
                <a:solidFill>
                  <a:schemeClr val="accent4"/>
                </a:solidFill>
                <a:round/>
                <a:headEnd/>
                <a:tailEnd/>
              </a:ln>
            </p:spPr>
            <p:txBody>
              <a:bodyPr lIns="91195" tIns="45599" rIns="91195" bIns="45599"/>
              <a:lstStyle/>
              <a:p>
                <a:pPr eaLnBrk="0" fontAlgn="auto" hangingPunct="0">
                  <a:spcBef>
                    <a:spcPts val="0"/>
                  </a:spcBef>
                  <a:spcAft>
                    <a:spcPts val="0"/>
                  </a:spcAft>
                  <a:defRPr/>
                </a:pPr>
                <a:endParaRPr lang="en-US" sz="2400" kern="0">
                  <a:solidFill>
                    <a:prstClr val="black"/>
                  </a:solidFill>
                  <a:latin typeface="Univers Next Pro" panose="020B0503030202020203" pitchFamily="34" charset="0"/>
                  <a:sym typeface="Gill Sans" charset="0"/>
                </a:endParaRPr>
              </a:p>
            </p:txBody>
          </p:sp>
          <p:sp>
            <p:nvSpPr>
              <p:cNvPr id="41" name="Freeform 315">
                <a:extLst>
                  <a:ext uri="{FF2B5EF4-FFF2-40B4-BE49-F238E27FC236}">
                    <a16:creationId xmlns:a16="http://schemas.microsoft.com/office/drawing/2014/main" id="{EA1FCEB5-41F1-4632-92FF-27E59C665F95}"/>
                  </a:ext>
                </a:extLst>
              </p:cNvPr>
              <p:cNvSpPr>
                <a:spLocks/>
              </p:cNvSpPr>
              <p:nvPr/>
            </p:nvSpPr>
            <p:spPr bwMode="auto">
              <a:xfrm>
                <a:off x="7135687" y="4696956"/>
                <a:ext cx="71437" cy="68262"/>
              </a:xfrm>
              <a:custGeom>
                <a:avLst/>
                <a:gdLst>
                  <a:gd name="T0" fmla="*/ 54 w 60"/>
                  <a:gd name="T1" fmla="*/ 36 h 54"/>
                  <a:gd name="T2" fmla="*/ 60 w 60"/>
                  <a:gd name="T3" fmla="*/ 24 h 54"/>
                  <a:gd name="T4" fmla="*/ 54 w 60"/>
                  <a:gd name="T5" fmla="*/ 18 h 54"/>
                  <a:gd name="T6" fmla="*/ 42 w 60"/>
                  <a:gd name="T7" fmla="*/ 0 h 54"/>
                  <a:gd name="T8" fmla="*/ 18 w 60"/>
                  <a:gd name="T9" fmla="*/ 0 h 54"/>
                  <a:gd name="T10" fmla="*/ 12 w 60"/>
                  <a:gd name="T11" fmla="*/ 12 h 54"/>
                  <a:gd name="T12" fmla="*/ 0 w 60"/>
                  <a:gd name="T13" fmla="*/ 18 h 54"/>
                  <a:gd name="T14" fmla="*/ 12 w 60"/>
                  <a:gd name="T15" fmla="*/ 30 h 54"/>
                  <a:gd name="T16" fmla="*/ 36 w 60"/>
                  <a:gd name="T17" fmla="*/ 54 h 54"/>
                  <a:gd name="T18" fmla="*/ 42 w 60"/>
                  <a:gd name="T19" fmla="*/ 42 h 54"/>
                  <a:gd name="T20" fmla="*/ 54 w 60"/>
                  <a:gd name="T21" fmla="*/ 36 h 54"/>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60"/>
                  <a:gd name="T34" fmla="*/ 0 h 54"/>
                  <a:gd name="T35" fmla="*/ 60 w 60"/>
                  <a:gd name="T36" fmla="*/ 54 h 54"/>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60" h="54">
                    <a:moveTo>
                      <a:pt x="54" y="36"/>
                    </a:moveTo>
                    <a:lnTo>
                      <a:pt x="60" y="24"/>
                    </a:lnTo>
                    <a:lnTo>
                      <a:pt x="54" y="18"/>
                    </a:lnTo>
                    <a:lnTo>
                      <a:pt x="42" y="0"/>
                    </a:lnTo>
                    <a:lnTo>
                      <a:pt x="18" y="0"/>
                    </a:lnTo>
                    <a:lnTo>
                      <a:pt x="12" y="12"/>
                    </a:lnTo>
                    <a:lnTo>
                      <a:pt x="0" y="18"/>
                    </a:lnTo>
                    <a:lnTo>
                      <a:pt x="12" y="30"/>
                    </a:lnTo>
                    <a:lnTo>
                      <a:pt x="36" y="54"/>
                    </a:lnTo>
                    <a:lnTo>
                      <a:pt x="42" y="42"/>
                    </a:lnTo>
                    <a:lnTo>
                      <a:pt x="54" y="36"/>
                    </a:lnTo>
                    <a:close/>
                  </a:path>
                </a:pathLst>
              </a:custGeom>
              <a:grpFill/>
              <a:ln w="6350">
                <a:solidFill>
                  <a:schemeClr val="accent4"/>
                </a:solidFill>
                <a:round/>
                <a:headEnd/>
                <a:tailEnd/>
              </a:ln>
            </p:spPr>
            <p:txBody>
              <a:bodyPr lIns="91195" tIns="45599" rIns="91195" bIns="45599"/>
              <a:lstStyle/>
              <a:p>
                <a:pPr eaLnBrk="0" fontAlgn="auto" hangingPunct="0">
                  <a:spcBef>
                    <a:spcPts val="0"/>
                  </a:spcBef>
                  <a:spcAft>
                    <a:spcPts val="0"/>
                  </a:spcAft>
                  <a:defRPr/>
                </a:pPr>
                <a:endParaRPr lang="en-US" sz="2400" kern="0">
                  <a:solidFill>
                    <a:prstClr val="black"/>
                  </a:solidFill>
                  <a:latin typeface="Univers Next Pro" panose="020B0503030202020203" pitchFamily="34" charset="0"/>
                  <a:sym typeface="Gill Sans" charset="0"/>
                </a:endParaRPr>
              </a:p>
            </p:txBody>
          </p:sp>
          <p:sp>
            <p:nvSpPr>
              <p:cNvPr id="42" name="Rectangle 316">
                <a:extLst>
                  <a:ext uri="{FF2B5EF4-FFF2-40B4-BE49-F238E27FC236}">
                    <a16:creationId xmlns:a16="http://schemas.microsoft.com/office/drawing/2014/main" id="{9F4BEA49-8518-BA76-87BD-7AA63748927F}"/>
                  </a:ext>
                </a:extLst>
              </p:cNvPr>
              <p:cNvSpPr>
                <a:spLocks noChangeArrowheads="1"/>
              </p:cNvSpPr>
              <p:nvPr/>
            </p:nvSpPr>
            <p:spPr bwMode="auto">
              <a:xfrm>
                <a:off x="7242049" y="4215943"/>
                <a:ext cx="7938" cy="23813"/>
              </a:xfrm>
              <a:prstGeom prst="rect">
                <a:avLst/>
              </a:prstGeom>
              <a:grpFill/>
              <a:ln w="6350">
                <a:solidFill>
                  <a:schemeClr val="accent4"/>
                </a:solidFill>
                <a:miter lim="800000"/>
                <a:headEnd/>
                <a:tailEnd/>
              </a:ln>
            </p:spPr>
            <p:txBody>
              <a:bodyPr lIns="91195" tIns="45599" rIns="91195" bIns="45599"/>
              <a:lstStyle/>
              <a:p>
                <a:pPr eaLnBrk="0" fontAlgn="auto" hangingPunct="0">
                  <a:spcBef>
                    <a:spcPts val="0"/>
                  </a:spcBef>
                  <a:spcAft>
                    <a:spcPts val="0"/>
                  </a:spcAft>
                  <a:defRPr/>
                </a:pPr>
                <a:endParaRPr lang="en-US" sz="2400" kern="0">
                  <a:solidFill>
                    <a:prstClr val="black"/>
                  </a:solidFill>
                  <a:latin typeface="Univers Next Pro" panose="020B0503030202020203" pitchFamily="34" charset="0"/>
                  <a:sym typeface="Gill Sans" charset="0"/>
                </a:endParaRPr>
              </a:p>
            </p:txBody>
          </p:sp>
          <p:sp>
            <p:nvSpPr>
              <p:cNvPr id="43" name="Freeform 317">
                <a:extLst>
                  <a:ext uri="{FF2B5EF4-FFF2-40B4-BE49-F238E27FC236}">
                    <a16:creationId xmlns:a16="http://schemas.microsoft.com/office/drawing/2014/main" id="{61A3991D-C1CC-C191-E749-B0184957EB4F}"/>
                  </a:ext>
                </a:extLst>
              </p:cNvPr>
              <p:cNvSpPr>
                <a:spLocks/>
              </p:cNvSpPr>
              <p:nvPr/>
            </p:nvSpPr>
            <p:spPr bwMode="auto">
              <a:xfrm>
                <a:off x="7242049" y="3939718"/>
                <a:ext cx="463550" cy="511175"/>
              </a:xfrm>
              <a:custGeom>
                <a:avLst/>
                <a:gdLst>
                  <a:gd name="T0" fmla="*/ 60 w 390"/>
                  <a:gd name="T1" fmla="*/ 270 h 390"/>
                  <a:gd name="T2" fmla="*/ 216 w 390"/>
                  <a:gd name="T3" fmla="*/ 378 h 390"/>
                  <a:gd name="T4" fmla="*/ 228 w 390"/>
                  <a:gd name="T5" fmla="*/ 390 h 390"/>
                  <a:gd name="T6" fmla="*/ 246 w 390"/>
                  <a:gd name="T7" fmla="*/ 390 h 390"/>
                  <a:gd name="T8" fmla="*/ 282 w 390"/>
                  <a:gd name="T9" fmla="*/ 372 h 390"/>
                  <a:gd name="T10" fmla="*/ 390 w 390"/>
                  <a:gd name="T11" fmla="*/ 300 h 390"/>
                  <a:gd name="T12" fmla="*/ 384 w 390"/>
                  <a:gd name="T13" fmla="*/ 300 h 390"/>
                  <a:gd name="T14" fmla="*/ 366 w 390"/>
                  <a:gd name="T15" fmla="*/ 276 h 390"/>
                  <a:gd name="T16" fmla="*/ 354 w 390"/>
                  <a:gd name="T17" fmla="*/ 270 h 390"/>
                  <a:gd name="T18" fmla="*/ 342 w 390"/>
                  <a:gd name="T19" fmla="*/ 246 h 390"/>
                  <a:gd name="T20" fmla="*/ 348 w 390"/>
                  <a:gd name="T21" fmla="*/ 234 h 390"/>
                  <a:gd name="T22" fmla="*/ 348 w 390"/>
                  <a:gd name="T23" fmla="*/ 174 h 390"/>
                  <a:gd name="T24" fmla="*/ 342 w 390"/>
                  <a:gd name="T25" fmla="*/ 162 h 390"/>
                  <a:gd name="T26" fmla="*/ 348 w 390"/>
                  <a:gd name="T27" fmla="*/ 150 h 390"/>
                  <a:gd name="T28" fmla="*/ 342 w 390"/>
                  <a:gd name="T29" fmla="*/ 144 h 390"/>
                  <a:gd name="T30" fmla="*/ 342 w 390"/>
                  <a:gd name="T31" fmla="*/ 120 h 390"/>
                  <a:gd name="T32" fmla="*/ 324 w 390"/>
                  <a:gd name="T33" fmla="*/ 108 h 390"/>
                  <a:gd name="T34" fmla="*/ 318 w 390"/>
                  <a:gd name="T35" fmla="*/ 102 h 390"/>
                  <a:gd name="T36" fmla="*/ 306 w 390"/>
                  <a:gd name="T37" fmla="*/ 90 h 390"/>
                  <a:gd name="T38" fmla="*/ 306 w 390"/>
                  <a:gd name="T39" fmla="*/ 78 h 390"/>
                  <a:gd name="T40" fmla="*/ 324 w 390"/>
                  <a:gd name="T41" fmla="*/ 54 h 390"/>
                  <a:gd name="T42" fmla="*/ 324 w 390"/>
                  <a:gd name="T43" fmla="*/ 30 h 390"/>
                  <a:gd name="T44" fmla="*/ 324 w 390"/>
                  <a:gd name="T45" fmla="*/ 12 h 390"/>
                  <a:gd name="T46" fmla="*/ 330 w 390"/>
                  <a:gd name="T47" fmla="*/ 6 h 390"/>
                  <a:gd name="T48" fmla="*/ 330 w 390"/>
                  <a:gd name="T49" fmla="*/ 0 h 390"/>
                  <a:gd name="T50" fmla="*/ 318 w 390"/>
                  <a:gd name="T51" fmla="*/ 6 h 390"/>
                  <a:gd name="T52" fmla="*/ 288 w 390"/>
                  <a:gd name="T53" fmla="*/ 12 h 390"/>
                  <a:gd name="T54" fmla="*/ 222 w 390"/>
                  <a:gd name="T55" fmla="*/ 12 h 390"/>
                  <a:gd name="T56" fmla="*/ 162 w 390"/>
                  <a:gd name="T57" fmla="*/ 30 h 390"/>
                  <a:gd name="T58" fmla="*/ 132 w 390"/>
                  <a:gd name="T59" fmla="*/ 48 h 390"/>
                  <a:gd name="T60" fmla="*/ 138 w 390"/>
                  <a:gd name="T61" fmla="*/ 78 h 390"/>
                  <a:gd name="T62" fmla="*/ 144 w 390"/>
                  <a:gd name="T63" fmla="*/ 108 h 390"/>
                  <a:gd name="T64" fmla="*/ 132 w 390"/>
                  <a:gd name="T65" fmla="*/ 114 h 390"/>
                  <a:gd name="T66" fmla="*/ 108 w 390"/>
                  <a:gd name="T67" fmla="*/ 120 h 390"/>
                  <a:gd name="T68" fmla="*/ 102 w 390"/>
                  <a:gd name="T69" fmla="*/ 132 h 390"/>
                  <a:gd name="T70" fmla="*/ 96 w 390"/>
                  <a:gd name="T71" fmla="*/ 144 h 390"/>
                  <a:gd name="T72" fmla="*/ 60 w 390"/>
                  <a:gd name="T73" fmla="*/ 156 h 390"/>
                  <a:gd name="T74" fmla="*/ 30 w 390"/>
                  <a:gd name="T75" fmla="*/ 174 h 390"/>
                  <a:gd name="T76" fmla="*/ 6 w 390"/>
                  <a:gd name="T77" fmla="*/ 192 h 390"/>
                  <a:gd name="T78" fmla="*/ 0 w 390"/>
                  <a:gd name="T79" fmla="*/ 210 h 390"/>
                  <a:gd name="T80" fmla="*/ 6 w 390"/>
                  <a:gd name="T81" fmla="*/ 210 h 390"/>
                  <a:gd name="T82" fmla="*/ 6 w 390"/>
                  <a:gd name="T83" fmla="*/ 228 h 390"/>
                  <a:gd name="T84" fmla="*/ 60 w 390"/>
                  <a:gd name="T85" fmla="*/ 270 h 390"/>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390"/>
                  <a:gd name="T130" fmla="*/ 0 h 390"/>
                  <a:gd name="T131" fmla="*/ 390 w 390"/>
                  <a:gd name="T132" fmla="*/ 390 h 390"/>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390" h="390">
                    <a:moveTo>
                      <a:pt x="60" y="270"/>
                    </a:moveTo>
                    <a:lnTo>
                      <a:pt x="216" y="378"/>
                    </a:lnTo>
                    <a:lnTo>
                      <a:pt x="228" y="390"/>
                    </a:lnTo>
                    <a:lnTo>
                      <a:pt x="246" y="390"/>
                    </a:lnTo>
                    <a:lnTo>
                      <a:pt x="282" y="372"/>
                    </a:lnTo>
                    <a:lnTo>
                      <a:pt x="390" y="300"/>
                    </a:lnTo>
                    <a:lnTo>
                      <a:pt x="384" y="300"/>
                    </a:lnTo>
                    <a:lnTo>
                      <a:pt x="366" y="276"/>
                    </a:lnTo>
                    <a:lnTo>
                      <a:pt x="354" y="270"/>
                    </a:lnTo>
                    <a:lnTo>
                      <a:pt x="342" y="246"/>
                    </a:lnTo>
                    <a:lnTo>
                      <a:pt x="348" y="234"/>
                    </a:lnTo>
                    <a:lnTo>
                      <a:pt x="348" y="174"/>
                    </a:lnTo>
                    <a:lnTo>
                      <a:pt x="342" y="162"/>
                    </a:lnTo>
                    <a:lnTo>
                      <a:pt x="348" y="150"/>
                    </a:lnTo>
                    <a:lnTo>
                      <a:pt x="342" y="144"/>
                    </a:lnTo>
                    <a:lnTo>
                      <a:pt x="342" y="120"/>
                    </a:lnTo>
                    <a:lnTo>
                      <a:pt x="324" y="108"/>
                    </a:lnTo>
                    <a:lnTo>
                      <a:pt x="318" y="102"/>
                    </a:lnTo>
                    <a:lnTo>
                      <a:pt x="306" y="90"/>
                    </a:lnTo>
                    <a:lnTo>
                      <a:pt x="306" y="78"/>
                    </a:lnTo>
                    <a:lnTo>
                      <a:pt x="324" y="54"/>
                    </a:lnTo>
                    <a:lnTo>
                      <a:pt x="324" y="30"/>
                    </a:lnTo>
                    <a:lnTo>
                      <a:pt x="324" y="12"/>
                    </a:lnTo>
                    <a:lnTo>
                      <a:pt x="330" y="6"/>
                    </a:lnTo>
                    <a:lnTo>
                      <a:pt x="330" y="0"/>
                    </a:lnTo>
                    <a:lnTo>
                      <a:pt x="318" y="6"/>
                    </a:lnTo>
                    <a:lnTo>
                      <a:pt x="288" y="12"/>
                    </a:lnTo>
                    <a:lnTo>
                      <a:pt x="222" y="12"/>
                    </a:lnTo>
                    <a:lnTo>
                      <a:pt x="162" y="30"/>
                    </a:lnTo>
                    <a:lnTo>
                      <a:pt x="132" y="48"/>
                    </a:lnTo>
                    <a:lnTo>
                      <a:pt x="138" y="78"/>
                    </a:lnTo>
                    <a:lnTo>
                      <a:pt x="144" y="108"/>
                    </a:lnTo>
                    <a:lnTo>
                      <a:pt x="132" y="114"/>
                    </a:lnTo>
                    <a:lnTo>
                      <a:pt x="108" y="120"/>
                    </a:lnTo>
                    <a:lnTo>
                      <a:pt x="102" y="132"/>
                    </a:lnTo>
                    <a:lnTo>
                      <a:pt x="96" y="144"/>
                    </a:lnTo>
                    <a:lnTo>
                      <a:pt x="60" y="156"/>
                    </a:lnTo>
                    <a:lnTo>
                      <a:pt x="30" y="174"/>
                    </a:lnTo>
                    <a:lnTo>
                      <a:pt x="6" y="192"/>
                    </a:lnTo>
                    <a:lnTo>
                      <a:pt x="0" y="210"/>
                    </a:lnTo>
                    <a:lnTo>
                      <a:pt x="6" y="210"/>
                    </a:lnTo>
                    <a:lnTo>
                      <a:pt x="6" y="228"/>
                    </a:lnTo>
                    <a:lnTo>
                      <a:pt x="60" y="270"/>
                    </a:lnTo>
                    <a:close/>
                  </a:path>
                </a:pathLst>
              </a:custGeom>
              <a:grpFill/>
              <a:ln w="6350">
                <a:solidFill>
                  <a:schemeClr val="accent4"/>
                </a:solidFill>
                <a:round/>
                <a:headEnd/>
                <a:tailEnd/>
              </a:ln>
            </p:spPr>
            <p:txBody>
              <a:bodyPr lIns="91195" tIns="45599" rIns="91195" bIns="45599"/>
              <a:lstStyle/>
              <a:p>
                <a:pPr eaLnBrk="0" fontAlgn="auto" hangingPunct="0">
                  <a:spcBef>
                    <a:spcPts val="0"/>
                  </a:spcBef>
                  <a:spcAft>
                    <a:spcPts val="0"/>
                  </a:spcAft>
                  <a:defRPr/>
                </a:pPr>
                <a:endParaRPr lang="en-US" sz="2400" kern="0">
                  <a:solidFill>
                    <a:prstClr val="black"/>
                  </a:solidFill>
                  <a:latin typeface="Univers Next Pro" panose="020B0503030202020203" pitchFamily="34" charset="0"/>
                  <a:sym typeface="Gill Sans" charset="0"/>
                </a:endParaRPr>
              </a:p>
            </p:txBody>
          </p:sp>
          <p:sp>
            <p:nvSpPr>
              <p:cNvPr id="44" name="Freeform 318">
                <a:extLst>
                  <a:ext uri="{FF2B5EF4-FFF2-40B4-BE49-F238E27FC236}">
                    <a16:creationId xmlns:a16="http://schemas.microsoft.com/office/drawing/2014/main" id="{8869BDDA-2855-F272-8F7F-D4E30CF26060}"/>
                  </a:ext>
                </a:extLst>
              </p:cNvPr>
              <p:cNvSpPr>
                <a:spLocks/>
              </p:cNvSpPr>
              <p:nvPr/>
            </p:nvSpPr>
            <p:spPr bwMode="auto">
              <a:xfrm>
                <a:off x="7242049" y="3939718"/>
                <a:ext cx="463550" cy="511175"/>
              </a:xfrm>
              <a:custGeom>
                <a:avLst/>
                <a:gdLst>
                  <a:gd name="T0" fmla="*/ 60 w 390"/>
                  <a:gd name="T1" fmla="*/ 270 h 390"/>
                  <a:gd name="T2" fmla="*/ 216 w 390"/>
                  <a:gd name="T3" fmla="*/ 378 h 390"/>
                  <a:gd name="T4" fmla="*/ 228 w 390"/>
                  <a:gd name="T5" fmla="*/ 390 h 390"/>
                  <a:gd name="T6" fmla="*/ 246 w 390"/>
                  <a:gd name="T7" fmla="*/ 390 h 390"/>
                  <a:gd name="T8" fmla="*/ 282 w 390"/>
                  <a:gd name="T9" fmla="*/ 372 h 390"/>
                  <a:gd name="T10" fmla="*/ 390 w 390"/>
                  <a:gd name="T11" fmla="*/ 300 h 390"/>
                  <a:gd name="T12" fmla="*/ 384 w 390"/>
                  <a:gd name="T13" fmla="*/ 300 h 390"/>
                  <a:gd name="T14" fmla="*/ 366 w 390"/>
                  <a:gd name="T15" fmla="*/ 276 h 390"/>
                  <a:gd name="T16" fmla="*/ 354 w 390"/>
                  <a:gd name="T17" fmla="*/ 270 h 390"/>
                  <a:gd name="T18" fmla="*/ 342 w 390"/>
                  <a:gd name="T19" fmla="*/ 246 h 390"/>
                  <a:gd name="T20" fmla="*/ 348 w 390"/>
                  <a:gd name="T21" fmla="*/ 234 h 390"/>
                  <a:gd name="T22" fmla="*/ 348 w 390"/>
                  <a:gd name="T23" fmla="*/ 174 h 390"/>
                  <a:gd name="T24" fmla="*/ 342 w 390"/>
                  <a:gd name="T25" fmla="*/ 162 h 390"/>
                  <a:gd name="T26" fmla="*/ 348 w 390"/>
                  <a:gd name="T27" fmla="*/ 150 h 390"/>
                  <a:gd name="T28" fmla="*/ 342 w 390"/>
                  <a:gd name="T29" fmla="*/ 144 h 390"/>
                  <a:gd name="T30" fmla="*/ 342 w 390"/>
                  <a:gd name="T31" fmla="*/ 120 h 390"/>
                  <a:gd name="T32" fmla="*/ 324 w 390"/>
                  <a:gd name="T33" fmla="*/ 108 h 390"/>
                  <a:gd name="T34" fmla="*/ 318 w 390"/>
                  <a:gd name="T35" fmla="*/ 102 h 390"/>
                  <a:gd name="T36" fmla="*/ 306 w 390"/>
                  <a:gd name="T37" fmla="*/ 90 h 390"/>
                  <a:gd name="T38" fmla="*/ 306 w 390"/>
                  <a:gd name="T39" fmla="*/ 78 h 390"/>
                  <a:gd name="T40" fmla="*/ 324 w 390"/>
                  <a:gd name="T41" fmla="*/ 54 h 390"/>
                  <a:gd name="T42" fmla="*/ 324 w 390"/>
                  <a:gd name="T43" fmla="*/ 30 h 390"/>
                  <a:gd name="T44" fmla="*/ 324 w 390"/>
                  <a:gd name="T45" fmla="*/ 12 h 390"/>
                  <a:gd name="T46" fmla="*/ 330 w 390"/>
                  <a:gd name="T47" fmla="*/ 6 h 390"/>
                  <a:gd name="T48" fmla="*/ 330 w 390"/>
                  <a:gd name="T49" fmla="*/ 0 h 390"/>
                  <a:gd name="T50" fmla="*/ 318 w 390"/>
                  <a:gd name="T51" fmla="*/ 6 h 390"/>
                  <a:gd name="T52" fmla="*/ 288 w 390"/>
                  <a:gd name="T53" fmla="*/ 12 h 390"/>
                  <a:gd name="T54" fmla="*/ 222 w 390"/>
                  <a:gd name="T55" fmla="*/ 12 h 390"/>
                  <a:gd name="T56" fmla="*/ 162 w 390"/>
                  <a:gd name="T57" fmla="*/ 30 h 390"/>
                  <a:gd name="T58" fmla="*/ 132 w 390"/>
                  <a:gd name="T59" fmla="*/ 48 h 390"/>
                  <a:gd name="T60" fmla="*/ 138 w 390"/>
                  <a:gd name="T61" fmla="*/ 78 h 390"/>
                  <a:gd name="T62" fmla="*/ 144 w 390"/>
                  <a:gd name="T63" fmla="*/ 108 h 390"/>
                  <a:gd name="T64" fmla="*/ 132 w 390"/>
                  <a:gd name="T65" fmla="*/ 114 h 390"/>
                  <a:gd name="T66" fmla="*/ 108 w 390"/>
                  <a:gd name="T67" fmla="*/ 120 h 390"/>
                  <a:gd name="T68" fmla="*/ 102 w 390"/>
                  <a:gd name="T69" fmla="*/ 132 h 390"/>
                  <a:gd name="T70" fmla="*/ 96 w 390"/>
                  <a:gd name="T71" fmla="*/ 144 h 390"/>
                  <a:gd name="T72" fmla="*/ 60 w 390"/>
                  <a:gd name="T73" fmla="*/ 156 h 390"/>
                  <a:gd name="T74" fmla="*/ 30 w 390"/>
                  <a:gd name="T75" fmla="*/ 174 h 390"/>
                  <a:gd name="T76" fmla="*/ 6 w 390"/>
                  <a:gd name="T77" fmla="*/ 192 h 390"/>
                  <a:gd name="T78" fmla="*/ 0 w 390"/>
                  <a:gd name="T79" fmla="*/ 210 h 390"/>
                  <a:gd name="T80" fmla="*/ 6 w 390"/>
                  <a:gd name="T81" fmla="*/ 210 h 390"/>
                  <a:gd name="T82" fmla="*/ 6 w 390"/>
                  <a:gd name="T83" fmla="*/ 228 h 390"/>
                  <a:gd name="T84" fmla="*/ 60 w 390"/>
                  <a:gd name="T85" fmla="*/ 270 h 390"/>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390"/>
                  <a:gd name="T130" fmla="*/ 0 h 390"/>
                  <a:gd name="T131" fmla="*/ 390 w 390"/>
                  <a:gd name="T132" fmla="*/ 390 h 390"/>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390" h="390">
                    <a:moveTo>
                      <a:pt x="60" y="270"/>
                    </a:moveTo>
                    <a:lnTo>
                      <a:pt x="216" y="378"/>
                    </a:lnTo>
                    <a:lnTo>
                      <a:pt x="228" y="390"/>
                    </a:lnTo>
                    <a:lnTo>
                      <a:pt x="246" y="390"/>
                    </a:lnTo>
                    <a:lnTo>
                      <a:pt x="282" y="372"/>
                    </a:lnTo>
                    <a:lnTo>
                      <a:pt x="390" y="300"/>
                    </a:lnTo>
                    <a:lnTo>
                      <a:pt x="384" y="300"/>
                    </a:lnTo>
                    <a:lnTo>
                      <a:pt x="366" y="276"/>
                    </a:lnTo>
                    <a:lnTo>
                      <a:pt x="354" y="270"/>
                    </a:lnTo>
                    <a:lnTo>
                      <a:pt x="342" y="246"/>
                    </a:lnTo>
                    <a:lnTo>
                      <a:pt x="348" y="234"/>
                    </a:lnTo>
                    <a:lnTo>
                      <a:pt x="348" y="174"/>
                    </a:lnTo>
                    <a:lnTo>
                      <a:pt x="342" y="162"/>
                    </a:lnTo>
                    <a:lnTo>
                      <a:pt x="348" y="150"/>
                    </a:lnTo>
                    <a:lnTo>
                      <a:pt x="342" y="144"/>
                    </a:lnTo>
                    <a:lnTo>
                      <a:pt x="342" y="120"/>
                    </a:lnTo>
                    <a:lnTo>
                      <a:pt x="324" y="108"/>
                    </a:lnTo>
                    <a:lnTo>
                      <a:pt x="318" y="102"/>
                    </a:lnTo>
                    <a:lnTo>
                      <a:pt x="306" y="90"/>
                    </a:lnTo>
                    <a:lnTo>
                      <a:pt x="306" y="78"/>
                    </a:lnTo>
                    <a:lnTo>
                      <a:pt x="324" y="54"/>
                    </a:lnTo>
                    <a:lnTo>
                      <a:pt x="324" y="30"/>
                    </a:lnTo>
                    <a:lnTo>
                      <a:pt x="324" y="12"/>
                    </a:lnTo>
                    <a:lnTo>
                      <a:pt x="330" y="6"/>
                    </a:lnTo>
                    <a:lnTo>
                      <a:pt x="330" y="0"/>
                    </a:lnTo>
                    <a:lnTo>
                      <a:pt x="318" y="6"/>
                    </a:lnTo>
                    <a:lnTo>
                      <a:pt x="288" y="12"/>
                    </a:lnTo>
                    <a:lnTo>
                      <a:pt x="222" y="12"/>
                    </a:lnTo>
                    <a:lnTo>
                      <a:pt x="162" y="30"/>
                    </a:lnTo>
                    <a:lnTo>
                      <a:pt x="132" y="48"/>
                    </a:lnTo>
                    <a:lnTo>
                      <a:pt x="138" y="78"/>
                    </a:lnTo>
                    <a:lnTo>
                      <a:pt x="144" y="108"/>
                    </a:lnTo>
                    <a:lnTo>
                      <a:pt x="132" y="114"/>
                    </a:lnTo>
                    <a:lnTo>
                      <a:pt x="108" y="120"/>
                    </a:lnTo>
                    <a:lnTo>
                      <a:pt x="102" y="132"/>
                    </a:lnTo>
                    <a:lnTo>
                      <a:pt x="96" y="144"/>
                    </a:lnTo>
                    <a:lnTo>
                      <a:pt x="60" y="156"/>
                    </a:lnTo>
                    <a:lnTo>
                      <a:pt x="30" y="174"/>
                    </a:lnTo>
                    <a:lnTo>
                      <a:pt x="6" y="192"/>
                    </a:lnTo>
                    <a:lnTo>
                      <a:pt x="0" y="210"/>
                    </a:lnTo>
                    <a:lnTo>
                      <a:pt x="6" y="210"/>
                    </a:lnTo>
                    <a:lnTo>
                      <a:pt x="6" y="228"/>
                    </a:lnTo>
                    <a:lnTo>
                      <a:pt x="60" y="270"/>
                    </a:lnTo>
                  </a:path>
                </a:pathLst>
              </a:custGeom>
              <a:grpFill/>
              <a:ln w="6350">
                <a:solidFill>
                  <a:schemeClr val="accent4"/>
                </a:solidFill>
                <a:round/>
                <a:headEnd/>
                <a:tailEnd/>
              </a:ln>
            </p:spPr>
            <p:txBody>
              <a:bodyPr lIns="91195" tIns="45599" rIns="91195" bIns="45599"/>
              <a:lstStyle/>
              <a:p>
                <a:pPr eaLnBrk="0" fontAlgn="auto" hangingPunct="0">
                  <a:spcBef>
                    <a:spcPts val="0"/>
                  </a:spcBef>
                  <a:spcAft>
                    <a:spcPts val="0"/>
                  </a:spcAft>
                  <a:defRPr/>
                </a:pPr>
                <a:endParaRPr lang="en-US" sz="2400" kern="0">
                  <a:solidFill>
                    <a:prstClr val="black"/>
                  </a:solidFill>
                  <a:latin typeface="Univers Next Pro" panose="020B0503030202020203" pitchFamily="34" charset="0"/>
                  <a:sym typeface="Gill Sans" charset="0"/>
                </a:endParaRPr>
              </a:p>
            </p:txBody>
          </p:sp>
          <p:sp>
            <p:nvSpPr>
              <p:cNvPr id="45" name="Freeform 327">
                <a:extLst>
                  <a:ext uri="{FF2B5EF4-FFF2-40B4-BE49-F238E27FC236}">
                    <a16:creationId xmlns:a16="http://schemas.microsoft.com/office/drawing/2014/main" id="{F14C00DF-AB67-351B-DEE6-B770CA37C499}"/>
                  </a:ext>
                </a:extLst>
              </p:cNvPr>
              <p:cNvSpPr>
                <a:spLocks/>
              </p:cNvSpPr>
              <p:nvPr/>
            </p:nvSpPr>
            <p:spPr bwMode="auto">
              <a:xfrm>
                <a:off x="8561262" y="3930193"/>
                <a:ext cx="22225" cy="17463"/>
              </a:xfrm>
              <a:custGeom>
                <a:avLst/>
                <a:gdLst>
                  <a:gd name="T0" fmla="*/ 0 w 18"/>
                  <a:gd name="T1" fmla="*/ 0 h 12"/>
                  <a:gd name="T2" fmla="*/ 18 w 18"/>
                  <a:gd name="T3" fmla="*/ 12 h 12"/>
                  <a:gd name="T4" fmla="*/ 18 w 18"/>
                  <a:gd name="T5" fmla="*/ 12 h 12"/>
                  <a:gd name="T6" fmla="*/ 6 w 18"/>
                  <a:gd name="T7" fmla="*/ 0 h 12"/>
                  <a:gd name="T8" fmla="*/ 0 w 18"/>
                  <a:gd name="T9" fmla="*/ 0 h 12"/>
                  <a:gd name="T10" fmla="*/ 0 60000 65536"/>
                  <a:gd name="T11" fmla="*/ 0 60000 65536"/>
                  <a:gd name="T12" fmla="*/ 0 60000 65536"/>
                  <a:gd name="T13" fmla="*/ 0 60000 65536"/>
                  <a:gd name="T14" fmla="*/ 0 60000 65536"/>
                  <a:gd name="T15" fmla="*/ 0 w 18"/>
                  <a:gd name="T16" fmla="*/ 0 h 12"/>
                  <a:gd name="T17" fmla="*/ 18 w 18"/>
                  <a:gd name="T18" fmla="*/ 12 h 12"/>
                </a:gdLst>
                <a:ahLst/>
                <a:cxnLst>
                  <a:cxn ang="T10">
                    <a:pos x="T0" y="T1"/>
                  </a:cxn>
                  <a:cxn ang="T11">
                    <a:pos x="T2" y="T3"/>
                  </a:cxn>
                  <a:cxn ang="T12">
                    <a:pos x="T4" y="T5"/>
                  </a:cxn>
                  <a:cxn ang="T13">
                    <a:pos x="T6" y="T7"/>
                  </a:cxn>
                  <a:cxn ang="T14">
                    <a:pos x="T8" y="T9"/>
                  </a:cxn>
                </a:cxnLst>
                <a:rect l="T15" t="T16" r="T17" b="T18"/>
                <a:pathLst>
                  <a:path w="18" h="12">
                    <a:moveTo>
                      <a:pt x="0" y="0"/>
                    </a:moveTo>
                    <a:lnTo>
                      <a:pt x="18" y="12"/>
                    </a:lnTo>
                    <a:lnTo>
                      <a:pt x="6" y="0"/>
                    </a:lnTo>
                    <a:lnTo>
                      <a:pt x="0" y="0"/>
                    </a:lnTo>
                    <a:close/>
                  </a:path>
                </a:pathLst>
              </a:custGeom>
              <a:grpFill/>
              <a:ln w="6350">
                <a:solidFill>
                  <a:schemeClr val="accent4"/>
                </a:solidFill>
                <a:round/>
                <a:headEnd/>
                <a:tailEnd/>
              </a:ln>
            </p:spPr>
            <p:txBody>
              <a:bodyPr lIns="91195" tIns="45599" rIns="91195" bIns="45599"/>
              <a:lstStyle/>
              <a:p>
                <a:pPr eaLnBrk="0" fontAlgn="auto" hangingPunct="0">
                  <a:spcBef>
                    <a:spcPts val="0"/>
                  </a:spcBef>
                  <a:spcAft>
                    <a:spcPts val="0"/>
                  </a:spcAft>
                  <a:defRPr/>
                </a:pPr>
                <a:endParaRPr lang="en-US" sz="2400" kern="0">
                  <a:solidFill>
                    <a:prstClr val="black"/>
                  </a:solidFill>
                  <a:latin typeface="Univers Next Pro" panose="020B0503030202020203" pitchFamily="34" charset="0"/>
                  <a:sym typeface="Gill Sans" charset="0"/>
                </a:endParaRPr>
              </a:p>
            </p:txBody>
          </p:sp>
          <p:sp>
            <p:nvSpPr>
              <p:cNvPr id="46" name="Freeform 328">
                <a:extLst>
                  <a:ext uri="{FF2B5EF4-FFF2-40B4-BE49-F238E27FC236}">
                    <a16:creationId xmlns:a16="http://schemas.microsoft.com/office/drawing/2014/main" id="{5F2BB524-8F32-627D-4859-32881594ECE6}"/>
                  </a:ext>
                </a:extLst>
              </p:cNvPr>
              <p:cNvSpPr>
                <a:spLocks/>
              </p:cNvSpPr>
              <p:nvPr/>
            </p:nvSpPr>
            <p:spPr bwMode="auto">
              <a:xfrm>
                <a:off x="8527924" y="3892093"/>
                <a:ext cx="12700" cy="25400"/>
              </a:xfrm>
              <a:custGeom>
                <a:avLst/>
                <a:gdLst>
                  <a:gd name="T0" fmla="*/ 0 w 12"/>
                  <a:gd name="T1" fmla="*/ 0 h 18"/>
                  <a:gd name="T2" fmla="*/ 12 w 12"/>
                  <a:gd name="T3" fmla="*/ 18 h 18"/>
                  <a:gd name="T4" fmla="*/ 12 w 12"/>
                  <a:gd name="T5" fmla="*/ 12 h 18"/>
                  <a:gd name="T6" fmla="*/ 0 w 12"/>
                  <a:gd name="T7" fmla="*/ 0 h 18"/>
                  <a:gd name="T8" fmla="*/ 0 60000 65536"/>
                  <a:gd name="T9" fmla="*/ 0 60000 65536"/>
                  <a:gd name="T10" fmla="*/ 0 60000 65536"/>
                  <a:gd name="T11" fmla="*/ 0 60000 65536"/>
                  <a:gd name="T12" fmla="*/ 0 w 12"/>
                  <a:gd name="T13" fmla="*/ 0 h 18"/>
                  <a:gd name="T14" fmla="*/ 12 w 12"/>
                  <a:gd name="T15" fmla="*/ 18 h 18"/>
                </a:gdLst>
                <a:ahLst/>
                <a:cxnLst>
                  <a:cxn ang="T8">
                    <a:pos x="T0" y="T1"/>
                  </a:cxn>
                  <a:cxn ang="T9">
                    <a:pos x="T2" y="T3"/>
                  </a:cxn>
                  <a:cxn ang="T10">
                    <a:pos x="T4" y="T5"/>
                  </a:cxn>
                  <a:cxn ang="T11">
                    <a:pos x="T6" y="T7"/>
                  </a:cxn>
                </a:cxnLst>
                <a:rect l="T12" t="T13" r="T14" b="T15"/>
                <a:pathLst>
                  <a:path w="12" h="18">
                    <a:moveTo>
                      <a:pt x="0" y="0"/>
                    </a:moveTo>
                    <a:lnTo>
                      <a:pt x="12" y="18"/>
                    </a:lnTo>
                    <a:lnTo>
                      <a:pt x="12" y="12"/>
                    </a:lnTo>
                    <a:lnTo>
                      <a:pt x="0" y="0"/>
                    </a:lnTo>
                    <a:close/>
                  </a:path>
                </a:pathLst>
              </a:custGeom>
              <a:grpFill/>
              <a:ln w="6350">
                <a:solidFill>
                  <a:schemeClr val="accent4"/>
                </a:solidFill>
                <a:round/>
                <a:headEnd/>
                <a:tailEnd/>
              </a:ln>
            </p:spPr>
            <p:txBody>
              <a:bodyPr lIns="91195" tIns="45599" rIns="91195" bIns="45599"/>
              <a:lstStyle/>
              <a:p>
                <a:pPr eaLnBrk="0" fontAlgn="auto" hangingPunct="0">
                  <a:spcBef>
                    <a:spcPts val="0"/>
                  </a:spcBef>
                  <a:spcAft>
                    <a:spcPts val="0"/>
                  </a:spcAft>
                  <a:defRPr/>
                </a:pPr>
                <a:endParaRPr lang="en-US" sz="2400" kern="0">
                  <a:solidFill>
                    <a:prstClr val="black"/>
                  </a:solidFill>
                  <a:latin typeface="Univers Next Pro" panose="020B0503030202020203" pitchFamily="34" charset="0"/>
                  <a:sym typeface="Gill Sans" charset="0"/>
                </a:endParaRPr>
              </a:p>
            </p:txBody>
          </p:sp>
          <p:sp>
            <p:nvSpPr>
              <p:cNvPr id="47" name="Freeform 337">
                <a:extLst>
                  <a:ext uri="{FF2B5EF4-FFF2-40B4-BE49-F238E27FC236}">
                    <a16:creationId xmlns:a16="http://schemas.microsoft.com/office/drawing/2014/main" id="{984C1679-02D2-1818-E74F-F7F0656C11E3}"/>
                  </a:ext>
                </a:extLst>
              </p:cNvPr>
              <p:cNvSpPr>
                <a:spLocks/>
              </p:cNvSpPr>
              <p:nvPr/>
            </p:nvSpPr>
            <p:spPr bwMode="auto">
              <a:xfrm>
                <a:off x="8583487" y="3939718"/>
                <a:ext cx="65087" cy="7938"/>
              </a:xfrm>
              <a:custGeom>
                <a:avLst/>
                <a:gdLst>
                  <a:gd name="T0" fmla="*/ 6 w 54"/>
                  <a:gd name="T1" fmla="*/ 6 h 6"/>
                  <a:gd name="T2" fmla="*/ 30 w 54"/>
                  <a:gd name="T3" fmla="*/ 6 h 6"/>
                  <a:gd name="T4" fmla="*/ 54 w 54"/>
                  <a:gd name="T5" fmla="*/ 0 h 6"/>
                  <a:gd name="T6" fmla="*/ 0 w 54"/>
                  <a:gd name="T7" fmla="*/ 6 h 6"/>
                  <a:gd name="T8" fmla="*/ 6 w 54"/>
                  <a:gd name="T9" fmla="*/ 6 h 6"/>
                  <a:gd name="T10" fmla="*/ 0 60000 65536"/>
                  <a:gd name="T11" fmla="*/ 0 60000 65536"/>
                  <a:gd name="T12" fmla="*/ 0 60000 65536"/>
                  <a:gd name="T13" fmla="*/ 0 60000 65536"/>
                  <a:gd name="T14" fmla="*/ 0 60000 65536"/>
                  <a:gd name="T15" fmla="*/ 0 w 54"/>
                  <a:gd name="T16" fmla="*/ 0 h 6"/>
                  <a:gd name="T17" fmla="*/ 54 w 54"/>
                  <a:gd name="T18" fmla="*/ 6 h 6"/>
                </a:gdLst>
                <a:ahLst/>
                <a:cxnLst>
                  <a:cxn ang="T10">
                    <a:pos x="T0" y="T1"/>
                  </a:cxn>
                  <a:cxn ang="T11">
                    <a:pos x="T2" y="T3"/>
                  </a:cxn>
                  <a:cxn ang="T12">
                    <a:pos x="T4" y="T5"/>
                  </a:cxn>
                  <a:cxn ang="T13">
                    <a:pos x="T6" y="T7"/>
                  </a:cxn>
                  <a:cxn ang="T14">
                    <a:pos x="T8" y="T9"/>
                  </a:cxn>
                </a:cxnLst>
                <a:rect l="T15" t="T16" r="T17" b="T18"/>
                <a:pathLst>
                  <a:path w="54" h="6">
                    <a:moveTo>
                      <a:pt x="6" y="6"/>
                    </a:moveTo>
                    <a:lnTo>
                      <a:pt x="30" y="6"/>
                    </a:lnTo>
                    <a:lnTo>
                      <a:pt x="54" y="0"/>
                    </a:lnTo>
                    <a:lnTo>
                      <a:pt x="0" y="6"/>
                    </a:lnTo>
                    <a:lnTo>
                      <a:pt x="6" y="6"/>
                    </a:lnTo>
                    <a:close/>
                  </a:path>
                </a:pathLst>
              </a:custGeom>
              <a:grpFill/>
              <a:ln w="6350">
                <a:solidFill>
                  <a:schemeClr val="accent4"/>
                </a:solidFill>
                <a:round/>
                <a:headEnd/>
                <a:tailEnd/>
              </a:ln>
            </p:spPr>
            <p:txBody>
              <a:bodyPr lIns="91195" tIns="45599" rIns="91195" bIns="45599"/>
              <a:lstStyle/>
              <a:p>
                <a:pPr eaLnBrk="0" fontAlgn="auto" hangingPunct="0">
                  <a:spcBef>
                    <a:spcPts val="0"/>
                  </a:spcBef>
                  <a:spcAft>
                    <a:spcPts val="0"/>
                  </a:spcAft>
                  <a:defRPr/>
                </a:pPr>
                <a:endParaRPr lang="en-US" sz="2400" kern="0">
                  <a:solidFill>
                    <a:prstClr val="black"/>
                  </a:solidFill>
                  <a:latin typeface="Univers Next Pro" panose="020B0503030202020203" pitchFamily="34" charset="0"/>
                  <a:sym typeface="Gill Sans" charset="0"/>
                </a:endParaRPr>
              </a:p>
            </p:txBody>
          </p:sp>
          <p:sp>
            <p:nvSpPr>
              <p:cNvPr id="48" name="Freeform 338">
                <a:extLst>
                  <a:ext uri="{FF2B5EF4-FFF2-40B4-BE49-F238E27FC236}">
                    <a16:creationId xmlns:a16="http://schemas.microsoft.com/office/drawing/2014/main" id="{BD37C7B6-E8C2-CA16-49DA-BE35E812782C}"/>
                  </a:ext>
                </a:extLst>
              </p:cNvPr>
              <p:cNvSpPr>
                <a:spLocks/>
              </p:cNvSpPr>
              <p:nvPr/>
            </p:nvSpPr>
            <p:spPr bwMode="auto">
              <a:xfrm>
                <a:off x="8485062" y="3277731"/>
                <a:ext cx="915987" cy="714375"/>
              </a:xfrm>
              <a:custGeom>
                <a:avLst/>
                <a:gdLst>
                  <a:gd name="T0" fmla="*/ 87 w 129"/>
                  <a:gd name="T1" fmla="*/ 77 h 91"/>
                  <a:gd name="T2" fmla="*/ 96 w 129"/>
                  <a:gd name="T3" fmla="*/ 71 h 91"/>
                  <a:gd name="T4" fmla="*/ 105 w 129"/>
                  <a:gd name="T5" fmla="*/ 63 h 91"/>
                  <a:gd name="T6" fmla="*/ 114 w 129"/>
                  <a:gd name="T7" fmla="*/ 50 h 91"/>
                  <a:gd name="T8" fmla="*/ 124 w 129"/>
                  <a:gd name="T9" fmla="*/ 41 h 91"/>
                  <a:gd name="T10" fmla="*/ 129 w 129"/>
                  <a:gd name="T11" fmla="*/ 34 h 91"/>
                  <a:gd name="T12" fmla="*/ 122 w 129"/>
                  <a:gd name="T13" fmla="*/ 27 h 91"/>
                  <a:gd name="T14" fmla="*/ 104 w 129"/>
                  <a:gd name="T15" fmla="*/ 23 h 91"/>
                  <a:gd name="T16" fmla="*/ 96 w 129"/>
                  <a:gd name="T17" fmla="*/ 6 h 91"/>
                  <a:gd name="T18" fmla="*/ 82 w 129"/>
                  <a:gd name="T19" fmla="*/ 9 h 91"/>
                  <a:gd name="T20" fmla="*/ 62 w 129"/>
                  <a:gd name="T21" fmla="*/ 3 h 91"/>
                  <a:gd name="T22" fmla="*/ 45 w 129"/>
                  <a:gd name="T23" fmla="*/ 16 h 91"/>
                  <a:gd name="T24" fmla="*/ 40 w 129"/>
                  <a:gd name="T25" fmla="*/ 24 h 91"/>
                  <a:gd name="T26" fmla="*/ 27 w 129"/>
                  <a:gd name="T27" fmla="*/ 24 h 91"/>
                  <a:gd name="T28" fmla="*/ 13 w 129"/>
                  <a:gd name="T29" fmla="*/ 21 h 91"/>
                  <a:gd name="T30" fmla="*/ 0 w 129"/>
                  <a:gd name="T31" fmla="*/ 33 h 91"/>
                  <a:gd name="T32" fmla="*/ 6 w 129"/>
                  <a:gd name="T33" fmla="*/ 42 h 91"/>
                  <a:gd name="T34" fmla="*/ 19 w 129"/>
                  <a:gd name="T35" fmla="*/ 41 h 91"/>
                  <a:gd name="T36" fmla="*/ 20 w 129"/>
                  <a:gd name="T37" fmla="*/ 50 h 91"/>
                  <a:gd name="T38" fmla="*/ 13 w 129"/>
                  <a:gd name="T39" fmla="*/ 52 h 91"/>
                  <a:gd name="T40" fmla="*/ 20 w 129"/>
                  <a:gd name="T41" fmla="*/ 63 h 91"/>
                  <a:gd name="T42" fmla="*/ 24 w 129"/>
                  <a:gd name="T43" fmla="*/ 76 h 91"/>
                  <a:gd name="T44" fmla="*/ 24 w 129"/>
                  <a:gd name="T45" fmla="*/ 82 h 91"/>
                  <a:gd name="T46" fmla="*/ 33 w 129"/>
                  <a:gd name="T47" fmla="*/ 79 h 91"/>
                  <a:gd name="T48" fmla="*/ 42 w 129"/>
                  <a:gd name="T49" fmla="*/ 85 h 91"/>
                  <a:gd name="T50" fmla="*/ 46 w 129"/>
                  <a:gd name="T51" fmla="*/ 89 h 91"/>
                  <a:gd name="T52" fmla="*/ 51 w 129"/>
                  <a:gd name="T53" fmla="*/ 91 h 91"/>
                  <a:gd name="T54" fmla="*/ 58 w 129"/>
                  <a:gd name="T55" fmla="*/ 87 h 91"/>
                  <a:gd name="T56" fmla="*/ 63 w 129"/>
                  <a:gd name="T57" fmla="*/ 83 h 91"/>
                  <a:gd name="T58" fmla="*/ 68 w 129"/>
                  <a:gd name="T59" fmla="*/ 85 h 91"/>
                  <a:gd name="T60" fmla="*/ 74 w 129"/>
                  <a:gd name="T61" fmla="*/ 82 h 91"/>
                  <a:gd name="T62" fmla="*/ 78 w 129"/>
                  <a:gd name="T63" fmla="*/ 80 h 91"/>
                  <a:gd name="T64" fmla="*/ 82 w 129"/>
                  <a:gd name="T65" fmla="*/ 83 h 91"/>
                  <a:gd name="T66" fmla="*/ 88 w 129"/>
                  <a:gd name="T67" fmla="*/ 82 h 91"/>
                  <a:gd name="T68" fmla="*/ 90 w 129"/>
                  <a:gd name="T69" fmla="*/ 82 h 91"/>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129"/>
                  <a:gd name="T106" fmla="*/ 0 h 91"/>
                  <a:gd name="T107" fmla="*/ 129 w 129"/>
                  <a:gd name="T108" fmla="*/ 91 h 91"/>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129" h="91">
                    <a:moveTo>
                      <a:pt x="89" y="79"/>
                    </a:moveTo>
                    <a:cubicBezTo>
                      <a:pt x="87" y="77"/>
                      <a:pt x="87" y="77"/>
                      <a:pt x="87" y="77"/>
                    </a:cubicBezTo>
                    <a:cubicBezTo>
                      <a:pt x="88" y="73"/>
                      <a:pt x="88" y="73"/>
                      <a:pt x="88" y="73"/>
                    </a:cubicBezTo>
                    <a:cubicBezTo>
                      <a:pt x="96" y="71"/>
                      <a:pt x="96" y="71"/>
                      <a:pt x="96" y="71"/>
                    </a:cubicBezTo>
                    <a:cubicBezTo>
                      <a:pt x="101" y="67"/>
                      <a:pt x="101" y="67"/>
                      <a:pt x="101" y="67"/>
                    </a:cubicBezTo>
                    <a:cubicBezTo>
                      <a:pt x="105" y="63"/>
                      <a:pt x="105" y="63"/>
                      <a:pt x="105" y="63"/>
                    </a:cubicBezTo>
                    <a:cubicBezTo>
                      <a:pt x="107" y="51"/>
                      <a:pt x="107" y="51"/>
                      <a:pt x="107" y="51"/>
                    </a:cubicBezTo>
                    <a:cubicBezTo>
                      <a:pt x="114" y="50"/>
                      <a:pt x="114" y="50"/>
                      <a:pt x="114" y="50"/>
                    </a:cubicBezTo>
                    <a:cubicBezTo>
                      <a:pt x="116" y="40"/>
                      <a:pt x="116" y="40"/>
                      <a:pt x="116" y="40"/>
                    </a:cubicBezTo>
                    <a:cubicBezTo>
                      <a:pt x="124" y="41"/>
                      <a:pt x="124" y="41"/>
                      <a:pt x="124" y="41"/>
                    </a:cubicBezTo>
                    <a:cubicBezTo>
                      <a:pt x="126" y="35"/>
                      <a:pt x="126" y="35"/>
                      <a:pt x="126" y="35"/>
                    </a:cubicBezTo>
                    <a:cubicBezTo>
                      <a:pt x="129" y="34"/>
                      <a:pt x="129" y="34"/>
                      <a:pt x="129" y="34"/>
                    </a:cubicBezTo>
                    <a:cubicBezTo>
                      <a:pt x="129" y="29"/>
                      <a:pt x="129" y="29"/>
                      <a:pt x="129" y="29"/>
                    </a:cubicBezTo>
                    <a:cubicBezTo>
                      <a:pt x="122" y="27"/>
                      <a:pt x="122" y="27"/>
                      <a:pt x="122" y="27"/>
                    </a:cubicBezTo>
                    <a:cubicBezTo>
                      <a:pt x="114" y="23"/>
                      <a:pt x="114" y="23"/>
                      <a:pt x="114" y="23"/>
                    </a:cubicBezTo>
                    <a:cubicBezTo>
                      <a:pt x="104" y="23"/>
                      <a:pt x="104" y="23"/>
                      <a:pt x="104" y="23"/>
                    </a:cubicBezTo>
                    <a:cubicBezTo>
                      <a:pt x="100" y="14"/>
                      <a:pt x="100" y="14"/>
                      <a:pt x="100" y="14"/>
                    </a:cubicBezTo>
                    <a:cubicBezTo>
                      <a:pt x="96" y="6"/>
                      <a:pt x="96" y="6"/>
                      <a:pt x="96" y="6"/>
                    </a:cubicBezTo>
                    <a:cubicBezTo>
                      <a:pt x="91" y="6"/>
                      <a:pt x="91" y="6"/>
                      <a:pt x="91" y="6"/>
                    </a:cubicBezTo>
                    <a:cubicBezTo>
                      <a:pt x="82" y="9"/>
                      <a:pt x="82" y="9"/>
                      <a:pt x="82" y="9"/>
                    </a:cubicBezTo>
                    <a:cubicBezTo>
                      <a:pt x="74" y="0"/>
                      <a:pt x="74" y="0"/>
                      <a:pt x="74" y="0"/>
                    </a:cubicBezTo>
                    <a:cubicBezTo>
                      <a:pt x="62" y="3"/>
                      <a:pt x="62" y="3"/>
                      <a:pt x="62" y="3"/>
                    </a:cubicBezTo>
                    <a:cubicBezTo>
                      <a:pt x="49" y="7"/>
                      <a:pt x="49" y="7"/>
                      <a:pt x="49" y="7"/>
                    </a:cubicBezTo>
                    <a:cubicBezTo>
                      <a:pt x="45" y="16"/>
                      <a:pt x="45" y="16"/>
                      <a:pt x="45" y="16"/>
                    </a:cubicBezTo>
                    <a:cubicBezTo>
                      <a:pt x="47" y="23"/>
                      <a:pt x="47" y="23"/>
                      <a:pt x="47" y="23"/>
                    </a:cubicBezTo>
                    <a:cubicBezTo>
                      <a:pt x="40" y="24"/>
                      <a:pt x="40" y="24"/>
                      <a:pt x="40" y="24"/>
                    </a:cubicBezTo>
                    <a:cubicBezTo>
                      <a:pt x="33" y="23"/>
                      <a:pt x="33" y="23"/>
                      <a:pt x="33" y="23"/>
                    </a:cubicBezTo>
                    <a:cubicBezTo>
                      <a:pt x="27" y="24"/>
                      <a:pt x="27" y="24"/>
                      <a:pt x="27" y="24"/>
                    </a:cubicBezTo>
                    <a:cubicBezTo>
                      <a:pt x="22" y="20"/>
                      <a:pt x="22" y="20"/>
                      <a:pt x="22" y="20"/>
                    </a:cubicBezTo>
                    <a:cubicBezTo>
                      <a:pt x="13" y="21"/>
                      <a:pt x="13" y="21"/>
                      <a:pt x="13" y="21"/>
                    </a:cubicBezTo>
                    <a:cubicBezTo>
                      <a:pt x="3" y="26"/>
                      <a:pt x="3" y="26"/>
                      <a:pt x="3" y="26"/>
                    </a:cubicBezTo>
                    <a:cubicBezTo>
                      <a:pt x="0" y="33"/>
                      <a:pt x="0" y="33"/>
                      <a:pt x="0" y="33"/>
                    </a:cubicBezTo>
                    <a:cubicBezTo>
                      <a:pt x="4" y="37"/>
                      <a:pt x="4" y="37"/>
                      <a:pt x="4" y="37"/>
                    </a:cubicBezTo>
                    <a:cubicBezTo>
                      <a:pt x="6" y="42"/>
                      <a:pt x="6" y="42"/>
                      <a:pt x="6" y="42"/>
                    </a:cubicBezTo>
                    <a:cubicBezTo>
                      <a:pt x="13" y="41"/>
                      <a:pt x="13" y="41"/>
                      <a:pt x="13" y="41"/>
                    </a:cubicBezTo>
                    <a:cubicBezTo>
                      <a:pt x="19" y="41"/>
                      <a:pt x="19" y="41"/>
                      <a:pt x="19" y="41"/>
                    </a:cubicBezTo>
                    <a:cubicBezTo>
                      <a:pt x="26" y="49"/>
                      <a:pt x="26" y="49"/>
                      <a:pt x="26" y="49"/>
                    </a:cubicBezTo>
                    <a:cubicBezTo>
                      <a:pt x="20" y="50"/>
                      <a:pt x="20" y="50"/>
                      <a:pt x="20" y="50"/>
                    </a:cubicBezTo>
                    <a:cubicBezTo>
                      <a:pt x="16" y="50"/>
                      <a:pt x="16" y="50"/>
                      <a:pt x="16" y="50"/>
                    </a:cubicBezTo>
                    <a:cubicBezTo>
                      <a:pt x="13" y="52"/>
                      <a:pt x="13" y="52"/>
                      <a:pt x="13" y="52"/>
                    </a:cubicBezTo>
                    <a:cubicBezTo>
                      <a:pt x="16" y="59"/>
                      <a:pt x="16" y="59"/>
                      <a:pt x="16" y="59"/>
                    </a:cubicBezTo>
                    <a:cubicBezTo>
                      <a:pt x="16" y="59"/>
                      <a:pt x="20" y="62"/>
                      <a:pt x="20" y="63"/>
                    </a:cubicBezTo>
                    <a:cubicBezTo>
                      <a:pt x="20" y="64"/>
                      <a:pt x="20" y="72"/>
                      <a:pt x="20" y="72"/>
                    </a:cubicBezTo>
                    <a:cubicBezTo>
                      <a:pt x="24" y="76"/>
                      <a:pt x="24" y="76"/>
                      <a:pt x="24" y="76"/>
                    </a:cubicBezTo>
                    <a:cubicBezTo>
                      <a:pt x="23" y="84"/>
                      <a:pt x="23" y="84"/>
                      <a:pt x="23" y="84"/>
                    </a:cubicBezTo>
                    <a:cubicBezTo>
                      <a:pt x="24" y="82"/>
                      <a:pt x="24" y="82"/>
                      <a:pt x="24" y="82"/>
                    </a:cubicBezTo>
                    <a:cubicBezTo>
                      <a:pt x="29" y="80"/>
                      <a:pt x="29" y="80"/>
                      <a:pt x="29" y="80"/>
                    </a:cubicBezTo>
                    <a:cubicBezTo>
                      <a:pt x="33" y="79"/>
                      <a:pt x="33" y="79"/>
                      <a:pt x="33" y="79"/>
                    </a:cubicBezTo>
                    <a:cubicBezTo>
                      <a:pt x="38" y="82"/>
                      <a:pt x="38" y="82"/>
                      <a:pt x="38" y="82"/>
                    </a:cubicBezTo>
                    <a:cubicBezTo>
                      <a:pt x="42" y="85"/>
                      <a:pt x="42" y="85"/>
                      <a:pt x="42" y="85"/>
                    </a:cubicBezTo>
                    <a:cubicBezTo>
                      <a:pt x="46" y="86"/>
                      <a:pt x="46" y="86"/>
                      <a:pt x="46" y="86"/>
                    </a:cubicBezTo>
                    <a:cubicBezTo>
                      <a:pt x="46" y="89"/>
                      <a:pt x="46" y="89"/>
                      <a:pt x="46" y="89"/>
                    </a:cubicBezTo>
                    <a:cubicBezTo>
                      <a:pt x="48" y="90"/>
                      <a:pt x="48" y="90"/>
                      <a:pt x="48" y="90"/>
                    </a:cubicBezTo>
                    <a:cubicBezTo>
                      <a:pt x="51" y="91"/>
                      <a:pt x="51" y="91"/>
                      <a:pt x="51" y="91"/>
                    </a:cubicBezTo>
                    <a:cubicBezTo>
                      <a:pt x="53" y="89"/>
                      <a:pt x="53" y="89"/>
                      <a:pt x="53" y="89"/>
                    </a:cubicBezTo>
                    <a:cubicBezTo>
                      <a:pt x="58" y="87"/>
                      <a:pt x="58" y="87"/>
                      <a:pt x="58" y="87"/>
                    </a:cubicBezTo>
                    <a:cubicBezTo>
                      <a:pt x="59" y="82"/>
                      <a:pt x="59" y="82"/>
                      <a:pt x="59" y="82"/>
                    </a:cubicBezTo>
                    <a:cubicBezTo>
                      <a:pt x="63" y="83"/>
                      <a:pt x="63" y="83"/>
                      <a:pt x="63" y="83"/>
                    </a:cubicBezTo>
                    <a:cubicBezTo>
                      <a:pt x="66" y="83"/>
                      <a:pt x="66" y="83"/>
                      <a:pt x="66" y="83"/>
                    </a:cubicBezTo>
                    <a:cubicBezTo>
                      <a:pt x="68" y="85"/>
                      <a:pt x="68" y="85"/>
                      <a:pt x="68" y="85"/>
                    </a:cubicBezTo>
                    <a:cubicBezTo>
                      <a:pt x="72" y="84"/>
                      <a:pt x="72" y="84"/>
                      <a:pt x="72" y="84"/>
                    </a:cubicBezTo>
                    <a:cubicBezTo>
                      <a:pt x="74" y="82"/>
                      <a:pt x="74" y="82"/>
                      <a:pt x="74" y="82"/>
                    </a:cubicBezTo>
                    <a:cubicBezTo>
                      <a:pt x="77" y="79"/>
                      <a:pt x="77" y="79"/>
                      <a:pt x="77" y="79"/>
                    </a:cubicBezTo>
                    <a:cubicBezTo>
                      <a:pt x="78" y="80"/>
                      <a:pt x="78" y="80"/>
                      <a:pt x="78" y="80"/>
                    </a:cubicBezTo>
                    <a:cubicBezTo>
                      <a:pt x="79" y="83"/>
                      <a:pt x="79" y="83"/>
                      <a:pt x="79" y="83"/>
                    </a:cubicBezTo>
                    <a:cubicBezTo>
                      <a:pt x="82" y="83"/>
                      <a:pt x="82" y="83"/>
                      <a:pt x="82" y="83"/>
                    </a:cubicBezTo>
                    <a:cubicBezTo>
                      <a:pt x="86" y="82"/>
                      <a:pt x="86" y="82"/>
                      <a:pt x="86" y="82"/>
                    </a:cubicBezTo>
                    <a:cubicBezTo>
                      <a:pt x="88" y="82"/>
                      <a:pt x="88" y="82"/>
                      <a:pt x="88" y="82"/>
                    </a:cubicBezTo>
                    <a:cubicBezTo>
                      <a:pt x="88" y="83"/>
                      <a:pt x="88" y="83"/>
                      <a:pt x="88" y="83"/>
                    </a:cubicBezTo>
                    <a:cubicBezTo>
                      <a:pt x="90" y="82"/>
                      <a:pt x="90" y="82"/>
                      <a:pt x="90" y="82"/>
                    </a:cubicBezTo>
                    <a:lnTo>
                      <a:pt x="89" y="79"/>
                    </a:lnTo>
                    <a:close/>
                  </a:path>
                </a:pathLst>
              </a:custGeom>
              <a:grpFill/>
              <a:ln w="6350">
                <a:solidFill>
                  <a:schemeClr val="accent4"/>
                </a:solidFill>
                <a:round/>
                <a:headEnd/>
                <a:tailEnd/>
              </a:ln>
            </p:spPr>
            <p:txBody>
              <a:bodyPr lIns="91195" tIns="45599" rIns="91195" bIns="45599"/>
              <a:lstStyle/>
              <a:p>
                <a:pPr eaLnBrk="0" fontAlgn="auto" hangingPunct="0">
                  <a:spcBef>
                    <a:spcPts val="0"/>
                  </a:spcBef>
                  <a:spcAft>
                    <a:spcPts val="0"/>
                  </a:spcAft>
                  <a:defRPr/>
                </a:pPr>
                <a:endParaRPr lang="en-US" sz="2400" kern="0">
                  <a:solidFill>
                    <a:prstClr val="black"/>
                  </a:solidFill>
                  <a:latin typeface="Univers Next Pro" panose="020B0503030202020203" pitchFamily="34" charset="0"/>
                  <a:sym typeface="Gill Sans" charset="0"/>
                </a:endParaRPr>
              </a:p>
            </p:txBody>
          </p:sp>
          <p:sp>
            <p:nvSpPr>
              <p:cNvPr id="49" name="Freeform 339">
                <a:extLst>
                  <a:ext uri="{FF2B5EF4-FFF2-40B4-BE49-F238E27FC236}">
                    <a16:creationId xmlns:a16="http://schemas.microsoft.com/office/drawing/2014/main" id="{37D6150A-C8AC-02CA-4E12-D110B3983B98}"/>
                  </a:ext>
                </a:extLst>
              </p:cNvPr>
              <p:cNvSpPr>
                <a:spLocks/>
              </p:cNvSpPr>
              <p:nvPr/>
            </p:nvSpPr>
            <p:spPr bwMode="auto">
              <a:xfrm>
                <a:off x="8540624" y="3917493"/>
                <a:ext cx="20638" cy="12700"/>
              </a:xfrm>
              <a:custGeom>
                <a:avLst/>
                <a:gdLst>
                  <a:gd name="T0" fmla="*/ 0 w 18"/>
                  <a:gd name="T1" fmla="*/ 0 h 12"/>
                  <a:gd name="T2" fmla="*/ 0 w 18"/>
                  <a:gd name="T3" fmla="*/ 12 h 12"/>
                  <a:gd name="T4" fmla="*/ 18 w 18"/>
                  <a:gd name="T5" fmla="*/ 12 h 12"/>
                  <a:gd name="T6" fmla="*/ 12 w 18"/>
                  <a:gd name="T7" fmla="*/ 12 h 12"/>
                  <a:gd name="T8" fmla="*/ 0 w 18"/>
                  <a:gd name="T9" fmla="*/ 0 h 12"/>
                  <a:gd name="T10" fmla="*/ 0 60000 65536"/>
                  <a:gd name="T11" fmla="*/ 0 60000 65536"/>
                  <a:gd name="T12" fmla="*/ 0 60000 65536"/>
                  <a:gd name="T13" fmla="*/ 0 60000 65536"/>
                  <a:gd name="T14" fmla="*/ 0 60000 65536"/>
                  <a:gd name="T15" fmla="*/ 0 w 18"/>
                  <a:gd name="T16" fmla="*/ 0 h 12"/>
                  <a:gd name="T17" fmla="*/ 18 w 18"/>
                  <a:gd name="T18" fmla="*/ 12 h 12"/>
                </a:gdLst>
                <a:ahLst/>
                <a:cxnLst>
                  <a:cxn ang="T10">
                    <a:pos x="T0" y="T1"/>
                  </a:cxn>
                  <a:cxn ang="T11">
                    <a:pos x="T2" y="T3"/>
                  </a:cxn>
                  <a:cxn ang="T12">
                    <a:pos x="T4" y="T5"/>
                  </a:cxn>
                  <a:cxn ang="T13">
                    <a:pos x="T6" y="T7"/>
                  </a:cxn>
                  <a:cxn ang="T14">
                    <a:pos x="T8" y="T9"/>
                  </a:cxn>
                </a:cxnLst>
                <a:rect l="T15" t="T16" r="T17" b="T18"/>
                <a:pathLst>
                  <a:path w="18" h="12">
                    <a:moveTo>
                      <a:pt x="0" y="0"/>
                    </a:moveTo>
                    <a:lnTo>
                      <a:pt x="0" y="12"/>
                    </a:lnTo>
                    <a:lnTo>
                      <a:pt x="18" y="12"/>
                    </a:lnTo>
                    <a:lnTo>
                      <a:pt x="12" y="12"/>
                    </a:lnTo>
                    <a:lnTo>
                      <a:pt x="0" y="0"/>
                    </a:lnTo>
                    <a:close/>
                  </a:path>
                </a:pathLst>
              </a:custGeom>
              <a:grpFill/>
              <a:ln w="6350">
                <a:solidFill>
                  <a:schemeClr val="accent4"/>
                </a:solidFill>
                <a:round/>
                <a:headEnd/>
                <a:tailEnd/>
              </a:ln>
            </p:spPr>
            <p:txBody>
              <a:bodyPr lIns="91195" tIns="45599" rIns="91195" bIns="45599"/>
              <a:lstStyle/>
              <a:p>
                <a:pPr eaLnBrk="0" fontAlgn="auto" hangingPunct="0">
                  <a:spcBef>
                    <a:spcPts val="0"/>
                  </a:spcBef>
                  <a:spcAft>
                    <a:spcPts val="0"/>
                  </a:spcAft>
                  <a:defRPr/>
                </a:pPr>
                <a:endParaRPr lang="en-US" sz="2400" kern="0">
                  <a:solidFill>
                    <a:prstClr val="black"/>
                  </a:solidFill>
                  <a:latin typeface="Univers Next Pro" panose="020B0503030202020203" pitchFamily="34" charset="0"/>
                  <a:sym typeface="Gill Sans" charset="0"/>
                </a:endParaRPr>
              </a:p>
            </p:txBody>
          </p:sp>
          <p:sp>
            <p:nvSpPr>
              <p:cNvPr id="50" name="Freeform 349">
                <a:extLst>
                  <a:ext uri="{FF2B5EF4-FFF2-40B4-BE49-F238E27FC236}">
                    <a16:creationId xmlns:a16="http://schemas.microsoft.com/office/drawing/2014/main" id="{6232F474-68D1-5ABA-6292-9B3C47D2DE21}"/>
                  </a:ext>
                </a:extLst>
              </p:cNvPr>
              <p:cNvSpPr>
                <a:spLocks/>
              </p:cNvSpPr>
              <p:nvPr/>
            </p:nvSpPr>
            <p:spPr bwMode="auto">
              <a:xfrm>
                <a:off x="7931024" y="3403143"/>
                <a:ext cx="403225" cy="290513"/>
              </a:xfrm>
              <a:custGeom>
                <a:avLst/>
                <a:gdLst>
                  <a:gd name="T0" fmla="*/ 54 w 57"/>
                  <a:gd name="T1" fmla="*/ 22 h 37"/>
                  <a:gd name="T2" fmla="*/ 56 w 57"/>
                  <a:gd name="T3" fmla="*/ 21 h 37"/>
                  <a:gd name="T4" fmla="*/ 57 w 57"/>
                  <a:gd name="T5" fmla="*/ 16 h 37"/>
                  <a:gd name="T6" fmla="*/ 57 w 57"/>
                  <a:gd name="T7" fmla="*/ 14 h 37"/>
                  <a:gd name="T8" fmla="*/ 52 w 57"/>
                  <a:gd name="T9" fmla="*/ 12 h 37"/>
                  <a:gd name="T10" fmla="*/ 47 w 57"/>
                  <a:gd name="T11" fmla="*/ 9 h 37"/>
                  <a:gd name="T12" fmla="*/ 45 w 57"/>
                  <a:gd name="T13" fmla="*/ 9 h 37"/>
                  <a:gd name="T14" fmla="*/ 42 w 57"/>
                  <a:gd name="T15" fmla="*/ 7 h 37"/>
                  <a:gd name="T16" fmla="*/ 40 w 57"/>
                  <a:gd name="T17" fmla="*/ 4 h 37"/>
                  <a:gd name="T18" fmla="*/ 33 w 57"/>
                  <a:gd name="T19" fmla="*/ 1 h 37"/>
                  <a:gd name="T20" fmla="*/ 31 w 57"/>
                  <a:gd name="T21" fmla="*/ 1 h 37"/>
                  <a:gd name="T22" fmla="*/ 31 w 57"/>
                  <a:gd name="T23" fmla="*/ 0 h 37"/>
                  <a:gd name="T24" fmla="*/ 30 w 57"/>
                  <a:gd name="T25" fmla="*/ 0 h 37"/>
                  <a:gd name="T26" fmla="*/ 28 w 57"/>
                  <a:gd name="T27" fmla="*/ 6 h 37"/>
                  <a:gd name="T28" fmla="*/ 24 w 57"/>
                  <a:gd name="T29" fmla="*/ 5 h 37"/>
                  <a:gd name="T30" fmla="*/ 17 w 57"/>
                  <a:gd name="T31" fmla="*/ 5 h 37"/>
                  <a:gd name="T32" fmla="*/ 11 w 57"/>
                  <a:gd name="T33" fmla="*/ 3 h 37"/>
                  <a:gd name="T34" fmla="*/ 7 w 57"/>
                  <a:gd name="T35" fmla="*/ 3 h 37"/>
                  <a:gd name="T36" fmla="*/ 5 w 57"/>
                  <a:gd name="T37" fmla="*/ 4 h 37"/>
                  <a:gd name="T38" fmla="*/ 6 w 57"/>
                  <a:gd name="T39" fmla="*/ 8 h 37"/>
                  <a:gd name="T40" fmla="*/ 4 w 57"/>
                  <a:gd name="T41" fmla="*/ 10 h 37"/>
                  <a:gd name="T42" fmla="*/ 2 w 57"/>
                  <a:gd name="T43" fmla="*/ 15 h 37"/>
                  <a:gd name="T44" fmla="*/ 0 w 57"/>
                  <a:gd name="T45" fmla="*/ 15 h 37"/>
                  <a:gd name="T46" fmla="*/ 0 w 57"/>
                  <a:gd name="T47" fmla="*/ 18 h 37"/>
                  <a:gd name="T48" fmla="*/ 1 w 57"/>
                  <a:gd name="T49" fmla="*/ 19 h 37"/>
                  <a:gd name="T50" fmla="*/ 2 w 57"/>
                  <a:gd name="T51" fmla="*/ 20 h 37"/>
                  <a:gd name="T52" fmla="*/ 3 w 57"/>
                  <a:gd name="T53" fmla="*/ 21 h 37"/>
                  <a:gd name="T54" fmla="*/ 12 w 57"/>
                  <a:gd name="T55" fmla="*/ 20 h 37"/>
                  <a:gd name="T56" fmla="*/ 18 w 57"/>
                  <a:gd name="T57" fmla="*/ 20 h 37"/>
                  <a:gd name="T58" fmla="*/ 24 w 57"/>
                  <a:gd name="T59" fmla="*/ 24 h 37"/>
                  <a:gd name="T60" fmla="*/ 25 w 57"/>
                  <a:gd name="T61" fmla="*/ 28 h 37"/>
                  <a:gd name="T62" fmla="*/ 22 w 57"/>
                  <a:gd name="T63" fmla="*/ 30 h 37"/>
                  <a:gd name="T64" fmla="*/ 21 w 57"/>
                  <a:gd name="T65" fmla="*/ 33 h 37"/>
                  <a:gd name="T66" fmla="*/ 24 w 57"/>
                  <a:gd name="T67" fmla="*/ 34 h 37"/>
                  <a:gd name="T68" fmla="*/ 25 w 57"/>
                  <a:gd name="T69" fmla="*/ 32 h 37"/>
                  <a:gd name="T70" fmla="*/ 30 w 57"/>
                  <a:gd name="T71" fmla="*/ 29 h 37"/>
                  <a:gd name="T72" fmla="*/ 33 w 57"/>
                  <a:gd name="T73" fmla="*/ 29 h 37"/>
                  <a:gd name="T74" fmla="*/ 36 w 57"/>
                  <a:gd name="T75" fmla="*/ 32 h 37"/>
                  <a:gd name="T76" fmla="*/ 34 w 57"/>
                  <a:gd name="T77" fmla="*/ 34 h 37"/>
                  <a:gd name="T78" fmla="*/ 37 w 57"/>
                  <a:gd name="T79" fmla="*/ 37 h 37"/>
                  <a:gd name="T80" fmla="*/ 45 w 57"/>
                  <a:gd name="T81" fmla="*/ 34 h 37"/>
                  <a:gd name="T82" fmla="*/ 41 w 57"/>
                  <a:gd name="T83" fmla="*/ 31 h 37"/>
                  <a:gd name="T84" fmla="*/ 43 w 57"/>
                  <a:gd name="T85" fmla="*/ 28 h 37"/>
                  <a:gd name="T86" fmla="*/ 50 w 57"/>
                  <a:gd name="T87" fmla="*/ 27 h 37"/>
                  <a:gd name="T88" fmla="*/ 51 w 57"/>
                  <a:gd name="T89" fmla="*/ 25 h 37"/>
                  <a:gd name="T90" fmla="*/ 54 w 57"/>
                  <a:gd name="T91" fmla="*/ 22 h 37"/>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57"/>
                  <a:gd name="T139" fmla="*/ 0 h 37"/>
                  <a:gd name="T140" fmla="*/ 57 w 57"/>
                  <a:gd name="T141" fmla="*/ 37 h 37"/>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57" h="37">
                    <a:moveTo>
                      <a:pt x="54" y="22"/>
                    </a:moveTo>
                    <a:cubicBezTo>
                      <a:pt x="56" y="21"/>
                      <a:pt x="56" y="21"/>
                      <a:pt x="56" y="21"/>
                    </a:cubicBezTo>
                    <a:cubicBezTo>
                      <a:pt x="57" y="16"/>
                      <a:pt x="57" y="16"/>
                      <a:pt x="57" y="16"/>
                    </a:cubicBezTo>
                    <a:cubicBezTo>
                      <a:pt x="57" y="14"/>
                      <a:pt x="57" y="14"/>
                      <a:pt x="57" y="14"/>
                    </a:cubicBezTo>
                    <a:cubicBezTo>
                      <a:pt x="52" y="12"/>
                      <a:pt x="52" y="12"/>
                      <a:pt x="52" y="12"/>
                    </a:cubicBezTo>
                    <a:cubicBezTo>
                      <a:pt x="47" y="9"/>
                      <a:pt x="47" y="9"/>
                      <a:pt x="47" y="9"/>
                    </a:cubicBezTo>
                    <a:cubicBezTo>
                      <a:pt x="45" y="9"/>
                      <a:pt x="45" y="9"/>
                      <a:pt x="45" y="9"/>
                    </a:cubicBezTo>
                    <a:cubicBezTo>
                      <a:pt x="42" y="7"/>
                      <a:pt x="42" y="7"/>
                      <a:pt x="42" y="7"/>
                    </a:cubicBezTo>
                    <a:cubicBezTo>
                      <a:pt x="40" y="4"/>
                      <a:pt x="40" y="4"/>
                      <a:pt x="40" y="4"/>
                    </a:cubicBezTo>
                    <a:cubicBezTo>
                      <a:pt x="33" y="1"/>
                      <a:pt x="33" y="1"/>
                      <a:pt x="33" y="1"/>
                    </a:cubicBezTo>
                    <a:cubicBezTo>
                      <a:pt x="31" y="1"/>
                      <a:pt x="31" y="1"/>
                      <a:pt x="31" y="1"/>
                    </a:cubicBezTo>
                    <a:cubicBezTo>
                      <a:pt x="31" y="0"/>
                      <a:pt x="31" y="0"/>
                      <a:pt x="31" y="0"/>
                    </a:cubicBezTo>
                    <a:cubicBezTo>
                      <a:pt x="30" y="0"/>
                      <a:pt x="30" y="0"/>
                      <a:pt x="30" y="0"/>
                    </a:cubicBezTo>
                    <a:cubicBezTo>
                      <a:pt x="28" y="6"/>
                      <a:pt x="28" y="6"/>
                      <a:pt x="28" y="6"/>
                    </a:cubicBezTo>
                    <a:cubicBezTo>
                      <a:pt x="24" y="5"/>
                      <a:pt x="24" y="5"/>
                      <a:pt x="24" y="5"/>
                    </a:cubicBezTo>
                    <a:cubicBezTo>
                      <a:pt x="17" y="5"/>
                      <a:pt x="17" y="5"/>
                      <a:pt x="17" y="5"/>
                    </a:cubicBezTo>
                    <a:cubicBezTo>
                      <a:pt x="11" y="3"/>
                      <a:pt x="11" y="3"/>
                      <a:pt x="11" y="3"/>
                    </a:cubicBezTo>
                    <a:cubicBezTo>
                      <a:pt x="7" y="3"/>
                      <a:pt x="7" y="3"/>
                      <a:pt x="7" y="3"/>
                    </a:cubicBezTo>
                    <a:cubicBezTo>
                      <a:pt x="5" y="4"/>
                      <a:pt x="5" y="4"/>
                      <a:pt x="5" y="4"/>
                    </a:cubicBezTo>
                    <a:cubicBezTo>
                      <a:pt x="6" y="8"/>
                      <a:pt x="6" y="8"/>
                      <a:pt x="6" y="8"/>
                    </a:cubicBezTo>
                    <a:cubicBezTo>
                      <a:pt x="4" y="10"/>
                      <a:pt x="4" y="10"/>
                      <a:pt x="4" y="10"/>
                    </a:cubicBezTo>
                    <a:cubicBezTo>
                      <a:pt x="2" y="15"/>
                      <a:pt x="2" y="15"/>
                      <a:pt x="2" y="15"/>
                    </a:cubicBezTo>
                    <a:cubicBezTo>
                      <a:pt x="0" y="15"/>
                      <a:pt x="0" y="15"/>
                      <a:pt x="0" y="15"/>
                    </a:cubicBezTo>
                    <a:cubicBezTo>
                      <a:pt x="0" y="18"/>
                      <a:pt x="0" y="18"/>
                      <a:pt x="0" y="18"/>
                    </a:cubicBezTo>
                    <a:cubicBezTo>
                      <a:pt x="1" y="19"/>
                      <a:pt x="1" y="19"/>
                      <a:pt x="1" y="19"/>
                    </a:cubicBezTo>
                    <a:cubicBezTo>
                      <a:pt x="2" y="20"/>
                      <a:pt x="2" y="20"/>
                      <a:pt x="2" y="20"/>
                    </a:cubicBezTo>
                    <a:cubicBezTo>
                      <a:pt x="3" y="21"/>
                      <a:pt x="3" y="21"/>
                      <a:pt x="3" y="21"/>
                    </a:cubicBezTo>
                    <a:cubicBezTo>
                      <a:pt x="12" y="20"/>
                      <a:pt x="12" y="20"/>
                      <a:pt x="12" y="20"/>
                    </a:cubicBezTo>
                    <a:cubicBezTo>
                      <a:pt x="18" y="20"/>
                      <a:pt x="18" y="20"/>
                      <a:pt x="18" y="20"/>
                    </a:cubicBezTo>
                    <a:cubicBezTo>
                      <a:pt x="24" y="24"/>
                      <a:pt x="24" y="24"/>
                      <a:pt x="24" y="24"/>
                    </a:cubicBezTo>
                    <a:cubicBezTo>
                      <a:pt x="24" y="24"/>
                      <a:pt x="26" y="26"/>
                      <a:pt x="25" y="28"/>
                    </a:cubicBezTo>
                    <a:cubicBezTo>
                      <a:pt x="25" y="29"/>
                      <a:pt x="22" y="30"/>
                      <a:pt x="22" y="30"/>
                    </a:cubicBezTo>
                    <a:cubicBezTo>
                      <a:pt x="21" y="33"/>
                      <a:pt x="21" y="33"/>
                      <a:pt x="21" y="33"/>
                    </a:cubicBezTo>
                    <a:cubicBezTo>
                      <a:pt x="24" y="34"/>
                      <a:pt x="24" y="34"/>
                      <a:pt x="24" y="34"/>
                    </a:cubicBezTo>
                    <a:cubicBezTo>
                      <a:pt x="25" y="32"/>
                      <a:pt x="25" y="32"/>
                      <a:pt x="25" y="32"/>
                    </a:cubicBezTo>
                    <a:cubicBezTo>
                      <a:pt x="30" y="29"/>
                      <a:pt x="30" y="29"/>
                      <a:pt x="30" y="29"/>
                    </a:cubicBezTo>
                    <a:cubicBezTo>
                      <a:pt x="33" y="29"/>
                      <a:pt x="33" y="29"/>
                      <a:pt x="33" y="29"/>
                    </a:cubicBezTo>
                    <a:cubicBezTo>
                      <a:pt x="36" y="32"/>
                      <a:pt x="36" y="32"/>
                      <a:pt x="36" y="32"/>
                    </a:cubicBezTo>
                    <a:cubicBezTo>
                      <a:pt x="34" y="34"/>
                      <a:pt x="34" y="34"/>
                      <a:pt x="34" y="34"/>
                    </a:cubicBezTo>
                    <a:cubicBezTo>
                      <a:pt x="37" y="37"/>
                      <a:pt x="37" y="37"/>
                      <a:pt x="37" y="37"/>
                    </a:cubicBezTo>
                    <a:cubicBezTo>
                      <a:pt x="45" y="34"/>
                      <a:pt x="45" y="34"/>
                      <a:pt x="45" y="34"/>
                    </a:cubicBezTo>
                    <a:cubicBezTo>
                      <a:pt x="41" y="31"/>
                      <a:pt x="41" y="31"/>
                      <a:pt x="41" y="31"/>
                    </a:cubicBezTo>
                    <a:cubicBezTo>
                      <a:pt x="43" y="28"/>
                      <a:pt x="43" y="28"/>
                      <a:pt x="43" y="28"/>
                    </a:cubicBezTo>
                    <a:cubicBezTo>
                      <a:pt x="50" y="27"/>
                      <a:pt x="50" y="27"/>
                      <a:pt x="50" y="27"/>
                    </a:cubicBezTo>
                    <a:cubicBezTo>
                      <a:pt x="51" y="25"/>
                      <a:pt x="51" y="25"/>
                      <a:pt x="51" y="25"/>
                    </a:cubicBezTo>
                    <a:lnTo>
                      <a:pt x="54" y="22"/>
                    </a:lnTo>
                    <a:close/>
                  </a:path>
                </a:pathLst>
              </a:custGeom>
              <a:grpFill/>
              <a:ln w="6350">
                <a:solidFill>
                  <a:schemeClr val="accent4"/>
                </a:solidFill>
                <a:round/>
                <a:headEnd/>
                <a:tailEnd/>
              </a:ln>
            </p:spPr>
            <p:txBody>
              <a:bodyPr lIns="91195" tIns="45599" rIns="91195" bIns="45599"/>
              <a:lstStyle/>
              <a:p>
                <a:pPr eaLnBrk="0" fontAlgn="auto" hangingPunct="0">
                  <a:spcBef>
                    <a:spcPts val="0"/>
                  </a:spcBef>
                  <a:spcAft>
                    <a:spcPts val="0"/>
                  </a:spcAft>
                  <a:defRPr/>
                </a:pPr>
                <a:endParaRPr lang="en-US" sz="2400" kern="0">
                  <a:solidFill>
                    <a:prstClr val="black"/>
                  </a:solidFill>
                  <a:latin typeface="Univers Next Pro" panose="020B0503030202020203" pitchFamily="34" charset="0"/>
                  <a:sym typeface="Gill Sans" charset="0"/>
                </a:endParaRPr>
              </a:p>
            </p:txBody>
          </p:sp>
          <p:sp>
            <p:nvSpPr>
              <p:cNvPr id="51" name="Freeform 350">
                <a:extLst>
                  <a:ext uri="{FF2B5EF4-FFF2-40B4-BE49-F238E27FC236}">
                    <a16:creationId xmlns:a16="http://schemas.microsoft.com/office/drawing/2014/main" id="{2C90AFF9-84FF-700A-8F6E-935CC07E3668}"/>
                  </a:ext>
                </a:extLst>
              </p:cNvPr>
              <p:cNvSpPr>
                <a:spLocks/>
              </p:cNvSpPr>
              <p:nvPr/>
            </p:nvSpPr>
            <p:spPr bwMode="auto">
              <a:xfrm>
                <a:off x="8164387" y="3403143"/>
                <a:ext cx="49212" cy="31750"/>
              </a:xfrm>
              <a:custGeom>
                <a:avLst/>
                <a:gdLst>
                  <a:gd name="T0" fmla="*/ 36 w 42"/>
                  <a:gd name="T1" fmla="*/ 24 h 24"/>
                  <a:gd name="T2" fmla="*/ 18 w 42"/>
                  <a:gd name="T3" fmla="*/ 0 h 24"/>
                  <a:gd name="T4" fmla="*/ 0 w 42"/>
                  <a:gd name="T5" fmla="*/ 6 h 24"/>
                  <a:gd name="T6" fmla="*/ 42 w 42"/>
                  <a:gd name="T7" fmla="*/ 24 h 24"/>
                  <a:gd name="T8" fmla="*/ 36 w 42"/>
                  <a:gd name="T9" fmla="*/ 24 h 24"/>
                  <a:gd name="T10" fmla="*/ 0 60000 65536"/>
                  <a:gd name="T11" fmla="*/ 0 60000 65536"/>
                  <a:gd name="T12" fmla="*/ 0 60000 65536"/>
                  <a:gd name="T13" fmla="*/ 0 60000 65536"/>
                  <a:gd name="T14" fmla="*/ 0 60000 65536"/>
                  <a:gd name="T15" fmla="*/ 0 w 42"/>
                  <a:gd name="T16" fmla="*/ 0 h 24"/>
                  <a:gd name="T17" fmla="*/ 42 w 42"/>
                  <a:gd name="T18" fmla="*/ 24 h 24"/>
                </a:gdLst>
                <a:ahLst/>
                <a:cxnLst>
                  <a:cxn ang="T10">
                    <a:pos x="T0" y="T1"/>
                  </a:cxn>
                  <a:cxn ang="T11">
                    <a:pos x="T2" y="T3"/>
                  </a:cxn>
                  <a:cxn ang="T12">
                    <a:pos x="T4" y="T5"/>
                  </a:cxn>
                  <a:cxn ang="T13">
                    <a:pos x="T6" y="T7"/>
                  </a:cxn>
                  <a:cxn ang="T14">
                    <a:pos x="T8" y="T9"/>
                  </a:cxn>
                </a:cxnLst>
                <a:rect l="T15" t="T16" r="T17" b="T18"/>
                <a:pathLst>
                  <a:path w="42" h="24">
                    <a:moveTo>
                      <a:pt x="36" y="24"/>
                    </a:moveTo>
                    <a:lnTo>
                      <a:pt x="18" y="0"/>
                    </a:lnTo>
                    <a:lnTo>
                      <a:pt x="0" y="6"/>
                    </a:lnTo>
                    <a:lnTo>
                      <a:pt x="42" y="24"/>
                    </a:lnTo>
                    <a:lnTo>
                      <a:pt x="36" y="24"/>
                    </a:lnTo>
                    <a:close/>
                  </a:path>
                </a:pathLst>
              </a:custGeom>
              <a:grpFill/>
              <a:ln w="6350">
                <a:solidFill>
                  <a:schemeClr val="accent4"/>
                </a:solidFill>
                <a:round/>
                <a:headEnd/>
                <a:tailEnd/>
              </a:ln>
            </p:spPr>
            <p:txBody>
              <a:bodyPr lIns="91195" tIns="45599" rIns="91195" bIns="45599"/>
              <a:lstStyle/>
              <a:p>
                <a:pPr eaLnBrk="0" fontAlgn="auto" hangingPunct="0">
                  <a:spcBef>
                    <a:spcPts val="0"/>
                  </a:spcBef>
                  <a:spcAft>
                    <a:spcPts val="0"/>
                  </a:spcAft>
                  <a:defRPr/>
                </a:pPr>
                <a:endParaRPr lang="en-US" sz="2400" kern="0">
                  <a:solidFill>
                    <a:prstClr val="black"/>
                  </a:solidFill>
                  <a:latin typeface="Univers Next Pro" panose="020B0503030202020203" pitchFamily="34" charset="0"/>
                  <a:sym typeface="Gill Sans" charset="0"/>
                </a:endParaRPr>
              </a:p>
            </p:txBody>
          </p:sp>
          <p:sp>
            <p:nvSpPr>
              <p:cNvPr id="52" name="Freeform 356">
                <a:extLst>
                  <a:ext uri="{FF2B5EF4-FFF2-40B4-BE49-F238E27FC236}">
                    <a16:creationId xmlns:a16="http://schemas.microsoft.com/office/drawing/2014/main" id="{34BBCA6B-409D-1CF9-2EA7-E66152C22E45}"/>
                  </a:ext>
                </a:extLst>
              </p:cNvPr>
              <p:cNvSpPr>
                <a:spLocks/>
              </p:cNvSpPr>
              <p:nvPr/>
            </p:nvSpPr>
            <p:spPr bwMode="auto">
              <a:xfrm>
                <a:off x="7943724" y="3712706"/>
                <a:ext cx="158750" cy="149225"/>
              </a:xfrm>
              <a:custGeom>
                <a:avLst/>
                <a:gdLst>
                  <a:gd name="T0" fmla="*/ 48 w 132"/>
                  <a:gd name="T1" fmla="*/ 6 h 115"/>
                  <a:gd name="T2" fmla="*/ 12 w 132"/>
                  <a:gd name="T3" fmla="*/ 6 h 115"/>
                  <a:gd name="T4" fmla="*/ 0 w 132"/>
                  <a:gd name="T5" fmla="*/ 0 h 115"/>
                  <a:gd name="T6" fmla="*/ 0 w 132"/>
                  <a:gd name="T7" fmla="*/ 12 h 115"/>
                  <a:gd name="T8" fmla="*/ 6 w 132"/>
                  <a:gd name="T9" fmla="*/ 30 h 115"/>
                  <a:gd name="T10" fmla="*/ 0 w 132"/>
                  <a:gd name="T11" fmla="*/ 48 h 115"/>
                  <a:gd name="T12" fmla="*/ 6 w 132"/>
                  <a:gd name="T13" fmla="*/ 61 h 115"/>
                  <a:gd name="T14" fmla="*/ 12 w 132"/>
                  <a:gd name="T15" fmla="*/ 73 h 115"/>
                  <a:gd name="T16" fmla="*/ 12 w 132"/>
                  <a:gd name="T17" fmla="*/ 73 h 115"/>
                  <a:gd name="T18" fmla="*/ 48 w 132"/>
                  <a:gd name="T19" fmla="*/ 73 h 115"/>
                  <a:gd name="T20" fmla="*/ 66 w 132"/>
                  <a:gd name="T21" fmla="*/ 73 h 115"/>
                  <a:gd name="T22" fmla="*/ 72 w 132"/>
                  <a:gd name="T23" fmla="*/ 67 h 115"/>
                  <a:gd name="T24" fmla="*/ 72 w 132"/>
                  <a:gd name="T25" fmla="*/ 73 h 115"/>
                  <a:gd name="T26" fmla="*/ 66 w 132"/>
                  <a:gd name="T27" fmla="*/ 85 h 115"/>
                  <a:gd name="T28" fmla="*/ 60 w 132"/>
                  <a:gd name="T29" fmla="*/ 91 h 115"/>
                  <a:gd name="T30" fmla="*/ 66 w 132"/>
                  <a:gd name="T31" fmla="*/ 115 h 115"/>
                  <a:gd name="T32" fmla="*/ 90 w 132"/>
                  <a:gd name="T33" fmla="*/ 97 h 115"/>
                  <a:gd name="T34" fmla="*/ 114 w 132"/>
                  <a:gd name="T35" fmla="*/ 97 h 115"/>
                  <a:gd name="T36" fmla="*/ 126 w 132"/>
                  <a:gd name="T37" fmla="*/ 79 h 115"/>
                  <a:gd name="T38" fmla="*/ 132 w 132"/>
                  <a:gd name="T39" fmla="*/ 79 h 115"/>
                  <a:gd name="T40" fmla="*/ 96 w 132"/>
                  <a:gd name="T41" fmla="*/ 67 h 115"/>
                  <a:gd name="T42" fmla="*/ 90 w 132"/>
                  <a:gd name="T43" fmla="*/ 36 h 115"/>
                  <a:gd name="T44" fmla="*/ 114 w 132"/>
                  <a:gd name="T45" fmla="*/ 12 h 115"/>
                  <a:gd name="T46" fmla="*/ 114 w 132"/>
                  <a:gd name="T47" fmla="*/ 12 h 115"/>
                  <a:gd name="T48" fmla="*/ 78 w 132"/>
                  <a:gd name="T49" fmla="*/ 0 h 115"/>
                  <a:gd name="T50" fmla="*/ 48 w 132"/>
                  <a:gd name="T51" fmla="*/ 6 h 115"/>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132"/>
                  <a:gd name="T79" fmla="*/ 0 h 115"/>
                  <a:gd name="T80" fmla="*/ 132 w 132"/>
                  <a:gd name="T81" fmla="*/ 115 h 115"/>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132" h="115">
                    <a:moveTo>
                      <a:pt x="48" y="6"/>
                    </a:moveTo>
                    <a:lnTo>
                      <a:pt x="12" y="6"/>
                    </a:lnTo>
                    <a:lnTo>
                      <a:pt x="0" y="0"/>
                    </a:lnTo>
                    <a:lnTo>
                      <a:pt x="0" y="12"/>
                    </a:lnTo>
                    <a:lnTo>
                      <a:pt x="6" y="30"/>
                    </a:lnTo>
                    <a:lnTo>
                      <a:pt x="0" y="48"/>
                    </a:lnTo>
                    <a:lnTo>
                      <a:pt x="6" y="61"/>
                    </a:lnTo>
                    <a:lnTo>
                      <a:pt x="12" y="73"/>
                    </a:lnTo>
                    <a:lnTo>
                      <a:pt x="48" y="73"/>
                    </a:lnTo>
                    <a:lnTo>
                      <a:pt x="66" y="73"/>
                    </a:lnTo>
                    <a:lnTo>
                      <a:pt x="72" y="67"/>
                    </a:lnTo>
                    <a:lnTo>
                      <a:pt x="72" y="73"/>
                    </a:lnTo>
                    <a:lnTo>
                      <a:pt x="66" y="85"/>
                    </a:lnTo>
                    <a:lnTo>
                      <a:pt x="60" y="91"/>
                    </a:lnTo>
                    <a:lnTo>
                      <a:pt x="66" y="115"/>
                    </a:lnTo>
                    <a:lnTo>
                      <a:pt x="90" y="97"/>
                    </a:lnTo>
                    <a:lnTo>
                      <a:pt x="114" y="97"/>
                    </a:lnTo>
                    <a:lnTo>
                      <a:pt x="126" y="79"/>
                    </a:lnTo>
                    <a:lnTo>
                      <a:pt x="132" y="79"/>
                    </a:lnTo>
                    <a:lnTo>
                      <a:pt x="96" y="67"/>
                    </a:lnTo>
                    <a:lnTo>
                      <a:pt x="90" y="36"/>
                    </a:lnTo>
                    <a:lnTo>
                      <a:pt x="114" y="12"/>
                    </a:lnTo>
                    <a:lnTo>
                      <a:pt x="78" y="0"/>
                    </a:lnTo>
                    <a:lnTo>
                      <a:pt x="48" y="6"/>
                    </a:lnTo>
                    <a:close/>
                  </a:path>
                </a:pathLst>
              </a:custGeom>
              <a:grpFill/>
              <a:ln w="6350">
                <a:solidFill>
                  <a:schemeClr val="accent4"/>
                </a:solidFill>
                <a:round/>
                <a:headEnd/>
                <a:tailEnd/>
              </a:ln>
            </p:spPr>
            <p:txBody>
              <a:bodyPr lIns="91195" tIns="45599" rIns="91195" bIns="45599"/>
              <a:lstStyle/>
              <a:p>
                <a:pPr eaLnBrk="0" fontAlgn="auto" hangingPunct="0">
                  <a:spcBef>
                    <a:spcPts val="0"/>
                  </a:spcBef>
                  <a:spcAft>
                    <a:spcPts val="0"/>
                  </a:spcAft>
                  <a:defRPr/>
                </a:pPr>
                <a:endParaRPr lang="en-US" sz="2400" kern="0">
                  <a:solidFill>
                    <a:prstClr val="black"/>
                  </a:solidFill>
                  <a:latin typeface="Univers Next Pro" panose="020B0503030202020203" pitchFamily="34" charset="0"/>
                  <a:sym typeface="Gill Sans" charset="0"/>
                </a:endParaRPr>
              </a:p>
            </p:txBody>
          </p:sp>
          <p:sp>
            <p:nvSpPr>
              <p:cNvPr id="53" name="Freeform 357">
                <a:extLst>
                  <a:ext uri="{FF2B5EF4-FFF2-40B4-BE49-F238E27FC236}">
                    <a16:creationId xmlns:a16="http://schemas.microsoft.com/office/drawing/2014/main" id="{02977F18-3195-2D4A-480D-6475C9B8B0F7}"/>
                  </a:ext>
                </a:extLst>
              </p:cNvPr>
              <p:cNvSpPr>
                <a:spLocks/>
              </p:cNvSpPr>
              <p:nvPr/>
            </p:nvSpPr>
            <p:spPr bwMode="auto">
              <a:xfrm>
                <a:off x="7845299" y="3641268"/>
                <a:ext cx="114300" cy="220663"/>
              </a:xfrm>
              <a:custGeom>
                <a:avLst/>
                <a:gdLst>
                  <a:gd name="T0" fmla="*/ 9 w 16"/>
                  <a:gd name="T1" fmla="*/ 24 h 28"/>
                  <a:gd name="T2" fmla="*/ 9 w 16"/>
                  <a:gd name="T3" fmla="*/ 23 h 28"/>
                  <a:gd name="T4" fmla="*/ 13 w 16"/>
                  <a:gd name="T5" fmla="*/ 22 h 28"/>
                  <a:gd name="T6" fmla="*/ 16 w 16"/>
                  <a:gd name="T7" fmla="*/ 21 h 28"/>
                  <a:gd name="T8" fmla="*/ 15 w 16"/>
                  <a:gd name="T9" fmla="*/ 19 h 28"/>
                  <a:gd name="T10" fmla="*/ 14 w 16"/>
                  <a:gd name="T11" fmla="*/ 17 h 28"/>
                  <a:gd name="T12" fmla="*/ 15 w 16"/>
                  <a:gd name="T13" fmla="*/ 14 h 28"/>
                  <a:gd name="T14" fmla="*/ 14 w 16"/>
                  <a:gd name="T15" fmla="*/ 11 h 28"/>
                  <a:gd name="T16" fmla="*/ 14 w 16"/>
                  <a:gd name="T17" fmla="*/ 9 h 28"/>
                  <a:gd name="T18" fmla="*/ 13 w 16"/>
                  <a:gd name="T19" fmla="*/ 7 h 28"/>
                  <a:gd name="T20" fmla="*/ 8 w 16"/>
                  <a:gd name="T21" fmla="*/ 3 h 28"/>
                  <a:gd name="T22" fmla="*/ 6 w 16"/>
                  <a:gd name="T23" fmla="*/ 0 h 28"/>
                  <a:gd name="T24" fmla="*/ 2 w 16"/>
                  <a:gd name="T25" fmla="*/ 1 h 28"/>
                  <a:gd name="T26" fmla="*/ 2 w 16"/>
                  <a:gd name="T27" fmla="*/ 2 h 28"/>
                  <a:gd name="T28" fmla="*/ 3 w 16"/>
                  <a:gd name="T29" fmla="*/ 4 h 28"/>
                  <a:gd name="T30" fmla="*/ 3 w 16"/>
                  <a:gd name="T31" fmla="*/ 6 h 28"/>
                  <a:gd name="T32" fmla="*/ 4 w 16"/>
                  <a:gd name="T33" fmla="*/ 9 h 28"/>
                  <a:gd name="T34" fmla="*/ 1 w 16"/>
                  <a:gd name="T35" fmla="*/ 13 h 28"/>
                  <a:gd name="T36" fmla="*/ 0 w 16"/>
                  <a:gd name="T37" fmla="*/ 18 h 28"/>
                  <a:gd name="T38" fmla="*/ 4 w 16"/>
                  <a:gd name="T39" fmla="*/ 21 h 28"/>
                  <a:gd name="T40" fmla="*/ 4 w 16"/>
                  <a:gd name="T41" fmla="*/ 24 h 28"/>
                  <a:gd name="T42" fmla="*/ 6 w 16"/>
                  <a:gd name="T43" fmla="*/ 28 h 28"/>
                  <a:gd name="T44" fmla="*/ 8 w 16"/>
                  <a:gd name="T45" fmla="*/ 26 h 28"/>
                  <a:gd name="T46" fmla="*/ 9 w 16"/>
                  <a:gd name="T47" fmla="*/ 24 h 28"/>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16"/>
                  <a:gd name="T73" fmla="*/ 0 h 28"/>
                  <a:gd name="T74" fmla="*/ 16 w 16"/>
                  <a:gd name="T75" fmla="*/ 28 h 28"/>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16" h="28">
                    <a:moveTo>
                      <a:pt x="9" y="24"/>
                    </a:moveTo>
                    <a:cubicBezTo>
                      <a:pt x="9" y="23"/>
                      <a:pt x="9" y="23"/>
                      <a:pt x="9" y="23"/>
                    </a:cubicBezTo>
                    <a:cubicBezTo>
                      <a:pt x="13" y="22"/>
                      <a:pt x="13" y="22"/>
                      <a:pt x="13" y="22"/>
                    </a:cubicBezTo>
                    <a:cubicBezTo>
                      <a:pt x="16" y="21"/>
                      <a:pt x="16" y="21"/>
                      <a:pt x="16" y="21"/>
                    </a:cubicBezTo>
                    <a:cubicBezTo>
                      <a:pt x="15" y="19"/>
                      <a:pt x="15" y="19"/>
                      <a:pt x="15" y="19"/>
                    </a:cubicBezTo>
                    <a:cubicBezTo>
                      <a:pt x="14" y="17"/>
                      <a:pt x="14" y="17"/>
                      <a:pt x="14" y="17"/>
                    </a:cubicBezTo>
                    <a:cubicBezTo>
                      <a:pt x="15" y="14"/>
                      <a:pt x="15" y="14"/>
                      <a:pt x="15" y="14"/>
                    </a:cubicBezTo>
                    <a:cubicBezTo>
                      <a:pt x="14" y="11"/>
                      <a:pt x="14" y="11"/>
                      <a:pt x="14" y="11"/>
                    </a:cubicBezTo>
                    <a:cubicBezTo>
                      <a:pt x="14" y="9"/>
                      <a:pt x="14" y="9"/>
                      <a:pt x="14" y="9"/>
                    </a:cubicBezTo>
                    <a:cubicBezTo>
                      <a:pt x="13" y="7"/>
                      <a:pt x="13" y="7"/>
                      <a:pt x="13" y="7"/>
                    </a:cubicBezTo>
                    <a:cubicBezTo>
                      <a:pt x="8" y="3"/>
                      <a:pt x="8" y="3"/>
                      <a:pt x="8" y="3"/>
                    </a:cubicBezTo>
                    <a:cubicBezTo>
                      <a:pt x="6" y="0"/>
                      <a:pt x="6" y="0"/>
                      <a:pt x="6" y="0"/>
                    </a:cubicBezTo>
                    <a:cubicBezTo>
                      <a:pt x="5" y="1"/>
                      <a:pt x="4" y="1"/>
                      <a:pt x="2" y="1"/>
                    </a:cubicBezTo>
                    <a:cubicBezTo>
                      <a:pt x="2" y="2"/>
                      <a:pt x="2" y="2"/>
                      <a:pt x="2" y="2"/>
                    </a:cubicBezTo>
                    <a:cubicBezTo>
                      <a:pt x="3" y="4"/>
                      <a:pt x="3" y="4"/>
                      <a:pt x="3" y="4"/>
                    </a:cubicBezTo>
                    <a:cubicBezTo>
                      <a:pt x="3" y="6"/>
                      <a:pt x="3" y="6"/>
                      <a:pt x="3" y="6"/>
                    </a:cubicBezTo>
                    <a:cubicBezTo>
                      <a:pt x="4" y="9"/>
                      <a:pt x="4" y="9"/>
                      <a:pt x="4" y="9"/>
                    </a:cubicBezTo>
                    <a:cubicBezTo>
                      <a:pt x="1" y="13"/>
                      <a:pt x="1" y="13"/>
                      <a:pt x="1" y="13"/>
                    </a:cubicBezTo>
                    <a:cubicBezTo>
                      <a:pt x="0" y="18"/>
                      <a:pt x="0" y="18"/>
                      <a:pt x="0" y="18"/>
                    </a:cubicBezTo>
                    <a:cubicBezTo>
                      <a:pt x="4" y="21"/>
                      <a:pt x="4" y="21"/>
                      <a:pt x="4" y="21"/>
                    </a:cubicBezTo>
                    <a:cubicBezTo>
                      <a:pt x="4" y="24"/>
                      <a:pt x="4" y="24"/>
                      <a:pt x="4" y="24"/>
                    </a:cubicBezTo>
                    <a:cubicBezTo>
                      <a:pt x="6" y="28"/>
                      <a:pt x="6" y="28"/>
                      <a:pt x="6" y="28"/>
                    </a:cubicBezTo>
                    <a:cubicBezTo>
                      <a:pt x="8" y="26"/>
                      <a:pt x="8" y="26"/>
                      <a:pt x="8" y="26"/>
                    </a:cubicBezTo>
                    <a:lnTo>
                      <a:pt x="9" y="24"/>
                    </a:lnTo>
                    <a:close/>
                  </a:path>
                </a:pathLst>
              </a:custGeom>
              <a:grpFill/>
              <a:ln w="6350">
                <a:solidFill>
                  <a:schemeClr val="accent4"/>
                </a:solidFill>
                <a:round/>
                <a:headEnd/>
                <a:tailEnd/>
              </a:ln>
            </p:spPr>
            <p:txBody>
              <a:bodyPr lIns="91195" tIns="45599" rIns="91195" bIns="45599"/>
              <a:lstStyle/>
              <a:p>
                <a:pPr eaLnBrk="0" fontAlgn="auto" hangingPunct="0">
                  <a:spcBef>
                    <a:spcPts val="0"/>
                  </a:spcBef>
                  <a:spcAft>
                    <a:spcPts val="0"/>
                  </a:spcAft>
                  <a:defRPr/>
                </a:pPr>
                <a:endParaRPr lang="en-US" sz="2400" kern="0">
                  <a:solidFill>
                    <a:prstClr val="black"/>
                  </a:solidFill>
                  <a:latin typeface="Univers Next Pro" panose="020B0503030202020203" pitchFamily="34" charset="0"/>
                  <a:sym typeface="Gill Sans" charset="0"/>
                </a:endParaRPr>
              </a:p>
            </p:txBody>
          </p:sp>
          <p:sp>
            <p:nvSpPr>
              <p:cNvPr id="54" name="Freeform 358">
                <a:extLst>
                  <a:ext uri="{FF2B5EF4-FFF2-40B4-BE49-F238E27FC236}">
                    <a16:creationId xmlns:a16="http://schemas.microsoft.com/office/drawing/2014/main" id="{B642FB15-812C-0229-C3AC-87753C737853}"/>
                  </a:ext>
                </a:extLst>
              </p:cNvPr>
              <p:cNvSpPr>
                <a:spLocks/>
              </p:cNvSpPr>
              <p:nvPr/>
            </p:nvSpPr>
            <p:spPr bwMode="auto">
              <a:xfrm>
                <a:off x="7738937" y="3607931"/>
                <a:ext cx="133350" cy="171450"/>
              </a:xfrm>
              <a:custGeom>
                <a:avLst/>
                <a:gdLst>
                  <a:gd name="T0" fmla="*/ 19 w 19"/>
                  <a:gd name="T1" fmla="*/ 13 h 22"/>
                  <a:gd name="T2" fmla="*/ 18 w 19"/>
                  <a:gd name="T3" fmla="*/ 10 h 22"/>
                  <a:gd name="T4" fmla="*/ 18 w 19"/>
                  <a:gd name="T5" fmla="*/ 8 h 22"/>
                  <a:gd name="T6" fmla="*/ 17 w 19"/>
                  <a:gd name="T7" fmla="*/ 6 h 22"/>
                  <a:gd name="T8" fmla="*/ 17 w 19"/>
                  <a:gd name="T9" fmla="*/ 5 h 22"/>
                  <a:gd name="T10" fmla="*/ 16 w 19"/>
                  <a:gd name="T11" fmla="*/ 5 h 22"/>
                  <a:gd name="T12" fmla="*/ 12 w 19"/>
                  <a:gd name="T13" fmla="*/ 4 h 22"/>
                  <a:gd name="T14" fmla="*/ 9 w 19"/>
                  <a:gd name="T15" fmla="*/ 2 h 22"/>
                  <a:gd name="T16" fmla="*/ 8 w 19"/>
                  <a:gd name="T17" fmla="*/ 0 h 22"/>
                  <a:gd name="T18" fmla="*/ 5 w 19"/>
                  <a:gd name="T19" fmla="*/ 2 h 22"/>
                  <a:gd name="T20" fmla="*/ 1 w 19"/>
                  <a:gd name="T21" fmla="*/ 2 h 22"/>
                  <a:gd name="T22" fmla="*/ 0 w 19"/>
                  <a:gd name="T23" fmla="*/ 2 h 22"/>
                  <a:gd name="T24" fmla="*/ 0 w 19"/>
                  <a:gd name="T25" fmla="*/ 5 h 22"/>
                  <a:gd name="T26" fmla="*/ 0 w 19"/>
                  <a:gd name="T27" fmla="*/ 7 h 22"/>
                  <a:gd name="T28" fmla="*/ 2 w 19"/>
                  <a:gd name="T29" fmla="*/ 7 h 22"/>
                  <a:gd name="T30" fmla="*/ 6 w 19"/>
                  <a:gd name="T31" fmla="*/ 12 h 22"/>
                  <a:gd name="T32" fmla="*/ 8 w 19"/>
                  <a:gd name="T33" fmla="*/ 17 h 22"/>
                  <a:gd name="T34" fmla="*/ 15 w 19"/>
                  <a:gd name="T35" fmla="*/ 22 h 22"/>
                  <a:gd name="T36" fmla="*/ 16 w 19"/>
                  <a:gd name="T37" fmla="*/ 17 h 22"/>
                  <a:gd name="T38" fmla="*/ 19 w 19"/>
                  <a:gd name="T39" fmla="*/ 13 h 22"/>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19"/>
                  <a:gd name="T61" fmla="*/ 0 h 22"/>
                  <a:gd name="T62" fmla="*/ 19 w 19"/>
                  <a:gd name="T63" fmla="*/ 22 h 22"/>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19" h="22">
                    <a:moveTo>
                      <a:pt x="19" y="13"/>
                    </a:moveTo>
                    <a:cubicBezTo>
                      <a:pt x="18" y="10"/>
                      <a:pt x="18" y="10"/>
                      <a:pt x="18" y="10"/>
                    </a:cubicBezTo>
                    <a:cubicBezTo>
                      <a:pt x="18" y="8"/>
                      <a:pt x="18" y="8"/>
                      <a:pt x="18" y="8"/>
                    </a:cubicBezTo>
                    <a:cubicBezTo>
                      <a:pt x="17" y="6"/>
                      <a:pt x="17" y="6"/>
                      <a:pt x="17" y="6"/>
                    </a:cubicBezTo>
                    <a:cubicBezTo>
                      <a:pt x="17" y="5"/>
                      <a:pt x="17" y="5"/>
                      <a:pt x="17" y="5"/>
                    </a:cubicBezTo>
                    <a:cubicBezTo>
                      <a:pt x="17" y="5"/>
                      <a:pt x="16" y="5"/>
                      <a:pt x="16" y="5"/>
                    </a:cubicBezTo>
                    <a:cubicBezTo>
                      <a:pt x="15" y="5"/>
                      <a:pt x="12" y="4"/>
                      <a:pt x="12" y="4"/>
                    </a:cubicBezTo>
                    <a:cubicBezTo>
                      <a:pt x="9" y="2"/>
                      <a:pt x="9" y="2"/>
                      <a:pt x="9" y="2"/>
                    </a:cubicBezTo>
                    <a:cubicBezTo>
                      <a:pt x="8" y="0"/>
                      <a:pt x="8" y="0"/>
                      <a:pt x="8" y="0"/>
                    </a:cubicBezTo>
                    <a:cubicBezTo>
                      <a:pt x="5" y="2"/>
                      <a:pt x="5" y="2"/>
                      <a:pt x="5" y="2"/>
                    </a:cubicBezTo>
                    <a:cubicBezTo>
                      <a:pt x="1" y="2"/>
                      <a:pt x="1" y="2"/>
                      <a:pt x="1" y="2"/>
                    </a:cubicBezTo>
                    <a:cubicBezTo>
                      <a:pt x="0" y="2"/>
                      <a:pt x="0" y="2"/>
                      <a:pt x="0" y="2"/>
                    </a:cubicBezTo>
                    <a:cubicBezTo>
                      <a:pt x="0" y="5"/>
                      <a:pt x="0" y="5"/>
                      <a:pt x="0" y="5"/>
                    </a:cubicBezTo>
                    <a:cubicBezTo>
                      <a:pt x="0" y="7"/>
                      <a:pt x="0" y="7"/>
                      <a:pt x="0" y="7"/>
                    </a:cubicBezTo>
                    <a:cubicBezTo>
                      <a:pt x="2" y="7"/>
                      <a:pt x="2" y="7"/>
                      <a:pt x="2" y="7"/>
                    </a:cubicBezTo>
                    <a:cubicBezTo>
                      <a:pt x="6" y="12"/>
                      <a:pt x="6" y="12"/>
                      <a:pt x="6" y="12"/>
                    </a:cubicBezTo>
                    <a:cubicBezTo>
                      <a:pt x="8" y="17"/>
                      <a:pt x="8" y="17"/>
                      <a:pt x="8" y="17"/>
                    </a:cubicBezTo>
                    <a:cubicBezTo>
                      <a:pt x="15" y="22"/>
                      <a:pt x="15" y="22"/>
                      <a:pt x="15" y="22"/>
                    </a:cubicBezTo>
                    <a:cubicBezTo>
                      <a:pt x="16" y="17"/>
                      <a:pt x="16" y="17"/>
                      <a:pt x="16" y="17"/>
                    </a:cubicBezTo>
                    <a:lnTo>
                      <a:pt x="19" y="13"/>
                    </a:lnTo>
                    <a:close/>
                  </a:path>
                </a:pathLst>
              </a:custGeom>
              <a:grpFill/>
              <a:ln w="6350">
                <a:solidFill>
                  <a:schemeClr val="accent4"/>
                </a:solidFill>
                <a:round/>
                <a:headEnd/>
                <a:tailEnd/>
              </a:ln>
            </p:spPr>
            <p:txBody>
              <a:bodyPr lIns="91195" tIns="45599" rIns="91195" bIns="45599"/>
              <a:lstStyle/>
              <a:p>
                <a:pPr eaLnBrk="0" fontAlgn="auto" hangingPunct="0">
                  <a:spcBef>
                    <a:spcPts val="0"/>
                  </a:spcBef>
                  <a:spcAft>
                    <a:spcPts val="0"/>
                  </a:spcAft>
                  <a:defRPr/>
                </a:pPr>
                <a:endParaRPr lang="en-US" sz="2400" kern="0">
                  <a:solidFill>
                    <a:prstClr val="black"/>
                  </a:solidFill>
                  <a:latin typeface="Univers Next Pro" panose="020B0503030202020203" pitchFamily="34" charset="0"/>
                  <a:sym typeface="Gill Sans" charset="0"/>
                </a:endParaRPr>
              </a:p>
            </p:txBody>
          </p:sp>
          <p:sp>
            <p:nvSpPr>
              <p:cNvPr id="55" name="Freeform 364">
                <a:extLst>
                  <a:ext uri="{FF2B5EF4-FFF2-40B4-BE49-F238E27FC236}">
                    <a16:creationId xmlns:a16="http://schemas.microsoft.com/office/drawing/2014/main" id="{4191489A-98A1-2F0B-2BE9-2A06D9B34DDE}"/>
                  </a:ext>
                </a:extLst>
              </p:cNvPr>
              <p:cNvSpPr>
                <a:spLocks/>
              </p:cNvSpPr>
              <p:nvPr/>
            </p:nvSpPr>
            <p:spPr bwMode="auto">
              <a:xfrm>
                <a:off x="7440487" y="4333418"/>
                <a:ext cx="355600" cy="292100"/>
              </a:xfrm>
              <a:custGeom>
                <a:avLst/>
                <a:gdLst>
                  <a:gd name="T0" fmla="*/ 66 w 300"/>
                  <a:gd name="T1" fmla="*/ 223 h 223"/>
                  <a:gd name="T2" fmla="*/ 78 w 300"/>
                  <a:gd name="T3" fmla="*/ 205 h 223"/>
                  <a:gd name="T4" fmla="*/ 102 w 300"/>
                  <a:gd name="T5" fmla="*/ 205 h 223"/>
                  <a:gd name="T6" fmla="*/ 138 w 300"/>
                  <a:gd name="T7" fmla="*/ 217 h 223"/>
                  <a:gd name="T8" fmla="*/ 162 w 300"/>
                  <a:gd name="T9" fmla="*/ 205 h 223"/>
                  <a:gd name="T10" fmla="*/ 198 w 300"/>
                  <a:gd name="T11" fmla="*/ 205 h 223"/>
                  <a:gd name="T12" fmla="*/ 228 w 300"/>
                  <a:gd name="T13" fmla="*/ 199 h 223"/>
                  <a:gd name="T14" fmla="*/ 258 w 300"/>
                  <a:gd name="T15" fmla="*/ 174 h 223"/>
                  <a:gd name="T16" fmla="*/ 288 w 300"/>
                  <a:gd name="T17" fmla="*/ 138 h 223"/>
                  <a:gd name="T18" fmla="*/ 300 w 300"/>
                  <a:gd name="T19" fmla="*/ 66 h 223"/>
                  <a:gd name="T20" fmla="*/ 288 w 300"/>
                  <a:gd name="T21" fmla="*/ 54 h 223"/>
                  <a:gd name="T22" fmla="*/ 282 w 300"/>
                  <a:gd name="T23" fmla="*/ 24 h 223"/>
                  <a:gd name="T24" fmla="*/ 282 w 300"/>
                  <a:gd name="T25" fmla="*/ 18 h 223"/>
                  <a:gd name="T26" fmla="*/ 282 w 300"/>
                  <a:gd name="T27" fmla="*/ 18 h 223"/>
                  <a:gd name="T28" fmla="*/ 270 w 300"/>
                  <a:gd name="T29" fmla="*/ 6 h 223"/>
                  <a:gd name="T30" fmla="*/ 222 w 300"/>
                  <a:gd name="T31" fmla="*/ 0 h 223"/>
                  <a:gd name="T32" fmla="*/ 114 w 300"/>
                  <a:gd name="T33" fmla="*/ 72 h 223"/>
                  <a:gd name="T34" fmla="*/ 78 w 300"/>
                  <a:gd name="T35" fmla="*/ 90 h 223"/>
                  <a:gd name="T36" fmla="*/ 78 w 300"/>
                  <a:gd name="T37" fmla="*/ 90 h 223"/>
                  <a:gd name="T38" fmla="*/ 78 w 300"/>
                  <a:gd name="T39" fmla="*/ 144 h 223"/>
                  <a:gd name="T40" fmla="*/ 66 w 300"/>
                  <a:gd name="T41" fmla="*/ 162 h 223"/>
                  <a:gd name="T42" fmla="*/ 24 w 300"/>
                  <a:gd name="T43" fmla="*/ 168 h 223"/>
                  <a:gd name="T44" fmla="*/ 0 w 300"/>
                  <a:gd name="T45" fmla="*/ 168 h 223"/>
                  <a:gd name="T46" fmla="*/ 12 w 300"/>
                  <a:gd name="T47" fmla="*/ 193 h 223"/>
                  <a:gd name="T48" fmla="*/ 36 w 300"/>
                  <a:gd name="T49" fmla="*/ 217 h 223"/>
                  <a:gd name="T50" fmla="*/ 48 w 300"/>
                  <a:gd name="T51" fmla="*/ 217 h 223"/>
                  <a:gd name="T52" fmla="*/ 60 w 300"/>
                  <a:gd name="T53" fmla="*/ 223 h 223"/>
                  <a:gd name="T54" fmla="*/ 66 w 300"/>
                  <a:gd name="T55" fmla="*/ 223 h 223"/>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w 300"/>
                  <a:gd name="T85" fmla="*/ 0 h 223"/>
                  <a:gd name="T86" fmla="*/ 300 w 300"/>
                  <a:gd name="T87" fmla="*/ 223 h 223"/>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T84" t="T85" r="T86" b="T87"/>
                <a:pathLst>
                  <a:path w="300" h="223">
                    <a:moveTo>
                      <a:pt x="66" y="223"/>
                    </a:moveTo>
                    <a:lnTo>
                      <a:pt x="78" y="205"/>
                    </a:lnTo>
                    <a:lnTo>
                      <a:pt x="102" y="205"/>
                    </a:lnTo>
                    <a:lnTo>
                      <a:pt x="138" y="217"/>
                    </a:lnTo>
                    <a:lnTo>
                      <a:pt x="162" y="205"/>
                    </a:lnTo>
                    <a:lnTo>
                      <a:pt x="198" y="205"/>
                    </a:lnTo>
                    <a:lnTo>
                      <a:pt x="228" y="199"/>
                    </a:lnTo>
                    <a:lnTo>
                      <a:pt x="258" y="174"/>
                    </a:lnTo>
                    <a:lnTo>
                      <a:pt x="288" y="138"/>
                    </a:lnTo>
                    <a:lnTo>
                      <a:pt x="300" y="66"/>
                    </a:lnTo>
                    <a:lnTo>
                      <a:pt x="288" y="54"/>
                    </a:lnTo>
                    <a:lnTo>
                      <a:pt x="282" y="24"/>
                    </a:lnTo>
                    <a:lnTo>
                      <a:pt x="282" y="18"/>
                    </a:lnTo>
                    <a:lnTo>
                      <a:pt x="270" y="6"/>
                    </a:lnTo>
                    <a:lnTo>
                      <a:pt x="222" y="0"/>
                    </a:lnTo>
                    <a:lnTo>
                      <a:pt x="114" y="72"/>
                    </a:lnTo>
                    <a:lnTo>
                      <a:pt x="78" y="90"/>
                    </a:lnTo>
                    <a:lnTo>
                      <a:pt x="78" y="144"/>
                    </a:lnTo>
                    <a:lnTo>
                      <a:pt x="66" y="162"/>
                    </a:lnTo>
                    <a:lnTo>
                      <a:pt x="24" y="168"/>
                    </a:lnTo>
                    <a:lnTo>
                      <a:pt x="0" y="168"/>
                    </a:lnTo>
                    <a:lnTo>
                      <a:pt x="12" y="193"/>
                    </a:lnTo>
                    <a:lnTo>
                      <a:pt x="36" y="217"/>
                    </a:lnTo>
                    <a:lnTo>
                      <a:pt x="48" y="217"/>
                    </a:lnTo>
                    <a:lnTo>
                      <a:pt x="60" y="223"/>
                    </a:lnTo>
                    <a:lnTo>
                      <a:pt x="66" y="223"/>
                    </a:lnTo>
                    <a:close/>
                  </a:path>
                </a:pathLst>
              </a:custGeom>
              <a:grpFill/>
              <a:ln w="6350">
                <a:solidFill>
                  <a:schemeClr val="accent4"/>
                </a:solidFill>
                <a:round/>
                <a:headEnd/>
                <a:tailEnd/>
              </a:ln>
            </p:spPr>
            <p:txBody>
              <a:bodyPr lIns="91195" tIns="45599" rIns="91195" bIns="45599"/>
              <a:lstStyle/>
              <a:p>
                <a:pPr eaLnBrk="0" fontAlgn="auto" hangingPunct="0">
                  <a:spcBef>
                    <a:spcPts val="0"/>
                  </a:spcBef>
                  <a:spcAft>
                    <a:spcPts val="0"/>
                  </a:spcAft>
                  <a:defRPr/>
                </a:pPr>
                <a:endParaRPr lang="en-US" sz="2400" kern="0">
                  <a:solidFill>
                    <a:prstClr val="black"/>
                  </a:solidFill>
                  <a:latin typeface="Univers Next Pro" panose="020B0503030202020203" pitchFamily="34" charset="0"/>
                  <a:sym typeface="Gill Sans" charset="0"/>
                </a:endParaRPr>
              </a:p>
            </p:txBody>
          </p:sp>
          <p:sp>
            <p:nvSpPr>
              <p:cNvPr id="56" name="Freeform 365">
                <a:extLst>
                  <a:ext uri="{FF2B5EF4-FFF2-40B4-BE49-F238E27FC236}">
                    <a16:creationId xmlns:a16="http://schemas.microsoft.com/office/drawing/2014/main" id="{178E5D61-7D1D-02AD-F7BC-AA429A85A5C2}"/>
                  </a:ext>
                </a:extLst>
              </p:cNvPr>
              <p:cNvSpPr>
                <a:spLocks/>
              </p:cNvSpPr>
              <p:nvPr/>
            </p:nvSpPr>
            <p:spPr bwMode="auto">
              <a:xfrm>
                <a:off x="7440487" y="4333418"/>
                <a:ext cx="355600" cy="292100"/>
              </a:xfrm>
              <a:custGeom>
                <a:avLst/>
                <a:gdLst>
                  <a:gd name="T0" fmla="*/ 66 w 300"/>
                  <a:gd name="T1" fmla="*/ 223 h 223"/>
                  <a:gd name="T2" fmla="*/ 78 w 300"/>
                  <a:gd name="T3" fmla="*/ 205 h 223"/>
                  <a:gd name="T4" fmla="*/ 102 w 300"/>
                  <a:gd name="T5" fmla="*/ 205 h 223"/>
                  <a:gd name="T6" fmla="*/ 138 w 300"/>
                  <a:gd name="T7" fmla="*/ 217 h 223"/>
                  <a:gd name="T8" fmla="*/ 162 w 300"/>
                  <a:gd name="T9" fmla="*/ 205 h 223"/>
                  <a:gd name="T10" fmla="*/ 198 w 300"/>
                  <a:gd name="T11" fmla="*/ 205 h 223"/>
                  <a:gd name="T12" fmla="*/ 228 w 300"/>
                  <a:gd name="T13" fmla="*/ 199 h 223"/>
                  <a:gd name="T14" fmla="*/ 258 w 300"/>
                  <a:gd name="T15" fmla="*/ 174 h 223"/>
                  <a:gd name="T16" fmla="*/ 288 w 300"/>
                  <a:gd name="T17" fmla="*/ 138 h 223"/>
                  <a:gd name="T18" fmla="*/ 300 w 300"/>
                  <a:gd name="T19" fmla="*/ 66 h 223"/>
                  <a:gd name="T20" fmla="*/ 288 w 300"/>
                  <a:gd name="T21" fmla="*/ 54 h 223"/>
                  <a:gd name="T22" fmla="*/ 282 w 300"/>
                  <a:gd name="T23" fmla="*/ 24 h 223"/>
                  <a:gd name="T24" fmla="*/ 282 w 300"/>
                  <a:gd name="T25" fmla="*/ 18 h 223"/>
                  <a:gd name="T26" fmla="*/ 282 w 300"/>
                  <a:gd name="T27" fmla="*/ 18 h 223"/>
                  <a:gd name="T28" fmla="*/ 270 w 300"/>
                  <a:gd name="T29" fmla="*/ 6 h 223"/>
                  <a:gd name="T30" fmla="*/ 222 w 300"/>
                  <a:gd name="T31" fmla="*/ 0 h 223"/>
                  <a:gd name="T32" fmla="*/ 114 w 300"/>
                  <a:gd name="T33" fmla="*/ 72 h 223"/>
                  <a:gd name="T34" fmla="*/ 78 w 300"/>
                  <a:gd name="T35" fmla="*/ 90 h 223"/>
                  <a:gd name="T36" fmla="*/ 78 w 300"/>
                  <a:gd name="T37" fmla="*/ 90 h 223"/>
                  <a:gd name="T38" fmla="*/ 78 w 300"/>
                  <a:gd name="T39" fmla="*/ 144 h 223"/>
                  <a:gd name="T40" fmla="*/ 66 w 300"/>
                  <a:gd name="T41" fmla="*/ 162 h 223"/>
                  <a:gd name="T42" fmla="*/ 24 w 300"/>
                  <a:gd name="T43" fmla="*/ 168 h 223"/>
                  <a:gd name="T44" fmla="*/ 0 w 300"/>
                  <a:gd name="T45" fmla="*/ 168 h 223"/>
                  <a:gd name="T46" fmla="*/ 12 w 300"/>
                  <a:gd name="T47" fmla="*/ 193 h 223"/>
                  <a:gd name="T48" fmla="*/ 36 w 300"/>
                  <a:gd name="T49" fmla="*/ 217 h 223"/>
                  <a:gd name="T50" fmla="*/ 48 w 300"/>
                  <a:gd name="T51" fmla="*/ 217 h 223"/>
                  <a:gd name="T52" fmla="*/ 60 w 300"/>
                  <a:gd name="T53" fmla="*/ 223 h 223"/>
                  <a:gd name="T54" fmla="*/ 66 w 300"/>
                  <a:gd name="T55" fmla="*/ 223 h 223"/>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w 300"/>
                  <a:gd name="T85" fmla="*/ 0 h 223"/>
                  <a:gd name="T86" fmla="*/ 300 w 300"/>
                  <a:gd name="T87" fmla="*/ 223 h 223"/>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T84" t="T85" r="T86" b="T87"/>
                <a:pathLst>
                  <a:path w="300" h="223">
                    <a:moveTo>
                      <a:pt x="66" y="223"/>
                    </a:moveTo>
                    <a:lnTo>
                      <a:pt x="78" y="205"/>
                    </a:lnTo>
                    <a:lnTo>
                      <a:pt x="102" y="205"/>
                    </a:lnTo>
                    <a:lnTo>
                      <a:pt x="138" y="217"/>
                    </a:lnTo>
                    <a:lnTo>
                      <a:pt x="162" y="205"/>
                    </a:lnTo>
                    <a:lnTo>
                      <a:pt x="198" y="205"/>
                    </a:lnTo>
                    <a:lnTo>
                      <a:pt x="228" y="199"/>
                    </a:lnTo>
                    <a:lnTo>
                      <a:pt x="258" y="174"/>
                    </a:lnTo>
                    <a:lnTo>
                      <a:pt x="288" y="138"/>
                    </a:lnTo>
                    <a:lnTo>
                      <a:pt x="300" y="66"/>
                    </a:lnTo>
                    <a:lnTo>
                      <a:pt x="288" y="54"/>
                    </a:lnTo>
                    <a:lnTo>
                      <a:pt x="282" y="24"/>
                    </a:lnTo>
                    <a:lnTo>
                      <a:pt x="282" y="18"/>
                    </a:lnTo>
                    <a:lnTo>
                      <a:pt x="270" y="6"/>
                    </a:lnTo>
                    <a:lnTo>
                      <a:pt x="222" y="0"/>
                    </a:lnTo>
                    <a:lnTo>
                      <a:pt x="114" y="72"/>
                    </a:lnTo>
                    <a:lnTo>
                      <a:pt x="78" y="90"/>
                    </a:lnTo>
                    <a:lnTo>
                      <a:pt x="78" y="144"/>
                    </a:lnTo>
                    <a:lnTo>
                      <a:pt x="66" y="162"/>
                    </a:lnTo>
                    <a:lnTo>
                      <a:pt x="24" y="168"/>
                    </a:lnTo>
                    <a:lnTo>
                      <a:pt x="0" y="168"/>
                    </a:lnTo>
                    <a:lnTo>
                      <a:pt x="12" y="193"/>
                    </a:lnTo>
                    <a:lnTo>
                      <a:pt x="36" y="217"/>
                    </a:lnTo>
                    <a:lnTo>
                      <a:pt x="48" y="217"/>
                    </a:lnTo>
                    <a:lnTo>
                      <a:pt x="60" y="223"/>
                    </a:lnTo>
                    <a:lnTo>
                      <a:pt x="66" y="223"/>
                    </a:lnTo>
                  </a:path>
                </a:pathLst>
              </a:custGeom>
              <a:grpFill/>
              <a:ln w="6350">
                <a:solidFill>
                  <a:schemeClr val="accent4"/>
                </a:solidFill>
                <a:round/>
                <a:headEnd/>
                <a:tailEnd/>
              </a:ln>
            </p:spPr>
            <p:txBody>
              <a:bodyPr lIns="91195" tIns="45599" rIns="91195" bIns="45599"/>
              <a:lstStyle/>
              <a:p>
                <a:pPr eaLnBrk="0" fontAlgn="auto" hangingPunct="0">
                  <a:spcBef>
                    <a:spcPts val="0"/>
                  </a:spcBef>
                  <a:spcAft>
                    <a:spcPts val="0"/>
                  </a:spcAft>
                  <a:defRPr/>
                </a:pPr>
                <a:endParaRPr lang="en-US" sz="2400" kern="0">
                  <a:solidFill>
                    <a:prstClr val="black"/>
                  </a:solidFill>
                  <a:latin typeface="Univers Next Pro" panose="020B0503030202020203" pitchFamily="34" charset="0"/>
                  <a:sym typeface="Gill Sans" charset="0"/>
                </a:endParaRPr>
              </a:p>
            </p:txBody>
          </p:sp>
          <p:sp>
            <p:nvSpPr>
              <p:cNvPr id="57" name="Freeform 366">
                <a:extLst>
                  <a:ext uri="{FF2B5EF4-FFF2-40B4-BE49-F238E27FC236}">
                    <a16:creationId xmlns:a16="http://schemas.microsoft.com/office/drawing/2014/main" id="{409354D3-795E-EDCC-CEA8-9057F8D9DB29}"/>
                  </a:ext>
                </a:extLst>
              </p:cNvPr>
              <p:cNvSpPr>
                <a:spLocks/>
              </p:cNvSpPr>
              <p:nvPr/>
            </p:nvSpPr>
            <p:spPr bwMode="auto">
              <a:xfrm>
                <a:off x="7164262" y="4293731"/>
                <a:ext cx="369887" cy="385762"/>
              </a:xfrm>
              <a:custGeom>
                <a:avLst/>
                <a:gdLst>
                  <a:gd name="T0" fmla="*/ 24 w 52"/>
                  <a:gd name="T1" fmla="*/ 44 h 49"/>
                  <a:gd name="T2" fmla="*/ 27 w 52"/>
                  <a:gd name="T3" fmla="*/ 40 h 49"/>
                  <a:gd name="T4" fmla="*/ 32 w 52"/>
                  <a:gd name="T5" fmla="*/ 36 h 49"/>
                  <a:gd name="T6" fmla="*/ 38 w 52"/>
                  <a:gd name="T7" fmla="*/ 33 h 49"/>
                  <a:gd name="T8" fmla="*/ 39 w 52"/>
                  <a:gd name="T9" fmla="*/ 33 h 49"/>
                  <a:gd name="T10" fmla="*/ 43 w 52"/>
                  <a:gd name="T11" fmla="*/ 33 h 49"/>
                  <a:gd name="T12" fmla="*/ 50 w 52"/>
                  <a:gd name="T13" fmla="*/ 32 h 49"/>
                  <a:gd name="T14" fmla="*/ 51 w 52"/>
                  <a:gd name="T15" fmla="*/ 29 h 49"/>
                  <a:gd name="T16" fmla="*/ 52 w 52"/>
                  <a:gd name="T17" fmla="*/ 20 h 49"/>
                  <a:gd name="T18" fmla="*/ 49 w 52"/>
                  <a:gd name="T19" fmla="*/ 20 h 49"/>
                  <a:gd name="T20" fmla="*/ 47 w 52"/>
                  <a:gd name="T21" fmla="*/ 18 h 49"/>
                  <a:gd name="T22" fmla="*/ 21 w 52"/>
                  <a:gd name="T23" fmla="*/ 0 h 49"/>
                  <a:gd name="T24" fmla="*/ 18 w 52"/>
                  <a:gd name="T25" fmla="*/ 0 h 49"/>
                  <a:gd name="T26" fmla="*/ 21 w 52"/>
                  <a:gd name="T27" fmla="*/ 29 h 49"/>
                  <a:gd name="T28" fmla="*/ 23 w 52"/>
                  <a:gd name="T29" fmla="*/ 30 h 49"/>
                  <a:gd name="T30" fmla="*/ 20 w 52"/>
                  <a:gd name="T31" fmla="*/ 32 h 49"/>
                  <a:gd name="T32" fmla="*/ 6 w 52"/>
                  <a:gd name="T33" fmla="*/ 32 h 49"/>
                  <a:gd name="T34" fmla="*/ 5 w 52"/>
                  <a:gd name="T35" fmla="*/ 33 h 49"/>
                  <a:gd name="T36" fmla="*/ 3 w 52"/>
                  <a:gd name="T37" fmla="*/ 31 h 49"/>
                  <a:gd name="T38" fmla="*/ 0 w 52"/>
                  <a:gd name="T39" fmla="*/ 34 h 49"/>
                  <a:gd name="T40" fmla="*/ 0 w 52"/>
                  <a:gd name="T41" fmla="*/ 35 h 49"/>
                  <a:gd name="T42" fmla="*/ 1 w 52"/>
                  <a:gd name="T43" fmla="*/ 38 h 49"/>
                  <a:gd name="T44" fmla="*/ 3 w 52"/>
                  <a:gd name="T45" fmla="*/ 42 h 49"/>
                  <a:gd name="T46" fmla="*/ 2 w 52"/>
                  <a:gd name="T47" fmla="*/ 42 h 49"/>
                  <a:gd name="T48" fmla="*/ 2 w 52"/>
                  <a:gd name="T49" fmla="*/ 43 h 49"/>
                  <a:gd name="T50" fmla="*/ 6 w 52"/>
                  <a:gd name="T51" fmla="*/ 43 h 49"/>
                  <a:gd name="T52" fmla="*/ 10 w 52"/>
                  <a:gd name="T53" fmla="*/ 42 h 49"/>
                  <a:gd name="T54" fmla="*/ 11 w 52"/>
                  <a:gd name="T55" fmla="*/ 44 h 49"/>
                  <a:gd name="T56" fmla="*/ 13 w 52"/>
                  <a:gd name="T57" fmla="*/ 49 h 49"/>
                  <a:gd name="T58" fmla="*/ 15 w 52"/>
                  <a:gd name="T59" fmla="*/ 48 h 49"/>
                  <a:gd name="T60" fmla="*/ 17 w 52"/>
                  <a:gd name="T61" fmla="*/ 48 h 49"/>
                  <a:gd name="T62" fmla="*/ 18 w 52"/>
                  <a:gd name="T63" fmla="*/ 48 h 49"/>
                  <a:gd name="T64" fmla="*/ 20 w 52"/>
                  <a:gd name="T65" fmla="*/ 49 h 49"/>
                  <a:gd name="T66" fmla="*/ 22 w 52"/>
                  <a:gd name="T67" fmla="*/ 49 h 49"/>
                  <a:gd name="T68" fmla="*/ 23 w 52"/>
                  <a:gd name="T69" fmla="*/ 49 h 49"/>
                  <a:gd name="T70" fmla="*/ 23 w 52"/>
                  <a:gd name="T71" fmla="*/ 47 h 49"/>
                  <a:gd name="T72" fmla="*/ 24 w 52"/>
                  <a:gd name="T73" fmla="*/ 44 h 49"/>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52"/>
                  <a:gd name="T112" fmla="*/ 0 h 49"/>
                  <a:gd name="T113" fmla="*/ 52 w 52"/>
                  <a:gd name="T114" fmla="*/ 49 h 49"/>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52" h="49">
                    <a:moveTo>
                      <a:pt x="24" y="44"/>
                    </a:moveTo>
                    <a:cubicBezTo>
                      <a:pt x="27" y="40"/>
                      <a:pt x="27" y="40"/>
                      <a:pt x="27" y="40"/>
                    </a:cubicBezTo>
                    <a:cubicBezTo>
                      <a:pt x="32" y="36"/>
                      <a:pt x="32" y="36"/>
                      <a:pt x="32" y="36"/>
                    </a:cubicBezTo>
                    <a:cubicBezTo>
                      <a:pt x="38" y="33"/>
                      <a:pt x="38" y="33"/>
                      <a:pt x="38" y="33"/>
                    </a:cubicBezTo>
                    <a:cubicBezTo>
                      <a:pt x="39" y="33"/>
                      <a:pt x="39" y="33"/>
                      <a:pt x="39" y="33"/>
                    </a:cubicBezTo>
                    <a:cubicBezTo>
                      <a:pt x="43" y="33"/>
                      <a:pt x="43" y="33"/>
                      <a:pt x="43" y="33"/>
                    </a:cubicBezTo>
                    <a:cubicBezTo>
                      <a:pt x="50" y="32"/>
                      <a:pt x="50" y="32"/>
                      <a:pt x="50" y="32"/>
                    </a:cubicBezTo>
                    <a:cubicBezTo>
                      <a:pt x="51" y="29"/>
                      <a:pt x="51" y="29"/>
                      <a:pt x="51" y="29"/>
                    </a:cubicBezTo>
                    <a:cubicBezTo>
                      <a:pt x="52" y="20"/>
                      <a:pt x="52" y="20"/>
                      <a:pt x="52" y="20"/>
                    </a:cubicBezTo>
                    <a:cubicBezTo>
                      <a:pt x="49" y="20"/>
                      <a:pt x="49" y="20"/>
                      <a:pt x="49" y="20"/>
                    </a:cubicBezTo>
                    <a:cubicBezTo>
                      <a:pt x="47" y="18"/>
                      <a:pt x="47" y="18"/>
                      <a:pt x="47" y="18"/>
                    </a:cubicBezTo>
                    <a:cubicBezTo>
                      <a:pt x="21" y="0"/>
                      <a:pt x="21" y="0"/>
                      <a:pt x="21" y="0"/>
                    </a:cubicBezTo>
                    <a:cubicBezTo>
                      <a:pt x="18" y="0"/>
                      <a:pt x="18" y="0"/>
                      <a:pt x="18" y="0"/>
                    </a:cubicBezTo>
                    <a:cubicBezTo>
                      <a:pt x="21" y="29"/>
                      <a:pt x="21" y="29"/>
                      <a:pt x="21" y="29"/>
                    </a:cubicBezTo>
                    <a:cubicBezTo>
                      <a:pt x="23" y="30"/>
                      <a:pt x="23" y="30"/>
                      <a:pt x="23" y="30"/>
                    </a:cubicBezTo>
                    <a:cubicBezTo>
                      <a:pt x="20" y="32"/>
                      <a:pt x="20" y="32"/>
                      <a:pt x="20" y="32"/>
                    </a:cubicBezTo>
                    <a:cubicBezTo>
                      <a:pt x="6" y="32"/>
                      <a:pt x="6" y="32"/>
                      <a:pt x="6" y="32"/>
                    </a:cubicBezTo>
                    <a:cubicBezTo>
                      <a:pt x="5" y="33"/>
                      <a:pt x="5" y="33"/>
                      <a:pt x="5" y="33"/>
                    </a:cubicBezTo>
                    <a:cubicBezTo>
                      <a:pt x="3" y="31"/>
                      <a:pt x="3" y="31"/>
                      <a:pt x="3" y="31"/>
                    </a:cubicBezTo>
                    <a:cubicBezTo>
                      <a:pt x="0" y="34"/>
                      <a:pt x="0" y="34"/>
                      <a:pt x="0" y="34"/>
                    </a:cubicBezTo>
                    <a:cubicBezTo>
                      <a:pt x="0" y="35"/>
                      <a:pt x="0" y="35"/>
                      <a:pt x="0" y="35"/>
                    </a:cubicBezTo>
                    <a:cubicBezTo>
                      <a:pt x="1" y="38"/>
                      <a:pt x="1" y="38"/>
                      <a:pt x="1" y="38"/>
                    </a:cubicBezTo>
                    <a:cubicBezTo>
                      <a:pt x="3" y="42"/>
                      <a:pt x="3" y="42"/>
                      <a:pt x="3" y="42"/>
                    </a:cubicBezTo>
                    <a:cubicBezTo>
                      <a:pt x="2" y="42"/>
                      <a:pt x="2" y="42"/>
                      <a:pt x="2" y="42"/>
                    </a:cubicBezTo>
                    <a:cubicBezTo>
                      <a:pt x="2" y="43"/>
                      <a:pt x="2" y="43"/>
                      <a:pt x="2" y="43"/>
                    </a:cubicBezTo>
                    <a:cubicBezTo>
                      <a:pt x="6" y="43"/>
                      <a:pt x="6" y="43"/>
                      <a:pt x="6" y="43"/>
                    </a:cubicBezTo>
                    <a:cubicBezTo>
                      <a:pt x="6" y="43"/>
                      <a:pt x="10" y="42"/>
                      <a:pt x="10" y="42"/>
                    </a:cubicBezTo>
                    <a:cubicBezTo>
                      <a:pt x="11" y="42"/>
                      <a:pt x="11" y="44"/>
                      <a:pt x="11" y="44"/>
                    </a:cubicBezTo>
                    <a:cubicBezTo>
                      <a:pt x="13" y="49"/>
                      <a:pt x="13" y="49"/>
                      <a:pt x="13" y="49"/>
                    </a:cubicBezTo>
                    <a:cubicBezTo>
                      <a:pt x="15" y="48"/>
                      <a:pt x="15" y="48"/>
                      <a:pt x="15" y="48"/>
                    </a:cubicBezTo>
                    <a:cubicBezTo>
                      <a:pt x="17" y="48"/>
                      <a:pt x="17" y="48"/>
                      <a:pt x="17" y="48"/>
                    </a:cubicBezTo>
                    <a:cubicBezTo>
                      <a:pt x="18" y="48"/>
                      <a:pt x="18" y="48"/>
                      <a:pt x="18" y="48"/>
                    </a:cubicBezTo>
                    <a:cubicBezTo>
                      <a:pt x="20" y="49"/>
                      <a:pt x="20" y="49"/>
                      <a:pt x="20" y="49"/>
                    </a:cubicBezTo>
                    <a:cubicBezTo>
                      <a:pt x="22" y="49"/>
                      <a:pt x="22" y="49"/>
                      <a:pt x="22" y="49"/>
                    </a:cubicBezTo>
                    <a:cubicBezTo>
                      <a:pt x="23" y="49"/>
                      <a:pt x="23" y="49"/>
                      <a:pt x="23" y="49"/>
                    </a:cubicBezTo>
                    <a:cubicBezTo>
                      <a:pt x="23" y="47"/>
                      <a:pt x="23" y="47"/>
                      <a:pt x="23" y="47"/>
                    </a:cubicBezTo>
                    <a:lnTo>
                      <a:pt x="24" y="44"/>
                    </a:lnTo>
                    <a:close/>
                  </a:path>
                </a:pathLst>
              </a:custGeom>
              <a:grpFill/>
              <a:ln w="6350">
                <a:solidFill>
                  <a:schemeClr val="accent4"/>
                </a:solidFill>
                <a:round/>
                <a:headEnd/>
                <a:tailEnd/>
              </a:ln>
            </p:spPr>
            <p:txBody>
              <a:bodyPr lIns="91195" tIns="45599" rIns="91195" bIns="45599"/>
              <a:lstStyle/>
              <a:p>
                <a:pPr eaLnBrk="0" fontAlgn="auto" hangingPunct="0">
                  <a:spcBef>
                    <a:spcPts val="0"/>
                  </a:spcBef>
                  <a:spcAft>
                    <a:spcPts val="0"/>
                  </a:spcAft>
                  <a:defRPr/>
                </a:pPr>
                <a:endParaRPr lang="en-US" sz="2400" kern="0">
                  <a:solidFill>
                    <a:prstClr val="black"/>
                  </a:solidFill>
                  <a:latin typeface="Univers Next Pro" panose="020B0503030202020203" pitchFamily="34" charset="0"/>
                  <a:sym typeface="Gill Sans" charset="0"/>
                </a:endParaRPr>
              </a:p>
            </p:txBody>
          </p:sp>
          <p:sp>
            <p:nvSpPr>
              <p:cNvPr id="58" name="Freeform 367">
                <a:extLst>
                  <a:ext uri="{FF2B5EF4-FFF2-40B4-BE49-F238E27FC236}">
                    <a16:creationId xmlns:a16="http://schemas.microsoft.com/office/drawing/2014/main" id="{31DAA1F5-E6C4-4438-97F1-81E27A4129EA}"/>
                  </a:ext>
                </a:extLst>
              </p:cNvPr>
              <p:cNvSpPr>
                <a:spLocks/>
              </p:cNvSpPr>
              <p:nvPr/>
            </p:nvSpPr>
            <p:spPr bwMode="auto">
              <a:xfrm>
                <a:off x="8364412" y="4649331"/>
                <a:ext cx="212725" cy="320675"/>
              </a:xfrm>
              <a:custGeom>
                <a:avLst/>
                <a:gdLst>
                  <a:gd name="T0" fmla="*/ 72 w 180"/>
                  <a:gd name="T1" fmla="*/ 18 h 246"/>
                  <a:gd name="T2" fmla="*/ 48 w 180"/>
                  <a:gd name="T3" fmla="*/ 12 h 246"/>
                  <a:gd name="T4" fmla="*/ 48 w 180"/>
                  <a:gd name="T5" fmla="*/ 6 h 246"/>
                  <a:gd name="T6" fmla="*/ 30 w 180"/>
                  <a:gd name="T7" fmla="*/ 18 h 246"/>
                  <a:gd name="T8" fmla="*/ 42 w 180"/>
                  <a:gd name="T9" fmla="*/ 36 h 246"/>
                  <a:gd name="T10" fmla="*/ 84 w 180"/>
                  <a:gd name="T11" fmla="*/ 60 h 246"/>
                  <a:gd name="T12" fmla="*/ 126 w 180"/>
                  <a:gd name="T13" fmla="*/ 66 h 246"/>
                  <a:gd name="T14" fmla="*/ 78 w 180"/>
                  <a:gd name="T15" fmla="*/ 120 h 246"/>
                  <a:gd name="T16" fmla="*/ 36 w 180"/>
                  <a:gd name="T17" fmla="*/ 132 h 246"/>
                  <a:gd name="T18" fmla="*/ 18 w 180"/>
                  <a:gd name="T19" fmla="*/ 144 h 246"/>
                  <a:gd name="T20" fmla="*/ 24 w 180"/>
                  <a:gd name="T21" fmla="*/ 150 h 246"/>
                  <a:gd name="T22" fmla="*/ 18 w 180"/>
                  <a:gd name="T23" fmla="*/ 144 h 246"/>
                  <a:gd name="T24" fmla="*/ 18 w 180"/>
                  <a:gd name="T25" fmla="*/ 150 h 246"/>
                  <a:gd name="T26" fmla="*/ 0 w 180"/>
                  <a:gd name="T27" fmla="*/ 168 h 246"/>
                  <a:gd name="T28" fmla="*/ 0 w 180"/>
                  <a:gd name="T29" fmla="*/ 228 h 246"/>
                  <a:gd name="T30" fmla="*/ 12 w 180"/>
                  <a:gd name="T31" fmla="*/ 246 h 246"/>
                  <a:gd name="T32" fmla="*/ 42 w 180"/>
                  <a:gd name="T33" fmla="*/ 204 h 246"/>
                  <a:gd name="T34" fmla="*/ 90 w 180"/>
                  <a:gd name="T35" fmla="*/ 180 h 246"/>
                  <a:gd name="T36" fmla="*/ 132 w 180"/>
                  <a:gd name="T37" fmla="*/ 132 h 246"/>
                  <a:gd name="T38" fmla="*/ 168 w 180"/>
                  <a:gd name="T39" fmla="*/ 48 h 246"/>
                  <a:gd name="T40" fmla="*/ 180 w 180"/>
                  <a:gd name="T41" fmla="*/ 0 h 246"/>
                  <a:gd name="T42" fmla="*/ 72 w 180"/>
                  <a:gd name="T43" fmla="*/ 18 h 24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180"/>
                  <a:gd name="T67" fmla="*/ 0 h 246"/>
                  <a:gd name="T68" fmla="*/ 180 w 180"/>
                  <a:gd name="T69" fmla="*/ 246 h 24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180" h="246">
                    <a:moveTo>
                      <a:pt x="72" y="18"/>
                    </a:moveTo>
                    <a:lnTo>
                      <a:pt x="48" y="12"/>
                    </a:lnTo>
                    <a:lnTo>
                      <a:pt x="48" y="6"/>
                    </a:lnTo>
                    <a:lnTo>
                      <a:pt x="30" y="18"/>
                    </a:lnTo>
                    <a:lnTo>
                      <a:pt x="42" y="36"/>
                    </a:lnTo>
                    <a:lnTo>
                      <a:pt x="84" y="60"/>
                    </a:lnTo>
                    <a:lnTo>
                      <a:pt x="126" y="66"/>
                    </a:lnTo>
                    <a:lnTo>
                      <a:pt x="78" y="120"/>
                    </a:lnTo>
                    <a:lnTo>
                      <a:pt x="36" y="132"/>
                    </a:lnTo>
                    <a:lnTo>
                      <a:pt x="18" y="144"/>
                    </a:lnTo>
                    <a:lnTo>
                      <a:pt x="24" y="150"/>
                    </a:lnTo>
                    <a:lnTo>
                      <a:pt x="18" y="144"/>
                    </a:lnTo>
                    <a:lnTo>
                      <a:pt x="18" y="150"/>
                    </a:lnTo>
                    <a:lnTo>
                      <a:pt x="0" y="168"/>
                    </a:lnTo>
                    <a:lnTo>
                      <a:pt x="0" y="228"/>
                    </a:lnTo>
                    <a:lnTo>
                      <a:pt x="12" y="246"/>
                    </a:lnTo>
                    <a:lnTo>
                      <a:pt x="42" y="204"/>
                    </a:lnTo>
                    <a:lnTo>
                      <a:pt x="90" y="180"/>
                    </a:lnTo>
                    <a:lnTo>
                      <a:pt x="132" y="132"/>
                    </a:lnTo>
                    <a:lnTo>
                      <a:pt x="168" y="48"/>
                    </a:lnTo>
                    <a:lnTo>
                      <a:pt x="180" y="0"/>
                    </a:lnTo>
                    <a:lnTo>
                      <a:pt x="72" y="18"/>
                    </a:lnTo>
                    <a:close/>
                  </a:path>
                </a:pathLst>
              </a:custGeom>
              <a:grpFill/>
              <a:ln w="6350">
                <a:solidFill>
                  <a:schemeClr val="accent4"/>
                </a:solidFill>
                <a:round/>
                <a:headEnd/>
                <a:tailEnd/>
              </a:ln>
            </p:spPr>
            <p:txBody>
              <a:bodyPr lIns="91195" tIns="45599" rIns="91195" bIns="45599"/>
              <a:lstStyle/>
              <a:p>
                <a:pPr eaLnBrk="0" fontAlgn="auto" hangingPunct="0">
                  <a:spcBef>
                    <a:spcPts val="0"/>
                  </a:spcBef>
                  <a:spcAft>
                    <a:spcPts val="0"/>
                  </a:spcAft>
                  <a:defRPr/>
                </a:pPr>
                <a:endParaRPr lang="en-US" sz="2400" kern="0">
                  <a:solidFill>
                    <a:prstClr val="black"/>
                  </a:solidFill>
                  <a:latin typeface="Univers Next Pro" panose="020B0503030202020203" pitchFamily="34" charset="0"/>
                  <a:sym typeface="Gill Sans" charset="0"/>
                </a:endParaRPr>
              </a:p>
            </p:txBody>
          </p:sp>
          <p:sp>
            <p:nvSpPr>
              <p:cNvPr id="59" name="Freeform 368">
                <a:extLst>
                  <a:ext uri="{FF2B5EF4-FFF2-40B4-BE49-F238E27FC236}">
                    <a16:creationId xmlns:a16="http://schemas.microsoft.com/office/drawing/2014/main" id="{5A70680E-1D79-0880-F377-C284F85C0E7C}"/>
                  </a:ext>
                </a:extLst>
              </p:cNvPr>
              <p:cNvSpPr>
                <a:spLocks/>
              </p:cNvSpPr>
              <p:nvPr/>
            </p:nvSpPr>
            <p:spPr bwMode="auto">
              <a:xfrm>
                <a:off x="7753224" y="4625518"/>
                <a:ext cx="28575" cy="125413"/>
              </a:xfrm>
              <a:custGeom>
                <a:avLst/>
                <a:gdLst>
                  <a:gd name="T0" fmla="*/ 12 w 24"/>
                  <a:gd name="T1" fmla="*/ 0 h 96"/>
                  <a:gd name="T2" fmla="*/ 12 w 24"/>
                  <a:gd name="T3" fmla="*/ 0 h 96"/>
                  <a:gd name="T4" fmla="*/ 24 w 24"/>
                  <a:gd name="T5" fmla="*/ 42 h 96"/>
                  <a:gd name="T6" fmla="*/ 0 w 24"/>
                  <a:gd name="T7" fmla="*/ 48 h 96"/>
                  <a:gd name="T8" fmla="*/ 0 w 24"/>
                  <a:gd name="T9" fmla="*/ 66 h 96"/>
                  <a:gd name="T10" fmla="*/ 18 w 24"/>
                  <a:gd name="T11" fmla="*/ 96 h 96"/>
                  <a:gd name="T12" fmla="*/ 24 w 24"/>
                  <a:gd name="T13" fmla="*/ 96 h 96"/>
                  <a:gd name="T14" fmla="*/ 12 w 24"/>
                  <a:gd name="T15" fmla="*/ 0 h 96"/>
                  <a:gd name="T16" fmla="*/ 0 60000 65536"/>
                  <a:gd name="T17" fmla="*/ 0 60000 65536"/>
                  <a:gd name="T18" fmla="*/ 0 60000 65536"/>
                  <a:gd name="T19" fmla="*/ 0 60000 65536"/>
                  <a:gd name="T20" fmla="*/ 0 60000 65536"/>
                  <a:gd name="T21" fmla="*/ 0 60000 65536"/>
                  <a:gd name="T22" fmla="*/ 0 60000 65536"/>
                  <a:gd name="T23" fmla="*/ 0 60000 65536"/>
                  <a:gd name="T24" fmla="*/ 0 w 24"/>
                  <a:gd name="T25" fmla="*/ 0 h 96"/>
                  <a:gd name="T26" fmla="*/ 24 w 24"/>
                  <a:gd name="T27" fmla="*/ 96 h 9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4" h="96">
                    <a:moveTo>
                      <a:pt x="12" y="0"/>
                    </a:moveTo>
                    <a:lnTo>
                      <a:pt x="12" y="0"/>
                    </a:lnTo>
                    <a:lnTo>
                      <a:pt x="24" y="42"/>
                    </a:lnTo>
                    <a:lnTo>
                      <a:pt x="0" y="48"/>
                    </a:lnTo>
                    <a:lnTo>
                      <a:pt x="0" y="66"/>
                    </a:lnTo>
                    <a:lnTo>
                      <a:pt x="18" y="96"/>
                    </a:lnTo>
                    <a:lnTo>
                      <a:pt x="24" y="96"/>
                    </a:lnTo>
                    <a:lnTo>
                      <a:pt x="12" y="0"/>
                    </a:lnTo>
                    <a:close/>
                  </a:path>
                </a:pathLst>
              </a:custGeom>
              <a:grpFill/>
              <a:ln w="6350">
                <a:solidFill>
                  <a:schemeClr val="accent4"/>
                </a:solidFill>
                <a:round/>
                <a:headEnd/>
                <a:tailEnd/>
              </a:ln>
            </p:spPr>
            <p:txBody>
              <a:bodyPr lIns="91195" tIns="45599" rIns="91195" bIns="45599"/>
              <a:lstStyle/>
              <a:p>
                <a:pPr eaLnBrk="0" fontAlgn="auto" hangingPunct="0">
                  <a:spcBef>
                    <a:spcPts val="0"/>
                  </a:spcBef>
                  <a:spcAft>
                    <a:spcPts val="0"/>
                  </a:spcAft>
                  <a:defRPr/>
                </a:pPr>
                <a:endParaRPr lang="en-US" sz="2400" kern="0">
                  <a:solidFill>
                    <a:prstClr val="black"/>
                  </a:solidFill>
                  <a:latin typeface="Univers Next Pro" panose="020B0503030202020203" pitchFamily="34" charset="0"/>
                  <a:sym typeface="Gill Sans" charset="0"/>
                </a:endParaRPr>
              </a:p>
            </p:txBody>
          </p:sp>
          <p:sp>
            <p:nvSpPr>
              <p:cNvPr id="60" name="Freeform 369">
                <a:extLst>
                  <a:ext uri="{FF2B5EF4-FFF2-40B4-BE49-F238E27FC236}">
                    <a16:creationId xmlns:a16="http://schemas.microsoft.com/office/drawing/2014/main" id="{6F29FBBD-9CAC-1272-5C40-D3D967E94407}"/>
                  </a:ext>
                </a:extLst>
              </p:cNvPr>
              <p:cNvSpPr>
                <a:spLocks/>
              </p:cNvSpPr>
              <p:nvPr/>
            </p:nvSpPr>
            <p:spPr bwMode="auto">
              <a:xfrm>
                <a:off x="7753224" y="4625518"/>
                <a:ext cx="28575" cy="125413"/>
              </a:xfrm>
              <a:custGeom>
                <a:avLst/>
                <a:gdLst>
                  <a:gd name="T0" fmla="*/ 12 w 24"/>
                  <a:gd name="T1" fmla="*/ 0 h 96"/>
                  <a:gd name="T2" fmla="*/ 12 w 24"/>
                  <a:gd name="T3" fmla="*/ 0 h 96"/>
                  <a:gd name="T4" fmla="*/ 24 w 24"/>
                  <a:gd name="T5" fmla="*/ 42 h 96"/>
                  <a:gd name="T6" fmla="*/ 0 w 24"/>
                  <a:gd name="T7" fmla="*/ 48 h 96"/>
                  <a:gd name="T8" fmla="*/ 0 w 24"/>
                  <a:gd name="T9" fmla="*/ 66 h 96"/>
                  <a:gd name="T10" fmla="*/ 18 w 24"/>
                  <a:gd name="T11" fmla="*/ 96 h 96"/>
                  <a:gd name="T12" fmla="*/ 24 w 24"/>
                  <a:gd name="T13" fmla="*/ 96 h 96"/>
                  <a:gd name="T14" fmla="*/ 0 60000 65536"/>
                  <a:gd name="T15" fmla="*/ 0 60000 65536"/>
                  <a:gd name="T16" fmla="*/ 0 60000 65536"/>
                  <a:gd name="T17" fmla="*/ 0 60000 65536"/>
                  <a:gd name="T18" fmla="*/ 0 60000 65536"/>
                  <a:gd name="T19" fmla="*/ 0 60000 65536"/>
                  <a:gd name="T20" fmla="*/ 0 60000 65536"/>
                  <a:gd name="T21" fmla="*/ 0 w 24"/>
                  <a:gd name="T22" fmla="*/ 0 h 96"/>
                  <a:gd name="T23" fmla="*/ 24 w 24"/>
                  <a:gd name="T24" fmla="*/ 96 h 96"/>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4" h="96">
                    <a:moveTo>
                      <a:pt x="12" y="0"/>
                    </a:moveTo>
                    <a:lnTo>
                      <a:pt x="12" y="0"/>
                    </a:lnTo>
                    <a:lnTo>
                      <a:pt x="24" y="42"/>
                    </a:lnTo>
                    <a:lnTo>
                      <a:pt x="0" y="48"/>
                    </a:lnTo>
                    <a:lnTo>
                      <a:pt x="0" y="66"/>
                    </a:lnTo>
                    <a:lnTo>
                      <a:pt x="18" y="96"/>
                    </a:lnTo>
                    <a:lnTo>
                      <a:pt x="24" y="96"/>
                    </a:lnTo>
                  </a:path>
                </a:pathLst>
              </a:custGeom>
              <a:grpFill/>
              <a:ln w="6350">
                <a:solidFill>
                  <a:schemeClr val="accent4"/>
                </a:solidFill>
                <a:round/>
                <a:headEnd/>
                <a:tailEnd/>
              </a:ln>
            </p:spPr>
            <p:txBody>
              <a:bodyPr lIns="91195" tIns="45599" rIns="91195" bIns="45599"/>
              <a:lstStyle/>
              <a:p>
                <a:pPr eaLnBrk="0" fontAlgn="auto" hangingPunct="0">
                  <a:spcBef>
                    <a:spcPts val="0"/>
                  </a:spcBef>
                  <a:spcAft>
                    <a:spcPts val="0"/>
                  </a:spcAft>
                  <a:defRPr/>
                </a:pPr>
                <a:endParaRPr lang="en-US" sz="2400" kern="0">
                  <a:solidFill>
                    <a:prstClr val="black"/>
                  </a:solidFill>
                  <a:latin typeface="Univers Next Pro" panose="020B0503030202020203" pitchFamily="34" charset="0"/>
                  <a:sym typeface="Gill Sans" charset="0"/>
                </a:endParaRPr>
              </a:p>
            </p:txBody>
          </p:sp>
          <p:sp>
            <p:nvSpPr>
              <p:cNvPr id="61" name="Freeform 370">
                <a:extLst>
                  <a:ext uri="{FF2B5EF4-FFF2-40B4-BE49-F238E27FC236}">
                    <a16:creationId xmlns:a16="http://schemas.microsoft.com/office/drawing/2014/main" id="{14553AC7-7762-8108-ED61-29AFAE45D529}"/>
                  </a:ext>
                </a:extLst>
              </p:cNvPr>
              <p:cNvSpPr>
                <a:spLocks/>
              </p:cNvSpPr>
              <p:nvPr/>
            </p:nvSpPr>
            <p:spPr bwMode="auto">
              <a:xfrm>
                <a:off x="7738937" y="4342943"/>
                <a:ext cx="233362" cy="407988"/>
              </a:xfrm>
              <a:custGeom>
                <a:avLst/>
                <a:gdLst>
                  <a:gd name="T0" fmla="*/ 36 w 198"/>
                  <a:gd name="T1" fmla="*/ 313 h 313"/>
                  <a:gd name="T2" fmla="*/ 60 w 198"/>
                  <a:gd name="T3" fmla="*/ 307 h 313"/>
                  <a:gd name="T4" fmla="*/ 96 w 198"/>
                  <a:gd name="T5" fmla="*/ 295 h 313"/>
                  <a:gd name="T6" fmla="*/ 102 w 198"/>
                  <a:gd name="T7" fmla="*/ 283 h 313"/>
                  <a:gd name="T8" fmla="*/ 132 w 198"/>
                  <a:gd name="T9" fmla="*/ 277 h 313"/>
                  <a:gd name="T10" fmla="*/ 180 w 198"/>
                  <a:gd name="T11" fmla="*/ 247 h 313"/>
                  <a:gd name="T12" fmla="*/ 180 w 198"/>
                  <a:gd name="T13" fmla="*/ 247 h 313"/>
                  <a:gd name="T14" fmla="*/ 162 w 198"/>
                  <a:gd name="T15" fmla="*/ 211 h 313"/>
                  <a:gd name="T16" fmla="*/ 168 w 198"/>
                  <a:gd name="T17" fmla="*/ 193 h 313"/>
                  <a:gd name="T18" fmla="*/ 174 w 198"/>
                  <a:gd name="T19" fmla="*/ 162 h 313"/>
                  <a:gd name="T20" fmla="*/ 192 w 198"/>
                  <a:gd name="T21" fmla="*/ 150 h 313"/>
                  <a:gd name="T22" fmla="*/ 198 w 198"/>
                  <a:gd name="T23" fmla="*/ 78 h 313"/>
                  <a:gd name="T24" fmla="*/ 54 w 198"/>
                  <a:gd name="T25" fmla="*/ 0 h 313"/>
                  <a:gd name="T26" fmla="*/ 30 w 198"/>
                  <a:gd name="T27" fmla="*/ 12 h 313"/>
                  <a:gd name="T28" fmla="*/ 30 w 198"/>
                  <a:gd name="T29" fmla="*/ 18 h 313"/>
                  <a:gd name="T30" fmla="*/ 36 w 198"/>
                  <a:gd name="T31" fmla="*/ 48 h 313"/>
                  <a:gd name="T32" fmla="*/ 48 w 198"/>
                  <a:gd name="T33" fmla="*/ 60 h 313"/>
                  <a:gd name="T34" fmla="*/ 36 w 198"/>
                  <a:gd name="T35" fmla="*/ 132 h 313"/>
                  <a:gd name="T36" fmla="*/ 6 w 198"/>
                  <a:gd name="T37" fmla="*/ 168 h 313"/>
                  <a:gd name="T38" fmla="*/ 12 w 198"/>
                  <a:gd name="T39" fmla="*/ 168 h 313"/>
                  <a:gd name="T40" fmla="*/ 6 w 198"/>
                  <a:gd name="T41" fmla="*/ 168 h 313"/>
                  <a:gd name="T42" fmla="*/ 0 w 198"/>
                  <a:gd name="T43" fmla="*/ 175 h 313"/>
                  <a:gd name="T44" fmla="*/ 12 w 198"/>
                  <a:gd name="T45" fmla="*/ 193 h 313"/>
                  <a:gd name="T46" fmla="*/ 30 w 198"/>
                  <a:gd name="T47" fmla="*/ 199 h 313"/>
                  <a:gd name="T48" fmla="*/ 24 w 198"/>
                  <a:gd name="T49" fmla="*/ 217 h 313"/>
                  <a:gd name="T50" fmla="*/ 36 w 198"/>
                  <a:gd name="T51" fmla="*/ 313 h 313"/>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198"/>
                  <a:gd name="T79" fmla="*/ 0 h 313"/>
                  <a:gd name="T80" fmla="*/ 198 w 198"/>
                  <a:gd name="T81" fmla="*/ 313 h 313"/>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198" h="313">
                    <a:moveTo>
                      <a:pt x="36" y="313"/>
                    </a:moveTo>
                    <a:lnTo>
                      <a:pt x="60" y="307"/>
                    </a:lnTo>
                    <a:lnTo>
                      <a:pt x="96" y="295"/>
                    </a:lnTo>
                    <a:lnTo>
                      <a:pt x="102" y="283"/>
                    </a:lnTo>
                    <a:lnTo>
                      <a:pt x="132" y="277"/>
                    </a:lnTo>
                    <a:lnTo>
                      <a:pt x="180" y="247"/>
                    </a:lnTo>
                    <a:lnTo>
                      <a:pt x="162" y="211"/>
                    </a:lnTo>
                    <a:lnTo>
                      <a:pt x="168" y="193"/>
                    </a:lnTo>
                    <a:lnTo>
                      <a:pt x="174" y="162"/>
                    </a:lnTo>
                    <a:lnTo>
                      <a:pt x="192" y="150"/>
                    </a:lnTo>
                    <a:lnTo>
                      <a:pt x="198" y="78"/>
                    </a:lnTo>
                    <a:lnTo>
                      <a:pt x="54" y="0"/>
                    </a:lnTo>
                    <a:lnTo>
                      <a:pt x="30" y="12"/>
                    </a:lnTo>
                    <a:lnTo>
                      <a:pt x="30" y="18"/>
                    </a:lnTo>
                    <a:lnTo>
                      <a:pt x="36" y="48"/>
                    </a:lnTo>
                    <a:lnTo>
                      <a:pt x="48" y="60"/>
                    </a:lnTo>
                    <a:lnTo>
                      <a:pt x="36" y="132"/>
                    </a:lnTo>
                    <a:lnTo>
                      <a:pt x="6" y="168"/>
                    </a:lnTo>
                    <a:lnTo>
                      <a:pt x="12" y="168"/>
                    </a:lnTo>
                    <a:lnTo>
                      <a:pt x="6" y="168"/>
                    </a:lnTo>
                    <a:lnTo>
                      <a:pt x="0" y="175"/>
                    </a:lnTo>
                    <a:lnTo>
                      <a:pt x="12" y="193"/>
                    </a:lnTo>
                    <a:lnTo>
                      <a:pt x="30" y="199"/>
                    </a:lnTo>
                    <a:lnTo>
                      <a:pt x="24" y="217"/>
                    </a:lnTo>
                    <a:lnTo>
                      <a:pt x="36" y="313"/>
                    </a:lnTo>
                    <a:close/>
                  </a:path>
                </a:pathLst>
              </a:custGeom>
              <a:grpFill/>
              <a:ln w="6350">
                <a:solidFill>
                  <a:schemeClr val="accent4"/>
                </a:solidFill>
                <a:round/>
                <a:headEnd/>
                <a:tailEnd/>
              </a:ln>
            </p:spPr>
            <p:txBody>
              <a:bodyPr lIns="91195" tIns="45599" rIns="91195" bIns="45599"/>
              <a:lstStyle/>
              <a:p>
                <a:pPr eaLnBrk="0" fontAlgn="auto" hangingPunct="0">
                  <a:spcBef>
                    <a:spcPts val="0"/>
                  </a:spcBef>
                  <a:spcAft>
                    <a:spcPts val="0"/>
                  </a:spcAft>
                  <a:defRPr/>
                </a:pPr>
                <a:endParaRPr lang="en-US" sz="2400" kern="0">
                  <a:solidFill>
                    <a:prstClr val="black"/>
                  </a:solidFill>
                  <a:latin typeface="Univers Next Pro" panose="020B0503030202020203" pitchFamily="34" charset="0"/>
                  <a:sym typeface="Gill Sans" charset="0"/>
                </a:endParaRPr>
              </a:p>
            </p:txBody>
          </p:sp>
          <p:sp>
            <p:nvSpPr>
              <p:cNvPr id="62" name="Freeform 371">
                <a:extLst>
                  <a:ext uri="{FF2B5EF4-FFF2-40B4-BE49-F238E27FC236}">
                    <a16:creationId xmlns:a16="http://schemas.microsoft.com/office/drawing/2014/main" id="{BE0D5970-0A95-41B3-F9B2-89DE6D2C4630}"/>
                  </a:ext>
                </a:extLst>
              </p:cNvPr>
              <p:cNvSpPr>
                <a:spLocks/>
              </p:cNvSpPr>
              <p:nvPr/>
            </p:nvSpPr>
            <p:spPr bwMode="auto">
              <a:xfrm>
                <a:off x="7738937" y="4342943"/>
                <a:ext cx="233362" cy="407988"/>
              </a:xfrm>
              <a:custGeom>
                <a:avLst/>
                <a:gdLst>
                  <a:gd name="T0" fmla="*/ 36 w 198"/>
                  <a:gd name="T1" fmla="*/ 313 h 313"/>
                  <a:gd name="T2" fmla="*/ 60 w 198"/>
                  <a:gd name="T3" fmla="*/ 307 h 313"/>
                  <a:gd name="T4" fmla="*/ 96 w 198"/>
                  <a:gd name="T5" fmla="*/ 295 h 313"/>
                  <a:gd name="T6" fmla="*/ 102 w 198"/>
                  <a:gd name="T7" fmla="*/ 283 h 313"/>
                  <a:gd name="T8" fmla="*/ 132 w 198"/>
                  <a:gd name="T9" fmla="*/ 277 h 313"/>
                  <a:gd name="T10" fmla="*/ 180 w 198"/>
                  <a:gd name="T11" fmla="*/ 247 h 313"/>
                  <a:gd name="T12" fmla="*/ 180 w 198"/>
                  <a:gd name="T13" fmla="*/ 247 h 313"/>
                  <a:gd name="T14" fmla="*/ 162 w 198"/>
                  <a:gd name="T15" fmla="*/ 211 h 313"/>
                  <a:gd name="T16" fmla="*/ 168 w 198"/>
                  <a:gd name="T17" fmla="*/ 193 h 313"/>
                  <a:gd name="T18" fmla="*/ 174 w 198"/>
                  <a:gd name="T19" fmla="*/ 162 h 313"/>
                  <a:gd name="T20" fmla="*/ 192 w 198"/>
                  <a:gd name="T21" fmla="*/ 150 h 313"/>
                  <a:gd name="T22" fmla="*/ 198 w 198"/>
                  <a:gd name="T23" fmla="*/ 78 h 313"/>
                  <a:gd name="T24" fmla="*/ 54 w 198"/>
                  <a:gd name="T25" fmla="*/ 0 h 313"/>
                  <a:gd name="T26" fmla="*/ 30 w 198"/>
                  <a:gd name="T27" fmla="*/ 12 h 313"/>
                  <a:gd name="T28" fmla="*/ 30 w 198"/>
                  <a:gd name="T29" fmla="*/ 18 h 313"/>
                  <a:gd name="T30" fmla="*/ 36 w 198"/>
                  <a:gd name="T31" fmla="*/ 48 h 313"/>
                  <a:gd name="T32" fmla="*/ 48 w 198"/>
                  <a:gd name="T33" fmla="*/ 60 h 313"/>
                  <a:gd name="T34" fmla="*/ 36 w 198"/>
                  <a:gd name="T35" fmla="*/ 132 h 313"/>
                  <a:gd name="T36" fmla="*/ 6 w 198"/>
                  <a:gd name="T37" fmla="*/ 168 h 313"/>
                  <a:gd name="T38" fmla="*/ 12 w 198"/>
                  <a:gd name="T39" fmla="*/ 168 h 313"/>
                  <a:gd name="T40" fmla="*/ 6 w 198"/>
                  <a:gd name="T41" fmla="*/ 168 h 313"/>
                  <a:gd name="T42" fmla="*/ 0 w 198"/>
                  <a:gd name="T43" fmla="*/ 175 h 313"/>
                  <a:gd name="T44" fmla="*/ 12 w 198"/>
                  <a:gd name="T45" fmla="*/ 193 h 313"/>
                  <a:gd name="T46" fmla="*/ 30 w 198"/>
                  <a:gd name="T47" fmla="*/ 199 h 313"/>
                  <a:gd name="T48" fmla="*/ 24 w 198"/>
                  <a:gd name="T49" fmla="*/ 217 h 313"/>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198"/>
                  <a:gd name="T76" fmla="*/ 0 h 313"/>
                  <a:gd name="T77" fmla="*/ 198 w 198"/>
                  <a:gd name="T78" fmla="*/ 313 h 313"/>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198" h="313">
                    <a:moveTo>
                      <a:pt x="36" y="313"/>
                    </a:moveTo>
                    <a:lnTo>
                      <a:pt x="60" y="307"/>
                    </a:lnTo>
                    <a:lnTo>
                      <a:pt x="96" y="295"/>
                    </a:lnTo>
                    <a:lnTo>
                      <a:pt x="102" y="283"/>
                    </a:lnTo>
                    <a:lnTo>
                      <a:pt x="132" y="277"/>
                    </a:lnTo>
                    <a:lnTo>
                      <a:pt x="180" y="247"/>
                    </a:lnTo>
                    <a:lnTo>
                      <a:pt x="162" y="211"/>
                    </a:lnTo>
                    <a:lnTo>
                      <a:pt x="168" y="193"/>
                    </a:lnTo>
                    <a:lnTo>
                      <a:pt x="174" y="162"/>
                    </a:lnTo>
                    <a:lnTo>
                      <a:pt x="192" y="150"/>
                    </a:lnTo>
                    <a:lnTo>
                      <a:pt x="198" y="78"/>
                    </a:lnTo>
                    <a:lnTo>
                      <a:pt x="54" y="0"/>
                    </a:lnTo>
                    <a:lnTo>
                      <a:pt x="30" y="12"/>
                    </a:lnTo>
                    <a:lnTo>
                      <a:pt x="30" y="18"/>
                    </a:lnTo>
                    <a:lnTo>
                      <a:pt x="36" y="48"/>
                    </a:lnTo>
                    <a:lnTo>
                      <a:pt x="48" y="60"/>
                    </a:lnTo>
                    <a:lnTo>
                      <a:pt x="36" y="132"/>
                    </a:lnTo>
                    <a:lnTo>
                      <a:pt x="6" y="168"/>
                    </a:lnTo>
                    <a:lnTo>
                      <a:pt x="12" y="168"/>
                    </a:lnTo>
                    <a:lnTo>
                      <a:pt x="6" y="168"/>
                    </a:lnTo>
                    <a:lnTo>
                      <a:pt x="0" y="175"/>
                    </a:lnTo>
                    <a:lnTo>
                      <a:pt x="12" y="193"/>
                    </a:lnTo>
                    <a:lnTo>
                      <a:pt x="30" y="199"/>
                    </a:lnTo>
                    <a:lnTo>
                      <a:pt x="24" y="217"/>
                    </a:lnTo>
                  </a:path>
                </a:pathLst>
              </a:custGeom>
              <a:grpFill/>
              <a:ln w="6350">
                <a:solidFill>
                  <a:schemeClr val="accent4"/>
                </a:solidFill>
                <a:round/>
                <a:headEnd/>
                <a:tailEnd/>
              </a:ln>
            </p:spPr>
            <p:txBody>
              <a:bodyPr lIns="91195" tIns="45599" rIns="91195" bIns="45599"/>
              <a:lstStyle/>
              <a:p>
                <a:pPr eaLnBrk="0" fontAlgn="auto" hangingPunct="0">
                  <a:spcBef>
                    <a:spcPts val="0"/>
                  </a:spcBef>
                  <a:spcAft>
                    <a:spcPts val="0"/>
                  </a:spcAft>
                  <a:defRPr/>
                </a:pPr>
                <a:endParaRPr lang="en-US" sz="2400" kern="0">
                  <a:solidFill>
                    <a:prstClr val="black"/>
                  </a:solidFill>
                  <a:latin typeface="Univers Next Pro" panose="020B0503030202020203" pitchFamily="34" charset="0"/>
                  <a:sym typeface="Gill Sans" charset="0"/>
                </a:endParaRPr>
              </a:p>
            </p:txBody>
          </p:sp>
          <p:sp>
            <p:nvSpPr>
              <p:cNvPr id="63" name="Freeform 372">
                <a:extLst>
                  <a:ext uri="{FF2B5EF4-FFF2-40B4-BE49-F238E27FC236}">
                    <a16:creationId xmlns:a16="http://schemas.microsoft.com/office/drawing/2014/main" id="{43534974-0EDE-C6D3-DCE9-D9B3FE09488F}"/>
                  </a:ext>
                </a:extLst>
              </p:cNvPr>
              <p:cNvSpPr>
                <a:spLocks/>
              </p:cNvSpPr>
              <p:nvPr/>
            </p:nvSpPr>
            <p:spPr bwMode="auto">
              <a:xfrm>
                <a:off x="7810374" y="5498643"/>
                <a:ext cx="360363" cy="357188"/>
              </a:xfrm>
              <a:custGeom>
                <a:avLst/>
                <a:gdLst>
                  <a:gd name="T0" fmla="*/ 48 w 51"/>
                  <a:gd name="T1" fmla="*/ 1 h 45"/>
                  <a:gd name="T2" fmla="*/ 47 w 51"/>
                  <a:gd name="T3" fmla="*/ 1 h 45"/>
                  <a:gd name="T4" fmla="*/ 46 w 51"/>
                  <a:gd name="T5" fmla="*/ 2 h 45"/>
                  <a:gd name="T6" fmla="*/ 47 w 51"/>
                  <a:gd name="T7" fmla="*/ 1 h 45"/>
                  <a:gd name="T8" fmla="*/ 41 w 51"/>
                  <a:gd name="T9" fmla="*/ 0 h 45"/>
                  <a:gd name="T10" fmla="*/ 34 w 51"/>
                  <a:gd name="T11" fmla="*/ 5 h 45"/>
                  <a:gd name="T12" fmla="*/ 26 w 51"/>
                  <a:gd name="T13" fmla="*/ 12 h 45"/>
                  <a:gd name="T14" fmla="*/ 22 w 51"/>
                  <a:gd name="T15" fmla="*/ 12 h 45"/>
                  <a:gd name="T16" fmla="*/ 17 w 51"/>
                  <a:gd name="T17" fmla="*/ 15 h 45"/>
                  <a:gd name="T18" fmla="*/ 14 w 51"/>
                  <a:gd name="T19" fmla="*/ 15 h 45"/>
                  <a:gd name="T20" fmla="*/ 13 w 51"/>
                  <a:gd name="T21" fmla="*/ 13 h 45"/>
                  <a:gd name="T22" fmla="*/ 11 w 51"/>
                  <a:gd name="T23" fmla="*/ 9 h 45"/>
                  <a:gd name="T24" fmla="*/ 11 w 51"/>
                  <a:gd name="T25" fmla="*/ 11 h 45"/>
                  <a:gd name="T26" fmla="*/ 11 w 51"/>
                  <a:gd name="T27" fmla="*/ 9 h 45"/>
                  <a:gd name="T28" fmla="*/ 9 w 51"/>
                  <a:gd name="T29" fmla="*/ 23 h 45"/>
                  <a:gd name="T30" fmla="*/ 6 w 51"/>
                  <a:gd name="T31" fmla="*/ 24 h 45"/>
                  <a:gd name="T32" fmla="*/ 1 w 51"/>
                  <a:gd name="T33" fmla="*/ 22 h 45"/>
                  <a:gd name="T34" fmla="*/ 0 w 51"/>
                  <a:gd name="T35" fmla="*/ 24 h 45"/>
                  <a:gd name="T36" fmla="*/ 2 w 51"/>
                  <a:gd name="T37" fmla="*/ 27 h 45"/>
                  <a:gd name="T38" fmla="*/ 5 w 51"/>
                  <a:gd name="T39" fmla="*/ 35 h 45"/>
                  <a:gd name="T40" fmla="*/ 5 w 51"/>
                  <a:gd name="T41" fmla="*/ 39 h 45"/>
                  <a:gd name="T42" fmla="*/ 9 w 51"/>
                  <a:gd name="T43" fmla="*/ 45 h 45"/>
                  <a:gd name="T44" fmla="*/ 17 w 51"/>
                  <a:gd name="T45" fmla="*/ 43 h 45"/>
                  <a:gd name="T46" fmla="*/ 25 w 51"/>
                  <a:gd name="T47" fmla="*/ 42 h 45"/>
                  <a:gd name="T48" fmla="*/ 32 w 51"/>
                  <a:gd name="T49" fmla="*/ 41 h 45"/>
                  <a:gd name="T50" fmla="*/ 47 w 51"/>
                  <a:gd name="T51" fmla="*/ 25 h 45"/>
                  <a:gd name="T52" fmla="*/ 51 w 51"/>
                  <a:gd name="T53" fmla="*/ 16 h 45"/>
                  <a:gd name="T54" fmla="*/ 51 w 51"/>
                  <a:gd name="T55" fmla="*/ 16 h 45"/>
                  <a:gd name="T56" fmla="*/ 49 w 51"/>
                  <a:gd name="T57" fmla="*/ 16 h 45"/>
                  <a:gd name="T58" fmla="*/ 48 w 51"/>
                  <a:gd name="T59" fmla="*/ 1 h 45"/>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51"/>
                  <a:gd name="T91" fmla="*/ 0 h 45"/>
                  <a:gd name="T92" fmla="*/ 51 w 51"/>
                  <a:gd name="T93" fmla="*/ 45 h 45"/>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51" h="45">
                    <a:moveTo>
                      <a:pt x="48" y="1"/>
                    </a:moveTo>
                    <a:cubicBezTo>
                      <a:pt x="47" y="1"/>
                      <a:pt x="47" y="1"/>
                      <a:pt x="47" y="1"/>
                    </a:cubicBezTo>
                    <a:cubicBezTo>
                      <a:pt x="46" y="2"/>
                      <a:pt x="46" y="2"/>
                      <a:pt x="46" y="2"/>
                    </a:cubicBezTo>
                    <a:cubicBezTo>
                      <a:pt x="47" y="1"/>
                      <a:pt x="47" y="1"/>
                      <a:pt x="47" y="1"/>
                    </a:cubicBezTo>
                    <a:cubicBezTo>
                      <a:pt x="41" y="0"/>
                      <a:pt x="41" y="0"/>
                      <a:pt x="41" y="0"/>
                    </a:cubicBezTo>
                    <a:cubicBezTo>
                      <a:pt x="34" y="5"/>
                      <a:pt x="34" y="5"/>
                      <a:pt x="34" y="5"/>
                    </a:cubicBezTo>
                    <a:cubicBezTo>
                      <a:pt x="26" y="12"/>
                      <a:pt x="26" y="12"/>
                      <a:pt x="26" y="12"/>
                    </a:cubicBezTo>
                    <a:cubicBezTo>
                      <a:pt x="22" y="12"/>
                      <a:pt x="22" y="12"/>
                      <a:pt x="22" y="12"/>
                    </a:cubicBezTo>
                    <a:cubicBezTo>
                      <a:pt x="17" y="15"/>
                      <a:pt x="17" y="15"/>
                      <a:pt x="17" y="15"/>
                    </a:cubicBezTo>
                    <a:cubicBezTo>
                      <a:pt x="14" y="15"/>
                      <a:pt x="14" y="15"/>
                      <a:pt x="14" y="15"/>
                    </a:cubicBezTo>
                    <a:cubicBezTo>
                      <a:pt x="13" y="13"/>
                      <a:pt x="13" y="13"/>
                      <a:pt x="13" y="13"/>
                    </a:cubicBezTo>
                    <a:cubicBezTo>
                      <a:pt x="11" y="9"/>
                      <a:pt x="11" y="9"/>
                      <a:pt x="11" y="9"/>
                    </a:cubicBezTo>
                    <a:cubicBezTo>
                      <a:pt x="11" y="11"/>
                      <a:pt x="11" y="11"/>
                      <a:pt x="11" y="11"/>
                    </a:cubicBezTo>
                    <a:cubicBezTo>
                      <a:pt x="11" y="9"/>
                      <a:pt x="11" y="9"/>
                      <a:pt x="11" y="9"/>
                    </a:cubicBezTo>
                    <a:cubicBezTo>
                      <a:pt x="9" y="23"/>
                      <a:pt x="9" y="23"/>
                      <a:pt x="9" y="23"/>
                    </a:cubicBezTo>
                    <a:cubicBezTo>
                      <a:pt x="6" y="24"/>
                      <a:pt x="6" y="24"/>
                      <a:pt x="6" y="24"/>
                    </a:cubicBezTo>
                    <a:cubicBezTo>
                      <a:pt x="1" y="22"/>
                      <a:pt x="1" y="22"/>
                      <a:pt x="1" y="22"/>
                    </a:cubicBezTo>
                    <a:cubicBezTo>
                      <a:pt x="0" y="24"/>
                      <a:pt x="0" y="24"/>
                      <a:pt x="0" y="24"/>
                    </a:cubicBezTo>
                    <a:cubicBezTo>
                      <a:pt x="2" y="27"/>
                      <a:pt x="2" y="27"/>
                      <a:pt x="2" y="27"/>
                    </a:cubicBezTo>
                    <a:cubicBezTo>
                      <a:pt x="5" y="35"/>
                      <a:pt x="5" y="35"/>
                      <a:pt x="5" y="35"/>
                    </a:cubicBezTo>
                    <a:cubicBezTo>
                      <a:pt x="5" y="39"/>
                      <a:pt x="5" y="39"/>
                      <a:pt x="5" y="39"/>
                    </a:cubicBezTo>
                    <a:cubicBezTo>
                      <a:pt x="9" y="45"/>
                      <a:pt x="9" y="45"/>
                      <a:pt x="9" y="45"/>
                    </a:cubicBezTo>
                    <a:cubicBezTo>
                      <a:pt x="17" y="43"/>
                      <a:pt x="17" y="43"/>
                      <a:pt x="17" y="43"/>
                    </a:cubicBezTo>
                    <a:cubicBezTo>
                      <a:pt x="25" y="42"/>
                      <a:pt x="25" y="42"/>
                      <a:pt x="25" y="42"/>
                    </a:cubicBezTo>
                    <a:cubicBezTo>
                      <a:pt x="32" y="41"/>
                      <a:pt x="32" y="41"/>
                      <a:pt x="32" y="41"/>
                    </a:cubicBezTo>
                    <a:cubicBezTo>
                      <a:pt x="47" y="25"/>
                      <a:pt x="47" y="25"/>
                      <a:pt x="47" y="25"/>
                    </a:cubicBezTo>
                    <a:cubicBezTo>
                      <a:pt x="47" y="25"/>
                      <a:pt x="50" y="19"/>
                      <a:pt x="51" y="16"/>
                    </a:cubicBezTo>
                    <a:cubicBezTo>
                      <a:pt x="51" y="16"/>
                      <a:pt x="51" y="16"/>
                      <a:pt x="51" y="16"/>
                    </a:cubicBezTo>
                    <a:cubicBezTo>
                      <a:pt x="49" y="16"/>
                      <a:pt x="49" y="16"/>
                      <a:pt x="49" y="16"/>
                    </a:cubicBezTo>
                    <a:lnTo>
                      <a:pt x="48" y="1"/>
                    </a:lnTo>
                    <a:close/>
                  </a:path>
                </a:pathLst>
              </a:custGeom>
              <a:grpFill/>
              <a:ln w="6350">
                <a:solidFill>
                  <a:schemeClr val="accent4"/>
                </a:solidFill>
                <a:round/>
                <a:headEnd/>
                <a:tailEnd/>
              </a:ln>
            </p:spPr>
            <p:txBody>
              <a:bodyPr lIns="91195" tIns="45599" rIns="91195" bIns="45599"/>
              <a:lstStyle/>
              <a:p>
                <a:pPr eaLnBrk="0" fontAlgn="auto" hangingPunct="0">
                  <a:spcBef>
                    <a:spcPts val="0"/>
                  </a:spcBef>
                  <a:spcAft>
                    <a:spcPts val="0"/>
                  </a:spcAft>
                  <a:defRPr/>
                </a:pPr>
                <a:endParaRPr lang="en-US" sz="2400" kern="0">
                  <a:solidFill>
                    <a:prstClr val="black"/>
                  </a:solidFill>
                  <a:latin typeface="Univers Next Pro" panose="020B0503030202020203" pitchFamily="34" charset="0"/>
                  <a:sym typeface="Gill Sans" charset="0"/>
                </a:endParaRPr>
              </a:p>
            </p:txBody>
          </p:sp>
          <p:sp>
            <p:nvSpPr>
              <p:cNvPr id="64" name="Freeform 373">
                <a:extLst>
                  <a:ext uri="{FF2B5EF4-FFF2-40B4-BE49-F238E27FC236}">
                    <a16:creationId xmlns:a16="http://schemas.microsoft.com/office/drawing/2014/main" id="{E979CF91-30F4-F977-5F0C-4F9A37F3BCD6}"/>
                  </a:ext>
                </a:extLst>
              </p:cNvPr>
              <p:cNvSpPr>
                <a:spLocks/>
              </p:cNvSpPr>
              <p:nvPr/>
            </p:nvSpPr>
            <p:spPr bwMode="auto">
              <a:xfrm>
                <a:off x="7888162" y="5381168"/>
                <a:ext cx="214312" cy="236538"/>
              </a:xfrm>
              <a:custGeom>
                <a:avLst/>
                <a:gdLst>
                  <a:gd name="T0" fmla="*/ 144 w 180"/>
                  <a:gd name="T1" fmla="*/ 54 h 180"/>
                  <a:gd name="T2" fmla="*/ 132 w 180"/>
                  <a:gd name="T3" fmla="*/ 54 h 180"/>
                  <a:gd name="T4" fmla="*/ 114 w 180"/>
                  <a:gd name="T5" fmla="*/ 30 h 180"/>
                  <a:gd name="T6" fmla="*/ 102 w 180"/>
                  <a:gd name="T7" fmla="*/ 6 h 180"/>
                  <a:gd name="T8" fmla="*/ 96 w 180"/>
                  <a:gd name="T9" fmla="*/ 6 h 180"/>
                  <a:gd name="T10" fmla="*/ 84 w 180"/>
                  <a:gd name="T11" fmla="*/ 12 h 180"/>
                  <a:gd name="T12" fmla="*/ 96 w 180"/>
                  <a:gd name="T13" fmla="*/ 6 h 180"/>
                  <a:gd name="T14" fmla="*/ 84 w 180"/>
                  <a:gd name="T15" fmla="*/ 0 h 180"/>
                  <a:gd name="T16" fmla="*/ 66 w 180"/>
                  <a:gd name="T17" fmla="*/ 6 h 180"/>
                  <a:gd name="T18" fmla="*/ 18 w 180"/>
                  <a:gd name="T19" fmla="*/ 18 h 180"/>
                  <a:gd name="T20" fmla="*/ 12 w 180"/>
                  <a:gd name="T21" fmla="*/ 84 h 180"/>
                  <a:gd name="T22" fmla="*/ 0 w 180"/>
                  <a:gd name="T23" fmla="*/ 90 h 180"/>
                  <a:gd name="T24" fmla="*/ 0 w 180"/>
                  <a:gd name="T25" fmla="*/ 144 h 180"/>
                  <a:gd name="T26" fmla="*/ 12 w 180"/>
                  <a:gd name="T27" fmla="*/ 168 h 180"/>
                  <a:gd name="T28" fmla="*/ 18 w 180"/>
                  <a:gd name="T29" fmla="*/ 180 h 180"/>
                  <a:gd name="T30" fmla="*/ 36 w 180"/>
                  <a:gd name="T31" fmla="*/ 180 h 180"/>
                  <a:gd name="T32" fmla="*/ 66 w 180"/>
                  <a:gd name="T33" fmla="*/ 162 h 180"/>
                  <a:gd name="T34" fmla="*/ 90 w 180"/>
                  <a:gd name="T35" fmla="*/ 162 h 180"/>
                  <a:gd name="T36" fmla="*/ 138 w 180"/>
                  <a:gd name="T37" fmla="*/ 120 h 180"/>
                  <a:gd name="T38" fmla="*/ 180 w 180"/>
                  <a:gd name="T39" fmla="*/ 90 h 180"/>
                  <a:gd name="T40" fmla="*/ 150 w 180"/>
                  <a:gd name="T41" fmla="*/ 78 h 180"/>
                  <a:gd name="T42" fmla="*/ 144 w 180"/>
                  <a:gd name="T43" fmla="*/ 54 h 180"/>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180"/>
                  <a:gd name="T67" fmla="*/ 0 h 180"/>
                  <a:gd name="T68" fmla="*/ 180 w 180"/>
                  <a:gd name="T69" fmla="*/ 180 h 180"/>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180" h="180">
                    <a:moveTo>
                      <a:pt x="144" y="54"/>
                    </a:moveTo>
                    <a:lnTo>
                      <a:pt x="132" y="54"/>
                    </a:lnTo>
                    <a:lnTo>
                      <a:pt x="114" y="30"/>
                    </a:lnTo>
                    <a:lnTo>
                      <a:pt x="102" y="6"/>
                    </a:lnTo>
                    <a:lnTo>
                      <a:pt x="96" y="6"/>
                    </a:lnTo>
                    <a:lnTo>
                      <a:pt x="84" y="12"/>
                    </a:lnTo>
                    <a:lnTo>
                      <a:pt x="96" y="6"/>
                    </a:lnTo>
                    <a:lnTo>
                      <a:pt x="84" y="0"/>
                    </a:lnTo>
                    <a:lnTo>
                      <a:pt x="66" y="6"/>
                    </a:lnTo>
                    <a:lnTo>
                      <a:pt x="18" y="18"/>
                    </a:lnTo>
                    <a:lnTo>
                      <a:pt x="12" y="84"/>
                    </a:lnTo>
                    <a:lnTo>
                      <a:pt x="0" y="90"/>
                    </a:lnTo>
                    <a:lnTo>
                      <a:pt x="0" y="144"/>
                    </a:lnTo>
                    <a:lnTo>
                      <a:pt x="12" y="168"/>
                    </a:lnTo>
                    <a:lnTo>
                      <a:pt x="18" y="180"/>
                    </a:lnTo>
                    <a:lnTo>
                      <a:pt x="36" y="180"/>
                    </a:lnTo>
                    <a:lnTo>
                      <a:pt x="66" y="162"/>
                    </a:lnTo>
                    <a:lnTo>
                      <a:pt x="90" y="162"/>
                    </a:lnTo>
                    <a:lnTo>
                      <a:pt x="138" y="120"/>
                    </a:lnTo>
                    <a:lnTo>
                      <a:pt x="180" y="90"/>
                    </a:lnTo>
                    <a:lnTo>
                      <a:pt x="150" y="78"/>
                    </a:lnTo>
                    <a:lnTo>
                      <a:pt x="144" y="54"/>
                    </a:lnTo>
                    <a:close/>
                  </a:path>
                </a:pathLst>
              </a:custGeom>
              <a:grpFill/>
              <a:ln w="6350">
                <a:solidFill>
                  <a:schemeClr val="accent4"/>
                </a:solidFill>
                <a:round/>
                <a:headEnd/>
                <a:tailEnd/>
              </a:ln>
            </p:spPr>
            <p:txBody>
              <a:bodyPr lIns="91195" tIns="45599" rIns="91195" bIns="45599"/>
              <a:lstStyle/>
              <a:p>
                <a:pPr eaLnBrk="0" fontAlgn="auto" hangingPunct="0">
                  <a:spcBef>
                    <a:spcPts val="0"/>
                  </a:spcBef>
                  <a:spcAft>
                    <a:spcPts val="0"/>
                  </a:spcAft>
                  <a:defRPr/>
                </a:pPr>
                <a:endParaRPr lang="en-US" sz="2400" kern="0">
                  <a:solidFill>
                    <a:prstClr val="black"/>
                  </a:solidFill>
                  <a:latin typeface="Univers Next Pro" panose="020B0503030202020203" pitchFamily="34" charset="0"/>
                  <a:sym typeface="Gill Sans" charset="0"/>
                </a:endParaRPr>
              </a:p>
            </p:txBody>
          </p:sp>
          <p:sp>
            <p:nvSpPr>
              <p:cNvPr id="65" name="Freeform 374">
                <a:extLst>
                  <a:ext uri="{FF2B5EF4-FFF2-40B4-BE49-F238E27FC236}">
                    <a16:creationId xmlns:a16="http://schemas.microsoft.com/office/drawing/2014/main" id="{F5F95836-AF5B-09D4-90BE-28733C933E80}"/>
                  </a:ext>
                </a:extLst>
              </p:cNvPr>
              <p:cNvSpPr>
                <a:spLocks/>
              </p:cNvSpPr>
              <p:nvPr/>
            </p:nvSpPr>
            <p:spPr bwMode="auto">
              <a:xfrm>
                <a:off x="8107237" y="5198606"/>
                <a:ext cx="242887" cy="425450"/>
              </a:xfrm>
              <a:custGeom>
                <a:avLst/>
                <a:gdLst>
                  <a:gd name="T0" fmla="*/ 22 w 34"/>
                  <a:gd name="T1" fmla="*/ 2 h 54"/>
                  <a:gd name="T2" fmla="*/ 17 w 34"/>
                  <a:gd name="T3" fmla="*/ 3 h 54"/>
                  <a:gd name="T4" fmla="*/ 17 w 34"/>
                  <a:gd name="T5" fmla="*/ 4 h 54"/>
                  <a:gd name="T6" fmla="*/ 17 w 34"/>
                  <a:gd name="T7" fmla="*/ 3 h 54"/>
                  <a:gd name="T8" fmla="*/ 16 w 34"/>
                  <a:gd name="T9" fmla="*/ 3 h 54"/>
                  <a:gd name="T10" fmla="*/ 16 w 34"/>
                  <a:gd name="T11" fmla="*/ 8 h 54"/>
                  <a:gd name="T12" fmla="*/ 19 w 34"/>
                  <a:gd name="T13" fmla="*/ 13 h 54"/>
                  <a:gd name="T14" fmla="*/ 19 w 34"/>
                  <a:gd name="T15" fmla="*/ 16 h 54"/>
                  <a:gd name="T16" fmla="*/ 16 w 34"/>
                  <a:gd name="T17" fmla="*/ 18 h 54"/>
                  <a:gd name="T18" fmla="*/ 15 w 34"/>
                  <a:gd name="T19" fmla="*/ 16 h 54"/>
                  <a:gd name="T20" fmla="*/ 13 w 34"/>
                  <a:gd name="T21" fmla="*/ 13 h 54"/>
                  <a:gd name="T22" fmla="*/ 9 w 34"/>
                  <a:gd name="T23" fmla="*/ 11 h 54"/>
                  <a:gd name="T24" fmla="*/ 0 w 34"/>
                  <a:gd name="T25" fmla="*/ 15 h 54"/>
                  <a:gd name="T26" fmla="*/ 0 w 34"/>
                  <a:gd name="T27" fmla="*/ 16 h 54"/>
                  <a:gd name="T28" fmla="*/ 1 w 34"/>
                  <a:gd name="T29" fmla="*/ 16 h 54"/>
                  <a:gd name="T30" fmla="*/ 2 w 34"/>
                  <a:gd name="T31" fmla="*/ 15 h 54"/>
                  <a:gd name="T32" fmla="*/ 1 w 34"/>
                  <a:gd name="T33" fmla="*/ 16 h 54"/>
                  <a:gd name="T34" fmla="*/ 9 w 34"/>
                  <a:gd name="T35" fmla="*/ 19 h 54"/>
                  <a:gd name="T36" fmla="*/ 9 w 34"/>
                  <a:gd name="T37" fmla="*/ 23 h 54"/>
                  <a:gd name="T38" fmla="*/ 9 w 34"/>
                  <a:gd name="T39" fmla="*/ 28 h 54"/>
                  <a:gd name="T40" fmla="*/ 7 w 34"/>
                  <a:gd name="T41" fmla="*/ 36 h 54"/>
                  <a:gd name="T42" fmla="*/ 5 w 34"/>
                  <a:gd name="T43" fmla="*/ 39 h 54"/>
                  <a:gd name="T44" fmla="*/ 6 w 34"/>
                  <a:gd name="T45" fmla="*/ 39 h 54"/>
                  <a:gd name="T46" fmla="*/ 7 w 34"/>
                  <a:gd name="T47" fmla="*/ 54 h 54"/>
                  <a:gd name="T48" fmla="*/ 9 w 34"/>
                  <a:gd name="T49" fmla="*/ 54 h 54"/>
                  <a:gd name="T50" fmla="*/ 9 w 34"/>
                  <a:gd name="T51" fmla="*/ 51 h 54"/>
                  <a:gd name="T52" fmla="*/ 16 w 34"/>
                  <a:gd name="T53" fmla="*/ 45 h 54"/>
                  <a:gd name="T54" fmla="*/ 18 w 34"/>
                  <a:gd name="T55" fmla="*/ 40 h 54"/>
                  <a:gd name="T56" fmla="*/ 16 w 34"/>
                  <a:gd name="T57" fmla="*/ 31 h 54"/>
                  <a:gd name="T58" fmla="*/ 21 w 34"/>
                  <a:gd name="T59" fmla="*/ 25 h 54"/>
                  <a:gd name="T60" fmla="*/ 30 w 34"/>
                  <a:gd name="T61" fmla="*/ 20 h 54"/>
                  <a:gd name="T62" fmla="*/ 33 w 34"/>
                  <a:gd name="T63" fmla="*/ 16 h 54"/>
                  <a:gd name="T64" fmla="*/ 34 w 34"/>
                  <a:gd name="T65" fmla="*/ 11 h 54"/>
                  <a:gd name="T66" fmla="*/ 33 w 34"/>
                  <a:gd name="T67" fmla="*/ 4 h 54"/>
                  <a:gd name="T68" fmla="*/ 33 w 34"/>
                  <a:gd name="T69" fmla="*/ 0 h 54"/>
                  <a:gd name="T70" fmla="*/ 33 w 34"/>
                  <a:gd name="T71" fmla="*/ 0 h 54"/>
                  <a:gd name="T72" fmla="*/ 30 w 34"/>
                  <a:gd name="T73" fmla="*/ 1 h 54"/>
                  <a:gd name="T74" fmla="*/ 22 w 34"/>
                  <a:gd name="T75" fmla="*/ 2 h 54"/>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34"/>
                  <a:gd name="T115" fmla="*/ 0 h 54"/>
                  <a:gd name="T116" fmla="*/ 34 w 34"/>
                  <a:gd name="T117" fmla="*/ 54 h 54"/>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34" h="54">
                    <a:moveTo>
                      <a:pt x="22" y="2"/>
                    </a:moveTo>
                    <a:cubicBezTo>
                      <a:pt x="17" y="3"/>
                      <a:pt x="17" y="3"/>
                      <a:pt x="17" y="3"/>
                    </a:cubicBezTo>
                    <a:cubicBezTo>
                      <a:pt x="17" y="4"/>
                      <a:pt x="17" y="4"/>
                      <a:pt x="17" y="4"/>
                    </a:cubicBezTo>
                    <a:cubicBezTo>
                      <a:pt x="17" y="3"/>
                      <a:pt x="17" y="3"/>
                      <a:pt x="17" y="3"/>
                    </a:cubicBezTo>
                    <a:cubicBezTo>
                      <a:pt x="16" y="3"/>
                      <a:pt x="16" y="3"/>
                      <a:pt x="16" y="3"/>
                    </a:cubicBezTo>
                    <a:cubicBezTo>
                      <a:pt x="16" y="8"/>
                      <a:pt x="16" y="8"/>
                      <a:pt x="16" y="8"/>
                    </a:cubicBezTo>
                    <a:cubicBezTo>
                      <a:pt x="19" y="13"/>
                      <a:pt x="19" y="13"/>
                      <a:pt x="19" y="13"/>
                    </a:cubicBezTo>
                    <a:cubicBezTo>
                      <a:pt x="19" y="16"/>
                      <a:pt x="19" y="16"/>
                      <a:pt x="19" y="16"/>
                    </a:cubicBezTo>
                    <a:cubicBezTo>
                      <a:pt x="16" y="18"/>
                      <a:pt x="16" y="18"/>
                      <a:pt x="16" y="18"/>
                    </a:cubicBezTo>
                    <a:cubicBezTo>
                      <a:pt x="15" y="16"/>
                      <a:pt x="15" y="16"/>
                      <a:pt x="15" y="16"/>
                    </a:cubicBezTo>
                    <a:cubicBezTo>
                      <a:pt x="13" y="13"/>
                      <a:pt x="13" y="13"/>
                      <a:pt x="13" y="13"/>
                    </a:cubicBezTo>
                    <a:cubicBezTo>
                      <a:pt x="9" y="11"/>
                      <a:pt x="9" y="11"/>
                      <a:pt x="9" y="11"/>
                    </a:cubicBezTo>
                    <a:cubicBezTo>
                      <a:pt x="0" y="15"/>
                      <a:pt x="0" y="15"/>
                      <a:pt x="0" y="15"/>
                    </a:cubicBezTo>
                    <a:cubicBezTo>
                      <a:pt x="0" y="16"/>
                      <a:pt x="0" y="16"/>
                      <a:pt x="0" y="16"/>
                    </a:cubicBezTo>
                    <a:cubicBezTo>
                      <a:pt x="1" y="16"/>
                      <a:pt x="1" y="16"/>
                      <a:pt x="1" y="16"/>
                    </a:cubicBezTo>
                    <a:cubicBezTo>
                      <a:pt x="2" y="15"/>
                      <a:pt x="2" y="15"/>
                      <a:pt x="2" y="15"/>
                    </a:cubicBezTo>
                    <a:cubicBezTo>
                      <a:pt x="1" y="16"/>
                      <a:pt x="1" y="16"/>
                      <a:pt x="1" y="16"/>
                    </a:cubicBezTo>
                    <a:cubicBezTo>
                      <a:pt x="9" y="19"/>
                      <a:pt x="9" y="19"/>
                      <a:pt x="9" y="19"/>
                    </a:cubicBezTo>
                    <a:cubicBezTo>
                      <a:pt x="9" y="23"/>
                      <a:pt x="9" y="23"/>
                      <a:pt x="9" y="23"/>
                    </a:cubicBezTo>
                    <a:cubicBezTo>
                      <a:pt x="9" y="28"/>
                      <a:pt x="9" y="28"/>
                      <a:pt x="9" y="28"/>
                    </a:cubicBezTo>
                    <a:cubicBezTo>
                      <a:pt x="7" y="36"/>
                      <a:pt x="7" y="36"/>
                      <a:pt x="7" y="36"/>
                    </a:cubicBezTo>
                    <a:cubicBezTo>
                      <a:pt x="5" y="39"/>
                      <a:pt x="5" y="39"/>
                      <a:pt x="5" y="39"/>
                    </a:cubicBezTo>
                    <a:cubicBezTo>
                      <a:pt x="6" y="39"/>
                      <a:pt x="6" y="39"/>
                      <a:pt x="6" y="39"/>
                    </a:cubicBezTo>
                    <a:cubicBezTo>
                      <a:pt x="7" y="54"/>
                      <a:pt x="7" y="54"/>
                      <a:pt x="7" y="54"/>
                    </a:cubicBezTo>
                    <a:cubicBezTo>
                      <a:pt x="9" y="54"/>
                      <a:pt x="9" y="54"/>
                      <a:pt x="9" y="54"/>
                    </a:cubicBezTo>
                    <a:cubicBezTo>
                      <a:pt x="10" y="51"/>
                      <a:pt x="9" y="51"/>
                      <a:pt x="9" y="51"/>
                    </a:cubicBezTo>
                    <a:cubicBezTo>
                      <a:pt x="16" y="45"/>
                      <a:pt x="16" y="45"/>
                      <a:pt x="16" y="45"/>
                    </a:cubicBezTo>
                    <a:cubicBezTo>
                      <a:pt x="18" y="40"/>
                      <a:pt x="18" y="40"/>
                      <a:pt x="18" y="40"/>
                    </a:cubicBezTo>
                    <a:cubicBezTo>
                      <a:pt x="16" y="31"/>
                      <a:pt x="16" y="31"/>
                      <a:pt x="16" y="31"/>
                    </a:cubicBezTo>
                    <a:cubicBezTo>
                      <a:pt x="21" y="25"/>
                      <a:pt x="21" y="25"/>
                      <a:pt x="21" y="25"/>
                    </a:cubicBezTo>
                    <a:cubicBezTo>
                      <a:pt x="30" y="20"/>
                      <a:pt x="30" y="20"/>
                      <a:pt x="30" y="20"/>
                    </a:cubicBezTo>
                    <a:cubicBezTo>
                      <a:pt x="33" y="16"/>
                      <a:pt x="33" y="16"/>
                      <a:pt x="33" y="16"/>
                    </a:cubicBezTo>
                    <a:cubicBezTo>
                      <a:pt x="34" y="11"/>
                      <a:pt x="34" y="11"/>
                      <a:pt x="34" y="11"/>
                    </a:cubicBezTo>
                    <a:cubicBezTo>
                      <a:pt x="33" y="4"/>
                      <a:pt x="33" y="4"/>
                      <a:pt x="33" y="4"/>
                    </a:cubicBezTo>
                    <a:cubicBezTo>
                      <a:pt x="33" y="0"/>
                      <a:pt x="33" y="0"/>
                      <a:pt x="33" y="0"/>
                    </a:cubicBezTo>
                    <a:cubicBezTo>
                      <a:pt x="33" y="0"/>
                      <a:pt x="33" y="0"/>
                      <a:pt x="33" y="0"/>
                    </a:cubicBezTo>
                    <a:cubicBezTo>
                      <a:pt x="30" y="1"/>
                      <a:pt x="30" y="1"/>
                      <a:pt x="30" y="1"/>
                    </a:cubicBezTo>
                    <a:lnTo>
                      <a:pt x="22" y="2"/>
                    </a:lnTo>
                    <a:close/>
                  </a:path>
                </a:pathLst>
              </a:custGeom>
              <a:grpFill/>
              <a:ln w="6350">
                <a:solidFill>
                  <a:schemeClr val="accent4"/>
                </a:solidFill>
                <a:round/>
                <a:headEnd/>
                <a:tailEnd/>
              </a:ln>
            </p:spPr>
            <p:txBody>
              <a:bodyPr lIns="91195" tIns="45599" rIns="91195" bIns="45599"/>
              <a:lstStyle/>
              <a:p>
                <a:pPr eaLnBrk="0" fontAlgn="auto" hangingPunct="0">
                  <a:spcBef>
                    <a:spcPts val="0"/>
                  </a:spcBef>
                  <a:spcAft>
                    <a:spcPts val="0"/>
                  </a:spcAft>
                  <a:defRPr/>
                </a:pPr>
                <a:endParaRPr lang="en-US" sz="2400" kern="0">
                  <a:solidFill>
                    <a:prstClr val="black"/>
                  </a:solidFill>
                  <a:latin typeface="Univers Next Pro" panose="020B0503030202020203" pitchFamily="34" charset="0"/>
                  <a:sym typeface="Gill Sans" charset="0"/>
                </a:endParaRPr>
              </a:p>
            </p:txBody>
          </p:sp>
          <p:sp>
            <p:nvSpPr>
              <p:cNvPr id="66" name="Freeform 375">
                <a:extLst>
                  <a:ext uri="{FF2B5EF4-FFF2-40B4-BE49-F238E27FC236}">
                    <a16:creationId xmlns:a16="http://schemas.microsoft.com/office/drawing/2014/main" id="{BA1721F2-565A-F3AD-AE58-55FF0E181F01}"/>
                  </a:ext>
                </a:extLst>
              </p:cNvPr>
              <p:cNvSpPr>
                <a:spLocks/>
              </p:cNvSpPr>
              <p:nvPr/>
            </p:nvSpPr>
            <p:spPr bwMode="auto">
              <a:xfrm>
                <a:off x="8107237" y="4955718"/>
                <a:ext cx="236537" cy="266700"/>
              </a:xfrm>
              <a:custGeom>
                <a:avLst/>
                <a:gdLst>
                  <a:gd name="T0" fmla="*/ 25 w 33"/>
                  <a:gd name="T1" fmla="*/ 6 h 34"/>
                  <a:gd name="T2" fmla="*/ 14 w 33"/>
                  <a:gd name="T3" fmla="*/ 1 h 34"/>
                  <a:gd name="T4" fmla="*/ 14 w 33"/>
                  <a:gd name="T5" fmla="*/ 1 h 34"/>
                  <a:gd name="T6" fmla="*/ 14 w 33"/>
                  <a:gd name="T7" fmla="*/ 1 h 34"/>
                  <a:gd name="T8" fmla="*/ 13 w 33"/>
                  <a:gd name="T9" fmla="*/ 0 h 34"/>
                  <a:gd name="T10" fmla="*/ 12 w 33"/>
                  <a:gd name="T11" fmla="*/ 2 h 34"/>
                  <a:gd name="T12" fmla="*/ 12 w 33"/>
                  <a:gd name="T13" fmla="*/ 5 h 34"/>
                  <a:gd name="T14" fmla="*/ 8 w 33"/>
                  <a:gd name="T15" fmla="*/ 5 h 34"/>
                  <a:gd name="T16" fmla="*/ 6 w 33"/>
                  <a:gd name="T17" fmla="*/ 1 h 34"/>
                  <a:gd name="T18" fmla="*/ 1 w 33"/>
                  <a:gd name="T19" fmla="*/ 1 h 34"/>
                  <a:gd name="T20" fmla="*/ 2 w 33"/>
                  <a:gd name="T21" fmla="*/ 8 h 34"/>
                  <a:gd name="T22" fmla="*/ 0 w 33"/>
                  <a:gd name="T23" fmla="*/ 11 h 34"/>
                  <a:gd name="T24" fmla="*/ 2 w 33"/>
                  <a:gd name="T25" fmla="*/ 19 h 34"/>
                  <a:gd name="T26" fmla="*/ 4 w 33"/>
                  <a:gd name="T27" fmla="*/ 24 h 34"/>
                  <a:gd name="T28" fmla="*/ 9 w 33"/>
                  <a:gd name="T29" fmla="*/ 26 h 34"/>
                  <a:gd name="T30" fmla="*/ 14 w 33"/>
                  <a:gd name="T31" fmla="*/ 27 h 34"/>
                  <a:gd name="T32" fmla="*/ 15 w 33"/>
                  <a:gd name="T33" fmla="*/ 29 h 34"/>
                  <a:gd name="T34" fmla="*/ 17 w 33"/>
                  <a:gd name="T35" fmla="*/ 34 h 34"/>
                  <a:gd name="T36" fmla="*/ 22 w 33"/>
                  <a:gd name="T37" fmla="*/ 33 h 34"/>
                  <a:gd name="T38" fmla="*/ 30 w 33"/>
                  <a:gd name="T39" fmla="*/ 32 h 34"/>
                  <a:gd name="T40" fmla="*/ 33 w 33"/>
                  <a:gd name="T41" fmla="*/ 31 h 34"/>
                  <a:gd name="T42" fmla="*/ 31 w 33"/>
                  <a:gd name="T43" fmla="*/ 28 h 34"/>
                  <a:gd name="T44" fmla="*/ 30 w 33"/>
                  <a:gd name="T45" fmla="*/ 19 h 34"/>
                  <a:gd name="T46" fmla="*/ 28 w 33"/>
                  <a:gd name="T47" fmla="*/ 14 h 34"/>
                  <a:gd name="T48" fmla="*/ 30 w 33"/>
                  <a:gd name="T49" fmla="*/ 12 h 34"/>
                  <a:gd name="T50" fmla="*/ 25 w 33"/>
                  <a:gd name="T51" fmla="*/ 9 h 34"/>
                  <a:gd name="T52" fmla="*/ 25 w 33"/>
                  <a:gd name="T53" fmla="*/ 6 h 34"/>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33"/>
                  <a:gd name="T82" fmla="*/ 0 h 34"/>
                  <a:gd name="T83" fmla="*/ 33 w 33"/>
                  <a:gd name="T84" fmla="*/ 34 h 34"/>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33" h="34">
                    <a:moveTo>
                      <a:pt x="25" y="6"/>
                    </a:moveTo>
                    <a:cubicBezTo>
                      <a:pt x="14" y="1"/>
                      <a:pt x="14" y="1"/>
                      <a:pt x="14" y="1"/>
                    </a:cubicBezTo>
                    <a:cubicBezTo>
                      <a:pt x="14" y="1"/>
                      <a:pt x="14" y="1"/>
                      <a:pt x="14" y="1"/>
                    </a:cubicBezTo>
                    <a:cubicBezTo>
                      <a:pt x="14" y="1"/>
                      <a:pt x="14" y="1"/>
                      <a:pt x="14" y="1"/>
                    </a:cubicBezTo>
                    <a:cubicBezTo>
                      <a:pt x="13" y="0"/>
                      <a:pt x="13" y="0"/>
                      <a:pt x="13" y="0"/>
                    </a:cubicBezTo>
                    <a:cubicBezTo>
                      <a:pt x="12" y="2"/>
                      <a:pt x="12" y="2"/>
                      <a:pt x="12" y="2"/>
                    </a:cubicBezTo>
                    <a:cubicBezTo>
                      <a:pt x="12" y="5"/>
                      <a:pt x="12" y="5"/>
                      <a:pt x="12" y="5"/>
                    </a:cubicBezTo>
                    <a:cubicBezTo>
                      <a:pt x="8" y="5"/>
                      <a:pt x="8" y="5"/>
                      <a:pt x="8" y="5"/>
                    </a:cubicBezTo>
                    <a:cubicBezTo>
                      <a:pt x="6" y="1"/>
                      <a:pt x="6" y="1"/>
                      <a:pt x="6" y="1"/>
                    </a:cubicBezTo>
                    <a:cubicBezTo>
                      <a:pt x="1" y="1"/>
                      <a:pt x="1" y="1"/>
                      <a:pt x="1" y="1"/>
                    </a:cubicBezTo>
                    <a:cubicBezTo>
                      <a:pt x="2" y="8"/>
                      <a:pt x="2" y="8"/>
                      <a:pt x="2" y="8"/>
                    </a:cubicBezTo>
                    <a:cubicBezTo>
                      <a:pt x="0" y="11"/>
                      <a:pt x="0" y="11"/>
                      <a:pt x="0" y="11"/>
                    </a:cubicBezTo>
                    <a:cubicBezTo>
                      <a:pt x="2" y="19"/>
                      <a:pt x="2" y="19"/>
                      <a:pt x="2" y="19"/>
                    </a:cubicBezTo>
                    <a:cubicBezTo>
                      <a:pt x="4" y="24"/>
                      <a:pt x="4" y="24"/>
                      <a:pt x="4" y="24"/>
                    </a:cubicBezTo>
                    <a:cubicBezTo>
                      <a:pt x="4" y="24"/>
                      <a:pt x="8" y="26"/>
                      <a:pt x="9" y="26"/>
                    </a:cubicBezTo>
                    <a:cubicBezTo>
                      <a:pt x="9" y="26"/>
                      <a:pt x="14" y="27"/>
                      <a:pt x="14" y="27"/>
                    </a:cubicBezTo>
                    <a:cubicBezTo>
                      <a:pt x="15" y="29"/>
                      <a:pt x="15" y="29"/>
                      <a:pt x="15" y="29"/>
                    </a:cubicBezTo>
                    <a:cubicBezTo>
                      <a:pt x="17" y="34"/>
                      <a:pt x="17" y="34"/>
                      <a:pt x="17" y="34"/>
                    </a:cubicBezTo>
                    <a:cubicBezTo>
                      <a:pt x="22" y="33"/>
                      <a:pt x="22" y="33"/>
                      <a:pt x="22" y="33"/>
                    </a:cubicBezTo>
                    <a:cubicBezTo>
                      <a:pt x="30" y="32"/>
                      <a:pt x="30" y="32"/>
                      <a:pt x="30" y="32"/>
                    </a:cubicBezTo>
                    <a:cubicBezTo>
                      <a:pt x="33" y="31"/>
                      <a:pt x="33" y="31"/>
                      <a:pt x="33" y="31"/>
                    </a:cubicBezTo>
                    <a:cubicBezTo>
                      <a:pt x="31" y="28"/>
                      <a:pt x="31" y="28"/>
                      <a:pt x="31" y="28"/>
                    </a:cubicBezTo>
                    <a:cubicBezTo>
                      <a:pt x="30" y="19"/>
                      <a:pt x="30" y="19"/>
                      <a:pt x="30" y="19"/>
                    </a:cubicBezTo>
                    <a:cubicBezTo>
                      <a:pt x="30" y="19"/>
                      <a:pt x="28" y="15"/>
                      <a:pt x="28" y="14"/>
                    </a:cubicBezTo>
                    <a:cubicBezTo>
                      <a:pt x="28" y="13"/>
                      <a:pt x="29" y="12"/>
                      <a:pt x="30" y="12"/>
                    </a:cubicBezTo>
                    <a:cubicBezTo>
                      <a:pt x="25" y="9"/>
                      <a:pt x="25" y="9"/>
                      <a:pt x="25" y="9"/>
                    </a:cubicBezTo>
                    <a:lnTo>
                      <a:pt x="25" y="6"/>
                    </a:lnTo>
                    <a:close/>
                  </a:path>
                </a:pathLst>
              </a:custGeom>
              <a:grpFill/>
              <a:ln w="6350">
                <a:solidFill>
                  <a:schemeClr val="accent4"/>
                </a:solidFill>
                <a:round/>
                <a:headEnd/>
                <a:tailEnd/>
              </a:ln>
            </p:spPr>
            <p:txBody>
              <a:bodyPr lIns="91195" tIns="45599" rIns="91195" bIns="45599"/>
              <a:lstStyle/>
              <a:p>
                <a:pPr eaLnBrk="0" fontAlgn="auto" hangingPunct="0">
                  <a:spcBef>
                    <a:spcPts val="0"/>
                  </a:spcBef>
                  <a:spcAft>
                    <a:spcPts val="0"/>
                  </a:spcAft>
                  <a:defRPr/>
                </a:pPr>
                <a:endParaRPr lang="en-US" sz="2400" kern="0">
                  <a:solidFill>
                    <a:prstClr val="black"/>
                  </a:solidFill>
                  <a:latin typeface="Univers Next Pro" panose="020B0503030202020203" pitchFamily="34" charset="0"/>
                  <a:sym typeface="Gill Sans" charset="0"/>
                </a:endParaRPr>
              </a:p>
            </p:txBody>
          </p:sp>
          <p:sp>
            <p:nvSpPr>
              <p:cNvPr id="67" name="Freeform 376">
                <a:extLst>
                  <a:ext uri="{FF2B5EF4-FFF2-40B4-BE49-F238E27FC236}">
                    <a16:creationId xmlns:a16="http://schemas.microsoft.com/office/drawing/2014/main" id="{C2EA48E0-D823-85FA-377C-0B0B294BDDEE}"/>
                  </a:ext>
                </a:extLst>
              </p:cNvPr>
              <p:cNvSpPr>
                <a:spLocks/>
              </p:cNvSpPr>
              <p:nvPr/>
            </p:nvSpPr>
            <p:spPr bwMode="auto">
              <a:xfrm>
                <a:off x="7710362" y="5079543"/>
                <a:ext cx="268287" cy="301625"/>
              </a:xfrm>
              <a:custGeom>
                <a:avLst/>
                <a:gdLst>
                  <a:gd name="T0" fmla="*/ 4 w 38"/>
                  <a:gd name="T1" fmla="*/ 37 h 38"/>
                  <a:gd name="T2" fmla="*/ 18 w 38"/>
                  <a:gd name="T3" fmla="*/ 37 h 38"/>
                  <a:gd name="T4" fmla="*/ 20 w 38"/>
                  <a:gd name="T5" fmla="*/ 38 h 38"/>
                  <a:gd name="T6" fmla="*/ 28 w 38"/>
                  <a:gd name="T7" fmla="*/ 38 h 38"/>
                  <a:gd name="T8" fmla="*/ 34 w 38"/>
                  <a:gd name="T9" fmla="*/ 37 h 38"/>
                  <a:gd name="T10" fmla="*/ 32 w 38"/>
                  <a:gd name="T11" fmla="*/ 33 h 38"/>
                  <a:gd name="T12" fmla="*/ 32 w 38"/>
                  <a:gd name="T13" fmla="*/ 22 h 38"/>
                  <a:gd name="T14" fmla="*/ 38 w 38"/>
                  <a:gd name="T15" fmla="*/ 21 h 38"/>
                  <a:gd name="T16" fmla="*/ 38 w 38"/>
                  <a:gd name="T17" fmla="*/ 17 h 38"/>
                  <a:gd name="T18" fmla="*/ 37 w 38"/>
                  <a:gd name="T19" fmla="*/ 17 h 38"/>
                  <a:gd name="T20" fmla="*/ 38 w 38"/>
                  <a:gd name="T21" fmla="*/ 17 h 38"/>
                  <a:gd name="T22" fmla="*/ 32 w 38"/>
                  <a:gd name="T23" fmla="*/ 16 h 38"/>
                  <a:gd name="T24" fmla="*/ 30 w 38"/>
                  <a:gd name="T25" fmla="*/ 4 h 38"/>
                  <a:gd name="T26" fmla="*/ 24 w 38"/>
                  <a:gd name="T27" fmla="*/ 4 h 38"/>
                  <a:gd name="T28" fmla="*/ 21 w 38"/>
                  <a:gd name="T29" fmla="*/ 6 h 38"/>
                  <a:gd name="T30" fmla="*/ 18 w 38"/>
                  <a:gd name="T31" fmla="*/ 6 h 38"/>
                  <a:gd name="T32" fmla="*/ 12 w 38"/>
                  <a:gd name="T33" fmla="*/ 0 h 38"/>
                  <a:gd name="T34" fmla="*/ 4 w 38"/>
                  <a:gd name="T35" fmla="*/ 0 h 38"/>
                  <a:gd name="T36" fmla="*/ 1 w 38"/>
                  <a:gd name="T37" fmla="*/ 2 h 38"/>
                  <a:gd name="T38" fmla="*/ 3 w 38"/>
                  <a:gd name="T39" fmla="*/ 15 h 38"/>
                  <a:gd name="T40" fmla="*/ 4 w 38"/>
                  <a:gd name="T41" fmla="*/ 21 h 38"/>
                  <a:gd name="T42" fmla="*/ 0 w 38"/>
                  <a:gd name="T43" fmla="*/ 28 h 38"/>
                  <a:gd name="T44" fmla="*/ 0 w 38"/>
                  <a:gd name="T45" fmla="*/ 36 h 38"/>
                  <a:gd name="T46" fmla="*/ 2 w 38"/>
                  <a:gd name="T47" fmla="*/ 35 h 38"/>
                  <a:gd name="T48" fmla="*/ 4 w 38"/>
                  <a:gd name="T49" fmla="*/ 37 h 38"/>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38"/>
                  <a:gd name="T76" fmla="*/ 0 h 38"/>
                  <a:gd name="T77" fmla="*/ 38 w 38"/>
                  <a:gd name="T78" fmla="*/ 38 h 38"/>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38" h="38">
                    <a:moveTo>
                      <a:pt x="4" y="37"/>
                    </a:moveTo>
                    <a:cubicBezTo>
                      <a:pt x="18" y="37"/>
                      <a:pt x="18" y="37"/>
                      <a:pt x="18" y="37"/>
                    </a:cubicBezTo>
                    <a:cubicBezTo>
                      <a:pt x="20" y="38"/>
                      <a:pt x="20" y="38"/>
                      <a:pt x="20" y="38"/>
                    </a:cubicBezTo>
                    <a:cubicBezTo>
                      <a:pt x="28" y="38"/>
                      <a:pt x="28" y="38"/>
                      <a:pt x="28" y="38"/>
                    </a:cubicBezTo>
                    <a:cubicBezTo>
                      <a:pt x="34" y="37"/>
                      <a:pt x="34" y="37"/>
                      <a:pt x="34" y="37"/>
                    </a:cubicBezTo>
                    <a:cubicBezTo>
                      <a:pt x="32" y="33"/>
                      <a:pt x="32" y="33"/>
                      <a:pt x="32" y="33"/>
                    </a:cubicBezTo>
                    <a:cubicBezTo>
                      <a:pt x="32" y="22"/>
                      <a:pt x="32" y="22"/>
                      <a:pt x="32" y="22"/>
                    </a:cubicBezTo>
                    <a:cubicBezTo>
                      <a:pt x="38" y="21"/>
                      <a:pt x="38" y="21"/>
                      <a:pt x="38" y="21"/>
                    </a:cubicBezTo>
                    <a:cubicBezTo>
                      <a:pt x="38" y="17"/>
                      <a:pt x="38" y="17"/>
                      <a:pt x="38" y="17"/>
                    </a:cubicBezTo>
                    <a:cubicBezTo>
                      <a:pt x="37" y="17"/>
                      <a:pt x="37" y="17"/>
                      <a:pt x="37" y="17"/>
                    </a:cubicBezTo>
                    <a:cubicBezTo>
                      <a:pt x="38" y="17"/>
                      <a:pt x="38" y="17"/>
                      <a:pt x="38" y="17"/>
                    </a:cubicBezTo>
                    <a:cubicBezTo>
                      <a:pt x="32" y="16"/>
                      <a:pt x="32" y="16"/>
                      <a:pt x="32" y="16"/>
                    </a:cubicBezTo>
                    <a:cubicBezTo>
                      <a:pt x="30" y="4"/>
                      <a:pt x="30" y="4"/>
                      <a:pt x="30" y="4"/>
                    </a:cubicBezTo>
                    <a:cubicBezTo>
                      <a:pt x="30" y="4"/>
                      <a:pt x="25" y="4"/>
                      <a:pt x="24" y="4"/>
                    </a:cubicBezTo>
                    <a:cubicBezTo>
                      <a:pt x="24" y="4"/>
                      <a:pt x="22" y="6"/>
                      <a:pt x="21" y="6"/>
                    </a:cubicBezTo>
                    <a:cubicBezTo>
                      <a:pt x="20" y="7"/>
                      <a:pt x="19" y="6"/>
                      <a:pt x="18" y="6"/>
                    </a:cubicBezTo>
                    <a:cubicBezTo>
                      <a:pt x="17" y="6"/>
                      <a:pt x="13" y="0"/>
                      <a:pt x="12" y="0"/>
                    </a:cubicBezTo>
                    <a:cubicBezTo>
                      <a:pt x="11" y="0"/>
                      <a:pt x="4" y="0"/>
                      <a:pt x="4" y="0"/>
                    </a:cubicBezTo>
                    <a:cubicBezTo>
                      <a:pt x="1" y="2"/>
                      <a:pt x="1" y="2"/>
                      <a:pt x="1" y="2"/>
                    </a:cubicBezTo>
                    <a:cubicBezTo>
                      <a:pt x="3" y="15"/>
                      <a:pt x="3" y="15"/>
                      <a:pt x="3" y="15"/>
                    </a:cubicBezTo>
                    <a:cubicBezTo>
                      <a:pt x="4" y="21"/>
                      <a:pt x="4" y="21"/>
                      <a:pt x="4" y="21"/>
                    </a:cubicBezTo>
                    <a:cubicBezTo>
                      <a:pt x="0" y="28"/>
                      <a:pt x="0" y="28"/>
                      <a:pt x="0" y="28"/>
                    </a:cubicBezTo>
                    <a:cubicBezTo>
                      <a:pt x="0" y="36"/>
                      <a:pt x="0" y="36"/>
                      <a:pt x="0" y="36"/>
                    </a:cubicBezTo>
                    <a:cubicBezTo>
                      <a:pt x="2" y="35"/>
                      <a:pt x="2" y="35"/>
                      <a:pt x="2" y="35"/>
                    </a:cubicBezTo>
                    <a:lnTo>
                      <a:pt x="4" y="37"/>
                    </a:lnTo>
                    <a:close/>
                  </a:path>
                </a:pathLst>
              </a:custGeom>
              <a:grpFill/>
              <a:ln w="6350">
                <a:solidFill>
                  <a:schemeClr val="accent4"/>
                </a:solidFill>
                <a:round/>
                <a:headEnd/>
                <a:tailEnd/>
              </a:ln>
            </p:spPr>
            <p:txBody>
              <a:bodyPr lIns="91195" tIns="45599" rIns="91195" bIns="45599"/>
              <a:lstStyle/>
              <a:p>
                <a:pPr eaLnBrk="0" fontAlgn="auto" hangingPunct="0">
                  <a:spcBef>
                    <a:spcPts val="0"/>
                  </a:spcBef>
                  <a:spcAft>
                    <a:spcPts val="0"/>
                  </a:spcAft>
                  <a:defRPr/>
                </a:pPr>
                <a:endParaRPr lang="en-US" sz="2400" kern="0">
                  <a:solidFill>
                    <a:prstClr val="black"/>
                  </a:solidFill>
                  <a:latin typeface="Univers Next Pro" panose="020B0503030202020203" pitchFamily="34" charset="0"/>
                  <a:sym typeface="Gill Sans" charset="0"/>
                </a:endParaRPr>
              </a:p>
            </p:txBody>
          </p:sp>
          <p:sp>
            <p:nvSpPr>
              <p:cNvPr id="68" name="Freeform 377">
                <a:extLst>
                  <a:ext uri="{FF2B5EF4-FFF2-40B4-BE49-F238E27FC236}">
                    <a16:creationId xmlns:a16="http://schemas.microsoft.com/office/drawing/2014/main" id="{0CEF0948-A2BB-DDB8-1C9D-DA8606A62EB8}"/>
                  </a:ext>
                </a:extLst>
              </p:cNvPr>
              <p:cNvSpPr>
                <a:spLocks/>
              </p:cNvSpPr>
              <p:nvPr/>
            </p:nvSpPr>
            <p:spPr bwMode="auto">
              <a:xfrm>
                <a:off x="7710362" y="4796968"/>
                <a:ext cx="419100" cy="463550"/>
              </a:xfrm>
              <a:custGeom>
                <a:avLst/>
                <a:gdLst>
                  <a:gd name="T0" fmla="*/ 21 w 59"/>
                  <a:gd name="T1" fmla="*/ 6 h 59"/>
                  <a:gd name="T2" fmla="*/ 18 w 59"/>
                  <a:gd name="T3" fmla="*/ 18 h 59"/>
                  <a:gd name="T4" fmla="*/ 15 w 59"/>
                  <a:gd name="T5" fmla="*/ 21 h 59"/>
                  <a:gd name="T6" fmla="*/ 11 w 59"/>
                  <a:gd name="T7" fmla="*/ 29 h 59"/>
                  <a:gd name="T8" fmla="*/ 7 w 59"/>
                  <a:gd name="T9" fmla="*/ 32 h 59"/>
                  <a:gd name="T10" fmla="*/ 3 w 59"/>
                  <a:gd name="T11" fmla="*/ 32 h 59"/>
                  <a:gd name="T12" fmla="*/ 0 w 59"/>
                  <a:gd name="T13" fmla="*/ 35 h 59"/>
                  <a:gd name="T14" fmla="*/ 1 w 59"/>
                  <a:gd name="T15" fmla="*/ 38 h 59"/>
                  <a:gd name="T16" fmla="*/ 1 w 59"/>
                  <a:gd name="T17" fmla="*/ 38 h 59"/>
                  <a:gd name="T18" fmla="*/ 4 w 59"/>
                  <a:gd name="T19" fmla="*/ 36 h 59"/>
                  <a:gd name="T20" fmla="*/ 12 w 59"/>
                  <a:gd name="T21" fmla="*/ 36 h 59"/>
                  <a:gd name="T22" fmla="*/ 18 w 59"/>
                  <a:gd name="T23" fmla="*/ 42 h 59"/>
                  <a:gd name="T24" fmla="*/ 21 w 59"/>
                  <a:gd name="T25" fmla="*/ 42 h 59"/>
                  <a:gd name="T26" fmla="*/ 24 w 59"/>
                  <a:gd name="T27" fmla="*/ 40 h 59"/>
                  <a:gd name="T28" fmla="*/ 30 w 59"/>
                  <a:gd name="T29" fmla="*/ 40 h 59"/>
                  <a:gd name="T30" fmla="*/ 32 w 59"/>
                  <a:gd name="T31" fmla="*/ 52 h 59"/>
                  <a:gd name="T32" fmla="*/ 38 w 59"/>
                  <a:gd name="T33" fmla="*/ 53 h 59"/>
                  <a:gd name="T34" fmla="*/ 43 w 59"/>
                  <a:gd name="T35" fmla="*/ 53 h 59"/>
                  <a:gd name="T36" fmla="*/ 49 w 59"/>
                  <a:gd name="T37" fmla="*/ 56 h 59"/>
                  <a:gd name="T38" fmla="*/ 55 w 59"/>
                  <a:gd name="T39" fmla="*/ 59 h 59"/>
                  <a:gd name="T40" fmla="*/ 55 w 59"/>
                  <a:gd name="T41" fmla="*/ 57 h 59"/>
                  <a:gd name="T42" fmla="*/ 52 w 59"/>
                  <a:gd name="T43" fmla="*/ 53 h 59"/>
                  <a:gd name="T44" fmla="*/ 53 w 59"/>
                  <a:gd name="T45" fmla="*/ 50 h 59"/>
                  <a:gd name="T46" fmla="*/ 54 w 59"/>
                  <a:gd name="T47" fmla="*/ 44 h 59"/>
                  <a:gd name="T48" fmla="*/ 57 w 59"/>
                  <a:gd name="T49" fmla="*/ 43 h 59"/>
                  <a:gd name="T50" fmla="*/ 55 w 59"/>
                  <a:gd name="T51" fmla="*/ 37 h 59"/>
                  <a:gd name="T52" fmla="*/ 54 w 59"/>
                  <a:gd name="T53" fmla="*/ 31 h 59"/>
                  <a:gd name="T54" fmla="*/ 53 w 59"/>
                  <a:gd name="T55" fmla="*/ 25 h 59"/>
                  <a:gd name="T56" fmla="*/ 55 w 59"/>
                  <a:gd name="T57" fmla="*/ 18 h 59"/>
                  <a:gd name="T58" fmla="*/ 59 w 59"/>
                  <a:gd name="T59" fmla="*/ 11 h 59"/>
                  <a:gd name="T60" fmla="*/ 59 w 59"/>
                  <a:gd name="T61" fmla="*/ 10 h 59"/>
                  <a:gd name="T62" fmla="*/ 59 w 59"/>
                  <a:gd name="T63" fmla="*/ 5 h 59"/>
                  <a:gd name="T64" fmla="*/ 56 w 59"/>
                  <a:gd name="T65" fmla="*/ 3 h 59"/>
                  <a:gd name="T66" fmla="*/ 51 w 59"/>
                  <a:gd name="T67" fmla="*/ 3 h 59"/>
                  <a:gd name="T68" fmla="*/ 49 w 59"/>
                  <a:gd name="T69" fmla="*/ 0 h 59"/>
                  <a:gd name="T70" fmla="*/ 41 w 59"/>
                  <a:gd name="T71" fmla="*/ 1 h 59"/>
                  <a:gd name="T72" fmla="*/ 32 w 59"/>
                  <a:gd name="T73" fmla="*/ 3 h 59"/>
                  <a:gd name="T74" fmla="*/ 27 w 59"/>
                  <a:gd name="T75" fmla="*/ 1 h 59"/>
                  <a:gd name="T76" fmla="*/ 21 w 59"/>
                  <a:gd name="T77" fmla="*/ 2 h 59"/>
                  <a:gd name="T78" fmla="*/ 21 w 59"/>
                  <a:gd name="T79" fmla="*/ 6 h 59"/>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59"/>
                  <a:gd name="T121" fmla="*/ 0 h 59"/>
                  <a:gd name="T122" fmla="*/ 59 w 59"/>
                  <a:gd name="T123" fmla="*/ 59 h 59"/>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59" h="59">
                    <a:moveTo>
                      <a:pt x="21" y="6"/>
                    </a:moveTo>
                    <a:cubicBezTo>
                      <a:pt x="18" y="18"/>
                      <a:pt x="18" y="18"/>
                      <a:pt x="18" y="18"/>
                    </a:cubicBezTo>
                    <a:cubicBezTo>
                      <a:pt x="15" y="21"/>
                      <a:pt x="15" y="21"/>
                      <a:pt x="15" y="21"/>
                    </a:cubicBezTo>
                    <a:cubicBezTo>
                      <a:pt x="11" y="29"/>
                      <a:pt x="11" y="29"/>
                      <a:pt x="11" y="29"/>
                    </a:cubicBezTo>
                    <a:cubicBezTo>
                      <a:pt x="7" y="32"/>
                      <a:pt x="7" y="32"/>
                      <a:pt x="7" y="32"/>
                    </a:cubicBezTo>
                    <a:cubicBezTo>
                      <a:pt x="3" y="32"/>
                      <a:pt x="3" y="32"/>
                      <a:pt x="3" y="32"/>
                    </a:cubicBezTo>
                    <a:cubicBezTo>
                      <a:pt x="0" y="35"/>
                      <a:pt x="0" y="35"/>
                      <a:pt x="0" y="35"/>
                    </a:cubicBezTo>
                    <a:cubicBezTo>
                      <a:pt x="1" y="38"/>
                      <a:pt x="1" y="38"/>
                      <a:pt x="1" y="38"/>
                    </a:cubicBezTo>
                    <a:cubicBezTo>
                      <a:pt x="1" y="38"/>
                      <a:pt x="1" y="38"/>
                      <a:pt x="1" y="38"/>
                    </a:cubicBezTo>
                    <a:cubicBezTo>
                      <a:pt x="4" y="36"/>
                      <a:pt x="4" y="36"/>
                      <a:pt x="4" y="36"/>
                    </a:cubicBezTo>
                    <a:cubicBezTo>
                      <a:pt x="4" y="36"/>
                      <a:pt x="11" y="36"/>
                      <a:pt x="12" y="36"/>
                    </a:cubicBezTo>
                    <a:cubicBezTo>
                      <a:pt x="13" y="36"/>
                      <a:pt x="17" y="42"/>
                      <a:pt x="18" y="42"/>
                    </a:cubicBezTo>
                    <a:cubicBezTo>
                      <a:pt x="19" y="42"/>
                      <a:pt x="20" y="43"/>
                      <a:pt x="21" y="42"/>
                    </a:cubicBezTo>
                    <a:cubicBezTo>
                      <a:pt x="22" y="42"/>
                      <a:pt x="24" y="40"/>
                      <a:pt x="24" y="40"/>
                    </a:cubicBezTo>
                    <a:cubicBezTo>
                      <a:pt x="25" y="40"/>
                      <a:pt x="30" y="40"/>
                      <a:pt x="30" y="40"/>
                    </a:cubicBezTo>
                    <a:cubicBezTo>
                      <a:pt x="32" y="52"/>
                      <a:pt x="32" y="52"/>
                      <a:pt x="32" y="52"/>
                    </a:cubicBezTo>
                    <a:cubicBezTo>
                      <a:pt x="38" y="53"/>
                      <a:pt x="38" y="53"/>
                      <a:pt x="38" y="53"/>
                    </a:cubicBezTo>
                    <a:cubicBezTo>
                      <a:pt x="43" y="53"/>
                      <a:pt x="43" y="53"/>
                      <a:pt x="43" y="53"/>
                    </a:cubicBezTo>
                    <a:cubicBezTo>
                      <a:pt x="49" y="56"/>
                      <a:pt x="49" y="56"/>
                      <a:pt x="49" y="56"/>
                    </a:cubicBezTo>
                    <a:cubicBezTo>
                      <a:pt x="55" y="59"/>
                      <a:pt x="55" y="59"/>
                      <a:pt x="55" y="59"/>
                    </a:cubicBezTo>
                    <a:cubicBezTo>
                      <a:pt x="55" y="57"/>
                      <a:pt x="55" y="57"/>
                      <a:pt x="55" y="57"/>
                    </a:cubicBezTo>
                    <a:cubicBezTo>
                      <a:pt x="52" y="53"/>
                      <a:pt x="52" y="53"/>
                      <a:pt x="52" y="53"/>
                    </a:cubicBezTo>
                    <a:cubicBezTo>
                      <a:pt x="53" y="50"/>
                      <a:pt x="53" y="50"/>
                      <a:pt x="53" y="50"/>
                    </a:cubicBezTo>
                    <a:cubicBezTo>
                      <a:pt x="54" y="44"/>
                      <a:pt x="54" y="44"/>
                      <a:pt x="54" y="44"/>
                    </a:cubicBezTo>
                    <a:cubicBezTo>
                      <a:pt x="57" y="43"/>
                      <a:pt x="57" y="43"/>
                      <a:pt x="57" y="43"/>
                    </a:cubicBezTo>
                    <a:cubicBezTo>
                      <a:pt x="55" y="37"/>
                      <a:pt x="55" y="37"/>
                      <a:pt x="55" y="37"/>
                    </a:cubicBezTo>
                    <a:cubicBezTo>
                      <a:pt x="54" y="31"/>
                      <a:pt x="54" y="31"/>
                      <a:pt x="54" y="31"/>
                    </a:cubicBezTo>
                    <a:cubicBezTo>
                      <a:pt x="53" y="25"/>
                      <a:pt x="53" y="25"/>
                      <a:pt x="53" y="25"/>
                    </a:cubicBezTo>
                    <a:cubicBezTo>
                      <a:pt x="55" y="18"/>
                      <a:pt x="55" y="18"/>
                      <a:pt x="55" y="18"/>
                    </a:cubicBezTo>
                    <a:cubicBezTo>
                      <a:pt x="59" y="11"/>
                      <a:pt x="59" y="11"/>
                      <a:pt x="59" y="11"/>
                    </a:cubicBezTo>
                    <a:cubicBezTo>
                      <a:pt x="59" y="10"/>
                      <a:pt x="59" y="10"/>
                      <a:pt x="59" y="10"/>
                    </a:cubicBezTo>
                    <a:cubicBezTo>
                      <a:pt x="59" y="5"/>
                      <a:pt x="59" y="5"/>
                      <a:pt x="59" y="5"/>
                    </a:cubicBezTo>
                    <a:cubicBezTo>
                      <a:pt x="56" y="3"/>
                      <a:pt x="56" y="3"/>
                      <a:pt x="56" y="3"/>
                    </a:cubicBezTo>
                    <a:cubicBezTo>
                      <a:pt x="51" y="3"/>
                      <a:pt x="51" y="3"/>
                      <a:pt x="51" y="3"/>
                    </a:cubicBezTo>
                    <a:cubicBezTo>
                      <a:pt x="49" y="0"/>
                      <a:pt x="49" y="0"/>
                      <a:pt x="49" y="0"/>
                    </a:cubicBezTo>
                    <a:cubicBezTo>
                      <a:pt x="41" y="1"/>
                      <a:pt x="41" y="1"/>
                      <a:pt x="41" y="1"/>
                    </a:cubicBezTo>
                    <a:cubicBezTo>
                      <a:pt x="32" y="3"/>
                      <a:pt x="32" y="3"/>
                      <a:pt x="32" y="3"/>
                    </a:cubicBezTo>
                    <a:cubicBezTo>
                      <a:pt x="27" y="1"/>
                      <a:pt x="27" y="1"/>
                      <a:pt x="27" y="1"/>
                    </a:cubicBezTo>
                    <a:cubicBezTo>
                      <a:pt x="21" y="2"/>
                      <a:pt x="21" y="2"/>
                      <a:pt x="21" y="2"/>
                    </a:cubicBezTo>
                    <a:cubicBezTo>
                      <a:pt x="21" y="6"/>
                      <a:pt x="21" y="6"/>
                      <a:pt x="21" y="6"/>
                    </a:cubicBezTo>
                  </a:path>
                </a:pathLst>
              </a:custGeom>
              <a:grpFill/>
              <a:ln w="6350">
                <a:solidFill>
                  <a:schemeClr val="accent4"/>
                </a:solidFill>
                <a:round/>
                <a:headEnd/>
                <a:tailEnd/>
              </a:ln>
            </p:spPr>
            <p:txBody>
              <a:bodyPr lIns="91195" tIns="45599" rIns="91195" bIns="45599"/>
              <a:lstStyle/>
              <a:p>
                <a:pPr eaLnBrk="0" fontAlgn="auto" hangingPunct="0">
                  <a:spcBef>
                    <a:spcPts val="0"/>
                  </a:spcBef>
                  <a:spcAft>
                    <a:spcPts val="0"/>
                  </a:spcAft>
                  <a:defRPr/>
                </a:pPr>
                <a:endParaRPr lang="en-US" sz="2400" kern="0">
                  <a:solidFill>
                    <a:prstClr val="black"/>
                  </a:solidFill>
                  <a:latin typeface="Univers Next Pro" panose="020B0503030202020203" pitchFamily="34" charset="0"/>
                  <a:sym typeface="Gill Sans" charset="0"/>
                </a:endParaRPr>
              </a:p>
            </p:txBody>
          </p:sp>
          <p:sp>
            <p:nvSpPr>
              <p:cNvPr id="69" name="Freeform 378">
                <a:extLst>
                  <a:ext uri="{FF2B5EF4-FFF2-40B4-BE49-F238E27FC236}">
                    <a16:creationId xmlns:a16="http://schemas.microsoft.com/office/drawing/2014/main" id="{9A78A445-0AE9-C7C9-F626-813C9D8D91F0}"/>
                  </a:ext>
                </a:extLst>
              </p:cNvPr>
              <p:cNvSpPr>
                <a:spLocks/>
              </p:cNvSpPr>
              <p:nvPr/>
            </p:nvSpPr>
            <p:spPr bwMode="auto">
              <a:xfrm>
                <a:off x="8178674" y="4481056"/>
                <a:ext cx="333375" cy="357187"/>
              </a:xfrm>
              <a:custGeom>
                <a:avLst/>
                <a:gdLst>
                  <a:gd name="T0" fmla="*/ 22 w 47"/>
                  <a:gd name="T1" fmla="*/ 45 h 45"/>
                  <a:gd name="T2" fmla="*/ 24 w 47"/>
                  <a:gd name="T3" fmla="*/ 44 h 45"/>
                  <a:gd name="T4" fmla="*/ 27 w 47"/>
                  <a:gd name="T5" fmla="*/ 45 h 45"/>
                  <a:gd name="T6" fmla="*/ 29 w 47"/>
                  <a:gd name="T7" fmla="*/ 45 h 45"/>
                  <a:gd name="T8" fmla="*/ 32 w 47"/>
                  <a:gd name="T9" fmla="*/ 43 h 45"/>
                  <a:gd name="T10" fmla="*/ 39 w 47"/>
                  <a:gd name="T11" fmla="*/ 41 h 45"/>
                  <a:gd name="T12" fmla="*/ 47 w 47"/>
                  <a:gd name="T13" fmla="*/ 32 h 45"/>
                  <a:gd name="T14" fmla="*/ 40 w 47"/>
                  <a:gd name="T15" fmla="*/ 31 h 45"/>
                  <a:gd name="T16" fmla="*/ 33 w 47"/>
                  <a:gd name="T17" fmla="*/ 27 h 45"/>
                  <a:gd name="T18" fmla="*/ 31 w 47"/>
                  <a:gd name="T19" fmla="*/ 24 h 45"/>
                  <a:gd name="T20" fmla="*/ 34 w 47"/>
                  <a:gd name="T21" fmla="*/ 22 h 45"/>
                  <a:gd name="T22" fmla="*/ 33 w 47"/>
                  <a:gd name="T23" fmla="*/ 20 h 45"/>
                  <a:gd name="T24" fmla="*/ 25 w 47"/>
                  <a:gd name="T25" fmla="*/ 8 h 45"/>
                  <a:gd name="T26" fmla="*/ 20 w 47"/>
                  <a:gd name="T27" fmla="*/ 6 h 45"/>
                  <a:gd name="T28" fmla="*/ 17 w 47"/>
                  <a:gd name="T29" fmla="*/ 0 h 45"/>
                  <a:gd name="T30" fmla="*/ 17 w 47"/>
                  <a:gd name="T31" fmla="*/ 0 h 45"/>
                  <a:gd name="T32" fmla="*/ 15 w 47"/>
                  <a:gd name="T33" fmla="*/ 1 h 45"/>
                  <a:gd name="T34" fmla="*/ 12 w 47"/>
                  <a:gd name="T35" fmla="*/ 3 h 45"/>
                  <a:gd name="T36" fmla="*/ 11 w 47"/>
                  <a:gd name="T37" fmla="*/ 14 h 45"/>
                  <a:gd name="T38" fmla="*/ 8 w 47"/>
                  <a:gd name="T39" fmla="*/ 20 h 45"/>
                  <a:gd name="T40" fmla="*/ 4 w 47"/>
                  <a:gd name="T41" fmla="*/ 24 h 45"/>
                  <a:gd name="T42" fmla="*/ 3 w 47"/>
                  <a:gd name="T43" fmla="*/ 30 h 45"/>
                  <a:gd name="T44" fmla="*/ 1 w 47"/>
                  <a:gd name="T45" fmla="*/ 30 h 45"/>
                  <a:gd name="T46" fmla="*/ 0 w 47"/>
                  <a:gd name="T47" fmla="*/ 33 h 45"/>
                  <a:gd name="T48" fmla="*/ 4 w 47"/>
                  <a:gd name="T49" fmla="*/ 36 h 45"/>
                  <a:gd name="T50" fmla="*/ 7 w 47"/>
                  <a:gd name="T51" fmla="*/ 39 h 45"/>
                  <a:gd name="T52" fmla="*/ 9 w 47"/>
                  <a:gd name="T53" fmla="*/ 41 h 45"/>
                  <a:gd name="T54" fmla="*/ 9 w 47"/>
                  <a:gd name="T55" fmla="*/ 42 h 45"/>
                  <a:gd name="T56" fmla="*/ 12 w 47"/>
                  <a:gd name="T57" fmla="*/ 43 h 45"/>
                  <a:gd name="T58" fmla="*/ 22 w 47"/>
                  <a:gd name="T59" fmla="*/ 45 h 45"/>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47"/>
                  <a:gd name="T91" fmla="*/ 0 h 45"/>
                  <a:gd name="T92" fmla="*/ 47 w 47"/>
                  <a:gd name="T93" fmla="*/ 45 h 45"/>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47" h="45">
                    <a:moveTo>
                      <a:pt x="22" y="45"/>
                    </a:moveTo>
                    <a:cubicBezTo>
                      <a:pt x="23" y="45"/>
                      <a:pt x="24" y="44"/>
                      <a:pt x="24" y="44"/>
                    </a:cubicBezTo>
                    <a:cubicBezTo>
                      <a:pt x="27" y="45"/>
                      <a:pt x="27" y="45"/>
                      <a:pt x="27" y="45"/>
                    </a:cubicBezTo>
                    <a:cubicBezTo>
                      <a:pt x="29" y="45"/>
                      <a:pt x="29" y="45"/>
                      <a:pt x="29" y="45"/>
                    </a:cubicBezTo>
                    <a:cubicBezTo>
                      <a:pt x="32" y="43"/>
                      <a:pt x="32" y="43"/>
                      <a:pt x="32" y="43"/>
                    </a:cubicBezTo>
                    <a:cubicBezTo>
                      <a:pt x="39" y="41"/>
                      <a:pt x="39" y="41"/>
                      <a:pt x="39" y="41"/>
                    </a:cubicBezTo>
                    <a:cubicBezTo>
                      <a:pt x="47" y="32"/>
                      <a:pt x="47" y="32"/>
                      <a:pt x="47" y="32"/>
                    </a:cubicBezTo>
                    <a:cubicBezTo>
                      <a:pt x="40" y="31"/>
                      <a:pt x="40" y="31"/>
                      <a:pt x="40" y="31"/>
                    </a:cubicBezTo>
                    <a:cubicBezTo>
                      <a:pt x="33" y="27"/>
                      <a:pt x="33" y="27"/>
                      <a:pt x="33" y="27"/>
                    </a:cubicBezTo>
                    <a:cubicBezTo>
                      <a:pt x="31" y="24"/>
                      <a:pt x="31" y="24"/>
                      <a:pt x="31" y="24"/>
                    </a:cubicBezTo>
                    <a:cubicBezTo>
                      <a:pt x="34" y="22"/>
                      <a:pt x="34" y="22"/>
                      <a:pt x="34" y="22"/>
                    </a:cubicBezTo>
                    <a:cubicBezTo>
                      <a:pt x="33" y="20"/>
                      <a:pt x="33" y="20"/>
                      <a:pt x="33" y="20"/>
                    </a:cubicBezTo>
                    <a:cubicBezTo>
                      <a:pt x="25" y="8"/>
                      <a:pt x="25" y="8"/>
                      <a:pt x="25" y="8"/>
                    </a:cubicBezTo>
                    <a:cubicBezTo>
                      <a:pt x="20" y="6"/>
                      <a:pt x="20" y="6"/>
                      <a:pt x="20" y="6"/>
                    </a:cubicBezTo>
                    <a:cubicBezTo>
                      <a:pt x="17" y="0"/>
                      <a:pt x="17" y="0"/>
                      <a:pt x="17" y="0"/>
                    </a:cubicBezTo>
                    <a:cubicBezTo>
                      <a:pt x="17" y="0"/>
                      <a:pt x="17" y="0"/>
                      <a:pt x="17" y="0"/>
                    </a:cubicBezTo>
                    <a:cubicBezTo>
                      <a:pt x="15" y="1"/>
                      <a:pt x="15" y="1"/>
                      <a:pt x="15" y="1"/>
                    </a:cubicBezTo>
                    <a:cubicBezTo>
                      <a:pt x="12" y="3"/>
                      <a:pt x="12" y="3"/>
                      <a:pt x="12" y="3"/>
                    </a:cubicBezTo>
                    <a:cubicBezTo>
                      <a:pt x="11" y="14"/>
                      <a:pt x="11" y="14"/>
                      <a:pt x="11" y="14"/>
                    </a:cubicBezTo>
                    <a:cubicBezTo>
                      <a:pt x="8" y="20"/>
                      <a:pt x="8" y="20"/>
                      <a:pt x="8" y="20"/>
                    </a:cubicBezTo>
                    <a:cubicBezTo>
                      <a:pt x="4" y="24"/>
                      <a:pt x="4" y="24"/>
                      <a:pt x="4" y="24"/>
                    </a:cubicBezTo>
                    <a:cubicBezTo>
                      <a:pt x="3" y="30"/>
                      <a:pt x="3" y="30"/>
                      <a:pt x="3" y="30"/>
                    </a:cubicBezTo>
                    <a:cubicBezTo>
                      <a:pt x="1" y="30"/>
                      <a:pt x="1" y="30"/>
                      <a:pt x="1" y="30"/>
                    </a:cubicBezTo>
                    <a:cubicBezTo>
                      <a:pt x="0" y="33"/>
                      <a:pt x="0" y="33"/>
                      <a:pt x="0" y="33"/>
                    </a:cubicBezTo>
                    <a:cubicBezTo>
                      <a:pt x="4" y="36"/>
                      <a:pt x="4" y="36"/>
                      <a:pt x="4" y="36"/>
                    </a:cubicBezTo>
                    <a:cubicBezTo>
                      <a:pt x="7" y="39"/>
                      <a:pt x="7" y="39"/>
                      <a:pt x="7" y="39"/>
                    </a:cubicBezTo>
                    <a:cubicBezTo>
                      <a:pt x="9" y="41"/>
                      <a:pt x="9" y="41"/>
                      <a:pt x="9" y="41"/>
                    </a:cubicBezTo>
                    <a:cubicBezTo>
                      <a:pt x="9" y="42"/>
                      <a:pt x="9" y="42"/>
                      <a:pt x="9" y="42"/>
                    </a:cubicBezTo>
                    <a:cubicBezTo>
                      <a:pt x="12" y="43"/>
                      <a:pt x="12" y="43"/>
                      <a:pt x="12" y="43"/>
                    </a:cubicBezTo>
                    <a:cubicBezTo>
                      <a:pt x="12" y="43"/>
                      <a:pt x="21" y="45"/>
                      <a:pt x="22" y="45"/>
                    </a:cubicBezTo>
                    <a:close/>
                  </a:path>
                </a:pathLst>
              </a:custGeom>
              <a:grpFill/>
              <a:ln w="6350">
                <a:solidFill>
                  <a:schemeClr val="accent4"/>
                </a:solidFill>
                <a:round/>
                <a:headEnd/>
                <a:tailEnd/>
              </a:ln>
            </p:spPr>
            <p:txBody>
              <a:bodyPr lIns="91195" tIns="45599" rIns="91195" bIns="45599"/>
              <a:lstStyle/>
              <a:p>
                <a:pPr eaLnBrk="0" fontAlgn="auto" hangingPunct="0">
                  <a:spcBef>
                    <a:spcPts val="0"/>
                  </a:spcBef>
                  <a:spcAft>
                    <a:spcPts val="0"/>
                  </a:spcAft>
                  <a:defRPr/>
                </a:pPr>
                <a:endParaRPr lang="en-US" sz="2400" kern="0">
                  <a:solidFill>
                    <a:prstClr val="black"/>
                  </a:solidFill>
                  <a:latin typeface="Univers Next Pro" panose="020B0503030202020203" pitchFamily="34" charset="0"/>
                  <a:sym typeface="Gill Sans" charset="0"/>
                </a:endParaRPr>
              </a:p>
            </p:txBody>
          </p:sp>
          <p:sp>
            <p:nvSpPr>
              <p:cNvPr id="70" name="Freeform 379">
                <a:extLst>
                  <a:ext uri="{FF2B5EF4-FFF2-40B4-BE49-F238E27FC236}">
                    <a16:creationId xmlns:a16="http://schemas.microsoft.com/office/drawing/2014/main" id="{A03D754C-DA55-30EB-7746-CA1DD48DC1AF}"/>
                  </a:ext>
                </a:extLst>
              </p:cNvPr>
              <p:cNvSpPr>
                <a:spLocks/>
              </p:cNvSpPr>
              <p:nvPr/>
            </p:nvSpPr>
            <p:spPr bwMode="auto">
              <a:xfrm>
                <a:off x="8199312" y="4812843"/>
                <a:ext cx="185737" cy="236538"/>
              </a:xfrm>
              <a:custGeom>
                <a:avLst/>
                <a:gdLst>
                  <a:gd name="T0" fmla="*/ 23 w 26"/>
                  <a:gd name="T1" fmla="*/ 7 h 30"/>
                  <a:gd name="T2" fmla="*/ 26 w 26"/>
                  <a:gd name="T3" fmla="*/ 4 h 30"/>
                  <a:gd name="T4" fmla="*/ 26 w 26"/>
                  <a:gd name="T5" fmla="*/ 3 h 30"/>
                  <a:gd name="T6" fmla="*/ 24 w 26"/>
                  <a:gd name="T7" fmla="*/ 3 h 30"/>
                  <a:gd name="T8" fmla="*/ 21 w 26"/>
                  <a:gd name="T9" fmla="*/ 2 h 30"/>
                  <a:gd name="T10" fmla="*/ 19 w 26"/>
                  <a:gd name="T11" fmla="*/ 3 h 30"/>
                  <a:gd name="T12" fmla="*/ 9 w 26"/>
                  <a:gd name="T13" fmla="*/ 1 h 30"/>
                  <a:gd name="T14" fmla="*/ 6 w 26"/>
                  <a:gd name="T15" fmla="*/ 0 h 30"/>
                  <a:gd name="T16" fmla="*/ 6 w 26"/>
                  <a:gd name="T17" fmla="*/ 1 h 30"/>
                  <a:gd name="T18" fmla="*/ 3 w 26"/>
                  <a:gd name="T19" fmla="*/ 1 h 30"/>
                  <a:gd name="T20" fmla="*/ 0 w 26"/>
                  <a:gd name="T21" fmla="*/ 3 h 30"/>
                  <a:gd name="T22" fmla="*/ 2 w 26"/>
                  <a:gd name="T23" fmla="*/ 5 h 30"/>
                  <a:gd name="T24" fmla="*/ 2 w 26"/>
                  <a:gd name="T25" fmla="*/ 9 h 30"/>
                  <a:gd name="T26" fmla="*/ 0 w 26"/>
                  <a:gd name="T27" fmla="*/ 13 h 30"/>
                  <a:gd name="T28" fmla="*/ 1 w 26"/>
                  <a:gd name="T29" fmla="*/ 19 h 30"/>
                  <a:gd name="T30" fmla="*/ 12 w 26"/>
                  <a:gd name="T31" fmla="*/ 24 h 30"/>
                  <a:gd name="T32" fmla="*/ 12 w 26"/>
                  <a:gd name="T33" fmla="*/ 27 h 30"/>
                  <a:gd name="T34" fmla="*/ 17 w 26"/>
                  <a:gd name="T35" fmla="*/ 30 h 30"/>
                  <a:gd name="T36" fmla="*/ 18 w 26"/>
                  <a:gd name="T37" fmla="*/ 29 h 30"/>
                  <a:gd name="T38" fmla="*/ 22 w 26"/>
                  <a:gd name="T39" fmla="*/ 23 h 30"/>
                  <a:gd name="T40" fmla="*/ 25 w 26"/>
                  <a:gd name="T41" fmla="*/ 20 h 30"/>
                  <a:gd name="T42" fmla="*/ 23 w 26"/>
                  <a:gd name="T43" fmla="*/ 17 h 30"/>
                  <a:gd name="T44" fmla="*/ 23 w 26"/>
                  <a:gd name="T45" fmla="*/ 7 h 30"/>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26"/>
                  <a:gd name="T70" fmla="*/ 0 h 30"/>
                  <a:gd name="T71" fmla="*/ 26 w 26"/>
                  <a:gd name="T72" fmla="*/ 30 h 30"/>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26" h="30">
                    <a:moveTo>
                      <a:pt x="23" y="7"/>
                    </a:moveTo>
                    <a:cubicBezTo>
                      <a:pt x="26" y="4"/>
                      <a:pt x="26" y="4"/>
                      <a:pt x="26" y="4"/>
                    </a:cubicBezTo>
                    <a:cubicBezTo>
                      <a:pt x="26" y="3"/>
                      <a:pt x="26" y="3"/>
                      <a:pt x="26" y="3"/>
                    </a:cubicBezTo>
                    <a:cubicBezTo>
                      <a:pt x="24" y="3"/>
                      <a:pt x="24" y="3"/>
                      <a:pt x="24" y="3"/>
                    </a:cubicBezTo>
                    <a:cubicBezTo>
                      <a:pt x="21" y="2"/>
                      <a:pt x="21" y="2"/>
                      <a:pt x="21" y="2"/>
                    </a:cubicBezTo>
                    <a:cubicBezTo>
                      <a:pt x="21" y="2"/>
                      <a:pt x="20" y="3"/>
                      <a:pt x="19" y="3"/>
                    </a:cubicBezTo>
                    <a:cubicBezTo>
                      <a:pt x="18" y="3"/>
                      <a:pt x="9" y="1"/>
                      <a:pt x="9" y="1"/>
                    </a:cubicBezTo>
                    <a:cubicBezTo>
                      <a:pt x="6" y="0"/>
                      <a:pt x="6" y="0"/>
                      <a:pt x="6" y="0"/>
                    </a:cubicBezTo>
                    <a:cubicBezTo>
                      <a:pt x="6" y="1"/>
                      <a:pt x="6" y="1"/>
                      <a:pt x="6" y="1"/>
                    </a:cubicBezTo>
                    <a:cubicBezTo>
                      <a:pt x="3" y="1"/>
                      <a:pt x="3" y="1"/>
                      <a:pt x="3" y="1"/>
                    </a:cubicBezTo>
                    <a:cubicBezTo>
                      <a:pt x="0" y="3"/>
                      <a:pt x="0" y="3"/>
                      <a:pt x="0" y="3"/>
                    </a:cubicBezTo>
                    <a:cubicBezTo>
                      <a:pt x="2" y="5"/>
                      <a:pt x="2" y="5"/>
                      <a:pt x="2" y="5"/>
                    </a:cubicBezTo>
                    <a:cubicBezTo>
                      <a:pt x="2" y="9"/>
                      <a:pt x="2" y="9"/>
                      <a:pt x="2" y="9"/>
                    </a:cubicBezTo>
                    <a:cubicBezTo>
                      <a:pt x="0" y="13"/>
                      <a:pt x="0" y="13"/>
                      <a:pt x="0" y="13"/>
                    </a:cubicBezTo>
                    <a:cubicBezTo>
                      <a:pt x="1" y="19"/>
                      <a:pt x="1" y="19"/>
                      <a:pt x="1" y="19"/>
                    </a:cubicBezTo>
                    <a:cubicBezTo>
                      <a:pt x="12" y="24"/>
                      <a:pt x="12" y="24"/>
                      <a:pt x="12" y="24"/>
                    </a:cubicBezTo>
                    <a:cubicBezTo>
                      <a:pt x="12" y="27"/>
                      <a:pt x="12" y="27"/>
                      <a:pt x="12" y="27"/>
                    </a:cubicBezTo>
                    <a:cubicBezTo>
                      <a:pt x="17" y="30"/>
                      <a:pt x="17" y="30"/>
                      <a:pt x="17" y="30"/>
                    </a:cubicBezTo>
                    <a:cubicBezTo>
                      <a:pt x="17" y="29"/>
                      <a:pt x="18" y="29"/>
                      <a:pt x="18" y="29"/>
                    </a:cubicBezTo>
                    <a:cubicBezTo>
                      <a:pt x="22" y="23"/>
                      <a:pt x="22" y="23"/>
                      <a:pt x="22" y="23"/>
                    </a:cubicBezTo>
                    <a:cubicBezTo>
                      <a:pt x="25" y="20"/>
                      <a:pt x="25" y="20"/>
                      <a:pt x="25" y="20"/>
                    </a:cubicBezTo>
                    <a:cubicBezTo>
                      <a:pt x="23" y="17"/>
                      <a:pt x="23" y="17"/>
                      <a:pt x="23" y="17"/>
                    </a:cubicBezTo>
                    <a:lnTo>
                      <a:pt x="23" y="7"/>
                    </a:lnTo>
                    <a:close/>
                  </a:path>
                </a:pathLst>
              </a:custGeom>
              <a:grpFill/>
              <a:ln w="6350">
                <a:solidFill>
                  <a:schemeClr val="accent4"/>
                </a:solidFill>
                <a:round/>
                <a:headEnd/>
                <a:tailEnd/>
              </a:ln>
            </p:spPr>
            <p:txBody>
              <a:bodyPr lIns="91195" tIns="45599" rIns="91195" bIns="45599"/>
              <a:lstStyle/>
              <a:p>
                <a:pPr eaLnBrk="0" fontAlgn="auto" hangingPunct="0">
                  <a:spcBef>
                    <a:spcPts val="0"/>
                  </a:spcBef>
                  <a:spcAft>
                    <a:spcPts val="0"/>
                  </a:spcAft>
                  <a:defRPr/>
                </a:pPr>
                <a:endParaRPr lang="en-US" sz="2400" kern="0">
                  <a:solidFill>
                    <a:prstClr val="black"/>
                  </a:solidFill>
                  <a:latin typeface="Univers Next Pro" panose="020B0503030202020203" pitchFamily="34" charset="0"/>
                  <a:sym typeface="Gill Sans" charset="0"/>
                </a:endParaRPr>
              </a:p>
            </p:txBody>
          </p:sp>
          <p:sp>
            <p:nvSpPr>
              <p:cNvPr id="71" name="Freeform 380">
                <a:extLst>
                  <a:ext uri="{FF2B5EF4-FFF2-40B4-BE49-F238E27FC236}">
                    <a16:creationId xmlns:a16="http://schemas.microsoft.com/office/drawing/2014/main" id="{5028D0D3-4208-F220-EAAD-98134AEF2A5E}"/>
                  </a:ext>
                </a:extLst>
              </p:cNvPr>
              <p:cNvSpPr>
                <a:spLocks/>
              </p:cNvSpPr>
              <p:nvPr/>
            </p:nvSpPr>
            <p:spPr bwMode="auto">
              <a:xfrm>
                <a:off x="8000874" y="5325606"/>
                <a:ext cx="169863" cy="179387"/>
              </a:xfrm>
              <a:custGeom>
                <a:avLst/>
                <a:gdLst>
                  <a:gd name="T0" fmla="*/ 9 w 24"/>
                  <a:gd name="T1" fmla="*/ 5 h 23"/>
                  <a:gd name="T2" fmla="*/ 6 w 24"/>
                  <a:gd name="T3" fmla="*/ 8 h 23"/>
                  <a:gd name="T4" fmla="*/ 2 w 24"/>
                  <a:gd name="T5" fmla="*/ 7 h 23"/>
                  <a:gd name="T6" fmla="*/ 0 w 24"/>
                  <a:gd name="T7" fmla="*/ 8 h 23"/>
                  <a:gd name="T8" fmla="*/ 1 w 24"/>
                  <a:gd name="T9" fmla="*/ 8 h 23"/>
                  <a:gd name="T10" fmla="*/ 3 w 24"/>
                  <a:gd name="T11" fmla="*/ 12 h 23"/>
                  <a:gd name="T12" fmla="*/ 6 w 24"/>
                  <a:gd name="T13" fmla="*/ 16 h 23"/>
                  <a:gd name="T14" fmla="*/ 8 w 24"/>
                  <a:gd name="T15" fmla="*/ 16 h 23"/>
                  <a:gd name="T16" fmla="*/ 9 w 24"/>
                  <a:gd name="T17" fmla="*/ 20 h 23"/>
                  <a:gd name="T18" fmla="*/ 14 w 24"/>
                  <a:gd name="T19" fmla="*/ 22 h 23"/>
                  <a:gd name="T20" fmla="*/ 20 w 24"/>
                  <a:gd name="T21" fmla="*/ 23 h 23"/>
                  <a:gd name="T22" fmla="*/ 22 w 24"/>
                  <a:gd name="T23" fmla="*/ 20 h 23"/>
                  <a:gd name="T24" fmla="*/ 24 w 24"/>
                  <a:gd name="T25" fmla="*/ 12 h 23"/>
                  <a:gd name="T26" fmla="*/ 24 w 24"/>
                  <a:gd name="T27" fmla="*/ 7 h 23"/>
                  <a:gd name="T28" fmla="*/ 24 w 24"/>
                  <a:gd name="T29" fmla="*/ 3 h 23"/>
                  <a:gd name="T30" fmla="*/ 16 w 24"/>
                  <a:gd name="T31" fmla="*/ 0 h 23"/>
                  <a:gd name="T32" fmla="*/ 13 w 24"/>
                  <a:gd name="T33" fmla="*/ 1 h 23"/>
                  <a:gd name="T34" fmla="*/ 9 w 24"/>
                  <a:gd name="T35" fmla="*/ 5 h 23"/>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24"/>
                  <a:gd name="T55" fmla="*/ 0 h 23"/>
                  <a:gd name="T56" fmla="*/ 24 w 24"/>
                  <a:gd name="T57" fmla="*/ 23 h 23"/>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24" h="23">
                    <a:moveTo>
                      <a:pt x="9" y="5"/>
                    </a:moveTo>
                    <a:cubicBezTo>
                      <a:pt x="9" y="5"/>
                      <a:pt x="6" y="8"/>
                      <a:pt x="6" y="8"/>
                    </a:cubicBezTo>
                    <a:cubicBezTo>
                      <a:pt x="5" y="8"/>
                      <a:pt x="2" y="7"/>
                      <a:pt x="2" y="7"/>
                    </a:cubicBezTo>
                    <a:cubicBezTo>
                      <a:pt x="0" y="8"/>
                      <a:pt x="0" y="8"/>
                      <a:pt x="0" y="8"/>
                    </a:cubicBezTo>
                    <a:cubicBezTo>
                      <a:pt x="1" y="8"/>
                      <a:pt x="1" y="8"/>
                      <a:pt x="1" y="8"/>
                    </a:cubicBezTo>
                    <a:cubicBezTo>
                      <a:pt x="3" y="12"/>
                      <a:pt x="3" y="12"/>
                      <a:pt x="3" y="12"/>
                    </a:cubicBezTo>
                    <a:cubicBezTo>
                      <a:pt x="6" y="16"/>
                      <a:pt x="6" y="16"/>
                      <a:pt x="6" y="16"/>
                    </a:cubicBezTo>
                    <a:cubicBezTo>
                      <a:pt x="8" y="16"/>
                      <a:pt x="8" y="16"/>
                      <a:pt x="8" y="16"/>
                    </a:cubicBezTo>
                    <a:cubicBezTo>
                      <a:pt x="9" y="20"/>
                      <a:pt x="9" y="20"/>
                      <a:pt x="9" y="20"/>
                    </a:cubicBezTo>
                    <a:cubicBezTo>
                      <a:pt x="14" y="22"/>
                      <a:pt x="14" y="22"/>
                      <a:pt x="14" y="22"/>
                    </a:cubicBezTo>
                    <a:cubicBezTo>
                      <a:pt x="20" y="23"/>
                      <a:pt x="20" y="23"/>
                      <a:pt x="20" y="23"/>
                    </a:cubicBezTo>
                    <a:cubicBezTo>
                      <a:pt x="22" y="20"/>
                      <a:pt x="22" y="20"/>
                      <a:pt x="22" y="20"/>
                    </a:cubicBezTo>
                    <a:cubicBezTo>
                      <a:pt x="24" y="12"/>
                      <a:pt x="24" y="12"/>
                      <a:pt x="24" y="12"/>
                    </a:cubicBezTo>
                    <a:cubicBezTo>
                      <a:pt x="24" y="7"/>
                      <a:pt x="24" y="7"/>
                      <a:pt x="24" y="7"/>
                    </a:cubicBezTo>
                    <a:cubicBezTo>
                      <a:pt x="24" y="3"/>
                      <a:pt x="24" y="3"/>
                      <a:pt x="24" y="3"/>
                    </a:cubicBezTo>
                    <a:cubicBezTo>
                      <a:pt x="16" y="0"/>
                      <a:pt x="16" y="0"/>
                      <a:pt x="16" y="0"/>
                    </a:cubicBezTo>
                    <a:cubicBezTo>
                      <a:pt x="13" y="1"/>
                      <a:pt x="13" y="1"/>
                      <a:pt x="13" y="1"/>
                    </a:cubicBezTo>
                    <a:lnTo>
                      <a:pt x="9" y="5"/>
                    </a:lnTo>
                    <a:close/>
                  </a:path>
                </a:pathLst>
              </a:custGeom>
              <a:grpFill/>
              <a:ln w="6350">
                <a:solidFill>
                  <a:schemeClr val="accent4"/>
                </a:solidFill>
                <a:round/>
                <a:headEnd/>
                <a:tailEnd/>
              </a:ln>
            </p:spPr>
            <p:txBody>
              <a:bodyPr lIns="91195" tIns="45599" rIns="91195" bIns="45599"/>
              <a:lstStyle/>
              <a:p>
                <a:pPr eaLnBrk="0" fontAlgn="auto" hangingPunct="0">
                  <a:spcBef>
                    <a:spcPts val="0"/>
                  </a:spcBef>
                  <a:spcAft>
                    <a:spcPts val="0"/>
                  </a:spcAft>
                  <a:defRPr/>
                </a:pPr>
                <a:endParaRPr lang="en-US" sz="2400" kern="0">
                  <a:solidFill>
                    <a:prstClr val="black"/>
                  </a:solidFill>
                  <a:latin typeface="Univers Next Pro" panose="020B0503030202020203" pitchFamily="34" charset="0"/>
                  <a:sym typeface="Gill Sans" charset="0"/>
                </a:endParaRPr>
              </a:p>
            </p:txBody>
          </p:sp>
          <p:sp>
            <p:nvSpPr>
              <p:cNvPr id="72" name="Freeform 381">
                <a:extLst>
                  <a:ext uri="{FF2B5EF4-FFF2-40B4-BE49-F238E27FC236}">
                    <a16:creationId xmlns:a16="http://schemas.microsoft.com/office/drawing/2014/main" id="{C1F62034-9063-5E33-AFC6-CC1F1BDAF769}"/>
                  </a:ext>
                </a:extLst>
              </p:cNvPr>
              <p:cNvSpPr>
                <a:spLocks/>
              </p:cNvSpPr>
              <p:nvPr/>
            </p:nvSpPr>
            <p:spPr bwMode="auto">
              <a:xfrm>
                <a:off x="7937374" y="4838243"/>
                <a:ext cx="304800" cy="549275"/>
              </a:xfrm>
              <a:custGeom>
                <a:avLst/>
                <a:gdLst>
                  <a:gd name="T0" fmla="*/ 27 w 43"/>
                  <a:gd name="T1" fmla="*/ 6 h 70"/>
                  <a:gd name="T2" fmla="*/ 23 w 43"/>
                  <a:gd name="T3" fmla="*/ 13 h 70"/>
                  <a:gd name="T4" fmla="*/ 21 w 43"/>
                  <a:gd name="T5" fmla="*/ 20 h 70"/>
                  <a:gd name="T6" fmla="*/ 22 w 43"/>
                  <a:gd name="T7" fmla="*/ 26 h 70"/>
                  <a:gd name="T8" fmla="*/ 23 w 43"/>
                  <a:gd name="T9" fmla="*/ 32 h 70"/>
                  <a:gd name="T10" fmla="*/ 25 w 43"/>
                  <a:gd name="T11" fmla="*/ 38 h 70"/>
                  <a:gd name="T12" fmla="*/ 22 w 43"/>
                  <a:gd name="T13" fmla="*/ 39 h 70"/>
                  <a:gd name="T14" fmla="*/ 21 w 43"/>
                  <a:gd name="T15" fmla="*/ 45 h 70"/>
                  <a:gd name="T16" fmla="*/ 20 w 43"/>
                  <a:gd name="T17" fmla="*/ 48 h 70"/>
                  <a:gd name="T18" fmla="*/ 23 w 43"/>
                  <a:gd name="T19" fmla="*/ 52 h 70"/>
                  <a:gd name="T20" fmla="*/ 23 w 43"/>
                  <a:gd name="T21" fmla="*/ 54 h 70"/>
                  <a:gd name="T22" fmla="*/ 17 w 43"/>
                  <a:gd name="T23" fmla="*/ 51 h 70"/>
                  <a:gd name="T24" fmla="*/ 11 w 43"/>
                  <a:gd name="T25" fmla="*/ 48 h 70"/>
                  <a:gd name="T26" fmla="*/ 6 w 43"/>
                  <a:gd name="T27" fmla="*/ 48 h 70"/>
                  <a:gd name="T28" fmla="*/ 6 w 43"/>
                  <a:gd name="T29" fmla="*/ 52 h 70"/>
                  <a:gd name="T30" fmla="*/ 0 w 43"/>
                  <a:gd name="T31" fmla="*/ 53 h 70"/>
                  <a:gd name="T32" fmla="*/ 0 w 43"/>
                  <a:gd name="T33" fmla="*/ 64 h 70"/>
                  <a:gd name="T34" fmla="*/ 2 w 43"/>
                  <a:gd name="T35" fmla="*/ 68 h 70"/>
                  <a:gd name="T36" fmla="*/ 6 w 43"/>
                  <a:gd name="T37" fmla="*/ 68 h 70"/>
                  <a:gd name="T38" fmla="*/ 8 w 43"/>
                  <a:gd name="T39" fmla="*/ 69 h 70"/>
                  <a:gd name="T40" fmla="*/ 7 w 43"/>
                  <a:gd name="T41" fmla="*/ 69 h 70"/>
                  <a:gd name="T42" fmla="*/ 9 w 43"/>
                  <a:gd name="T43" fmla="*/ 70 h 70"/>
                  <a:gd name="T44" fmla="*/ 11 w 43"/>
                  <a:gd name="T45" fmla="*/ 69 h 70"/>
                  <a:gd name="T46" fmla="*/ 15 w 43"/>
                  <a:gd name="T47" fmla="*/ 70 h 70"/>
                  <a:gd name="T48" fmla="*/ 18 w 43"/>
                  <a:gd name="T49" fmla="*/ 67 h 70"/>
                  <a:gd name="T50" fmla="*/ 22 w 43"/>
                  <a:gd name="T51" fmla="*/ 63 h 70"/>
                  <a:gd name="T52" fmla="*/ 25 w 43"/>
                  <a:gd name="T53" fmla="*/ 62 h 70"/>
                  <a:gd name="T54" fmla="*/ 24 w 43"/>
                  <a:gd name="T55" fmla="*/ 62 h 70"/>
                  <a:gd name="T56" fmla="*/ 24 w 43"/>
                  <a:gd name="T57" fmla="*/ 61 h 70"/>
                  <a:gd name="T58" fmla="*/ 33 w 43"/>
                  <a:gd name="T59" fmla="*/ 57 h 70"/>
                  <a:gd name="T60" fmla="*/ 37 w 43"/>
                  <a:gd name="T61" fmla="*/ 59 h 70"/>
                  <a:gd name="T62" fmla="*/ 39 w 43"/>
                  <a:gd name="T63" fmla="*/ 62 h 70"/>
                  <a:gd name="T64" fmla="*/ 40 w 43"/>
                  <a:gd name="T65" fmla="*/ 64 h 70"/>
                  <a:gd name="T66" fmla="*/ 43 w 43"/>
                  <a:gd name="T67" fmla="*/ 62 h 70"/>
                  <a:gd name="T68" fmla="*/ 43 w 43"/>
                  <a:gd name="T69" fmla="*/ 59 h 70"/>
                  <a:gd name="T70" fmla="*/ 40 w 43"/>
                  <a:gd name="T71" fmla="*/ 54 h 70"/>
                  <a:gd name="T72" fmla="*/ 40 w 43"/>
                  <a:gd name="T73" fmla="*/ 49 h 70"/>
                  <a:gd name="T74" fmla="*/ 41 w 43"/>
                  <a:gd name="T75" fmla="*/ 49 h 70"/>
                  <a:gd name="T76" fmla="*/ 39 w 43"/>
                  <a:gd name="T77" fmla="*/ 44 h 70"/>
                  <a:gd name="T78" fmla="*/ 38 w 43"/>
                  <a:gd name="T79" fmla="*/ 42 h 70"/>
                  <a:gd name="T80" fmla="*/ 33 w 43"/>
                  <a:gd name="T81" fmla="*/ 41 h 70"/>
                  <a:gd name="T82" fmla="*/ 28 w 43"/>
                  <a:gd name="T83" fmla="*/ 39 h 70"/>
                  <a:gd name="T84" fmla="*/ 26 w 43"/>
                  <a:gd name="T85" fmla="*/ 34 h 70"/>
                  <a:gd name="T86" fmla="*/ 24 w 43"/>
                  <a:gd name="T87" fmla="*/ 26 h 70"/>
                  <a:gd name="T88" fmla="*/ 26 w 43"/>
                  <a:gd name="T89" fmla="*/ 23 h 70"/>
                  <a:gd name="T90" fmla="*/ 25 w 43"/>
                  <a:gd name="T91" fmla="*/ 16 h 70"/>
                  <a:gd name="T92" fmla="*/ 30 w 43"/>
                  <a:gd name="T93" fmla="*/ 16 h 70"/>
                  <a:gd name="T94" fmla="*/ 32 w 43"/>
                  <a:gd name="T95" fmla="*/ 20 h 70"/>
                  <a:gd name="T96" fmla="*/ 36 w 43"/>
                  <a:gd name="T97" fmla="*/ 20 h 70"/>
                  <a:gd name="T98" fmla="*/ 36 w 43"/>
                  <a:gd name="T99" fmla="*/ 17 h 70"/>
                  <a:gd name="T100" fmla="*/ 37 w 43"/>
                  <a:gd name="T101" fmla="*/ 15 h 70"/>
                  <a:gd name="T102" fmla="*/ 38 w 43"/>
                  <a:gd name="T103" fmla="*/ 16 h 70"/>
                  <a:gd name="T104" fmla="*/ 37 w 43"/>
                  <a:gd name="T105" fmla="*/ 10 h 70"/>
                  <a:gd name="T106" fmla="*/ 39 w 43"/>
                  <a:gd name="T107" fmla="*/ 6 h 70"/>
                  <a:gd name="T108" fmla="*/ 39 w 43"/>
                  <a:gd name="T109" fmla="*/ 2 h 70"/>
                  <a:gd name="T110" fmla="*/ 37 w 43"/>
                  <a:gd name="T111" fmla="*/ 0 h 70"/>
                  <a:gd name="T112" fmla="*/ 35 w 43"/>
                  <a:gd name="T113" fmla="*/ 0 h 70"/>
                  <a:gd name="T114" fmla="*/ 28 w 43"/>
                  <a:gd name="T115" fmla="*/ 1 h 70"/>
                  <a:gd name="T116" fmla="*/ 27 w 43"/>
                  <a:gd name="T117" fmla="*/ 0 h 70"/>
                  <a:gd name="T118" fmla="*/ 27 w 43"/>
                  <a:gd name="T119" fmla="*/ 5 h 70"/>
                  <a:gd name="T120" fmla="*/ 27 w 43"/>
                  <a:gd name="T121" fmla="*/ 6 h 70"/>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43"/>
                  <a:gd name="T184" fmla="*/ 0 h 70"/>
                  <a:gd name="T185" fmla="*/ 43 w 43"/>
                  <a:gd name="T186" fmla="*/ 70 h 70"/>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43" h="70">
                    <a:moveTo>
                      <a:pt x="27" y="6"/>
                    </a:moveTo>
                    <a:cubicBezTo>
                      <a:pt x="23" y="13"/>
                      <a:pt x="23" y="13"/>
                      <a:pt x="23" y="13"/>
                    </a:cubicBezTo>
                    <a:cubicBezTo>
                      <a:pt x="21" y="20"/>
                      <a:pt x="21" y="20"/>
                      <a:pt x="21" y="20"/>
                    </a:cubicBezTo>
                    <a:cubicBezTo>
                      <a:pt x="22" y="26"/>
                      <a:pt x="22" y="26"/>
                      <a:pt x="22" y="26"/>
                    </a:cubicBezTo>
                    <a:cubicBezTo>
                      <a:pt x="23" y="32"/>
                      <a:pt x="23" y="32"/>
                      <a:pt x="23" y="32"/>
                    </a:cubicBezTo>
                    <a:cubicBezTo>
                      <a:pt x="25" y="38"/>
                      <a:pt x="25" y="38"/>
                      <a:pt x="25" y="38"/>
                    </a:cubicBezTo>
                    <a:cubicBezTo>
                      <a:pt x="22" y="39"/>
                      <a:pt x="22" y="39"/>
                      <a:pt x="22" y="39"/>
                    </a:cubicBezTo>
                    <a:cubicBezTo>
                      <a:pt x="21" y="45"/>
                      <a:pt x="21" y="45"/>
                      <a:pt x="21" y="45"/>
                    </a:cubicBezTo>
                    <a:cubicBezTo>
                      <a:pt x="20" y="48"/>
                      <a:pt x="20" y="48"/>
                      <a:pt x="20" y="48"/>
                    </a:cubicBezTo>
                    <a:cubicBezTo>
                      <a:pt x="23" y="52"/>
                      <a:pt x="23" y="52"/>
                      <a:pt x="23" y="52"/>
                    </a:cubicBezTo>
                    <a:cubicBezTo>
                      <a:pt x="23" y="54"/>
                      <a:pt x="23" y="54"/>
                      <a:pt x="23" y="54"/>
                    </a:cubicBezTo>
                    <a:cubicBezTo>
                      <a:pt x="17" y="51"/>
                      <a:pt x="17" y="51"/>
                      <a:pt x="17" y="51"/>
                    </a:cubicBezTo>
                    <a:cubicBezTo>
                      <a:pt x="11" y="48"/>
                      <a:pt x="11" y="48"/>
                      <a:pt x="11" y="48"/>
                    </a:cubicBezTo>
                    <a:cubicBezTo>
                      <a:pt x="6" y="48"/>
                      <a:pt x="6" y="48"/>
                      <a:pt x="6" y="48"/>
                    </a:cubicBezTo>
                    <a:cubicBezTo>
                      <a:pt x="6" y="52"/>
                      <a:pt x="6" y="52"/>
                      <a:pt x="6" y="52"/>
                    </a:cubicBezTo>
                    <a:cubicBezTo>
                      <a:pt x="0" y="53"/>
                      <a:pt x="0" y="53"/>
                      <a:pt x="0" y="53"/>
                    </a:cubicBezTo>
                    <a:cubicBezTo>
                      <a:pt x="0" y="64"/>
                      <a:pt x="0" y="64"/>
                      <a:pt x="0" y="64"/>
                    </a:cubicBezTo>
                    <a:cubicBezTo>
                      <a:pt x="2" y="68"/>
                      <a:pt x="2" y="68"/>
                      <a:pt x="2" y="68"/>
                    </a:cubicBezTo>
                    <a:cubicBezTo>
                      <a:pt x="6" y="68"/>
                      <a:pt x="6" y="68"/>
                      <a:pt x="6" y="68"/>
                    </a:cubicBezTo>
                    <a:cubicBezTo>
                      <a:pt x="8" y="69"/>
                      <a:pt x="8" y="69"/>
                      <a:pt x="8" y="69"/>
                    </a:cubicBezTo>
                    <a:cubicBezTo>
                      <a:pt x="7" y="69"/>
                      <a:pt x="7" y="69"/>
                      <a:pt x="7" y="69"/>
                    </a:cubicBezTo>
                    <a:cubicBezTo>
                      <a:pt x="9" y="70"/>
                      <a:pt x="9" y="70"/>
                      <a:pt x="9" y="70"/>
                    </a:cubicBezTo>
                    <a:cubicBezTo>
                      <a:pt x="11" y="69"/>
                      <a:pt x="11" y="69"/>
                      <a:pt x="11" y="69"/>
                    </a:cubicBezTo>
                    <a:cubicBezTo>
                      <a:pt x="11" y="69"/>
                      <a:pt x="14" y="70"/>
                      <a:pt x="15" y="70"/>
                    </a:cubicBezTo>
                    <a:cubicBezTo>
                      <a:pt x="15" y="70"/>
                      <a:pt x="18" y="67"/>
                      <a:pt x="18" y="67"/>
                    </a:cubicBezTo>
                    <a:cubicBezTo>
                      <a:pt x="22" y="63"/>
                      <a:pt x="22" y="63"/>
                      <a:pt x="22" y="63"/>
                    </a:cubicBezTo>
                    <a:cubicBezTo>
                      <a:pt x="25" y="62"/>
                      <a:pt x="25" y="62"/>
                      <a:pt x="25" y="62"/>
                    </a:cubicBezTo>
                    <a:cubicBezTo>
                      <a:pt x="24" y="62"/>
                      <a:pt x="24" y="62"/>
                      <a:pt x="24" y="62"/>
                    </a:cubicBezTo>
                    <a:cubicBezTo>
                      <a:pt x="24" y="61"/>
                      <a:pt x="24" y="61"/>
                      <a:pt x="24" y="61"/>
                    </a:cubicBezTo>
                    <a:cubicBezTo>
                      <a:pt x="33" y="57"/>
                      <a:pt x="33" y="57"/>
                      <a:pt x="33" y="57"/>
                    </a:cubicBezTo>
                    <a:cubicBezTo>
                      <a:pt x="37" y="59"/>
                      <a:pt x="37" y="59"/>
                      <a:pt x="37" y="59"/>
                    </a:cubicBezTo>
                    <a:cubicBezTo>
                      <a:pt x="39" y="62"/>
                      <a:pt x="39" y="62"/>
                      <a:pt x="39" y="62"/>
                    </a:cubicBezTo>
                    <a:cubicBezTo>
                      <a:pt x="40" y="64"/>
                      <a:pt x="40" y="64"/>
                      <a:pt x="40" y="64"/>
                    </a:cubicBezTo>
                    <a:cubicBezTo>
                      <a:pt x="43" y="62"/>
                      <a:pt x="43" y="62"/>
                      <a:pt x="43" y="62"/>
                    </a:cubicBezTo>
                    <a:cubicBezTo>
                      <a:pt x="43" y="59"/>
                      <a:pt x="43" y="59"/>
                      <a:pt x="43" y="59"/>
                    </a:cubicBezTo>
                    <a:cubicBezTo>
                      <a:pt x="40" y="54"/>
                      <a:pt x="40" y="54"/>
                      <a:pt x="40" y="54"/>
                    </a:cubicBezTo>
                    <a:cubicBezTo>
                      <a:pt x="40" y="49"/>
                      <a:pt x="40" y="49"/>
                      <a:pt x="40" y="49"/>
                    </a:cubicBezTo>
                    <a:cubicBezTo>
                      <a:pt x="41" y="49"/>
                      <a:pt x="41" y="49"/>
                      <a:pt x="41" y="49"/>
                    </a:cubicBezTo>
                    <a:cubicBezTo>
                      <a:pt x="39" y="44"/>
                      <a:pt x="39" y="44"/>
                      <a:pt x="39" y="44"/>
                    </a:cubicBezTo>
                    <a:cubicBezTo>
                      <a:pt x="38" y="42"/>
                      <a:pt x="38" y="42"/>
                      <a:pt x="38" y="42"/>
                    </a:cubicBezTo>
                    <a:cubicBezTo>
                      <a:pt x="38" y="42"/>
                      <a:pt x="33" y="41"/>
                      <a:pt x="33" y="41"/>
                    </a:cubicBezTo>
                    <a:cubicBezTo>
                      <a:pt x="32" y="41"/>
                      <a:pt x="28" y="39"/>
                      <a:pt x="28" y="39"/>
                    </a:cubicBezTo>
                    <a:cubicBezTo>
                      <a:pt x="26" y="34"/>
                      <a:pt x="26" y="34"/>
                      <a:pt x="26" y="34"/>
                    </a:cubicBezTo>
                    <a:cubicBezTo>
                      <a:pt x="24" y="26"/>
                      <a:pt x="24" y="26"/>
                      <a:pt x="24" y="26"/>
                    </a:cubicBezTo>
                    <a:cubicBezTo>
                      <a:pt x="26" y="23"/>
                      <a:pt x="26" y="23"/>
                      <a:pt x="26" y="23"/>
                    </a:cubicBezTo>
                    <a:cubicBezTo>
                      <a:pt x="25" y="16"/>
                      <a:pt x="25" y="16"/>
                      <a:pt x="25" y="16"/>
                    </a:cubicBezTo>
                    <a:cubicBezTo>
                      <a:pt x="30" y="16"/>
                      <a:pt x="30" y="16"/>
                      <a:pt x="30" y="16"/>
                    </a:cubicBezTo>
                    <a:cubicBezTo>
                      <a:pt x="32" y="20"/>
                      <a:pt x="32" y="20"/>
                      <a:pt x="32" y="20"/>
                    </a:cubicBezTo>
                    <a:cubicBezTo>
                      <a:pt x="36" y="20"/>
                      <a:pt x="36" y="20"/>
                      <a:pt x="36" y="20"/>
                    </a:cubicBezTo>
                    <a:cubicBezTo>
                      <a:pt x="36" y="17"/>
                      <a:pt x="36" y="17"/>
                      <a:pt x="36" y="17"/>
                    </a:cubicBezTo>
                    <a:cubicBezTo>
                      <a:pt x="37" y="15"/>
                      <a:pt x="37" y="15"/>
                      <a:pt x="37" y="15"/>
                    </a:cubicBezTo>
                    <a:cubicBezTo>
                      <a:pt x="38" y="16"/>
                      <a:pt x="38" y="16"/>
                      <a:pt x="38" y="16"/>
                    </a:cubicBezTo>
                    <a:cubicBezTo>
                      <a:pt x="37" y="10"/>
                      <a:pt x="37" y="10"/>
                      <a:pt x="37" y="10"/>
                    </a:cubicBezTo>
                    <a:cubicBezTo>
                      <a:pt x="39" y="6"/>
                      <a:pt x="39" y="6"/>
                      <a:pt x="39" y="6"/>
                    </a:cubicBezTo>
                    <a:cubicBezTo>
                      <a:pt x="39" y="2"/>
                      <a:pt x="39" y="2"/>
                      <a:pt x="39" y="2"/>
                    </a:cubicBezTo>
                    <a:cubicBezTo>
                      <a:pt x="37" y="0"/>
                      <a:pt x="37" y="0"/>
                      <a:pt x="37" y="0"/>
                    </a:cubicBezTo>
                    <a:cubicBezTo>
                      <a:pt x="35" y="0"/>
                      <a:pt x="35" y="0"/>
                      <a:pt x="35" y="0"/>
                    </a:cubicBezTo>
                    <a:cubicBezTo>
                      <a:pt x="28" y="1"/>
                      <a:pt x="28" y="1"/>
                      <a:pt x="28" y="1"/>
                    </a:cubicBezTo>
                    <a:cubicBezTo>
                      <a:pt x="27" y="0"/>
                      <a:pt x="27" y="0"/>
                      <a:pt x="27" y="0"/>
                    </a:cubicBezTo>
                    <a:cubicBezTo>
                      <a:pt x="27" y="5"/>
                      <a:pt x="27" y="5"/>
                      <a:pt x="27" y="5"/>
                    </a:cubicBezTo>
                    <a:lnTo>
                      <a:pt x="27" y="6"/>
                    </a:lnTo>
                    <a:close/>
                  </a:path>
                </a:pathLst>
              </a:custGeom>
              <a:grpFill/>
              <a:ln w="6350">
                <a:solidFill>
                  <a:schemeClr val="accent4"/>
                </a:solidFill>
                <a:round/>
                <a:headEnd/>
                <a:tailEnd/>
              </a:ln>
            </p:spPr>
            <p:txBody>
              <a:bodyPr lIns="91195" tIns="45599" rIns="91195" bIns="45599"/>
              <a:lstStyle/>
              <a:p>
                <a:pPr eaLnBrk="0" fontAlgn="auto" hangingPunct="0">
                  <a:spcBef>
                    <a:spcPts val="0"/>
                  </a:spcBef>
                  <a:spcAft>
                    <a:spcPts val="0"/>
                  </a:spcAft>
                  <a:defRPr/>
                </a:pPr>
                <a:endParaRPr lang="en-US" sz="2400" kern="0">
                  <a:solidFill>
                    <a:prstClr val="black"/>
                  </a:solidFill>
                  <a:latin typeface="Univers Next Pro" panose="020B0503030202020203" pitchFamily="34" charset="0"/>
                  <a:sym typeface="Gill Sans" charset="0"/>
                </a:endParaRPr>
              </a:p>
            </p:txBody>
          </p:sp>
          <p:sp>
            <p:nvSpPr>
              <p:cNvPr id="73" name="Freeform 382">
                <a:extLst>
                  <a:ext uri="{FF2B5EF4-FFF2-40B4-BE49-F238E27FC236}">
                    <a16:creationId xmlns:a16="http://schemas.microsoft.com/office/drawing/2014/main" id="{713DE0A4-EAEC-0B46-4C44-3E64449A497B}"/>
                  </a:ext>
                </a:extLst>
              </p:cNvPr>
              <p:cNvSpPr>
                <a:spLocks/>
              </p:cNvSpPr>
              <p:nvPr/>
            </p:nvSpPr>
            <p:spPr bwMode="auto">
              <a:xfrm>
                <a:off x="7327774" y="4554081"/>
                <a:ext cx="169863" cy="142875"/>
              </a:xfrm>
              <a:custGeom>
                <a:avLst/>
                <a:gdLst>
                  <a:gd name="T0" fmla="*/ 114 w 144"/>
                  <a:gd name="T1" fmla="*/ 79 h 109"/>
                  <a:gd name="T2" fmla="*/ 120 w 144"/>
                  <a:gd name="T3" fmla="*/ 79 h 109"/>
                  <a:gd name="T4" fmla="*/ 138 w 144"/>
                  <a:gd name="T5" fmla="*/ 55 h 109"/>
                  <a:gd name="T6" fmla="*/ 144 w 144"/>
                  <a:gd name="T7" fmla="*/ 49 h 109"/>
                  <a:gd name="T8" fmla="*/ 132 w 144"/>
                  <a:gd name="T9" fmla="*/ 49 h 109"/>
                  <a:gd name="T10" fmla="*/ 108 w 144"/>
                  <a:gd name="T11" fmla="*/ 25 h 109"/>
                  <a:gd name="T12" fmla="*/ 96 w 144"/>
                  <a:gd name="T13" fmla="*/ 0 h 109"/>
                  <a:gd name="T14" fmla="*/ 90 w 144"/>
                  <a:gd name="T15" fmla="*/ 0 h 109"/>
                  <a:gd name="T16" fmla="*/ 54 w 144"/>
                  <a:gd name="T17" fmla="*/ 19 h 109"/>
                  <a:gd name="T18" fmla="*/ 24 w 144"/>
                  <a:gd name="T19" fmla="*/ 43 h 109"/>
                  <a:gd name="T20" fmla="*/ 6 w 144"/>
                  <a:gd name="T21" fmla="*/ 67 h 109"/>
                  <a:gd name="T22" fmla="*/ 0 w 144"/>
                  <a:gd name="T23" fmla="*/ 85 h 109"/>
                  <a:gd name="T24" fmla="*/ 0 w 144"/>
                  <a:gd name="T25" fmla="*/ 97 h 109"/>
                  <a:gd name="T26" fmla="*/ 6 w 144"/>
                  <a:gd name="T27" fmla="*/ 109 h 109"/>
                  <a:gd name="T28" fmla="*/ 36 w 144"/>
                  <a:gd name="T29" fmla="*/ 103 h 109"/>
                  <a:gd name="T30" fmla="*/ 36 w 144"/>
                  <a:gd name="T31" fmla="*/ 109 h 109"/>
                  <a:gd name="T32" fmla="*/ 42 w 144"/>
                  <a:gd name="T33" fmla="*/ 85 h 109"/>
                  <a:gd name="T34" fmla="*/ 72 w 144"/>
                  <a:gd name="T35" fmla="*/ 85 h 109"/>
                  <a:gd name="T36" fmla="*/ 96 w 144"/>
                  <a:gd name="T37" fmla="*/ 85 h 109"/>
                  <a:gd name="T38" fmla="*/ 114 w 144"/>
                  <a:gd name="T39" fmla="*/ 79 h 109"/>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144"/>
                  <a:gd name="T61" fmla="*/ 0 h 109"/>
                  <a:gd name="T62" fmla="*/ 144 w 144"/>
                  <a:gd name="T63" fmla="*/ 109 h 109"/>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144" h="109">
                    <a:moveTo>
                      <a:pt x="114" y="79"/>
                    </a:moveTo>
                    <a:lnTo>
                      <a:pt x="120" y="79"/>
                    </a:lnTo>
                    <a:lnTo>
                      <a:pt x="138" y="55"/>
                    </a:lnTo>
                    <a:lnTo>
                      <a:pt x="144" y="49"/>
                    </a:lnTo>
                    <a:lnTo>
                      <a:pt x="132" y="49"/>
                    </a:lnTo>
                    <a:lnTo>
                      <a:pt x="108" y="25"/>
                    </a:lnTo>
                    <a:lnTo>
                      <a:pt x="96" y="0"/>
                    </a:lnTo>
                    <a:lnTo>
                      <a:pt x="90" y="0"/>
                    </a:lnTo>
                    <a:lnTo>
                      <a:pt x="54" y="19"/>
                    </a:lnTo>
                    <a:lnTo>
                      <a:pt x="24" y="43"/>
                    </a:lnTo>
                    <a:lnTo>
                      <a:pt x="6" y="67"/>
                    </a:lnTo>
                    <a:lnTo>
                      <a:pt x="0" y="85"/>
                    </a:lnTo>
                    <a:lnTo>
                      <a:pt x="0" y="97"/>
                    </a:lnTo>
                    <a:lnTo>
                      <a:pt x="6" y="109"/>
                    </a:lnTo>
                    <a:lnTo>
                      <a:pt x="36" y="103"/>
                    </a:lnTo>
                    <a:lnTo>
                      <a:pt x="36" y="109"/>
                    </a:lnTo>
                    <a:lnTo>
                      <a:pt x="42" y="85"/>
                    </a:lnTo>
                    <a:lnTo>
                      <a:pt x="72" y="85"/>
                    </a:lnTo>
                    <a:lnTo>
                      <a:pt x="96" y="85"/>
                    </a:lnTo>
                    <a:lnTo>
                      <a:pt x="114" y="79"/>
                    </a:lnTo>
                    <a:close/>
                  </a:path>
                </a:pathLst>
              </a:custGeom>
              <a:grpFill/>
              <a:ln w="6350">
                <a:solidFill>
                  <a:schemeClr val="accent4"/>
                </a:solidFill>
                <a:round/>
                <a:headEnd/>
                <a:tailEnd/>
              </a:ln>
            </p:spPr>
            <p:txBody>
              <a:bodyPr lIns="91195" tIns="45599" rIns="91195" bIns="45599"/>
              <a:lstStyle/>
              <a:p>
                <a:pPr eaLnBrk="0" fontAlgn="auto" hangingPunct="0">
                  <a:spcBef>
                    <a:spcPts val="0"/>
                  </a:spcBef>
                  <a:spcAft>
                    <a:spcPts val="0"/>
                  </a:spcAft>
                  <a:defRPr/>
                </a:pPr>
                <a:endParaRPr lang="en-US" sz="2400" kern="0">
                  <a:solidFill>
                    <a:prstClr val="black"/>
                  </a:solidFill>
                  <a:latin typeface="Univers Next Pro" panose="020B0503030202020203" pitchFamily="34" charset="0"/>
                  <a:sym typeface="Gill Sans" charset="0"/>
                </a:endParaRPr>
              </a:p>
            </p:txBody>
          </p:sp>
          <p:sp>
            <p:nvSpPr>
              <p:cNvPr id="74" name="Freeform 383">
                <a:extLst>
                  <a:ext uri="{FF2B5EF4-FFF2-40B4-BE49-F238E27FC236}">
                    <a16:creationId xmlns:a16="http://schemas.microsoft.com/office/drawing/2014/main" id="{08692C35-40B7-128B-4610-5FB901B2517D}"/>
                  </a:ext>
                </a:extLst>
              </p:cNvPr>
              <p:cNvSpPr>
                <a:spLocks/>
              </p:cNvSpPr>
              <p:nvPr/>
            </p:nvSpPr>
            <p:spPr bwMode="auto">
              <a:xfrm>
                <a:off x="7327774" y="4554081"/>
                <a:ext cx="169863" cy="142875"/>
              </a:xfrm>
              <a:custGeom>
                <a:avLst/>
                <a:gdLst>
                  <a:gd name="T0" fmla="*/ 114 w 144"/>
                  <a:gd name="T1" fmla="*/ 79 h 109"/>
                  <a:gd name="T2" fmla="*/ 120 w 144"/>
                  <a:gd name="T3" fmla="*/ 79 h 109"/>
                  <a:gd name="T4" fmla="*/ 138 w 144"/>
                  <a:gd name="T5" fmla="*/ 55 h 109"/>
                  <a:gd name="T6" fmla="*/ 144 w 144"/>
                  <a:gd name="T7" fmla="*/ 49 h 109"/>
                  <a:gd name="T8" fmla="*/ 132 w 144"/>
                  <a:gd name="T9" fmla="*/ 49 h 109"/>
                  <a:gd name="T10" fmla="*/ 108 w 144"/>
                  <a:gd name="T11" fmla="*/ 25 h 109"/>
                  <a:gd name="T12" fmla="*/ 96 w 144"/>
                  <a:gd name="T13" fmla="*/ 0 h 109"/>
                  <a:gd name="T14" fmla="*/ 90 w 144"/>
                  <a:gd name="T15" fmla="*/ 0 h 109"/>
                  <a:gd name="T16" fmla="*/ 54 w 144"/>
                  <a:gd name="T17" fmla="*/ 19 h 109"/>
                  <a:gd name="T18" fmla="*/ 24 w 144"/>
                  <a:gd name="T19" fmla="*/ 43 h 109"/>
                  <a:gd name="T20" fmla="*/ 6 w 144"/>
                  <a:gd name="T21" fmla="*/ 67 h 109"/>
                  <a:gd name="T22" fmla="*/ 0 w 144"/>
                  <a:gd name="T23" fmla="*/ 85 h 109"/>
                  <a:gd name="T24" fmla="*/ 0 w 144"/>
                  <a:gd name="T25" fmla="*/ 97 h 109"/>
                  <a:gd name="T26" fmla="*/ 6 w 144"/>
                  <a:gd name="T27" fmla="*/ 109 h 109"/>
                  <a:gd name="T28" fmla="*/ 36 w 144"/>
                  <a:gd name="T29" fmla="*/ 103 h 109"/>
                  <a:gd name="T30" fmla="*/ 36 w 144"/>
                  <a:gd name="T31" fmla="*/ 109 h 109"/>
                  <a:gd name="T32" fmla="*/ 42 w 144"/>
                  <a:gd name="T33" fmla="*/ 85 h 109"/>
                  <a:gd name="T34" fmla="*/ 72 w 144"/>
                  <a:gd name="T35" fmla="*/ 85 h 109"/>
                  <a:gd name="T36" fmla="*/ 96 w 144"/>
                  <a:gd name="T37" fmla="*/ 85 h 109"/>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144"/>
                  <a:gd name="T58" fmla="*/ 0 h 109"/>
                  <a:gd name="T59" fmla="*/ 144 w 144"/>
                  <a:gd name="T60" fmla="*/ 109 h 109"/>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144" h="109">
                    <a:moveTo>
                      <a:pt x="114" y="79"/>
                    </a:moveTo>
                    <a:lnTo>
                      <a:pt x="120" y="79"/>
                    </a:lnTo>
                    <a:lnTo>
                      <a:pt x="138" y="55"/>
                    </a:lnTo>
                    <a:lnTo>
                      <a:pt x="144" y="49"/>
                    </a:lnTo>
                    <a:lnTo>
                      <a:pt x="132" y="49"/>
                    </a:lnTo>
                    <a:lnTo>
                      <a:pt x="108" y="25"/>
                    </a:lnTo>
                    <a:lnTo>
                      <a:pt x="96" y="0"/>
                    </a:lnTo>
                    <a:lnTo>
                      <a:pt x="90" y="0"/>
                    </a:lnTo>
                    <a:lnTo>
                      <a:pt x="54" y="19"/>
                    </a:lnTo>
                    <a:lnTo>
                      <a:pt x="24" y="43"/>
                    </a:lnTo>
                    <a:lnTo>
                      <a:pt x="6" y="67"/>
                    </a:lnTo>
                    <a:lnTo>
                      <a:pt x="0" y="85"/>
                    </a:lnTo>
                    <a:lnTo>
                      <a:pt x="0" y="97"/>
                    </a:lnTo>
                    <a:lnTo>
                      <a:pt x="6" y="109"/>
                    </a:lnTo>
                    <a:lnTo>
                      <a:pt x="36" y="103"/>
                    </a:lnTo>
                    <a:lnTo>
                      <a:pt x="36" y="109"/>
                    </a:lnTo>
                    <a:lnTo>
                      <a:pt x="42" y="85"/>
                    </a:lnTo>
                    <a:lnTo>
                      <a:pt x="72" y="85"/>
                    </a:lnTo>
                    <a:lnTo>
                      <a:pt x="96" y="85"/>
                    </a:lnTo>
                  </a:path>
                </a:pathLst>
              </a:custGeom>
              <a:grpFill/>
              <a:ln w="6350">
                <a:solidFill>
                  <a:schemeClr val="accent4"/>
                </a:solidFill>
                <a:round/>
                <a:headEnd/>
                <a:tailEnd/>
              </a:ln>
            </p:spPr>
            <p:txBody>
              <a:bodyPr lIns="91195" tIns="45599" rIns="91195" bIns="45599"/>
              <a:lstStyle/>
              <a:p>
                <a:pPr eaLnBrk="0" fontAlgn="auto" hangingPunct="0">
                  <a:spcBef>
                    <a:spcPts val="0"/>
                  </a:spcBef>
                  <a:spcAft>
                    <a:spcPts val="0"/>
                  </a:spcAft>
                  <a:defRPr/>
                </a:pPr>
                <a:endParaRPr lang="en-US" sz="2400" kern="0">
                  <a:solidFill>
                    <a:prstClr val="black"/>
                  </a:solidFill>
                  <a:latin typeface="Univers Next Pro" panose="020B0503030202020203" pitchFamily="34" charset="0"/>
                  <a:sym typeface="Gill Sans" charset="0"/>
                </a:endParaRPr>
              </a:p>
            </p:txBody>
          </p:sp>
          <p:sp>
            <p:nvSpPr>
              <p:cNvPr id="75" name="Freeform 384">
                <a:extLst>
                  <a:ext uri="{FF2B5EF4-FFF2-40B4-BE49-F238E27FC236}">
                    <a16:creationId xmlns:a16="http://schemas.microsoft.com/office/drawing/2014/main" id="{7926D8F5-180F-63A7-0B8E-215C6D2B21AF}"/>
                  </a:ext>
                </a:extLst>
              </p:cNvPr>
              <p:cNvSpPr>
                <a:spLocks/>
              </p:cNvSpPr>
              <p:nvPr/>
            </p:nvSpPr>
            <p:spPr bwMode="auto">
              <a:xfrm>
                <a:off x="7440487" y="4658856"/>
                <a:ext cx="20637" cy="4762"/>
              </a:xfrm>
              <a:custGeom>
                <a:avLst/>
                <a:gdLst>
                  <a:gd name="T0" fmla="*/ 0 w 18"/>
                  <a:gd name="T1" fmla="*/ 6 h 6"/>
                  <a:gd name="T2" fmla="*/ 6 w 18"/>
                  <a:gd name="T3" fmla="*/ 6 h 6"/>
                  <a:gd name="T4" fmla="*/ 18 w 18"/>
                  <a:gd name="T5" fmla="*/ 0 h 6"/>
                  <a:gd name="T6" fmla="*/ 0 w 18"/>
                  <a:gd name="T7" fmla="*/ 6 h 6"/>
                  <a:gd name="T8" fmla="*/ 0 60000 65536"/>
                  <a:gd name="T9" fmla="*/ 0 60000 65536"/>
                  <a:gd name="T10" fmla="*/ 0 60000 65536"/>
                  <a:gd name="T11" fmla="*/ 0 60000 65536"/>
                  <a:gd name="T12" fmla="*/ 0 w 18"/>
                  <a:gd name="T13" fmla="*/ 0 h 6"/>
                  <a:gd name="T14" fmla="*/ 18 w 18"/>
                  <a:gd name="T15" fmla="*/ 6 h 6"/>
                </a:gdLst>
                <a:ahLst/>
                <a:cxnLst>
                  <a:cxn ang="T8">
                    <a:pos x="T0" y="T1"/>
                  </a:cxn>
                  <a:cxn ang="T9">
                    <a:pos x="T2" y="T3"/>
                  </a:cxn>
                  <a:cxn ang="T10">
                    <a:pos x="T4" y="T5"/>
                  </a:cxn>
                  <a:cxn ang="T11">
                    <a:pos x="T6" y="T7"/>
                  </a:cxn>
                </a:cxnLst>
                <a:rect l="T12" t="T13" r="T14" b="T15"/>
                <a:pathLst>
                  <a:path w="18" h="6">
                    <a:moveTo>
                      <a:pt x="0" y="6"/>
                    </a:moveTo>
                    <a:lnTo>
                      <a:pt x="6" y="6"/>
                    </a:lnTo>
                    <a:lnTo>
                      <a:pt x="18" y="0"/>
                    </a:lnTo>
                    <a:lnTo>
                      <a:pt x="0" y="6"/>
                    </a:lnTo>
                    <a:close/>
                  </a:path>
                </a:pathLst>
              </a:custGeom>
              <a:grpFill/>
              <a:ln w="6350">
                <a:solidFill>
                  <a:schemeClr val="accent4"/>
                </a:solidFill>
                <a:round/>
                <a:headEnd/>
                <a:tailEnd/>
              </a:ln>
            </p:spPr>
            <p:txBody>
              <a:bodyPr lIns="91195" tIns="45599" rIns="91195" bIns="45599"/>
              <a:lstStyle/>
              <a:p>
                <a:pPr eaLnBrk="0" fontAlgn="auto" hangingPunct="0">
                  <a:spcBef>
                    <a:spcPts val="0"/>
                  </a:spcBef>
                  <a:spcAft>
                    <a:spcPts val="0"/>
                  </a:spcAft>
                  <a:defRPr/>
                </a:pPr>
                <a:endParaRPr lang="en-US" sz="2400" kern="0">
                  <a:solidFill>
                    <a:prstClr val="black"/>
                  </a:solidFill>
                  <a:latin typeface="Univers Next Pro" panose="020B0503030202020203" pitchFamily="34" charset="0"/>
                  <a:sym typeface="Gill Sans" charset="0"/>
                </a:endParaRPr>
              </a:p>
            </p:txBody>
          </p:sp>
          <p:sp>
            <p:nvSpPr>
              <p:cNvPr id="76" name="Freeform 385">
                <a:extLst>
                  <a:ext uri="{FF2B5EF4-FFF2-40B4-BE49-F238E27FC236}">
                    <a16:creationId xmlns:a16="http://schemas.microsoft.com/office/drawing/2014/main" id="{BE14E54C-9FC1-EAB0-E5A2-0BB438D252CD}"/>
                  </a:ext>
                </a:extLst>
              </p:cNvPr>
              <p:cNvSpPr>
                <a:spLocks/>
              </p:cNvSpPr>
              <p:nvPr/>
            </p:nvSpPr>
            <p:spPr bwMode="auto">
              <a:xfrm>
                <a:off x="7440487" y="4658856"/>
                <a:ext cx="20637" cy="4762"/>
              </a:xfrm>
              <a:custGeom>
                <a:avLst/>
                <a:gdLst>
                  <a:gd name="T0" fmla="*/ 0 w 18"/>
                  <a:gd name="T1" fmla="*/ 6 h 6"/>
                  <a:gd name="T2" fmla="*/ 6 w 18"/>
                  <a:gd name="T3" fmla="*/ 6 h 6"/>
                  <a:gd name="T4" fmla="*/ 18 w 18"/>
                  <a:gd name="T5" fmla="*/ 0 h 6"/>
                  <a:gd name="T6" fmla="*/ 0 60000 65536"/>
                  <a:gd name="T7" fmla="*/ 0 60000 65536"/>
                  <a:gd name="T8" fmla="*/ 0 60000 65536"/>
                  <a:gd name="T9" fmla="*/ 0 w 18"/>
                  <a:gd name="T10" fmla="*/ 0 h 6"/>
                  <a:gd name="T11" fmla="*/ 18 w 18"/>
                  <a:gd name="T12" fmla="*/ 6 h 6"/>
                </a:gdLst>
                <a:ahLst/>
                <a:cxnLst>
                  <a:cxn ang="T6">
                    <a:pos x="T0" y="T1"/>
                  </a:cxn>
                  <a:cxn ang="T7">
                    <a:pos x="T2" y="T3"/>
                  </a:cxn>
                  <a:cxn ang="T8">
                    <a:pos x="T4" y="T5"/>
                  </a:cxn>
                </a:cxnLst>
                <a:rect l="T9" t="T10" r="T11" b="T12"/>
                <a:pathLst>
                  <a:path w="18" h="6">
                    <a:moveTo>
                      <a:pt x="0" y="6"/>
                    </a:moveTo>
                    <a:lnTo>
                      <a:pt x="6" y="6"/>
                    </a:lnTo>
                    <a:lnTo>
                      <a:pt x="18" y="0"/>
                    </a:lnTo>
                  </a:path>
                </a:pathLst>
              </a:custGeom>
              <a:grpFill/>
              <a:ln w="6350">
                <a:solidFill>
                  <a:schemeClr val="accent4"/>
                </a:solidFill>
                <a:round/>
                <a:headEnd/>
                <a:tailEnd/>
              </a:ln>
            </p:spPr>
            <p:txBody>
              <a:bodyPr lIns="91195" tIns="45599" rIns="91195" bIns="45599"/>
              <a:lstStyle/>
              <a:p>
                <a:pPr eaLnBrk="0" fontAlgn="auto" hangingPunct="0">
                  <a:spcBef>
                    <a:spcPts val="0"/>
                  </a:spcBef>
                  <a:spcAft>
                    <a:spcPts val="0"/>
                  </a:spcAft>
                  <a:defRPr/>
                </a:pPr>
                <a:endParaRPr lang="en-US" sz="2400" kern="0">
                  <a:solidFill>
                    <a:prstClr val="black"/>
                  </a:solidFill>
                  <a:latin typeface="Univers Next Pro" panose="020B0503030202020203" pitchFamily="34" charset="0"/>
                  <a:sym typeface="Gill Sans" charset="0"/>
                </a:endParaRPr>
              </a:p>
            </p:txBody>
          </p:sp>
          <p:sp>
            <p:nvSpPr>
              <p:cNvPr id="77" name="Freeform 386">
                <a:extLst>
                  <a:ext uri="{FF2B5EF4-FFF2-40B4-BE49-F238E27FC236}">
                    <a16:creationId xmlns:a16="http://schemas.microsoft.com/office/drawing/2014/main" id="{3A669458-5140-BF60-6716-5EDB87912FE0}"/>
                  </a:ext>
                </a:extLst>
              </p:cNvPr>
              <p:cNvSpPr>
                <a:spLocks/>
              </p:cNvSpPr>
              <p:nvPr/>
            </p:nvSpPr>
            <p:spPr bwMode="auto">
              <a:xfrm>
                <a:off x="7369049" y="4663618"/>
                <a:ext cx="92075" cy="133350"/>
              </a:xfrm>
              <a:custGeom>
                <a:avLst/>
                <a:gdLst>
                  <a:gd name="T0" fmla="*/ 60 w 78"/>
                  <a:gd name="T1" fmla="*/ 6 h 102"/>
                  <a:gd name="T2" fmla="*/ 60 w 78"/>
                  <a:gd name="T3" fmla="*/ 0 h 102"/>
                  <a:gd name="T4" fmla="*/ 36 w 78"/>
                  <a:gd name="T5" fmla="*/ 0 h 102"/>
                  <a:gd name="T6" fmla="*/ 6 w 78"/>
                  <a:gd name="T7" fmla="*/ 0 h 102"/>
                  <a:gd name="T8" fmla="*/ 0 w 78"/>
                  <a:gd name="T9" fmla="*/ 24 h 102"/>
                  <a:gd name="T10" fmla="*/ 12 w 78"/>
                  <a:gd name="T11" fmla="*/ 42 h 102"/>
                  <a:gd name="T12" fmla="*/ 0 w 78"/>
                  <a:gd name="T13" fmla="*/ 66 h 102"/>
                  <a:gd name="T14" fmla="*/ 0 w 78"/>
                  <a:gd name="T15" fmla="*/ 84 h 102"/>
                  <a:gd name="T16" fmla="*/ 6 w 78"/>
                  <a:gd name="T17" fmla="*/ 102 h 102"/>
                  <a:gd name="T18" fmla="*/ 36 w 78"/>
                  <a:gd name="T19" fmla="*/ 102 h 102"/>
                  <a:gd name="T20" fmla="*/ 78 w 78"/>
                  <a:gd name="T21" fmla="*/ 90 h 102"/>
                  <a:gd name="T22" fmla="*/ 60 w 78"/>
                  <a:gd name="T23" fmla="*/ 36 h 102"/>
                  <a:gd name="T24" fmla="*/ 60 w 78"/>
                  <a:gd name="T25" fmla="*/ 6 h 10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78"/>
                  <a:gd name="T40" fmla="*/ 0 h 102"/>
                  <a:gd name="T41" fmla="*/ 78 w 78"/>
                  <a:gd name="T42" fmla="*/ 102 h 102"/>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78" h="102">
                    <a:moveTo>
                      <a:pt x="60" y="6"/>
                    </a:moveTo>
                    <a:lnTo>
                      <a:pt x="60" y="0"/>
                    </a:lnTo>
                    <a:lnTo>
                      <a:pt x="36" y="0"/>
                    </a:lnTo>
                    <a:lnTo>
                      <a:pt x="6" y="0"/>
                    </a:lnTo>
                    <a:lnTo>
                      <a:pt x="0" y="24"/>
                    </a:lnTo>
                    <a:lnTo>
                      <a:pt x="12" y="42"/>
                    </a:lnTo>
                    <a:lnTo>
                      <a:pt x="0" y="66"/>
                    </a:lnTo>
                    <a:lnTo>
                      <a:pt x="0" y="84"/>
                    </a:lnTo>
                    <a:lnTo>
                      <a:pt x="6" y="102"/>
                    </a:lnTo>
                    <a:lnTo>
                      <a:pt x="36" y="102"/>
                    </a:lnTo>
                    <a:lnTo>
                      <a:pt x="78" y="90"/>
                    </a:lnTo>
                    <a:lnTo>
                      <a:pt x="60" y="36"/>
                    </a:lnTo>
                    <a:lnTo>
                      <a:pt x="60" y="6"/>
                    </a:lnTo>
                    <a:close/>
                  </a:path>
                </a:pathLst>
              </a:custGeom>
              <a:grpFill/>
              <a:ln w="6350">
                <a:solidFill>
                  <a:schemeClr val="accent4"/>
                </a:solidFill>
                <a:round/>
                <a:headEnd/>
                <a:tailEnd/>
              </a:ln>
            </p:spPr>
            <p:txBody>
              <a:bodyPr lIns="91195" tIns="45599" rIns="91195" bIns="45599"/>
              <a:lstStyle/>
              <a:p>
                <a:pPr eaLnBrk="0" fontAlgn="auto" hangingPunct="0">
                  <a:spcBef>
                    <a:spcPts val="0"/>
                  </a:spcBef>
                  <a:spcAft>
                    <a:spcPts val="0"/>
                  </a:spcAft>
                  <a:defRPr/>
                </a:pPr>
                <a:endParaRPr lang="en-US" sz="2400" kern="0">
                  <a:solidFill>
                    <a:prstClr val="black"/>
                  </a:solidFill>
                  <a:latin typeface="Univers Next Pro" panose="020B0503030202020203" pitchFamily="34" charset="0"/>
                  <a:sym typeface="Gill Sans" charset="0"/>
                </a:endParaRPr>
              </a:p>
            </p:txBody>
          </p:sp>
          <p:sp>
            <p:nvSpPr>
              <p:cNvPr id="78" name="Freeform 387">
                <a:extLst>
                  <a:ext uri="{FF2B5EF4-FFF2-40B4-BE49-F238E27FC236}">
                    <a16:creationId xmlns:a16="http://schemas.microsoft.com/office/drawing/2014/main" id="{42FA9915-8115-34B5-FD08-80E91463AF9A}"/>
                  </a:ext>
                </a:extLst>
              </p:cNvPr>
              <p:cNvSpPr>
                <a:spLocks/>
              </p:cNvSpPr>
              <p:nvPr/>
            </p:nvSpPr>
            <p:spPr bwMode="auto">
              <a:xfrm>
                <a:off x="7505574" y="4560431"/>
                <a:ext cx="268288" cy="269875"/>
              </a:xfrm>
              <a:custGeom>
                <a:avLst/>
                <a:gdLst>
                  <a:gd name="T0" fmla="*/ 120 w 228"/>
                  <a:gd name="T1" fmla="*/ 151 h 205"/>
                  <a:gd name="T2" fmla="*/ 150 w 228"/>
                  <a:gd name="T3" fmla="*/ 163 h 205"/>
                  <a:gd name="T4" fmla="*/ 180 w 228"/>
                  <a:gd name="T5" fmla="*/ 121 h 205"/>
                  <a:gd name="T6" fmla="*/ 198 w 228"/>
                  <a:gd name="T7" fmla="*/ 73 h 205"/>
                  <a:gd name="T8" fmla="*/ 204 w 228"/>
                  <a:gd name="T9" fmla="*/ 55 h 205"/>
                  <a:gd name="T10" fmla="*/ 222 w 228"/>
                  <a:gd name="T11" fmla="*/ 49 h 205"/>
                  <a:gd name="T12" fmla="*/ 228 w 228"/>
                  <a:gd name="T13" fmla="*/ 31 h 205"/>
                  <a:gd name="T14" fmla="*/ 210 w 228"/>
                  <a:gd name="T15" fmla="*/ 25 h 205"/>
                  <a:gd name="T16" fmla="*/ 198 w 228"/>
                  <a:gd name="T17" fmla="*/ 7 h 205"/>
                  <a:gd name="T18" fmla="*/ 204 w 228"/>
                  <a:gd name="T19" fmla="*/ 0 h 205"/>
                  <a:gd name="T20" fmla="*/ 174 w 228"/>
                  <a:gd name="T21" fmla="*/ 25 h 205"/>
                  <a:gd name="T22" fmla="*/ 144 w 228"/>
                  <a:gd name="T23" fmla="*/ 31 h 205"/>
                  <a:gd name="T24" fmla="*/ 108 w 228"/>
                  <a:gd name="T25" fmla="*/ 31 h 205"/>
                  <a:gd name="T26" fmla="*/ 84 w 228"/>
                  <a:gd name="T27" fmla="*/ 43 h 205"/>
                  <a:gd name="T28" fmla="*/ 48 w 228"/>
                  <a:gd name="T29" fmla="*/ 31 h 205"/>
                  <a:gd name="T30" fmla="*/ 24 w 228"/>
                  <a:gd name="T31" fmla="*/ 31 h 205"/>
                  <a:gd name="T32" fmla="*/ 12 w 228"/>
                  <a:gd name="T33" fmla="*/ 49 h 205"/>
                  <a:gd name="T34" fmla="*/ 12 w 228"/>
                  <a:gd name="T35" fmla="*/ 67 h 205"/>
                  <a:gd name="T36" fmla="*/ 12 w 228"/>
                  <a:gd name="T37" fmla="*/ 91 h 205"/>
                  <a:gd name="T38" fmla="*/ 0 w 228"/>
                  <a:gd name="T39" fmla="*/ 133 h 205"/>
                  <a:gd name="T40" fmla="*/ 0 w 228"/>
                  <a:gd name="T41" fmla="*/ 163 h 205"/>
                  <a:gd name="T42" fmla="*/ 24 w 228"/>
                  <a:gd name="T43" fmla="*/ 163 h 205"/>
                  <a:gd name="T44" fmla="*/ 48 w 228"/>
                  <a:gd name="T45" fmla="*/ 193 h 205"/>
                  <a:gd name="T46" fmla="*/ 72 w 228"/>
                  <a:gd name="T47" fmla="*/ 199 h 205"/>
                  <a:gd name="T48" fmla="*/ 96 w 228"/>
                  <a:gd name="T49" fmla="*/ 205 h 205"/>
                  <a:gd name="T50" fmla="*/ 102 w 228"/>
                  <a:gd name="T51" fmla="*/ 175 h 205"/>
                  <a:gd name="T52" fmla="*/ 120 w 228"/>
                  <a:gd name="T53" fmla="*/ 151 h 205"/>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228"/>
                  <a:gd name="T82" fmla="*/ 0 h 205"/>
                  <a:gd name="T83" fmla="*/ 228 w 228"/>
                  <a:gd name="T84" fmla="*/ 205 h 205"/>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228" h="205">
                    <a:moveTo>
                      <a:pt x="120" y="151"/>
                    </a:moveTo>
                    <a:lnTo>
                      <a:pt x="150" y="163"/>
                    </a:lnTo>
                    <a:lnTo>
                      <a:pt x="180" y="121"/>
                    </a:lnTo>
                    <a:lnTo>
                      <a:pt x="198" y="73"/>
                    </a:lnTo>
                    <a:lnTo>
                      <a:pt x="204" y="55"/>
                    </a:lnTo>
                    <a:lnTo>
                      <a:pt x="222" y="49"/>
                    </a:lnTo>
                    <a:lnTo>
                      <a:pt x="228" y="31"/>
                    </a:lnTo>
                    <a:lnTo>
                      <a:pt x="210" y="25"/>
                    </a:lnTo>
                    <a:lnTo>
                      <a:pt x="198" y="7"/>
                    </a:lnTo>
                    <a:lnTo>
                      <a:pt x="204" y="0"/>
                    </a:lnTo>
                    <a:lnTo>
                      <a:pt x="174" y="25"/>
                    </a:lnTo>
                    <a:lnTo>
                      <a:pt x="144" y="31"/>
                    </a:lnTo>
                    <a:lnTo>
                      <a:pt x="108" y="31"/>
                    </a:lnTo>
                    <a:lnTo>
                      <a:pt x="84" y="43"/>
                    </a:lnTo>
                    <a:lnTo>
                      <a:pt x="48" y="31"/>
                    </a:lnTo>
                    <a:lnTo>
                      <a:pt x="24" y="31"/>
                    </a:lnTo>
                    <a:lnTo>
                      <a:pt x="12" y="49"/>
                    </a:lnTo>
                    <a:lnTo>
                      <a:pt x="12" y="67"/>
                    </a:lnTo>
                    <a:lnTo>
                      <a:pt x="12" y="91"/>
                    </a:lnTo>
                    <a:lnTo>
                      <a:pt x="0" y="133"/>
                    </a:lnTo>
                    <a:lnTo>
                      <a:pt x="0" y="163"/>
                    </a:lnTo>
                    <a:lnTo>
                      <a:pt x="24" y="163"/>
                    </a:lnTo>
                    <a:lnTo>
                      <a:pt x="48" y="193"/>
                    </a:lnTo>
                    <a:lnTo>
                      <a:pt x="72" y="199"/>
                    </a:lnTo>
                    <a:lnTo>
                      <a:pt x="96" y="205"/>
                    </a:lnTo>
                    <a:lnTo>
                      <a:pt x="102" y="175"/>
                    </a:lnTo>
                    <a:lnTo>
                      <a:pt x="120" y="151"/>
                    </a:lnTo>
                    <a:close/>
                  </a:path>
                </a:pathLst>
              </a:custGeom>
              <a:grpFill/>
              <a:ln w="6350">
                <a:solidFill>
                  <a:schemeClr val="accent4"/>
                </a:solidFill>
                <a:round/>
                <a:headEnd/>
                <a:tailEnd/>
              </a:ln>
            </p:spPr>
            <p:txBody>
              <a:bodyPr lIns="91195" tIns="45599" rIns="91195" bIns="45599"/>
              <a:lstStyle/>
              <a:p>
                <a:pPr eaLnBrk="0" fontAlgn="auto" hangingPunct="0">
                  <a:spcBef>
                    <a:spcPts val="0"/>
                  </a:spcBef>
                  <a:spcAft>
                    <a:spcPts val="0"/>
                  </a:spcAft>
                  <a:defRPr/>
                </a:pPr>
                <a:endParaRPr lang="en-US" sz="2400" kern="0">
                  <a:solidFill>
                    <a:prstClr val="black"/>
                  </a:solidFill>
                  <a:latin typeface="Univers Next Pro" panose="020B0503030202020203" pitchFamily="34" charset="0"/>
                  <a:sym typeface="Gill Sans" charset="0"/>
                </a:endParaRPr>
              </a:p>
            </p:txBody>
          </p:sp>
          <p:sp>
            <p:nvSpPr>
              <p:cNvPr id="79" name="Freeform 388">
                <a:extLst>
                  <a:ext uri="{FF2B5EF4-FFF2-40B4-BE49-F238E27FC236}">
                    <a16:creationId xmlns:a16="http://schemas.microsoft.com/office/drawing/2014/main" id="{2050C6F6-A850-C72B-33F2-EAB3B9EE40A9}"/>
                  </a:ext>
                </a:extLst>
              </p:cNvPr>
              <p:cNvSpPr>
                <a:spLocks/>
              </p:cNvSpPr>
              <p:nvPr/>
            </p:nvSpPr>
            <p:spPr bwMode="auto">
              <a:xfrm>
                <a:off x="7767512" y="4663618"/>
                <a:ext cx="290512" cy="188913"/>
              </a:xfrm>
              <a:custGeom>
                <a:avLst/>
                <a:gdLst>
                  <a:gd name="T0" fmla="*/ 78 w 246"/>
                  <a:gd name="T1" fmla="*/ 36 h 144"/>
                  <a:gd name="T2" fmla="*/ 72 w 246"/>
                  <a:gd name="T3" fmla="*/ 48 h 144"/>
                  <a:gd name="T4" fmla="*/ 36 w 246"/>
                  <a:gd name="T5" fmla="*/ 60 h 144"/>
                  <a:gd name="T6" fmla="*/ 12 w 246"/>
                  <a:gd name="T7" fmla="*/ 66 h 144"/>
                  <a:gd name="T8" fmla="*/ 0 w 246"/>
                  <a:gd name="T9" fmla="*/ 102 h 144"/>
                  <a:gd name="T10" fmla="*/ 12 w 246"/>
                  <a:gd name="T11" fmla="*/ 132 h 144"/>
                  <a:gd name="T12" fmla="*/ 18 w 246"/>
                  <a:gd name="T13" fmla="*/ 144 h 144"/>
                  <a:gd name="T14" fmla="*/ 42 w 246"/>
                  <a:gd name="T15" fmla="*/ 132 h 144"/>
                  <a:gd name="T16" fmla="*/ 66 w 246"/>
                  <a:gd name="T17" fmla="*/ 132 h 144"/>
                  <a:gd name="T18" fmla="*/ 78 w 246"/>
                  <a:gd name="T19" fmla="*/ 138 h 144"/>
                  <a:gd name="T20" fmla="*/ 78 w 246"/>
                  <a:gd name="T21" fmla="*/ 114 h 144"/>
                  <a:gd name="T22" fmla="*/ 114 w 246"/>
                  <a:gd name="T23" fmla="*/ 108 h 144"/>
                  <a:gd name="T24" fmla="*/ 144 w 246"/>
                  <a:gd name="T25" fmla="*/ 120 h 144"/>
                  <a:gd name="T26" fmla="*/ 198 w 246"/>
                  <a:gd name="T27" fmla="*/ 108 h 144"/>
                  <a:gd name="T28" fmla="*/ 246 w 246"/>
                  <a:gd name="T29" fmla="*/ 102 h 144"/>
                  <a:gd name="T30" fmla="*/ 246 w 246"/>
                  <a:gd name="T31" fmla="*/ 102 h 144"/>
                  <a:gd name="T32" fmla="*/ 210 w 246"/>
                  <a:gd name="T33" fmla="*/ 66 h 144"/>
                  <a:gd name="T34" fmla="*/ 186 w 246"/>
                  <a:gd name="T35" fmla="*/ 54 h 144"/>
                  <a:gd name="T36" fmla="*/ 168 w 246"/>
                  <a:gd name="T37" fmla="*/ 24 h 144"/>
                  <a:gd name="T38" fmla="*/ 156 w 246"/>
                  <a:gd name="T39" fmla="*/ 0 h 144"/>
                  <a:gd name="T40" fmla="*/ 108 w 246"/>
                  <a:gd name="T41" fmla="*/ 30 h 144"/>
                  <a:gd name="T42" fmla="*/ 78 w 246"/>
                  <a:gd name="T43" fmla="*/ 36 h 144"/>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246"/>
                  <a:gd name="T67" fmla="*/ 0 h 144"/>
                  <a:gd name="T68" fmla="*/ 246 w 246"/>
                  <a:gd name="T69" fmla="*/ 144 h 144"/>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246" h="144">
                    <a:moveTo>
                      <a:pt x="78" y="36"/>
                    </a:moveTo>
                    <a:lnTo>
                      <a:pt x="72" y="48"/>
                    </a:lnTo>
                    <a:lnTo>
                      <a:pt x="36" y="60"/>
                    </a:lnTo>
                    <a:lnTo>
                      <a:pt x="12" y="66"/>
                    </a:lnTo>
                    <a:lnTo>
                      <a:pt x="0" y="102"/>
                    </a:lnTo>
                    <a:lnTo>
                      <a:pt x="12" y="132"/>
                    </a:lnTo>
                    <a:lnTo>
                      <a:pt x="18" y="144"/>
                    </a:lnTo>
                    <a:lnTo>
                      <a:pt x="42" y="132"/>
                    </a:lnTo>
                    <a:lnTo>
                      <a:pt x="66" y="132"/>
                    </a:lnTo>
                    <a:lnTo>
                      <a:pt x="78" y="138"/>
                    </a:lnTo>
                    <a:lnTo>
                      <a:pt x="78" y="114"/>
                    </a:lnTo>
                    <a:lnTo>
                      <a:pt x="114" y="108"/>
                    </a:lnTo>
                    <a:lnTo>
                      <a:pt x="144" y="120"/>
                    </a:lnTo>
                    <a:lnTo>
                      <a:pt x="198" y="108"/>
                    </a:lnTo>
                    <a:lnTo>
                      <a:pt x="246" y="102"/>
                    </a:lnTo>
                    <a:lnTo>
                      <a:pt x="210" y="66"/>
                    </a:lnTo>
                    <a:lnTo>
                      <a:pt x="186" y="54"/>
                    </a:lnTo>
                    <a:lnTo>
                      <a:pt x="168" y="24"/>
                    </a:lnTo>
                    <a:lnTo>
                      <a:pt x="156" y="0"/>
                    </a:lnTo>
                    <a:lnTo>
                      <a:pt x="108" y="30"/>
                    </a:lnTo>
                    <a:lnTo>
                      <a:pt x="78" y="36"/>
                    </a:lnTo>
                    <a:close/>
                  </a:path>
                </a:pathLst>
              </a:custGeom>
              <a:grpFill/>
              <a:ln w="6350">
                <a:solidFill>
                  <a:schemeClr val="accent4"/>
                </a:solidFill>
                <a:round/>
                <a:headEnd/>
                <a:tailEnd/>
              </a:ln>
            </p:spPr>
            <p:txBody>
              <a:bodyPr lIns="91195" tIns="45599" rIns="91195" bIns="45599"/>
              <a:lstStyle/>
              <a:p>
                <a:pPr eaLnBrk="0" fontAlgn="auto" hangingPunct="0">
                  <a:spcBef>
                    <a:spcPts val="0"/>
                  </a:spcBef>
                  <a:spcAft>
                    <a:spcPts val="0"/>
                  </a:spcAft>
                  <a:defRPr/>
                </a:pPr>
                <a:endParaRPr lang="en-US" sz="2400" kern="0">
                  <a:solidFill>
                    <a:prstClr val="black"/>
                  </a:solidFill>
                  <a:latin typeface="Univers Next Pro" panose="020B0503030202020203" pitchFamily="34" charset="0"/>
                  <a:sym typeface="Gill Sans" charset="0"/>
                </a:endParaRPr>
              </a:p>
            </p:txBody>
          </p:sp>
          <p:sp>
            <p:nvSpPr>
              <p:cNvPr id="80" name="Freeform 389">
                <a:extLst>
                  <a:ext uri="{FF2B5EF4-FFF2-40B4-BE49-F238E27FC236}">
                    <a16:creationId xmlns:a16="http://schemas.microsoft.com/office/drawing/2014/main" id="{95D83DA4-30DA-E69E-4E5D-ABA8855E8A67}"/>
                  </a:ext>
                </a:extLst>
              </p:cNvPr>
              <p:cNvSpPr>
                <a:spLocks/>
              </p:cNvSpPr>
              <p:nvPr/>
            </p:nvSpPr>
            <p:spPr bwMode="auto">
              <a:xfrm>
                <a:off x="7683374" y="4838243"/>
                <a:ext cx="176213" cy="236538"/>
              </a:xfrm>
              <a:custGeom>
                <a:avLst/>
                <a:gdLst>
                  <a:gd name="T0" fmla="*/ 66 w 150"/>
                  <a:gd name="T1" fmla="*/ 162 h 180"/>
                  <a:gd name="T2" fmla="*/ 90 w 150"/>
                  <a:gd name="T3" fmla="*/ 144 h 180"/>
                  <a:gd name="T4" fmla="*/ 114 w 150"/>
                  <a:gd name="T5" fmla="*/ 96 h 180"/>
                  <a:gd name="T6" fmla="*/ 132 w 150"/>
                  <a:gd name="T7" fmla="*/ 78 h 180"/>
                  <a:gd name="T8" fmla="*/ 150 w 150"/>
                  <a:gd name="T9" fmla="*/ 6 h 180"/>
                  <a:gd name="T10" fmla="*/ 138 w 150"/>
                  <a:gd name="T11" fmla="*/ 0 h 180"/>
                  <a:gd name="T12" fmla="*/ 114 w 150"/>
                  <a:gd name="T13" fmla="*/ 0 h 180"/>
                  <a:gd name="T14" fmla="*/ 90 w 150"/>
                  <a:gd name="T15" fmla="*/ 12 h 180"/>
                  <a:gd name="T16" fmla="*/ 72 w 150"/>
                  <a:gd name="T17" fmla="*/ 18 h 180"/>
                  <a:gd name="T18" fmla="*/ 60 w 150"/>
                  <a:gd name="T19" fmla="*/ 30 h 180"/>
                  <a:gd name="T20" fmla="*/ 48 w 150"/>
                  <a:gd name="T21" fmla="*/ 36 h 180"/>
                  <a:gd name="T22" fmla="*/ 48 w 150"/>
                  <a:gd name="T23" fmla="*/ 48 h 180"/>
                  <a:gd name="T24" fmla="*/ 60 w 150"/>
                  <a:gd name="T25" fmla="*/ 54 h 180"/>
                  <a:gd name="T26" fmla="*/ 54 w 150"/>
                  <a:gd name="T27" fmla="*/ 84 h 180"/>
                  <a:gd name="T28" fmla="*/ 48 w 150"/>
                  <a:gd name="T29" fmla="*/ 114 h 180"/>
                  <a:gd name="T30" fmla="*/ 30 w 150"/>
                  <a:gd name="T31" fmla="*/ 114 h 180"/>
                  <a:gd name="T32" fmla="*/ 12 w 150"/>
                  <a:gd name="T33" fmla="*/ 126 h 180"/>
                  <a:gd name="T34" fmla="*/ 0 w 150"/>
                  <a:gd name="T35" fmla="*/ 138 h 180"/>
                  <a:gd name="T36" fmla="*/ 18 w 150"/>
                  <a:gd name="T37" fmla="*/ 156 h 180"/>
                  <a:gd name="T38" fmla="*/ 24 w 150"/>
                  <a:gd name="T39" fmla="*/ 180 h 180"/>
                  <a:gd name="T40" fmla="*/ 42 w 150"/>
                  <a:gd name="T41" fmla="*/ 162 h 180"/>
                  <a:gd name="T42" fmla="*/ 66 w 150"/>
                  <a:gd name="T43" fmla="*/ 162 h 180"/>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150"/>
                  <a:gd name="T67" fmla="*/ 0 h 180"/>
                  <a:gd name="T68" fmla="*/ 150 w 150"/>
                  <a:gd name="T69" fmla="*/ 180 h 180"/>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150" h="180">
                    <a:moveTo>
                      <a:pt x="66" y="162"/>
                    </a:moveTo>
                    <a:lnTo>
                      <a:pt x="90" y="144"/>
                    </a:lnTo>
                    <a:lnTo>
                      <a:pt x="114" y="96"/>
                    </a:lnTo>
                    <a:lnTo>
                      <a:pt x="132" y="78"/>
                    </a:lnTo>
                    <a:lnTo>
                      <a:pt x="150" y="6"/>
                    </a:lnTo>
                    <a:lnTo>
                      <a:pt x="138" y="0"/>
                    </a:lnTo>
                    <a:lnTo>
                      <a:pt x="114" y="0"/>
                    </a:lnTo>
                    <a:lnTo>
                      <a:pt x="90" y="12"/>
                    </a:lnTo>
                    <a:lnTo>
                      <a:pt x="72" y="18"/>
                    </a:lnTo>
                    <a:lnTo>
                      <a:pt x="60" y="30"/>
                    </a:lnTo>
                    <a:lnTo>
                      <a:pt x="48" y="36"/>
                    </a:lnTo>
                    <a:lnTo>
                      <a:pt x="48" y="48"/>
                    </a:lnTo>
                    <a:lnTo>
                      <a:pt x="60" y="54"/>
                    </a:lnTo>
                    <a:lnTo>
                      <a:pt x="54" y="84"/>
                    </a:lnTo>
                    <a:lnTo>
                      <a:pt x="48" y="114"/>
                    </a:lnTo>
                    <a:lnTo>
                      <a:pt x="30" y="114"/>
                    </a:lnTo>
                    <a:lnTo>
                      <a:pt x="12" y="126"/>
                    </a:lnTo>
                    <a:lnTo>
                      <a:pt x="0" y="138"/>
                    </a:lnTo>
                    <a:lnTo>
                      <a:pt x="18" y="156"/>
                    </a:lnTo>
                    <a:lnTo>
                      <a:pt x="24" y="180"/>
                    </a:lnTo>
                    <a:lnTo>
                      <a:pt x="42" y="162"/>
                    </a:lnTo>
                    <a:lnTo>
                      <a:pt x="66" y="162"/>
                    </a:lnTo>
                    <a:close/>
                  </a:path>
                </a:pathLst>
              </a:custGeom>
              <a:grpFill/>
              <a:ln w="6350">
                <a:solidFill>
                  <a:schemeClr val="accent4"/>
                </a:solidFill>
                <a:round/>
                <a:headEnd/>
                <a:tailEnd/>
              </a:ln>
            </p:spPr>
            <p:txBody>
              <a:bodyPr lIns="91195" tIns="45599" rIns="91195" bIns="45599"/>
              <a:lstStyle/>
              <a:p>
                <a:pPr eaLnBrk="0" fontAlgn="auto" hangingPunct="0">
                  <a:spcBef>
                    <a:spcPts val="0"/>
                  </a:spcBef>
                  <a:spcAft>
                    <a:spcPts val="0"/>
                  </a:spcAft>
                  <a:defRPr/>
                </a:pPr>
                <a:endParaRPr lang="en-US" sz="2400" kern="0">
                  <a:solidFill>
                    <a:prstClr val="black"/>
                  </a:solidFill>
                  <a:latin typeface="Univers Next Pro" panose="020B0503030202020203" pitchFamily="34" charset="0"/>
                  <a:sym typeface="Gill Sans" charset="0"/>
                </a:endParaRPr>
              </a:p>
            </p:txBody>
          </p:sp>
          <p:sp>
            <p:nvSpPr>
              <p:cNvPr id="81" name="Freeform 390">
                <a:extLst>
                  <a:ext uri="{FF2B5EF4-FFF2-40B4-BE49-F238E27FC236}">
                    <a16:creationId xmlns:a16="http://schemas.microsoft.com/office/drawing/2014/main" id="{2D83E460-C6F9-4EC3-8FF5-4F08CAF5AB90}"/>
                  </a:ext>
                </a:extLst>
              </p:cNvPr>
              <p:cNvSpPr>
                <a:spLocks/>
              </p:cNvSpPr>
              <p:nvPr/>
            </p:nvSpPr>
            <p:spPr bwMode="auto">
              <a:xfrm>
                <a:off x="7646862" y="4885868"/>
                <a:ext cx="106362" cy="131763"/>
              </a:xfrm>
              <a:custGeom>
                <a:avLst/>
                <a:gdLst>
                  <a:gd name="T0" fmla="*/ 60 w 90"/>
                  <a:gd name="T1" fmla="*/ 78 h 102"/>
                  <a:gd name="T2" fmla="*/ 78 w 90"/>
                  <a:gd name="T3" fmla="*/ 78 h 102"/>
                  <a:gd name="T4" fmla="*/ 84 w 90"/>
                  <a:gd name="T5" fmla="*/ 48 h 102"/>
                  <a:gd name="T6" fmla="*/ 90 w 90"/>
                  <a:gd name="T7" fmla="*/ 18 h 102"/>
                  <a:gd name="T8" fmla="*/ 78 w 90"/>
                  <a:gd name="T9" fmla="*/ 12 h 102"/>
                  <a:gd name="T10" fmla="*/ 78 w 90"/>
                  <a:gd name="T11" fmla="*/ 0 h 102"/>
                  <a:gd name="T12" fmla="*/ 48 w 90"/>
                  <a:gd name="T13" fmla="*/ 0 h 102"/>
                  <a:gd name="T14" fmla="*/ 0 w 90"/>
                  <a:gd name="T15" fmla="*/ 0 h 102"/>
                  <a:gd name="T16" fmla="*/ 0 w 90"/>
                  <a:gd name="T17" fmla="*/ 18 h 102"/>
                  <a:gd name="T18" fmla="*/ 0 w 90"/>
                  <a:gd name="T19" fmla="*/ 54 h 102"/>
                  <a:gd name="T20" fmla="*/ 30 w 90"/>
                  <a:gd name="T21" fmla="*/ 102 h 102"/>
                  <a:gd name="T22" fmla="*/ 42 w 90"/>
                  <a:gd name="T23" fmla="*/ 90 h 102"/>
                  <a:gd name="T24" fmla="*/ 60 w 90"/>
                  <a:gd name="T25" fmla="*/ 78 h 10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90"/>
                  <a:gd name="T40" fmla="*/ 0 h 102"/>
                  <a:gd name="T41" fmla="*/ 90 w 90"/>
                  <a:gd name="T42" fmla="*/ 102 h 102"/>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90" h="102">
                    <a:moveTo>
                      <a:pt x="60" y="78"/>
                    </a:moveTo>
                    <a:lnTo>
                      <a:pt x="78" y="78"/>
                    </a:lnTo>
                    <a:lnTo>
                      <a:pt x="84" y="48"/>
                    </a:lnTo>
                    <a:lnTo>
                      <a:pt x="90" y="18"/>
                    </a:lnTo>
                    <a:lnTo>
                      <a:pt x="78" y="12"/>
                    </a:lnTo>
                    <a:lnTo>
                      <a:pt x="78" y="0"/>
                    </a:lnTo>
                    <a:lnTo>
                      <a:pt x="48" y="0"/>
                    </a:lnTo>
                    <a:lnTo>
                      <a:pt x="0" y="0"/>
                    </a:lnTo>
                    <a:lnTo>
                      <a:pt x="0" y="18"/>
                    </a:lnTo>
                    <a:lnTo>
                      <a:pt x="0" y="54"/>
                    </a:lnTo>
                    <a:lnTo>
                      <a:pt x="30" y="102"/>
                    </a:lnTo>
                    <a:lnTo>
                      <a:pt x="42" y="90"/>
                    </a:lnTo>
                    <a:lnTo>
                      <a:pt x="60" y="78"/>
                    </a:lnTo>
                    <a:close/>
                  </a:path>
                </a:pathLst>
              </a:custGeom>
              <a:grpFill/>
              <a:ln w="6350">
                <a:solidFill>
                  <a:schemeClr val="accent4"/>
                </a:solidFill>
                <a:round/>
                <a:headEnd/>
                <a:tailEnd/>
              </a:ln>
            </p:spPr>
            <p:txBody>
              <a:bodyPr lIns="91195" tIns="45599" rIns="91195" bIns="45599"/>
              <a:lstStyle/>
              <a:p>
                <a:pPr eaLnBrk="0" fontAlgn="auto" hangingPunct="0">
                  <a:spcBef>
                    <a:spcPts val="0"/>
                  </a:spcBef>
                  <a:spcAft>
                    <a:spcPts val="0"/>
                  </a:spcAft>
                  <a:defRPr/>
                </a:pPr>
                <a:endParaRPr lang="en-US" sz="2400" kern="0">
                  <a:solidFill>
                    <a:prstClr val="black"/>
                  </a:solidFill>
                  <a:latin typeface="Univers Next Pro" panose="020B0503030202020203" pitchFamily="34" charset="0"/>
                  <a:sym typeface="Gill Sans" charset="0"/>
                </a:endParaRPr>
              </a:p>
            </p:txBody>
          </p:sp>
          <p:sp>
            <p:nvSpPr>
              <p:cNvPr id="82" name="Freeform 391">
                <a:extLst>
                  <a:ext uri="{FF2B5EF4-FFF2-40B4-BE49-F238E27FC236}">
                    <a16:creationId xmlns:a16="http://schemas.microsoft.com/office/drawing/2014/main" id="{7900A65D-D409-BC9D-DC9B-16D739A594A8}"/>
                  </a:ext>
                </a:extLst>
              </p:cNvPr>
              <p:cNvSpPr>
                <a:spLocks/>
              </p:cNvSpPr>
              <p:nvPr/>
            </p:nvSpPr>
            <p:spPr bwMode="auto">
              <a:xfrm>
                <a:off x="7618287" y="4625518"/>
                <a:ext cx="169862" cy="260350"/>
              </a:xfrm>
              <a:custGeom>
                <a:avLst/>
                <a:gdLst>
                  <a:gd name="T0" fmla="*/ 144 w 144"/>
                  <a:gd name="T1" fmla="*/ 174 h 198"/>
                  <a:gd name="T2" fmla="*/ 138 w 144"/>
                  <a:gd name="T3" fmla="*/ 162 h 198"/>
                  <a:gd name="T4" fmla="*/ 126 w 144"/>
                  <a:gd name="T5" fmla="*/ 132 h 198"/>
                  <a:gd name="T6" fmla="*/ 138 w 144"/>
                  <a:gd name="T7" fmla="*/ 96 h 198"/>
                  <a:gd name="T8" fmla="*/ 132 w 144"/>
                  <a:gd name="T9" fmla="*/ 96 h 198"/>
                  <a:gd name="T10" fmla="*/ 114 w 144"/>
                  <a:gd name="T11" fmla="*/ 66 h 198"/>
                  <a:gd name="T12" fmla="*/ 114 w 144"/>
                  <a:gd name="T13" fmla="*/ 48 h 198"/>
                  <a:gd name="T14" fmla="*/ 138 w 144"/>
                  <a:gd name="T15" fmla="*/ 42 h 198"/>
                  <a:gd name="T16" fmla="*/ 126 w 144"/>
                  <a:gd name="T17" fmla="*/ 0 h 198"/>
                  <a:gd name="T18" fmla="*/ 126 w 144"/>
                  <a:gd name="T19" fmla="*/ 0 h 198"/>
                  <a:gd name="T20" fmla="*/ 108 w 144"/>
                  <a:gd name="T21" fmla="*/ 6 h 198"/>
                  <a:gd name="T22" fmla="*/ 102 w 144"/>
                  <a:gd name="T23" fmla="*/ 24 h 198"/>
                  <a:gd name="T24" fmla="*/ 84 w 144"/>
                  <a:gd name="T25" fmla="*/ 72 h 198"/>
                  <a:gd name="T26" fmla="*/ 54 w 144"/>
                  <a:gd name="T27" fmla="*/ 114 h 198"/>
                  <a:gd name="T28" fmla="*/ 24 w 144"/>
                  <a:gd name="T29" fmla="*/ 102 h 198"/>
                  <a:gd name="T30" fmla="*/ 6 w 144"/>
                  <a:gd name="T31" fmla="*/ 126 h 198"/>
                  <a:gd name="T32" fmla="*/ 0 w 144"/>
                  <a:gd name="T33" fmla="*/ 156 h 198"/>
                  <a:gd name="T34" fmla="*/ 18 w 144"/>
                  <a:gd name="T35" fmla="*/ 156 h 198"/>
                  <a:gd name="T36" fmla="*/ 24 w 144"/>
                  <a:gd name="T37" fmla="*/ 198 h 198"/>
                  <a:gd name="T38" fmla="*/ 72 w 144"/>
                  <a:gd name="T39" fmla="*/ 198 h 198"/>
                  <a:gd name="T40" fmla="*/ 102 w 144"/>
                  <a:gd name="T41" fmla="*/ 198 h 198"/>
                  <a:gd name="T42" fmla="*/ 144 w 144"/>
                  <a:gd name="T43" fmla="*/ 174 h 198"/>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144"/>
                  <a:gd name="T67" fmla="*/ 0 h 198"/>
                  <a:gd name="T68" fmla="*/ 144 w 144"/>
                  <a:gd name="T69" fmla="*/ 198 h 198"/>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144" h="198">
                    <a:moveTo>
                      <a:pt x="144" y="174"/>
                    </a:moveTo>
                    <a:lnTo>
                      <a:pt x="138" y="162"/>
                    </a:lnTo>
                    <a:lnTo>
                      <a:pt x="126" y="132"/>
                    </a:lnTo>
                    <a:lnTo>
                      <a:pt x="138" y="96"/>
                    </a:lnTo>
                    <a:lnTo>
                      <a:pt x="132" y="96"/>
                    </a:lnTo>
                    <a:lnTo>
                      <a:pt x="114" y="66"/>
                    </a:lnTo>
                    <a:lnTo>
                      <a:pt x="114" y="48"/>
                    </a:lnTo>
                    <a:lnTo>
                      <a:pt x="138" y="42"/>
                    </a:lnTo>
                    <a:lnTo>
                      <a:pt x="126" y="0"/>
                    </a:lnTo>
                    <a:lnTo>
                      <a:pt x="108" y="6"/>
                    </a:lnTo>
                    <a:lnTo>
                      <a:pt x="102" y="24"/>
                    </a:lnTo>
                    <a:lnTo>
                      <a:pt x="84" y="72"/>
                    </a:lnTo>
                    <a:lnTo>
                      <a:pt x="54" y="114"/>
                    </a:lnTo>
                    <a:lnTo>
                      <a:pt x="24" y="102"/>
                    </a:lnTo>
                    <a:lnTo>
                      <a:pt x="6" y="126"/>
                    </a:lnTo>
                    <a:lnTo>
                      <a:pt x="0" y="156"/>
                    </a:lnTo>
                    <a:lnTo>
                      <a:pt x="18" y="156"/>
                    </a:lnTo>
                    <a:lnTo>
                      <a:pt x="24" y="198"/>
                    </a:lnTo>
                    <a:lnTo>
                      <a:pt x="72" y="198"/>
                    </a:lnTo>
                    <a:lnTo>
                      <a:pt x="102" y="198"/>
                    </a:lnTo>
                    <a:lnTo>
                      <a:pt x="144" y="174"/>
                    </a:lnTo>
                    <a:close/>
                  </a:path>
                </a:pathLst>
              </a:custGeom>
              <a:grpFill/>
              <a:ln w="6350">
                <a:solidFill>
                  <a:schemeClr val="accent4"/>
                </a:solidFill>
                <a:round/>
                <a:headEnd/>
                <a:tailEnd/>
              </a:ln>
            </p:spPr>
            <p:txBody>
              <a:bodyPr lIns="91195" tIns="45599" rIns="91195" bIns="45599"/>
              <a:lstStyle/>
              <a:p>
                <a:pPr eaLnBrk="0" fontAlgn="auto" hangingPunct="0">
                  <a:spcBef>
                    <a:spcPts val="0"/>
                  </a:spcBef>
                  <a:spcAft>
                    <a:spcPts val="0"/>
                  </a:spcAft>
                  <a:defRPr/>
                </a:pPr>
                <a:endParaRPr lang="en-US" sz="2400" kern="0">
                  <a:solidFill>
                    <a:prstClr val="black"/>
                  </a:solidFill>
                  <a:latin typeface="Univers Next Pro" panose="020B0503030202020203" pitchFamily="34" charset="0"/>
                  <a:sym typeface="Gill Sans" charset="0"/>
                </a:endParaRPr>
              </a:p>
            </p:txBody>
          </p:sp>
          <p:sp>
            <p:nvSpPr>
              <p:cNvPr id="83" name="Freeform 392">
                <a:extLst>
                  <a:ext uri="{FF2B5EF4-FFF2-40B4-BE49-F238E27FC236}">
                    <a16:creationId xmlns:a16="http://schemas.microsoft.com/office/drawing/2014/main" id="{873CCE5F-119C-6ED4-645C-C28193F82C99}"/>
                  </a:ext>
                </a:extLst>
              </p:cNvPr>
              <p:cNvSpPr>
                <a:spLocks/>
              </p:cNvSpPr>
              <p:nvPr/>
            </p:nvSpPr>
            <p:spPr bwMode="auto">
              <a:xfrm>
                <a:off x="7618287" y="4625518"/>
                <a:ext cx="169862" cy="260350"/>
              </a:xfrm>
              <a:custGeom>
                <a:avLst/>
                <a:gdLst>
                  <a:gd name="T0" fmla="*/ 144 w 144"/>
                  <a:gd name="T1" fmla="*/ 174 h 198"/>
                  <a:gd name="T2" fmla="*/ 138 w 144"/>
                  <a:gd name="T3" fmla="*/ 162 h 198"/>
                  <a:gd name="T4" fmla="*/ 126 w 144"/>
                  <a:gd name="T5" fmla="*/ 132 h 198"/>
                  <a:gd name="T6" fmla="*/ 138 w 144"/>
                  <a:gd name="T7" fmla="*/ 96 h 198"/>
                  <a:gd name="T8" fmla="*/ 132 w 144"/>
                  <a:gd name="T9" fmla="*/ 96 h 198"/>
                  <a:gd name="T10" fmla="*/ 114 w 144"/>
                  <a:gd name="T11" fmla="*/ 66 h 198"/>
                  <a:gd name="T12" fmla="*/ 114 w 144"/>
                  <a:gd name="T13" fmla="*/ 48 h 198"/>
                  <a:gd name="T14" fmla="*/ 138 w 144"/>
                  <a:gd name="T15" fmla="*/ 42 h 198"/>
                  <a:gd name="T16" fmla="*/ 126 w 144"/>
                  <a:gd name="T17" fmla="*/ 0 h 198"/>
                  <a:gd name="T18" fmla="*/ 126 w 144"/>
                  <a:gd name="T19" fmla="*/ 0 h 198"/>
                  <a:gd name="T20" fmla="*/ 108 w 144"/>
                  <a:gd name="T21" fmla="*/ 6 h 198"/>
                  <a:gd name="T22" fmla="*/ 102 w 144"/>
                  <a:gd name="T23" fmla="*/ 24 h 198"/>
                  <a:gd name="T24" fmla="*/ 84 w 144"/>
                  <a:gd name="T25" fmla="*/ 72 h 198"/>
                  <a:gd name="T26" fmla="*/ 54 w 144"/>
                  <a:gd name="T27" fmla="*/ 114 h 198"/>
                  <a:gd name="T28" fmla="*/ 24 w 144"/>
                  <a:gd name="T29" fmla="*/ 102 h 198"/>
                  <a:gd name="T30" fmla="*/ 6 w 144"/>
                  <a:gd name="T31" fmla="*/ 126 h 198"/>
                  <a:gd name="T32" fmla="*/ 0 w 144"/>
                  <a:gd name="T33" fmla="*/ 156 h 198"/>
                  <a:gd name="T34" fmla="*/ 18 w 144"/>
                  <a:gd name="T35" fmla="*/ 156 h 198"/>
                  <a:gd name="T36" fmla="*/ 24 w 144"/>
                  <a:gd name="T37" fmla="*/ 198 h 198"/>
                  <a:gd name="T38" fmla="*/ 72 w 144"/>
                  <a:gd name="T39" fmla="*/ 198 h 198"/>
                  <a:gd name="T40" fmla="*/ 102 w 144"/>
                  <a:gd name="T41" fmla="*/ 198 h 198"/>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144"/>
                  <a:gd name="T64" fmla="*/ 0 h 198"/>
                  <a:gd name="T65" fmla="*/ 144 w 144"/>
                  <a:gd name="T66" fmla="*/ 198 h 198"/>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144" h="198">
                    <a:moveTo>
                      <a:pt x="144" y="174"/>
                    </a:moveTo>
                    <a:lnTo>
                      <a:pt x="138" y="162"/>
                    </a:lnTo>
                    <a:lnTo>
                      <a:pt x="126" y="132"/>
                    </a:lnTo>
                    <a:lnTo>
                      <a:pt x="138" y="96"/>
                    </a:lnTo>
                    <a:lnTo>
                      <a:pt x="132" y="96"/>
                    </a:lnTo>
                    <a:lnTo>
                      <a:pt x="114" y="66"/>
                    </a:lnTo>
                    <a:lnTo>
                      <a:pt x="114" y="48"/>
                    </a:lnTo>
                    <a:lnTo>
                      <a:pt x="138" y="42"/>
                    </a:lnTo>
                    <a:lnTo>
                      <a:pt x="126" y="0"/>
                    </a:lnTo>
                    <a:lnTo>
                      <a:pt x="108" y="6"/>
                    </a:lnTo>
                    <a:lnTo>
                      <a:pt x="102" y="24"/>
                    </a:lnTo>
                    <a:lnTo>
                      <a:pt x="84" y="72"/>
                    </a:lnTo>
                    <a:lnTo>
                      <a:pt x="54" y="114"/>
                    </a:lnTo>
                    <a:lnTo>
                      <a:pt x="24" y="102"/>
                    </a:lnTo>
                    <a:lnTo>
                      <a:pt x="6" y="126"/>
                    </a:lnTo>
                    <a:lnTo>
                      <a:pt x="0" y="156"/>
                    </a:lnTo>
                    <a:lnTo>
                      <a:pt x="18" y="156"/>
                    </a:lnTo>
                    <a:lnTo>
                      <a:pt x="24" y="198"/>
                    </a:lnTo>
                    <a:lnTo>
                      <a:pt x="72" y="198"/>
                    </a:lnTo>
                    <a:lnTo>
                      <a:pt x="102" y="198"/>
                    </a:lnTo>
                  </a:path>
                </a:pathLst>
              </a:custGeom>
              <a:grpFill/>
              <a:ln w="6350">
                <a:solidFill>
                  <a:schemeClr val="accent4"/>
                </a:solidFill>
                <a:round/>
                <a:headEnd/>
                <a:tailEnd/>
              </a:ln>
            </p:spPr>
            <p:txBody>
              <a:bodyPr lIns="91195" tIns="45599" rIns="91195" bIns="45599"/>
              <a:lstStyle/>
              <a:p>
                <a:pPr eaLnBrk="0" fontAlgn="auto" hangingPunct="0">
                  <a:spcBef>
                    <a:spcPts val="0"/>
                  </a:spcBef>
                  <a:spcAft>
                    <a:spcPts val="0"/>
                  </a:spcAft>
                  <a:defRPr/>
                </a:pPr>
                <a:endParaRPr lang="en-US" sz="2400" kern="0">
                  <a:solidFill>
                    <a:prstClr val="black"/>
                  </a:solidFill>
                  <a:latin typeface="Univers Next Pro" panose="020B0503030202020203" pitchFamily="34" charset="0"/>
                  <a:sym typeface="Gill Sans" charset="0"/>
                </a:endParaRPr>
              </a:p>
            </p:txBody>
          </p:sp>
          <p:sp>
            <p:nvSpPr>
              <p:cNvPr id="84" name="Freeform 393">
                <a:extLst>
                  <a:ext uri="{FF2B5EF4-FFF2-40B4-BE49-F238E27FC236}">
                    <a16:creationId xmlns:a16="http://schemas.microsoft.com/office/drawing/2014/main" id="{323BBC62-15A9-B362-D639-3E6B9B43BDAC}"/>
                  </a:ext>
                </a:extLst>
              </p:cNvPr>
              <p:cNvSpPr>
                <a:spLocks/>
              </p:cNvSpPr>
              <p:nvPr/>
            </p:nvSpPr>
            <p:spPr bwMode="auto">
              <a:xfrm>
                <a:off x="7461124" y="4615993"/>
                <a:ext cx="57150" cy="157163"/>
              </a:xfrm>
              <a:custGeom>
                <a:avLst/>
                <a:gdLst>
                  <a:gd name="T0" fmla="*/ 48 w 48"/>
                  <a:gd name="T1" fmla="*/ 48 h 120"/>
                  <a:gd name="T2" fmla="*/ 48 w 48"/>
                  <a:gd name="T3" fmla="*/ 24 h 120"/>
                  <a:gd name="T4" fmla="*/ 48 w 48"/>
                  <a:gd name="T5" fmla="*/ 6 h 120"/>
                  <a:gd name="T6" fmla="*/ 42 w 48"/>
                  <a:gd name="T7" fmla="*/ 6 h 120"/>
                  <a:gd name="T8" fmla="*/ 30 w 48"/>
                  <a:gd name="T9" fmla="*/ 0 h 120"/>
                  <a:gd name="T10" fmla="*/ 24 w 48"/>
                  <a:gd name="T11" fmla="*/ 6 h 120"/>
                  <a:gd name="T12" fmla="*/ 6 w 48"/>
                  <a:gd name="T13" fmla="*/ 30 h 120"/>
                  <a:gd name="T14" fmla="*/ 0 w 48"/>
                  <a:gd name="T15" fmla="*/ 30 h 120"/>
                  <a:gd name="T16" fmla="*/ 0 w 48"/>
                  <a:gd name="T17" fmla="*/ 48 h 120"/>
                  <a:gd name="T18" fmla="*/ 6 w 48"/>
                  <a:gd name="T19" fmla="*/ 90 h 120"/>
                  <a:gd name="T20" fmla="*/ 24 w 48"/>
                  <a:gd name="T21" fmla="*/ 120 h 120"/>
                  <a:gd name="T22" fmla="*/ 24 w 48"/>
                  <a:gd name="T23" fmla="*/ 120 h 120"/>
                  <a:gd name="T24" fmla="*/ 36 w 48"/>
                  <a:gd name="T25" fmla="*/ 120 h 120"/>
                  <a:gd name="T26" fmla="*/ 36 w 48"/>
                  <a:gd name="T27" fmla="*/ 90 h 120"/>
                  <a:gd name="T28" fmla="*/ 48 w 48"/>
                  <a:gd name="T29" fmla="*/ 48 h 120"/>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48"/>
                  <a:gd name="T46" fmla="*/ 0 h 120"/>
                  <a:gd name="T47" fmla="*/ 48 w 48"/>
                  <a:gd name="T48" fmla="*/ 120 h 120"/>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48" h="120">
                    <a:moveTo>
                      <a:pt x="48" y="48"/>
                    </a:moveTo>
                    <a:lnTo>
                      <a:pt x="48" y="24"/>
                    </a:lnTo>
                    <a:lnTo>
                      <a:pt x="48" y="6"/>
                    </a:lnTo>
                    <a:lnTo>
                      <a:pt x="42" y="6"/>
                    </a:lnTo>
                    <a:lnTo>
                      <a:pt x="30" y="0"/>
                    </a:lnTo>
                    <a:lnTo>
                      <a:pt x="24" y="6"/>
                    </a:lnTo>
                    <a:lnTo>
                      <a:pt x="6" y="30"/>
                    </a:lnTo>
                    <a:lnTo>
                      <a:pt x="0" y="30"/>
                    </a:lnTo>
                    <a:lnTo>
                      <a:pt x="0" y="48"/>
                    </a:lnTo>
                    <a:lnTo>
                      <a:pt x="6" y="90"/>
                    </a:lnTo>
                    <a:lnTo>
                      <a:pt x="24" y="120"/>
                    </a:lnTo>
                    <a:lnTo>
                      <a:pt x="36" y="120"/>
                    </a:lnTo>
                    <a:lnTo>
                      <a:pt x="36" y="90"/>
                    </a:lnTo>
                    <a:lnTo>
                      <a:pt x="48" y="48"/>
                    </a:lnTo>
                    <a:close/>
                  </a:path>
                </a:pathLst>
              </a:custGeom>
              <a:grpFill/>
              <a:ln w="6350">
                <a:solidFill>
                  <a:schemeClr val="accent4"/>
                </a:solidFill>
                <a:round/>
                <a:headEnd/>
                <a:tailEnd/>
              </a:ln>
            </p:spPr>
            <p:txBody>
              <a:bodyPr lIns="91195" tIns="45599" rIns="91195" bIns="45599"/>
              <a:lstStyle/>
              <a:p>
                <a:pPr eaLnBrk="0" fontAlgn="auto" hangingPunct="0">
                  <a:spcBef>
                    <a:spcPts val="0"/>
                  </a:spcBef>
                  <a:spcAft>
                    <a:spcPts val="0"/>
                  </a:spcAft>
                  <a:defRPr/>
                </a:pPr>
                <a:endParaRPr lang="en-US" sz="2400" kern="0">
                  <a:solidFill>
                    <a:prstClr val="black"/>
                  </a:solidFill>
                  <a:latin typeface="Univers Next Pro" panose="020B0503030202020203" pitchFamily="34" charset="0"/>
                  <a:sym typeface="Gill Sans" charset="0"/>
                </a:endParaRPr>
              </a:p>
            </p:txBody>
          </p:sp>
          <p:sp>
            <p:nvSpPr>
              <p:cNvPr id="85" name="Freeform 394">
                <a:extLst>
                  <a:ext uri="{FF2B5EF4-FFF2-40B4-BE49-F238E27FC236}">
                    <a16:creationId xmlns:a16="http://schemas.microsoft.com/office/drawing/2014/main" id="{10749570-ECDD-64A3-61D7-226488E73290}"/>
                  </a:ext>
                </a:extLst>
              </p:cNvPr>
              <p:cNvSpPr>
                <a:spLocks/>
              </p:cNvSpPr>
              <p:nvPr/>
            </p:nvSpPr>
            <p:spPr bwMode="auto">
              <a:xfrm>
                <a:off x="7440487" y="4658856"/>
                <a:ext cx="49212" cy="123825"/>
              </a:xfrm>
              <a:custGeom>
                <a:avLst/>
                <a:gdLst>
                  <a:gd name="T0" fmla="*/ 18 w 42"/>
                  <a:gd name="T1" fmla="*/ 18 h 96"/>
                  <a:gd name="T2" fmla="*/ 18 w 42"/>
                  <a:gd name="T3" fmla="*/ 0 h 96"/>
                  <a:gd name="T4" fmla="*/ 6 w 42"/>
                  <a:gd name="T5" fmla="*/ 6 h 96"/>
                  <a:gd name="T6" fmla="*/ 0 w 42"/>
                  <a:gd name="T7" fmla="*/ 6 h 96"/>
                  <a:gd name="T8" fmla="*/ 0 w 42"/>
                  <a:gd name="T9" fmla="*/ 12 h 96"/>
                  <a:gd name="T10" fmla="*/ 0 w 42"/>
                  <a:gd name="T11" fmla="*/ 42 h 96"/>
                  <a:gd name="T12" fmla="*/ 18 w 42"/>
                  <a:gd name="T13" fmla="*/ 96 h 96"/>
                  <a:gd name="T14" fmla="*/ 42 w 42"/>
                  <a:gd name="T15" fmla="*/ 90 h 96"/>
                  <a:gd name="T16" fmla="*/ 24 w 42"/>
                  <a:gd name="T17" fmla="*/ 60 h 96"/>
                  <a:gd name="T18" fmla="*/ 18 w 42"/>
                  <a:gd name="T19" fmla="*/ 18 h 9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42"/>
                  <a:gd name="T31" fmla="*/ 0 h 96"/>
                  <a:gd name="T32" fmla="*/ 42 w 42"/>
                  <a:gd name="T33" fmla="*/ 96 h 9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42" h="96">
                    <a:moveTo>
                      <a:pt x="18" y="18"/>
                    </a:moveTo>
                    <a:lnTo>
                      <a:pt x="18" y="0"/>
                    </a:lnTo>
                    <a:lnTo>
                      <a:pt x="6" y="6"/>
                    </a:lnTo>
                    <a:lnTo>
                      <a:pt x="0" y="6"/>
                    </a:lnTo>
                    <a:lnTo>
                      <a:pt x="0" y="12"/>
                    </a:lnTo>
                    <a:lnTo>
                      <a:pt x="0" y="42"/>
                    </a:lnTo>
                    <a:lnTo>
                      <a:pt x="18" y="96"/>
                    </a:lnTo>
                    <a:lnTo>
                      <a:pt x="42" y="90"/>
                    </a:lnTo>
                    <a:lnTo>
                      <a:pt x="24" y="60"/>
                    </a:lnTo>
                    <a:lnTo>
                      <a:pt x="18" y="18"/>
                    </a:lnTo>
                    <a:close/>
                  </a:path>
                </a:pathLst>
              </a:custGeom>
              <a:grpFill/>
              <a:ln w="6350">
                <a:solidFill>
                  <a:schemeClr val="accent4"/>
                </a:solidFill>
                <a:round/>
                <a:headEnd/>
                <a:tailEnd/>
              </a:ln>
            </p:spPr>
            <p:txBody>
              <a:bodyPr lIns="91195" tIns="45599" rIns="91195" bIns="45599"/>
              <a:lstStyle/>
              <a:p>
                <a:pPr eaLnBrk="0" fontAlgn="auto" hangingPunct="0">
                  <a:spcBef>
                    <a:spcPts val="0"/>
                  </a:spcBef>
                  <a:spcAft>
                    <a:spcPts val="0"/>
                  </a:spcAft>
                  <a:defRPr/>
                </a:pPr>
                <a:endParaRPr lang="en-US" sz="2400" kern="0">
                  <a:solidFill>
                    <a:prstClr val="black"/>
                  </a:solidFill>
                  <a:latin typeface="Univers Next Pro" panose="020B0503030202020203" pitchFamily="34" charset="0"/>
                  <a:sym typeface="Gill Sans" charset="0"/>
                </a:endParaRPr>
              </a:p>
            </p:txBody>
          </p:sp>
          <p:sp>
            <p:nvSpPr>
              <p:cNvPr id="86" name="Freeform 395">
                <a:extLst>
                  <a:ext uri="{FF2B5EF4-FFF2-40B4-BE49-F238E27FC236}">
                    <a16:creationId xmlns:a16="http://schemas.microsoft.com/office/drawing/2014/main" id="{86D30BC4-97E3-4316-2840-9440959E5E6D}"/>
                  </a:ext>
                </a:extLst>
              </p:cNvPr>
              <p:cNvSpPr>
                <a:spLocks/>
              </p:cNvSpPr>
              <p:nvPr/>
            </p:nvSpPr>
            <p:spPr bwMode="auto">
              <a:xfrm>
                <a:off x="7708774" y="5362118"/>
                <a:ext cx="288925" cy="328613"/>
              </a:xfrm>
              <a:custGeom>
                <a:avLst/>
                <a:gdLst>
                  <a:gd name="T0" fmla="*/ 126 w 246"/>
                  <a:gd name="T1" fmla="*/ 252 h 252"/>
                  <a:gd name="T2" fmla="*/ 144 w 246"/>
                  <a:gd name="T3" fmla="*/ 246 h 252"/>
                  <a:gd name="T4" fmla="*/ 156 w 246"/>
                  <a:gd name="T5" fmla="*/ 162 h 252"/>
                  <a:gd name="T6" fmla="*/ 156 w 246"/>
                  <a:gd name="T7" fmla="*/ 108 h 252"/>
                  <a:gd name="T8" fmla="*/ 168 w 246"/>
                  <a:gd name="T9" fmla="*/ 102 h 252"/>
                  <a:gd name="T10" fmla="*/ 174 w 246"/>
                  <a:gd name="T11" fmla="*/ 36 h 252"/>
                  <a:gd name="T12" fmla="*/ 222 w 246"/>
                  <a:gd name="T13" fmla="*/ 24 h 252"/>
                  <a:gd name="T14" fmla="*/ 240 w 246"/>
                  <a:gd name="T15" fmla="*/ 18 h 252"/>
                  <a:gd name="T16" fmla="*/ 240 w 246"/>
                  <a:gd name="T17" fmla="*/ 18 h 252"/>
                  <a:gd name="T18" fmla="*/ 240 w 246"/>
                  <a:gd name="T19" fmla="*/ 18 h 252"/>
                  <a:gd name="T20" fmla="*/ 246 w 246"/>
                  <a:gd name="T21" fmla="*/ 18 h 252"/>
                  <a:gd name="T22" fmla="*/ 234 w 246"/>
                  <a:gd name="T23" fmla="*/ 12 h 252"/>
                  <a:gd name="T24" fmla="*/ 210 w 246"/>
                  <a:gd name="T25" fmla="*/ 12 h 252"/>
                  <a:gd name="T26" fmla="*/ 216 w 246"/>
                  <a:gd name="T27" fmla="*/ 18 h 252"/>
                  <a:gd name="T28" fmla="*/ 210 w 246"/>
                  <a:gd name="T29" fmla="*/ 12 h 252"/>
                  <a:gd name="T30" fmla="*/ 174 w 246"/>
                  <a:gd name="T31" fmla="*/ 18 h 252"/>
                  <a:gd name="T32" fmla="*/ 126 w 246"/>
                  <a:gd name="T33" fmla="*/ 18 h 252"/>
                  <a:gd name="T34" fmla="*/ 114 w 246"/>
                  <a:gd name="T35" fmla="*/ 12 h 252"/>
                  <a:gd name="T36" fmla="*/ 30 w 246"/>
                  <a:gd name="T37" fmla="*/ 12 h 252"/>
                  <a:gd name="T38" fmla="*/ 18 w 246"/>
                  <a:gd name="T39" fmla="*/ 0 h 252"/>
                  <a:gd name="T40" fmla="*/ 6 w 246"/>
                  <a:gd name="T41" fmla="*/ 6 h 252"/>
                  <a:gd name="T42" fmla="*/ 0 w 246"/>
                  <a:gd name="T43" fmla="*/ 42 h 252"/>
                  <a:gd name="T44" fmla="*/ 42 w 246"/>
                  <a:gd name="T45" fmla="*/ 126 h 252"/>
                  <a:gd name="T46" fmla="*/ 48 w 246"/>
                  <a:gd name="T47" fmla="*/ 144 h 252"/>
                  <a:gd name="T48" fmla="*/ 60 w 246"/>
                  <a:gd name="T49" fmla="*/ 222 h 252"/>
                  <a:gd name="T50" fmla="*/ 90 w 246"/>
                  <a:gd name="T51" fmla="*/ 252 h 252"/>
                  <a:gd name="T52" fmla="*/ 96 w 246"/>
                  <a:gd name="T53" fmla="*/ 240 h 252"/>
                  <a:gd name="T54" fmla="*/ 126 w 246"/>
                  <a:gd name="T55" fmla="*/ 252 h 252"/>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w 246"/>
                  <a:gd name="T85" fmla="*/ 0 h 252"/>
                  <a:gd name="T86" fmla="*/ 246 w 246"/>
                  <a:gd name="T87" fmla="*/ 252 h 252"/>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T84" t="T85" r="T86" b="T87"/>
                <a:pathLst>
                  <a:path w="246" h="252">
                    <a:moveTo>
                      <a:pt x="126" y="252"/>
                    </a:moveTo>
                    <a:lnTo>
                      <a:pt x="144" y="246"/>
                    </a:lnTo>
                    <a:lnTo>
                      <a:pt x="156" y="162"/>
                    </a:lnTo>
                    <a:lnTo>
                      <a:pt x="156" y="108"/>
                    </a:lnTo>
                    <a:lnTo>
                      <a:pt x="168" y="102"/>
                    </a:lnTo>
                    <a:lnTo>
                      <a:pt x="174" y="36"/>
                    </a:lnTo>
                    <a:lnTo>
                      <a:pt x="222" y="24"/>
                    </a:lnTo>
                    <a:lnTo>
                      <a:pt x="240" y="18"/>
                    </a:lnTo>
                    <a:lnTo>
                      <a:pt x="246" y="18"/>
                    </a:lnTo>
                    <a:lnTo>
                      <a:pt x="234" y="12"/>
                    </a:lnTo>
                    <a:lnTo>
                      <a:pt x="210" y="12"/>
                    </a:lnTo>
                    <a:lnTo>
                      <a:pt x="216" y="18"/>
                    </a:lnTo>
                    <a:lnTo>
                      <a:pt x="210" y="12"/>
                    </a:lnTo>
                    <a:lnTo>
                      <a:pt x="174" y="18"/>
                    </a:lnTo>
                    <a:lnTo>
                      <a:pt x="126" y="18"/>
                    </a:lnTo>
                    <a:lnTo>
                      <a:pt x="114" y="12"/>
                    </a:lnTo>
                    <a:lnTo>
                      <a:pt x="30" y="12"/>
                    </a:lnTo>
                    <a:lnTo>
                      <a:pt x="18" y="0"/>
                    </a:lnTo>
                    <a:lnTo>
                      <a:pt x="6" y="6"/>
                    </a:lnTo>
                    <a:lnTo>
                      <a:pt x="0" y="42"/>
                    </a:lnTo>
                    <a:lnTo>
                      <a:pt x="42" y="126"/>
                    </a:lnTo>
                    <a:lnTo>
                      <a:pt x="48" y="144"/>
                    </a:lnTo>
                    <a:lnTo>
                      <a:pt x="60" y="222"/>
                    </a:lnTo>
                    <a:lnTo>
                      <a:pt x="90" y="252"/>
                    </a:lnTo>
                    <a:lnTo>
                      <a:pt x="96" y="240"/>
                    </a:lnTo>
                    <a:lnTo>
                      <a:pt x="126" y="252"/>
                    </a:lnTo>
                    <a:close/>
                  </a:path>
                </a:pathLst>
              </a:custGeom>
              <a:grpFill/>
              <a:ln w="6350">
                <a:solidFill>
                  <a:schemeClr val="accent4"/>
                </a:solidFill>
                <a:round/>
                <a:headEnd/>
                <a:tailEnd/>
              </a:ln>
            </p:spPr>
            <p:txBody>
              <a:bodyPr lIns="91195" tIns="45599" rIns="91195" bIns="45599"/>
              <a:lstStyle/>
              <a:p>
                <a:pPr eaLnBrk="0" fontAlgn="auto" hangingPunct="0">
                  <a:spcBef>
                    <a:spcPts val="0"/>
                  </a:spcBef>
                  <a:spcAft>
                    <a:spcPts val="0"/>
                  </a:spcAft>
                  <a:defRPr/>
                </a:pPr>
                <a:endParaRPr lang="en-US" sz="2400" kern="0">
                  <a:solidFill>
                    <a:prstClr val="black"/>
                  </a:solidFill>
                  <a:latin typeface="Univers Next Pro" panose="020B0503030202020203" pitchFamily="34" charset="0"/>
                  <a:sym typeface="Gill Sans" charset="0"/>
                </a:endParaRPr>
              </a:p>
            </p:txBody>
          </p:sp>
          <p:sp>
            <p:nvSpPr>
              <p:cNvPr id="87" name="Freeform 396">
                <a:extLst>
                  <a:ext uri="{FF2B5EF4-FFF2-40B4-BE49-F238E27FC236}">
                    <a16:creationId xmlns:a16="http://schemas.microsoft.com/office/drawing/2014/main" id="{8F7E9384-8518-D7E6-9535-FFB45353CE37}"/>
                  </a:ext>
                </a:extLst>
              </p:cNvPr>
              <p:cNvSpPr>
                <a:spLocks/>
              </p:cNvSpPr>
              <p:nvPr/>
            </p:nvSpPr>
            <p:spPr bwMode="auto">
              <a:xfrm>
                <a:off x="7461124" y="4458831"/>
                <a:ext cx="73025" cy="95250"/>
              </a:xfrm>
              <a:custGeom>
                <a:avLst/>
                <a:gdLst>
                  <a:gd name="T0" fmla="*/ 0 w 10"/>
                  <a:gd name="T1" fmla="*/ 12 h 12"/>
                  <a:gd name="T2" fmla="*/ 4 w 10"/>
                  <a:gd name="T3" fmla="*/ 11 h 12"/>
                  <a:gd name="T4" fmla="*/ 9 w 10"/>
                  <a:gd name="T5" fmla="*/ 10 h 12"/>
                  <a:gd name="T6" fmla="*/ 10 w 10"/>
                  <a:gd name="T7" fmla="*/ 8 h 12"/>
                  <a:gd name="T8" fmla="*/ 10 w 10"/>
                  <a:gd name="T9" fmla="*/ 0 h 12"/>
                  <a:gd name="T10" fmla="*/ 0 60000 65536"/>
                  <a:gd name="T11" fmla="*/ 0 60000 65536"/>
                  <a:gd name="T12" fmla="*/ 0 60000 65536"/>
                  <a:gd name="T13" fmla="*/ 0 60000 65536"/>
                  <a:gd name="T14" fmla="*/ 0 60000 65536"/>
                  <a:gd name="T15" fmla="*/ 0 w 10"/>
                  <a:gd name="T16" fmla="*/ 0 h 12"/>
                  <a:gd name="T17" fmla="*/ 10 w 10"/>
                  <a:gd name="T18" fmla="*/ 12 h 12"/>
                </a:gdLst>
                <a:ahLst/>
                <a:cxnLst>
                  <a:cxn ang="T10">
                    <a:pos x="T0" y="T1"/>
                  </a:cxn>
                  <a:cxn ang="T11">
                    <a:pos x="T2" y="T3"/>
                  </a:cxn>
                  <a:cxn ang="T12">
                    <a:pos x="T4" y="T5"/>
                  </a:cxn>
                  <a:cxn ang="T13">
                    <a:pos x="T6" y="T7"/>
                  </a:cxn>
                  <a:cxn ang="T14">
                    <a:pos x="T8" y="T9"/>
                  </a:cxn>
                </a:cxnLst>
                <a:rect l="T15" t="T16" r="T17" b="T18"/>
                <a:pathLst>
                  <a:path w="10" h="12">
                    <a:moveTo>
                      <a:pt x="0" y="12"/>
                    </a:moveTo>
                    <a:cubicBezTo>
                      <a:pt x="4" y="11"/>
                      <a:pt x="4" y="11"/>
                      <a:pt x="4" y="11"/>
                    </a:cubicBezTo>
                    <a:cubicBezTo>
                      <a:pt x="9" y="10"/>
                      <a:pt x="9" y="10"/>
                      <a:pt x="9" y="10"/>
                    </a:cubicBezTo>
                    <a:cubicBezTo>
                      <a:pt x="9" y="10"/>
                      <a:pt x="10" y="8"/>
                      <a:pt x="10" y="8"/>
                    </a:cubicBezTo>
                    <a:cubicBezTo>
                      <a:pt x="10" y="7"/>
                      <a:pt x="10" y="0"/>
                      <a:pt x="10" y="0"/>
                    </a:cubicBezTo>
                  </a:path>
                </a:pathLst>
              </a:custGeom>
              <a:grpFill/>
              <a:ln w="6350">
                <a:solidFill>
                  <a:schemeClr val="accent4"/>
                </a:solidFill>
                <a:round/>
                <a:headEnd/>
                <a:tailEnd/>
              </a:ln>
            </p:spPr>
            <p:txBody>
              <a:bodyPr lIns="91195" tIns="45599" rIns="91195" bIns="45599"/>
              <a:lstStyle/>
              <a:p>
                <a:pPr eaLnBrk="0" fontAlgn="auto" hangingPunct="0">
                  <a:spcBef>
                    <a:spcPts val="0"/>
                  </a:spcBef>
                  <a:spcAft>
                    <a:spcPts val="0"/>
                  </a:spcAft>
                  <a:defRPr/>
                </a:pPr>
                <a:endParaRPr lang="en-US" sz="2400" kern="0">
                  <a:solidFill>
                    <a:prstClr val="black"/>
                  </a:solidFill>
                  <a:latin typeface="Univers Next Pro" panose="020B0503030202020203" pitchFamily="34" charset="0"/>
                  <a:sym typeface="Gill Sans" charset="0"/>
                </a:endParaRPr>
              </a:p>
            </p:txBody>
          </p:sp>
          <p:sp>
            <p:nvSpPr>
              <p:cNvPr id="88" name="Freeform 397">
                <a:extLst>
                  <a:ext uri="{FF2B5EF4-FFF2-40B4-BE49-F238E27FC236}">
                    <a16:creationId xmlns:a16="http://schemas.microsoft.com/office/drawing/2014/main" id="{1C2328B9-3AB6-2D3A-A8D8-EADB01326D97}"/>
                  </a:ext>
                </a:extLst>
              </p:cNvPr>
              <p:cNvSpPr>
                <a:spLocks/>
              </p:cNvSpPr>
              <p:nvPr/>
            </p:nvSpPr>
            <p:spPr bwMode="auto">
              <a:xfrm>
                <a:off x="3566987" y="2368093"/>
                <a:ext cx="612775" cy="928688"/>
              </a:xfrm>
              <a:custGeom>
                <a:avLst/>
                <a:gdLst>
                  <a:gd name="T0" fmla="*/ 504 w 516"/>
                  <a:gd name="T1" fmla="*/ 96 h 709"/>
                  <a:gd name="T2" fmla="*/ 486 w 516"/>
                  <a:gd name="T3" fmla="*/ 78 h 709"/>
                  <a:gd name="T4" fmla="*/ 432 w 516"/>
                  <a:gd name="T5" fmla="*/ 84 h 709"/>
                  <a:gd name="T6" fmla="*/ 354 w 516"/>
                  <a:gd name="T7" fmla="*/ 48 h 709"/>
                  <a:gd name="T8" fmla="*/ 318 w 516"/>
                  <a:gd name="T9" fmla="*/ 54 h 709"/>
                  <a:gd name="T10" fmla="*/ 288 w 516"/>
                  <a:gd name="T11" fmla="*/ 36 h 709"/>
                  <a:gd name="T12" fmla="*/ 282 w 516"/>
                  <a:gd name="T13" fmla="*/ 18 h 709"/>
                  <a:gd name="T14" fmla="*/ 228 w 516"/>
                  <a:gd name="T15" fmla="*/ 0 h 709"/>
                  <a:gd name="T16" fmla="*/ 198 w 516"/>
                  <a:gd name="T17" fmla="*/ 24 h 709"/>
                  <a:gd name="T18" fmla="*/ 150 w 516"/>
                  <a:gd name="T19" fmla="*/ 42 h 709"/>
                  <a:gd name="T20" fmla="*/ 114 w 516"/>
                  <a:gd name="T21" fmla="*/ 66 h 709"/>
                  <a:gd name="T22" fmla="*/ 90 w 516"/>
                  <a:gd name="T23" fmla="*/ 126 h 709"/>
                  <a:gd name="T24" fmla="*/ 42 w 516"/>
                  <a:gd name="T25" fmla="*/ 138 h 709"/>
                  <a:gd name="T26" fmla="*/ 42 w 516"/>
                  <a:gd name="T27" fmla="*/ 174 h 709"/>
                  <a:gd name="T28" fmla="*/ 78 w 516"/>
                  <a:gd name="T29" fmla="*/ 222 h 709"/>
                  <a:gd name="T30" fmla="*/ 114 w 516"/>
                  <a:gd name="T31" fmla="*/ 240 h 709"/>
                  <a:gd name="T32" fmla="*/ 114 w 516"/>
                  <a:gd name="T33" fmla="*/ 264 h 709"/>
                  <a:gd name="T34" fmla="*/ 90 w 516"/>
                  <a:gd name="T35" fmla="*/ 276 h 709"/>
                  <a:gd name="T36" fmla="*/ 60 w 516"/>
                  <a:gd name="T37" fmla="*/ 264 h 709"/>
                  <a:gd name="T38" fmla="*/ 0 w 516"/>
                  <a:gd name="T39" fmla="*/ 306 h 709"/>
                  <a:gd name="T40" fmla="*/ 18 w 516"/>
                  <a:gd name="T41" fmla="*/ 324 h 709"/>
                  <a:gd name="T42" fmla="*/ 42 w 516"/>
                  <a:gd name="T43" fmla="*/ 348 h 709"/>
                  <a:gd name="T44" fmla="*/ 96 w 516"/>
                  <a:gd name="T45" fmla="*/ 348 h 709"/>
                  <a:gd name="T46" fmla="*/ 138 w 516"/>
                  <a:gd name="T47" fmla="*/ 354 h 709"/>
                  <a:gd name="T48" fmla="*/ 120 w 516"/>
                  <a:gd name="T49" fmla="*/ 396 h 709"/>
                  <a:gd name="T50" fmla="*/ 72 w 516"/>
                  <a:gd name="T51" fmla="*/ 414 h 709"/>
                  <a:gd name="T52" fmla="*/ 36 w 516"/>
                  <a:gd name="T53" fmla="*/ 438 h 709"/>
                  <a:gd name="T54" fmla="*/ 30 w 516"/>
                  <a:gd name="T55" fmla="*/ 468 h 709"/>
                  <a:gd name="T56" fmla="*/ 72 w 516"/>
                  <a:gd name="T57" fmla="*/ 498 h 709"/>
                  <a:gd name="T58" fmla="*/ 78 w 516"/>
                  <a:gd name="T59" fmla="*/ 529 h 709"/>
                  <a:gd name="T60" fmla="*/ 108 w 516"/>
                  <a:gd name="T61" fmla="*/ 541 h 709"/>
                  <a:gd name="T62" fmla="*/ 114 w 516"/>
                  <a:gd name="T63" fmla="*/ 583 h 709"/>
                  <a:gd name="T64" fmla="*/ 156 w 516"/>
                  <a:gd name="T65" fmla="*/ 577 h 709"/>
                  <a:gd name="T66" fmla="*/ 210 w 516"/>
                  <a:gd name="T67" fmla="*/ 577 h 709"/>
                  <a:gd name="T68" fmla="*/ 180 w 516"/>
                  <a:gd name="T69" fmla="*/ 631 h 709"/>
                  <a:gd name="T70" fmla="*/ 90 w 516"/>
                  <a:gd name="T71" fmla="*/ 709 h 709"/>
                  <a:gd name="T72" fmla="*/ 192 w 516"/>
                  <a:gd name="T73" fmla="*/ 655 h 709"/>
                  <a:gd name="T74" fmla="*/ 270 w 516"/>
                  <a:gd name="T75" fmla="*/ 571 h 709"/>
                  <a:gd name="T76" fmla="*/ 264 w 516"/>
                  <a:gd name="T77" fmla="*/ 553 h 709"/>
                  <a:gd name="T78" fmla="*/ 312 w 516"/>
                  <a:gd name="T79" fmla="*/ 492 h 709"/>
                  <a:gd name="T80" fmla="*/ 324 w 516"/>
                  <a:gd name="T81" fmla="*/ 517 h 709"/>
                  <a:gd name="T82" fmla="*/ 330 w 516"/>
                  <a:gd name="T83" fmla="*/ 547 h 709"/>
                  <a:gd name="T84" fmla="*/ 366 w 516"/>
                  <a:gd name="T85" fmla="*/ 517 h 709"/>
                  <a:gd name="T86" fmla="*/ 408 w 516"/>
                  <a:gd name="T87" fmla="*/ 492 h 709"/>
                  <a:gd name="T88" fmla="*/ 426 w 516"/>
                  <a:gd name="T89" fmla="*/ 505 h 709"/>
                  <a:gd name="T90" fmla="*/ 516 w 516"/>
                  <a:gd name="T91" fmla="*/ 523 h 709"/>
                  <a:gd name="T92" fmla="*/ 516 w 516"/>
                  <a:gd name="T93" fmla="*/ 96 h 709"/>
                  <a:gd name="T94" fmla="*/ 504 w 516"/>
                  <a:gd name="T95" fmla="*/ 96 h 709"/>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516"/>
                  <a:gd name="T145" fmla="*/ 0 h 709"/>
                  <a:gd name="T146" fmla="*/ 516 w 516"/>
                  <a:gd name="T147" fmla="*/ 709 h 709"/>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516" h="709">
                    <a:moveTo>
                      <a:pt x="504" y="96"/>
                    </a:moveTo>
                    <a:lnTo>
                      <a:pt x="486" y="78"/>
                    </a:lnTo>
                    <a:lnTo>
                      <a:pt x="432" y="84"/>
                    </a:lnTo>
                    <a:lnTo>
                      <a:pt x="354" y="48"/>
                    </a:lnTo>
                    <a:lnTo>
                      <a:pt x="318" y="54"/>
                    </a:lnTo>
                    <a:lnTo>
                      <a:pt x="288" y="36"/>
                    </a:lnTo>
                    <a:lnTo>
                      <a:pt x="282" y="18"/>
                    </a:lnTo>
                    <a:lnTo>
                      <a:pt x="228" y="0"/>
                    </a:lnTo>
                    <a:lnTo>
                      <a:pt x="198" y="24"/>
                    </a:lnTo>
                    <a:lnTo>
                      <a:pt x="150" y="42"/>
                    </a:lnTo>
                    <a:lnTo>
                      <a:pt x="114" y="66"/>
                    </a:lnTo>
                    <a:lnTo>
                      <a:pt x="90" y="126"/>
                    </a:lnTo>
                    <a:lnTo>
                      <a:pt x="42" y="138"/>
                    </a:lnTo>
                    <a:lnTo>
                      <a:pt x="42" y="174"/>
                    </a:lnTo>
                    <a:lnTo>
                      <a:pt x="78" y="222"/>
                    </a:lnTo>
                    <a:lnTo>
                      <a:pt x="114" y="240"/>
                    </a:lnTo>
                    <a:lnTo>
                      <a:pt x="114" y="264"/>
                    </a:lnTo>
                    <a:lnTo>
                      <a:pt x="90" y="276"/>
                    </a:lnTo>
                    <a:lnTo>
                      <a:pt x="60" y="264"/>
                    </a:lnTo>
                    <a:lnTo>
                      <a:pt x="0" y="306"/>
                    </a:lnTo>
                    <a:lnTo>
                      <a:pt x="18" y="324"/>
                    </a:lnTo>
                    <a:lnTo>
                      <a:pt x="42" y="348"/>
                    </a:lnTo>
                    <a:lnTo>
                      <a:pt x="96" y="348"/>
                    </a:lnTo>
                    <a:lnTo>
                      <a:pt x="138" y="354"/>
                    </a:lnTo>
                    <a:lnTo>
                      <a:pt x="120" y="396"/>
                    </a:lnTo>
                    <a:lnTo>
                      <a:pt x="72" y="414"/>
                    </a:lnTo>
                    <a:lnTo>
                      <a:pt x="36" y="438"/>
                    </a:lnTo>
                    <a:lnTo>
                      <a:pt x="30" y="468"/>
                    </a:lnTo>
                    <a:lnTo>
                      <a:pt x="72" y="498"/>
                    </a:lnTo>
                    <a:lnTo>
                      <a:pt x="78" y="529"/>
                    </a:lnTo>
                    <a:lnTo>
                      <a:pt x="108" y="541"/>
                    </a:lnTo>
                    <a:lnTo>
                      <a:pt x="114" y="583"/>
                    </a:lnTo>
                    <a:lnTo>
                      <a:pt x="156" y="577"/>
                    </a:lnTo>
                    <a:lnTo>
                      <a:pt x="210" y="577"/>
                    </a:lnTo>
                    <a:lnTo>
                      <a:pt x="180" y="631"/>
                    </a:lnTo>
                    <a:lnTo>
                      <a:pt x="90" y="709"/>
                    </a:lnTo>
                    <a:lnTo>
                      <a:pt x="192" y="655"/>
                    </a:lnTo>
                    <a:lnTo>
                      <a:pt x="270" y="571"/>
                    </a:lnTo>
                    <a:lnTo>
                      <a:pt x="264" y="553"/>
                    </a:lnTo>
                    <a:lnTo>
                      <a:pt x="312" y="492"/>
                    </a:lnTo>
                    <a:lnTo>
                      <a:pt x="324" y="517"/>
                    </a:lnTo>
                    <a:lnTo>
                      <a:pt x="330" y="547"/>
                    </a:lnTo>
                    <a:lnTo>
                      <a:pt x="366" y="517"/>
                    </a:lnTo>
                    <a:lnTo>
                      <a:pt x="408" y="492"/>
                    </a:lnTo>
                    <a:lnTo>
                      <a:pt x="426" y="505"/>
                    </a:lnTo>
                    <a:lnTo>
                      <a:pt x="516" y="523"/>
                    </a:lnTo>
                    <a:lnTo>
                      <a:pt x="516" y="96"/>
                    </a:lnTo>
                    <a:lnTo>
                      <a:pt x="504" y="96"/>
                    </a:lnTo>
                    <a:close/>
                  </a:path>
                </a:pathLst>
              </a:custGeom>
              <a:grpFill/>
              <a:ln w="6350">
                <a:solidFill>
                  <a:schemeClr val="accent4"/>
                </a:solidFill>
                <a:round/>
                <a:headEnd/>
                <a:tailEnd/>
              </a:ln>
            </p:spPr>
            <p:txBody>
              <a:bodyPr lIns="91195" tIns="45599" rIns="91195" bIns="45599"/>
              <a:lstStyle/>
              <a:p>
                <a:pPr eaLnBrk="0" fontAlgn="auto" hangingPunct="0">
                  <a:spcBef>
                    <a:spcPts val="0"/>
                  </a:spcBef>
                  <a:spcAft>
                    <a:spcPts val="0"/>
                  </a:spcAft>
                  <a:defRPr/>
                </a:pPr>
                <a:endParaRPr lang="en-US" sz="2400" kern="0">
                  <a:solidFill>
                    <a:prstClr val="black"/>
                  </a:solidFill>
                  <a:latin typeface="Univers Next Pro" panose="020B0503030202020203" pitchFamily="34" charset="0"/>
                  <a:sym typeface="Gill Sans" charset="0"/>
                </a:endParaRPr>
              </a:p>
            </p:txBody>
          </p:sp>
          <p:sp>
            <p:nvSpPr>
              <p:cNvPr id="89" name="Freeform 400">
                <a:extLst>
                  <a:ext uri="{FF2B5EF4-FFF2-40B4-BE49-F238E27FC236}">
                    <a16:creationId xmlns:a16="http://schemas.microsoft.com/office/drawing/2014/main" id="{8A737877-C3C9-CC19-82D7-22F24D871977}"/>
                  </a:ext>
                </a:extLst>
              </p:cNvPr>
              <p:cNvSpPr>
                <a:spLocks/>
              </p:cNvSpPr>
              <p:nvPr/>
            </p:nvSpPr>
            <p:spPr bwMode="auto">
              <a:xfrm>
                <a:off x="5368799" y="4563606"/>
                <a:ext cx="100013" cy="114300"/>
              </a:xfrm>
              <a:custGeom>
                <a:avLst/>
                <a:gdLst>
                  <a:gd name="T0" fmla="*/ 14 w 14"/>
                  <a:gd name="T1" fmla="*/ 14 h 14"/>
                  <a:gd name="T2" fmla="*/ 13 w 14"/>
                  <a:gd name="T3" fmla="*/ 11 h 14"/>
                  <a:gd name="T4" fmla="*/ 14 w 14"/>
                  <a:gd name="T5" fmla="*/ 0 h 14"/>
                  <a:gd name="T6" fmla="*/ 7 w 14"/>
                  <a:gd name="T7" fmla="*/ 3 h 14"/>
                  <a:gd name="T8" fmla="*/ 0 w 14"/>
                  <a:gd name="T9" fmla="*/ 6 h 14"/>
                  <a:gd name="T10" fmla="*/ 5 w 14"/>
                  <a:gd name="T11" fmla="*/ 14 h 14"/>
                  <a:gd name="T12" fmla="*/ 9 w 14"/>
                  <a:gd name="T13" fmla="*/ 13 h 14"/>
                  <a:gd name="T14" fmla="*/ 14 w 14"/>
                  <a:gd name="T15" fmla="*/ 14 h 14"/>
                  <a:gd name="T16" fmla="*/ 0 60000 65536"/>
                  <a:gd name="T17" fmla="*/ 0 60000 65536"/>
                  <a:gd name="T18" fmla="*/ 0 60000 65536"/>
                  <a:gd name="T19" fmla="*/ 0 60000 65536"/>
                  <a:gd name="T20" fmla="*/ 0 60000 65536"/>
                  <a:gd name="T21" fmla="*/ 0 60000 65536"/>
                  <a:gd name="T22" fmla="*/ 0 60000 65536"/>
                  <a:gd name="T23" fmla="*/ 0 60000 65536"/>
                  <a:gd name="T24" fmla="*/ 0 w 14"/>
                  <a:gd name="T25" fmla="*/ 0 h 14"/>
                  <a:gd name="T26" fmla="*/ 14 w 14"/>
                  <a:gd name="T27" fmla="*/ 14 h 1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 h="14">
                    <a:moveTo>
                      <a:pt x="14" y="14"/>
                    </a:moveTo>
                    <a:cubicBezTo>
                      <a:pt x="14" y="12"/>
                      <a:pt x="13" y="11"/>
                      <a:pt x="13" y="11"/>
                    </a:cubicBezTo>
                    <a:cubicBezTo>
                      <a:pt x="14" y="0"/>
                      <a:pt x="14" y="0"/>
                      <a:pt x="14" y="0"/>
                    </a:cubicBezTo>
                    <a:cubicBezTo>
                      <a:pt x="7" y="3"/>
                      <a:pt x="7" y="3"/>
                      <a:pt x="7" y="3"/>
                    </a:cubicBezTo>
                    <a:cubicBezTo>
                      <a:pt x="0" y="6"/>
                      <a:pt x="0" y="6"/>
                      <a:pt x="0" y="6"/>
                    </a:cubicBezTo>
                    <a:cubicBezTo>
                      <a:pt x="5" y="14"/>
                      <a:pt x="5" y="14"/>
                      <a:pt x="5" y="14"/>
                    </a:cubicBezTo>
                    <a:cubicBezTo>
                      <a:pt x="9" y="13"/>
                      <a:pt x="9" y="13"/>
                      <a:pt x="9" y="13"/>
                    </a:cubicBezTo>
                    <a:lnTo>
                      <a:pt x="14" y="14"/>
                    </a:lnTo>
                    <a:close/>
                  </a:path>
                </a:pathLst>
              </a:custGeom>
              <a:grpFill/>
              <a:ln w="6350">
                <a:solidFill>
                  <a:schemeClr val="accent4"/>
                </a:solidFill>
                <a:round/>
                <a:headEnd/>
                <a:tailEnd/>
              </a:ln>
            </p:spPr>
            <p:txBody>
              <a:bodyPr lIns="91195" tIns="45599" rIns="91195" bIns="45599"/>
              <a:lstStyle/>
              <a:p>
                <a:pPr eaLnBrk="0" fontAlgn="auto" hangingPunct="0">
                  <a:spcBef>
                    <a:spcPts val="0"/>
                  </a:spcBef>
                  <a:spcAft>
                    <a:spcPts val="0"/>
                  </a:spcAft>
                  <a:defRPr/>
                </a:pPr>
                <a:endParaRPr lang="en-US" sz="2400" kern="0">
                  <a:solidFill>
                    <a:prstClr val="black"/>
                  </a:solidFill>
                  <a:latin typeface="Univers Next Pro" panose="020B0503030202020203" pitchFamily="34" charset="0"/>
                  <a:sym typeface="Gill Sans" charset="0"/>
                </a:endParaRPr>
              </a:p>
            </p:txBody>
          </p:sp>
          <p:sp>
            <p:nvSpPr>
              <p:cNvPr id="90" name="Freeform 401">
                <a:extLst>
                  <a:ext uri="{FF2B5EF4-FFF2-40B4-BE49-F238E27FC236}">
                    <a16:creationId xmlns:a16="http://schemas.microsoft.com/office/drawing/2014/main" id="{727EFC9B-8710-A933-2AF5-31C4DA18B428}"/>
                  </a:ext>
                </a:extLst>
              </p:cNvPr>
              <p:cNvSpPr>
                <a:spLocks/>
              </p:cNvSpPr>
              <p:nvPr/>
            </p:nvSpPr>
            <p:spPr bwMode="auto">
              <a:xfrm>
                <a:off x="5405312" y="4668381"/>
                <a:ext cx="85725" cy="71437"/>
              </a:xfrm>
              <a:custGeom>
                <a:avLst/>
                <a:gdLst>
                  <a:gd name="T0" fmla="*/ 9 w 12"/>
                  <a:gd name="T1" fmla="*/ 1 h 9"/>
                  <a:gd name="T2" fmla="*/ 4 w 12"/>
                  <a:gd name="T3" fmla="*/ 0 h 9"/>
                  <a:gd name="T4" fmla="*/ 0 w 12"/>
                  <a:gd name="T5" fmla="*/ 1 h 9"/>
                  <a:gd name="T6" fmla="*/ 2 w 12"/>
                  <a:gd name="T7" fmla="*/ 3 h 9"/>
                  <a:gd name="T8" fmla="*/ 11 w 12"/>
                  <a:gd name="T9" fmla="*/ 9 h 9"/>
                  <a:gd name="T10" fmla="*/ 12 w 12"/>
                  <a:gd name="T11" fmla="*/ 5 h 9"/>
                  <a:gd name="T12" fmla="*/ 9 w 12"/>
                  <a:gd name="T13" fmla="*/ 1 h 9"/>
                  <a:gd name="T14" fmla="*/ 0 60000 65536"/>
                  <a:gd name="T15" fmla="*/ 0 60000 65536"/>
                  <a:gd name="T16" fmla="*/ 0 60000 65536"/>
                  <a:gd name="T17" fmla="*/ 0 60000 65536"/>
                  <a:gd name="T18" fmla="*/ 0 60000 65536"/>
                  <a:gd name="T19" fmla="*/ 0 60000 65536"/>
                  <a:gd name="T20" fmla="*/ 0 60000 65536"/>
                  <a:gd name="T21" fmla="*/ 0 w 12"/>
                  <a:gd name="T22" fmla="*/ 0 h 9"/>
                  <a:gd name="T23" fmla="*/ 12 w 12"/>
                  <a:gd name="T24" fmla="*/ 9 h 9"/>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2" h="9">
                    <a:moveTo>
                      <a:pt x="9" y="1"/>
                    </a:moveTo>
                    <a:cubicBezTo>
                      <a:pt x="4" y="0"/>
                      <a:pt x="4" y="0"/>
                      <a:pt x="4" y="0"/>
                    </a:cubicBezTo>
                    <a:cubicBezTo>
                      <a:pt x="0" y="1"/>
                      <a:pt x="0" y="1"/>
                      <a:pt x="0" y="1"/>
                    </a:cubicBezTo>
                    <a:cubicBezTo>
                      <a:pt x="2" y="3"/>
                      <a:pt x="2" y="3"/>
                      <a:pt x="2" y="3"/>
                    </a:cubicBezTo>
                    <a:cubicBezTo>
                      <a:pt x="11" y="9"/>
                      <a:pt x="11" y="9"/>
                      <a:pt x="11" y="9"/>
                    </a:cubicBezTo>
                    <a:cubicBezTo>
                      <a:pt x="12" y="5"/>
                      <a:pt x="12" y="5"/>
                      <a:pt x="12" y="5"/>
                    </a:cubicBezTo>
                    <a:cubicBezTo>
                      <a:pt x="11" y="4"/>
                      <a:pt x="10" y="2"/>
                      <a:pt x="9" y="1"/>
                    </a:cubicBezTo>
                    <a:close/>
                  </a:path>
                </a:pathLst>
              </a:custGeom>
              <a:grpFill/>
              <a:ln w="6350">
                <a:solidFill>
                  <a:schemeClr val="accent4"/>
                </a:solidFill>
                <a:round/>
                <a:headEnd/>
                <a:tailEnd/>
              </a:ln>
            </p:spPr>
            <p:txBody>
              <a:bodyPr lIns="91195" tIns="45599" rIns="91195" bIns="45599"/>
              <a:lstStyle/>
              <a:p>
                <a:pPr eaLnBrk="0" fontAlgn="auto" hangingPunct="0">
                  <a:spcBef>
                    <a:spcPts val="0"/>
                  </a:spcBef>
                  <a:spcAft>
                    <a:spcPts val="0"/>
                  </a:spcAft>
                  <a:defRPr/>
                </a:pPr>
                <a:endParaRPr lang="en-US" sz="2400" kern="0">
                  <a:solidFill>
                    <a:prstClr val="black"/>
                  </a:solidFill>
                  <a:latin typeface="Univers Next Pro" panose="020B0503030202020203" pitchFamily="34" charset="0"/>
                  <a:sym typeface="Gill Sans" charset="0"/>
                </a:endParaRPr>
              </a:p>
            </p:txBody>
          </p:sp>
          <p:sp>
            <p:nvSpPr>
              <p:cNvPr id="91" name="Freeform 402">
                <a:extLst>
                  <a:ext uri="{FF2B5EF4-FFF2-40B4-BE49-F238E27FC236}">
                    <a16:creationId xmlns:a16="http://schemas.microsoft.com/office/drawing/2014/main" id="{3A8F6264-5F34-2A34-969B-0D24B379FA81}"/>
                  </a:ext>
                </a:extLst>
              </p:cNvPr>
              <p:cNvSpPr>
                <a:spLocks/>
              </p:cNvSpPr>
              <p:nvPr/>
            </p:nvSpPr>
            <p:spPr bwMode="auto">
              <a:xfrm>
                <a:off x="5483099" y="4709656"/>
                <a:ext cx="128588" cy="58737"/>
              </a:xfrm>
              <a:custGeom>
                <a:avLst/>
                <a:gdLst>
                  <a:gd name="T0" fmla="*/ 14 w 18"/>
                  <a:gd name="T1" fmla="*/ 1 h 8"/>
                  <a:gd name="T2" fmla="*/ 9 w 18"/>
                  <a:gd name="T3" fmla="*/ 1 h 8"/>
                  <a:gd name="T4" fmla="*/ 2 w 18"/>
                  <a:gd name="T5" fmla="*/ 1 h 8"/>
                  <a:gd name="T6" fmla="*/ 1 w 18"/>
                  <a:gd name="T7" fmla="*/ 0 h 8"/>
                  <a:gd name="T8" fmla="*/ 0 w 18"/>
                  <a:gd name="T9" fmla="*/ 4 h 8"/>
                  <a:gd name="T10" fmla="*/ 4 w 18"/>
                  <a:gd name="T11" fmla="*/ 8 h 8"/>
                  <a:gd name="T12" fmla="*/ 6 w 18"/>
                  <a:gd name="T13" fmla="*/ 8 h 8"/>
                  <a:gd name="T14" fmla="*/ 7 w 18"/>
                  <a:gd name="T15" fmla="*/ 6 h 8"/>
                  <a:gd name="T16" fmla="*/ 10 w 18"/>
                  <a:gd name="T17" fmla="*/ 3 h 8"/>
                  <a:gd name="T18" fmla="*/ 14 w 18"/>
                  <a:gd name="T19" fmla="*/ 4 h 8"/>
                  <a:gd name="T20" fmla="*/ 15 w 18"/>
                  <a:gd name="T21" fmla="*/ 7 h 8"/>
                  <a:gd name="T22" fmla="*/ 18 w 18"/>
                  <a:gd name="T23" fmla="*/ 4 h 8"/>
                  <a:gd name="T24" fmla="*/ 14 w 18"/>
                  <a:gd name="T25" fmla="*/ 1 h 8"/>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8"/>
                  <a:gd name="T40" fmla="*/ 0 h 8"/>
                  <a:gd name="T41" fmla="*/ 18 w 18"/>
                  <a:gd name="T42" fmla="*/ 8 h 8"/>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8" h="8">
                    <a:moveTo>
                      <a:pt x="14" y="1"/>
                    </a:moveTo>
                    <a:cubicBezTo>
                      <a:pt x="9" y="1"/>
                      <a:pt x="9" y="1"/>
                      <a:pt x="9" y="1"/>
                    </a:cubicBezTo>
                    <a:cubicBezTo>
                      <a:pt x="9" y="1"/>
                      <a:pt x="3" y="2"/>
                      <a:pt x="2" y="1"/>
                    </a:cubicBezTo>
                    <a:cubicBezTo>
                      <a:pt x="1" y="1"/>
                      <a:pt x="1" y="1"/>
                      <a:pt x="1" y="0"/>
                    </a:cubicBezTo>
                    <a:cubicBezTo>
                      <a:pt x="0" y="4"/>
                      <a:pt x="0" y="4"/>
                      <a:pt x="0" y="4"/>
                    </a:cubicBezTo>
                    <a:cubicBezTo>
                      <a:pt x="0" y="4"/>
                      <a:pt x="3" y="7"/>
                      <a:pt x="4" y="8"/>
                    </a:cubicBezTo>
                    <a:cubicBezTo>
                      <a:pt x="5" y="8"/>
                      <a:pt x="6" y="8"/>
                      <a:pt x="6" y="8"/>
                    </a:cubicBezTo>
                    <a:cubicBezTo>
                      <a:pt x="7" y="6"/>
                      <a:pt x="7" y="6"/>
                      <a:pt x="7" y="6"/>
                    </a:cubicBezTo>
                    <a:cubicBezTo>
                      <a:pt x="10" y="3"/>
                      <a:pt x="10" y="3"/>
                      <a:pt x="10" y="3"/>
                    </a:cubicBezTo>
                    <a:cubicBezTo>
                      <a:pt x="14" y="4"/>
                      <a:pt x="14" y="4"/>
                      <a:pt x="14" y="4"/>
                    </a:cubicBezTo>
                    <a:cubicBezTo>
                      <a:pt x="15" y="7"/>
                      <a:pt x="15" y="7"/>
                      <a:pt x="15" y="7"/>
                    </a:cubicBezTo>
                    <a:cubicBezTo>
                      <a:pt x="18" y="4"/>
                      <a:pt x="18" y="4"/>
                      <a:pt x="18" y="4"/>
                    </a:cubicBezTo>
                    <a:lnTo>
                      <a:pt x="14" y="1"/>
                    </a:lnTo>
                    <a:close/>
                  </a:path>
                </a:pathLst>
              </a:custGeom>
              <a:grpFill/>
              <a:ln w="6350">
                <a:solidFill>
                  <a:schemeClr val="accent4"/>
                </a:solidFill>
                <a:round/>
                <a:headEnd/>
                <a:tailEnd/>
              </a:ln>
            </p:spPr>
            <p:txBody>
              <a:bodyPr lIns="91195" tIns="45599" rIns="91195" bIns="45599"/>
              <a:lstStyle/>
              <a:p>
                <a:pPr eaLnBrk="0" fontAlgn="auto" hangingPunct="0">
                  <a:spcBef>
                    <a:spcPts val="0"/>
                  </a:spcBef>
                  <a:spcAft>
                    <a:spcPts val="0"/>
                  </a:spcAft>
                  <a:defRPr/>
                </a:pPr>
                <a:endParaRPr lang="en-US" sz="2400" kern="0">
                  <a:solidFill>
                    <a:prstClr val="black"/>
                  </a:solidFill>
                  <a:latin typeface="Univers Next Pro" panose="020B0503030202020203" pitchFamily="34" charset="0"/>
                  <a:sym typeface="Gill Sans" charset="0"/>
                </a:endParaRPr>
              </a:p>
            </p:txBody>
          </p:sp>
          <p:sp>
            <p:nvSpPr>
              <p:cNvPr id="92" name="Freeform 403">
                <a:extLst>
                  <a:ext uri="{FF2B5EF4-FFF2-40B4-BE49-F238E27FC236}">
                    <a16:creationId xmlns:a16="http://schemas.microsoft.com/office/drawing/2014/main" id="{D772B953-9896-6241-854B-ACB06BB3E5CD}"/>
                  </a:ext>
                </a:extLst>
              </p:cNvPr>
              <p:cNvSpPr>
                <a:spLocks/>
              </p:cNvSpPr>
              <p:nvPr/>
            </p:nvSpPr>
            <p:spPr bwMode="auto">
              <a:xfrm>
                <a:off x="5568824" y="4638218"/>
                <a:ext cx="263525" cy="322263"/>
              </a:xfrm>
              <a:custGeom>
                <a:avLst/>
                <a:gdLst>
                  <a:gd name="T0" fmla="*/ 37 w 37"/>
                  <a:gd name="T1" fmla="*/ 34 h 41"/>
                  <a:gd name="T2" fmla="*/ 37 w 37"/>
                  <a:gd name="T3" fmla="*/ 34 h 41"/>
                  <a:gd name="T4" fmla="*/ 37 w 37"/>
                  <a:gd name="T5" fmla="*/ 27 h 41"/>
                  <a:gd name="T6" fmla="*/ 35 w 37"/>
                  <a:gd name="T7" fmla="*/ 23 h 41"/>
                  <a:gd name="T8" fmla="*/ 36 w 37"/>
                  <a:gd name="T9" fmla="*/ 21 h 41"/>
                  <a:gd name="T10" fmla="*/ 31 w 37"/>
                  <a:gd name="T11" fmla="*/ 20 h 41"/>
                  <a:gd name="T12" fmla="*/ 21 w 37"/>
                  <a:gd name="T13" fmla="*/ 16 h 41"/>
                  <a:gd name="T14" fmla="*/ 19 w 37"/>
                  <a:gd name="T15" fmla="*/ 11 h 41"/>
                  <a:gd name="T16" fmla="*/ 20 w 37"/>
                  <a:gd name="T17" fmla="*/ 3 h 41"/>
                  <a:gd name="T18" fmla="*/ 24 w 37"/>
                  <a:gd name="T19" fmla="*/ 1 h 41"/>
                  <a:gd name="T20" fmla="*/ 24 w 37"/>
                  <a:gd name="T21" fmla="*/ 0 h 41"/>
                  <a:gd name="T22" fmla="*/ 17 w 37"/>
                  <a:gd name="T23" fmla="*/ 2 h 41"/>
                  <a:gd name="T24" fmla="*/ 13 w 37"/>
                  <a:gd name="T25" fmla="*/ 4 h 41"/>
                  <a:gd name="T26" fmla="*/ 11 w 37"/>
                  <a:gd name="T27" fmla="*/ 9 h 41"/>
                  <a:gd name="T28" fmla="*/ 9 w 37"/>
                  <a:gd name="T29" fmla="*/ 10 h 41"/>
                  <a:gd name="T30" fmla="*/ 6 w 37"/>
                  <a:gd name="T31" fmla="*/ 13 h 41"/>
                  <a:gd name="T32" fmla="*/ 3 w 37"/>
                  <a:gd name="T33" fmla="*/ 16 h 41"/>
                  <a:gd name="T34" fmla="*/ 4 w 37"/>
                  <a:gd name="T35" fmla="*/ 18 h 41"/>
                  <a:gd name="T36" fmla="*/ 5 w 37"/>
                  <a:gd name="T37" fmla="*/ 23 h 41"/>
                  <a:gd name="T38" fmla="*/ 5 w 37"/>
                  <a:gd name="T39" fmla="*/ 26 h 41"/>
                  <a:gd name="T40" fmla="*/ 6 w 37"/>
                  <a:gd name="T41" fmla="*/ 30 h 41"/>
                  <a:gd name="T42" fmla="*/ 2 w 37"/>
                  <a:gd name="T43" fmla="*/ 33 h 41"/>
                  <a:gd name="T44" fmla="*/ 0 w 37"/>
                  <a:gd name="T45" fmla="*/ 35 h 41"/>
                  <a:gd name="T46" fmla="*/ 8 w 37"/>
                  <a:gd name="T47" fmla="*/ 38 h 41"/>
                  <a:gd name="T48" fmla="*/ 12 w 37"/>
                  <a:gd name="T49" fmla="*/ 41 h 41"/>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37"/>
                  <a:gd name="T76" fmla="*/ 0 h 41"/>
                  <a:gd name="T77" fmla="*/ 37 w 37"/>
                  <a:gd name="T78" fmla="*/ 41 h 41"/>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37" h="41">
                    <a:moveTo>
                      <a:pt x="37" y="34"/>
                    </a:moveTo>
                    <a:cubicBezTo>
                      <a:pt x="37" y="34"/>
                      <a:pt x="37" y="34"/>
                      <a:pt x="37" y="34"/>
                    </a:cubicBezTo>
                    <a:cubicBezTo>
                      <a:pt x="37" y="27"/>
                      <a:pt x="37" y="27"/>
                      <a:pt x="37" y="27"/>
                    </a:cubicBezTo>
                    <a:cubicBezTo>
                      <a:pt x="35" y="23"/>
                      <a:pt x="35" y="23"/>
                      <a:pt x="35" y="23"/>
                    </a:cubicBezTo>
                    <a:cubicBezTo>
                      <a:pt x="36" y="21"/>
                      <a:pt x="36" y="21"/>
                      <a:pt x="36" y="21"/>
                    </a:cubicBezTo>
                    <a:cubicBezTo>
                      <a:pt x="31" y="20"/>
                      <a:pt x="31" y="20"/>
                      <a:pt x="31" y="20"/>
                    </a:cubicBezTo>
                    <a:cubicBezTo>
                      <a:pt x="21" y="16"/>
                      <a:pt x="21" y="16"/>
                      <a:pt x="21" y="16"/>
                    </a:cubicBezTo>
                    <a:cubicBezTo>
                      <a:pt x="19" y="11"/>
                      <a:pt x="19" y="11"/>
                      <a:pt x="19" y="11"/>
                    </a:cubicBezTo>
                    <a:cubicBezTo>
                      <a:pt x="20" y="3"/>
                      <a:pt x="20" y="3"/>
                      <a:pt x="20" y="3"/>
                    </a:cubicBezTo>
                    <a:cubicBezTo>
                      <a:pt x="24" y="1"/>
                      <a:pt x="24" y="1"/>
                      <a:pt x="24" y="1"/>
                    </a:cubicBezTo>
                    <a:cubicBezTo>
                      <a:pt x="24" y="0"/>
                      <a:pt x="24" y="0"/>
                      <a:pt x="24" y="0"/>
                    </a:cubicBezTo>
                    <a:cubicBezTo>
                      <a:pt x="17" y="2"/>
                      <a:pt x="17" y="2"/>
                      <a:pt x="17" y="2"/>
                    </a:cubicBezTo>
                    <a:cubicBezTo>
                      <a:pt x="13" y="4"/>
                      <a:pt x="13" y="4"/>
                      <a:pt x="13" y="4"/>
                    </a:cubicBezTo>
                    <a:cubicBezTo>
                      <a:pt x="11" y="9"/>
                      <a:pt x="11" y="9"/>
                      <a:pt x="11" y="9"/>
                    </a:cubicBezTo>
                    <a:cubicBezTo>
                      <a:pt x="9" y="10"/>
                      <a:pt x="9" y="10"/>
                      <a:pt x="9" y="10"/>
                    </a:cubicBezTo>
                    <a:cubicBezTo>
                      <a:pt x="6" y="13"/>
                      <a:pt x="6" y="13"/>
                      <a:pt x="6" y="13"/>
                    </a:cubicBezTo>
                    <a:cubicBezTo>
                      <a:pt x="3" y="16"/>
                      <a:pt x="3" y="16"/>
                      <a:pt x="3" y="16"/>
                    </a:cubicBezTo>
                    <a:cubicBezTo>
                      <a:pt x="4" y="18"/>
                      <a:pt x="4" y="18"/>
                      <a:pt x="4" y="18"/>
                    </a:cubicBezTo>
                    <a:cubicBezTo>
                      <a:pt x="5" y="23"/>
                      <a:pt x="5" y="23"/>
                      <a:pt x="5" y="23"/>
                    </a:cubicBezTo>
                    <a:cubicBezTo>
                      <a:pt x="5" y="26"/>
                      <a:pt x="5" y="26"/>
                      <a:pt x="5" y="26"/>
                    </a:cubicBezTo>
                    <a:cubicBezTo>
                      <a:pt x="6" y="30"/>
                      <a:pt x="6" y="30"/>
                      <a:pt x="6" y="30"/>
                    </a:cubicBezTo>
                    <a:cubicBezTo>
                      <a:pt x="2" y="33"/>
                      <a:pt x="2" y="33"/>
                      <a:pt x="2" y="33"/>
                    </a:cubicBezTo>
                    <a:cubicBezTo>
                      <a:pt x="0" y="35"/>
                      <a:pt x="0" y="35"/>
                      <a:pt x="0" y="35"/>
                    </a:cubicBezTo>
                    <a:cubicBezTo>
                      <a:pt x="8" y="38"/>
                      <a:pt x="8" y="38"/>
                      <a:pt x="8" y="38"/>
                    </a:cubicBezTo>
                    <a:cubicBezTo>
                      <a:pt x="12" y="41"/>
                      <a:pt x="12" y="41"/>
                      <a:pt x="12" y="41"/>
                    </a:cubicBezTo>
                  </a:path>
                </a:pathLst>
              </a:custGeom>
              <a:grpFill/>
              <a:ln w="6350">
                <a:solidFill>
                  <a:schemeClr val="accent4"/>
                </a:solidFill>
                <a:round/>
                <a:headEnd/>
                <a:tailEnd/>
              </a:ln>
            </p:spPr>
            <p:txBody>
              <a:bodyPr lIns="91195" tIns="45599" rIns="91195" bIns="45599"/>
              <a:lstStyle/>
              <a:p>
                <a:pPr eaLnBrk="0" fontAlgn="auto" hangingPunct="0">
                  <a:spcBef>
                    <a:spcPts val="0"/>
                  </a:spcBef>
                  <a:spcAft>
                    <a:spcPts val="0"/>
                  </a:spcAft>
                  <a:defRPr/>
                </a:pPr>
                <a:endParaRPr lang="en-US" sz="2400" kern="0">
                  <a:solidFill>
                    <a:prstClr val="black"/>
                  </a:solidFill>
                  <a:latin typeface="Univers Next Pro" panose="020B0503030202020203" pitchFamily="34" charset="0"/>
                  <a:sym typeface="Gill Sans" charset="0"/>
                </a:endParaRPr>
              </a:p>
            </p:txBody>
          </p:sp>
          <p:sp>
            <p:nvSpPr>
              <p:cNvPr id="93" name="Freeform 404">
                <a:extLst>
                  <a:ext uri="{FF2B5EF4-FFF2-40B4-BE49-F238E27FC236}">
                    <a16:creationId xmlns:a16="http://schemas.microsoft.com/office/drawing/2014/main" id="{691A0538-58B9-C4E1-7A70-2C216E973280}"/>
                  </a:ext>
                </a:extLst>
              </p:cNvPr>
              <p:cNvSpPr>
                <a:spLocks/>
              </p:cNvSpPr>
              <p:nvPr/>
            </p:nvSpPr>
            <p:spPr bwMode="auto">
              <a:xfrm>
                <a:off x="5654549" y="4906506"/>
                <a:ext cx="177800" cy="139700"/>
              </a:xfrm>
              <a:custGeom>
                <a:avLst/>
                <a:gdLst>
                  <a:gd name="T0" fmla="*/ 0 w 150"/>
                  <a:gd name="T1" fmla="*/ 42 h 108"/>
                  <a:gd name="T2" fmla="*/ 0 w 150"/>
                  <a:gd name="T3" fmla="*/ 42 h 108"/>
                  <a:gd name="T4" fmla="*/ 30 w 150"/>
                  <a:gd name="T5" fmla="*/ 60 h 108"/>
                  <a:gd name="T6" fmla="*/ 48 w 150"/>
                  <a:gd name="T7" fmla="*/ 78 h 108"/>
                  <a:gd name="T8" fmla="*/ 72 w 150"/>
                  <a:gd name="T9" fmla="*/ 78 h 108"/>
                  <a:gd name="T10" fmla="*/ 84 w 150"/>
                  <a:gd name="T11" fmla="*/ 96 h 108"/>
                  <a:gd name="T12" fmla="*/ 90 w 150"/>
                  <a:gd name="T13" fmla="*/ 90 h 108"/>
                  <a:gd name="T14" fmla="*/ 84 w 150"/>
                  <a:gd name="T15" fmla="*/ 96 h 108"/>
                  <a:gd name="T16" fmla="*/ 96 w 150"/>
                  <a:gd name="T17" fmla="*/ 108 h 108"/>
                  <a:gd name="T18" fmla="*/ 108 w 150"/>
                  <a:gd name="T19" fmla="*/ 42 h 108"/>
                  <a:gd name="T20" fmla="*/ 102 w 150"/>
                  <a:gd name="T21" fmla="*/ 12 h 108"/>
                  <a:gd name="T22" fmla="*/ 150 w 150"/>
                  <a:gd name="T23" fmla="*/ 0 h 108"/>
                  <a:gd name="T24" fmla="*/ 0 w 150"/>
                  <a:gd name="T25" fmla="*/ 42 h 108"/>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50"/>
                  <a:gd name="T40" fmla="*/ 0 h 108"/>
                  <a:gd name="T41" fmla="*/ 150 w 150"/>
                  <a:gd name="T42" fmla="*/ 108 h 108"/>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50" h="108">
                    <a:moveTo>
                      <a:pt x="0" y="42"/>
                    </a:moveTo>
                    <a:lnTo>
                      <a:pt x="0" y="42"/>
                    </a:lnTo>
                    <a:lnTo>
                      <a:pt x="30" y="60"/>
                    </a:lnTo>
                    <a:lnTo>
                      <a:pt x="48" y="78"/>
                    </a:lnTo>
                    <a:lnTo>
                      <a:pt x="72" y="78"/>
                    </a:lnTo>
                    <a:lnTo>
                      <a:pt x="84" y="96"/>
                    </a:lnTo>
                    <a:lnTo>
                      <a:pt x="90" y="90"/>
                    </a:lnTo>
                    <a:lnTo>
                      <a:pt x="84" y="96"/>
                    </a:lnTo>
                    <a:lnTo>
                      <a:pt x="96" y="108"/>
                    </a:lnTo>
                    <a:lnTo>
                      <a:pt x="108" y="42"/>
                    </a:lnTo>
                    <a:lnTo>
                      <a:pt x="102" y="12"/>
                    </a:lnTo>
                    <a:lnTo>
                      <a:pt x="150" y="0"/>
                    </a:lnTo>
                    <a:lnTo>
                      <a:pt x="0" y="42"/>
                    </a:lnTo>
                    <a:close/>
                  </a:path>
                </a:pathLst>
              </a:custGeom>
              <a:grpFill/>
              <a:ln w="6350">
                <a:solidFill>
                  <a:schemeClr val="accent4"/>
                </a:solidFill>
                <a:round/>
                <a:headEnd/>
                <a:tailEnd/>
              </a:ln>
            </p:spPr>
            <p:txBody>
              <a:bodyPr lIns="91195" tIns="45599" rIns="91195" bIns="45599"/>
              <a:lstStyle/>
              <a:p>
                <a:pPr eaLnBrk="0" fontAlgn="auto" hangingPunct="0">
                  <a:spcBef>
                    <a:spcPts val="0"/>
                  </a:spcBef>
                  <a:spcAft>
                    <a:spcPts val="0"/>
                  </a:spcAft>
                  <a:defRPr/>
                </a:pPr>
                <a:endParaRPr lang="en-US" sz="2400" kern="0">
                  <a:solidFill>
                    <a:prstClr val="black"/>
                  </a:solidFill>
                  <a:latin typeface="Univers Next Pro" panose="020B0503030202020203" pitchFamily="34" charset="0"/>
                  <a:sym typeface="Gill Sans" charset="0"/>
                </a:endParaRPr>
              </a:p>
            </p:txBody>
          </p:sp>
          <p:sp>
            <p:nvSpPr>
              <p:cNvPr id="94" name="Freeform 405">
                <a:extLst>
                  <a:ext uri="{FF2B5EF4-FFF2-40B4-BE49-F238E27FC236}">
                    <a16:creationId xmlns:a16="http://schemas.microsoft.com/office/drawing/2014/main" id="{C92CEB94-20AA-C89C-FFFB-1977AC31CA9A}"/>
                  </a:ext>
                </a:extLst>
              </p:cNvPr>
              <p:cNvSpPr>
                <a:spLocks/>
              </p:cNvSpPr>
              <p:nvPr/>
            </p:nvSpPr>
            <p:spPr bwMode="auto">
              <a:xfrm>
                <a:off x="5654549" y="4906506"/>
                <a:ext cx="177800" cy="139700"/>
              </a:xfrm>
              <a:custGeom>
                <a:avLst/>
                <a:gdLst>
                  <a:gd name="T0" fmla="*/ 0 w 150"/>
                  <a:gd name="T1" fmla="*/ 42 h 108"/>
                  <a:gd name="T2" fmla="*/ 0 w 150"/>
                  <a:gd name="T3" fmla="*/ 42 h 108"/>
                  <a:gd name="T4" fmla="*/ 30 w 150"/>
                  <a:gd name="T5" fmla="*/ 60 h 108"/>
                  <a:gd name="T6" fmla="*/ 48 w 150"/>
                  <a:gd name="T7" fmla="*/ 78 h 108"/>
                  <a:gd name="T8" fmla="*/ 72 w 150"/>
                  <a:gd name="T9" fmla="*/ 78 h 108"/>
                  <a:gd name="T10" fmla="*/ 84 w 150"/>
                  <a:gd name="T11" fmla="*/ 96 h 108"/>
                  <a:gd name="T12" fmla="*/ 90 w 150"/>
                  <a:gd name="T13" fmla="*/ 90 h 108"/>
                  <a:gd name="T14" fmla="*/ 84 w 150"/>
                  <a:gd name="T15" fmla="*/ 96 h 108"/>
                  <a:gd name="T16" fmla="*/ 96 w 150"/>
                  <a:gd name="T17" fmla="*/ 108 h 108"/>
                  <a:gd name="T18" fmla="*/ 108 w 150"/>
                  <a:gd name="T19" fmla="*/ 42 h 108"/>
                  <a:gd name="T20" fmla="*/ 102 w 150"/>
                  <a:gd name="T21" fmla="*/ 12 h 108"/>
                  <a:gd name="T22" fmla="*/ 150 w 150"/>
                  <a:gd name="T23" fmla="*/ 0 h 108"/>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50"/>
                  <a:gd name="T37" fmla="*/ 0 h 108"/>
                  <a:gd name="T38" fmla="*/ 150 w 150"/>
                  <a:gd name="T39" fmla="*/ 108 h 108"/>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50" h="108">
                    <a:moveTo>
                      <a:pt x="0" y="42"/>
                    </a:moveTo>
                    <a:lnTo>
                      <a:pt x="0" y="42"/>
                    </a:lnTo>
                    <a:lnTo>
                      <a:pt x="30" y="60"/>
                    </a:lnTo>
                    <a:lnTo>
                      <a:pt x="48" y="78"/>
                    </a:lnTo>
                    <a:lnTo>
                      <a:pt x="72" y="78"/>
                    </a:lnTo>
                    <a:lnTo>
                      <a:pt x="84" y="96"/>
                    </a:lnTo>
                    <a:lnTo>
                      <a:pt x="90" y="90"/>
                    </a:lnTo>
                    <a:lnTo>
                      <a:pt x="84" y="96"/>
                    </a:lnTo>
                    <a:lnTo>
                      <a:pt x="96" y="108"/>
                    </a:lnTo>
                    <a:lnTo>
                      <a:pt x="108" y="42"/>
                    </a:lnTo>
                    <a:lnTo>
                      <a:pt x="102" y="12"/>
                    </a:lnTo>
                    <a:lnTo>
                      <a:pt x="150" y="0"/>
                    </a:lnTo>
                  </a:path>
                </a:pathLst>
              </a:custGeom>
              <a:grpFill/>
              <a:ln w="6350">
                <a:solidFill>
                  <a:schemeClr val="accent4"/>
                </a:solidFill>
                <a:round/>
                <a:headEnd/>
                <a:tailEnd/>
              </a:ln>
            </p:spPr>
            <p:txBody>
              <a:bodyPr lIns="91195" tIns="45599" rIns="91195" bIns="45599"/>
              <a:lstStyle/>
              <a:p>
                <a:pPr eaLnBrk="0" fontAlgn="auto" hangingPunct="0">
                  <a:spcBef>
                    <a:spcPts val="0"/>
                  </a:spcBef>
                  <a:spcAft>
                    <a:spcPts val="0"/>
                  </a:spcAft>
                  <a:defRPr/>
                </a:pPr>
                <a:endParaRPr lang="en-US" sz="2400" kern="0">
                  <a:solidFill>
                    <a:prstClr val="black"/>
                  </a:solidFill>
                  <a:latin typeface="Univers Next Pro" panose="020B0503030202020203" pitchFamily="34" charset="0"/>
                  <a:sym typeface="Gill Sans" charset="0"/>
                </a:endParaRPr>
              </a:p>
            </p:txBody>
          </p:sp>
          <p:sp>
            <p:nvSpPr>
              <p:cNvPr id="95" name="Freeform 406">
                <a:extLst>
                  <a:ext uri="{FF2B5EF4-FFF2-40B4-BE49-F238E27FC236}">
                    <a16:creationId xmlns:a16="http://schemas.microsoft.com/office/drawing/2014/main" id="{2D0E9FB1-F7AE-58E3-8797-ED524D8E67BB}"/>
                  </a:ext>
                </a:extLst>
              </p:cNvPr>
              <p:cNvSpPr>
                <a:spLocks/>
              </p:cNvSpPr>
              <p:nvPr/>
            </p:nvSpPr>
            <p:spPr bwMode="auto">
              <a:xfrm>
                <a:off x="5965699" y="4730293"/>
                <a:ext cx="106363" cy="182563"/>
              </a:xfrm>
              <a:custGeom>
                <a:avLst/>
                <a:gdLst>
                  <a:gd name="T0" fmla="*/ 90 w 90"/>
                  <a:gd name="T1" fmla="*/ 126 h 138"/>
                  <a:gd name="T2" fmla="*/ 78 w 90"/>
                  <a:gd name="T3" fmla="*/ 102 h 138"/>
                  <a:gd name="T4" fmla="*/ 66 w 90"/>
                  <a:gd name="T5" fmla="*/ 78 h 138"/>
                  <a:gd name="T6" fmla="*/ 84 w 90"/>
                  <a:gd name="T7" fmla="*/ 60 h 138"/>
                  <a:gd name="T8" fmla="*/ 90 w 90"/>
                  <a:gd name="T9" fmla="*/ 42 h 138"/>
                  <a:gd name="T10" fmla="*/ 66 w 90"/>
                  <a:gd name="T11" fmla="*/ 36 h 138"/>
                  <a:gd name="T12" fmla="*/ 60 w 90"/>
                  <a:gd name="T13" fmla="*/ 18 h 138"/>
                  <a:gd name="T14" fmla="*/ 36 w 90"/>
                  <a:gd name="T15" fmla="*/ 0 h 138"/>
                  <a:gd name="T16" fmla="*/ 12 w 90"/>
                  <a:gd name="T17" fmla="*/ 24 h 138"/>
                  <a:gd name="T18" fmla="*/ 0 w 90"/>
                  <a:gd name="T19" fmla="*/ 42 h 138"/>
                  <a:gd name="T20" fmla="*/ 6 w 90"/>
                  <a:gd name="T21" fmla="*/ 60 h 138"/>
                  <a:gd name="T22" fmla="*/ 18 w 90"/>
                  <a:gd name="T23" fmla="*/ 66 h 138"/>
                  <a:gd name="T24" fmla="*/ 30 w 90"/>
                  <a:gd name="T25" fmla="*/ 84 h 138"/>
                  <a:gd name="T26" fmla="*/ 24 w 90"/>
                  <a:gd name="T27" fmla="*/ 120 h 138"/>
                  <a:gd name="T28" fmla="*/ 42 w 90"/>
                  <a:gd name="T29" fmla="*/ 138 h 138"/>
                  <a:gd name="T30" fmla="*/ 60 w 90"/>
                  <a:gd name="T31" fmla="*/ 132 h 138"/>
                  <a:gd name="T32" fmla="*/ 90 w 90"/>
                  <a:gd name="T33" fmla="*/ 126 h 138"/>
                  <a:gd name="T34" fmla="*/ 90 w 90"/>
                  <a:gd name="T35" fmla="*/ 126 h 138"/>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90"/>
                  <a:gd name="T55" fmla="*/ 0 h 138"/>
                  <a:gd name="T56" fmla="*/ 90 w 90"/>
                  <a:gd name="T57" fmla="*/ 138 h 138"/>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90" h="138">
                    <a:moveTo>
                      <a:pt x="90" y="126"/>
                    </a:moveTo>
                    <a:lnTo>
                      <a:pt x="78" y="102"/>
                    </a:lnTo>
                    <a:lnTo>
                      <a:pt x="66" y="78"/>
                    </a:lnTo>
                    <a:lnTo>
                      <a:pt x="84" y="60"/>
                    </a:lnTo>
                    <a:lnTo>
                      <a:pt x="90" y="42"/>
                    </a:lnTo>
                    <a:lnTo>
                      <a:pt x="66" y="36"/>
                    </a:lnTo>
                    <a:lnTo>
                      <a:pt x="60" y="18"/>
                    </a:lnTo>
                    <a:lnTo>
                      <a:pt x="36" y="0"/>
                    </a:lnTo>
                    <a:lnTo>
                      <a:pt x="12" y="24"/>
                    </a:lnTo>
                    <a:lnTo>
                      <a:pt x="0" y="42"/>
                    </a:lnTo>
                    <a:lnTo>
                      <a:pt x="6" y="60"/>
                    </a:lnTo>
                    <a:lnTo>
                      <a:pt x="18" y="66"/>
                    </a:lnTo>
                    <a:lnTo>
                      <a:pt x="30" y="84"/>
                    </a:lnTo>
                    <a:lnTo>
                      <a:pt x="24" y="120"/>
                    </a:lnTo>
                    <a:lnTo>
                      <a:pt x="42" y="138"/>
                    </a:lnTo>
                    <a:lnTo>
                      <a:pt x="60" y="132"/>
                    </a:lnTo>
                    <a:lnTo>
                      <a:pt x="90" y="126"/>
                    </a:lnTo>
                    <a:close/>
                  </a:path>
                </a:pathLst>
              </a:custGeom>
              <a:grpFill/>
              <a:ln w="6350">
                <a:solidFill>
                  <a:schemeClr val="accent4"/>
                </a:solidFill>
                <a:round/>
                <a:headEnd/>
                <a:tailEnd/>
              </a:ln>
            </p:spPr>
            <p:txBody>
              <a:bodyPr lIns="91195" tIns="45599" rIns="91195" bIns="45599"/>
              <a:lstStyle/>
              <a:p>
                <a:pPr eaLnBrk="0" fontAlgn="auto" hangingPunct="0">
                  <a:spcBef>
                    <a:spcPts val="0"/>
                  </a:spcBef>
                  <a:spcAft>
                    <a:spcPts val="0"/>
                  </a:spcAft>
                  <a:defRPr/>
                </a:pPr>
                <a:endParaRPr lang="en-US" sz="2400" kern="0">
                  <a:solidFill>
                    <a:prstClr val="black"/>
                  </a:solidFill>
                  <a:latin typeface="Univers Next Pro" panose="020B0503030202020203" pitchFamily="34" charset="0"/>
                  <a:sym typeface="Gill Sans" charset="0"/>
                </a:endParaRPr>
              </a:p>
            </p:txBody>
          </p:sp>
          <p:sp>
            <p:nvSpPr>
              <p:cNvPr id="96" name="Freeform 407">
                <a:extLst>
                  <a:ext uri="{FF2B5EF4-FFF2-40B4-BE49-F238E27FC236}">
                    <a16:creationId xmlns:a16="http://schemas.microsoft.com/office/drawing/2014/main" id="{BDE6B66C-AC03-9D5A-52B3-F64FA37D583C}"/>
                  </a:ext>
                </a:extLst>
              </p:cNvPr>
              <p:cNvSpPr>
                <a:spLocks/>
              </p:cNvSpPr>
              <p:nvPr/>
            </p:nvSpPr>
            <p:spPr bwMode="auto">
              <a:xfrm>
                <a:off x="5965699" y="4730293"/>
                <a:ext cx="106363" cy="182563"/>
              </a:xfrm>
              <a:custGeom>
                <a:avLst/>
                <a:gdLst>
                  <a:gd name="T0" fmla="*/ 90 w 90"/>
                  <a:gd name="T1" fmla="*/ 126 h 138"/>
                  <a:gd name="T2" fmla="*/ 78 w 90"/>
                  <a:gd name="T3" fmla="*/ 102 h 138"/>
                  <a:gd name="T4" fmla="*/ 66 w 90"/>
                  <a:gd name="T5" fmla="*/ 78 h 138"/>
                  <a:gd name="T6" fmla="*/ 84 w 90"/>
                  <a:gd name="T7" fmla="*/ 60 h 138"/>
                  <a:gd name="T8" fmla="*/ 90 w 90"/>
                  <a:gd name="T9" fmla="*/ 42 h 138"/>
                  <a:gd name="T10" fmla="*/ 66 w 90"/>
                  <a:gd name="T11" fmla="*/ 36 h 138"/>
                  <a:gd name="T12" fmla="*/ 60 w 90"/>
                  <a:gd name="T13" fmla="*/ 18 h 138"/>
                  <a:gd name="T14" fmla="*/ 36 w 90"/>
                  <a:gd name="T15" fmla="*/ 0 h 138"/>
                  <a:gd name="T16" fmla="*/ 12 w 90"/>
                  <a:gd name="T17" fmla="*/ 24 h 138"/>
                  <a:gd name="T18" fmla="*/ 0 w 90"/>
                  <a:gd name="T19" fmla="*/ 42 h 138"/>
                  <a:gd name="T20" fmla="*/ 6 w 90"/>
                  <a:gd name="T21" fmla="*/ 60 h 138"/>
                  <a:gd name="T22" fmla="*/ 18 w 90"/>
                  <a:gd name="T23" fmla="*/ 66 h 138"/>
                  <a:gd name="T24" fmla="*/ 30 w 90"/>
                  <a:gd name="T25" fmla="*/ 84 h 138"/>
                  <a:gd name="T26" fmla="*/ 24 w 90"/>
                  <a:gd name="T27" fmla="*/ 120 h 138"/>
                  <a:gd name="T28" fmla="*/ 42 w 90"/>
                  <a:gd name="T29" fmla="*/ 138 h 138"/>
                  <a:gd name="T30" fmla="*/ 60 w 90"/>
                  <a:gd name="T31" fmla="*/ 132 h 138"/>
                  <a:gd name="T32" fmla="*/ 90 w 90"/>
                  <a:gd name="T33" fmla="*/ 126 h 138"/>
                  <a:gd name="T34" fmla="*/ 90 w 90"/>
                  <a:gd name="T35" fmla="*/ 126 h 138"/>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90"/>
                  <a:gd name="T55" fmla="*/ 0 h 138"/>
                  <a:gd name="T56" fmla="*/ 90 w 90"/>
                  <a:gd name="T57" fmla="*/ 138 h 138"/>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90" h="138">
                    <a:moveTo>
                      <a:pt x="90" y="126"/>
                    </a:moveTo>
                    <a:lnTo>
                      <a:pt x="78" y="102"/>
                    </a:lnTo>
                    <a:lnTo>
                      <a:pt x="66" y="78"/>
                    </a:lnTo>
                    <a:lnTo>
                      <a:pt x="84" y="60"/>
                    </a:lnTo>
                    <a:lnTo>
                      <a:pt x="90" y="42"/>
                    </a:lnTo>
                    <a:lnTo>
                      <a:pt x="66" y="36"/>
                    </a:lnTo>
                    <a:lnTo>
                      <a:pt x="60" y="18"/>
                    </a:lnTo>
                    <a:lnTo>
                      <a:pt x="36" y="0"/>
                    </a:lnTo>
                    <a:lnTo>
                      <a:pt x="12" y="24"/>
                    </a:lnTo>
                    <a:lnTo>
                      <a:pt x="0" y="42"/>
                    </a:lnTo>
                    <a:lnTo>
                      <a:pt x="6" y="60"/>
                    </a:lnTo>
                    <a:lnTo>
                      <a:pt x="18" y="66"/>
                    </a:lnTo>
                    <a:lnTo>
                      <a:pt x="30" y="84"/>
                    </a:lnTo>
                    <a:lnTo>
                      <a:pt x="24" y="120"/>
                    </a:lnTo>
                    <a:lnTo>
                      <a:pt x="42" y="138"/>
                    </a:lnTo>
                    <a:lnTo>
                      <a:pt x="60" y="132"/>
                    </a:lnTo>
                    <a:lnTo>
                      <a:pt x="90" y="126"/>
                    </a:lnTo>
                  </a:path>
                </a:pathLst>
              </a:custGeom>
              <a:grpFill/>
              <a:ln w="6350">
                <a:solidFill>
                  <a:schemeClr val="accent4"/>
                </a:solidFill>
                <a:round/>
                <a:headEnd/>
                <a:tailEnd/>
              </a:ln>
            </p:spPr>
            <p:txBody>
              <a:bodyPr lIns="91195" tIns="45599" rIns="91195" bIns="45599"/>
              <a:lstStyle/>
              <a:p>
                <a:pPr eaLnBrk="0" fontAlgn="auto" hangingPunct="0">
                  <a:spcBef>
                    <a:spcPts val="0"/>
                  </a:spcBef>
                  <a:spcAft>
                    <a:spcPts val="0"/>
                  </a:spcAft>
                  <a:defRPr/>
                </a:pPr>
                <a:endParaRPr lang="en-US" sz="2400" kern="0">
                  <a:solidFill>
                    <a:prstClr val="black"/>
                  </a:solidFill>
                  <a:latin typeface="Univers Next Pro" panose="020B0503030202020203" pitchFamily="34" charset="0"/>
                  <a:sym typeface="Gill Sans" charset="0"/>
                </a:endParaRPr>
              </a:p>
            </p:txBody>
          </p:sp>
          <p:sp>
            <p:nvSpPr>
              <p:cNvPr id="97" name="Freeform 408">
                <a:extLst>
                  <a:ext uri="{FF2B5EF4-FFF2-40B4-BE49-F238E27FC236}">
                    <a16:creationId xmlns:a16="http://schemas.microsoft.com/office/drawing/2014/main" id="{8B3FBFCD-8163-9FE0-E671-909F96A3B4C1}"/>
                  </a:ext>
                </a:extLst>
              </p:cNvPr>
              <p:cNvSpPr>
                <a:spLocks/>
              </p:cNvSpPr>
              <p:nvPr/>
            </p:nvSpPr>
            <p:spPr bwMode="auto">
              <a:xfrm>
                <a:off x="6122862" y="4803318"/>
                <a:ext cx="69850" cy="93663"/>
              </a:xfrm>
              <a:custGeom>
                <a:avLst/>
                <a:gdLst>
                  <a:gd name="T0" fmla="*/ 6 w 60"/>
                  <a:gd name="T1" fmla="*/ 42 h 72"/>
                  <a:gd name="T2" fmla="*/ 6 w 60"/>
                  <a:gd name="T3" fmla="*/ 66 h 72"/>
                  <a:gd name="T4" fmla="*/ 12 w 60"/>
                  <a:gd name="T5" fmla="*/ 72 h 72"/>
                  <a:gd name="T6" fmla="*/ 36 w 60"/>
                  <a:gd name="T7" fmla="*/ 60 h 72"/>
                  <a:gd name="T8" fmla="*/ 60 w 60"/>
                  <a:gd name="T9" fmla="*/ 24 h 72"/>
                  <a:gd name="T10" fmla="*/ 18 w 60"/>
                  <a:gd name="T11" fmla="*/ 0 h 72"/>
                  <a:gd name="T12" fmla="*/ 6 w 60"/>
                  <a:gd name="T13" fmla="*/ 0 h 72"/>
                  <a:gd name="T14" fmla="*/ 0 w 60"/>
                  <a:gd name="T15" fmla="*/ 18 h 72"/>
                  <a:gd name="T16" fmla="*/ 6 w 60"/>
                  <a:gd name="T17" fmla="*/ 42 h 7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60"/>
                  <a:gd name="T28" fmla="*/ 0 h 72"/>
                  <a:gd name="T29" fmla="*/ 60 w 60"/>
                  <a:gd name="T30" fmla="*/ 72 h 72"/>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60" h="72">
                    <a:moveTo>
                      <a:pt x="6" y="42"/>
                    </a:moveTo>
                    <a:lnTo>
                      <a:pt x="6" y="66"/>
                    </a:lnTo>
                    <a:lnTo>
                      <a:pt x="12" y="72"/>
                    </a:lnTo>
                    <a:lnTo>
                      <a:pt x="36" y="60"/>
                    </a:lnTo>
                    <a:lnTo>
                      <a:pt x="60" y="24"/>
                    </a:lnTo>
                    <a:lnTo>
                      <a:pt x="18" y="0"/>
                    </a:lnTo>
                    <a:lnTo>
                      <a:pt x="6" y="0"/>
                    </a:lnTo>
                    <a:lnTo>
                      <a:pt x="0" y="18"/>
                    </a:lnTo>
                    <a:lnTo>
                      <a:pt x="6" y="42"/>
                    </a:lnTo>
                    <a:close/>
                  </a:path>
                </a:pathLst>
              </a:custGeom>
              <a:grpFill/>
              <a:ln w="6350">
                <a:solidFill>
                  <a:schemeClr val="accent4"/>
                </a:solidFill>
                <a:round/>
                <a:headEnd/>
                <a:tailEnd/>
              </a:ln>
            </p:spPr>
            <p:txBody>
              <a:bodyPr lIns="91195" tIns="45599" rIns="91195" bIns="45599"/>
              <a:lstStyle/>
              <a:p>
                <a:pPr eaLnBrk="0" fontAlgn="auto" hangingPunct="0">
                  <a:spcBef>
                    <a:spcPts val="0"/>
                  </a:spcBef>
                  <a:spcAft>
                    <a:spcPts val="0"/>
                  </a:spcAft>
                  <a:defRPr/>
                </a:pPr>
                <a:endParaRPr lang="en-US" sz="2400" kern="0">
                  <a:solidFill>
                    <a:prstClr val="black"/>
                  </a:solidFill>
                  <a:latin typeface="Univers Next Pro" panose="020B0503030202020203" pitchFamily="34" charset="0"/>
                  <a:sym typeface="Gill Sans" charset="0"/>
                </a:endParaRPr>
              </a:p>
            </p:txBody>
          </p:sp>
          <p:sp>
            <p:nvSpPr>
              <p:cNvPr id="98" name="Freeform 409">
                <a:extLst>
                  <a:ext uri="{FF2B5EF4-FFF2-40B4-BE49-F238E27FC236}">
                    <a16:creationId xmlns:a16="http://schemas.microsoft.com/office/drawing/2014/main" id="{137B9A94-49E7-BFEA-DD56-3A3C16673214}"/>
                  </a:ext>
                </a:extLst>
              </p:cNvPr>
              <p:cNvSpPr>
                <a:spLocks/>
              </p:cNvSpPr>
              <p:nvPr/>
            </p:nvSpPr>
            <p:spPr bwMode="auto">
              <a:xfrm>
                <a:off x="5697412" y="5500231"/>
                <a:ext cx="438150" cy="1016000"/>
              </a:xfrm>
              <a:custGeom>
                <a:avLst/>
                <a:gdLst>
                  <a:gd name="T0" fmla="*/ 47 w 62"/>
                  <a:gd name="T1" fmla="*/ 37 h 129"/>
                  <a:gd name="T2" fmla="*/ 48 w 62"/>
                  <a:gd name="T3" fmla="*/ 32 h 129"/>
                  <a:gd name="T4" fmla="*/ 50 w 62"/>
                  <a:gd name="T5" fmla="*/ 29 h 129"/>
                  <a:gd name="T6" fmla="*/ 50 w 62"/>
                  <a:gd name="T7" fmla="*/ 29 h 129"/>
                  <a:gd name="T8" fmla="*/ 57 w 62"/>
                  <a:gd name="T9" fmla="*/ 22 h 129"/>
                  <a:gd name="T10" fmla="*/ 60 w 62"/>
                  <a:gd name="T11" fmla="*/ 20 h 129"/>
                  <a:gd name="T12" fmla="*/ 62 w 62"/>
                  <a:gd name="T13" fmla="*/ 14 h 129"/>
                  <a:gd name="T14" fmla="*/ 61 w 62"/>
                  <a:gd name="T15" fmla="*/ 13 h 129"/>
                  <a:gd name="T16" fmla="*/ 58 w 62"/>
                  <a:gd name="T17" fmla="*/ 15 h 129"/>
                  <a:gd name="T18" fmla="*/ 52 w 62"/>
                  <a:gd name="T19" fmla="*/ 18 h 129"/>
                  <a:gd name="T20" fmla="*/ 47 w 62"/>
                  <a:gd name="T21" fmla="*/ 17 h 129"/>
                  <a:gd name="T22" fmla="*/ 48 w 62"/>
                  <a:gd name="T23" fmla="*/ 10 h 129"/>
                  <a:gd name="T24" fmla="*/ 45 w 62"/>
                  <a:gd name="T25" fmla="*/ 8 h 129"/>
                  <a:gd name="T26" fmla="*/ 39 w 62"/>
                  <a:gd name="T27" fmla="*/ 6 h 129"/>
                  <a:gd name="T28" fmla="*/ 36 w 62"/>
                  <a:gd name="T29" fmla="*/ 4 h 129"/>
                  <a:gd name="T30" fmla="*/ 33 w 62"/>
                  <a:gd name="T31" fmla="*/ 0 h 129"/>
                  <a:gd name="T32" fmla="*/ 33 w 62"/>
                  <a:gd name="T33" fmla="*/ 0 h 129"/>
                  <a:gd name="T34" fmla="*/ 29 w 62"/>
                  <a:gd name="T35" fmla="*/ 1 h 129"/>
                  <a:gd name="T36" fmla="*/ 28 w 62"/>
                  <a:gd name="T37" fmla="*/ 2 h 129"/>
                  <a:gd name="T38" fmla="*/ 23 w 62"/>
                  <a:gd name="T39" fmla="*/ 1 h 129"/>
                  <a:gd name="T40" fmla="*/ 21 w 62"/>
                  <a:gd name="T41" fmla="*/ 1 h 129"/>
                  <a:gd name="T42" fmla="*/ 19 w 62"/>
                  <a:gd name="T43" fmla="*/ 2 h 129"/>
                  <a:gd name="T44" fmla="*/ 20 w 62"/>
                  <a:gd name="T45" fmla="*/ 3 h 129"/>
                  <a:gd name="T46" fmla="*/ 19 w 62"/>
                  <a:gd name="T47" fmla="*/ 7 h 129"/>
                  <a:gd name="T48" fmla="*/ 16 w 62"/>
                  <a:gd name="T49" fmla="*/ 10 h 129"/>
                  <a:gd name="T50" fmla="*/ 16 w 62"/>
                  <a:gd name="T51" fmla="*/ 16 h 129"/>
                  <a:gd name="T52" fmla="*/ 14 w 62"/>
                  <a:gd name="T53" fmla="*/ 20 h 129"/>
                  <a:gd name="T54" fmla="*/ 11 w 62"/>
                  <a:gd name="T55" fmla="*/ 33 h 129"/>
                  <a:gd name="T56" fmla="*/ 12 w 62"/>
                  <a:gd name="T57" fmla="*/ 43 h 129"/>
                  <a:gd name="T58" fmla="*/ 6 w 62"/>
                  <a:gd name="T59" fmla="*/ 56 h 129"/>
                  <a:gd name="T60" fmla="*/ 5 w 62"/>
                  <a:gd name="T61" fmla="*/ 70 h 129"/>
                  <a:gd name="T62" fmla="*/ 5 w 62"/>
                  <a:gd name="T63" fmla="*/ 77 h 129"/>
                  <a:gd name="T64" fmla="*/ 4 w 62"/>
                  <a:gd name="T65" fmla="*/ 84 h 129"/>
                  <a:gd name="T66" fmla="*/ 6 w 62"/>
                  <a:gd name="T67" fmla="*/ 88 h 129"/>
                  <a:gd name="T68" fmla="*/ 3 w 62"/>
                  <a:gd name="T69" fmla="*/ 104 h 129"/>
                  <a:gd name="T70" fmla="*/ 0 w 62"/>
                  <a:gd name="T71" fmla="*/ 111 h 129"/>
                  <a:gd name="T72" fmla="*/ 1 w 62"/>
                  <a:gd name="T73" fmla="*/ 116 h 129"/>
                  <a:gd name="T74" fmla="*/ 4 w 62"/>
                  <a:gd name="T75" fmla="*/ 122 h 129"/>
                  <a:gd name="T76" fmla="*/ 20 w 62"/>
                  <a:gd name="T77" fmla="*/ 129 h 129"/>
                  <a:gd name="T78" fmla="*/ 16 w 62"/>
                  <a:gd name="T79" fmla="*/ 125 h 129"/>
                  <a:gd name="T80" fmla="*/ 14 w 62"/>
                  <a:gd name="T81" fmla="*/ 118 h 129"/>
                  <a:gd name="T82" fmla="*/ 16 w 62"/>
                  <a:gd name="T83" fmla="*/ 113 h 129"/>
                  <a:gd name="T84" fmla="*/ 19 w 62"/>
                  <a:gd name="T85" fmla="*/ 107 h 129"/>
                  <a:gd name="T86" fmla="*/ 22 w 62"/>
                  <a:gd name="T87" fmla="*/ 104 h 129"/>
                  <a:gd name="T88" fmla="*/ 24 w 62"/>
                  <a:gd name="T89" fmla="*/ 99 h 129"/>
                  <a:gd name="T90" fmla="*/ 21 w 62"/>
                  <a:gd name="T91" fmla="*/ 97 h 129"/>
                  <a:gd name="T92" fmla="*/ 19 w 62"/>
                  <a:gd name="T93" fmla="*/ 93 h 129"/>
                  <a:gd name="T94" fmla="*/ 24 w 62"/>
                  <a:gd name="T95" fmla="*/ 87 h 129"/>
                  <a:gd name="T96" fmla="*/ 27 w 62"/>
                  <a:gd name="T97" fmla="*/ 83 h 129"/>
                  <a:gd name="T98" fmla="*/ 30 w 62"/>
                  <a:gd name="T99" fmla="*/ 77 h 129"/>
                  <a:gd name="T100" fmla="*/ 28 w 62"/>
                  <a:gd name="T101" fmla="*/ 74 h 129"/>
                  <a:gd name="T102" fmla="*/ 28 w 62"/>
                  <a:gd name="T103" fmla="*/ 72 h 129"/>
                  <a:gd name="T104" fmla="*/ 34 w 62"/>
                  <a:gd name="T105" fmla="*/ 70 h 129"/>
                  <a:gd name="T106" fmla="*/ 36 w 62"/>
                  <a:gd name="T107" fmla="*/ 66 h 129"/>
                  <a:gd name="T108" fmla="*/ 37 w 62"/>
                  <a:gd name="T109" fmla="*/ 62 h 129"/>
                  <a:gd name="T110" fmla="*/ 47 w 62"/>
                  <a:gd name="T111" fmla="*/ 59 h 129"/>
                  <a:gd name="T112" fmla="*/ 51 w 62"/>
                  <a:gd name="T113" fmla="*/ 56 h 129"/>
                  <a:gd name="T114" fmla="*/ 53 w 62"/>
                  <a:gd name="T115" fmla="*/ 51 h 129"/>
                  <a:gd name="T116" fmla="*/ 51 w 62"/>
                  <a:gd name="T117" fmla="*/ 47 h 129"/>
                  <a:gd name="T118" fmla="*/ 48 w 62"/>
                  <a:gd name="T119" fmla="*/ 44 h 129"/>
                  <a:gd name="T120" fmla="*/ 51 w 62"/>
                  <a:gd name="T121" fmla="*/ 45 h 129"/>
                  <a:gd name="T122" fmla="*/ 47 w 62"/>
                  <a:gd name="T123" fmla="*/ 42 h 129"/>
                  <a:gd name="T124" fmla="*/ 47 w 62"/>
                  <a:gd name="T125" fmla="*/ 37 h 129"/>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62"/>
                  <a:gd name="T190" fmla="*/ 0 h 129"/>
                  <a:gd name="T191" fmla="*/ 62 w 62"/>
                  <a:gd name="T192" fmla="*/ 129 h 129"/>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62" h="129">
                    <a:moveTo>
                      <a:pt x="47" y="37"/>
                    </a:moveTo>
                    <a:cubicBezTo>
                      <a:pt x="48" y="32"/>
                      <a:pt x="48" y="32"/>
                      <a:pt x="48" y="32"/>
                    </a:cubicBezTo>
                    <a:cubicBezTo>
                      <a:pt x="50" y="29"/>
                      <a:pt x="50" y="29"/>
                      <a:pt x="50" y="29"/>
                    </a:cubicBezTo>
                    <a:cubicBezTo>
                      <a:pt x="50" y="29"/>
                      <a:pt x="50" y="29"/>
                      <a:pt x="50" y="29"/>
                    </a:cubicBezTo>
                    <a:cubicBezTo>
                      <a:pt x="57" y="22"/>
                      <a:pt x="57" y="22"/>
                      <a:pt x="57" y="22"/>
                    </a:cubicBezTo>
                    <a:cubicBezTo>
                      <a:pt x="60" y="20"/>
                      <a:pt x="60" y="20"/>
                      <a:pt x="60" y="20"/>
                    </a:cubicBezTo>
                    <a:cubicBezTo>
                      <a:pt x="62" y="14"/>
                      <a:pt x="62" y="14"/>
                      <a:pt x="62" y="14"/>
                    </a:cubicBezTo>
                    <a:cubicBezTo>
                      <a:pt x="61" y="13"/>
                      <a:pt x="61" y="13"/>
                      <a:pt x="61" y="13"/>
                    </a:cubicBezTo>
                    <a:cubicBezTo>
                      <a:pt x="58" y="15"/>
                      <a:pt x="58" y="15"/>
                      <a:pt x="58" y="15"/>
                    </a:cubicBezTo>
                    <a:cubicBezTo>
                      <a:pt x="52" y="18"/>
                      <a:pt x="52" y="18"/>
                      <a:pt x="52" y="18"/>
                    </a:cubicBezTo>
                    <a:cubicBezTo>
                      <a:pt x="47" y="17"/>
                      <a:pt x="47" y="17"/>
                      <a:pt x="47" y="17"/>
                    </a:cubicBezTo>
                    <a:cubicBezTo>
                      <a:pt x="48" y="10"/>
                      <a:pt x="48" y="10"/>
                      <a:pt x="48" y="10"/>
                    </a:cubicBezTo>
                    <a:cubicBezTo>
                      <a:pt x="45" y="8"/>
                      <a:pt x="45" y="8"/>
                      <a:pt x="45" y="8"/>
                    </a:cubicBezTo>
                    <a:cubicBezTo>
                      <a:pt x="39" y="6"/>
                      <a:pt x="39" y="6"/>
                      <a:pt x="39" y="6"/>
                    </a:cubicBezTo>
                    <a:cubicBezTo>
                      <a:pt x="36" y="4"/>
                      <a:pt x="36" y="4"/>
                      <a:pt x="36" y="4"/>
                    </a:cubicBezTo>
                    <a:cubicBezTo>
                      <a:pt x="33" y="0"/>
                      <a:pt x="33" y="0"/>
                      <a:pt x="33" y="0"/>
                    </a:cubicBezTo>
                    <a:cubicBezTo>
                      <a:pt x="33" y="0"/>
                      <a:pt x="33" y="0"/>
                      <a:pt x="33" y="0"/>
                    </a:cubicBezTo>
                    <a:cubicBezTo>
                      <a:pt x="29" y="1"/>
                      <a:pt x="29" y="1"/>
                      <a:pt x="29" y="1"/>
                    </a:cubicBezTo>
                    <a:cubicBezTo>
                      <a:pt x="28" y="2"/>
                      <a:pt x="28" y="2"/>
                      <a:pt x="28" y="2"/>
                    </a:cubicBezTo>
                    <a:cubicBezTo>
                      <a:pt x="23" y="1"/>
                      <a:pt x="23" y="1"/>
                      <a:pt x="23" y="1"/>
                    </a:cubicBezTo>
                    <a:cubicBezTo>
                      <a:pt x="21" y="1"/>
                      <a:pt x="21" y="1"/>
                      <a:pt x="21" y="1"/>
                    </a:cubicBezTo>
                    <a:cubicBezTo>
                      <a:pt x="19" y="2"/>
                      <a:pt x="19" y="2"/>
                      <a:pt x="19" y="2"/>
                    </a:cubicBezTo>
                    <a:cubicBezTo>
                      <a:pt x="20" y="3"/>
                      <a:pt x="20" y="3"/>
                      <a:pt x="20" y="3"/>
                    </a:cubicBezTo>
                    <a:cubicBezTo>
                      <a:pt x="19" y="7"/>
                      <a:pt x="19" y="7"/>
                      <a:pt x="19" y="7"/>
                    </a:cubicBezTo>
                    <a:cubicBezTo>
                      <a:pt x="16" y="10"/>
                      <a:pt x="16" y="10"/>
                      <a:pt x="16" y="10"/>
                    </a:cubicBezTo>
                    <a:cubicBezTo>
                      <a:pt x="16" y="16"/>
                      <a:pt x="16" y="16"/>
                      <a:pt x="16" y="16"/>
                    </a:cubicBezTo>
                    <a:cubicBezTo>
                      <a:pt x="14" y="20"/>
                      <a:pt x="14" y="20"/>
                      <a:pt x="14" y="20"/>
                    </a:cubicBezTo>
                    <a:cubicBezTo>
                      <a:pt x="11" y="33"/>
                      <a:pt x="11" y="33"/>
                      <a:pt x="11" y="33"/>
                    </a:cubicBezTo>
                    <a:cubicBezTo>
                      <a:pt x="12" y="43"/>
                      <a:pt x="12" y="43"/>
                      <a:pt x="12" y="43"/>
                    </a:cubicBezTo>
                    <a:cubicBezTo>
                      <a:pt x="6" y="56"/>
                      <a:pt x="6" y="56"/>
                      <a:pt x="6" y="56"/>
                    </a:cubicBezTo>
                    <a:cubicBezTo>
                      <a:pt x="5" y="70"/>
                      <a:pt x="5" y="70"/>
                      <a:pt x="5" y="70"/>
                    </a:cubicBezTo>
                    <a:cubicBezTo>
                      <a:pt x="5" y="77"/>
                      <a:pt x="5" y="77"/>
                      <a:pt x="5" y="77"/>
                    </a:cubicBezTo>
                    <a:cubicBezTo>
                      <a:pt x="4" y="84"/>
                      <a:pt x="4" y="84"/>
                      <a:pt x="4" y="84"/>
                    </a:cubicBezTo>
                    <a:cubicBezTo>
                      <a:pt x="6" y="88"/>
                      <a:pt x="6" y="88"/>
                      <a:pt x="6" y="88"/>
                    </a:cubicBezTo>
                    <a:cubicBezTo>
                      <a:pt x="3" y="104"/>
                      <a:pt x="3" y="104"/>
                      <a:pt x="3" y="104"/>
                    </a:cubicBezTo>
                    <a:cubicBezTo>
                      <a:pt x="0" y="111"/>
                      <a:pt x="0" y="111"/>
                      <a:pt x="0" y="111"/>
                    </a:cubicBezTo>
                    <a:cubicBezTo>
                      <a:pt x="1" y="116"/>
                      <a:pt x="1" y="116"/>
                      <a:pt x="1" y="116"/>
                    </a:cubicBezTo>
                    <a:cubicBezTo>
                      <a:pt x="4" y="122"/>
                      <a:pt x="4" y="122"/>
                      <a:pt x="4" y="122"/>
                    </a:cubicBezTo>
                    <a:cubicBezTo>
                      <a:pt x="20" y="129"/>
                      <a:pt x="20" y="129"/>
                      <a:pt x="20" y="129"/>
                    </a:cubicBezTo>
                    <a:cubicBezTo>
                      <a:pt x="16" y="125"/>
                      <a:pt x="16" y="125"/>
                      <a:pt x="16" y="125"/>
                    </a:cubicBezTo>
                    <a:cubicBezTo>
                      <a:pt x="14" y="118"/>
                      <a:pt x="14" y="118"/>
                      <a:pt x="14" y="118"/>
                    </a:cubicBezTo>
                    <a:cubicBezTo>
                      <a:pt x="16" y="113"/>
                      <a:pt x="16" y="113"/>
                      <a:pt x="16" y="113"/>
                    </a:cubicBezTo>
                    <a:cubicBezTo>
                      <a:pt x="19" y="107"/>
                      <a:pt x="19" y="107"/>
                      <a:pt x="19" y="107"/>
                    </a:cubicBezTo>
                    <a:cubicBezTo>
                      <a:pt x="22" y="104"/>
                      <a:pt x="22" y="104"/>
                      <a:pt x="22" y="104"/>
                    </a:cubicBezTo>
                    <a:cubicBezTo>
                      <a:pt x="24" y="99"/>
                      <a:pt x="24" y="99"/>
                      <a:pt x="24" y="99"/>
                    </a:cubicBezTo>
                    <a:cubicBezTo>
                      <a:pt x="21" y="97"/>
                      <a:pt x="21" y="97"/>
                      <a:pt x="21" y="97"/>
                    </a:cubicBezTo>
                    <a:cubicBezTo>
                      <a:pt x="19" y="93"/>
                      <a:pt x="19" y="93"/>
                      <a:pt x="19" y="93"/>
                    </a:cubicBezTo>
                    <a:cubicBezTo>
                      <a:pt x="24" y="87"/>
                      <a:pt x="24" y="87"/>
                      <a:pt x="24" y="87"/>
                    </a:cubicBezTo>
                    <a:cubicBezTo>
                      <a:pt x="27" y="83"/>
                      <a:pt x="27" y="83"/>
                      <a:pt x="27" y="83"/>
                    </a:cubicBezTo>
                    <a:cubicBezTo>
                      <a:pt x="27" y="83"/>
                      <a:pt x="28" y="81"/>
                      <a:pt x="30" y="77"/>
                    </a:cubicBezTo>
                    <a:cubicBezTo>
                      <a:pt x="33" y="73"/>
                      <a:pt x="28" y="74"/>
                      <a:pt x="28" y="74"/>
                    </a:cubicBezTo>
                    <a:cubicBezTo>
                      <a:pt x="28" y="72"/>
                      <a:pt x="28" y="72"/>
                      <a:pt x="28" y="72"/>
                    </a:cubicBezTo>
                    <a:cubicBezTo>
                      <a:pt x="34" y="70"/>
                      <a:pt x="34" y="70"/>
                      <a:pt x="34" y="70"/>
                    </a:cubicBezTo>
                    <a:cubicBezTo>
                      <a:pt x="36" y="66"/>
                      <a:pt x="36" y="66"/>
                      <a:pt x="36" y="66"/>
                    </a:cubicBezTo>
                    <a:cubicBezTo>
                      <a:pt x="37" y="62"/>
                      <a:pt x="37" y="62"/>
                      <a:pt x="37" y="62"/>
                    </a:cubicBezTo>
                    <a:cubicBezTo>
                      <a:pt x="37" y="62"/>
                      <a:pt x="42" y="60"/>
                      <a:pt x="47" y="59"/>
                    </a:cubicBezTo>
                    <a:cubicBezTo>
                      <a:pt x="52" y="58"/>
                      <a:pt x="51" y="56"/>
                      <a:pt x="51" y="56"/>
                    </a:cubicBezTo>
                    <a:cubicBezTo>
                      <a:pt x="53" y="51"/>
                      <a:pt x="53" y="51"/>
                      <a:pt x="53" y="51"/>
                    </a:cubicBezTo>
                    <a:cubicBezTo>
                      <a:pt x="51" y="47"/>
                      <a:pt x="51" y="47"/>
                      <a:pt x="51" y="47"/>
                    </a:cubicBezTo>
                    <a:cubicBezTo>
                      <a:pt x="48" y="44"/>
                      <a:pt x="48" y="44"/>
                      <a:pt x="48" y="44"/>
                    </a:cubicBezTo>
                    <a:cubicBezTo>
                      <a:pt x="51" y="45"/>
                      <a:pt x="51" y="45"/>
                      <a:pt x="51" y="45"/>
                    </a:cubicBezTo>
                    <a:cubicBezTo>
                      <a:pt x="47" y="42"/>
                      <a:pt x="47" y="42"/>
                      <a:pt x="47" y="42"/>
                    </a:cubicBezTo>
                    <a:lnTo>
                      <a:pt x="47" y="37"/>
                    </a:lnTo>
                    <a:close/>
                  </a:path>
                </a:pathLst>
              </a:custGeom>
              <a:grpFill/>
              <a:ln w="6350">
                <a:solidFill>
                  <a:schemeClr val="accent4"/>
                </a:solidFill>
                <a:round/>
                <a:headEnd/>
                <a:tailEnd/>
              </a:ln>
            </p:spPr>
            <p:txBody>
              <a:bodyPr lIns="91195" tIns="45599" rIns="91195" bIns="45599"/>
              <a:lstStyle/>
              <a:p>
                <a:pPr eaLnBrk="0" fontAlgn="auto" hangingPunct="0">
                  <a:spcBef>
                    <a:spcPts val="0"/>
                  </a:spcBef>
                  <a:spcAft>
                    <a:spcPts val="0"/>
                  </a:spcAft>
                  <a:defRPr/>
                </a:pPr>
                <a:endParaRPr lang="en-US" sz="2400" kern="0">
                  <a:solidFill>
                    <a:prstClr val="black"/>
                  </a:solidFill>
                  <a:latin typeface="Univers Next Pro" panose="020B0503030202020203" pitchFamily="34" charset="0"/>
                  <a:sym typeface="Gill Sans" charset="0"/>
                </a:endParaRPr>
              </a:p>
            </p:txBody>
          </p:sp>
          <p:sp>
            <p:nvSpPr>
              <p:cNvPr id="99" name="Freeform 410">
                <a:extLst>
                  <a:ext uri="{FF2B5EF4-FFF2-40B4-BE49-F238E27FC236}">
                    <a16:creationId xmlns:a16="http://schemas.microsoft.com/office/drawing/2014/main" id="{E1C73980-4460-0104-9D04-EBB2A52A0C85}"/>
                  </a:ext>
                </a:extLst>
              </p:cNvPr>
              <p:cNvSpPr>
                <a:spLocks/>
              </p:cNvSpPr>
              <p:nvPr/>
            </p:nvSpPr>
            <p:spPr bwMode="auto">
              <a:xfrm>
                <a:off x="5929187" y="5439906"/>
                <a:ext cx="203200" cy="207962"/>
              </a:xfrm>
              <a:custGeom>
                <a:avLst/>
                <a:gdLst>
                  <a:gd name="T0" fmla="*/ 48 w 168"/>
                  <a:gd name="T1" fmla="*/ 0 h 156"/>
                  <a:gd name="T2" fmla="*/ 0 w 168"/>
                  <a:gd name="T3" fmla="*/ 36 h 156"/>
                  <a:gd name="T4" fmla="*/ 0 w 168"/>
                  <a:gd name="T5" fmla="*/ 48 h 156"/>
                  <a:gd name="T6" fmla="*/ 18 w 168"/>
                  <a:gd name="T7" fmla="*/ 72 h 156"/>
                  <a:gd name="T8" fmla="*/ 36 w 168"/>
                  <a:gd name="T9" fmla="*/ 84 h 156"/>
                  <a:gd name="T10" fmla="*/ 72 w 168"/>
                  <a:gd name="T11" fmla="*/ 96 h 156"/>
                  <a:gd name="T12" fmla="*/ 90 w 168"/>
                  <a:gd name="T13" fmla="*/ 108 h 156"/>
                  <a:gd name="T14" fmla="*/ 84 w 168"/>
                  <a:gd name="T15" fmla="*/ 150 h 156"/>
                  <a:gd name="T16" fmla="*/ 114 w 168"/>
                  <a:gd name="T17" fmla="*/ 156 h 156"/>
                  <a:gd name="T18" fmla="*/ 150 w 168"/>
                  <a:gd name="T19" fmla="*/ 138 h 156"/>
                  <a:gd name="T20" fmla="*/ 168 w 168"/>
                  <a:gd name="T21" fmla="*/ 126 h 156"/>
                  <a:gd name="T22" fmla="*/ 162 w 168"/>
                  <a:gd name="T23" fmla="*/ 114 h 156"/>
                  <a:gd name="T24" fmla="*/ 162 w 168"/>
                  <a:gd name="T25" fmla="*/ 90 h 156"/>
                  <a:gd name="T26" fmla="*/ 144 w 168"/>
                  <a:gd name="T27" fmla="*/ 84 h 156"/>
                  <a:gd name="T28" fmla="*/ 120 w 168"/>
                  <a:gd name="T29" fmla="*/ 54 h 156"/>
                  <a:gd name="T30" fmla="*/ 108 w 168"/>
                  <a:gd name="T31" fmla="*/ 42 h 156"/>
                  <a:gd name="T32" fmla="*/ 90 w 168"/>
                  <a:gd name="T33" fmla="*/ 12 h 156"/>
                  <a:gd name="T34" fmla="*/ 90 w 168"/>
                  <a:gd name="T35" fmla="*/ 6 h 156"/>
                  <a:gd name="T36" fmla="*/ 78 w 168"/>
                  <a:gd name="T37" fmla="*/ 0 h 156"/>
                  <a:gd name="T38" fmla="*/ 48 w 168"/>
                  <a:gd name="T39" fmla="*/ 0 h 15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168"/>
                  <a:gd name="T61" fmla="*/ 0 h 156"/>
                  <a:gd name="T62" fmla="*/ 168 w 168"/>
                  <a:gd name="T63" fmla="*/ 156 h 15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168" h="156">
                    <a:moveTo>
                      <a:pt x="48" y="0"/>
                    </a:moveTo>
                    <a:lnTo>
                      <a:pt x="0" y="36"/>
                    </a:lnTo>
                    <a:lnTo>
                      <a:pt x="0" y="48"/>
                    </a:lnTo>
                    <a:lnTo>
                      <a:pt x="18" y="72"/>
                    </a:lnTo>
                    <a:lnTo>
                      <a:pt x="36" y="84"/>
                    </a:lnTo>
                    <a:lnTo>
                      <a:pt x="72" y="96"/>
                    </a:lnTo>
                    <a:lnTo>
                      <a:pt x="90" y="108"/>
                    </a:lnTo>
                    <a:lnTo>
                      <a:pt x="84" y="150"/>
                    </a:lnTo>
                    <a:lnTo>
                      <a:pt x="114" y="156"/>
                    </a:lnTo>
                    <a:lnTo>
                      <a:pt x="150" y="138"/>
                    </a:lnTo>
                    <a:lnTo>
                      <a:pt x="168" y="126"/>
                    </a:lnTo>
                    <a:lnTo>
                      <a:pt x="162" y="114"/>
                    </a:lnTo>
                    <a:lnTo>
                      <a:pt x="162" y="90"/>
                    </a:lnTo>
                    <a:lnTo>
                      <a:pt x="144" y="84"/>
                    </a:lnTo>
                    <a:lnTo>
                      <a:pt x="120" y="54"/>
                    </a:lnTo>
                    <a:lnTo>
                      <a:pt x="108" y="42"/>
                    </a:lnTo>
                    <a:lnTo>
                      <a:pt x="90" y="12"/>
                    </a:lnTo>
                    <a:lnTo>
                      <a:pt x="90" y="6"/>
                    </a:lnTo>
                    <a:lnTo>
                      <a:pt x="78" y="0"/>
                    </a:lnTo>
                    <a:lnTo>
                      <a:pt x="48" y="0"/>
                    </a:lnTo>
                    <a:close/>
                  </a:path>
                </a:pathLst>
              </a:custGeom>
              <a:grpFill/>
              <a:ln w="6350">
                <a:solidFill>
                  <a:schemeClr val="accent4"/>
                </a:solidFill>
                <a:round/>
                <a:headEnd/>
                <a:tailEnd/>
              </a:ln>
            </p:spPr>
            <p:txBody>
              <a:bodyPr lIns="91195" tIns="45599" rIns="91195" bIns="45599"/>
              <a:lstStyle/>
              <a:p>
                <a:pPr eaLnBrk="0" fontAlgn="auto" hangingPunct="0">
                  <a:spcBef>
                    <a:spcPts val="0"/>
                  </a:spcBef>
                  <a:spcAft>
                    <a:spcPts val="0"/>
                  </a:spcAft>
                  <a:defRPr/>
                </a:pPr>
                <a:endParaRPr lang="en-US" sz="2400" kern="0">
                  <a:solidFill>
                    <a:prstClr val="black"/>
                  </a:solidFill>
                  <a:latin typeface="Univers Next Pro" panose="020B0503030202020203" pitchFamily="34" charset="0"/>
                  <a:sym typeface="Gill Sans" charset="0"/>
                </a:endParaRPr>
              </a:p>
            </p:txBody>
          </p:sp>
          <p:sp>
            <p:nvSpPr>
              <p:cNvPr id="100" name="Freeform 411">
                <a:extLst>
                  <a:ext uri="{FF2B5EF4-FFF2-40B4-BE49-F238E27FC236}">
                    <a16:creationId xmlns:a16="http://schemas.microsoft.com/office/drawing/2014/main" id="{2B0187B6-B4E3-4E04-0912-BC85F4F41573}"/>
                  </a:ext>
                </a:extLst>
              </p:cNvPr>
              <p:cNvSpPr>
                <a:spLocks/>
              </p:cNvSpPr>
              <p:nvPr/>
            </p:nvSpPr>
            <p:spPr bwMode="auto">
              <a:xfrm>
                <a:off x="6032374" y="5732006"/>
                <a:ext cx="119063" cy="147637"/>
              </a:xfrm>
              <a:custGeom>
                <a:avLst/>
                <a:gdLst>
                  <a:gd name="T0" fmla="*/ 66 w 102"/>
                  <a:gd name="T1" fmla="*/ 24 h 114"/>
                  <a:gd name="T2" fmla="*/ 36 w 102"/>
                  <a:gd name="T3" fmla="*/ 6 h 114"/>
                  <a:gd name="T4" fmla="*/ 18 w 102"/>
                  <a:gd name="T5" fmla="*/ 0 h 114"/>
                  <a:gd name="T6" fmla="*/ 6 w 102"/>
                  <a:gd name="T7" fmla="*/ 18 h 114"/>
                  <a:gd name="T8" fmla="*/ 0 w 102"/>
                  <a:gd name="T9" fmla="*/ 48 h 114"/>
                  <a:gd name="T10" fmla="*/ 0 w 102"/>
                  <a:gd name="T11" fmla="*/ 78 h 114"/>
                  <a:gd name="T12" fmla="*/ 24 w 102"/>
                  <a:gd name="T13" fmla="*/ 96 h 114"/>
                  <a:gd name="T14" fmla="*/ 36 w 102"/>
                  <a:gd name="T15" fmla="*/ 108 h 114"/>
                  <a:gd name="T16" fmla="*/ 66 w 102"/>
                  <a:gd name="T17" fmla="*/ 114 h 114"/>
                  <a:gd name="T18" fmla="*/ 96 w 102"/>
                  <a:gd name="T19" fmla="*/ 90 h 114"/>
                  <a:gd name="T20" fmla="*/ 102 w 102"/>
                  <a:gd name="T21" fmla="*/ 78 h 114"/>
                  <a:gd name="T22" fmla="*/ 84 w 102"/>
                  <a:gd name="T23" fmla="*/ 42 h 114"/>
                  <a:gd name="T24" fmla="*/ 66 w 102"/>
                  <a:gd name="T25" fmla="*/ 24 h 114"/>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02"/>
                  <a:gd name="T40" fmla="*/ 0 h 114"/>
                  <a:gd name="T41" fmla="*/ 102 w 102"/>
                  <a:gd name="T42" fmla="*/ 114 h 114"/>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02" h="114">
                    <a:moveTo>
                      <a:pt x="66" y="24"/>
                    </a:moveTo>
                    <a:lnTo>
                      <a:pt x="36" y="6"/>
                    </a:lnTo>
                    <a:lnTo>
                      <a:pt x="18" y="0"/>
                    </a:lnTo>
                    <a:lnTo>
                      <a:pt x="6" y="18"/>
                    </a:lnTo>
                    <a:lnTo>
                      <a:pt x="0" y="48"/>
                    </a:lnTo>
                    <a:lnTo>
                      <a:pt x="0" y="78"/>
                    </a:lnTo>
                    <a:lnTo>
                      <a:pt x="24" y="96"/>
                    </a:lnTo>
                    <a:lnTo>
                      <a:pt x="36" y="108"/>
                    </a:lnTo>
                    <a:lnTo>
                      <a:pt x="66" y="114"/>
                    </a:lnTo>
                    <a:lnTo>
                      <a:pt x="96" y="90"/>
                    </a:lnTo>
                    <a:lnTo>
                      <a:pt x="102" y="78"/>
                    </a:lnTo>
                    <a:lnTo>
                      <a:pt x="84" y="42"/>
                    </a:lnTo>
                    <a:lnTo>
                      <a:pt x="66" y="24"/>
                    </a:lnTo>
                    <a:close/>
                  </a:path>
                </a:pathLst>
              </a:custGeom>
              <a:grpFill/>
              <a:ln w="6350">
                <a:solidFill>
                  <a:schemeClr val="accent4"/>
                </a:solidFill>
                <a:round/>
                <a:headEnd/>
                <a:tailEnd/>
              </a:ln>
            </p:spPr>
            <p:txBody>
              <a:bodyPr lIns="91195" tIns="45599" rIns="91195" bIns="45599"/>
              <a:lstStyle/>
              <a:p>
                <a:pPr eaLnBrk="0" fontAlgn="auto" hangingPunct="0">
                  <a:spcBef>
                    <a:spcPts val="0"/>
                  </a:spcBef>
                  <a:spcAft>
                    <a:spcPts val="0"/>
                  </a:spcAft>
                  <a:defRPr/>
                </a:pPr>
                <a:endParaRPr lang="en-US" sz="2400" kern="0">
                  <a:solidFill>
                    <a:prstClr val="black"/>
                  </a:solidFill>
                  <a:latin typeface="Univers Next Pro" panose="020B0503030202020203" pitchFamily="34" charset="0"/>
                  <a:sym typeface="Gill Sans" charset="0"/>
                </a:endParaRPr>
              </a:p>
            </p:txBody>
          </p:sp>
          <p:sp>
            <p:nvSpPr>
              <p:cNvPr id="101" name="Freeform 412">
                <a:extLst>
                  <a:ext uri="{FF2B5EF4-FFF2-40B4-BE49-F238E27FC236}">
                    <a16:creationId xmlns:a16="http://schemas.microsoft.com/office/drawing/2014/main" id="{924EA964-41E4-0D5E-9CD1-3837640B3C04}"/>
                  </a:ext>
                </a:extLst>
              </p:cNvPr>
              <p:cNvSpPr>
                <a:spLocks/>
              </p:cNvSpPr>
              <p:nvPr/>
            </p:nvSpPr>
            <p:spPr bwMode="auto">
              <a:xfrm>
                <a:off x="5773612" y="5197018"/>
                <a:ext cx="265112" cy="322263"/>
              </a:xfrm>
              <a:custGeom>
                <a:avLst/>
                <a:gdLst>
                  <a:gd name="T0" fmla="*/ 22 w 37"/>
                  <a:gd name="T1" fmla="*/ 39 h 41"/>
                  <a:gd name="T2" fmla="*/ 22 w 37"/>
                  <a:gd name="T3" fmla="*/ 37 h 41"/>
                  <a:gd name="T4" fmla="*/ 30 w 37"/>
                  <a:gd name="T5" fmla="*/ 31 h 41"/>
                  <a:gd name="T6" fmla="*/ 35 w 37"/>
                  <a:gd name="T7" fmla="*/ 31 h 41"/>
                  <a:gd name="T8" fmla="*/ 37 w 37"/>
                  <a:gd name="T9" fmla="*/ 32 h 41"/>
                  <a:gd name="T10" fmla="*/ 37 w 37"/>
                  <a:gd name="T11" fmla="*/ 25 h 41"/>
                  <a:gd name="T12" fmla="*/ 37 w 37"/>
                  <a:gd name="T13" fmla="*/ 21 h 41"/>
                  <a:gd name="T14" fmla="*/ 31 w 37"/>
                  <a:gd name="T15" fmla="*/ 20 h 41"/>
                  <a:gd name="T16" fmla="*/ 29 w 37"/>
                  <a:gd name="T17" fmla="*/ 17 h 41"/>
                  <a:gd name="T18" fmla="*/ 29 w 37"/>
                  <a:gd name="T19" fmla="*/ 13 h 41"/>
                  <a:gd name="T20" fmla="*/ 22 w 37"/>
                  <a:gd name="T21" fmla="*/ 10 h 41"/>
                  <a:gd name="T22" fmla="*/ 16 w 37"/>
                  <a:gd name="T23" fmla="*/ 7 h 41"/>
                  <a:gd name="T24" fmla="*/ 15 w 37"/>
                  <a:gd name="T25" fmla="*/ 1 h 41"/>
                  <a:gd name="T26" fmla="*/ 9 w 37"/>
                  <a:gd name="T27" fmla="*/ 0 h 41"/>
                  <a:gd name="T28" fmla="*/ 5 w 37"/>
                  <a:gd name="T29" fmla="*/ 3 h 41"/>
                  <a:gd name="T30" fmla="*/ 1 w 37"/>
                  <a:gd name="T31" fmla="*/ 4 h 41"/>
                  <a:gd name="T32" fmla="*/ 3 w 37"/>
                  <a:gd name="T33" fmla="*/ 7 h 41"/>
                  <a:gd name="T34" fmla="*/ 2 w 37"/>
                  <a:gd name="T35" fmla="*/ 15 h 41"/>
                  <a:gd name="T36" fmla="*/ 1 w 37"/>
                  <a:gd name="T37" fmla="*/ 21 h 41"/>
                  <a:gd name="T38" fmla="*/ 0 w 37"/>
                  <a:gd name="T39" fmla="*/ 26 h 41"/>
                  <a:gd name="T40" fmla="*/ 1 w 37"/>
                  <a:gd name="T41" fmla="*/ 25 h 41"/>
                  <a:gd name="T42" fmla="*/ 4 w 37"/>
                  <a:gd name="T43" fmla="*/ 28 h 41"/>
                  <a:gd name="T44" fmla="*/ 3 w 37"/>
                  <a:gd name="T45" fmla="*/ 32 h 41"/>
                  <a:gd name="T46" fmla="*/ 7 w 37"/>
                  <a:gd name="T47" fmla="*/ 39 h 41"/>
                  <a:gd name="T48" fmla="*/ 8 w 37"/>
                  <a:gd name="T49" fmla="*/ 41 h 41"/>
                  <a:gd name="T50" fmla="*/ 10 w 37"/>
                  <a:gd name="T51" fmla="*/ 40 h 41"/>
                  <a:gd name="T52" fmla="*/ 12 w 37"/>
                  <a:gd name="T53" fmla="*/ 40 h 41"/>
                  <a:gd name="T54" fmla="*/ 17 w 37"/>
                  <a:gd name="T55" fmla="*/ 41 h 41"/>
                  <a:gd name="T56" fmla="*/ 18 w 37"/>
                  <a:gd name="T57" fmla="*/ 40 h 41"/>
                  <a:gd name="T58" fmla="*/ 22 w 37"/>
                  <a:gd name="T59" fmla="*/ 39 h 41"/>
                  <a:gd name="T60" fmla="*/ 22 w 37"/>
                  <a:gd name="T61" fmla="*/ 39 h 41"/>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37"/>
                  <a:gd name="T94" fmla="*/ 0 h 41"/>
                  <a:gd name="T95" fmla="*/ 37 w 37"/>
                  <a:gd name="T96" fmla="*/ 41 h 41"/>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37" h="41">
                    <a:moveTo>
                      <a:pt x="22" y="39"/>
                    </a:moveTo>
                    <a:cubicBezTo>
                      <a:pt x="22" y="37"/>
                      <a:pt x="22" y="37"/>
                      <a:pt x="22" y="37"/>
                    </a:cubicBezTo>
                    <a:cubicBezTo>
                      <a:pt x="30" y="31"/>
                      <a:pt x="30" y="31"/>
                      <a:pt x="30" y="31"/>
                    </a:cubicBezTo>
                    <a:cubicBezTo>
                      <a:pt x="35" y="31"/>
                      <a:pt x="35" y="31"/>
                      <a:pt x="35" y="31"/>
                    </a:cubicBezTo>
                    <a:cubicBezTo>
                      <a:pt x="37" y="32"/>
                      <a:pt x="37" y="32"/>
                      <a:pt x="37" y="32"/>
                    </a:cubicBezTo>
                    <a:cubicBezTo>
                      <a:pt x="37" y="25"/>
                      <a:pt x="37" y="25"/>
                      <a:pt x="37" y="25"/>
                    </a:cubicBezTo>
                    <a:cubicBezTo>
                      <a:pt x="37" y="21"/>
                      <a:pt x="37" y="21"/>
                      <a:pt x="37" y="21"/>
                    </a:cubicBezTo>
                    <a:cubicBezTo>
                      <a:pt x="37" y="21"/>
                      <a:pt x="32" y="20"/>
                      <a:pt x="31" y="20"/>
                    </a:cubicBezTo>
                    <a:cubicBezTo>
                      <a:pt x="31" y="20"/>
                      <a:pt x="29" y="17"/>
                      <a:pt x="29" y="17"/>
                    </a:cubicBezTo>
                    <a:cubicBezTo>
                      <a:pt x="29" y="13"/>
                      <a:pt x="29" y="13"/>
                      <a:pt x="29" y="13"/>
                    </a:cubicBezTo>
                    <a:cubicBezTo>
                      <a:pt x="22" y="10"/>
                      <a:pt x="22" y="10"/>
                      <a:pt x="22" y="10"/>
                    </a:cubicBezTo>
                    <a:cubicBezTo>
                      <a:pt x="16" y="7"/>
                      <a:pt x="16" y="7"/>
                      <a:pt x="16" y="7"/>
                    </a:cubicBezTo>
                    <a:cubicBezTo>
                      <a:pt x="15" y="1"/>
                      <a:pt x="15" y="1"/>
                      <a:pt x="15" y="1"/>
                    </a:cubicBezTo>
                    <a:cubicBezTo>
                      <a:pt x="9" y="0"/>
                      <a:pt x="9" y="0"/>
                      <a:pt x="9" y="0"/>
                    </a:cubicBezTo>
                    <a:cubicBezTo>
                      <a:pt x="5" y="3"/>
                      <a:pt x="5" y="3"/>
                      <a:pt x="5" y="3"/>
                    </a:cubicBezTo>
                    <a:cubicBezTo>
                      <a:pt x="1" y="4"/>
                      <a:pt x="1" y="4"/>
                      <a:pt x="1" y="4"/>
                    </a:cubicBezTo>
                    <a:cubicBezTo>
                      <a:pt x="3" y="7"/>
                      <a:pt x="3" y="7"/>
                      <a:pt x="3" y="7"/>
                    </a:cubicBezTo>
                    <a:cubicBezTo>
                      <a:pt x="2" y="15"/>
                      <a:pt x="2" y="15"/>
                      <a:pt x="2" y="15"/>
                    </a:cubicBezTo>
                    <a:cubicBezTo>
                      <a:pt x="1" y="21"/>
                      <a:pt x="1" y="21"/>
                      <a:pt x="1" y="21"/>
                    </a:cubicBezTo>
                    <a:cubicBezTo>
                      <a:pt x="0" y="26"/>
                      <a:pt x="0" y="26"/>
                      <a:pt x="0" y="26"/>
                    </a:cubicBezTo>
                    <a:cubicBezTo>
                      <a:pt x="1" y="25"/>
                      <a:pt x="1" y="25"/>
                      <a:pt x="1" y="25"/>
                    </a:cubicBezTo>
                    <a:cubicBezTo>
                      <a:pt x="4" y="28"/>
                      <a:pt x="4" y="28"/>
                      <a:pt x="4" y="28"/>
                    </a:cubicBezTo>
                    <a:cubicBezTo>
                      <a:pt x="3" y="32"/>
                      <a:pt x="3" y="32"/>
                      <a:pt x="3" y="32"/>
                    </a:cubicBezTo>
                    <a:cubicBezTo>
                      <a:pt x="7" y="39"/>
                      <a:pt x="7" y="39"/>
                      <a:pt x="7" y="39"/>
                    </a:cubicBezTo>
                    <a:cubicBezTo>
                      <a:pt x="8" y="41"/>
                      <a:pt x="8" y="41"/>
                      <a:pt x="8" y="41"/>
                    </a:cubicBezTo>
                    <a:cubicBezTo>
                      <a:pt x="10" y="40"/>
                      <a:pt x="10" y="40"/>
                      <a:pt x="10" y="40"/>
                    </a:cubicBezTo>
                    <a:cubicBezTo>
                      <a:pt x="12" y="40"/>
                      <a:pt x="12" y="40"/>
                      <a:pt x="12" y="40"/>
                    </a:cubicBezTo>
                    <a:cubicBezTo>
                      <a:pt x="17" y="41"/>
                      <a:pt x="17" y="41"/>
                      <a:pt x="17" y="41"/>
                    </a:cubicBezTo>
                    <a:cubicBezTo>
                      <a:pt x="18" y="40"/>
                      <a:pt x="18" y="40"/>
                      <a:pt x="18" y="40"/>
                    </a:cubicBezTo>
                    <a:cubicBezTo>
                      <a:pt x="22" y="39"/>
                      <a:pt x="22" y="39"/>
                      <a:pt x="22" y="39"/>
                    </a:cubicBezTo>
                    <a:cubicBezTo>
                      <a:pt x="22" y="39"/>
                      <a:pt x="22" y="39"/>
                      <a:pt x="22" y="39"/>
                    </a:cubicBezTo>
                  </a:path>
                </a:pathLst>
              </a:custGeom>
              <a:grpFill/>
              <a:ln w="6350">
                <a:solidFill>
                  <a:schemeClr val="accent4"/>
                </a:solidFill>
                <a:round/>
                <a:headEnd/>
                <a:tailEnd/>
              </a:ln>
            </p:spPr>
            <p:txBody>
              <a:bodyPr lIns="91195" tIns="45599" rIns="91195" bIns="45599"/>
              <a:lstStyle/>
              <a:p>
                <a:pPr eaLnBrk="0" fontAlgn="auto" hangingPunct="0">
                  <a:spcBef>
                    <a:spcPts val="0"/>
                  </a:spcBef>
                  <a:spcAft>
                    <a:spcPts val="0"/>
                  </a:spcAft>
                  <a:defRPr/>
                </a:pPr>
                <a:endParaRPr lang="en-US" sz="2400" kern="0">
                  <a:solidFill>
                    <a:prstClr val="black"/>
                  </a:solidFill>
                  <a:latin typeface="Univers Next Pro" panose="020B0503030202020203" pitchFamily="34" charset="0"/>
                  <a:sym typeface="Gill Sans" charset="0"/>
                </a:endParaRPr>
              </a:p>
            </p:txBody>
          </p:sp>
          <p:sp>
            <p:nvSpPr>
              <p:cNvPr id="102" name="Freeform 413">
                <a:extLst>
                  <a:ext uri="{FF2B5EF4-FFF2-40B4-BE49-F238E27FC236}">
                    <a16:creationId xmlns:a16="http://schemas.microsoft.com/office/drawing/2014/main" id="{BC720C58-64F8-4DAF-49D4-F79F9E0A9D16}"/>
                  </a:ext>
                </a:extLst>
              </p:cNvPr>
              <p:cNvSpPr>
                <a:spLocks/>
              </p:cNvSpPr>
              <p:nvPr/>
            </p:nvSpPr>
            <p:spPr bwMode="auto">
              <a:xfrm>
                <a:off x="5697412" y="4811256"/>
                <a:ext cx="863600" cy="1020762"/>
              </a:xfrm>
              <a:custGeom>
                <a:avLst/>
                <a:gdLst>
                  <a:gd name="T0" fmla="*/ 62 w 122"/>
                  <a:gd name="T1" fmla="*/ 102 h 130"/>
                  <a:gd name="T2" fmla="*/ 57 w 122"/>
                  <a:gd name="T3" fmla="*/ 110 h 130"/>
                  <a:gd name="T4" fmla="*/ 50 w 122"/>
                  <a:gd name="T5" fmla="*/ 117 h 130"/>
                  <a:gd name="T6" fmla="*/ 50 w 122"/>
                  <a:gd name="T7" fmla="*/ 117 h 130"/>
                  <a:gd name="T8" fmla="*/ 58 w 122"/>
                  <a:gd name="T9" fmla="*/ 121 h 130"/>
                  <a:gd name="T10" fmla="*/ 64 w 122"/>
                  <a:gd name="T11" fmla="*/ 130 h 130"/>
                  <a:gd name="T12" fmla="*/ 69 w 122"/>
                  <a:gd name="T13" fmla="*/ 123 h 130"/>
                  <a:gd name="T14" fmla="*/ 78 w 122"/>
                  <a:gd name="T15" fmla="*/ 105 h 130"/>
                  <a:gd name="T16" fmla="*/ 92 w 122"/>
                  <a:gd name="T17" fmla="*/ 92 h 130"/>
                  <a:gd name="T18" fmla="*/ 101 w 122"/>
                  <a:gd name="T19" fmla="*/ 90 h 130"/>
                  <a:gd name="T20" fmla="*/ 104 w 122"/>
                  <a:gd name="T21" fmla="*/ 82 h 130"/>
                  <a:gd name="T22" fmla="*/ 108 w 122"/>
                  <a:gd name="T23" fmla="*/ 75 h 130"/>
                  <a:gd name="T24" fmla="*/ 112 w 122"/>
                  <a:gd name="T25" fmla="*/ 57 h 130"/>
                  <a:gd name="T26" fmla="*/ 122 w 122"/>
                  <a:gd name="T27" fmla="*/ 41 h 130"/>
                  <a:gd name="T28" fmla="*/ 114 w 122"/>
                  <a:gd name="T29" fmla="*/ 32 h 130"/>
                  <a:gd name="T30" fmla="*/ 95 w 122"/>
                  <a:gd name="T31" fmla="*/ 26 h 130"/>
                  <a:gd name="T32" fmla="*/ 90 w 122"/>
                  <a:gd name="T33" fmla="*/ 22 h 130"/>
                  <a:gd name="T34" fmla="*/ 75 w 122"/>
                  <a:gd name="T35" fmla="*/ 15 h 130"/>
                  <a:gd name="T36" fmla="*/ 71 w 122"/>
                  <a:gd name="T37" fmla="*/ 3 h 130"/>
                  <a:gd name="T38" fmla="*/ 66 w 122"/>
                  <a:gd name="T39" fmla="*/ 9 h 130"/>
                  <a:gd name="T40" fmla="*/ 61 w 122"/>
                  <a:gd name="T41" fmla="*/ 10 h 130"/>
                  <a:gd name="T42" fmla="*/ 56 w 122"/>
                  <a:gd name="T43" fmla="*/ 10 h 130"/>
                  <a:gd name="T44" fmla="*/ 53 w 122"/>
                  <a:gd name="T45" fmla="*/ 11 h 130"/>
                  <a:gd name="T46" fmla="*/ 48 w 122"/>
                  <a:gd name="T47" fmla="*/ 12 h 130"/>
                  <a:gd name="T48" fmla="*/ 42 w 122"/>
                  <a:gd name="T49" fmla="*/ 10 h 130"/>
                  <a:gd name="T50" fmla="*/ 41 w 122"/>
                  <a:gd name="T51" fmla="*/ 1 h 130"/>
                  <a:gd name="T52" fmla="*/ 40 w 122"/>
                  <a:gd name="T53" fmla="*/ 2 h 130"/>
                  <a:gd name="T54" fmla="*/ 27 w 122"/>
                  <a:gd name="T55" fmla="*/ 4 h 130"/>
                  <a:gd name="T56" fmla="*/ 31 w 122"/>
                  <a:gd name="T57" fmla="*/ 12 h 130"/>
                  <a:gd name="T58" fmla="*/ 19 w 122"/>
                  <a:gd name="T59" fmla="*/ 12 h 130"/>
                  <a:gd name="T60" fmla="*/ 12 w 122"/>
                  <a:gd name="T61" fmla="*/ 19 h 130"/>
                  <a:gd name="T62" fmla="*/ 8 w 122"/>
                  <a:gd name="T63" fmla="*/ 28 h 130"/>
                  <a:gd name="T64" fmla="*/ 4 w 122"/>
                  <a:gd name="T65" fmla="*/ 33 h 130"/>
                  <a:gd name="T66" fmla="*/ 0 w 122"/>
                  <a:gd name="T67" fmla="*/ 45 h 130"/>
                  <a:gd name="T68" fmla="*/ 9 w 122"/>
                  <a:gd name="T69" fmla="*/ 46 h 130"/>
                  <a:gd name="T70" fmla="*/ 12 w 122"/>
                  <a:gd name="T71" fmla="*/ 52 h 130"/>
                  <a:gd name="T72" fmla="*/ 16 w 122"/>
                  <a:gd name="T73" fmla="*/ 52 h 130"/>
                  <a:gd name="T74" fmla="*/ 26 w 122"/>
                  <a:gd name="T75" fmla="*/ 50 h 130"/>
                  <a:gd name="T76" fmla="*/ 33 w 122"/>
                  <a:gd name="T77" fmla="*/ 59 h 130"/>
                  <a:gd name="T78" fmla="*/ 40 w 122"/>
                  <a:gd name="T79" fmla="*/ 66 h 130"/>
                  <a:gd name="T80" fmla="*/ 48 w 122"/>
                  <a:gd name="T81" fmla="*/ 70 h 130"/>
                  <a:gd name="T82" fmla="*/ 48 w 122"/>
                  <a:gd name="T83" fmla="*/ 81 h 130"/>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122"/>
                  <a:gd name="T127" fmla="*/ 0 h 130"/>
                  <a:gd name="T128" fmla="*/ 122 w 122"/>
                  <a:gd name="T129" fmla="*/ 130 h 130"/>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122" h="130">
                    <a:moveTo>
                      <a:pt x="61" y="101"/>
                    </a:moveTo>
                    <a:cubicBezTo>
                      <a:pt x="62" y="102"/>
                      <a:pt x="62" y="102"/>
                      <a:pt x="62" y="102"/>
                    </a:cubicBezTo>
                    <a:cubicBezTo>
                      <a:pt x="60" y="108"/>
                      <a:pt x="60" y="108"/>
                      <a:pt x="60" y="108"/>
                    </a:cubicBezTo>
                    <a:cubicBezTo>
                      <a:pt x="57" y="110"/>
                      <a:pt x="57" y="110"/>
                      <a:pt x="57" y="110"/>
                    </a:cubicBezTo>
                    <a:cubicBezTo>
                      <a:pt x="50" y="117"/>
                      <a:pt x="50" y="117"/>
                      <a:pt x="50" y="117"/>
                    </a:cubicBezTo>
                    <a:cubicBezTo>
                      <a:pt x="50" y="117"/>
                      <a:pt x="50" y="117"/>
                      <a:pt x="50" y="117"/>
                    </a:cubicBezTo>
                    <a:cubicBezTo>
                      <a:pt x="51" y="117"/>
                      <a:pt x="51" y="117"/>
                      <a:pt x="51" y="117"/>
                    </a:cubicBezTo>
                    <a:cubicBezTo>
                      <a:pt x="50" y="117"/>
                      <a:pt x="50" y="117"/>
                      <a:pt x="50" y="117"/>
                    </a:cubicBezTo>
                    <a:cubicBezTo>
                      <a:pt x="53" y="118"/>
                      <a:pt x="53" y="118"/>
                      <a:pt x="53" y="118"/>
                    </a:cubicBezTo>
                    <a:cubicBezTo>
                      <a:pt x="58" y="121"/>
                      <a:pt x="58" y="121"/>
                      <a:pt x="58" y="121"/>
                    </a:cubicBezTo>
                    <a:cubicBezTo>
                      <a:pt x="61" y="124"/>
                      <a:pt x="61" y="124"/>
                      <a:pt x="61" y="124"/>
                    </a:cubicBezTo>
                    <a:cubicBezTo>
                      <a:pt x="64" y="130"/>
                      <a:pt x="64" y="130"/>
                      <a:pt x="64" y="130"/>
                    </a:cubicBezTo>
                    <a:cubicBezTo>
                      <a:pt x="65" y="127"/>
                      <a:pt x="65" y="127"/>
                      <a:pt x="65" y="127"/>
                    </a:cubicBezTo>
                    <a:cubicBezTo>
                      <a:pt x="69" y="123"/>
                      <a:pt x="69" y="123"/>
                      <a:pt x="69" y="123"/>
                    </a:cubicBezTo>
                    <a:cubicBezTo>
                      <a:pt x="74" y="118"/>
                      <a:pt x="74" y="118"/>
                      <a:pt x="74" y="118"/>
                    </a:cubicBezTo>
                    <a:cubicBezTo>
                      <a:pt x="78" y="105"/>
                      <a:pt x="78" y="105"/>
                      <a:pt x="78" y="105"/>
                    </a:cubicBezTo>
                    <a:cubicBezTo>
                      <a:pt x="81" y="99"/>
                      <a:pt x="81" y="99"/>
                      <a:pt x="81" y="99"/>
                    </a:cubicBezTo>
                    <a:cubicBezTo>
                      <a:pt x="92" y="92"/>
                      <a:pt x="92" y="92"/>
                      <a:pt x="92" y="92"/>
                    </a:cubicBezTo>
                    <a:cubicBezTo>
                      <a:pt x="99" y="91"/>
                      <a:pt x="99" y="91"/>
                      <a:pt x="99" y="91"/>
                    </a:cubicBezTo>
                    <a:cubicBezTo>
                      <a:pt x="101" y="90"/>
                      <a:pt x="101" y="90"/>
                      <a:pt x="101" y="90"/>
                    </a:cubicBezTo>
                    <a:cubicBezTo>
                      <a:pt x="103" y="86"/>
                      <a:pt x="103" y="86"/>
                      <a:pt x="103" y="86"/>
                    </a:cubicBezTo>
                    <a:cubicBezTo>
                      <a:pt x="104" y="82"/>
                      <a:pt x="104" y="82"/>
                      <a:pt x="104" y="82"/>
                    </a:cubicBezTo>
                    <a:cubicBezTo>
                      <a:pt x="107" y="77"/>
                      <a:pt x="107" y="77"/>
                      <a:pt x="107" y="77"/>
                    </a:cubicBezTo>
                    <a:cubicBezTo>
                      <a:pt x="108" y="75"/>
                      <a:pt x="108" y="75"/>
                      <a:pt x="108" y="75"/>
                    </a:cubicBezTo>
                    <a:cubicBezTo>
                      <a:pt x="109" y="58"/>
                      <a:pt x="109" y="58"/>
                      <a:pt x="109" y="58"/>
                    </a:cubicBezTo>
                    <a:cubicBezTo>
                      <a:pt x="112" y="57"/>
                      <a:pt x="112" y="57"/>
                      <a:pt x="112" y="57"/>
                    </a:cubicBezTo>
                    <a:cubicBezTo>
                      <a:pt x="122" y="44"/>
                      <a:pt x="122" y="44"/>
                      <a:pt x="122" y="44"/>
                    </a:cubicBezTo>
                    <a:cubicBezTo>
                      <a:pt x="122" y="41"/>
                      <a:pt x="122" y="41"/>
                      <a:pt x="122" y="41"/>
                    </a:cubicBezTo>
                    <a:cubicBezTo>
                      <a:pt x="120" y="34"/>
                      <a:pt x="120" y="34"/>
                      <a:pt x="120" y="34"/>
                    </a:cubicBezTo>
                    <a:cubicBezTo>
                      <a:pt x="114" y="32"/>
                      <a:pt x="114" y="32"/>
                      <a:pt x="114" y="32"/>
                    </a:cubicBezTo>
                    <a:cubicBezTo>
                      <a:pt x="105" y="27"/>
                      <a:pt x="105" y="27"/>
                      <a:pt x="105" y="27"/>
                    </a:cubicBezTo>
                    <a:cubicBezTo>
                      <a:pt x="95" y="26"/>
                      <a:pt x="95" y="26"/>
                      <a:pt x="95" y="26"/>
                    </a:cubicBezTo>
                    <a:cubicBezTo>
                      <a:pt x="92" y="25"/>
                      <a:pt x="92" y="25"/>
                      <a:pt x="92" y="25"/>
                    </a:cubicBezTo>
                    <a:cubicBezTo>
                      <a:pt x="90" y="22"/>
                      <a:pt x="90" y="22"/>
                      <a:pt x="90" y="22"/>
                    </a:cubicBezTo>
                    <a:cubicBezTo>
                      <a:pt x="82" y="19"/>
                      <a:pt x="82" y="19"/>
                      <a:pt x="82" y="19"/>
                    </a:cubicBezTo>
                    <a:cubicBezTo>
                      <a:pt x="75" y="15"/>
                      <a:pt x="75" y="15"/>
                      <a:pt x="75" y="15"/>
                    </a:cubicBezTo>
                    <a:cubicBezTo>
                      <a:pt x="74" y="11"/>
                      <a:pt x="74" y="11"/>
                      <a:pt x="74" y="11"/>
                    </a:cubicBezTo>
                    <a:cubicBezTo>
                      <a:pt x="71" y="3"/>
                      <a:pt x="71" y="3"/>
                      <a:pt x="71" y="3"/>
                    </a:cubicBezTo>
                    <a:cubicBezTo>
                      <a:pt x="70" y="3"/>
                      <a:pt x="70" y="3"/>
                      <a:pt x="70" y="3"/>
                    </a:cubicBezTo>
                    <a:cubicBezTo>
                      <a:pt x="66" y="9"/>
                      <a:pt x="66" y="9"/>
                      <a:pt x="66" y="9"/>
                    </a:cubicBezTo>
                    <a:cubicBezTo>
                      <a:pt x="62" y="11"/>
                      <a:pt x="62" y="11"/>
                      <a:pt x="62" y="11"/>
                    </a:cubicBezTo>
                    <a:cubicBezTo>
                      <a:pt x="61" y="10"/>
                      <a:pt x="61" y="10"/>
                      <a:pt x="61" y="10"/>
                    </a:cubicBezTo>
                    <a:cubicBezTo>
                      <a:pt x="61" y="10"/>
                      <a:pt x="61" y="10"/>
                      <a:pt x="61" y="10"/>
                    </a:cubicBezTo>
                    <a:cubicBezTo>
                      <a:pt x="56" y="10"/>
                      <a:pt x="56" y="10"/>
                      <a:pt x="56" y="10"/>
                    </a:cubicBezTo>
                    <a:cubicBezTo>
                      <a:pt x="54" y="11"/>
                      <a:pt x="54" y="11"/>
                      <a:pt x="54" y="11"/>
                    </a:cubicBezTo>
                    <a:cubicBezTo>
                      <a:pt x="53" y="11"/>
                      <a:pt x="53" y="11"/>
                      <a:pt x="53" y="11"/>
                    </a:cubicBezTo>
                    <a:cubicBezTo>
                      <a:pt x="53" y="11"/>
                      <a:pt x="53" y="11"/>
                      <a:pt x="53" y="11"/>
                    </a:cubicBezTo>
                    <a:cubicBezTo>
                      <a:pt x="48" y="12"/>
                      <a:pt x="48" y="12"/>
                      <a:pt x="48" y="12"/>
                    </a:cubicBezTo>
                    <a:cubicBezTo>
                      <a:pt x="45" y="13"/>
                      <a:pt x="45" y="13"/>
                      <a:pt x="45" y="13"/>
                    </a:cubicBezTo>
                    <a:cubicBezTo>
                      <a:pt x="42" y="10"/>
                      <a:pt x="42" y="10"/>
                      <a:pt x="42" y="10"/>
                    </a:cubicBezTo>
                    <a:cubicBezTo>
                      <a:pt x="43" y="4"/>
                      <a:pt x="43" y="4"/>
                      <a:pt x="43" y="4"/>
                    </a:cubicBezTo>
                    <a:cubicBezTo>
                      <a:pt x="41" y="1"/>
                      <a:pt x="41" y="1"/>
                      <a:pt x="41" y="1"/>
                    </a:cubicBezTo>
                    <a:cubicBezTo>
                      <a:pt x="39" y="0"/>
                      <a:pt x="39" y="0"/>
                      <a:pt x="39" y="0"/>
                    </a:cubicBezTo>
                    <a:cubicBezTo>
                      <a:pt x="40" y="2"/>
                      <a:pt x="40" y="2"/>
                      <a:pt x="40" y="2"/>
                    </a:cubicBezTo>
                    <a:cubicBezTo>
                      <a:pt x="35" y="4"/>
                      <a:pt x="35" y="4"/>
                      <a:pt x="35" y="4"/>
                    </a:cubicBezTo>
                    <a:cubicBezTo>
                      <a:pt x="27" y="4"/>
                      <a:pt x="27" y="4"/>
                      <a:pt x="27" y="4"/>
                    </a:cubicBezTo>
                    <a:cubicBezTo>
                      <a:pt x="30" y="9"/>
                      <a:pt x="30" y="9"/>
                      <a:pt x="30" y="9"/>
                    </a:cubicBezTo>
                    <a:cubicBezTo>
                      <a:pt x="31" y="12"/>
                      <a:pt x="31" y="12"/>
                      <a:pt x="31" y="12"/>
                    </a:cubicBezTo>
                    <a:cubicBezTo>
                      <a:pt x="22" y="15"/>
                      <a:pt x="22" y="15"/>
                      <a:pt x="22" y="15"/>
                    </a:cubicBezTo>
                    <a:cubicBezTo>
                      <a:pt x="19" y="12"/>
                      <a:pt x="19" y="12"/>
                      <a:pt x="19" y="12"/>
                    </a:cubicBezTo>
                    <a:cubicBezTo>
                      <a:pt x="11" y="14"/>
                      <a:pt x="11" y="14"/>
                      <a:pt x="11" y="14"/>
                    </a:cubicBezTo>
                    <a:cubicBezTo>
                      <a:pt x="12" y="19"/>
                      <a:pt x="12" y="19"/>
                      <a:pt x="12" y="19"/>
                    </a:cubicBezTo>
                    <a:cubicBezTo>
                      <a:pt x="10" y="30"/>
                      <a:pt x="10" y="30"/>
                      <a:pt x="10" y="30"/>
                    </a:cubicBezTo>
                    <a:cubicBezTo>
                      <a:pt x="8" y="28"/>
                      <a:pt x="8" y="28"/>
                      <a:pt x="8" y="28"/>
                    </a:cubicBezTo>
                    <a:cubicBezTo>
                      <a:pt x="7" y="31"/>
                      <a:pt x="7" y="31"/>
                      <a:pt x="7" y="31"/>
                    </a:cubicBezTo>
                    <a:cubicBezTo>
                      <a:pt x="4" y="33"/>
                      <a:pt x="4" y="33"/>
                      <a:pt x="4" y="33"/>
                    </a:cubicBezTo>
                    <a:cubicBezTo>
                      <a:pt x="0" y="39"/>
                      <a:pt x="0" y="39"/>
                      <a:pt x="0" y="39"/>
                    </a:cubicBezTo>
                    <a:cubicBezTo>
                      <a:pt x="0" y="45"/>
                      <a:pt x="0" y="45"/>
                      <a:pt x="0" y="45"/>
                    </a:cubicBezTo>
                    <a:cubicBezTo>
                      <a:pt x="4" y="48"/>
                      <a:pt x="4" y="48"/>
                      <a:pt x="4" y="48"/>
                    </a:cubicBezTo>
                    <a:cubicBezTo>
                      <a:pt x="9" y="46"/>
                      <a:pt x="9" y="46"/>
                      <a:pt x="9" y="46"/>
                    </a:cubicBezTo>
                    <a:cubicBezTo>
                      <a:pt x="10" y="52"/>
                      <a:pt x="10" y="52"/>
                      <a:pt x="10" y="52"/>
                    </a:cubicBezTo>
                    <a:cubicBezTo>
                      <a:pt x="12" y="52"/>
                      <a:pt x="12" y="52"/>
                      <a:pt x="12" y="52"/>
                    </a:cubicBezTo>
                    <a:cubicBezTo>
                      <a:pt x="12" y="53"/>
                      <a:pt x="12" y="53"/>
                      <a:pt x="12" y="53"/>
                    </a:cubicBezTo>
                    <a:cubicBezTo>
                      <a:pt x="16" y="52"/>
                      <a:pt x="16" y="52"/>
                      <a:pt x="16" y="52"/>
                    </a:cubicBezTo>
                    <a:cubicBezTo>
                      <a:pt x="20" y="49"/>
                      <a:pt x="20" y="49"/>
                      <a:pt x="20" y="49"/>
                    </a:cubicBezTo>
                    <a:cubicBezTo>
                      <a:pt x="26" y="50"/>
                      <a:pt x="26" y="50"/>
                      <a:pt x="26" y="50"/>
                    </a:cubicBezTo>
                    <a:cubicBezTo>
                      <a:pt x="27" y="56"/>
                      <a:pt x="27" y="56"/>
                      <a:pt x="27" y="56"/>
                    </a:cubicBezTo>
                    <a:cubicBezTo>
                      <a:pt x="33" y="59"/>
                      <a:pt x="33" y="59"/>
                      <a:pt x="33" y="59"/>
                    </a:cubicBezTo>
                    <a:cubicBezTo>
                      <a:pt x="40" y="62"/>
                      <a:pt x="40" y="62"/>
                      <a:pt x="40" y="62"/>
                    </a:cubicBezTo>
                    <a:cubicBezTo>
                      <a:pt x="40" y="66"/>
                      <a:pt x="40" y="66"/>
                      <a:pt x="40" y="66"/>
                    </a:cubicBezTo>
                    <a:cubicBezTo>
                      <a:pt x="40" y="66"/>
                      <a:pt x="42" y="69"/>
                      <a:pt x="42" y="69"/>
                    </a:cubicBezTo>
                    <a:cubicBezTo>
                      <a:pt x="43" y="69"/>
                      <a:pt x="48" y="70"/>
                      <a:pt x="48" y="70"/>
                    </a:cubicBezTo>
                    <a:cubicBezTo>
                      <a:pt x="48" y="74"/>
                      <a:pt x="48" y="74"/>
                      <a:pt x="48" y="74"/>
                    </a:cubicBezTo>
                    <a:cubicBezTo>
                      <a:pt x="48" y="81"/>
                      <a:pt x="48" y="81"/>
                      <a:pt x="48" y="81"/>
                    </a:cubicBezTo>
                  </a:path>
                </a:pathLst>
              </a:custGeom>
              <a:grpFill/>
              <a:ln w="6350">
                <a:solidFill>
                  <a:schemeClr val="accent4"/>
                </a:solidFill>
                <a:round/>
                <a:headEnd/>
                <a:tailEnd/>
              </a:ln>
            </p:spPr>
            <p:txBody>
              <a:bodyPr lIns="91195" tIns="45599" rIns="91195" bIns="45599"/>
              <a:lstStyle/>
              <a:p>
                <a:pPr eaLnBrk="0" fontAlgn="auto" hangingPunct="0">
                  <a:spcBef>
                    <a:spcPts val="0"/>
                  </a:spcBef>
                  <a:spcAft>
                    <a:spcPts val="0"/>
                  </a:spcAft>
                  <a:defRPr/>
                </a:pPr>
                <a:endParaRPr lang="en-US" sz="2400" kern="0">
                  <a:solidFill>
                    <a:prstClr val="black"/>
                  </a:solidFill>
                  <a:latin typeface="Univers Next Pro" panose="020B0503030202020203" pitchFamily="34" charset="0"/>
                  <a:sym typeface="Gill Sans" charset="0"/>
                </a:endParaRPr>
              </a:p>
            </p:txBody>
          </p:sp>
          <p:sp>
            <p:nvSpPr>
              <p:cNvPr id="103" name="Freeform 414">
                <a:extLst>
                  <a:ext uri="{FF2B5EF4-FFF2-40B4-BE49-F238E27FC236}">
                    <a16:creationId xmlns:a16="http://schemas.microsoft.com/office/drawing/2014/main" id="{46A56FB4-B35E-B16F-EE24-6737B61647E6}"/>
                  </a:ext>
                </a:extLst>
              </p:cNvPr>
              <p:cNvSpPr>
                <a:spLocks/>
              </p:cNvSpPr>
              <p:nvPr/>
            </p:nvSpPr>
            <p:spPr bwMode="auto">
              <a:xfrm>
                <a:off x="6038724" y="5447843"/>
                <a:ext cx="93663" cy="158750"/>
              </a:xfrm>
              <a:custGeom>
                <a:avLst/>
                <a:gdLst>
                  <a:gd name="T0" fmla="*/ 0 w 78"/>
                  <a:gd name="T1" fmla="*/ 0 h 120"/>
                  <a:gd name="T2" fmla="*/ 0 w 78"/>
                  <a:gd name="T3" fmla="*/ 6 h 120"/>
                  <a:gd name="T4" fmla="*/ 18 w 78"/>
                  <a:gd name="T5" fmla="*/ 36 h 120"/>
                  <a:gd name="T6" fmla="*/ 30 w 78"/>
                  <a:gd name="T7" fmla="*/ 48 h 120"/>
                  <a:gd name="T8" fmla="*/ 54 w 78"/>
                  <a:gd name="T9" fmla="*/ 78 h 120"/>
                  <a:gd name="T10" fmla="*/ 66 w 78"/>
                  <a:gd name="T11" fmla="*/ 96 h 120"/>
                  <a:gd name="T12" fmla="*/ 72 w 78"/>
                  <a:gd name="T13" fmla="*/ 108 h 120"/>
                  <a:gd name="T14" fmla="*/ 78 w 78"/>
                  <a:gd name="T15" fmla="*/ 120 h 120"/>
                  <a:gd name="T16" fmla="*/ 0 w 78"/>
                  <a:gd name="T17" fmla="*/ 0 h 12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78"/>
                  <a:gd name="T28" fmla="*/ 0 h 120"/>
                  <a:gd name="T29" fmla="*/ 78 w 78"/>
                  <a:gd name="T30" fmla="*/ 120 h 120"/>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78" h="120">
                    <a:moveTo>
                      <a:pt x="0" y="0"/>
                    </a:moveTo>
                    <a:lnTo>
                      <a:pt x="0" y="6"/>
                    </a:lnTo>
                    <a:lnTo>
                      <a:pt x="18" y="36"/>
                    </a:lnTo>
                    <a:lnTo>
                      <a:pt x="30" y="48"/>
                    </a:lnTo>
                    <a:lnTo>
                      <a:pt x="54" y="78"/>
                    </a:lnTo>
                    <a:lnTo>
                      <a:pt x="66" y="96"/>
                    </a:lnTo>
                    <a:lnTo>
                      <a:pt x="72" y="108"/>
                    </a:lnTo>
                    <a:lnTo>
                      <a:pt x="78" y="120"/>
                    </a:lnTo>
                    <a:lnTo>
                      <a:pt x="0" y="0"/>
                    </a:lnTo>
                    <a:close/>
                  </a:path>
                </a:pathLst>
              </a:custGeom>
              <a:grpFill/>
              <a:ln w="6350">
                <a:solidFill>
                  <a:schemeClr val="accent4"/>
                </a:solidFill>
                <a:round/>
                <a:headEnd/>
                <a:tailEnd/>
              </a:ln>
            </p:spPr>
            <p:txBody>
              <a:bodyPr lIns="91195" tIns="45599" rIns="91195" bIns="45599"/>
              <a:lstStyle/>
              <a:p>
                <a:pPr eaLnBrk="0" fontAlgn="auto" hangingPunct="0">
                  <a:spcBef>
                    <a:spcPts val="0"/>
                  </a:spcBef>
                  <a:spcAft>
                    <a:spcPts val="0"/>
                  </a:spcAft>
                  <a:defRPr/>
                </a:pPr>
                <a:endParaRPr lang="en-US" sz="2400" kern="0">
                  <a:solidFill>
                    <a:prstClr val="black"/>
                  </a:solidFill>
                  <a:latin typeface="Univers Next Pro" panose="020B0503030202020203" pitchFamily="34" charset="0"/>
                  <a:sym typeface="Gill Sans" charset="0"/>
                </a:endParaRPr>
              </a:p>
            </p:txBody>
          </p:sp>
          <p:sp>
            <p:nvSpPr>
              <p:cNvPr id="104" name="Freeform 415">
                <a:extLst>
                  <a:ext uri="{FF2B5EF4-FFF2-40B4-BE49-F238E27FC236}">
                    <a16:creationId xmlns:a16="http://schemas.microsoft.com/office/drawing/2014/main" id="{5DCEA8EF-1B75-8A06-F844-C32979961CA1}"/>
                  </a:ext>
                </a:extLst>
              </p:cNvPr>
              <p:cNvSpPr>
                <a:spLocks/>
              </p:cNvSpPr>
              <p:nvPr/>
            </p:nvSpPr>
            <p:spPr bwMode="auto">
              <a:xfrm>
                <a:off x="6038724" y="5447843"/>
                <a:ext cx="93663" cy="158750"/>
              </a:xfrm>
              <a:custGeom>
                <a:avLst/>
                <a:gdLst>
                  <a:gd name="T0" fmla="*/ 0 w 78"/>
                  <a:gd name="T1" fmla="*/ 0 h 120"/>
                  <a:gd name="T2" fmla="*/ 0 w 78"/>
                  <a:gd name="T3" fmla="*/ 6 h 120"/>
                  <a:gd name="T4" fmla="*/ 18 w 78"/>
                  <a:gd name="T5" fmla="*/ 36 h 120"/>
                  <a:gd name="T6" fmla="*/ 30 w 78"/>
                  <a:gd name="T7" fmla="*/ 48 h 120"/>
                  <a:gd name="T8" fmla="*/ 54 w 78"/>
                  <a:gd name="T9" fmla="*/ 78 h 120"/>
                  <a:gd name="T10" fmla="*/ 66 w 78"/>
                  <a:gd name="T11" fmla="*/ 96 h 120"/>
                  <a:gd name="T12" fmla="*/ 72 w 78"/>
                  <a:gd name="T13" fmla="*/ 108 h 120"/>
                  <a:gd name="T14" fmla="*/ 78 w 78"/>
                  <a:gd name="T15" fmla="*/ 120 h 120"/>
                  <a:gd name="T16" fmla="*/ 0 60000 65536"/>
                  <a:gd name="T17" fmla="*/ 0 60000 65536"/>
                  <a:gd name="T18" fmla="*/ 0 60000 65536"/>
                  <a:gd name="T19" fmla="*/ 0 60000 65536"/>
                  <a:gd name="T20" fmla="*/ 0 60000 65536"/>
                  <a:gd name="T21" fmla="*/ 0 60000 65536"/>
                  <a:gd name="T22" fmla="*/ 0 60000 65536"/>
                  <a:gd name="T23" fmla="*/ 0 60000 65536"/>
                  <a:gd name="T24" fmla="*/ 0 w 78"/>
                  <a:gd name="T25" fmla="*/ 0 h 120"/>
                  <a:gd name="T26" fmla="*/ 78 w 78"/>
                  <a:gd name="T27" fmla="*/ 120 h 12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8" h="120">
                    <a:moveTo>
                      <a:pt x="0" y="0"/>
                    </a:moveTo>
                    <a:lnTo>
                      <a:pt x="0" y="6"/>
                    </a:lnTo>
                    <a:lnTo>
                      <a:pt x="18" y="36"/>
                    </a:lnTo>
                    <a:lnTo>
                      <a:pt x="30" y="48"/>
                    </a:lnTo>
                    <a:lnTo>
                      <a:pt x="54" y="78"/>
                    </a:lnTo>
                    <a:lnTo>
                      <a:pt x="66" y="96"/>
                    </a:lnTo>
                    <a:lnTo>
                      <a:pt x="72" y="108"/>
                    </a:lnTo>
                    <a:lnTo>
                      <a:pt x="78" y="120"/>
                    </a:lnTo>
                  </a:path>
                </a:pathLst>
              </a:custGeom>
              <a:grpFill/>
              <a:ln w="6350">
                <a:solidFill>
                  <a:schemeClr val="accent4"/>
                </a:solidFill>
                <a:round/>
                <a:headEnd/>
                <a:tailEnd/>
              </a:ln>
            </p:spPr>
            <p:txBody>
              <a:bodyPr lIns="91195" tIns="45599" rIns="91195" bIns="45599"/>
              <a:lstStyle/>
              <a:p>
                <a:pPr eaLnBrk="0" fontAlgn="auto" hangingPunct="0">
                  <a:spcBef>
                    <a:spcPts val="0"/>
                  </a:spcBef>
                  <a:spcAft>
                    <a:spcPts val="0"/>
                  </a:spcAft>
                  <a:defRPr/>
                </a:pPr>
                <a:endParaRPr lang="en-US" sz="2400" kern="0">
                  <a:solidFill>
                    <a:prstClr val="black"/>
                  </a:solidFill>
                  <a:latin typeface="Univers Next Pro" panose="020B0503030202020203" pitchFamily="34" charset="0"/>
                  <a:sym typeface="Gill Sans" charset="0"/>
                </a:endParaRPr>
              </a:p>
            </p:txBody>
          </p:sp>
          <p:sp>
            <p:nvSpPr>
              <p:cNvPr id="105" name="Freeform 416">
                <a:extLst>
                  <a:ext uri="{FF2B5EF4-FFF2-40B4-BE49-F238E27FC236}">
                    <a16:creationId xmlns:a16="http://schemas.microsoft.com/office/drawing/2014/main" id="{3B78A4E8-4B11-7772-4A1C-2A21C503BE1F}"/>
                  </a:ext>
                </a:extLst>
              </p:cNvPr>
              <p:cNvSpPr>
                <a:spLocks/>
              </p:cNvSpPr>
              <p:nvPr/>
            </p:nvSpPr>
            <p:spPr bwMode="auto">
              <a:xfrm>
                <a:off x="6043487" y="4787443"/>
                <a:ext cx="88900" cy="109538"/>
              </a:xfrm>
              <a:custGeom>
                <a:avLst/>
                <a:gdLst>
                  <a:gd name="T0" fmla="*/ 72 w 72"/>
                  <a:gd name="T1" fmla="*/ 78 h 84"/>
                  <a:gd name="T2" fmla="*/ 72 w 72"/>
                  <a:gd name="T3" fmla="*/ 54 h 84"/>
                  <a:gd name="T4" fmla="*/ 66 w 72"/>
                  <a:gd name="T5" fmla="*/ 30 h 84"/>
                  <a:gd name="T6" fmla="*/ 72 w 72"/>
                  <a:gd name="T7" fmla="*/ 12 h 84"/>
                  <a:gd name="T8" fmla="*/ 24 w 72"/>
                  <a:gd name="T9" fmla="*/ 6 h 84"/>
                  <a:gd name="T10" fmla="*/ 24 w 72"/>
                  <a:gd name="T11" fmla="*/ 0 h 84"/>
                  <a:gd name="T12" fmla="*/ 18 w 72"/>
                  <a:gd name="T13" fmla="*/ 18 h 84"/>
                  <a:gd name="T14" fmla="*/ 0 w 72"/>
                  <a:gd name="T15" fmla="*/ 36 h 84"/>
                  <a:gd name="T16" fmla="*/ 12 w 72"/>
                  <a:gd name="T17" fmla="*/ 60 h 84"/>
                  <a:gd name="T18" fmla="*/ 24 w 72"/>
                  <a:gd name="T19" fmla="*/ 84 h 84"/>
                  <a:gd name="T20" fmla="*/ 30 w 72"/>
                  <a:gd name="T21" fmla="*/ 84 h 84"/>
                  <a:gd name="T22" fmla="*/ 42 w 72"/>
                  <a:gd name="T23" fmla="*/ 78 h 84"/>
                  <a:gd name="T24" fmla="*/ 72 w 72"/>
                  <a:gd name="T25" fmla="*/ 78 h 84"/>
                  <a:gd name="T26" fmla="*/ 72 w 72"/>
                  <a:gd name="T27" fmla="*/ 78 h 84"/>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72"/>
                  <a:gd name="T43" fmla="*/ 0 h 84"/>
                  <a:gd name="T44" fmla="*/ 72 w 72"/>
                  <a:gd name="T45" fmla="*/ 84 h 84"/>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72" h="84">
                    <a:moveTo>
                      <a:pt x="72" y="78"/>
                    </a:moveTo>
                    <a:lnTo>
                      <a:pt x="72" y="54"/>
                    </a:lnTo>
                    <a:lnTo>
                      <a:pt x="66" y="30"/>
                    </a:lnTo>
                    <a:lnTo>
                      <a:pt x="72" y="12"/>
                    </a:lnTo>
                    <a:lnTo>
                      <a:pt x="24" y="6"/>
                    </a:lnTo>
                    <a:lnTo>
                      <a:pt x="24" y="0"/>
                    </a:lnTo>
                    <a:lnTo>
                      <a:pt x="18" y="18"/>
                    </a:lnTo>
                    <a:lnTo>
                      <a:pt x="0" y="36"/>
                    </a:lnTo>
                    <a:lnTo>
                      <a:pt x="12" y="60"/>
                    </a:lnTo>
                    <a:lnTo>
                      <a:pt x="24" y="84"/>
                    </a:lnTo>
                    <a:lnTo>
                      <a:pt x="30" y="84"/>
                    </a:lnTo>
                    <a:lnTo>
                      <a:pt x="42" y="78"/>
                    </a:lnTo>
                    <a:lnTo>
                      <a:pt x="72" y="78"/>
                    </a:lnTo>
                    <a:close/>
                  </a:path>
                </a:pathLst>
              </a:custGeom>
              <a:grpFill/>
              <a:ln w="6350">
                <a:solidFill>
                  <a:schemeClr val="accent4"/>
                </a:solidFill>
                <a:round/>
                <a:headEnd/>
                <a:tailEnd/>
              </a:ln>
            </p:spPr>
            <p:txBody>
              <a:bodyPr lIns="91195" tIns="45599" rIns="91195" bIns="45599"/>
              <a:lstStyle/>
              <a:p>
                <a:pPr eaLnBrk="0" fontAlgn="auto" hangingPunct="0">
                  <a:spcBef>
                    <a:spcPts val="0"/>
                  </a:spcBef>
                  <a:spcAft>
                    <a:spcPts val="0"/>
                  </a:spcAft>
                  <a:defRPr/>
                </a:pPr>
                <a:endParaRPr lang="en-US" sz="2400" kern="0">
                  <a:solidFill>
                    <a:prstClr val="black"/>
                  </a:solidFill>
                  <a:latin typeface="Univers Next Pro" panose="020B0503030202020203" pitchFamily="34" charset="0"/>
                  <a:sym typeface="Gill Sans" charset="0"/>
                </a:endParaRPr>
              </a:p>
            </p:txBody>
          </p:sp>
          <p:sp>
            <p:nvSpPr>
              <p:cNvPr id="106" name="Freeform 417">
                <a:extLst>
                  <a:ext uri="{FF2B5EF4-FFF2-40B4-BE49-F238E27FC236}">
                    <a16:creationId xmlns:a16="http://schemas.microsoft.com/office/drawing/2014/main" id="{C3866C6B-F3BD-EE0B-D5C4-E43EC6DDED07}"/>
                  </a:ext>
                </a:extLst>
              </p:cNvPr>
              <p:cNvSpPr>
                <a:spLocks/>
              </p:cNvSpPr>
              <p:nvPr/>
            </p:nvSpPr>
            <p:spPr bwMode="auto">
              <a:xfrm>
                <a:off x="6043487" y="4787443"/>
                <a:ext cx="88900" cy="109538"/>
              </a:xfrm>
              <a:custGeom>
                <a:avLst/>
                <a:gdLst>
                  <a:gd name="T0" fmla="*/ 72 w 72"/>
                  <a:gd name="T1" fmla="*/ 78 h 84"/>
                  <a:gd name="T2" fmla="*/ 72 w 72"/>
                  <a:gd name="T3" fmla="*/ 54 h 84"/>
                  <a:gd name="T4" fmla="*/ 66 w 72"/>
                  <a:gd name="T5" fmla="*/ 30 h 84"/>
                  <a:gd name="T6" fmla="*/ 72 w 72"/>
                  <a:gd name="T7" fmla="*/ 12 h 84"/>
                  <a:gd name="T8" fmla="*/ 24 w 72"/>
                  <a:gd name="T9" fmla="*/ 6 h 84"/>
                  <a:gd name="T10" fmla="*/ 24 w 72"/>
                  <a:gd name="T11" fmla="*/ 0 h 84"/>
                  <a:gd name="T12" fmla="*/ 18 w 72"/>
                  <a:gd name="T13" fmla="*/ 18 h 84"/>
                  <a:gd name="T14" fmla="*/ 0 w 72"/>
                  <a:gd name="T15" fmla="*/ 36 h 84"/>
                  <a:gd name="T16" fmla="*/ 12 w 72"/>
                  <a:gd name="T17" fmla="*/ 60 h 84"/>
                  <a:gd name="T18" fmla="*/ 24 w 72"/>
                  <a:gd name="T19" fmla="*/ 84 h 84"/>
                  <a:gd name="T20" fmla="*/ 30 w 72"/>
                  <a:gd name="T21" fmla="*/ 84 h 84"/>
                  <a:gd name="T22" fmla="*/ 42 w 72"/>
                  <a:gd name="T23" fmla="*/ 78 h 84"/>
                  <a:gd name="T24" fmla="*/ 72 w 72"/>
                  <a:gd name="T25" fmla="*/ 78 h 84"/>
                  <a:gd name="T26" fmla="*/ 72 w 72"/>
                  <a:gd name="T27" fmla="*/ 78 h 84"/>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72"/>
                  <a:gd name="T43" fmla="*/ 0 h 84"/>
                  <a:gd name="T44" fmla="*/ 72 w 72"/>
                  <a:gd name="T45" fmla="*/ 84 h 84"/>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72" h="84">
                    <a:moveTo>
                      <a:pt x="72" y="78"/>
                    </a:moveTo>
                    <a:lnTo>
                      <a:pt x="72" y="54"/>
                    </a:lnTo>
                    <a:lnTo>
                      <a:pt x="66" y="30"/>
                    </a:lnTo>
                    <a:lnTo>
                      <a:pt x="72" y="12"/>
                    </a:lnTo>
                    <a:lnTo>
                      <a:pt x="24" y="6"/>
                    </a:lnTo>
                    <a:lnTo>
                      <a:pt x="24" y="0"/>
                    </a:lnTo>
                    <a:lnTo>
                      <a:pt x="18" y="18"/>
                    </a:lnTo>
                    <a:lnTo>
                      <a:pt x="0" y="36"/>
                    </a:lnTo>
                    <a:lnTo>
                      <a:pt x="12" y="60"/>
                    </a:lnTo>
                    <a:lnTo>
                      <a:pt x="24" y="84"/>
                    </a:lnTo>
                    <a:lnTo>
                      <a:pt x="30" y="84"/>
                    </a:lnTo>
                    <a:lnTo>
                      <a:pt x="42" y="78"/>
                    </a:lnTo>
                    <a:lnTo>
                      <a:pt x="72" y="78"/>
                    </a:lnTo>
                  </a:path>
                </a:pathLst>
              </a:custGeom>
              <a:grpFill/>
              <a:ln w="6350">
                <a:solidFill>
                  <a:schemeClr val="accent4"/>
                </a:solidFill>
                <a:round/>
                <a:headEnd/>
                <a:tailEnd/>
              </a:ln>
            </p:spPr>
            <p:txBody>
              <a:bodyPr lIns="91195" tIns="45599" rIns="91195" bIns="45599"/>
              <a:lstStyle/>
              <a:p>
                <a:pPr eaLnBrk="0" fontAlgn="auto" hangingPunct="0">
                  <a:spcBef>
                    <a:spcPts val="0"/>
                  </a:spcBef>
                  <a:spcAft>
                    <a:spcPts val="0"/>
                  </a:spcAft>
                  <a:defRPr/>
                </a:pPr>
                <a:endParaRPr lang="en-US" sz="2400" kern="0">
                  <a:solidFill>
                    <a:prstClr val="black"/>
                  </a:solidFill>
                  <a:latin typeface="Univers Next Pro" panose="020B0503030202020203" pitchFamily="34" charset="0"/>
                  <a:sym typeface="Gill Sans" charset="0"/>
                </a:endParaRPr>
              </a:p>
            </p:txBody>
          </p:sp>
          <p:sp>
            <p:nvSpPr>
              <p:cNvPr id="107" name="Freeform 418">
                <a:extLst>
                  <a:ext uri="{FF2B5EF4-FFF2-40B4-BE49-F238E27FC236}">
                    <a16:creationId xmlns:a16="http://schemas.microsoft.com/office/drawing/2014/main" id="{110C5C42-D7D4-2F0C-6FB4-DE9D5C5AA1C8}"/>
                  </a:ext>
                </a:extLst>
              </p:cNvPr>
              <p:cNvSpPr>
                <a:spLocks/>
              </p:cNvSpPr>
              <p:nvPr/>
            </p:nvSpPr>
            <p:spPr bwMode="auto">
              <a:xfrm>
                <a:off x="5706937" y="4644568"/>
                <a:ext cx="303212" cy="282575"/>
              </a:xfrm>
              <a:custGeom>
                <a:avLst/>
                <a:gdLst>
                  <a:gd name="T0" fmla="*/ 38 w 43"/>
                  <a:gd name="T1" fmla="*/ 21 h 36"/>
                  <a:gd name="T2" fmla="*/ 37 w 43"/>
                  <a:gd name="T3" fmla="*/ 18 h 36"/>
                  <a:gd name="T4" fmla="*/ 39 w 43"/>
                  <a:gd name="T5" fmla="*/ 15 h 36"/>
                  <a:gd name="T6" fmla="*/ 43 w 43"/>
                  <a:gd name="T7" fmla="*/ 11 h 36"/>
                  <a:gd name="T8" fmla="*/ 42 w 43"/>
                  <a:gd name="T9" fmla="*/ 11 h 36"/>
                  <a:gd name="T10" fmla="*/ 39 w 43"/>
                  <a:gd name="T11" fmla="*/ 10 h 36"/>
                  <a:gd name="T12" fmla="*/ 38 w 43"/>
                  <a:gd name="T13" fmla="*/ 8 h 36"/>
                  <a:gd name="T14" fmla="*/ 32 w 43"/>
                  <a:gd name="T15" fmla="*/ 5 h 36"/>
                  <a:gd name="T16" fmla="*/ 22 w 43"/>
                  <a:gd name="T17" fmla="*/ 6 h 36"/>
                  <a:gd name="T18" fmla="*/ 17 w 43"/>
                  <a:gd name="T19" fmla="*/ 5 h 36"/>
                  <a:gd name="T20" fmla="*/ 16 w 43"/>
                  <a:gd name="T21" fmla="*/ 3 h 36"/>
                  <a:gd name="T22" fmla="*/ 11 w 43"/>
                  <a:gd name="T23" fmla="*/ 2 h 36"/>
                  <a:gd name="T24" fmla="*/ 6 w 43"/>
                  <a:gd name="T25" fmla="*/ 3 h 36"/>
                  <a:gd name="T26" fmla="*/ 5 w 43"/>
                  <a:gd name="T27" fmla="*/ 0 h 36"/>
                  <a:gd name="T28" fmla="*/ 1 w 43"/>
                  <a:gd name="T29" fmla="*/ 2 h 36"/>
                  <a:gd name="T30" fmla="*/ 0 w 43"/>
                  <a:gd name="T31" fmla="*/ 10 h 36"/>
                  <a:gd name="T32" fmla="*/ 2 w 43"/>
                  <a:gd name="T33" fmla="*/ 15 h 36"/>
                  <a:gd name="T34" fmla="*/ 12 w 43"/>
                  <a:gd name="T35" fmla="*/ 19 h 36"/>
                  <a:gd name="T36" fmla="*/ 17 w 43"/>
                  <a:gd name="T37" fmla="*/ 20 h 36"/>
                  <a:gd name="T38" fmla="*/ 16 w 43"/>
                  <a:gd name="T39" fmla="*/ 22 h 36"/>
                  <a:gd name="T40" fmla="*/ 18 w 43"/>
                  <a:gd name="T41" fmla="*/ 26 h 36"/>
                  <a:gd name="T42" fmla="*/ 18 w 43"/>
                  <a:gd name="T43" fmla="*/ 33 h 36"/>
                  <a:gd name="T44" fmla="*/ 18 w 43"/>
                  <a:gd name="T45" fmla="*/ 33 h 36"/>
                  <a:gd name="T46" fmla="*/ 21 w 43"/>
                  <a:gd name="T47" fmla="*/ 36 h 36"/>
                  <a:gd name="T48" fmla="*/ 30 w 43"/>
                  <a:gd name="T49" fmla="*/ 33 h 36"/>
                  <a:gd name="T50" fmla="*/ 29 w 43"/>
                  <a:gd name="T51" fmla="*/ 30 h 36"/>
                  <a:gd name="T52" fmla="*/ 26 w 43"/>
                  <a:gd name="T53" fmla="*/ 25 h 36"/>
                  <a:gd name="T54" fmla="*/ 34 w 43"/>
                  <a:gd name="T55" fmla="*/ 25 h 36"/>
                  <a:gd name="T56" fmla="*/ 39 w 43"/>
                  <a:gd name="T57" fmla="*/ 23 h 36"/>
                  <a:gd name="T58" fmla="*/ 38 w 43"/>
                  <a:gd name="T59" fmla="*/ 21 h 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43"/>
                  <a:gd name="T91" fmla="*/ 0 h 36"/>
                  <a:gd name="T92" fmla="*/ 43 w 43"/>
                  <a:gd name="T93" fmla="*/ 36 h 36"/>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43" h="36">
                    <a:moveTo>
                      <a:pt x="38" y="21"/>
                    </a:moveTo>
                    <a:cubicBezTo>
                      <a:pt x="37" y="18"/>
                      <a:pt x="37" y="18"/>
                      <a:pt x="37" y="18"/>
                    </a:cubicBezTo>
                    <a:cubicBezTo>
                      <a:pt x="39" y="15"/>
                      <a:pt x="39" y="15"/>
                      <a:pt x="39" y="15"/>
                    </a:cubicBezTo>
                    <a:cubicBezTo>
                      <a:pt x="43" y="11"/>
                      <a:pt x="43" y="11"/>
                      <a:pt x="43" y="11"/>
                    </a:cubicBezTo>
                    <a:cubicBezTo>
                      <a:pt x="42" y="11"/>
                      <a:pt x="42" y="11"/>
                      <a:pt x="42" y="11"/>
                    </a:cubicBezTo>
                    <a:cubicBezTo>
                      <a:pt x="39" y="10"/>
                      <a:pt x="39" y="10"/>
                      <a:pt x="39" y="10"/>
                    </a:cubicBezTo>
                    <a:cubicBezTo>
                      <a:pt x="38" y="8"/>
                      <a:pt x="38" y="8"/>
                      <a:pt x="38" y="8"/>
                    </a:cubicBezTo>
                    <a:cubicBezTo>
                      <a:pt x="32" y="5"/>
                      <a:pt x="32" y="5"/>
                      <a:pt x="32" y="5"/>
                    </a:cubicBezTo>
                    <a:cubicBezTo>
                      <a:pt x="22" y="6"/>
                      <a:pt x="22" y="6"/>
                      <a:pt x="22" y="6"/>
                    </a:cubicBezTo>
                    <a:cubicBezTo>
                      <a:pt x="17" y="5"/>
                      <a:pt x="17" y="5"/>
                      <a:pt x="17" y="5"/>
                    </a:cubicBezTo>
                    <a:cubicBezTo>
                      <a:pt x="16" y="3"/>
                      <a:pt x="16" y="3"/>
                      <a:pt x="16" y="3"/>
                    </a:cubicBezTo>
                    <a:cubicBezTo>
                      <a:pt x="11" y="2"/>
                      <a:pt x="11" y="2"/>
                      <a:pt x="11" y="2"/>
                    </a:cubicBezTo>
                    <a:cubicBezTo>
                      <a:pt x="11" y="2"/>
                      <a:pt x="7" y="3"/>
                      <a:pt x="6" y="3"/>
                    </a:cubicBezTo>
                    <a:cubicBezTo>
                      <a:pt x="5" y="3"/>
                      <a:pt x="5" y="1"/>
                      <a:pt x="5" y="0"/>
                    </a:cubicBezTo>
                    <a:cubicBezTo>
                      <a:pt x="1" y="2"/>
                      <a:pt x="1" y="2"/>
                      <a:pt x="1" y="2"/>
                    </a:cubicBezTo>
                    <a:cubicBezTo>
                      <a:pt x="0" y="10"/>
                      <a:pt x="0" y="10"/>
                      <a:pt x="0" y="10"/>
                    </a:cubicBezTo>
                    <a:cubicBezTo>
                      <a:pt x="2" y="15"/>
                      <a:pt x="2" y="15"/>
                      <a:pt x="2" y="15"/>
                    </a:cubicBezTo>
                    <a:cubicBezTo>
                      <a:pt x="12" y="19"/>
                      <a:pt x="12" y="19"/>
                      <a:pt x="12" y="19"/>
                    </a:cubicBezTo>
                    <a:cubicBezTo>
                      <a:pt x="17" y="20"/>
                      <a:pt x="17" y="20"/>
                      <a:pt x="17" y="20"/>
                    </a:cubicBezTo>
                    <a:cubicBezTo>
                      <a:pt x="16" y="22"/>
                      <a:pt x="16" y="22"/>
                      <a:pt x="16" y="22"/>
                    </a:cubicBezTo>
                    <a:cubicBezTo>
                      <a:pt x="18" y="26"/>
                      <a:pt x="18" y="26"/>
                      <a:pt x="18" y="26"/>
                    </a:cubicBezTo>
                    <a:cubicBezTo>
                      <a:pt x="18" y="33"/>
                      <a:pt x="18" y="33"/>
                      <a:pt x="18" y="33"/>
                    </a:cubicBezTo>
                    <a:cubicBezTo>
                      <a:pt x="18" y="33"/>
                      <a:pt x="18" y="33"/>
                      <a:pt x="18" y="33"/>
                    </a:cubicBezTo>
                    <a:cubicBezTo>
                      <a:pt x="21" y="36"/>
                      <a:pt x="21" y="36"/>
                      <a:pt x="21" y="36"/>
                    </a:cubicBezTo>
                    <a:cubicBezTo>
                      <a:pt x="30" y="33"/>
                      <a:pt x="30" y="33"/>
                      <a:pt x="30" y="33"/>
                    </a:cubicBezTo>
                    <a:cubicBezTo>
                      <a:pt x="29" y="30"/>
                      <a:pt x="29" y="30"/>
                      <a:pt x="29" y="30"/>
                    </a:cubicBezTo>
                    <a:cubicBezTo>
                      <a:pt x="26" y="25"/>
                      <a:pt x="26" y="25"/>
                      <a:pt x="26" y="25"/>
                    </a:cubicBezTo>
                    <a:cubicBezTo>
                      <a:pt x="34" y="25"/>
                      <a:pt x="34" y="25"/>
                      <a:pt x="34" y="25"/>
                    </a:cubicBezTo>
                    <a:cubicBezTo>
                      <a:pt x="39" y="23"/>
                      <a:pt x="39" y="23"/>
                      <a:pt x="39" y="23"/>
                    </a:cubicBezTo>
                    <a:cubicBezTo>
                      <a:pt x="38" y="21"/>
                      <a:pt x="38" y="21"/>
                      <a:pt x="38" y="21"/>
                    </a:cubicBezTo>
                  </a:path>
                </a:pathLst>
              </a:custGeom>
              <a:grpFill/>
              <a:ln w="6350">
                <a:solidFill>
                  <a:schemeClr val="accent4"/>
                </a:solidFill>
                <a:round/>
                <a:headEnd/>
                <a:tailEnd/>
              </a:ln>
            </p:spPr>
            <p:txBody>
              <a:bodyPr lIns="91195" tIns="45599" rIns="91195" bIns="45599"/>
              <a:lstStyle/>
              <a:p>
                <a:pPr eaLnBrk="0" fontAlgn="auto" hangingPunct="0">
                  <a:spcBef>
                    <a:spcPts val="0"/>
                  </a:spcBef>
                  <a:spcAft>
                    <a:spcPts val="0"/>
                  </a:spcAft>
                  <a:defRPr/>
                </a:pPr>
                <a:endParaRPr lang="en-US" sz="2400" kern="0">
                  <a:solidFill>
                    <a:prstClr val="black"/>
                  </a:solidFill>
                  <a:latin typeface="Univers Next Pro" panose="020B0503030202020203" pitchFamily="34" charset="0"/>
                  <a:sym typeface="Gill Sans" charset="0"/>
                </a:endParaRPr>
              </a:p>
            </p:txBody>
          </p:sp>
          <p:sp>
            <p:nvSpPr>
              <p:cNvPr id="108" name="Freeform 419">
                <a:extLst>
                  <a:ext uri="{FF2B5EF4-FFF2-40B4-BE49-F238E27FC236}">
                    <a16:creationId xmlns:a16="http://schemas.microsoft.com/office/drawing/2014/main" id="{E2F081A9-8E5B-CE7E-25BB-067C02259E4D}"/>
                  </a:ext>
                </a:extLst>
              </p:cNvPr>
              <p:cNvSpPr>
                <a:spLocks/>
              </p:cNvSpPr>
              <p:nvPr/>
            </p:nvSpPr>
            <p:spPr bwMode="auto">
              <a:xfrm>
                <a:off x="5513262" y="4960481"/>
                <a:ext cx="284162" cy="439737"/>
              </a:xfrm>
              <a:custGeom>
                <a:avLst/>
                <a:gdLst>
                  <a:gd name="T0" fmla="*/ 228 w 240"/>
                  <a:gd name="T1" fmla="*/ 204 h 337"/>
                  <a:gd name="T2" fmla="*/ 228 w 240"/>
                  <a:gd name="T3" fmla="*/ 198 h 337"/>
                  <a:gd name="T4" fmla="*/ 216 w 240"/>
                  <a:gd name="T5" fmla="*/ 198 h 337"/>
                  <a:gd name="T6" fmla="*/ 210 w 240"/>
                  <a:gd name="T7" fmla="*/ 162 h 337"/>
                  <a:gd name="T8" fmla="*/ 180 w 240"/>
                  <a:gd name="T9" fmla="*/ 174 h 337"/>
                  <a:gd name="T10" fmla="*/ 156 w 240"/>
                  <a:gd name="T11" fmla="*/ 156 h 337"/>
                  <a:gd name="T12" fmla="*/ 156 w 240"/>
                  <a:gd name="T13" fmla="*/ 120 h 337"/>
                  <a:gd name="T14" fmla="*/ 180 w 240"/>
                  <a:gd name="T15" fmla="*/ 84 h 337"/>
                  <a:gd name="T16" fmla="*/ 198 w 240"/>
                  <a:gd name="T17" fmla="*/ 72 h 337"/>
                  <a:gd name="T18" fmla="*/ 204 w 240"/>
                  <a:gd name="T19" fmla="*/ 54 h 337"/>
                  <a:gd name="T20" fmla="*/ 192 w 240"/>
                  <a:gd name="T21" fmla="*/ 36 h 337"/>
                  <a:gd name="T22" fmla="*/ 168 w 240"/>
                  <a:gd name="T23" fmla="*/ 36 h 337"/>
                  <a:gd name="T24" fmla="*/ 150 w 240"/>
                  <a:gd name="T25" fmla="*/ 18 h 337"/>
                  <a:gd name="T26" fmla="*/ 120 w 240"/>
                  <a:gd name="T27" fmla="*/ 0 h 337"/>
                  <a:gd name="T28" fmla="*/ 120 w 240"/>
                  <a:gd name="T29" fmla="*/ 0 h 337"/>
                  <a:gd name="T30" fmla="*/ 108 w 240"/>
                  <a:gd name="T31" fmla="*/ 24 h 337"/>
                  <a:gd name="T32" fmla="*/ 84 w 240"/>
                  <a:gd name="T33" fmla="*/ 48 h 337"/>
                  <a:gd name="T34" fmla="*/ 66 w 240"/>
                  <a:gd name="T35" fmla="*/ 54 h 337"/>
                  <a:gd name="T36" fmla="*/ 42 w 240"/>
                  <a:gd name="T37" fmla="*/ 78 h 337"/>
                  <a:gd name="T38" fmla="*/ 24 w 240"/>
                  <a:gd name="T39" fmla="*/ 72 h 337"/>
                  <a:gd name="T40" fmla="*/ 18 w 240"/>
                  <a:gd name="T41" fmla="*/ 60 h 337"/>
                  <a:gd name="T42" fmla="*/ 0 w 240"/>
                  <a:gd name="T43" fmla="*/ 72 h 337"/>
                  <a:gd name="T44" fmla="*/ 18 w 240"/>
                  <a:gd name="T45" fmla="*/ 114 h 337"/>
                  <a:gd name="T46" fmla="*/ 54 w 240"/>
                  <a:gd name="T47" fmla="*/ 174 h 337"/>
                  <a:gd name="T48" fmla="*/ 90 w 240"/>
                  <a:gd name="T49" fmla="*/ 252 h 337"/>
                  <a:gd name="T50" fmla="*/ 90 w 240"/>
                  <a:gd name="T51" fmla="*/ 264 h 337"/>
                  <a:gd name="T52" fmla="*/ 216 w 240"/>
                  <a:gd name="T53" fmla="*/ 337 h 337"/>
                  <a:gd name="T54" fmla="*/ 222 w 240"/>
                  <a:gd name="T55" fmla="*/ 337 h 337"/>
                  <a:gd name="T56" fmla="*/ 228 w 240"/>
                  <a:gd name="T57" fmla="*/ 307 h 337"/>
                  <a:gd name="T58" fmla="*/ 234 w 240"/>
                  <a:gd name="T59" fmla="*/ 270 h 337"/>
                  <a:gd name="T60" fmla="*/ 240 w 240"/>
                  <a:gd name="T61" fmla="*/ 222 h 337"/>
                  <a:gd name="T62" fmla="*/ 228 w 240"/>
                  <a:gd name="T63" fmla="*/ 204 h 337"/>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240"/>
                  <a:gd name="T97" fmla="*/ 0 h 337"/>
                  <a:gd name="T98" fmla="*/ 240 w 240"/>
                  <a:gd name="T99" fmla="*/ 337 h 337"/>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240" h="337">
                    <a:moveTo>
                      <a:pt x="228" y="204"/>
                    </a:moveTo>
                    <a:lnTo>
                      <a:pt x="228" y="198"/>
                    </a:lnTo>
                    <a:lnTo>
                      <a:pt x="216" y="198"/>
                    </a:lnTo>
                    <a:lnTo>
                      <a:pt x="210" y="162"/>
                    </a:lnTo>
                    <a:lnTo>
                      <a:pt x="180" y="174"/>
                    </a:lnTo>
                    <a:lnTo>
                      <a:pt x="156" y="156"/>
                    </a:lnTo>
                    <a:lnTo>
                      <a:pt x="156" y="120"/>
                    </a:lnTo>
                    <a:lnTo>
                      <a:pt x="180" y="84"/>
                    </a:lnTo>
                    <a:lnTo>
                      <a:pt x="198" y="72"/>
                    </a:lnTo>
                    <a:lnTo>
                      <a:pt x="204" y="54"/>
                    </a:lnTo>
                    <a:lnTo>
                      <a:pt x="192" y="36"/>
                    </a:lnTo>
                    <a:lnTo>
                      <a:pt x="168" y="36"/>
                    </a:lnTo>
                    <a:lnTo>
                      <a:pt x="150" y="18"/>
                    </a:lnTo>
                    <a:lnTo>
                      <a:pt x="120" y="0"/>
                    </a:lnTo>
                    <a:lnTo>
                      <a:pt x="108" y="24"/>
                    </a:lnTo>
                    <a:lnTo>
                      <a:pt x="84" y="48"/>
                    </a:lnTo>
                    <a:lnTo>
                      <a:pt x="66" y="54"/>
                    </a:lnTo>
                    <a:lnTo>
                      <a:pt x="42" y="78"/>
                    </a:lnTo>
                    <a:lnTo>
                      <a:pt x="24" y="72"/>
                    </a:lnTo>
                    <a:lnTo>
                      <a:pt x="18" y="60"/>
                    </a:lnTo>
                    <a:lnTo>
                      <a:pt x="0" y="72"/>
                    </a:lnTo>
                    <a:lnTo>
                      <a:pt x="18" y="114"/>
                    </a:lnTo>
                    <a:lnTo>
                      <a:pt x="54" y="174"/>
                    </a:lnTo>
                    <a:lnTo>
                      <a:pt x="90" y="252"/>
                    </a:lnTo>
                    <a:lnTo>
                      <a:pt x="90" y="264"/>
                    </a:lnTo>
                    <a:lnTo>
                      <a:pt x="216" y="337"/>
                    </a:lnTo>
                    <a:lnTo>
                      <a:pt x="222" y="337"/>
                    </a:lnTo>
                    <a:lnTo>
                      <a:pt x="228" y="307"/>
                    </a:lnTo>
                    <a:lnTo>
                      <a:pt x="234" y="270"/>
                    </a:lnTo>
                    <a:lnTo>
                      <a:pt x="240" y="222"/>
                    </a:lnTo>
                    <a:lnTo>
                      <a:pt x="228" y="204"/>
                    </a:lnTo>
                    <a:close/>
                  </a:path>
                </a:pathLst>
              </a:custGeom>
              <a:grpFill/>
              <a:ln w="6350">
                <a:solidFill>
                  <a:schemeClr val="accent4"/>
                </a:solidFill>
                <a:round/>
                <a:headEnd/>
                <a:tailEnd/>
              </a:ln>
            </p:spPr>
            <p:txBody>
              <a:bodyPr lIns="91195" tIns="45599" rIns="91195" bIns="45599"/>
              <a:lstStyle/>
              <a:p>
                <a:pPr eaLnBrk="0" fontAlgn="auto" hangingPunct="0">
                  <a:spcBef>
                    <a:spcPts val="0"/>
                  </a:spcBef>
                  <a:spcAft>
                    <a:spcPts val="0"/>
                  </a:spcAft>
                  <a:defRPr/>
                </a:pPr>
                <a:endParaRPr lang="en-US" sz="2400" kern="0">
                  <a:solidFill>
                    <a:prstClr val="black"/>
                  </a:solidFill>
                  <a:latin typeface="Univers Next Pro" panose="020B0503030202020203" pitchFamily="34" charset="0"/>
                  <a:sym typeface="Gill Sans" charset="0"/>
                </a:endParaRPr>
              </a:p>
            </p:txBody>
          </p:sp>
          <p:sp>
            <p:nvSpPr>
              <p:cNvPr id="109" name="Freeform 420">
                <a:extLst>
                  <a:ext uri="{FF2B5EF4-FFF2-40B4-BE49-F238E27FC236}">
                    <a16:creationId xmlns:a16="http://schemas.microsoft.com/office/drawing/2014/main" id="{9E4D0AD8-8F15-714C-2605-B8E9465D299C}"/>
                  </a:ext>
                </a:extLst>
              </p:cNvPr>
              <p:cNvSpPr>
                <a:spLocks/>
              </p:cNvSpPr>
              <p:nvPr/>
            </p:nvSpPr>
            <p:spPr bwMode="auto">
              <a:xfrm>
                <a:off x="5513262" y="4960481"/>
                <a:ext cx="284162" cy="439737"/>
              </a:xfrm>
              <a:custGeom>
                <a:avLst/>
                <a:gdLst>
                  <a:gd name="T0" fmla="*/ 228 w 240"/>
                  <a:gd name="T1" fmla="*/ 204 h 337"/>
                  <a:gd name="T2" fmla="*/ 228 w 240"/>
                  <a:gd name="T3" fmla="*/ 198 h 337"/>
                  <a:gd name="T4" fmla="*/ 216 w 240"/>
                  <a:gd name="T5" fmla="*/ 198 h 337"/>
                  <a:gd name="T6" fmla="*/ 210 w 240"/>
                  <a:gd name="T7" fmla="*/ 162 h 337"/>
                  <a:gd name="T8" fmla="*/ 180 w 240"/>
                  <a:gd name="T9" fmla="*/ 174 h 337"/>
                  <a:gd name="T10" fmla="*/ 156 w 240"/>
                  <a:gd name="T11" fmla="*/ 156 h 337"/>
                  <a:gd name="T12" fmla="*/ 156 w 240"/>
                  <a:gd name="T13" fmla="*/ 120 h 337"/>
                  <a:gd name="T14" fmla="*/ 180 w 240"/>
                  <a:gd name="T15" fmla="*/ 84 h 337"/>
                  <a:gd name="T16" fmla="*/ 198 w 240"/>
                  <a:gd name="T17" fmla="*/ 72 h 337"/>
                  <a:gd name="T18" fmla="*/ 204 w 240"/>
                  <a:gd name="T19" fmla="*/ 54 h 337"/>
                  <a:gd name="T20" fmla="*/ 192 w 240"/>
                  <a:gd name="T21" fmla="*/ 36 h 337"/>
                  <a:gd name="T22" fmla="*/ 168 w 240"/>
                  <a:gd name="T23" fmla="*/ 36 h 337"/>
                  <a:gd name="T24" fmla="*/ 150 w 240"/>
                  <a:gd name="T25" fmla="*/ 18 h 337"/>
                  <a:gd name="T26" fmla="*/ 120 w 240"/>
                  <a:gd name="T27" fmla="*/ 0 h 337"/>
                  <a:gd name="T28" fmla="*/ 120 w 240"/>
                  <a:gd name="T29" fmla="*/ 0 h 337"/>
                  <a:gd name="T30" fmla="*/ 108 w 240"/>
                  <a:gd name="T31" fmla="*/ 24 h 337"/>
                  <a:gd name="T32" fmla="*/ 84 w 240"/>
                  <a:gd name="T33" fmla="*/ 48 h 337"/>
                  <a:gd name="T34" fmla="*/ 66 w 240"/>
                  <a:gd name="T35" fmla="*/ 54 h 337"/>
                  <a:gd name="T36" fmla="*/ 42 w 240"/>
                  <a:gd name="T37" fmla="*/ 78 h 337"/>
                  <a:gd name="T38" fmla="*/ 24 w 240"/>
                  <a:gd name="T39" fmla="*/ 72 h 337"/>
                  <a:gd name="T40" fmla="*/ 18 w 240"/>
                  <a:gd name="T41" fmla="*/ 60 h 337"/>
                  <a:gd name="T42" fmla="*/ 0 w 240"/>
                  <a:gd name="T43" fmla="*/ 72 h 337"/>
                  <a:gd name="T44" fmla="*/ 18 w 240"/>
                  <a:gd name="T45" fmla="*/ 114 h 337"/>
                  <a:gd name="T46" fmla="*/ 54 w 240"/>
                  <a:gd name="T47" fmla="*/ 174 h 337"/>
                  <a:gd name="T48" fmla="*/ 90 w 240"/>
                  <a:gd name="T49" fmla="*/ 252 h 337"/>
                  <a:gd name="T50" fmla="*/ 90 w 240"/>
                  <a:gd name="T51" fmla="*/ 264 h 337"/>
                  <a:gd name="T52" fmla="*/ 216 w 240"/>
                  <a:gd name="T53" fmla="*/ 337 h 337"/>
                  <a:gd name="T54" fmla="*/ 222 w 240"/>
                  <a:gd name="T55" fmla="*/ 337 h 337"/>
                  <a:gd name="T56" fmla="*/ 228 w 240"/>
                  <a:gd name="T57" fmla="*/ 307 h 337"/>
                  <a:gd name="T58" fmla="*/ 234 w 240"/>
                  <a:gd name="T59" fmla="*/ 270 h 337"/>
                  <a:gd name="T60" fmla="*/ 240 w 240"/>
                  <a:gd name="T61" fmla="*/ 222 h 337"/>
                  <a:gd name="T62" fmla="*/ 228 w 240"/>
                  <a:gd name="T63" fmla="*/ 204 h 337"/>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240"/>
                  <a:gd name="T97" fmla="*/ 0 h 337"/>
                  <a:gd name="T98" fmla="*/ 240 w 240"/>
                  <a:gd name="T99" fmla="*/ 337 h 337"/>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240" h="337">
                    <a:moveTo>
                      <a:pt x="228" y="204"/>
                    </a:moveTo>
                    <a:lnTo>
                      <a:pt x="228" y="198"/>
                    </a:lnTo>
                    <a:lnTo>
                      <a:pt x="216" y="198"/>
                    </a:lnTo>
                    <a:lnTo>
                      <a:pt x="210" y="162"/>
                    </a:lnTo>
                    <a:lnTo>
                      <a:pt x="180" y="174"/>
                    </a:lnTo>
                    <a:lnTo>
                      <a:pt x="156" y="156"/>
                    </a:lnTo>
                    <a:lnTo>
                      <a:pt x="156" y="120"/>
                    </a:lnTo>
                    <a:lnTo>
                      <a:pt x="180" y="84"/>
                    </a:lnTo>
                    <a:lnTo>
                      <a:pt x="198" y="72"/>
                    </a:lnTo>
                    <a:lnTo>
                      <a:pt x="204" y="54"/>
                    </a:lnTo>
                    <a:lnTo>
                      <a:pt x="192" y="36"/>
                    </a:lnTo>
                    <a:lnTo>
                      <a:pt x="168" y="36"/>
                    </a:lnTo>
                    <a:lnTo>
                      <a:pt x="150" y="18"/>
                    </a:lnTo>
                    <a:lnTo>
                      <a:pt x="120" y="0"/>
                    </a:lnTo>
                    <a:lnTo>
                      <a:pt x="108" y="24"/>
                    </a:lnTo>
                    <a:lnTo>
                      <a:pt x="84" y="48"/>
                    </a:lnTo>
                    <a:lnTo>
                      <a:pt x="66" y="54"/>
                    </a:lnTo>
                    <a:lnTo>
                      <a:pt x="42" y="78"/>
                    </a:lnTo>
                    <a:lnTo>
                      <a:pt x="24" y="72"/>
                    </a:lnTo>
                    <a:lnTo>
                      <a:pt x="18" y="60"/>
                    </a:lnTo>
                    <a:lnTo>
                      <a:pt x="0" y="72"/>
                    </a:lnTo>
                    <a:lnTo>
                      <a:pt x="18" y="114"/>
                    </a:lnTo>
                    <a:lnTo>
                      <a:pt x="54" y="174"/>
                    </a:lnTo>
                    <a:lnTo>
                      <a:pt x="90" y="252"/>
                    </a:lnTo>
                    <a:lnTo>
                      <a:pt x="90" y="264"/>
                    </a:lnTo>
                    <a:lnTo>
                      <a:pt x="216" y="337"/>
                    </a:lnTo>
                    <a:lnTo>
                      <a:pt x="222" y="337"/>
                    </a:lnTo>
                    <a:lnTo>
                      <a:pt x="228" y="307"/>
                    </a:lnTo>
                    <a:lnTo>
                      <a:pt x="234" y="270"/>
                    </a:lnTo>
                    <a:lnTo>
                      <a:pt x="240" y="222"/>
                    </a:lnTo>
                    <a:lnTo>
                      <a:pt x="228" y="204"/>
                    </a:lnTo>
                  </a:path>
                </a:pathLst>
              </a:custGeom>
              <a:grpFill/>
              <a:ln w="6350">
                <a:solidFill>
                  <a:schemeClr val="accent4"/>
                </a:solidFill>
                <a:round/>
                <a:headEnd/>
                <a:tailEnd/>
              </a:ln>
            </p:spPr>
            <p:txBody>
              <a:bodyPr lIns="91195" tIns="45599" rIns="91195" bIns="45599"/>
              <a:lstStyle/>
              <a:p>
                <a:pPr eaLnBrk="0" fontAlgn="auto" hangingPunct="0">
                  <a:spcBef>
                    <a:spcPts val="0"/>
                  </a:spcBef>
                  <a:spcAft>
                    <a:spcPts val="0"/>
                  </a:spcAft>
                  <a:defRPr/>
                </a:pPr>
                <a:endParaRPr lang="en-US" sz="2400" kern="0">
                  <a:solidFill>
                    <a:prstClr val="black"/>
                  </a:solidFill>
                  <a:latin typeface="Univers Next Pro" panose="020B0503030202020203" pitchFamily="34" charset="0"/>
                  <a:sym typeface="Gill Sans" charset="0"/>
                </a:endParaRPr>
              </a:p>
            </p:txBody>
          </p:sp>
          <p:sp>
            <p:nvSpPr>
              <p:cNvPr id="110" name="Freeform 421">
                <a:extLst>
                  <a:ext uri="{FF2B5EF4-FFF2-40B4-BE49-F238E27FC236}">
                    <a16:creationId xmlns:a16="http://schemas.microsoft.com/office/drawing/2014/main" id="{17E16E77-7804-F643-EDC8-BE2125526533}"/>
                  </a:ext>
                </a:extLst>
              </p:cNvPr>
              <p:cNvSpPr>
                <a:spLocks/>
              </p:cNvSpPr>
              <p:nvPr/>
            </p:nvSpPr>
            <p:spPr bwMode="auto">
              <a:xfrm>
                <a:off x="5532312" y="4912856"/>
                <a:ext cx="122237" cy="149225"/>
              </a:xfrm>
              <a:custGeom>
                <a:avLst/>
                <a:gdLst>
                  <a:gd name="T0" fmla="*/ 24 w 102"/>
                  <a:gd name="T1" fmla="*/ 114 h 114"/>
                  <a:gd name="T2" fmla="*/ 48 w 102"/>
                  <a:gd name="T3" fmla="*/ 90 h 114"/>
                  <a:gd name="T4" fmla="*/ 66 w 102"/>
                  <a:gd name="T5" fmla="*/ 84 h 114"/>
                  <a:gd name="T6" fmla="*/ 90 w 102"/>
                  <a:gd name="T7" fmla="*/ 60 h 114"/>
                  <a:gd name="T8" fmla="*/ 102 w 102"/>
                  <a:gd name="T9" fmla="*/ 36 h 114"/>
                  <a:gd name="T10" fmla="*/ 78 w 102"/>
                  <a:gd name="T11" fmla="*/ 18 h 114"/>
                  <a:gd name="T12" fmla="*/ 30 w 102"/>
                  <a:gd name="T13" fmla="*/ 0 h 114"/>
                  <a:gd name="T14" fmla="*/ 24 w 102"/>
                  <a:gd name="T15" fmla="*/ 12 h 114"/>
                  <a:gd name="T16" fmla="*/ 0 w 102"/>
                  <a:gd name="T17" fmla="*/ 66 h 114"/>
                  <a:gd name="T18" fmla="*/ 12 w 102"/>
                  <a:gd name="T19" fmla="*/ 90 h 114"/>
                  <a:gd name="T20" fmla="*/ 0 w 102"/>
                  <a:gd name="T21" fmla="*/ 96 h 114"/>
                  <a:gd name="T22" fmla="*/ 6 w 102"/>
                  <a:gd name="T23" fmla="*/ 108 h 114"/>
                  <a:gd name="T24" fmla="*/ 24 w 102"/>
                  <a:gd name="T25" fmla="*/ 114 h 114"/>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02"/>
                  <a:gd name="T40" fmla="*/ 0 h 114"/>
                  <a:gd name="T41" fmla="*/ 102 w 102"/>
                  <a:gd name="T42" fmla="*/ 114 h 114"/>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02" h="114">
                    <a:moveTo>
                      <a:pt x="24" y="114"/>
                    </a:moveTo>
                    <a:lnTo>
                      <a:pt x="48" y="90"/>
                    </a:lnTo>
                    <a:lnTo>
                      <a:pt x="66" y="84"/>
                    </a:lnTo>
                    <a:lnTo>
                      <a:pt x="90" y="60"/>
                    </a:lnTo>
                    <a:lnTo>
                      <a:pt x="102" y="36"/>
                    </a:lnTo>
                    <a:lnTo>
                      <a:pt x="78" y="18"/>
                    </a:lnTo>
                    <a:lnTo>
                      <a:pt x="30" y="0"/>
                    </a:lnTo>
                    <a:lnTo>
                      <a:pt x="24" y="12"/>
                    </a:lnTo>
                    <a:lnTo>
                      <a:pt x="0" y="66"/>
                    </a:lnTo>
                    <a:lnTo>
                      <a:pt x="12" y="90"/>
                    </a:lnTo>
                    <a:lnTo>
                      <a:pt x="0" y="96"/>
                    </a:lnTo>
                    <a:lnTo>
                      <a:pt x="6" y="108"/>
                    </a:lnTo>
                    <a:lnTo>
                      <a:pt x="24" y="114"/>
                    </a:lnTo>
                    <a:close/>
                  </a:path>
                </a:pathLst>
              </a:custGeom>
              <a:grpFill/>
              <a:ln w="6350">
                <a:solidFill>
                  <a:schemeClr val="accent4"/>
                </a:solidFill>
                <a:round/>
                <a:headEnd/>
                <a:tailEnd/>
              </a:ln>
            </p:spPr>
            <p:txBody>
              <a:bodyPr lIns="91195" tIns="45599" rIns="91195" bIns="45599"/>
              <a:lstStyle/>
              <a:p>
                <a:pPr eaLnBrk="0" fontAlgn="auto" hangingPunct="0">
                  <a:spcBef>
                    <a:spcPts val="0"/>
                  </a:spcBef>
                  <a:spcAft>
                    <a:spcPts val="0"/>
                  </a:spcAft>
                  <a:defRPr/>
                </a:pPr>
                <a:endParaRPr lang="en-US" sz="2400" kern="0">
                  <a:solidFill>
                    <a:prstClr val="black"/>
                  </a:solidFill>
                  <a:latin typeface="Univers Next Pro" panose="020B0503030202020203" pitchFamily="34" charset="0"/>
                  <a:sym typeface="Gill Sans" charset="0"/>
                </a:endParaRPr>
              </a:p>
            </p:txBody>
          </p:sp>
          <p:sp>
            <p:nvSpPr>
              <p:cNvPr id="111" name="Freeform 422">
                <a:extLst>
                  <a:ext uri="{FF2B5EF4-FFF2-40B4-BE49-F238E27FC236}">
                    <a16:creationId xmlns:a16="http://schemas.microsoft.com/office/drawing/2014/main" id="{C1FD9B90-2067-A7A9-287A-2BAF2393F510}"/>
                  </a:ext>
                </a:extLst>
              </p:cNvPr>
              <p:cNvSpPr>
                <a:spLocks/>
              </p:cNvSpPr>
              <p:nvPr/>
            </p:nvSpPr>
            <p:spPr bwMode="auto">
              <a:xfrm>
                <a:off x="5332287" y="4542968"/>
                <a:ext cx="136525" cy="68263"/>
              </a:xfrm>
              <a:custGeom>
                <a:avLst/>
                <a:gdLst>
                  <a:gd name="T0" fmla="*/ 19 w 19"/>
                  <a:gd name="T1" fmla="*/ 3 h 9"/>
                  <a:gd name="T2" fmla="*/ 8 w 19"/>
                  <a:gd name="T3" fmla="*/ 1 h 9"/>
                  <a:gd name="T4" fmla="*/ 5 w 19"/>
                  <a:gd name="T5" fmla="*/ 0 h 9"/>
                  <a:gd name="T6" fmla="*/ 1 w 19"/>
                  <a:gd name="T7" fmla="*/ 3 h 9"/>
                  <a:gd name="T8" fmla="*/ 0 w 19"/>
                  <a:gd name="T9" fmla="*/ 6 h 9"/>
                  <a:gd name="T10" fmla="*/ 0 w 19"/>
                  <a:gd name="T11" fmla="*/ 6 h 9"/>
                  <a:gd name="T12" fmla="*/ 5 w 19"/>
                  <a:gd name="T13" fmla="*/ 9 h 9"/>
                  <a:gd name="T14" fmla="*/ 12 w 19"/>
                  <a:gd name="T15" fmla="*/ 6 h 9"/>
                  <a:gd name="T16" fmla="*/ 19 w 19"/>
                  <a:gd name="T17" fmla="*/ 3 h 9"/>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9"/>
                  <a:gd name="T28" fmla="*/ 0 h 9"/>
                  <a:gd name="T29" fmla="*/ 19 w 19"/>
                  <a:gd name="T30" fmla="*/ 9 h 9"/>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9" h="9">
                    <a:moveTo>
                      <a:pt x="19" y="3"/>
                    </a:moveTo>
                    <a:cubicBezTo>
                      <a:pt x="19" y="3"/>
                      <a:pt x="10" y="1"/>
                      <a:pt x="8" y="1"/>
                    </a:cubicBezTo>
                    <a:cubicBezTo>
                      <a:pt x="7" y="1"/>
                      <a:pt x="6" y="0"/>
                      <a:pt x="5" y="0"/>
                    </a:cubicBezTo>
                    <a:cubicBezTo>
                      <a:pt x="1" y="3"/>
                      <a:pt x="1" y="3"/>
                      <a:pt x="1" y="3"/>
                    </a:cubicBezTo>
                    <a:cubicBezTo>
                      <a:pt x="0" y="6"/>
                      <a:pt x="0" y="6"/>
                      <a:pt x="0" y="6"/>
                    </a:cubicBezTo>
                    <a:cubicBezTo>
                      <a:pt x="0" y="6"/>
                      <a:pt x="0" y="6"/>
                      <a:pt x="0" y="6"/>
                    </a:cubicBezTo>
                    <a:cubicBezTo>
                      <a:pt x="5" y="9"/>
                      <a:pt x="5" y="9"/>
                      <a:pt x="5" y="9"/>
                    </a:cubicBezTo>
                    <a:cubicBezTo>
                      <a:pt x="12" y="6"/>
                      <a:pt x="12" y="6"/>
                      <a:pt x="12" y="6"/>
                    </a:cubicBezTo>
                    <a:lnTo>
                      <a:pt x="19" y="3"/>
                    </a:lnTo>
                    <a:close/>
                  </a:path>
                </a:pathLst>
              </a:custGeom>
              <a:grpFill/>
              <a:ln w="6350">
                <a:solidFill>
                  <a:schemeClr val="accent4"/>
                </a:solidFill>
                <a:round/>
                <a:headEnd/>
                <a:tailEnd/>
              </a:ln>
            </p:spPr>
            <p:txBody>
              <a:bodyPr lIns="91195" tIns="45599" rIns="91195" bIns="45599"/>
              <a:lstStyle/>
              <a:p>
                <a:pPr eaLnBrk="0" fontAlgn="auto" hangingPunct="0">
                  <a:spcBef>
                    <a:spcPts val="0"/>
                  </a:spcBef>
                  <a:spcAft>
                    <a:spcPts val="0"/>
                  </a:spcAft>
                  <a:defRPr/>
                </a:pPr>
                <a:endParaRPr lang="en-US" sz="2400" kern="0">
                  <a:solidFill>
                    <a:prstClr val="black"/>
                  </a:solidFill>
                  <a:latin typeface="Univers Next Pro" panose="020B0503030202020203" pitchFamily="34" charset="0"/>
                  <a:sym typeface="Gill Sans" charset="0"/>
                </a:endParaRPr>
              </a:p>
            </p:txBody>
          </p:sp>
          <p:sp>
            <p:nvSpPr>
              <p:cNvPr id="112" name="Freeform 423">
                <a:extLst>
                  <a:ext uri="{FF2B5EF4-FFF2-40B4-BE49-F238E27FC236}">
                    <a16:creationId xmlns:a16="http://schemas.microsoft.com/office/drawing/2014/main" id="{C9DABB92-89E8-8164-7084-08049A490DCC}"/>
                  </a:ext>
                </a:extLst>
              </p:cNvPr>
              <p:cNvSpPr>
                <a:spLocks/>
              </p:cNvSpPr>
              <p:nvPr/>
            </p:nvSpPr>
            <p:spPr bwMode="auto">
              <a:xfrm>
                <a:off x="5260849" y="4501693"/>
                <a:ext cx="107950" cy="98425"/>
              </a:xfrm>
              <a:custGeom>
                <a:avLst/>
                <a:gdLst>
                  <a:gd name="T0" fmla="*/ 15 w 15"/>
                  <a:gd name="T1" fmla="*/ 5 h 12"/>
                  <a:gd name="T2" fmla="*/ 11 w 15"/>
                  <a:gd name="T3" fmla="*/ 4 h 12"/>
                  <a:gd name="T4" fmla="*/ 11 w 15"/>
                  <a:gd name="T5" fmla="*/ 0 h 12"/>
                  <a:gd name="T6" fmla="*/ 6 w 15"/>
                  <a:gd name="T7" fmla="*/ 0 h 12"/>
                  <a:gd name="T8" fmla="*/ 4 w 15"/>
                  <a:gd name="T9" fmla="*/ 1 h 12"/>
                  <a:gd name="T10" fmla="*/ 6 w 15"/>
                  <a:gd name="T11" fmla="*/ 5 h 12"/>
                  <a:gd name="T12" fmla="*/ 3 w 15"/>
                  <a:gd name="T13" fmla="*/ 5 h 12"/>
                  <a:gd name="T14" fmla="*/ 1 w 15"/>
                  <a:gd name="T15" fmla="*/ 8 h 12"/>
                  <a:gd name="T16" fmla="*/ 0 w 15"/>
                  <a:gd name="T17" fmla="*/ 10 h 12"/>
                  <a:gd name="T18" fmla="*/ 1 w 15"/>
                  <a:gd name="T19" fmla="*/ 11 h 12"/>
                  <a:gd name="T20" fmla="*/ 7 w 15"/>
                  <a:gd name="T21" fmla="*/ 12 h 12"/>
                  <a:gd name="T22" fmla="*/ 10 w 15"/>
                  <a:gd name="T23" fmla="*/ 11 h 12"/>
                  <a:gd name="T24" fmla="*/ 11 w 15"/>
                  <a:gd name="T25" fmla="*/ 8 h 12"/>
                  <a:gd name="T26" fmla="*/ 15 w 15"/>
                  <a:gd name="T27" fmla="*/ 5 h 12"/>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15"/>
                  <a:gd name="T43" fmla="*/ 0 h 12"/>
                  <a:gd name="T44" fmla="*/ 15 w 15"/>
                  <a:gd name="T45" fmla="*/ 12 h 12"/>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15" h="12">
                    <a:moveTo>
                      <a:pt x="15" y="5"/>
                    </a:moveTo>
                    <a:cubicBezTo>
                      <a:pt x="13" y="5"/>
                      <a:pt x="11" y="4"/>
                      <a:pt x="11" y="4"/>
                    </a:cubicBezTo>
                    <a:cubicBezTo>
                      <a:pt x="11" y="0"/>
                      <a:pt x="11" y="0"/>
                      <a:pt x="11" y="0"/>
                    </a:cubicBezTo>
                    <a:cubicBezTo>
                      <a:pt x="6" y="0"/>
                      <a:pt x="6" y="0"/>
                      <a:pt x="6" y="0"/>
                    </a:cubicBezTo>
                    <a:cubicBezTo>
                      <a:pt x="4" y="1"/>
                      <a:pt x="4" y="1"/>
                      <a:pt x="4" y="1"/>
                    </a:cubicBezTo>
                    <a:cubicBezTo>
                      <a:pt x="6" y="5"/>
                      <a:pt x="6" y="5"/>
                      <a:pt x="6" y="5"/>
                    </a:cubicBezTo>
                    <a:cubicBezTo>
                      <a:pt x="3" y="5"/>
                      <a:pt x="3" y="5"/>
                      <a:pt x="3" y="5"/>
                    </a:cubicBezTo>
                    <a:cubicBezTo>
                      <a:pt x="1" y="8"/>
                      <a:pt x="1" y="8"/>
                      <a:pt x="1" y="8"/>
                    </a:cubicBezTo>
                    <a:cubicBezTo>
                      <a:pt x="0" y="10"/>
                      <a:pt x="0" y="10"/>
                      <a:pt x="0" y="10"/>
                    </a:cubicBezTo>
                    <a:cubicBezTo>
                      <a:pt x="1" y="11"/>
                      <a:pt x="1" y="11"/>
                      <a:pt x="1" y="11"/>
                    </a:cubicBezTo>
                    <a:cubicBezTo>
                      <a:pt x="7" y="12"/>
                      <a:pt x="7" y="12"/>
                      <a:pt x="7" y="12"/>
                    </a:cubicBezTo>
                    <a:cubicBezTo>
                      <a:pt x="10" y="11"/>
                      <a:pt x="10" y="11"/>
                      <a:pt x="10" y="11"/>
                    </a:cubicBezTo>
                    <a:cubicBezTo>
                      <a:pt x="11" y="8"/>
                      <a:pt x="11" y="8"/>
                      <a:pt x="11" y="8"/>
                    </a:cubicBezTo>
                    <a:lnTo>
                      <a:pt x="15" y="5"/>
                    </a:lnTo>
                    <a:close/>
                  </a:path>
                </a:pathLst>
              </a:custGeom>
              <a:grpFill/>
              <a:ln w="6350">
                <a:solidFill>
                  <a:schemeClr val="accent4"/>
                </a:solidFill>
                <a:round/>
                <a:headEnd/>
                <a:tailEnd/>
              </a:ln>
            </p:spPr>
            <p:txBody>
              <a:bodyPr lIns="91195" tIns="45599" rIns="91195" bIns="45599"/>
              <a:lstStyle/>
              <a:p>
                <a:pPr eaLnBrk="0" fontAlgn="auto" hangingPunct="0">
                  <a:spcBef>
                    <a:spcPts val="0"/>
                  </a:spcBef>
                  <a:spcAft>
                    <a:spcPts val="0"/>
                  </a:spcAft>
                  <a:defRPr/>
                </a:pPr>
                <a:endParaRPr lang="en-US" sz="2400" kern="0">
                  <a:solidFill>
                    <a:prstClr val="black"/>
                  </a:solidFill>
                  <a:latin typeface="Univers Next Pro" panose="020B0503030202020203" pitchFamily="34" charset="0"/>
                  <a:sym typeface="Gill Sans" charset="0"/>
                </a:endParaRPr>
              </a:p>
            </p:txBody>
          </p:sp>
          <p:sp>
            <p:nvSpPr>
              <p:cNvPr id="113" name="Freeform 424">
                <a:extLst>
                  <a:ext uri="{FF2B5EF4-FFF2-40B4-BE49-F238E27FC236}">
                    <a16:creationId xmlns:a16="http://schemas.microsoft.com/office/drawing/2014/main" id="{4589B17F-0451-F53B-3BEB-0F0F15CA0531}"/>
                  </a:ext>
                </a:extLst>
              </p:cNvPr>
              <p:cNvSpPr>
                <a:spLocks/>
              </p:cNvSpPr>
              <p:nvPr/>
            </p:nvSpPr>
            <p:spPr bwMode="auto">
              <a:xfrm>
                <a:off x="4709987" y="4084181"/>
                <a:ext cx="682625" cy="498475"/>
              </a:xfrm>
              <a:custGeom>
                <a:avLst/>
                <a:gdLst>
                  <a:gd name="T0" fmla="*/ 486 w 576"/>
                  <a:gd name="T1" fmla="*/ 348 h 379"/>
                  <a:gd name="T2" fmla="*/ 504 w 576"/>
                  <a:gd name="T3" fmla="*/ 348 h 379"/>
                  <a:gd name="T4" fmla="*/ 492 w 576"/>
                  <a:gd name="T5" fmla="*/ 324 h 379"/>
                  <a:gd name="T6" fmla="*/ 504 w 576"/>
                  <a:gd name="T7" fmla="*/ 318 h 379"/>
                  <a:gd name="T8" fmla="*/ 534 w 576"/>
                  <a:gd name="T9" fmla="*/ 318 h 379"/>
                  <a:gd name="T10" fmla="*/ 528 w 576"/>
                  <a:gd name="T11" fmla="*/ 312 h 379"/>
                  <a:gd name="T12" fmla="*/ 546 w 576"/>
                  <a:gd name="T13" fmla="*/ 300 h 379"/>
                  <a:gd name="T14" fmla="*/ 564 w 576"/>
                  <a:gd name="T15" fmla="*/ 288 h 379"/>
                  <a:gd name="T16" fmla="*/ 576 w 576"/>
                  <a:gd name="T17" fmla="*/ 240 h 379"/>
                  <a:gd name="T18" fmla="*/ 504 w 576"/>
                  <a:gd name="T19" fmla="*/ 252 h 379"/>
                  <a:gd name="T20" fmla="*/ 474 w 576"/>
                  <a:gd name="T21" fmla="*/ 294 h 379"/>
                  <a:gd name="T22" fmla="*/ 426 w 576"/>
                  <a:gd name="T23" fmla="*/ 300 h 379"/>
                  <a:gd name="T24" fmla="*/ 378 w 576"/>
                  <a:gd name="T25" fmla="*/ 240 h 379"/>
                  <a:gd name="T26" fmla="*/ 372 w 576"/>
                  <a:gd name="T27" fmla="*/ 162 h 379"/>
                  <a:gd name="T28" fmla="*/ 384 w 576"/>
                  <a:gd name="T29" fmla="*/ 144 h 379"/>
                  <a:gd name="T30" fmla="*/ 354 w 576"/>
                  <a:gd name="T31" fmla="*/ 138 h 379"/>
                  <a:gd name="T32" fmla="*/ 330 w 576"/>
                  <a:gd name="T33" fmla="*/ 114 h 379"/>
                  <a:gd name="T34" fmla="*/ 312 w 576"/>
                  <a:gd name="T35" fmla="*/ 84 h 379"/>
                  <a:gd name="T36" fmla="*/ 288 w 576"/>
                  <a:gd name="T37" fmla="*/ 66 h 379"/>
                  <a:gd name="T38" fmla="*/ 252 w 576"/>
                  <a:gd name="T39" fmla="*/ 78 h 379"/>
                  <a:gd name="T40" fmla="*/ 204 w 576"/>
                  <a:gd name="T41" fmla="*/ 24 h 379"/>
                  <a:gd name="T42" fmla="*/ 174 w 576"/>
                  <a:gd name="T43" fmla="*/ 18 h 379"/>
                  <a:gd name="T44" fmla="*/ 156 w 576"/>
                  <a:gd name="T45" fmla="*/ 30 h 379"/>
                  <a:gd name="T46" fmla="*/ 108 w 576"/>
                  <a:gd name="T47" fmla="*/ 30 h 379"/>
                  <a:gd name="T48" fmla="*/ 48 w 576"/>
                  <a:gd name="T49" fmla="*/ 0 h 379"/>
                  <a:gd name="T50" fmla="*/ 0 w 576"/>
                  <a:gd name="T51" fmla="*/ 6 h 379"/>
                  <a:gd name="T52" fmla="*/ 36 w 576"/>
                  <a:gd name="T53" fmla="*/ 72 h 379"/>
                  <a:gd name="T54" fmla="*/ 60 w 576"/>
                  <a:gd name="T55" fmla="*/ 108 h 379"/>
                  <a:gd name="T56" fmla="*/ 54 w 576"/>
                  <a:gd name="T57" fmla="*/ 120 h 379"/>
                  <a:gd name="T58" fmla="*/ 96 w 576"/>
                  <a:gd name="T59" fmla="*/ 150 h 379"/>
                  <a:gd name="T60" fmla="*/ 102 w 576"/>
                  <a:gd name="T61" fmla="*/ 180 h 379"/>
                  <a:gd name="T62" fmla="*/ 120 w 576"/>
                  <a:gd name="T63" fmla="*/ 192 h 379"/>
                  <a:gd name="T64" fmla="*/ 144 w 576"/>
                  <a:gd name="T65" fmla="*/ 216 h 379"/>
                  <a:gd name="T66" fmla="*/ 150 w 576"/>
                  <a:gd name="T67" fmla="*/ 198 h 379"/>
                  <a:gd name="T68" fmla="*/ 126 w 576"/>
                  <a:gd name="T69" fmla="*/ 180 h 379"/>
                  <a:gd name="T70" fmla="*/ 102 w 576"/>
                  <a:gd name="T71" fmla="*/ 126 h 379"/>
                  <a:gd name="T72" fmla="*/ 60 w 576"/>
                  <a:gd name="T73" fmla="*/ 66 h 379"/>
                  <a:gd name="T74" fmla="*/ 48 w 576"/>
                  <a:gd name="T75" fmla="*/ 30 h 379"/>
                  <a:gd name="T76" fmla="*/ 78 w 576"/>
                  <a:gd name="T77" fmla="*/ 42 h 379"/>
                  <a:gd name="T78" fmla="*/ 108 w 576"/>
                  <a:gd name="T79" fmla="*/ 102 h 379"/>
                  <a:gd name="T80" fmla="*/ 120 w 576"/>
                  <a:gd name="T81" fmla="*/ 120 h 379"/>
                  <a:gd name="T82" fmla="*/ 150 w 576"/>
                  <a:gd name="T83" fmla="*/ 138 h 379"/>
                  <a:gd name="T84" fmla="*/ 150 w 576"/>
                  <a:gd name="T85" fmla="*/ 156 h 379"/>
                  <a:gd name="T86" fmla="*/ 174 w 576"/>
                  <a:gd name="T87" fmla="*/ 168 h 379"/>
                  <a:gd name="T88" fmla="*/ 186 w 576"/>
                  <a:gd name="T89" fmla="*/ 186 h 379"/>
                  <a:gd name="T90" fmla="*/ 216 w 576"/>
                  <a:gd name="T91" fmla="*/ 216 h 379"/>
                  <a:gd name="T92" fmla="*/ 222 w 576"/>
                  <a:gd name="T93" fmla="*/ 258 h 379"/>
                  <a:gd name="T94" fmla="*/ 222 w 576"/>
                  <a:gd name="T95" fmla="*/ 276 h 379"/>
                  <a:gd name="T96" fmla="*/ 300 w 576"/>
                  <a:gd name="T97" fmla="*/ 324 h 379"/>
                  <a:gd name="T98" fmla="*/ 336 w 576"/>
                  <a:gd name="T99" fmla="*/ 342 h 379"/>
                  <a:gd name="T100" fmla="*/ 402 w 576"/>
                  <a:gd name="T101" fmla="*/ 360 h 379"/>
                  <a:gd name="T102" fmla="*/ 420 w 576"/>
                  <a:gd name="T103" fmla="*/ 354 h 379"/>
                  <a:gd name="T104" fmla="*/ 438 w 576"/>
                  <a:gd name="T105" fmla="*/ 354 h 379"/>
                  <a:gd name="T106" fmla="*/ 468 w 576"/>
                  <a:gd name="T107" fmla="*/ 379 h 379"/>
                  <a:gd name="T108" fmla="*/ 474 w 576"/>
                  <a:gd name="T109" fmla="*/ 366 h 379"/>
                  <a:gd name="T110" fmla="*/ 486 w 576"/>
                  <a:gd name="T111" fmla="*/ 348 h 379"/>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576"/>
                  <a:gd name="T169" fmla="*/ 0 h 379"/>
                  <a:gd name="T170" fmla="*/ 576 w 576"/>
                  <a:gd name="T171" fmla="*/ 379 h 379"/>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576" h="379">
                    <a:moveTo>
                      <a:pt x="486" y="348"/>
                    </a:moveTo>
                    <a:lnTo>
                      <a:pt x="504" y="348"/>
                    </a:lnTo>
                    <a:lnTo>
                      <a:pt x="492" y="324"/>
                    </a:lnTo>
                    <a:lnTo>
                      <a:pt x="504" y="318"/>
                    </a:lnTo>
                    <a:lnTo>
                      <a:pt x="534" y="318"/>
                    </a:lnTo>
                    <a:lnTo>
                      <a:pt x="528" y="312"/>
                    </a:lnTo>
                    <a:lnTo>
                      <a:pt x="546" y="300"/>
                    </a:lnTo>
                    <a:lnTo>
                      <a:pt x="564" y="288"/>
                    </a:lnTo>
                    <a:lnTo>
                      <a:pt x="576" y="240"/>
                    </a:lnTo>
                    <a:lnTo>
                      <a:pt x="504" y="252"/>
                    </a:lnTo>
                    <a:lnTo>
                      <a:pt x="474" y="294"/>
                    </a:lnTo>
                    <a:lnTo>
                      <a:pt x="426" y="300"/>
                    </a:lnTo>
                    <a:lnTo>
                      <a:pt x="378" y="240"/>
                    </a:lnTo>
                    <a:lnTo>
                      <a:pt x="372" y="162"/>
                    </a:lnTo>
                    <a:lnTo>
                      <a:pt x="384" y="144"/>
                    </a:lnTo>
                    <a:lnTo>
                      <a:pt x="354" y="138"/>
                    </a:lnTo>
                    <a:lnTo>
                      <a:pt x="330" y="114"/>
                    </a:lnTo>
                    <a:lnTo>
                      <a:pt x="312" y="84"/>
                    </a:lnTo>
                    <a:lnTo>
                      <a:pt x="288" y="66"/>
                    </a:lnTo>
                    <a:lnTo>
                      <a:pt x="252" y="78"/>
                    </a:lnTo>
                    <a:lnTo>
                      <a:pt x="204" y="24"/>
                    </a:lnTo>
                    <a:lnTo>
                      <a:pt x="174" y="18"/>
                    </a:lnTo>
                    <a:lnTo>
                      <a:pt x="156" y="30"/>
                    </a:lnTo>
                    <a:lnTo>
                      <a:pt x="108" y="30"/>
                    </a:lnTo>
                    <a:lnTo>
                      <a:pt x="48" y="0"/>
                    </a:lnTo>
                    <a:lnTo>
                      <a:pt x="0" y="6"/>
                    </a:lnTo>
                    <a:lnTo>
                      <a:pt x="36" y="72"/>
                    </a:lnTo>
                    <a:lnTo>
                      <a:pt x="60" y="108"/>
                    </a:lnTo>
                    <a:lnTo>
                      <a:pt x="54" y="120"/>
                    </a:lnTo>
                    <a:lnTo>
                      <a:pt x="96" y="150"/>
                    </a:lnTo>
                    <a:lnTo>
                      <a:pt x="102" y="180"/>
                    </a:lnTo>
                    <a:lnTo>
                      <a:pt x="120" y="192"/>
                    </a:lnTo>
                    <a:lnTo>
                      <a:pt x="144" y="216"/>
                    </a:lnTo>
                    <a:lnTo>
                      <a:pt x="150" y="198"/>
                    </a:lnTo>
                    <a:lnTo>
                      <a:pt x="126" y="180"/>
                    </a:lnTo>
                    <a:lnTo>
                      <a:pt x="102" y="126"/>
                    </a:lnTo>
                    <a:lnTo>
                      <a:pt x="60" y="66"/>
                    </a:lnTo>
                    <a:lnTo>
                      <a:pt x="48" y="30"/>
                    </a:lnTo>
                    <a:lnTo>
                      <a:pt x="78" y="42"/>
                    </a:lnTo>
                    <a:lnTo>
                      <a:pt x="108" y="102"/>
                    </a:lnTo>
                    <a:lnTo>
                      <a:pt x="120" y="120"/>
                    </a:lnTo>
                    <a:lnTo>
                      <a:pt x="150" y="138"/>
                    </a:lnTo>
                    <a:lnTo>
                      <a:pt x="150" y="156"/>
                    </a:lnTo>
                    <a:lnTo>
                      <a:pt x="174" y="168"/>
                    </a:lnTo>
                    <a:lnTo>
                      <a:pt x="186" y="186"/>
                    </a:lnTo>
                    <a:lnTo>
                      <a:pt x="216" y="216"/>
                    </a:lnTo>
                    <a:lnTo>
                      <a:pt x="222" y="258"/>
                    </a:lnTo>
                    <a:lnTo>
                      <a:pt x="222" y="276"/>
                    </a:lnTo>
                    <a:lnTo>
                      <a:pt x="300" y="324"/>
                    </a:lnTo>
                    <a:lnTo>
                      <a:pt x="336" y="342"/>
                    </a:lnTo>
                    <a:lnTo>
                      <a:pt x="402" y="360"/>
                    </a:lnTo>
                    <a:lnTo>
                      <a:pt x="420" y="354"/>
                    </a:lnTo>
                    <a:lnTo>
                      <a:pt x="438" y="354"/>
                    </a:lnTo>
                    <a:lnTo>
                      <a:pt x="468" y="379"/>
                    </a:lnTo>
                    <a:lnTo>
                      <a:pt x="474" y="366"/>
                    </a:lnTo>
                    <a:lnTo>
                      <a:pt x="486" y="348"/>
                    </a:lnTo>
                    <a:close/>
                  </a:path>
                </a:pathLst>
              </a:custGeom>
              <a:grpFill/>
              <a:ln w="6350">
                <a:solidFill>
                  <a:schemeClr val="accent4"/>
                </a:solidFill>
                <a:round/>
                <a:headEnd/>
                <a:tailEnd/>
              </a:ln>
            </p:spPr>
            <p:txBody>
              <a:bodyPr lIns="91195" tIns="45599" rIns="91195" bIns="45599"/>
              <a:lstStyle/>
              <a:p>
                <a:pPr eaLnBrk="0" fontAlgn="auto" hangingPunct="0">
                  <a:spcBef>
                    <a:spcPts val="0"/>
                  </a:spcBef>
                  <a:spcAft>
                    <a:spcPts val="0"/>
                  </a:spcAft>
                  <a:defRPr/>
                </a:pPr>
                <a:endParaRPr lang="en-US" sz="2400" kern="0">
                  <a:solidFill>
                    <a:prstClr val="black"/>
                  </a:solidFill>
                  <a:latin typeface="Univers Next Pro" panose="020B0503030202020203" pitchFamily="34" charset="0"/>
                  <a:sym typeface="Gill Sans" charset="0"/>
                </a:endParaRPr>
              </a:p>
            </p:txBody>
          </p:sp>
          <p:sp>
            <p:nvSpPr>
              <p:cNvPr id="114" name="Freeform 425">
                <a:extLst>
                  <a:ext uri="{FF2B5EF4-FFF2-40B4-BE49-F238E27FC236}">
                    <a16:creationId xmlns:a16="http://schemas.microsoft.com/office/drawing/2014/main" id="{51B67FE6-7A5E-15A5-03FE-DEC688E3FCE9}"/>
                  </a:ext>
                </a:extLst>
              </p:cNvPr>
              <p:cNvSpPr>
                <a:spLocks/>
              </p:cNvSpPr>
              <p:nvPr/>
            </p:nvSpPr>
            <p:spPr bwMode="auto">
              <a:xfrm rot="20747712">
                <a:off x="5825999" y="2090281"/>
                <a:ext cx="733425" cy="903287"/>
              </a:xfrm>
              <a:custGeom>
                <a:avLst/>
                <a:gdLst>
                  <a:gd name="T0" fmla="*/ 764 w 1125"/>
                  <a:gd name="T1" fmla="*/ 46 h 2047"/>
                  <a:gd name="T2" fmla="*/ 700 w 1125"/>
                  <a:gd name="T3" fmla="*/ 13 h 2047"/>
                  <a:gd name="T4" fmla="*/ 651 w 1125"/>
                  <a:gd name="T5" fmla="*/ 2 h 2047"/>
                  <a:gd name="T6" fmla="*/ 496 w 1125"/>
                  <a:gd name="T7" fmla="*/ 52 h 2047"/>
                  <a:gd name="T8" fmla="*/ 452 w 1125"/>
                  <a:gd name="T9" fmla="*/ 110 h 2047"/>
                  <a:gd name="T10" fmla="*/ 334 w 1125"/>
                  <a:gd name="T11" fmla="*/ 112 h 2047"/>
                  <a:gd name="T12" fmla="*/ 241 w 1125"/>
                  <a:gd name="T13" fmla="*/ 182 h 2047"/>
                  <a:gd name="T14" fmla="*/ 160 w 1125"/>
                  <a:gd name="T15" fmla="*/ 289 h 2047"/>
                  <a:gd name="T16" fmla="*/ 44 w 1125"/>
                  <a:gd name="T17" fmla="*/ 319 h 2047"/>
                  <a:gd name="T18" fmla="*/ 17 w 1125"/>
                  <a:gd name="T19" fmla="*/ 402 h 2047"/>
                  <a:gd name="T20" fmla="*/ 2 w 1125"/>
                  <a:gd name="T21" fmla="*/ 482 h 2047"/>
                  <a:gd name="T22" fmla="*/ 59 w 1125"/>
                  <a:gd name="T23" fmla="*/ 568 h 2047"/>
                  <a:gd name="T24" fmla="*/ 169 w 1125"/>
                  <a:gd name="T25" fmla="*/ 621 h 2047"/>
                  <a:gd name="T26" fmla="*/ 203 w 1125"/>
                  <a:gd name="T27" fmla="*/ 785 h 2047"/>
                  <a:gd name="T28" fmla="*/ 181 w 1125"/>
                  <a:gd name="T29" fmla="*/ 986 h 2047"/>
                  <a:gd name="T30" fmla="*/ 218 w 1125"/>
                  <a:gd name="T31" fmla="*/ 1042 h 2047"/>
                  <a:gd name="T32" fmla="*/ 183 w 1125"/>
                  <a:gd name="T33" fmla="*/ 1075 h 2047"/>
                  <a:gd name="T34" fmla="*/ 206 w 1125"/>
                  <a:gd name="T35" fmla="*/ 1111 h 2047"/>
                  <a:gd name="T36" fmla="*/ 154 w 1125"/>
                  <a:gd name="T37" fmla="*/ 1135 h 2047"/>
                  <a:gd name="T38" fmla="*/ 219 w 1125"/>
                  <a:gd name="T39" fmla="*/ 1201 h 2047"/>
                  <a:gd name="T40" fmla="*/ 258 w 1125"/>
                  <a:gd name="T41" fmla="*/ 1158 h 2047"/>
                  <a:gd name="T42" fmla="*/ 252 w 1125"/>
                  <a:gd name="T43" fmla="*/ 1261 h 2047"/>
                  <a:gd name="T44" fmla="*/ 184 w 1125"/>
                  <a:gd name="T45" fmla="*/ 1302 h 2047"/>
                  <a:gd name="T46" fmla="*/ 142 w 1125"/>
                  <a:gd name="T47" fmla="*/ 1483 h 2047"/>
                  <a:gd name="T48" fmla="*/ 180 w 1125"/>
                  <a:gd name="T49" fmla="*/ 1606 h 2047"/>
                  <a:gd name="T50" fmla="*/ 200 w 1125"/>
                  <a:gd name="T51" fmla="*/ 1754 h 2047"/>
                  <a:gd name="T52" fmla="*/ 270 w 1125"/>
                  <a:gd name="T53" fmla="*/ 1897 h 2047"/>
                  <a:gd name="T54" fmla="*/ 370 w 1125"/>
                  <a:gd name="T55" fmla="*/ 1959 h 2047"/>
                  <a:gd name="T56" fmla="*/ 401 w 1125"/>
                  <a:gd name="T57" fmla="*/ 2022 h 2047"/>
                  <a:gd name="T58" fmla="*/ 460 w 1125"/>
                  <a:gd name="T59" fmla="*/ 2047 h 2047"/>
                  <a:gd name="T60" fmla="*/ 512 w 1125"/>
                  <a:gd name="T61" fmla="*/ 1998 h 2047"/>
                  <a:gd name="T62" fmla="*/ 539 w 1125"/>
                  <a:gd name="T63" fmla="*/ 1891 h 2047"/>
                  <a:gd name="T64" fmla="*/ 570 w 1125"/>
                  <a:gd name="T65" fmla="*/ 1779 h 2047"/>
                  <a:gd name="T66" fmla="*/ 622 w 1125"/>
                  <a:gd name="T67" fmla="*/ 1629 h 2047"/>
                  <a:gd name="T68" fmla="*/ 718 w 1125"/>
                  <a:gd name="T69" fmla="*/ 1524 h 2047"/>
                  <a:gd name="T70" fmla="*/ 831 w 1125"/>
                  <a:gd name="T71" fmla="*/ 1436 h 2047"/>
                  <a:gd name="T72" fmla="*/ 893 w 1125"/>
                  <a:gd name="T73" fmla="*/ 1316 h 2047"/>
                  <a:gd name="T74" fmla="*/ 974 w 1125"/>
                  <a:gd name="T75" fmla="*/ 1265 h 2047"/>
                  <a:gd name="T76" fmla="*/ 1092 w 1125"/>
                  <a:gd name="T77" fmla="*/ 1158 h 2047"/>
                  <a:gd name="T78" fmla="*/ 1088 w 1125"/>
                  <a:gd name="T79" fmla="*/ 1080 h 2047"/>
                  <a:gd name="T80" fmla="*/ 983 w 1125"/>
                  <a:gd name="T81" fmla="*/ 1102 h 2047"/>
                  <a:gd name="T82" fmla="*/ 958 w 1125"/>
                  <a:gd name="T83" fmla="*/ 1038 h 2047"/>
                  <a:gd name="T84" fmla="*/ 1058 w 1125"/>
                  <a:gd name="T85" fmla="*/ 1028 h 2047"/>
                  <a:gd name="T86" fmla="*/ 1123 w 1125"/>
                  <a:gd name="T87" fmla="*/ 1019 h 2047"/>
                  <a:gd name="T88" fmla="*/ 1085 w 1125"/>
                  <a:gd name="T89" fmla="*/ 937 h 2047"/>
                  <a:gd name="T90" fmla="*/ 1003 w 1125"/>
                  <a:gd name="T91" fmla="*/ 908 h 2047"/>
                  <a:gd name="T92" fmla="*/ 1042 w 1125"/>
                  <a:gd name="T93" fmla="*/ 896 h 2047"/>
                  <a:gd name="T94" fmla="*/ 1021 w 1125"/>
                  <a:gd name="T95" fmla="*/ 838 h 2047"/>
                  <a:gd name="T96" fmla="*/ 1043 w 1125"/>
                  <a:gd name="T97" fmla="*/ 801 h 2047"/>
                  <a:gd name="T98" fmla="*/ 1062 w 1125"/>
                  <a:gd name="T99" fmla="*/ 725 h 2047"/>
                  <a:gd name="T100" fmla="*/ 1064 w 1125"/>
                  <a:gd name="T101" fmla="*/ 663 h 2047"/>
                  <a:gd name="T102" fmla="*/ 1052 w 1125"/>
                  <a:gd name="T103" fmla="*/ 610 h 2047"/>
                  <a:gd name="T104" fmla="*/ 974 w 1125"/>
                  <a:gd name="T105" fmla="*/ 535 h 2047"/>
                  <a:gd name="T106" fmla="*/ 1006 w 1125"/>
                  <a:gd name="T107" fmla="*/ 468 h 2047"/>
                  <a:gd name="T108" fmla="*/ 958 w 1125"/>
                  <a:gd name="T109" fmla="*/ 436 h 2047"/>
                  <a:gd name="T110" fmla="*/ 912 w 1125"/>
                  <a:gd name="T111" fmla="*/ 328 h 2047"/>
                  <a:gd name="T112" fmla="*/ 924 w 1125"/>
                  <a:gd name="T113" fmla="*/ 146 h 2047"/>
                  <a:gd name="T114" fmla="*/ 917 w 1125"/>
                  <a:gd name="T115" fmla="*/ 60 h 2047"/>
                  <a:gd name="T116" fmla="*/ 863 w 1125"/>
                  <a:gd name="T117" fmla="*/ 84 h 2047"/>
                  <a:gd name="T118" fmla="*/ 821 w 1125"/>
                  <a:gd name="T119" fmla="*/ 143 h 2047"/>
                  <a:gd name="T120" fmla="*/ 795 w 1125"/>
                  <a:gd name="T121" fmla="*/ 110 h 2047"/>
                  <a:gd name="T122" fmla="*/ 750 w 1125"/>
                  <a:gd name="T123" fmla="*/ 151 h 2047"/>
                  <a:gd name="T124" fmla="*/ 718 w 1125"/>
                  <a:gd name="T125" fmla="*/ 105 h 2047"/>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1125"/>
                  <a:gd name="T190" fmla="*/ 0 h 2047"/>
                  <a:gd name="T191" fmla="*/ 1125 w 1125"/>
                  <a:gd name="T192" fmla="*/ 2047 h 2047"/>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1125" h="2047">
                    <a:moveTo>
                      <a:pt x="718" y="105"/>
                    </a:moveTo>
                    <a:lnTo>
                      <a:pt x="722" y="102"/>
                    </a:lnTo>
                    <a:lnTo>
                      <a:pt x="730" y="95"/>
                    </a:lnTo>
                    <a:lnTo>
                      <a:pt x="740" y="83"/>
                    </a:lnTo>
                    <a:lnTo>
                      <a:pt x="751" y="70"/>
                    </a:lnTo>
                    <a:lnTo>
                      <a:pt x="760" y="58"/>
                    </a:lnTo>
                    <a:lnTo>
                      <a:pt x="764" y="46"/>
                    </a:lnTo>
                    <a:lnTo>
                      <a:pt x="761" y="37"/>
                    </a:lnTo>
                    <a:lnTo>
                      <a:pt x="748" y="32"/>
                    </a:lnTo>
                    <a:lnTo>
                      <a:pt x="735" y="30"/>
                    </a:lnTo>
                    <a:lnTo>
                      <a:pt x="725" y="27"/>
                    </a:lnTo>
                    <a:lnTo>
                      <a:pt x="716" y="22"/>
                    </a:lnTo>
                    <a:lnTo>
                      <a:pt x="708" y="17"/>
                    </a:lnTo>
                    <a:lnTo>
                      <a:pt x="700" y="13"/>
                    </a:lnTo>
                    <a:lnTo>
                      <a:pt x="693" y="8"/>
                    </a:lnTo>
                    <a:lnTo>
                      <a:pt x="686" y="4"/>
                    </a:lnTo>
                    <a:lnTo>
                      <a:pt x="678" y="1"/>
                    </a:lnTo>
                    <a:lnTo>
                      <a:pt x="672" y="0"/>
                    </a:lnTo>
                    <a:lnTo>
                      <a:pt x="665" y="0"/>
                    </a:lnTo>
                    <a:lnTo>
                      <a:pt x="658" y="0"/>
                    </a:lnTo>
                    <a:lnTo>
                      <a:pt x="651" y="2"/>
                    </a:lnTo>
                    <a:lnTo>
                      <a:pt x="633" y="7"/>
                    </a:lnTo>
                    <a:lnTo>
                      <a:pt x="610" y="13"/>
                    </a:lnTo>
                    <a:lnTo>
                      <a:pt x="583" y="19"/>
                    </a:lnTo>
                    <a:lnTo>
                      <a:pt x="558" y="25"/>
                    </a:lnTo>
                    <a:lnTo>
                      <a:pt x="534" y="34"/>
                    </a:lnTo>
                    <a:lnTo>
                      <a:pt x="512" y="42"/>
                    </a:lnTo>
                    <a:lnTo>
                      <a:pt x="496" y="52"/>
                    </a:lnTo>
                    <a:lnTo>
                      <a:pt x="487" y="62"/>
                    </a:lnTo>
                    <a:lnTo>
                      <a:pt x="483" y="74"/>
                    </a:lnTo>
                    <a:lnTo>
                      <a:pt x="478" y="84"/>
                    </a:lnTo>
                    <a:lnTo>
                      <a:pt x="474" y="93"/>
                    </a:lnTo>
                    <a:lnTo>
                      <a:pt x="468" y="102"/>
                    </a:lnTo>
                    <a:lnTo>
                      <a:pt x="461" y="107"/>
                    </a:lnTo>
                    <a:lnTo>
                      <a:pt x="452" y="110"/>
                    </a:lnTo>
                    <a:lnTo>
                      <a:pt x="440" y="110"/>
                    </a:lnTo>
                    <a:lnTo>
                      <a:pt x="426" y="105"/>
                    </a:lnTo>
                    <a:lnTo>
                      <a:pt x="409" y="100"/>
                    </a:lnTo>
                    <a:lnTo>
                      <a:pt x="391" y="98"/>
                    </a:lnTo>
                    <a:lnTo>
                      <a:pt x="371" y="100"/>
                    </a:lnTo>
                    <a:lnTo>
                      <a:pt x="351" y="105"/>
                    </a:lnTo>
                    <a:lnTo>
                      <a:pt x="334" y="112"/>
                    </a:lnTo>
                    <a:lnTo>
                      <a:pt x="319" y="120"/>
                    </a:lnTo>
                    <a:lnTo>
                      <a:pt x="306" y="130"/>
                    </a:lnTo>
                    <a:lnTo>
                      <a:pt x="300" y="141"/>
                    </a:lnTo>
                    <a:lnTo>
                      <a:pt x="291" y="151"/>
                    </a:lnTo>
                    <a:lnTo>
                      <a:pt x="278" y="161"/>
                    </a:lnTo>
                    <a:lnTo>
                      <a:pt x="260" y="172"/>
                    </a:lnTo>
                    <a:lnTo>
                      <a:pt x="241" y="182"/>
                    </a:lnTo>
                    <a:lnTo>
                      <a:pt x="221" y="194"/>
                    </a:lnTo>
                    <a:lnTo>
                      <a:pt x="204" y="208"/>
                    </a:lnTo>
                    <a:lnTo>
                      <a:pt x="191" y="224"/>
                    </a:lnTo>
                    <a:lnTo>
                      <a:pt x="184" y="242"/>
                    </a:lnTo>
                    <a:lnTo>
                      <a:pt x="180" y="261"/>
                    </a:lnTo>
                    <a:lnTo>
                      <a:pt x="172" y="277"/>
                    </a:lnTo>
                    <a:lnTo>
                      <a:pt x="160" y="289"/>
                    </a:lnTo>
                    <a:lnTo>
                      <a:pt x="146" y="299"/>
                    </a:lnTo>
                    <a:lnTo>
                      <a:pt x="130" y="305"/>
                    </a:lnTo>
                    <a:lnTo>
                      <a:pt x="113" y="311"/>
                    </a:lnTo>
                    <a:lnTo>
                      <a:pt x="94" y="314"/>
                    </a:lnTo>
                    <a:lnTo>
                      <a:pt x="76" y="315"/>
                    </a:lnTo>
                    <a:lnTo>
                      <a:pt x="59" y="316"/>
                    </a:lnTo>
                    <a:lnTo>
                      <a:pt x="44" y="319"/>
                    </a:lnTo>
                    <a:lnTo>
                      <a:pt x="31" y="325"/>
                    </a:lnTo>
                    <a:lnTo>
                      <a:pt x="22" y="332"/>
                    </a:lnTo>
                    <a:lnTo>
                      <a:pt x="16" y="342"/>
                    </a:lnTo>
                    <a:lnTo>
                      <a:pt x="13" y="355"/>
                    </a:lnTo>
                    <a:lnTo>
                      <a:pt x="11" y="369"/>
                    </a:lnTo>
                    <a:lnTo>
                      <a:pt x="15" y="386"/>
                    </a:lnTo>
                    <a:lnTo>
                      <a:pt x="17" y="402"/>
                    </a:lnTo>
                    <a:lnTo>
                      <a:pt x="16" y="415"/>
                    </a:lnTo>
                    <a:lnTo>
                      <a:pt x="13" y="425"/>
                    </a:lnTo>
                    <a:lnTo>
                      <a:pt x="9" y="434"/>
                    </a:lnTo>
                    <a:lnTo>
                      <a:pt x="4" y="444"/>
                    </a:lnTo>
                    <a:lnTo>
                      <a:pt x="1" y="454"/>
                    </a:lnTo>
                    <a:lnTo>
                      <a:pt x="0" y="466"/>
                    </a:lnTo>
                    <a:lnTo>
                      <a:pt x="2" y="482"/>
                    </a:lnTo>
                    <a:lnTo>
                      <a:pt x="7" y="499"/>
                    </a:lnTo>
                    <a:lnTo>
                      <a:pt x="13" y="515"/>
                    </a:lnTo>
                    <a:lnTo>
                      <a:pt x="18" y="530"/>
                    </a:lnTo>
                    <a:lnTo>
                      <a:pt x="25" y="543"/>
                    </a:lnTo>
                    <a:lnTo>
                      <a:pt x="34" y="553"/>
                    </a:lnTo>
                    <a:lnTo>
                      <a:pt x="45" y="562"/>
                    </a:lnTo>
                    <a:lnTo>
                      <a:pt x="59" y="568"/>
                    </a:lnTo>
                    <a:lnTo>
                      <a:pt x="76" y="572"/>
                    </a:lnTo>
                    <a:lnTo>
                      <a:pt x="94" y="575"/>
                    </a:lnTo>
                    <a:lnTo>
                      <a:pt x="113" y="579"/>
                    </a:lnTo>
                    <a:lnTo>
                      <a:pt x="130" y="584"/>
                    </a:lnTo>
                    <a:lnTo>
                      <a:pt x="145" y="593"/>
                    </a:lnTo>
                    <a:lnTo>
                      <a:pt x="159" y="605"/>
                    </a:lnTo>
                    <a:lnTo>
                      <a:pt x="169" y="621"/>
                    </a:lnTo>
                    <a:lnTo>
                      <a:pt x="176" y="642"/>
                    </a:lnTo>
                    <a:lnTo>
                      <a:pt x="179" y="668"/>
                    </a:lnTo>
                    <a:lnTo>
                      <a:pt x="181" y="695"/>
                    </a:lnTo>
                    <a:lnTo>
                      <a:pt x="185" y="718"/>
                    </a:lnTo>
                    <a:lnTo>
                      <a:pt x="191" y="740"/>
                    </a:lnTo>
                    <a:lnTo>
                      <a:pt x="198" y="762"/>
                    </a:lnTo>
                    <a:lnTo>
                      <a:pt x="203" y="785"/>
                    </a:lnTo>
                    <a:lnTo>
                      <a:pt x="206" y="810"/>
                    </a:lnTo>
                    <a:lnTo>
                      <a:pt x="207" y="841"/>
                    </a:lnTo>
                    <a:lnTo>
                      <a:pt x="203" y="878"/>
                    </a:lnTo>
                    <a:lnTo>
                      <a:pt x="196" y="915"/>
                    </a:lnTo>
                    <a:lnTo>
                      <a:pt x="190" y="945"/>
                    </a:lnTo>
                    <a:lnTo>
                      <a:pt x="184" y="968"/>
                    </a:lnTo>
                    <a:lnTo>
                      <a:pt x="181" y="986"/>
                    </a:lnTo>
                    <a:lnTo>
                      <a:pt x="180" y="999"/>
                    </a:lnTo>
                    <a:lnTo>
                      <a:pt x="180" y="1009"/>
                    </a:lnTo>
                    <a:lnTo>
                      <a:pt x="184" y="1016"/>
                    </a:lnTo>
                    <a:lnTo>
                      <a:pt x="191" y="1022"/>
                    </a:lnTo>
                    <a:lnTo>
                      <a:pt x="200" y="1028"/>
                    </a:lnTo>
                    <a:lnTo>
                      <a:pt x="210" y="1034"/>
                    </a:lnTo>
                    <a:lnTo>
                      <a:pt x="218" y="1042"/>
                    </a:lnTo>
                    <a:lnTo>
                      <a:pt x="225" y="1050"/>
                    </a:lnTo>
                    <a:lnTo>
                      <a:pt x="227" y="1057"/>
                    </a:lnTo>
                    <a:lnTo>
                      <a:pt x="225" y="1062"/>
                    </a:lnTo>
                    <a:lnTo>
                      <a:pt x="217" y="1067"/>
                    </a:lnTo>
                    <a:lnTo>
                      <a:pt x="203" y="1068"/>
                    </a:lnTo>
                    <a:lnTo>
                      <a:pt x="189" y="1070"/>
                    </a:lnTo>
                    <a:lnTo>
                      <a:pt x="183" y="1075"/>
                    </a:lnTo>
                    <a:lnTo>
                      <a:pt x="183" y="1082"/>
                    </a:lnTo>
                    <a:lnTo>
                      <a:pt x="188" y="1089"/>
                    </a:lnTo>
                    <a:lnTo>
                      <a:pt x="194" y="1097"/>
                    </a:lnTo>
                    <a:lnTo>
                      <a:pt x="200" y="1104"/>
                    </a:lnTo>
                    <a:lnTo>
                      <a:pt x="206" y="1108"/>
                    </a:lnTo>
                    <a:lnTo>
                      <a:pt x="208" y="1111"/>
                    </a:lnTo>
                    <a:lnTo>
                      <a:pt x="206" y="1111"/>
                    </a:lnTo>
                    <a:lnTo>
                      <a:pt x="200" y="1110"/>
                    </a:lnTo>
                    <a:lnTo>
                      <a:pt x="191" y="1108"/>
                    </a:lnTo>
                    <a:lnTo>
                      <a:pt x="182" y="1108"/>
                    </a:lnTo>
                    <a:lnTo>
                      <a:pt x="172" y="1111"/>
                    </a:lnTo>
                    <a:lnTo>
                      <a:pt x="162" y="1115"/>
                    </a:lnTo>
                    <a:lnTo>
                      <a:pt x="157" y="1123"/>
                    </a:lnTo>
                    <a:lnTo>
                      <a:pt x="154" y="1135"/>
                    </a:lnTo>
                    <a:lnTo>
                      <a:pt x="157" y="1149"/>
                    </a:lnTo>
                    <a:lnTo>
                      <a:pt x="164" y="1163"/>
                    </a:lnTo>
                    <a:lnTo>
                      <a:pt x="173" y="1176"/>
                    </a:lnTo>
                    <a:lnTo>
                      <a:pt x="184" y="1187"/>
                    </a:lnTo>
                    <a:lnTo>
                      <a:pt x="196" y="1196"/>
                    </a:lnTo>
                    <a:lnTo>
                      <a:pt x="207" y="1201"/>
                    </a:lnTo>
                    <a:lnTo>
                      <a:pt x="219" y="1201"/>
                    </a:lnTo>
                    <a:lnTo>
                      <a:pt x="227" y="1195"/>
                    </a:lnTo>
                    <a:lnTo>
                      <a:pt x="234" y="1186"/>
                    </a:lnTo>
                    <a:lnTo>
                      <a:pt x="238" y="1178"/>
                    </a:lnTo>
                    <a:lnTo>
                      <a:pt x="244" y="1171"/>
                    </a:lnTo>
                    <a:lnTo>
                      <a:pt x="249" y="1165"/>
                    </a:lnTo>
                    <a:lnTo>
                      <a:pt x="252" y="1161"/>
                    </a:lnTo>
                    <a:lnTo>
                      <a:pt x="258" y="1158"/>
                    </a:lnTo>
                    <a:lnTo>
                      <a:pt x="263" y="1158"/>
                    </a:lnTo>
                    <a:lnTo>
                      <a:pt x="270" y="1159"/>
                    </a:lnTo>
                    <a:lnTo>
                      <a:pt x="278" y="1174"/>
                    </a:lnTo>
                    <a:lnTo>
                      <a:pt x="275" y="1202"/>
                    </a:lnTo>
                    <a:lnTo>
                      <a:pt x="267" y="1233"/>
                    </a:lnTo>
                    <a:lnTo>
                      <a:pt x="258" y="1255"/>
                    </a:lnTo>
                    <a:lnTo>
                      <a:pt x="252" y="1261"/>
                    </a:lnTo>
                    <a:lnTo>
                      <a:pt x="244" y="1265"/>
                    </a:lnTo>
                    <a:lnTo>
                      <a:pt x="234" y="1270"/>
                    </a:lnTo>
                    <a:lnTo>
                      <a:pt x="223" y="1273"/>
                    </a:lnTo>
                    <a:lnTo>
                      <a:pt x="212" y="1279"/>
                    </a:lnTo>
                    <a:lnTo>
                      <a:pt x="202" y="1285"/>
                    </a:lnTo>
                    <a:lnTo>
                      <a:pt x="192" y="1292"/>
                    </a:lnTo>
                    <a:lnTo>
                      <a:pt x="184" y="1302"/>
                    </a:lnTo>
                    <a:lnTo>
                      <a:pt x="177" y="1318"/>
                    </a:lnTo>
                    <a:lnTo>
                      <a:pt x="169" y="1340"/>
                    </a:lnTo>
                    <a:lnTo>
                      <a:pt x="161" y="1369"/>
                    </a:lnTo>
                    <a:lnTo>
                      <a:pt x="154" y="1399"/>
                    </a:lnTo>
                    <a:lnTo>
                      <a:pt x="149" y="1430"/>
                    </a:lnTo>
                    <a:lnTo>
                      <a:pt x="144" y="1459"/>
                    </a:lnTo>
                    <a:lnTo>
                      <a:pt x="142" y="1483"/>
                    </a:lnTo>
                    <a:lnTo>
                      <a:pt x="143" y="1500"/>
                    </a:lnTo>
                    <a:lnTo>
                      <a:pt x="146" y="1514"/>
                    </a:lnTo>
                    <a:lnTo>
                      <a:pt x="153" y="1530"/>
                    </a:lnTo>
                    <a:lnTo>
                      <a:pt x="160" y="1547"/>
                    </a:lnTo>
                    <a:lnTo>
                      <a:pt x="168" y="1566"/>
                    </a:lnTo>
                    <a:lnTo>
                      <a:pt x="174" y="1585"/>
                    </a:lnTo>
                    <a:lnTo>
                      <a:pt x="180" y="1606"/>
                    </a:lnTo>
                    <a:lnTo>
                      <a:pt x="181" y="1628"/>
                    </a:lnTo>
                    <a:lnTo>
                      <a:pt x="179" y="1650"/>
                    </a:lnTo>
                    <a:lnTo>
                      <a:pt x="176" y="1672"/>
                    </a:lnTo>
                    <a:lnTo>
                      <a:pt x="179" y="1694"/>
                    </a:lnTo>
                    <a:lnTo>
                      <a:pt x="184" y="1714"/>
                    </a:lnTo>
                    <a:lnTo>
                      <a:pt x="191" y="1735"/>
                    </a:lnTo>
                    <a:lnTo>
                      <a:pt x="200" y="1754"/>
                    </a:lnTo>
                    <a:lnTo>
                      <a:pt x="210" y="1772"/>
                    </a:lnTo>
                    <a:lnTo>
                      <a:pt x="219" y="1791"/>
                    </a:lnTo>
                    <a:lnTo>
                      <a:pt x="227" y="1807"/>
                    </a:lnTo>
                    <a:lnTo>
                      <a:pt x="235" y="1825"/>
                    </a:lnTo>
                    <a:lnTo>
                      <a:pt x="245" y="1847"/>
                    </a:lnTo>
                    <a:lnTo>
                      <a:pt x="257" y="1872"/>
                    </a:lnTo>
                    <a:lnTo>
                      <a:pt x="270" y="1897"/>
                    </a:lnTo>
                    <a:lnTo>
                      <a:pt x="283" y="1918"/>
                    </a:lnTo>
                    <a:lnTo>
                      <a:pt x="300" y="1937"/>
                    </a:lnTo>
                    <a:lnTo>
                      <a:pt x="315" y="1948"/>
                    </a:lnTo>
                    <a:lnTo>
                      <a:pt x="331" y="1951"/>
                    </a:lnTo>
                    <a:lnTo>
                      <a:pt x="346" y="1950"/>
                    </a:lnTo>
                    <a:lnTo>
                      <a:pt x="358" y="1953"/>
                    </a:lnTo>
                    <a:lnTo>
                      <a:pt x="370" y="1959"/>
                    </a:lnTo>
                    <a:lnTo>
                      <a:pt x="379" y="1967"/>
                    </a:lnTo>
                    <a:lnTo>
                      <a:pt x="386" y="1977"/>
                    </a:lnTo>
                    <a:lnTo>
                      <a:pt x="392" y="1988"/>
                    </a:lnTo>
                    <a:lnTo>
                      <a:pt x="395" y="1999"/>
                    </a:lnTo>
                    <a:lnTo>
                      <a:pt x="396" y="2011"/>
                    </a:lnTo>
                    <a:lnTo>
                      <a:pt x="398" y="2016"/>
                    </a:lnTo>
                    <a:lnTo>
                      <a:pt x="401" y="2022"/>
                    </a:lnTo>
                    <a:lnTo>
                      <a:pt x="406" y="2028"/>
                    </a:lnTo>
                    <a:lnTo>
                      <a:pt x="413" y="2032"/>
                    </a:lnTo>
                    <a:lnTo>
                      <a:pt x="421" y="2037"/>
                    </a:lnTo>
                    <a:lnTo>
                      <a:pt x="430" y="2042"/>
                    </a:lnTo>
                    <a:lnTo>
                      <a:pt x="439" y="2044"/>
                    </a:lnTo>
                    <a:lnTo>
                      <a:pt x="449" y="2046"/>
                    </a:lnTo>
                    <a:lnTo>
                      <a:pt x="460" y="2047"/>
                    </a:lnTo>
                    <a:lnTo>
                      <a:pt x="470" y="2046"/>
                    </a:lnTo>
                    <a:lnTo>
                      <a:pt x="479" y="2044"/>
                    </a:lnTo>
                    <a:lnTo>
                      <a:pt x="489" y="2039"/>
                    </a:lnTo>
                    <a:lnTo>
                      <a:pt x="497" y="2034"/>
                    </a:lnTo>
                    <a:lnTo>
                      <a:pt x="504" y="2024"/>
                    </a:lnTo>
                    <a:lnTo>
                      <a:pt x="508" y="2013"/>
                    </a:lnTo>
                    <a:lnTo>
                      <a:pt x="512" y="1998"/>
                    </a:lnTo>
                    <a:lnTo>
                      <a:pt x="515" y="1969"/>
                    </a:lnTo>
                    <a:lnTo>
                      <a:pt x="519" y="1947"/>
                    </a:lnTo>
                    <a:lnTo>
                      <a:pt x="522" y="1930"/>
                    </a:lnTo>
                    <a:lnTo>
                      <a:pt x="524" y="1916"/>
                    </a:lnTo>
                    <a:lnTo>
                      <a:pt x="529" y="1906"/>
                    </a:lnTo>
                    <a:lnTo>
                      <a:pt x="534" y="1898"/>
                    </a:lnTo>
                    <a:lnTo>
                      <a:pt x="539" y="1891"/>
                    </a:lnTo>
                    <a:lnTo>
                      <a:pt x="547" y="1884"/>
                    </a:lnTo>
                    <a:lnTo>
                      <a:pt x="557" y="1865"/>
                    </a:lnTo>
                    <a:lnTo>
                      <a:pt x="555" y="1840"/>
                    </a:lnTo>
                    <a:lnTo>
                      <a:pt x="551" y="1816"/>
                    </a:lnTo>
                    <a:lnTo>
                      <a:pt x="554" y="1800"/>
                    </a:lnTo>
                    <a:lnTo>
                      <a:pt x="561" y="1792"/>
                    </a:lnTo>
                    <a:lnTo>
                      <a:pt x="570" y="1779"/>
                    </a:lnTo>
                    <a:lnTo>
                      <a:pt x="582" y="1762"/>
                    </a:lnTo>
                    <a:lnTo>
                      <a:pt x="595" y="1741"/>
                    </a:lnTo>
                    <a:lnTo>
                      <a:pt x="605" y="1718"/>
                    </a:lnTo>
                    <a:lnTo>
                      <a:pt x="614" y="1695"/>
                    </a:lnTo>
                    <a:lnTo>
                      <a:pt x="620" y="1672"/>
                    </a:lnTo>
                    <a:lnTo>
                      <a:pt x="621" y="1650"/>
                    </a:lnTo>
                    <a:lnTo>
                      <a:pt x="622" y="1629"/>
                    </a:lnTo>
                    <a:lnTo>
                      <a:pt x="630" y="1607"/>
                    </a:lnTo>
                    <a:lnTo>
                      <a:pt x="642" y="1587"/>
                    </a:lnTo>
                    <a:lnTo>
                      <a:pt x="658" y="1567"/>
                    </a:lnTo>
                    <a:lnTo>
                      <a:pt x="675" y="1550"/>
                    </a:lnTo>
                    <a:lnTo>
                      <a:pt x="692" y="1536"/>
                    </a:lnTo>
                    <a:lnTo>
                      <a:pt x="707" y="1528"/>
                    </a:lnTo>
                    <a:lnTo>
                      <a:pt x="718" y="1524"/>
                    </a:lnTo>
                    <a:lnTo>
                      <a:pt x="728" y="1523"/>
                    </a:lnTo>
                    <a:lnTo>
                      <a:pt x="743" y="1519"/>
                    </a:lnTo>
                    <a:lnTo>
                      <a:pt x="760" y="1511"/>
                    </a:lnTo>
                    <a:lnTo>
                      <a:pt x="777" y="1498"/>
                    </a:lnTo>
                    <a:lnTo>
                      <a:pt x="795" y="1482"/>
                    </a:lnTo>
                    <a:lnTo>
                      <a:pt x="814" y="1461"/>
                    </a:lnTo>
                    <a:lnTo>
                      <a:pt x="831" y="1436"/>
                    </a:lnTo>
                    <a:lnTo>
                      <a:pt x="846" y="1405"/>
                    </a:lnTo>
                    <a:lnTo>
                      <a:pt x="858" y="1375"/>
                    </a:lnTo>
                    <a:lnTo>
                      <a:pt x="867" y="1354"/>
                    </a:lnTo>
                    <a:lnTo>
                      <a:pt x="875" y="1338"/>
                    </a:lnTo>
                    <a:lnTo>
                      <a:pt x="881" y="1327"/>
                    </a:lnTo>
                    <a:lnTo>
                      <a:pt x="888" y="1320"/>
                    </a:lnTo>
                    <a:lnTo>
                      <a:pt x="893" y="1316"/>
                    </a:lnTo>
                    <a:lnTo>
                      <a:pt x="901" y="1312"/>
                    </a:lnTo>
                    <a:lnTo>
                      <a:pt x="912" y="1309"/>
                    </a:lnTo>
                    <a:lnTo>
                      <a:pt x="919" y="1305"/>
                    </a:lnTo>
                    <a:lnTo>
                      <a:pt x="929" y="1299"/>
                    </a:lnTo>
                    <a:lnTo>
                      <a:pt x="943" y="1289"/>
                    </a:lnTo>
                    <a:lnTo>
                      <a:pt x="958" y="1279"/>
                    </a:lnTo>
                    <a:lnTo>
                      <a:pt x="974" y="1265"/>
                    </a:lnTo>
                    <a:lnTo>
                      <a:pt x="991" y="1251"/>
                    </a:lnTo>
                    <a:lnTo>
                      <a:pt x="1009" y="1236"/>
                    </a:lnTo>
                    <a:lnTo>
                      <a:pt x="1027" y="1220"/>
                    </a:lnTo>
                    <a:lnTo>
                      <a:pt x="1045" y="1204"/>
                    </a:lnTo>
                    <a:lnTo>
                      <a:pt x="1062" y="1188"/>
                    </a:lnTo>
                    <a:lnTo>
                      <a:pt x="1078" y="1173"/>
                    </a:lnTo>
                    <a:lnTo>
                      <a:pt x="1092" y="1158"/>
                    </a:lnTo>
                    <a:lnTo>
                      <a:pt x="1103" y="1143"/>
                    </a:lnTo>
                    <a:lnTo>
                      <a:pt x="1111" y="1130"/>
                    </a:lnTo>
                    <a:lnTo>
                      <a:pt x="1117" y="1120"/>
                    </a:lnTo>
                    <a:lnTo>
                      <a:pt x="1119" y="1111"/>
                    </a:lnTo>
                    <a:lnTo>
                      <a:pt x="1116" y="1097"/>
                    </a:lnTo>
                    <a:lnTo>
                      <a:pt x="1104" y="1087"/>
                    </a:lnTo>
                    <a:lnTo>
                      <a:pt x="1088" y="1080"/>
                    </a:lnTo>
                    <a:lnTo>
                      <a:pt x="1070" y="1077"/>
                    </a:lnTo>
                    <a:lnTo>
                      <a:pt x="1048" y="1077"/>
                    </a:lnTo>
                    <a:lnTo>
                      <a:pt x="1027" y="1082"/>
                    </a:lnTo>
                    <a:lnTo>
                      <a:pt x="1007" y="1088"/>
                    </a:lnTo>
                    <a:lnTo>
                      <a:pt x="991" y="1098"/>
                    </a:lnTo>
                    <a:lnTo>
                      <a:pt x="983" y="1105"/>
                    </a:lnTo>
                    <a:lnTo>
                      <a:pt x="983" y="1102"/>
                    </a:lnTo>
                    <a:lnTo>
                      <a:pt x="988" y="1093"/>
                    </a:lnTo>
                    <a:lnTo>
                      <a:pt x="995" y="1081"/>
                    </a:lnTo>
                    <a:lnTo>
                      <a:pt x="999" y="1066"/>
                    </a:lnTo>
                    <a:lnTo>
                      <a:pt x="998" y="1053"/>
                    </a:lnTo>
                    <a:lnTo>
                      <a:pt x="989" y="1043"/>
                    </a:lnTo>
                    <a:lnTo>
                      <a:pt x="967" y="1039"/>
                    </a:lnTo>
                    <a:lnTo>
                      <a:pt x="958" y="1038"/>
                    </a:lnTo>
                    <a:lnTo>
                      <a:pt x="961" y="1034"/>
                    </a:lnTo>
                    <a:lnTo>
                      <a:pt x="975" y="1028"/>
                    </a:lnTo>
                    <a:lnTo>
                      <a:pt x="994" y="1022"/>
                    </a:lnTo>
                    <a:lnTo>
                      <a:pt x="1015" y="1019"/>
                    </a:lnTo>
                    <a:lnTo>
                      <a:pt x="1035" y="1017"/>
                    </a:lnTo>
                    <a:lnTo>
                      <a:pt x="1051" y="1020"/>
                    </a:lnTo>
                    <a:lnTo>
                      <a:pt x="1058" y="1028"/>
                    </a:lnTo>
                    <a:lnTo>
                      <a:pt x="1063" y="1037"/>
                    </a:lnTo>
                    <a:lnTo>
                      <a:pt x="1071" y="1043"/>
                    </a:lnTo>
                    <a:lnTo>
                      <a:pt x="1082" y="1045"/>
                    </a:lnTo>
                    <a:lnTo>
                      <a:pt x="1094" y="1043"/>
                    </a:lnTo>
                    <a:lnTo>
                      <a:pt x="1105" y="1038"/>
                    </a:lnTo>
                    <a:lnTo>
                      <a:pt x="1116" y="1030"/>
                    </a:lnTo>
                    <a:lnTo>
                      <a:pt x="1123" y="1019"/>
                    </a:lnTo>
                    <a:lnTo>
                      <a:pt x="1125" y="1004"/>
                    </a:lnTo>
                    <a:lnTo>
                      <a:pt x="1124" y="989"/>
                    </a:lnTo>
                    <a:lnTo>
                      <a:pt x="1120" y="976"/>
                    </a:lnTo>
                    <a:lnTo>
                      <a:pt x="1115" y="966"/>
                    </a:lnTo>
                    <a:lnTo>
                      <a:pt x="1107" y="955"/>
                    </a:lnTo>
                    <a:lnTo>
                      <a:pt x="1096" y="946"/>
                    </a:lnTo>
                    <a:lnTo>
                      <a:pt x="1085" y="937"/>
                    </a:lnTo>
                    <a:lnTo>
                      <a:pt x="1070" y="929"/>
                    </a:lnTo>
                    <a:lnTo>
                      <a:pt x="1052" y="920"/>
                    </a:lnTo>
                    <a:lnTo>
                      <a:pt x="1036" y="913"/>
                    </a:lnTo>
                    <a:lnTo>
                      <a:pt x="1022" y="909"/>
                    </a:lnTo>
                    <a:lnTo>
                      <a:pt x="1013" y="908"/>
                    </a:lnTo>
                    <a:lnTo>
                      <a:pt x="1007" y="908"/>
                    </a:lnTo>
                    <a:lnTo>
                      <a:pt x="1003" y="908"/>
                    </a:lnTo>
                    <a:lnTo>
                      <a:pt x="1002" y="907"/>
                    </a:lnTo>
                    <a:lnTo>
                      <a:pt x="1002" y="903"/>
                    </a:lnTo>
                    <a:lnTo>
                      <a:pt x="1003" y="896"/>
                    </a:lnTo>
                    <a:lnTo>
                      <a:pt x="1009" y="891"/>
                    </a:lnTo>
                    <a:lnTo>
                      <a:pt x="1018" y="891"/>
                    </a:lnTo>
                    <a:lnTo>
                      <a:pt x="1029" y="893"/>
                    </a:lnTo>
                    <a:lnTo>
                      <a:pt x="1042" y="896"/>
                    </a:lnTo>
                    <a:lnTo>
                      <a:pt x="1051" y="899"/>
                    </a:lnTo>
                    <a:lnTo>
                      <a:pt x="1058" y="898"/>
                    </a:lnTo>
                    <a:lnTo>
                      <a:pt x="1059" y="892"/>
                    </a:lnTo>
                    <a:lnTo>
                      <a:pt x="1052" y="878"/>
                    </a:lnTo>
                    <a:lnTo>
                      <a:pt x="1041" y="862"/>
                    </a:lnTo>
                    <a:lnTo>
                      <a:pt x="1030" y="848"/>
                    </a:lnTo>
                    <a:lnTo>
                      <a:pt x="1021" y="838"/>
                    </a:lnTo>
                    <a:lnTo>
                      <a:pt x="1014" y="830"/>
                    </a:lnTo>
                    <a:lnTo>
                      <a:pt x="1010" y="823"/>
                    </a:lnTo>
                    <a:lnTo>
                      <a:pt x="1009" y="818"/>
                    </a:lnTo>
                    <a:lnTo>
                      <a:pt x="1013" y="815"/>
                    </a:lnTo>
                    <a:lnTo>
                      <a:pt x="1021" y="812"/>
                    </a:lnTo>
                    <a:lnTo>
                      <a:pt x="1033" y="808"/>
                    </a:lnTo>
                    <a:lnTo>
                      <a:pt x="1043" y="801"/>
                    </a:lnTo>
                    <a:lnTo>
                      <a:pt x="1051" y="790"/>
                    </a:lnTo>
                    <a:lnTo>
                      <a:pt x="1059" y="780"/>
                    </a:lnTo>
                    <a:lnTo>
                      <a:pt x="1064" y="767"/>
                    </a:lnTo>
                    <a:lnTo>
                      <a:pt x="1067" y="756"/>
                    </a:lnTo>
                    <a:lnTo>
                      <a:pt x="1067" y="744"/>
                    </a:lnTo>
                    <a:lnTo>
                      <a:pt x="1064" y="734"/>
                    </a:lnTo>
                    <a:lnTo>
                      <a:pt x="1062" y="725"/>
                    </a:lnTo>
                    <a:lnTo>
                      <a:pt x="1063" y="716"/>
                    </a:lnTo>
                    <a:lnTo>
                      <a:pt x="1066" y="706"/>
                    </a:lnTo>
                    <a:lnTo>
                      <a:pt x="1071" y="698"/>
                    </a:lnTo>
                    <a:lnTo>
                      <a:pt x="1074" y="689"/>
                    </a:lnTo>
                    <a:lnTo>
                      <a:pt x="1075" y="680"/>
                    </a:lnTo>
                    <a:lnTo>
                      <a:pt x="1072" y="672"/>
                    </a:lnTo>
                    <a:lnTo>
                      <a:pt x="1064" y="663"/>
                    </a:lnTo>
                    <a:lnTo>
                      <a:pt x="1056" y="655"/>
                    </a:lnTo>
                    <a:lnTo>
                      <a:pt x="1051" y="646"/>
                    </a:lnTo>
                    <a:lnTo>
                      <a:pt x="1051" y="640"/>
                    </a:lnTo>
                    <a:lnTo>
                      <a:pt x="1052" y="632"/>
                    </a:lnTo>
                    <a:lnTo>
                      <a:pt x="1054" y="625"/>
                    </a:lnTo>
                    <a:lnTo>
                      <a:pt x="1055" y="618"/>
                    </a:lnTo>
                    <a:lnTo>
                      <a:pt x="1052" y="610"/>
                    </a:lnTo>
                    <a:lnTo>
                      <a:pt x="1045" y="602"/>
                    </a:lnTo>
                    <a:lnTo>
                      <a:pt x="1034" y="592"/>
                    </a:lnTo>
                    <a:lnTo>
                      <a:pt x="1020" y="582"/>
                    </a:lnTo>
                    <a:lnTo>
                      <a:pt x="1005" y="570"/>
                    </a:lnTo>
                    <a:lnTo>
                      <a:pt x="990" y="559"/>
                    </a:lnTo>
                    <a:lnTo>
                      <a:pt x="980" y="547"/>
                    </a:lnTo>
                    <a:lnTo>
                      <a:pt x="974" y="535"/>
                    </a:lnTo>
                    <a:lnTo>
                      <a:pt x="975" y="523"/>
                    </a:lnTo>
                    <a:lnTo>
                      <a:pt x="986" y="512"/>
                    </a:lnTo>
                    <a:lnTo>
                      <a:pt x="998" y="501"/>
                    </a:lnTo>
                    <a:lnTo>
                      <a:pt x="1006" y="491"/>
                    </a:lnTo>
                    <a:lnTo>
                      <a:pt x="1010" y="482"/>
                    </a:lnTo>
                    <a:lnTo>
                      <a:pt x="1010" y="474"/>
                    </a:lnTo>
                    <a:lnTo>
                      <a:pt x="1006" y="468"/>
                    </a:lnTo>
                    <a:lnTo>
                      <a:pt x="999" y="463"/>
                    </a:lnTo>
                    <a:lnTo>
                      <a:pt x="990" y="460"/>
                    </a:lnTo>
                    <a:lnTo>
                      <a:pt x="979" y="459"/>
                    </a:lnTo>
                    <a:lnTo>
                      <a:pt x="969" y="456"/>
                    </a:lnTo>
                    <a:lnTo>
                      <a:pt x="964" y="452"/>
                    </a:lnTo>
                    <a:lnTo>
                      <a:pt x="960" y="444"/>
                    </a:lnTo>
                    <a:lnTo>
                      <a:pt x="958" y="436"/>
                    </a:lnTo>
                    <a:lnTo>
                      <a:pt x="956" y="428"/>
                    </a:lnTo>
                    <a:lnTo>
                      <a:pt x="952" y="421"/>
                    </a:lnTo>
                    <a:lnTo>
                      <a:pt x="946" y="416"/>
                    </a:lnTo>
                    <a:lnTo>
                      <a:pt x="937" y="416"/>
                    </a:lnTo>
                    <a:lnTo>
                      <a:pt x="920" y="405"/>
                    </a:lnTo>
                    <a:lnTo>
                      <a:pt x="913" y="371"/>
                    </a:lnTo>
                    <a:lnTo>
                      <a:pt x="912" y="328"/>
                    </a:lnTo>
                    <a:lnTo>
                      <a:pt x="912" y="290"/>
                    </a:lnTo>
                    <a:lnTo>
                      <a:pt x="914" y="263"/>
                    </a:lnTo>
                    <a:lnTo>
                      <a:pt x="920" y="240"/>
                    </a:lnTo>
                    <a:lnTo>
                      <a:pt x="922" y="219"/>
                    </a:lnTo>
                    <a:lnTo>
                      <a:pt x="919" y="195"/>
                    </a:lnTo>
                    <a:lnTo>
                      <a:pt x="917" y="173"/>
                    </a:lnTo>
                    <a:lnTo>
                      <a:pt x="924" y="146"/>
                    </a:lnTo>
                    <a:lnTo>
                      <a:pt x="934" y="120"/>
                    </a:lnTo>
                    <a:lnTo>
                      <a:pt x="939" y="95"/>
                    </a:lnTo>
                    <a:lnTo>
                      <a:pt x="939" y="84"/>
                    </a:lnTo>
                    <a:lnTo>
                      <a:pt x="937" y="75"/>
                    </a:lnTo>
                    <a:lnTo>
                      <a:pt x="932" y="68"/>
                    </a:lnTo>
                    <a:lnTo>
                      <a:pt x="924" y="62"/>
                    </a:lnTo>
                    <a:lnTo>
                      <a:pt x="917" y="60"/>
                    </a:lnTo>
                    <a:lnTo>
                      <a:pt x="911" y="59"/>
                    </a:lnTo>
                    <a:lnTo>
                      <a:pt x="904" y="59"/>
                    </a:lnTo>
                    <a:lnTo>
                      <a:pt x="898" y="59"/>
                    </a:lnTo>
                    <a:lnTo>
                      <a:pt x="889" y="62"/>
                    </a:lnTo>
                    <a:lnTo>
                      <a:pt x="879" y="68"/>
                    </a:lnTo>
                    <a:lnTo>
                      <a:pt x="871" y="76"/>
                    </a:lnTo>
                    <a:lnTo>
                      <a:pt x="863" y="84"/>
                    </a:lnTo>
                    <a:lnTo>
                      <a:pt x="856" y="93"/>
                    </a:lnTo>
                    <a:lnTo>
                      <a:pt x="851" y="104"/>
                    </a:lnTo>
                    <a:lnTo>
                      <a:pt x="845" y="113"/>
                    </a:lnTo>
                    <a:lnTo>
                      <a:pt x="839" y="122"/>
                    </a:lnTo>
                    <a:lnTo>
                      <a:pt x="832" y="133"/>
                    </a:lnTo>
                    <a:lnTo>
                      <a:pt x="826" y="140"/>
                    </a:lnTo>
                    <a:lnTo>
                      <a:pt x="821" y="143"/>
                    </a:lnTo>
                    <a:lnTo>
                      <a:pt x="816" y="144"/>
                    </a:lnTo>
                    <a:lnTo>
                      <a:pt x="813" y="143"/>
                    </a:lnTo>
                    <a:lnTo>
                      <a:pt x="809" y="140"/>
                    </a:lnTo>
                    <a:lnTo>
                      <a:pt x="806" y="133"/>
                    </a:lnTo>
                    <a:lnTo>
                      <a:pt x="803" y="122"/>
                    </a:lnTo>
                    <a:lnTo>
                      <a:pt x="800" y="114"/>
                    </a:lnTo>
                    <a:lnTo>
                      <a:pt x="795" y="110"/>
                    </a:lnTo>
                    <a:lnTo>
                      <a:pt x="790" y="111"/>
                    </a:lnTo>
                    <a:lnTo>
                      <a:pt x="783" y="114"/>
                    </a:lnTo>
                    <a:lnTo>
                      <a:pt x="776" y="120"/>
                    </a:lnTo>
                    <a:lnTo>
                      <a:pt x="769" y="128"/>
                    </a:lnTo>
                    <a:lnTo>
                      <a:pt x="761" y="137"/>
                    </a:lnTo>
                    <a:lnTo>
                      <a:pt x="754" y="146"/>
                    </a:lnTo>
                    <a:lnTo>
                      <a:pt x="750" y="151"/>
                    </a:lnTo>
                    <a:lnTo>
                      <a:pt x="750" y="149"/>
                    </a:lnTo>
                    <a:lnTo>
                      <a:pt x="753" y="142"/>
                    </a:lnTo>
                    <a:lnTo>
                      <a:pt x="755" y="133"/>
                    </a:lnTo>
                    <a:lnTo>
                      <a:pt x="754" y="121"/>
                    </a:lnTo>
                    <a:lnTo>
                      <a:pt x="749" y="112"/>
                    </a:lnTo>
                    <a:lnTo>
                      <a:pt x="738" y="106"/>
                    </a:lnTo>
                    <a:lnTo>
                      <a:pt x="718" y="105"/>
                    </a:lnTo>
                    <a:close/>
                  </a:path>
                </a:pathLst>
              </a:custGeom>
              <a:grpFill/>
              <a:ln w="6350">
                <a:solidFill>
                  <a:schemeClr val="accent4"/>
                </a:solidFill>
                <a:round/>
                <a:headEnd/>
                <a:tailEnd/>
              </a:ln>
            </p:spPr>
            <p:txBody>
              <a:bodyPr lIns="91195" tIns="45599" rIns="91195" bIns="45599"/>
              <a:lstStyle/>
              <a:p>
                <a:pPr eaLnBrk="0" fontAlgn="auto" hangingPunct="0">
                  <a:spcBef>
                    <a:spcPts val="0"/>
                  </a:spcBef>
                  <a:spcAft>
                    <a:spcPts val="0"/>
                  </a:spcAft>
                  <a:defRPr/>
                </a:pPr>
                <a:endParaRPr lang="en-US" sz="2400" kern="0">
                  <a:solidFill>
                    <a:prstClr val="black"/>
                  </a:solidFill>
                  <a:latin typeface="Univers Next Pro" panose="020B0503030202020203" pitchFamily="34" charset="0"/>
                  <a:sym typeface="Gill Sans" charset="0"/>
                </a:endParaRPr>
              </a:p>
            </p:txBody>
          </p:sp>
          <p:sp>
            <p:nvSpPr>
              <p:cNvPr id="115" name="Freeform 444">
                <a:extLst>
                  <a:ext uri="{FF2B5EF4-FFF2-40B4-BE49-F238E27FC236}">
                    <a16:creationId xmlns:a16="http://schemas.microsoft.com/office/drawing/2014/main" id="{E7212F2F-4EA3-3EE6-171A-9888B35FD0C8}"/>
                  </a:ext>
                </a:extLst>
              </p:cNvPr>
              <p:cNvSpPr>
                <a:spLocks/>
              </p:cNvSpPr>
              <p:nvPr/>
            </p:nvSpPr>
            <p:spPr bwMode="auto">
              <a:xfrm>
                <a:off x="5775199" y="5490706"/>
                <a:ext cx="366713" cy="1023937"/>
              </a:xfrm>
              <a:custGeom>
                <a:avLst/>
                <a:gdLst>
                  <a:gd name="T0" fmla="*/ 54 w 146"/>
                  <a:gd name="T1" fmla="*/ 7 h 367"/>
                  <a:gd name="T2" fmla="*/ 68 w 146"/>
                  <a:gd name="T3" fmla="*/ 0 h 367"/>
                  <a:gd name="T4" fmla="*/ 77 w 146"/>
                  <a:gd name="T5" fmla="*/ 16 h 367"/>
                  <a:gd name="T6" fmla="*/ 107 w 146"/>
                  <a:gd name="T7" fmla="*/ 31 h 367"/>
                  <a:gd name="T8" fmla="*/ 110 w 146"/>
                  <a:gd name="T9" fmla="*/ 48 h 367"/>
                  <a:gd name="T10" fmla="*/ 116 w 146"/>
                  <a:gd name="T11" fmla="*/ 57 h 367"/>
                  <a:gd name="T12" fmla="*/ 146 w 146"/>
                  <a:gd name="T13" fmla="*/ 43 h 367"/>
                  <a:gd name="T14" fmla="*/ 140 w 146"/>
                  <a:gd name="T15" fmla="*/ 64 h 367"/>
                  <a:gd name="T16" fmla="*/ 114 w 146"/>
                  <a:gd name="T17" fmla="*/ 85 h 367"/>
                  <a:gd name="T18" fmla="*/ 107 w 146"/>
                  <a:gd name="T19" fmla="*/ 99 h 367"/>
                  <a:gd name="T20" fmla="*/ 110 w 146"/>
                  <a:gd name="T21" fmla="*/ 121 h 367"/>
                  <a:gd name="T22" fmla="*/ 117 w 146"/>
                  <a:gd name="T23" fmla="*/ 129 h 367"/>
                  <a:gd name="T24" fmla="*/ 105 w 146"/>
                  <a:gd name="T25" fmla="*/ 129 h 367"/>
                  <a:gd name="T26" fmla="*/ 125 w 146"/>
                  <a:gd name="T27" fmla="*/ 141 h 367"/>
                  <a:gd name="T28" fmla="*/ 122 w 146"/>
                  <a:gd name="T29" fmla="*/ 162 h 367"/>
                  <a:gd name="T30" fmla="*/ 111 w 146"/>
                  <a:gd name="T31" fmla="*/ 169 h 367"/>
                  <a:gd name="T32" fmla="*/ 84 w 146"/>
                  <a:gd name="T33" fmla="*/ 178 h 367"/>
                  <a:gd name="T34" fmla="*/ 69 w 146"/>
                  <a:gd name="T35" fmla="*/ 202 h 367"/>
                  <a:gd name="T36" fmla="*/ 56 w 146"/>
                  <a:gd name="T37" fmla="*/ 207 h 367"/>
                  <a:gd name="T38" fmla="*/ 62 w 146"/>
                  <a:gd name="T39" fmla="*/ 216 h 367"/>
                  <a:gd name="T40" fmla="*/ 53 w 146"/>
                  <a:gd name="T41" fmla="*/ 238 h 367"/>
                  <a:gd name="T42" fmla="*/ 33 w 146"/>
                  <a:gd name="T43" fmla="*/ 261 h 367"/>
                  <a:gd name="T44" fmla="*/ 35 w 146"/>
                  <a:gd name="T45" fmla="*/ 274 h 367"/>
                  <a:gd name="T46" fmla="*/ 42 w 146"/>
                  <a:gd name="T47" fmla="*/ 282 h 367"/>
                  <a:gd name="T48" fmla="*/ 38 w 146"/>
                  <a:gd name="T49" fmla="*/ 300 h 367"/>
                  <a:gd name="T50" fmla="*/ 26 w 146"/>
                  <a:gd name="T51" fmla="*/ 318 h 367"/>
                  <a:gd name="T52" fmla="*/ 14 w 146"/>
                  <a:gd name="T53" fmla="*/ 336 h 367"/>
                  <a:gd name="T54" fmla="*/ 29 w 146"/>
                  <a:gd name="T55" fmla="*/ 367 h 367"/>
                  <a:gd name="T56" fmla="*/ 7 w 146"/>
                  <a:gd name="T57" fmla="*/ 345 h 367"/>
                  <a:gd name="T58" fmla="*/ 1 w 146"/>
                  <a:gd name="T59" fmla="*/ 338 h 367"/>
                  <a:gd name="T60" fmla="*/ 0 w 146"/>
                  <a:gd name="T61" fmla="*/ 306 h 367"/>
                  <a:gd name="T62" fmla="*/ 24 w 146"/>
                  <a:gd name="T63" fmla="*/ 154 h 367"/>
                  <a:gd name="T64" fmla="*/ 12 w 146"/>
                  <a:gd name="T65" fmla="*/ 224 h 367"/>
                  <a:gd name="T66" fmla="*/ 35 w 146"/>
                  <a:gd name="T67" fmla="*/ 87 h 367"/>
                  <a:gd name="T68" fmla="*/ 47 w 146"/>
                  <a:gd name="T69" fmla="*/ 52 h 367"/>
                  <a:gd name="T70" fmla="*/ 57 w 146"/>
                  <a:gd name="T71" fmla="*/ 33 h 367"/>
                  <a:gd name="T72" fmla="*/ 54 w 146"/>
                  <a:gd name="T73" fmla="*/ 7 h 367"/>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146"/>
                  <a:gd name="T112" fmla="*/ 0 h 367"/>
                  <a:gd name="T113" fmla="*/ 146 w 146"/>
                  <a:gd name="T114" fmla="*/ 367 h 367"/>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146" h="367">
                    <a:moveTo>
                      <a:pt x="54" y="7"/>
                    </a:moveTo>
                    <a:lnTo>
                      <a:pt x="68" y="0"/>
                    </a:lnTo>
                    <a:lnTo>
                      <a:pt x="77" y="16"/>
                    </a:lnTo>
                    <a:lnTo>
                      <a:pt x="107" y="31"/>
                    </a:lnTo>
                    <a:lnTo>
                      <a:pt x="110" y="48"/>
                    </a:lnTo>
                    <a:lnTo>
                      <a:pt x="116" y="57"/>
                    </a:lnTo>
                    <a:lnTo>
                      <a:pt x="146" y="43"/>
                    </a:lnTo>
                    <a:lnTo>
                      <a:pt x="140" y="64"/>
                    </a:lnTo>
                    <a:lnTo>
                      <a:pt x="114" y="85"/>
                    </a:lnTo>
                    <a:lnTo>
                      <a:pt x="107" y="99"/>
                    </a:lnTo>
                    <a:lnTo>
                      <a:pt x="110" y="121"/>
                    </a:lnTo>
                    <a:lnTo>
                      <a:pt x="117" y="129"/>
                    </a:lnTo>
                    <a:lnTo>
                      <a:pt x="105" y="129"/>
                    </a:lnTo>
                    <a:lnTo>
                      <a:pt x="125" y="141"/>
                    </a:lnTo>
                    <a:lnTo>
                      <a:pt x="122" y="162"/>
                    </a:lnTo>
                    <a:lnTo>
                      <a:pt x="111" y="169"/>
                    </a:lnTo>
                    <a:lnTo>
                      <a:pt x="84" y="178"/>
                    </a:lnTo>
                    <a:lnTo>
                      <a:pt x="69" y="202"/>
                    </a:lnTo>
                    <a:lnTo>
                      <a:pt x="56" y="207"/>
                    </a:lnTo>
                    <a:lnTo>
                      <a:pt x="62" y="216"/>
                    </a:lnTo>
                    <a:lnTo>
                      <a:pt x="53" y="238"/>
                    </a:lnTo>
                    <a:lnTo>
                      <a:pt x="33" y="261"/>
                    </a:lnTo>
                    <a:lnTo>
                      <a:pt x="35" y="274"/>
                    </a:lnTo>
                    <a:lnTo>
                      <a:pt x="42" y="282"/>
                    </a:lnTo>
                    <a:lnTo>
                      <a:pt x="38" y="300"/>
                    </a:lnTo>
                    <a:lnTo>
                      <a:pt x="26" y="318"/>
                    </a:lnTo>
                    <a:lnTo>
                      <a:pt x="14" y="336"/>
                    </a:lnTo>
                    <a:lnTo>
                      <a:pt x="29" y="367"/>
                    </a:lnTo>
                    <a:lnTo>
                      <a:pt x="7" y="345"/>
                    </a:lnTo>
                    <a:lnTo>
                      <a:pt x="1" y="338"/>
                    </a:lnTo>
                    <a:lnTo>
                      <a:pt x="0" y="306"/>
                    </a:lnTo>
                    <a:lnTo>
                      <a:pt x="24" y="154"/>
                    </a:lnTo>
                    <a:lnTo>
                      <a:pt x="12" y="224"/>
                    </a:lnTo>
                    <a:lnTo>
                      <a:pt x="35" y="87"/>
                    </a:lnTo>
                    <a:lnTo>
                      <a:pt x="47" y="52"/>
                    </a:lnTo>
                    <a:lnTo>
                      <a:pt x="57" y="33"/>
                    </a:lnTo>
                    <a:lnTo>
                      <a:pt x="54" y="7"/>
                    </a:lnTo>
                    <a:close/>
                  </a:path>
                </a:pathLst>
              </a:custGeom>
              <a:grpFill/>
              <a:ln w="6350">
                <a:solidFill>
                  <a:schemeClr val="accent4"/>
                </a:solidFill>
                <a:round/>
                <a:headEnd/>
                <a:tailEnd/>
              </a:ln>
            </p:spPr>
            <p:txBody>
              <a:bodyPr lIns="91195" tIns="45599" rIns="91195" bIns="45599"/>
              <a:lstStyle/>
              <a:p>
                <a:pPr eaLnBrk="0" fontAlgn="auto" hangingPunct="0">
                  <a:spcBef>
                    <a:spcPts val="0"/>
                  </a:spcBef>
                  <a:spcAft>
                    <a:spcPts val="0"/>
                  </a:spcAft>
                  <a:defRPr/>
                </a:pPr>
                <a:endParaRPr lang="en-US" sz="2400" kern="0">
                  <a:solidFill>
                    <a:prstClr val="black"/>
                  </a:solidFill>
                  <a:latin typeface="Univers Next Pro" panose="020B0503030202020203" pitchFamily="34" charset="0"/>
                  <a:sym typeface="Gill Sans" charset="0"/>
                </a:endParaRPr>
              </a:p>
            </p:txBody>
          </p:sp>
          <p:sp>
            <p:nvSpPr>
              <p:cNvPr id="116" name="Freeform 445">
                <a:extLst>
                  <a:ext uri="{FF2B5EF4-FFF2-40B4-BE49-F238E27FC236}">
                    <a16:creationId xmlns:a16="http://schemas.microsoft.com/office/drawing/2014/main" id="{82D5825D-9505-5814-ADCB-A6B427608974}"/>
                  </a:ext>
                </a:extLst>
              </p:cNvPr>
              <p:cNvSpPr>
                <a:spLocks/>
              </p:cNvSpPr>
              <p:nvPr/>
            </p:nvSpPr>
            <p:spPr bwMode="auto">
              <a:xfrm>
                <a:off x="5878387" y="4522331"/>
                <a:ext cx="33337" cy="20637"/>
              </a:xfrm>
              <a:custGeom>
                <a:avLst/>
                <a:gdLst>
                  <a:gd name="T0" fmla="*/ 2 w 23"/>
                  <a:gd name="T1" fmla="*/ 0 h 18"/>
                  <a:gd name="T2" fmla="*/ 23 w 23"/>
                  <a:gd name="T3" fmla="*/ 1 h 18"/>
                  <a:gd name="T4" fmla="*/ 21 w 23"/>
                  <a:gd name="T5" fmla="*/ 18 h 18"/>
                  <a:gd name="T6" fmla="*/ 0 w 23"/>
                  <a:gd name="T7" fmla="*/ 13 h 18"/>
                  <a:gd name="T8" fmla="*/ 2 w 23"/>
                  <a:gd name="T9" fmla="*/ 0 h 18"/>
                  <a:gd name="T10" fmla="*/ 0 60000 65536"/>
                  <a:gd name="T11" fmla="*/ 0 60000 65536"/>
                  <a:gd name="T12" fmla="*/ 0 60000 65536"/>
                  <a:gd name="T13" fmla="*/ 0 60000 65536"/>
                  <a:gd name="T14" fmla="*/ 0 60000 65536"/>
                  <a:gd name="T15" fmla="*/ 0 w 23"/>
                  <a:gd name="T16" fmla="*/ 0 h 18"/>
                  <a:gd name="T17" fmla="*/ 23 w 23"/>
                  <a:gd name="T18" fmla="*/ 18 h 18"/>
                </a:gdLst>
                <a:ahLst/>
                <a:cxnLst>
                  <a:cxn ang="T10">
                    <a:pos x="T0" y="T1"/>
                  </a:cxn>
                  <a:cxn ang="T11">
                    <a:pos x="T2" y="T3"/>
                  </a:cxn>
                  <a:cxn ang="T12">
                    <a:pos x="T4" y="T5"/>
                  </a:cxn>
                  <a:cxn ang="T13">
                    <a:pos x="T6" y="T7"/>
                  </a:cxn>
                  <a:cxn ang="T14">
                    <a:pos x="T8" y="T9"/>
                  </a:cxn>
                </a:cxnLst>
                <a:rect l="T15" t="T16" r="T17" b="T18"/>
                <a:pathLst>
                  <a:path w="23" h="18">
                    <a:moveTo>
                      <a:pt x="2" y="0"/>
                    </a:moveTo>
                    <a:lnTo>
                      <a:pt x="23" y="1"/>
                    </a:lnTo>
                    <a:lnTo>
                      <a:pt x="21" y="18"/>
                    </a:lnTo>
                    <a:lnTo>
                      <a:pt x="0" y="13"/>
                    </a:lnTo>
                    <a:lnTo>
                      <a:pt x="2" y="0"/>
                    </a:lnTo>
                    <a:close/>
                  </a:path>
                </a:pathLst>
              </a:custGeom>
              <a:grpFill/>
              <a:ln w="6350">
                <a:solidFill>
                  <a:schemeClr val="accent4"/>
                </a:solidFill>
                <a:round/>
                <a:headEnd/>
                <a:tailEnd/>
              </a:ln>
            </p:spPr>
            <p:txBody>
              <a:bodyPr lIns="91195" tIns="45599" rIns="91195" bIns="45599"/>
              <a:lstStyle/>
              <a:p>
                <a:pPr eaLnBrk="0" fontAlgn="auto" hangingPunct="0">
                  <a:spcBef>
                    <a:spcPts val="0"/>
                  </a:spcBef>
                  <a:spcAft>
                    <a:spcPts val="0"/>
                  </a:spcAft>
                  <a:defRPr/>
                </a:pPr>
                <a:endParaRPr lang="en-US" sz="2400" kern="0">
                  <a:solidFill>
                    <a:prstClr val="black"/>
                  </a:solidFill>
                  <a:latin typeface="Univers Next Pro" panose="020B0503030202020203" pitchFamily="34" charset="0"/>
                  <a:sym typeface="Gill Sans" charset="0"/>
                </a:endParaRPr>
              </a:p>
            </p:txBody>
          </p:sp>
          <p:sp>
            <p:nvSpPr>
              <p:cNvPr id="117" name="Freeform 448">
                <a:extLst>
                  <a:ext uri="{FF2B5EF4-FFF2-40B4-BE49-F238E27FC236}">
                    <a16:creationId xmlns:a16="http://schemas.microsoft.com/office/drawing/2014/main" id="{0C3472C4-0043-A97F-E49F-D8E750F11B03}"/>
                  </a:ext>
                </a:extLst>
              </p:cNvPr>
              <p:cNvSpPr>
                <a:spLocks/>
              </p:cNvSpPr>
              <p:nvPr/>
            </p:nvSpPr>
            <p:spPr bwMode="auto">
              <a:xfrm>
                <a:off x="9715374" y="4765218"/>
                <a:ext cx="104775" cy="133350"/>
              </a:xfrm>
              <a:custGeom>
                <a:avLst/>
                <a:gdLst>
                  <a:gd name="T0" fmla="*/ 0 w 675"/>
                  <a:gd name="T1" fmla="*/ 41 h 773"/>
                  <a:gd name="T2" fmla="*/ 75 w 675"/>
                  <a:gd name="T3" fmla="*/ 339 h 773"/>
                  <a:gd name="T4" fmla="*/ 273 w 675"/>
                  <a:gd name="T5" fmla="*/ 579 h 773"/>
                  <a:gd name="T6" fmla="*/ 605 w 675"/>
                  <a:gd name="T7" fmla="*/ 769 h 773"/>
                  <a:gd name="T8" fmla="*/ 675 w 675"/>
                  <a:gd name="T9" fmla="*/ 773 h 773"/>
                  <a:gd name="T10" fmla="*/ 563 w 675"/>
                  <a:gd name="T11" fmla="*/ 583 h 773"/>
                  <a:gd name="T12" fmla="*/ 493 w 675"/>
                  <a:gd name="T13" fmla="*/ 521 h 773"/>
                  <a:gd name="T14" fmla="*/ 493 w 675"/>
                  <a:gd name="T15" fmla="*/ 269 h 773"/>
                  <a:gd name="T16" fmla="*/ 323 w 675"/>
                  <a:gd name="T17" fmla="*/ 78 h 773"/>
                  <a:gd name="T18" fmla="*/ 286 w 675"/>
                  <a:gd name="T19" fmla="*/ 58 h 773"/>
                  <a:gd name="T20" fmla="*/ 253 w 675"/>
                  <a:gd name="T21" fmla="*/ 111 h 773"/>
                  <a:gd name="T22" fmla="*/ 141 w 675"/>
                  <a:gd name="T23" fmla="*/ 128 h 773"/>
                  <a:gd name="T24" fmla="*/ 145 w 675"/>
                  <a:gd name="T25" fmla="*/ 70 h 773"/>
                  <a:gd name="T26" fmla="*/ 17 w 675"/>
                  <a:gd name="T27" fmla="*/ 0 h 773"/>
                  <a:gd name="T28" fmla="*/ 0 w 675"/>
                  <a:gd name="T29" fmla="*/ 41 h 773"/>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675"/>
                  <a:gd name="T46" fmla="*/ 0 h 773"/>
                  <a:gd name="T47" fmla="*/ 675 w 675"/>
                  <a:gd name="T48" fmla="*/ 773 h 773"/>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675" h="773">
                    <a:moveTo>
                      <a:pt x="0" y="41"/>
                    </a:moveTo>
                    <a:lnTo>
                      <a:pt x="75" y="339"/>
                    </a:lnTo>
                    <a:lnTo>
                      <a:pt x="273" y="579"/>
                    </a:lnTo>
                    <a:lnTo>
                      <a:pt x="605" y="769"/>
                    </a:lnTo>
                    <a:lnTo>
                      <a:pt x="675" y="773"/>
                    </a:lnTo>
                    <a:lnTo>
                      <a:pt x="563" y="583"/>
                    </a:lnTo>
                    <a:lnTo>
                      <a:pt x="493" y="521"/>
                    </a:lnTo>
                    <a:lnTo>
                      <a:pt x="493" y="269"/>
                    </a:lnTo>
                    <a:lnTo>
                      <a:pt x="323" y="78"/>
                    </a:lnTo>
                    <a:lnTo>
                      <a:pt x="286" y="58"/>
                    </a:lnTo>
                    <a:lnTo>
                      <a:pt x="253" y="111"/>
                    </a:lnTo>
                    <a:lnTo>
                      <a:pt x="141" y="128"/>
                    </a:lnTo>
                    <a:lnTo>
                      <a:pt x="145" y="70"/>
                    </a:lnTo>
                    <a:lnTo>
                      <a:pt x="17" y="0"/>
                    </a:lnTo>
                    <a:lnTo>
                      <a:pt x="0" y="41"/>
                    </a:lnTo>
                    <a:close/>
                  </a:path>
                </a:pathLst>
              </a:custGeom>
              <a:grpFill/>
              <a:ln w="6350">
                <a:solidFill>
                  <a:schemeClr val="accent4"/>
                </a:solidFill>
                <a:round/>
                <a:headEnd/>
                <a:tailEnd/>
              </a:ln>
            </p:spPr>
            <p:txBody>
              <a:bodyPr lIns="91195" tIns="45599" rIns="91195" bIns="45599"/>
              <a:lstStyle/>
              <a:p>
                <a:pPr eaLnBrk="0" fontAlgn="auto" hangingPunct="0">
                  <a:spcBef>
                    <a:spcPts val="0"/>
                  </a:spcBef>
                  <a:spcAft>
                    <a:spcPts val="0"/>
                  </a:spcAft>
                  <a:defRPr/>
                </a:pPr>
                <a:endParaRPr lang="en-US" sz="2400" kern="0">
                  <a:solidFill>
                    <a:prstClr val="black"/>
                  </a:solidFill>
                  <a:latin typeface="Univers Next Pro" panose="020B0503030202020203" pitchFamily="34" charset="0"/>
                  <a:sym typeface="Gill Sans" charset="0"/>
                </a:endParaRPr>
              </a:p>
            </p:txBody>
          </p:sp>
          <p:sp>
            <p:nvSpPr>
              <p:cNvPr id="118" name="Freeform 451">
                <a:extLst>
                  <a:ext uri="{FF2B5EF4-FFF2-40B4-BE49-F238E27FC236}">
                    <a16:creationId xmlns:a16="http://schemas.microsoft.com/office/drawing/2014/main" id="{8886BB3E-DD77-3244-EBAA-139D214244BF}"/>
                  </a:ext>
                </a:extLst>
              </p:cNvPr>
              <p:cNvSpPr>
                <a:spLocks/>
              </p:cNvSpPr>
              <p:nvPr/>
            </p:nvSpPr>
            <p:spPr bwMode="auto">
              <a:xfrm>
                <a:off x="10434512" y="4885868"/>
                <a:ext cx="195262" cy="188913"/>
              </a:xfrm>
              <a:custGeom>
                <a:avLst/>
                <a:gdLst>
                  <a:gd name="T0" fmla="*/ 410 w 575"/>
                  <a:gd name="T1" fmla="*/ 71 h 488"/>
                  <a:gd name="T2" fmla="*/ 321 w 575"/>
                  <a:gd name="T3" fmla="*/ 142 h 488"/>
                  <a:gd name="T4" fmla="*/ 233 w 575"/>
                  <a:gd name="T5" fmla="*/ 142 h 488"/>
                  <a:gd name="T6" fmla="*/ 178 w 575"/>
                  <a:gd name="T7" fmla="*/ 71 h 488"/>
                  <a:gd name="T8" fmla="*/ 107 w 575"/>
                  <a:gd name="T9" fmla="*/ 0 h 488"/>
                  <a:gd name="T10" fmla="*/ 36 w 575"/>
                  <a:gd name="T11" fmla="*/ 19 h 488"/>
                  <a:gd name="T12" fmla="*/ 0 w 575"/>
                  <a:gd name="T13" fmla="*/ 90 h 488"/>
                  <a:gd name="T14" fmla="*/ 72 w 575"/>
                  <a:gd name="T15" fmla="*/ 124 h 488"/>
                  <a:gd name="T16" fmla="*/ 89 w 575"/>
                  <a:gd name="T17" fmla="*/ 159 h 488"/>
                  <a:gd name="T18" fmla="*/ 107 w 575"/>
                  <a:gd name="T19" fmla="*/ 213 h 488"/>
                  <a:gd name="T20" fmla="*/ 160 w 575"/>
                  <a:gd name="T21" fmla="*/ 213 h 488"/>
                  <a:gd name="T22" fmla="*/ 197 w 575"/>
                  <a:gd name="T23" fmla="*/ 230 h 488"/>
                  <a:gd name="T24" fmla="*/ 321 w 575"/>
                  <a:gd name="T25" fmla="*/ 283 h 488"/>
                  <a:gd name="T26" fmla="*/ 446 w 575"/>
                  <a:gd name="T27" fmla="*/ 353 h 488"/>
                  <a:gd name="T28" fmla="*/ 465 w 575"/>
                  <a:gd name="T29" fmla="*/ 389 h 488"/>
                  <a:gd name="T30" fmla="*/ 393 w 575"/>
                  <a:gd name="T31" fmla="*/ 424 h 488"/>
                  <a:gd name="T32" fmla="*/ 465 w 575"/>
                  <a:gd name="T33" fmla="*/ 442 h 488"/>
                  <a:gd name="T34" fmla="*/ 518 w 575"/>
                  <a:gd name="T35" fmla="*/ 459 h 488"/>
                  <a:gd name="T36" fmla="*/ 575 w 575"/>
                  <a:gd name="T37" fmla="*/ 488 h 488"/>
                  <a:gd name="T38" fmla="*/ 575 w 575"/>
                  <a:gd name="T39" fmla="*/ 122 h 488"/>
                  <a:gd name="T40" fmla="*/ 410 w 575"/>
                  <a:gd name="T41" fmla="*/ 71 h 488"/>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575"/>
                  <a:gd name="T64" fmla="*/ 0 h 488"/>
                  <a:gd name="T65" fmla="*/ 575 w 575"/>
                  <a:gd name="T66" fmla="*/ 488 h 488"/>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575" h="488">
                    <a:moveTo>
                      <a:pt x="410" y="71"/>
                    </a:moveTo>
                    <a:lnTo>
                      <a:pt x="321" y="142"/>
                    </a:lnTo>
                    <a:lnTo>
                      <a:pt x="233" y="142"/>
                    </a:lnTo>
                    <a:lnTo>
                      <a:pt x="178" y="71"/>
                    </a:lnTo>
                    <a:lnTo>
                      <a:pt x="107" y="0"/>
                    </a:lnTo>
                    <a:lnTo>
                      <a:pt x="36" y="19"/>
                    </a:lnTo>
                    <a:lnTo>
                      <a:pt x="0" y="90"/>
                    </a:lnTo>
                    <a:lnTo>
                      <a:pt x="72" y="124"/>
                    </a:lnTo>
                    <a:lnTo>
                      <a:pt x="89" y="159"/>
                    </a:lnTo>
                    <a:lnTo>
                      <a:pt x="107" y="213"/>
                    </a:lnTo>
                    <a:lnTo>
                      <a:pt x="160" y="213"/>
                    </a:lnTo>
                    <a:lnTo>
                      <a:pt x="197" y="230"/>
                    </a:lnTo>
                    <a:lnTo>
                      <a:pt x="321" y="283"/>
                    </a:lnTo>
                    <a:lnTo>
                      <a:pt x="446" y="353"/>
                    </a:lnTo>
                    <a:lnTo>
                      <a:pt x="465" y="389"/>
                    </a:lnTo>
                    <a:lnTo>
                      <a:pt x="393" y="424"/>
                    </a:lnTo>
                    <a:lnTo>
                      <a:pt x="465" y="442"/>
                    </a:lnTo>
                    <a:lnTo>
                      <a:pt x="518" y="459"/>
                    </a:lnTo>
                    <a:lnTo>
                      <a:pt x="575" y="488"/>
                    </a:lnTo>
                    <a:lnTo>
                      <a:pt x="575" y="122"/>
                    </a:lnTo>
                    <a:lnTo>
                      <a:pt x="410" y="71"/>
                    </a:lnTo>
                    <a:close/>
                  </a:path>
                </a:pathLst>
              </a:custGeom>
              <a:grpFill/>
              <a:ln w="6350">
                <a:solidFill>
                  <a:schemeClr val="accent4"/>
                </a:solidFill>
                <a:round/>
                <a:headEnd/>
                <a:tailEnd/>
              </a:ln>
            </p:spPr>
            <p:txBody>
              <a:bodyPr lIns="91195" tIns="45599" rIns="91195" bIns="45599"/>
              <a:lstStyle/>
              <a:p>
                <a:pPr eaLnBrk="0" fontAlgn="auto" hangingPunct="0">
                  <a:spcBef>
                    <a:spcPts val="0"/>
                  </a:spcBef>
                  <a:spcAft>
                    <a:spcPts val="0"/>
                  </a:spcAft>
                  <a:defRPr/>
                </a:pPr>
                <a:endParaRPr lang="en-US" sz="2400" kern="0">
                  <a:solidFill>
                    <a:prstClr val="black"/>
                  </a:solidFill>
                  <a:latin typeface="Univers Next Pro" panose="020B0503030202020203" pitchFamily="34" charset="0"/>
                  <a:sym typeface="Gill Sans" charset="0"/>
                </a:endParaRPr>
              </a:p>
            </p:txBody>
          </p:sp>
          <p:sp>
            <p:nvSpPr>
              <p:cNvPr id="119" name="Freeform 452">
                <a:extLst>
                  <a:ext uri="{FF2B5EF4-FFF2-40B4-BE49-F238E27FC236}">
                    <a16:creationId xmlns:a16="http://schemas.microsoft.com/office/drawing/2014/main" id="{575E509E-A576-B359-ED3C-B60DE049DACA}"/>
                  </a:ext>
                </a:extLst>
              </p:cNvPr>
              <p:cNvSpPr>
                <a:spLocks/>
              </p:cNvSpPr>
              <p:nvPr/>
            </p:nvSpPr>
            <p:spPr bwMode="auto">
              <a:xfrm>
                <a:off x="10629774" y="4930318"/>
                <a:ext cx="157163" cy="171450"/>
              </a:xfrm>
              <a:custGeom>
                <a:avLst/>
                <a:gdLst>
                  <a:gd name="T0" fmla="*/ 353 w 460"/>
                  <a:gd name="T1" fmla="*/ 302 h 443"/>
                  <a:gd name="T2" fmla="*/ 336 w 460"/>
                  <a:gd name="T3" fmla="*/ 249 h 443"/>
                  <a:gd name="T4" fmla="*/ 372 w 460"/>
                  <a:gd name="T5" fmla="*/ 214 h 443"/>
                  <a:gd name="T6" fmla="*/ 283 w 460"/>
                  <a:gd name="T7" fmla="*/ 161 h 443"/>
                  <a:gd name="T8" fmla="*/ 247 w 460"/>
                  <a:gd name="T9" fmla="*/ 108 h 443"/>
                  <a:gd name="T10" fmla="*/ 122 w 460"/>
                  <a:gd name="T11" fmla="*/ 37 h 443"/>
                  <a:gd name="T12" fmla="*/ 0 w 460"/>
                  <a:gd name="T13" fmla="*/ 0 h 443"/>
                  <a:gd name="T14" fmla="*/ 0 w 460"/>
                  <a:gd name="T15" fmla="*/ 366 h 443"/>
                  <a:gd name="T16" fmla="*/ 14 w 460"/>
                  <a:gd name="T17" fmla="*/ 373 h 443"/>
                  <a:gd name="T18" fmla="*/ 67 w 460"/>
                  <a:gd name="T19" fmla="*/ 373 h 443"/>
                  <a:gd name="T20" fmla="*/ 122 w 460"/>
                  <a:gd name="T21" fmla="*/ 320 h 443"/>
                  <a:gd name="T22" fmla="*/ 211 w 460"/>
                  <a:gd name="T23" fmla="*/ 284 h 443"/>
                  <a:gd name="T24" fmla="*/ 264 w 460"/>
                  <a:gd name="T25" fmla="*/ 320 h 443"/>
                  <a:gd name="T26" fmla="*/ 389 w 460"/>
                  <a:gd name="T27" fmla="*/ 408 h 443"/>
                  <a:gd name="T28" fmla="*/ 460 w 460"/>
                  <a:gd name="T29" fmla="*/ 443 h 443"/>
                  <a:gd name="T30" fmla="*/ 460 w 460"/>
                  <a:gd name="T31" fmla="*/ 337 h 443"/>
                  <a:gd name="T32" fmla="*/ 353 w 460"/>
                  <a:gd name="T33" fmla="*/ 302 h 443"/>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460"/>
                  <a:gd name="T52" fmla="*/ 0 h 443"/>
                  <a:gd name="T53" fmla="*/ 460 w 460"/>
                  <a:gd name="T54" fmla="*/ 443 h 443"/>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460" h="443">
                    <a:moveTo>
                      <a:pt x="353" y="302"/>
                    </a:moveTo>
                    <a:lnTo>
                      <a:pt x="336" y="249"/>
                    </a:lnTo>
                    <a:lnTo>
                      <a:pt x="372" y="214"/>
                    </a:lnTo>
                    <a:lnTo>
                      <a:pt x="283" y="161"/>
                    </a:lnTo>
                    <a:lnTo>
                      <a:pt x="247" y="108"/>
                    </a:lnTo>
                    <a:lnTo>
                      <a:pt x="122" y="37"/>
                    </a:lnTo>
                    <a:lnTo>
                      <a:pt x="0" y="0"/>
                    </a:lnTo>
                    <a:lnTo>
                      <a:pt x="0" y="366"/>
                    </a:lnTo>
                    <a:lnTo>
                      <a:pt x="14" y="373"/>
                    </a:lnTo>
                    <a:lnTo>
                      <a:pt x="67" y="373"/>
                    </a:lnTo>
                    <a:lnTo>
                      <a:pt x="122" y="320"/>
                    </a:lnTo>
                    <a:lnTo>
                      <a:pt x="211" y="284"/>
                    </a:lnTo>
                    <a:lnTo>
                      <a:pt x="264" y="320"/>
                    </a:lnTo>
                    <a:lnTo>
                      <a:pt x="389" y="408"/>
                    </a:lnTo>
                    <a:lnTo>
                      <a:pt x="460" y="443"/>
                    </a:lnTo>
                    <a:lnTo>
                      <a:pt x="460" y="337"/>
                    </a:lnTo>
                    <a:lnTo>
                      <a:pt x="353" y="302"/>
                    </a:lnTo>
                    <a:close/>
                  </a:path>
                </a:pathLst>
              </a:custGeom>
              <a:grpFill/>
              <a:ln w="6350">
                <a:solidFill>
                  <a:schemeClr val="accent4"/>
                </a:solidFill>
                <a:round/>
                <a:headEnd/>
                <a:tailEnd/>
              </a:ln>
            </p:spPr>
            <p:txBody>
              <a:bodyPr lIns="91195" tIns="45599" rIns="91195" bIns="45599"/>
              <a:lstStyle/>
              <a:p>
                <a:pPr eaLnBrk="0" fontAlgn="auto" hangingPunct="0">
                  <a:spcBef>
                    <a:spcPts val="0"/>
                  </a:spcBef>
                  <a:spcAft>
                    <a:spcPts val="0"/>
                  </a:spcAft>
                  <a:defRPr/>
                </a:pPr>
                <a:endParaRPr lang="en-US" sz="2400" kern="0">
                  <a:solidFill>
                    <a:prstClr val="black"/>
                  </a:solidFill>
                  <a:latin typeface="Univers Next Pro" panose="020B0503030202020203" pitchFamily="34" charset="0"/>
                  <a:sym typeface="Gill Sans" charset="0"/>
                </a:endParaRPr>
              </a:p>
            </p:txBody>
          </p:sp>
          <p:sp>
            <p:nvSpPr>
              <p:cNvPr id="120" name="Freeform 458">
                <a:extLst>
                  <a:ext uri="{FF2B5EF4-FFF2-40B4-BE49-F238E27FC236}">
                    <a16:creationId xmlns:a16="http://schemas.microsoft.com/office/drawing/2014/main" id="{4D3F810D-D070-BCFA-83E0-6FCAF786F19B}"/>
                  </a:ext>
                </a:extLst>
              </p:cNvPr>
              <p:cNvSpPr>
                <a:spLocks/>
              </p:cNvSpPr>
              <p:nvPr/>
            </p:nvSpPr>
            <p:spPr bwMode="auto">
              <a:xfrm>
                <a:off x="8137399" y="3982581"/>
                <a:ext cx="66675" cy="46037"/>
              </a:xfrm>
              <a:custGeom>
                <a:avLst/>
                <a:gdLst>
                  <a:gd name="T0" fmla="*/ 0 w 46"/>
                  <a:gd name="T1" fmla="*/ 15 h 28"/>
                  <a:gd name="T2" fmla="*/ 3 w 46"/>
                  <a:gd name="T3" fmla="*/ 17 h 28"/>
                  <a:gd name="T4" fmla="*/ 12 w 46"/>
                  <a:gd name="T5" fmla="*/ 14 h 28"/>
                  <a:gd name="T6" fmla="*/ 13 w 46"/>
                  <a:gd name="T7" fmla="*/ 8 h 28"/>
                  <a:gd name="T8" fmla="*/ 27 w 46"/>
                  <a:gd name="T9" fmla="*/ 9 h 28"/>
                  <a:gd name="T10" fmla="*/ 46 w 46"/>
                  <a:gd name="T11" fmla="*/ 0 h 28"/>
                  <a:gd name="T12" fmla="*/ 46 w 46"/>
                  <a:gd name="T13" fmla="*/ 1 h 28"/>
                  <a:gd name="T14" fmla="*/ 33 w 46"/>
                  <a:gd name="T15" fmla="*/ 11 h 28"/>
                  <a:gd name="T16" fmla="*/ 36 w 46"/>
                  <a:gd name="T17" fmla="*/ 18 h 28"/>
                  <a:gd name="T18" fmla="*/ 27 w 46"/>
                  <a:gd name="T19" fmla="*/ 21 h 28"/>
                  <a:gd name="T20" fmla="*/ 15 w 46"/>
                  <a:gd name="T21" fmla="*/ 28 h 28"/>
                  <a:gd name="T22" fmla="*/ 13 w 46"/>
                  <a:gd name="T23" fmla="*/ 28 h 28"/>
                  <a:gd name="T24" fmla="*/ 8 w 46"/>
                  <a:gd name="T25" fmla="*/ 26 h 28"/>
                  <a:gd name="T26" fmla="*/ 2 w 46"/>
                  <a:gd name="T27" fmla="*/ 23 h 28"/>
                  <a:gd name="T28" fmla="*/ 0 w 46"/>
                  <a:gd name="T29" fmla="*/ 15 h 28"/>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46"/>
                  <a:gd name="T46" fmla="*/ 0 h 28"/>
                  <a:gd name="T47" fmla="*/ 46 w 46"/>
                  <a:gd name="T48" fmla="*/ 28 h 28"/>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46" h="28">
                    <a:moveTo>
                      <a:pt x="0" y="15"/>
                    </a:moveTo>
                    <a:lnTo>
                      <a:pt x="3" y="17"/>
                    </a:lnTo>
                    <a:lnTo>
                      <a:pt x="12" y="14"/>
                    </a:lnTo>
                    <a:lnTo>
                      <a:pt x="13" y="8"/>
                    </a:lnTo>
                    <a:lnTo>
                      <a:pt x="27" y="9"/>
                    </a:lnTo>
                    <a:lnTo>
                      <a:pt x="46" y="0"/>
                    </a:lnTo>
                    <a:lnTo>
                      <a:pt x="46" y="1"/>
                    </a:lnTo>
                    <a:lnTo>
                      <a:pt x="33" y="11"/>
                    </a:lnTo>
                    <a:lnTo>
                      <a:pt x="36" y="18"/>
                    </a:lnTo>
                    <a:lnTo>
                      <a:pt x="27" y="21"/>
                    </a:lnTo>
                    <a:lnTo>
                      <a:pt x="15" y="28"/>
                    </a:lnTo>
                    <a:lnTo>
                      <a:pt x="13" y="28"/>
                    </a:lnTo>
                    <a:lnTo>
                      <a:pt x="8" y="26"/>
                    </a:lnTo>
                    <a:lnTo>
                      <a:pt x="2" y="23"/>
                    </a:lnTo>
                    <a:lnTo>
                      <a:pt x="0" y="15"/>
                    </a:lnTo>
                    <a:close/>
                  </a:path>
                </a:pathLst>
              </a:custGeom>
              <a:grpFill/>
              <a:ln w="6350">
                <a:solidFill>
                  <a:schemeClr val="accent4"/>
                </a:solidFill>
                <a:round/>
                <a:headEnd/>
                <a:tailEnd/>
              </a:ln>
            </p:spPr>
            <p:txBody>
              <a:bodyPr lIns="91195" tIns="45599" rIns="91195" bIns="45599"/>
              <a:lstStyle/>
              <a:p>
                <a:pPr eaLnBrk="0" fontAlgn="auto" hangingPunct="0">
                  <a:spcBef>
                    <a:spcPts val="0"/>
                  </a:spcBef>
                  <a:spcAft>
                    <a:spcPts val="0"/>
                  </a:spcAft>
                  <a:defRPr/>
                </a:pPr>
                <a:endParaRPr lang="en-US" sz="2400" kern="0">
                  <a:solidFill>
                    <a:prstClr val="black"/>
                  </a:solidFill>
                  <a:latin typeface="Univers Next Pro" panose="020B0503030202020203" pitchFamily="34" charset="0"/>
                  <a:sym typeface="Gill Sans" charset="0"/>
                </a:endParaRPr>
              </a:p>
            </p:txBody>
          </p:sp>
          <p:sp>
            <p:nvSpPr>
              <p:cNvPr id="121" name="Freeform 507">
                <a:extLst>
                  <a:ext uri="{FF2B5EF4-FFF2-40B4-BE49-F238E27FC236}">
                    <a16:creationId xmlns:a16="http://schemas.microsoft.com/office/drawing/2014/main" id="{18C471A3-A16B-5EF1-F4C4-EE2D40D54471}"/>
                  </a:ext>
                </a:extLst>
              </p:cNvPr>
              <p:cNvSpPr>
                <a:spLocks/>
              </p:cNvSpPr>
              <p:nvPr/>
            </p:nvSpPr>
            <p:spPr bwMode="auto">
              <a:xfrm>
                <a:off x="9102599" y="3363456"/>
                <a:ext cx="1363663" cy="1057275"/>
              </a:xfrm>
              <a:custGeom>
                <a:avLst/>
                <a:gdLst>
                  <a:gd name="T0" fmla="*/ 840 w 950"/>
                  <a:gd name="T1" fmla="*/ 88 h 660"/>
                  <a:gd name="T2" fmla="*/ 732 w 950"/>
                  <a:gd name="T3" fmla="*/ 24 h 660"/>
                  <a:gd name="T4" fmla="*/ 668 w 950"/>
                  <a:gd name="T5" fmla="*/ 88 h 660"/>
                  <a:gd name="T6" fmla="*/ 668 w 950"/>
                  <a:gd name="T7" fmla="*/ 88 h 660"/>
                  <a:gd name="T8" fmla="*/ 670 w 950"/>
                  <a:gd name="T9" fmla="*/ 90 h 660"/>
                  <a:gd name="T10" fmla="*/ 672 w 950"/>
                  <a:gd name="T11" fmla="*/ 92 h 660"/>
                  <a:gd name="T12" fmla="*/ 676 w 950"/>
                  <a:gd name="T13" fmla="*/ 92 h 660"/>
                  <a:gd name="T14" fmla="*/ 676 w 950"/>
                  <a:gd name="T15" fmla="*/ 94 h 660"/>
                  <a:gd name="T16" fmla="*/ 678 w 950"/>
                  <a:gd name="T17" fmla="*/ 94 h 660"/>
                  <a:gd name="T18" fmla="*/ 678 w 950"/>
                  <a:gd name="T19" fmla="*/ 94 h 660"/>
                  <a:gd name="T20" fmla="*/ 676 w 950"/>
                  <a:gd name="T21" fmla="*/ 92 h 660"/>
                  <a:gd name="T22" fmla="*/ 674 w 950"/>
                  <a:gd name="T23" fmla="*/ 92 h 660"/>
                  <a:gd name="T24" fmla="*/ 672 w 950"/>
                  <a:gd name="T25" fmla="*/ 90 h 660"/>
                  <a:gd name="T26" fmla="*/ 668 w 950"/>
                  <a:gd name="T27" fmla="*/ 90 h 660"/>
                  <a:gd name="T28" fmla="*/ 668 w 950"/>
                  <a:gd name="T29" fmla="*/ 88 h 660"/>
                  <a:gd name="T30" fmla="*/ 658 w 950"/>
                  <a:gd name="T31" fmla="*/ 108 h 660"/>
                  <a:gd name="T32" fmla="*/ 712 w 950"/>
                  <a:gd name="T33" fmla="*/ 158 h 660"/>
                  <a:gd name="T34" fmla="*/ 598 w 950"/>
                  <a:gd name="T35" fmla="*/ 202 h 660"/>
                  <a:gd name="T36" fmla="*/ 480 w 950"/>
                  <a:gd name="T37" fmla="*/ 276 h 660"/>
                  <a:gd name="T38" fmla="*/ 326 w 950"/>
                  <a:gd name="T39" fmla="*/ 202 h 660"/>
                  <a:gd name="T40" fmla="*/ 226 w 950"/>
                  <a:gd name="T41" fmla="*/ 118 h 660"/>
                  <a:gd name="T42" fmla="*/ 222 w 950"/>
                  <a:gd name="T43" fmla="*/ 114 h 660"/>
                  <a:gd name="T44" fmla="*/ 220 w 950"/>
                  <a:gd name="T45" fmla="*/ 116 h 660"/>
                  <a:gd name="T46" fmla="*/ 218 w 950"/>
                  <a:gd name="T47" fmla="*/ 122 h 660"/>
                  <a:gd name="T48" fmla="*/ 218 w 950"/>
                  <a:gd name="T49" fmla="*/ 122 h 660"/>
                  <a:gd name="T50" fmla="*/ 218 w 950"/>
                  <a:gd name="T51" fmla="*/ 122 h 660"/>
                  <a:gd name="T52" fmla="*/ 222 w 950"/>
                  <a:gd name="T53" fmla="*/ 114 h 660"/>
                  <a:gd name="T54" fmla="*/ 218 w 950"/>
                  <a:gd name="T55" fmla="*/ 108 h 660"/>
                  <a:gd name="T56" fmla="*/ 208 w 950"/>
                  <a:gd name="T57" fmla="*/ 114 h 660"/>
                  <a:gd name="T58" fmla="*/ 142 w 950"/>
                  <a:gd name="T59" fmla="*/ 142 h 660"/>
                  <a:gd name="T60" fmla="*/ 88 w 950"/>
                  <a:gd name="T61" fmla="*/ 256 h 660"/>
                  <a:gd name="T62" fmla="*/ 4 w 950"/>
                  <a:gd name="T63" fmla="*/ 306 h 660"/>
                  <a:gd name="T64" fmla="*/ 14 w 950"/>
                  <a:gd name="T65" fmla="*/ 350 h 660"/>
                  <a:gd name="T66" fmla="*/ 30 w 950"/>
                  <a:gd name="T67" fmla="*/ 370 h 660"/>
                  <a:gd name="T68" fmla="*/ 94 w 950"/>
                  <a:gd name="T69" fmla="*/ 390 h 660"/>
                  <a:gd name="T70" fmla="*/ 84 w 950"/>
                  <a:gd name="T71" fmla="*/ 444 h 660"/>
                  <a:gd name="T72" fmla="*/ 108 w 950"/>
                  <a:gd name="T73" fmla="*/ 488 h 660"/>
                  <a:gd name="T74" fmla="*/ 148 w 950"/>
                  <a:gd name="T75" fmla="*/ 508 h 660"/>
                  <a:gd name="T76" fmla="*/ 218 w 950"/>
                  <a:gd name="T77" fmla="*/ 536 h 660"/>
                  <a:gd name="T78" fmla="*/ 262 w 950"/>
                  <a:gd name="T79" fmla="*/ 546 h 660"/>
                  <a:gd name="T80" fmla="*/ 316 w 950"/>
                  <a:gd name="T81" fmla="*/ 512 h 660"/>
                  <a:gd name="T82" fmla="*/ 370 w 950"/>
                  <a:gd name="T83" fmla="*/ 528 h 660"/>
                  <a:gd name="T84" fmla="*/ 376 w 950"/>
                  <a:gd name="T85" fmla="*/ 586 h 660"/>
                  <a:gd name="T86" fmla="*/ 400 w 950"/>
                  <a:gd name="T87" fmla="*/ 616 h 660"/>
                  <a:gd name="T88" fmla="*/ 420 w 950"/>
                  <a:gd name="T89" fmla="*/ 640 h 660"/>
                  <a:gd name="T90" fmla="*/ 500 w 950"/>
                  <a:gd name="T91" fmla="*/ 616 h 660"/>
                  <a:gd name="T92" fmla="*/ 534 w 950"/>
                  <a:gd name="T93" fmla="*/ 640 h 660"/>
                  <a:gd name="T94" fmla="*/ 608 w 950"/>
                  <a:gd name="T95" fmla="*/ 630 h 660"/>
                  <a:gd name="T96" fmla="*/ 632 w 950"/>
                  <a:gd name="T97" fmla="*/ 626 h 660"/>
                  <a:gd name="T98" fmla="*/ 702 w 950"/>
                  <a:gd name="T99" fmla="*/ 582 h 660"/>
                  <a:gd name="T100" fmla="*/ 742 w 950"/>
                  <a:gd name="T101" fmla="*/ 512 h 660"/>
                  <a:gd name="T102" fmla="*/ 742 w 950"/>
                  <a:gd name="T103" fmla="*/ 472 h 660"/>
                  <a:gd name="T104" fmla="*/ 716 w 950"/>
                  <a:gd name="T105" fmla="*/ 398 h 660"/>
                  <a:gd name="T106" fmla="*/ 752 w 950"/>
                  <a:gd name="T107" fmla="*/ 360 h 660"/>
                  <a:gd name="T108" fmla="*/ 702 w 950"/>
                  <a:gd name="T109" fmla="*/ 354 h 660"/>
                  <a:gd name="T110" fmla="*/ 706 w 950"/>
                  <a:gd name="T111" fmla="*/ 320 h 660"/>
                  <a:gd name="T112" fmla="*/ 756 w 950"/>
                  <a:gd name="T113" fmla="*/ 290 h 660"/>
                  <a:gd name="T114" fmla="*/ 762 w 950"/>
                  <a:gd name="T115" fmla="*/ 316 h 660"/>
                  <a:gd name="T116" fmla="*/ 818 w 950"/>
                  <a:gd name="T117" fmla="*/ 262 h 660"/>
                  <a:gd name="T118" fmla="*/ 890 w 950"/>
                  <a:gd name="T119" fmla="*/ 252 h 660"/>
                  <a:gd name="T120" fmla="*/ 950 w 950"/>
                  <a:gd name="T121" fmla="*/ 118 h 660"/>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950"/>
                  <a:gd name="T184" fmla="*/ 0 h 660"/>
                  <a:gd name="T185" fmla="*/ 950 w 950"/>
                  <a:gd name="T186" fmla="*/ 660 h 660"/>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950" h="660">
                    <a:moveTo>
                      <a:pt x="890" y="118"/>
                    </a:moveTo>
                    <a:lnTo>
                      <a:pt x="890" y="118"/>
                    </a:lnTo>
                    <a:lnTo>
                      <a:pt x="880" y="98"/>
                    </a:lnTo>
                    <a:lnTo>
                      <a:pt x="840" y="88"/>
                    </a:lnTo>
                    <a:lnTo>
                      <a:pt x="792" y="0"/>
                    </a:lnTo>
                    <a:lnTo>
                      <a:pt x="746" y="0"/>
                    </a:lnTo>
                    <a:lnTo>
                      <a:pt x="732" y="24"/>
                    </a:lnTo>
                    <a:lnTo>
                      <a:pt x="702" y="78"/>
                    </a:lnTo>
                    <a:lnTo>
                      <a:pt x="672" y="78"/>
                    </a:lnTo>
                    <a:lnTo>
                      <a:pt x="668" y="88"/>
                    </a:lnTo>
                    <a:lnTo>
                      <a:pt x="668" y="90"/>
                    </a:lnTo>
                    <a:lnTo>
                      <a:pt x="670" y="90"/>
                    </a:lnTo>
                    <a:lnTo>
                      <a:pt x="672" y="90"/>
                    </a:lnTo>
                    <a:lnTo>
                      <a:pt x="672" y="92"/>
                    </a:lnTo>
                    <a:lnTo>
                      <a:pt x="674" y="92"/>
                    </a:lnTo>
                    <a:lnTo>
                      <a:pt x="676" y="92"/>
                    </a:lnTo>
                    <a:lnTo>
                      <a:pt x="676" y="94"/>
                    </a:lnTo>
                    <a:lnTo>
                      <a:pt x="678" y="94"/>
                    </a:lnTo>
                    <a:lnTo>
                      <a:pt x="676" y="94"/>
                    </a:lnTo>
                    <a:lnTo>
                      <a:pt x="676" y="92"/>
                    </a:lnTo>
                    <a:lnTo>
                      <a:pt x="674" y="92"/>
                    </a:lnTo>
                    <a:lnTo>
                      <a:pt x="672" y="92"/>
                    </a:lnTo>
                    <a:lnTo>
                      <a:pt x="672" y="90"/>
                    </a:lnTo>
                    <a:lnTo>
                      <a:pt x="670" y="90"/>
                    </a:lnTo>
                    <a:lnTo>
                      <a:pt x="668" y="90"/>
                    </a:lnTo>
                    <a:lnTo>
                      <a:pt x="668" y="88"/>
                    </a:lnTo>
                    <a:lnTo>
                      <a:pt x="658" y="108"/>
                    </a:lnTo>
                    <a:lnTo>
                      <a:pt x="658" y="132"/>
                    </a:lnTo>
                    <a:lnTo>
                      <a:pt x="702" y="138"/>
                    </a:lnTo>
                    <a:lnTo>
                      <a:pt x="712" y="158"/>
                    </a:lnTo>
                    <a:lnTo>
                      <a:pt x="668" y="172"/>
                    </a:lnTo>
                    <a:lnTo>
                      <a:pt x="632" y="188"/>
                    </a:lnTo>
                    <a:lnTo>
                      <a:pt x="598" y="202"/>
                    </a:lnTo>
                    <a:lnTo>
                      <a:pt x="588" y="236"/>
                    </a:lnTo>
                    <a:lnTo>
                      <a:pt x="534" y="242"/>
                    </a:lnTo>
                    <a:lnTo>
                      <a:pt x="480" y="276"/>
                    </a:lnTo>
                    <a:lnTo>
                      <a:pt x="430" y="252"/>
                    </a:lnTo>
                    <a:lnTo>
                      <a:pt x="370" y="246"/>
                    </a:lnTo>
                    <a:lnTo>
                      <a:pt x="326" y="202"/>
                    </a:lnTo>
                    <a:lnTo>
                      <a:pt x="262" y="182"/>
                    </a:lnTo>
                    <a:lnTo>
                      <a:pt x="256" y="132"/>
                    </a:lnTo>
                    <a:lnTo>
                      <a:pt x="226" y="118"/>
                    </a:lnTo>
                    <a:lnTo>
                      <a:pt x="222" y="114"/>
                    </a:lnTo>
                    <a:lnTo>
                      <a:pt x="220" y="116"/>
                    </a:lnTo>
                    <a:lnTo>
                      <a:pt x="218" y="120"/>
                    </a:lnTo>
                    <a:lnTo>
                      <a:pt x="218" y="122"/>
                    </a:lnTo>
                    <a:lnTo>
                      <a:pt x="218" y="124"/>
                    </a:lnTo>
                    <a:lnTo>
                      <a:pt x="218" y="122"/>
                    </a:lnTo>
                    <a:lnTo>
                      <a:pt x="218" y="120"/>
                    </a:lnTo>
                    <a:lnTo>
                      <a:pt x="222" y="114"/>
                    </a:lnTo>
                    <a:lnTo>
                      <a:pt x="218" y="108"/>
                    </a:lnTo>
                    <a:lnTo>
                      <a:pt x="208" y="114"/>
                    </a:lnTo>
                    <a:lnTo>
                      <a:pt x="208" y="124"/>
                    </a:lnTo>
                    <a:lnTo>
                      <a:pt x="208" y="114"/>
                    </a:lnTo>
                    <a:lnTo>
                      <a:pt x="192" y="118"/>
                    </a:lnTo>
                    <a:lnTo>
                      <a:pt x="182" y="148"/>
                    </a:lnTo>
                    <a:lnTo>
                      <a:pt x="142" y="142"/>
                    </a:lnTo>
                    <a:lnTo>
                      <a:pt x="132" y="192"/>
                    </a:lnTo>
                    <a:lnTo>
                      <a:pt x="98" y="198"/>
                    </a:lnTo>
                    <a:lnTo>
                      <a:pt x="88" y="256"/>
                    </a:lnTo>
                    <a:lnTo>
                      <a:pt x="68" y="276"/>
                    </a:lnTo>
                    <a:lnTo>
                      <a:pt x="44" y="296"/>
                    </a:lnTo>
                    <a:lnTo>
                      <a:pt x="4" y="306"/>
                    </a:lnTo>
                    <a:lnTo>
                      <a:pt x="0" y="326"/>
                    </a:lnTo>
                    <a:lnTo>
                      <a:pt x="10" y="334"/>
                    </a:lnTo>
                    <a:lnTo>
                      <a:pt x="14" y="350"/>
                    </a:lnTo>
                    <a:lnTo>
                      <a:pt x="4" y="354"/>
                    </a:lnTo>
                    <a:lnTo>
                      <a:pt x="14" y="364"/>
                    </a:lnTo>
                    <a:lnTo>
                      <a:pt x="30" y="370"/>
                    </a:lnTo>
                    <a:lnTo>
                      <a:pt x="44" y="390"/>
                    </a:lnTo>
                    <a:lnTo>
                      <a:pt x="64" y="390"/>
                    </a:lnTo>
                    <a:lnTo>
                      <a:pt x="94" y="390"/>
                    </a:lnTo>
                    <a:lnTo>
                      <a:pt x="98" y="398"/>
                    </a:lnTo>
                    <a:lnTo>
                      <a:pt x="78" y="428"/>
                    </a:lnTo>
                    <a:lnTo>
                      <a:pt x="84" y="444"/>
                    </a:lnTo>
                    <a:lnTo>
                      <a:pt x="74" y="458"/>
                    </a:lnTo>
                    <a:lnTo>
                      <a:pt x="84" y="478"/>
                    </a:lnTo>
                    <a:lnTo>
                      <a:pt x="108" y="488"/>
                    </a:lnTo>
                    <a:lnTo>
                      <a:pt x="104" y="492"/>
                    </a:lnTo>
                    <a:lnTo>
                      <a:pt x="114" y="492"/>
                    </a:lnTo>
                    <a:lnTo>
                      <a:pt x="148" y="508"/>
                    </a:lnTo>
                    <a:lnTo>
                      <a:pt x="178" y="522"/>
                    </a:lnTo>
                    <a:lnTo>
                      <a:pt x="208" y="528"/>
                    </a:lnTo>
                    <a:lnTo>
                      <a:pt x="218" y="536"/>
                    </a:lnTo>
                    <a:lnTo>
                      <a:pt x="226" y="536"/>
                    </a:lnTo>
                    <a:lnTo>
                      <a:pt x="242" y="546"/>
                    </a:lnTo>
                    <a:lnTo>
                      <a:pt x="262" y="546"/>
                    </a:lnTo>
                    <a:lnTo>
                      <a:pt x="282" y="546"/>
                    </a:lnTo>
                    <a:lnTo>
                      <a:pt x="296" y="528"/>
                    </a:lnTo>
                    <a:lnTo>
                      <a:pt x="316" y="512"/>
                    </a:lnTo>
                    <a:lnTo>
                      <a:pt x="340" y="512"/>
                    </a:lnTo>
                    <a:lnTo>
                      <a:pt x="360" y="528"/>
                    </a:lnTo>
                    <a:lnTo>
                      <a:pt x="370" y="528"/>
                    </a:lnTo>
                    <a:lnTo>
                      <a:pt x="380" y="532"/>
                    </a:lnTo>
                    <a:lnTo>
                      <a:pt x="386" y="556"/>
                    </a:lnTo>
                    <a:lnTo>
                      <a:pt x="376" y="586"/>
                    </a:lnTo>
                    <a:lnTo>
                      <a:pt x="376" y="596"/>
                    </a:lnTo>
                    <a:lnTo>
                      <a:pt x="390" y="600"/>
                    </a:lnTo>
                    <a:lnTo>
                      <a:pt x="400" y="616"/>
                    </a:lnTo>
                    <a:lnTo>
                      <a:pt x="400" y="626"/>
                    </a:lnTo>
                    <a:lnTo>
                      <a:pt x="424" y="636"/>
                    </a:lnTo>
                    <a:lnTo>
                      <a:pt x="420" y="640"/>
                    </a:lnTo>
                    <a:lnTo>
                      <a:pt x="444" y="636"/>
                    </a:lnTo>
                    <a:lnTo>
                      <a:pt x="450" y="616"/>
                    </a:lnTo>
                    <a:lnTo>
                      <a:pt x="500" y="616"/>
                    </a:lnTo>
                    <a:lnTo>
                      <a:pt x="518" y="630"/>
                    </a:lnTo>
                    <a:lnTo>
                      <a:pt x="524" y="646"/>
                    </a:lnTo>
                    <a:lnTo>
                      <a:pt x="534" y="640"/>
                    </a:lnTo>
                    <a:lnTo>
                      <a:pt x="568" y="660"/>
                    </a:lnTo>
                    <a:lnTo>
                      <a:pt x="568" y="646"/>
                    </a:lnTo>
                    <a:lnTo>
                      <a:pt x="608" y="630"/>
                    </a:lnTo>
                    <a:lnTo>
                      <a:pt x="612" y="626"/>
                    </a:lnTo>
                    <a:lnTo>
                      <a:pt x="622" y="620"/>
                    </a:lnTo>
                    <a:lnTo>
                      <a:pt x="632" y="626"/>
                    </a:lnTo>
                    <a:lnTo>
                      <a:pt x="652" y="616"/>
                    </a:lnTo>
                    <a:lnTo>
                      <a:pt x="678" y="600"/>
                    </a:lnTo>
                    <a:lnTo>
                      <a:pt x="702" y="582"/>
                    </a:lnTo>
                    <a:lnTo>
                      <a:pt x="712" y="562"/>
                    </a:lnTo>
                    <a:lnTo>
                      <a:pt x="726" y="542"/>
                    </a:lnTo>
                    <a:lnTo>
                      <a:pt x="742" y="512"/>
                    </a:lnTo>
                    <a:lnTo>
                      <a:pt x="742" y="498"/>
                    </a:lnTo>
                    <a:lnTo>
                      <a:pt x="736" y="488"/>
                    </a:lnTo>
                    <a:lnTo>
                      <a:pt x="742" y="472"/>
                    </a:lnTo>
                    <a:lnTo>
                      <a:pt x="736" y="454"/>
                    </a:lnTo>
                    <a:lnTo>
                      <a:pt x="712" y="404"/>
                    </a:lnTo>
                    <a:lnTo>
                      <a:pt x="716" y="398"/>
                    </a:lnTo>
                    <a:lnTo>
                      <a:pt x="736" y="374"/>
                    </a:lnTo>
                    <a:lnTo>
                      <a:pt x="752" y="370"/>
                    </a:lnTo>
                    <a:lnTo>
                      <a:pt x="754" y="368"/>
                    </a:lnTo>
                    <a:lnTo>
                      <a:pt x="754" y="364"/>
                    </a:lnTo>
                    <a:lnTo>
                      <a:pt x="752" y="360"/>
                    </a:lnTo>
                    <a:lnTo>
                      <a:pt x="726" y="354"/>
                    </a:lnTo>
                    <a:lnTo>
                      <a:pt x="712" y="360"/>
                    </a:lnTo>
                    <a:lnTo>
                      <a:pt x="702" y="354"/>
                    </a:lnTo>
                    <a:lnTo>
                      <a:pt x="692" y="340"/>
                    </a:lnTo>
                    <a:lnTo>
                      <a:pt x="682" y="330"/>
                    </a:lnTo>
                    <a:lnTo>
                      <a:pt x="706" y="320"/>
                    </a:lnTo>
                    <a:lnTo>
                      <a:pt x="722" y="306"/>
                    </a:lnTo>
                    <a:lnTo>
                      <a:pt x="746" y="290"/>
                    </a:lnTo>
                    <a:lnTo>
                      <a:pt x="756" y="290"/>
                    </a:lnTo>
                    <a:lnTo>
                      <a:pt x="742" y="310"/>
                    </a:lnTo>
                    <a:lnTo>
                      <a:pt x="752" y="320"/>
                    </a:lnTo>
                    <a:lnTo>
                      <a:pt x="762" y="316"/>
                    </a:lnTo>
                    <a:lnTo>
                      <a:pt x="786" y="306"/>
                    </a:lnTo>
                    <a:lnTo>
                      <a:pt x="792" y="284"/>
                    </a:lnTo>
                    <a:lnTo>
                      <a:pt x="806" y="272"/>
                    </a:lnTo>
                    <a:lnTo>
                      <a:pt x="820" y="282"/>
                    </a:lnTo>
                    <a:lnTo>
                      <a:pt x="818" y="262"/>
                    </a:lnTo>
                    <a:lnTo>
                      <a:pt x="838" y="250"/>
                    </a:lnTo>
                    <a:lnTo>
                      <a:pt x="864" y="254"/>
                    </a:lnTo>
                    <a:lnTo>
                      <a:pt x="876" y="246"/>
                    </a:lnTo>
                    <a:lnTo>
                      <a:pt x="890" y="252"/>
                    </a:lnTo>
                    <a:lnTo>
                      <a:pt x="900" y="198"/>
                    </a:lnTo>
                    <a:lnTo>
                      <a:pt x="924" y="192"/>
                    </a:lnTo>
                    <a:lnTo>
                      <a:pt x="950" y="118"/>
                    </a:lnTo>
                    <a:lnTo>
                      <a:pt x="890" y="118"/>
                    </a:lnTo>
                    <a:close/>
                  </a:path>
                </a:pathLst>
              </a:custGeom>
              <a:grpFill/>
              <a:ln w="6350">
                <a:solidFill>
                  <a:schemeClr val="accent4"/>
                </a:solidFill>
                <a:round/>
                <a:headEnd/>
                <a:tailEnd/>
              </a:ln>
            </p:spPr>
            <p:txBody>
              <a:bodyPr lIns="91195" tIns="45599" rIns="91195" bIns="45599"/>
              <a:lstStyle/>
              <a:p>
                <a:pPr eaLnBrk="0" fontAlgn="auto" hangingPunct="0">
                  <a:spcBef>
                    <a:spcPts val="0"/>
                  </a:spcBef>
                  <a:spcAft>
                    <a:spcPts val="0"/>
                  </a:spcAft>
                  <a:defRPr/>
                </a:pPr>
                <a:endParaRPr lang="en-US" sz="2400" kern="0">
                  <a:solidFill>
                    <a:prstClr val="black"/>
                  </a:solidFill>
                  <a:latin typeface="Univers Next Pro" panose="020B0503030202020203" pitchFamily="34" charset="0"/>
                  <a:sym typeface="Gill Sans" charset="0"/>
                </a:endParaRPr>
              </a:p>
            </p:txBody>
          </p:sp>
          <p:sp>
            <p:nvSpPr>
              <p:cNvPr id="122" name="Freeform 260">
                <a:extLst>
                  <a:ext uri="{FF2B5EF4-FFF2-40B4-BE49-F238E27FC236}">
                    <a16:creationId xmlns:a16="http://schemas.microsoft.com/office/drawing/2014/main" id="{C9D715B7-99B6-424F-6CCA-F8257EF6773C}"/>
                  </a:ext>
                </a:extLst>
              </p:cNvPr>
              <p:cNvSpPr>
                <a:spLocks/>
              </p:cNvSpPr>
              <p:nvPr/>
            </p:nvSpPr>
            <p:spPr bwMode="auto">
              <a:xfrm>
                <a:off x="9228012" y="4706481"/>
                <a:ext cx="52387" cy="66675"/>
              </a:xfrm>
              <a:custGeom>
                <a:avLst/>
                <a:gdLst>
                  <a:gd name="T0" fmla="*/ 6 w 42"/>
                  <a:gd name="T1" fmla="*/ 0 h 54"/>
                  <a:gd name="T2" fmla="*/ 0 w 42"/>
                  <a:gd name="T3" fmla="*/ 24 h 54"/>
                  <a:gd name="T4" fmla="*/ 6 w 42"/>
                  <a:gd name="T5" fmla="*/ 54 h 54"/>
                  <a:gd name="T6" fmla="*/ 30 w 42"/>
                  <a:gd name="T7" fmla="*/ 54 h 54"/>
                  <a:gd name="T8" fmla="*/ 42 w 42"/>
                  <a:gd name="T9" fmla="*/ 30 h 54"/>
                  <a:gd name="T10" fmla="*/ 6 w 42"/>
                  <a:gd name="T11" fmla="*/ 0 h 54"/>
                  <a:gd name="T12" fmla="*/ 0 60000 65536"/>
                  <a:gd name="T13" fmla="*/ 0 60000 65536"/>
                  <a:gd name="T14" fmla="*/ 0 60000 65536"/>
                  <a:gd name="T15" fmla="*/ 0 60000 65536"/>
                  <a:gd name="T16" fmla="*/ 0 60000 65536"/>
                  <a:gd name="T17" fmla="*/ 0 60000 65536"/>
                  <a:gd name="T18" fmla="*/ 0 w 42"/>
                  <a:gd name="T19" fmla="*/ 0 h 54"/>
                  <a:gd name="T20" fmla="*/ 42 w 42"/>
                  <a:gd name="T21" fmla="*/ 54 h 54"/>
                </a:gdLst>
                <a:ahLst/>
                <a:cxnLst>
                  <a:cxn ang="T12">
                    <a:pos x="T0" y="T1"/>
                  </a:cxn>
                  <a:cxn ang="T13">
                    <a:pos x="T2" y="T3"/>
                  </a:cxn>
                  <a:cxn ang="T14">
                    <a:pos x="T4" y="T5"/>
                  </a:cxn>
                  <a:cxn ang="T15">
                    <a:pos x="T6" y="T7"/>
                  </a:cxn>
                  <a:cxn ang="T16">
                    <a:pos x="T8" y="T9"/>
                  </a:cxn>
                  <a:cxn ang="T17">
                    <a:pos x="T10" y="T11"/>
                  </a:cxn>
                </a:cxnLst>
                <a:rect l="T18" t="T19" r="T20" b="T21"/>
                <a:pathLst>
                  <a:path w="42" h="54">
                    <a:moveTo>
                      <a:pt x="6" y="0"/>
                    </a:moveTo>
                    <a:lnTo>
                      <a:pt x="0" y="24"/>
                    </a:lnTo>
                    <a:lnTo>
                      <a:pt x="6" y="54"/>
                    </a:lnTo>
                    <a:lnTo>
                      <a:pt x="30" y="54"/>
                    </a:lnTo>
                    <a:lnTo>
                      <a:pt x="42" y="30"/>
                    </a:lnTo>
                    <a:lnTo>
                      <a:pt x="6" y="0"/>
                    </a:lnTo>
                    <a:close/>
                  </a:path>
                </a:pathLst>
              </a:custGeom>
              <a:grpFill/>
              <a:ln w="6350">
                <a:solidFill>
                  <a:schemeClr val="accent4"/>
                </a:solidFill>
                <a:round/>
                <a:headEnd/>
                <a:tailEnd/>
              </a:ln>
            </p:spPr>
            <p:txBody>
              <a:bodyPr lIns="91195" tIns="45599" rIns="91195" bIns="45599"/>
              <a:lstStyle/>
              <a:p>
                <a:pPr eaLnBrk="0" fontAlgn="auto" hangingPunct="0">
                  <a:spcBef>
                    <a:spcPts val="0"/>
                  </a:spcBef>
                  <a:spcAft>
                    <a:spcPts val="0"/>
                  </a:spcAft>
                  <a:defRPr/>
                </a:pPr>
                <a:endParaRPr lang="en-US" sz="2400" kern="0">
                  <a:solidFill>
                    <a:prstClr val="black"/>
                  </a:solidFill>
                  <a:latin typeface="Univers Next Pro" panose="020B0503030202020203" pitchFamily="34" charset="0"/>
                  <a:sym typeface="Gill Sans" charset="0"/>
                </a:endParaRPr>
              </a:p>
            </p:txBody>
          </p:sp>
          <p:sp>
            <p:nvSpPr>
              <p:cNvPr id="123" name="Freeform 261">
                <a:extLst>
                  <a:ext uri="{FF2B5EF4-FFF2-40B4-BE49-F238E27FC236}">
                    <a16:creationId xmlns:a16="http://schemas.microsoft.com/office/drawing/2014/main" id="{BFD4BE77-246F-F20A-A2B2-20CC378AC632}"/>
                  </a:ext>
                </a:extLst>
              </p:cNvPr>
              <p:cNvSpPr>
                <a:spLocks/>
              </p:cNvSpPr>
              <p:nvPr/>
            </p:nvSpPr>
            <p:spPr bwMode="auto">
              <a:xfrm>
                <a:off x="9883649" y="4420731"/>
                <a:ext cx="49213" cy="53975"/>
              </a:xfrm>
              <a:custGeom>
                <a:avLst/>
                <a:gdLst>
                  <a:gd name="T0" fmla="*/ 0 w 42"/>
                  <a:gd name="T1" fmla="*/ 30 h 42"/>
                  <a:gd name="T2" fmla="*/ 12 w 42"/>
                  <a:gd name="T3" fmla="*/ 12 h 42"/>
                  <a:gd name="T4" fmla="*/ 30 w 42"/>
                  <a:gd name="T5" fmla="*/ 0 h 42"/>
                  <a:gd name="T6" fmla="*/ 42 w 42"/>
                  <a:gd name="T7" fmla="*/ 12 h 42"/>
                  <a:gd name="T8" fmla="*/ 30 w 42"/>
                  <a:gd name="T9" fmla="*/ 30 h 42"/>
                  <a:gd name="T10" fmla="*/ 12 w 42"/>
                  <a:gd name="T11" fmla="*/ 42 h 42"/>
                  <a:gd name="T12" fmla="*/ 0 w 42"/>
                  <a:gd name="T13" fmla="*/ 30 h 42"/>
                  <a:gd name="T14" fmla="*/ 0 60000 65536"/>
                  <a:gd name="T15" fmla="*/ 0 60000 65536"/>
                  <a:gd name="T16" fmla="*/ 0 60000 65536"/>
                  <a:gd name="T17" fmla="*/ 0 60000 65536"/>
                  <a:gd name="T18" fmla="*/ 0 60000 65536"/>
                  <a:gd name="T19" fmla="*/ 0 60000 65536"/>
                  <a:gd name="T20" fmla="*/ 0 60000 65536"/>
                  <a:gd name="T21" fmla="*/ 0 w 42"/>
                  <a:gd name="T22" fmla="*/ 0 h 42"/>
                  <a:gd name="T23" fmla="*/ 42 w 42"/>
                  <a:gd name="T24" fmla="*/ 42 h 4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42" h="42">
                    <a:moveTo>
                      <a:pt x="0" y="30"/>
                    </a:moveTo>
                    <a:lnTo>
                      <a:pt x="12" y="12"/>
                    </a:lnTo>
                    <a:lnTo>
                      <a:pt x="30" y="0"/>
                    </a:lnTo>
                    <a:lnTo>
                      <a:pt x="42" y="12"/>
                    </a:lnTo>
                    <a:lnTo>
                      <a:pt x="30" y="30"/>
                    </a:lnTo>
                    <a:lnTo>
                      <a:pt x="12" y="42"/>
                    </a:lnTo>
                    <a:lnTo>
                      <a:pt x="0" y="30"/>
                    </a:lnTo>
                    <a:close/>
                  </a:path>
                </a:pathLst>
              </a:custGeom>
              <a:grpFill/>
              <a:ln w="6350">
                <a:solidFill>
                  <a:schemeClr val="accent4"/>
                </a:solidFill>
                <a:round/>
                <a:headEnd/>
                <a:tailEnd/>
              </a:ln>
            </p:spPr>
            <p:txBody>
              <a:bodyPr lIns="91195" tIns="45599" rIns="91195" bIns="45599"/>
              <a:lstStyle/>
              <a:p>
                <a:pPr eaLnBrk="0" fontAlgn="auto" hangingPunct="0">
                  <a:spcBef>
                    <a:spcPts val="0"/>
                  </a:spcBef>
                  <a:spcAft>
                    <a:spcPts val="0"/>
                  </a:spcAft>
                  <a:defRPr/>
                </a:pPr>
                <a:endParaRPr lang="en-US" sz="2400" kern="0">
                  <a:solidFill>
                    <a:prstClr val="black"/>
                  </a:solidFill>
                  <a:latin typeface="Univers Next Pro" panose="020B0503030202020203" pitchFamily="34" charset="0"/>
                  <a:sym typeface="Gill Sans" charset="0"/>
                </a:endParaRPr>
              </a:p>
            </p:txBody>
          </p:sp>
          <p:sp>
            <p:nvSpPr>
              <p:cNvPr id="124" name="Freeform 262">
                <a:extLst>
                  <a:ext uri="{FF2B5EF4-FFF2-40B4-BE49-F238E27FC236}">
                    <a16:creationId xmlns:a16="http://schemas.microsoft.com/office/drawing/2014/main" id="{8509B799-3E28-F50F-5770-E63826475486}"/>
                  </a:ext>
                </a:extLst>
              </p:cNvPr>
              <p:cNvSpPr>
                <a:spLocks/>
              </p:cNvSpPr>
              <p:nvPr/>
            </p:nvSpPr>
            <p:spPr bwMode="auto">
              <a:xfrm>
                <a:off x="10145587" y="4287381"/>
                <a:ext cx="30162" cy="93662"/>
              </a:xfrm>
              <a:custGeom>
                <a:avLst/>
                <a:gdLst>
                  <a:gd name="T0" fmla="*/ 0 w 24"/>
                  <a:gd name="T1" fmla="*/ 42 h 72"/>
                  <a:gd name="T2" fmla="*/ 0 w 24"/>
                  <a:gd name="T3" fmla="*/ 18 h 72"/>
                  <a:gd name="T4" fmla="*/ 24 w 24"/>
                  <a:gd name="T5" fmla="*/ 0 h 72"/>
                  <a:gd name="T6" fmla="*/ 24 w 24"/>
                  <a:gd name="T7" fmla="*/ 24 h 72"/>
                  <a:gd name="T8" fmla="*/ 6 w 24"/>
                  <a:gd name="T9" fmla="*/ 72 h 72"/>
                  <a:gd name="T10" fmla="*/ 0 w 24"/>
                  <a:gd name="T11" fmla="*/ 42 h 72"/>
                  <a:gd name="T12" fmla="*/ 0 60000 65536"/>
                  <a:gd name="T13" fmla="*/ 0 60000 65536"/>
                  <a:gd name="T14" fmla="*/ 0 60000 65536"/>
                  <a:gd name="T15" fmla="*/ 0 60000 65536"/>
                  <a:gd name="T16" fmla="*/ 0 60000 65536"/>
                  <a:gd name="T17" fmla="*/ 0 60000 65536"/>
                  <a:gd name="T18" fmla="*/ 0 w 24"/>
                  <a:gd name="T19" fmla="*/ 0 h 72"/>
                  <a:gd name="T20" fmla="*/ 24 w 24"/>
                  <a:gd name="T21" fmla="*/ 72 h 72"/>
                </a:gdLst>
                <a:ahLst/>
                <a:cxnLst>
                  <a:cxn ang="T12">
                    <a:pos x="T0" y="T1"/>
                  </a:cxn>
                  <a:cxn ang="T13">
                    <a:pos x="T2" y="T3"/>
                  </a:cxn>
                  <a:cxn ang="T14">
                    <a:pos x="T4" y="T5"/>
                  </a:cxn>
                  <a:cxn ang="T15">
                    <a:pos x="T6" y="T7"/>
                  </a:cxn>
                  <a:cxn ang="T16">
                    <a:pos x="T8" y="T9"/>
                  </a:cxn>
                  <a:cxn ang="T17">
                    <a:pos x="T10" y="T11"/>
                  </a:cxn>
                </a:cxnLst>
                <a:rect l="T18" t="T19" r="T20" b="T21"/>
                <a:pathLst>
                  <a:path w="24" h="72">
                    <a:moveTo>
                      <a:pt x="0" y="42"/>
                    </a:moveTo>
                    <a:lnTo>
                      <a:pt x="0" y="18"/>
                    </a:lnTo>
                    <a:lnTo>
                      <a:pt x="24" y="0"/>
                    </a:lnTo>
                    <a:lnTo>
                      <a:pt x="24" y="24"/>
                    </a:lnTo>
                    <a:lnTo>
                      <a:pt x="6" y="72"/>
                    </a:lnTo>
                    <a:lnTo>
                      <a:pt x="0" y="42"/>
                    </a:lnTo>
                    <a:close/>
                  </a:path>
                </a:pathLst>
              </a:custGeom>
              <a:grpFill/>
              <a:ln w="6350">
                <a:solidFill>
                  <a:schemeClr val="accent4"/>
                </a:solidFill>
                <a:round/>
                <a:headEnd/>
                <a:tailEnd/>
              </a:ln>
            </p:spPr>
            <p:txBody>
              <a:bodyPr lIns="91195" tIns="45599" rIns="91195" bIns="45599"/>
              <a:lstStyle/>
              <a:p>
                <a:pPr eaLnBrk="0" fontAlgn="auto" hangingPunct="0">
                  <a:spcBef>
                    <a:spcPts val="0"/>
                  </a:spcBef>
                  <a:spcAft>
                    <a:spcPts val="0"/>
                  </a:spcAft>
                  <a:defRPr/>
                </a:pPr>
                <a:endParaRPr lang="en-US" sz="2400" kern="0">
                  <a:solidFill>
                    <a:prstClr val="black"/>
                  </a:solidFill>
                  <a:latin typeface="Univers Next Pro" panose="020B0503030202020203" pitchFamily="34" charset="0"/>
                  <a:sym typeface="Gill Sans" charset="0"/>
                </a:endParaRPr>
              </a:p>
            </p:txBody>
          </p:sp>
          <p:sp>
            <p:nvSpPr>
              <p:cNvPr id="125" name="Freeform 265">
                <a:extLst>
                  <a:ext uri="{FF2B5EF4-FFF2-40B4-BE49-F238E27FC236}">
                    <a16:creationId xmlns:a16="http://schemas.microsoft.com/office/drawing/2014/main" id="{67C3C059-20E1-7266-85D7-B58A524DFBD2}"/>
                  </a:ext>
                </a:extLst>
              </p:cNvPr>
              <p:cNvSpPr>
                <a:spLocks/>
              </p:cNvSpPr>
              <p:nvPr/>
            </p:nvSpPr>
            <p:spPr bwMode="auto">
              <a:xfrm>
                <a:off x="10628187" y="3331706"/>
                <a:ext cx="57150" cy="309562"/>
              </a:xfrm>
              <a:custGeom>
                <a:avLst/>
                <a:gdLst>
                  <a:gd name="T0" fmla="*/ 12 w 48"/>
                  <a:gd name="T1" fmla="*/ 222 h 234"/>
                  <a:gd name="T2" fmla="*/ 12 w 48"/>
                  <a:gd name="T3" fmla="*/ 180 h 234"/>
                  <a:gd name="T4" fmla="*/ 6 w 48"/>
                  <a:gd name="T5" fmla="*/ 90 h 234"/>
                  <a:gd name="T6" fmla="*/ 0 w 48"/>
                  <a:gd name="T7" fmla="*/ 66 h 234"/>
                  <a:gd name="T8" fmla="*/ 6 w 48"/>
                  <a:gd name="T9" fmla="*/ 30 h 234"/>
                  <a:gd name="T10" fmla="*/ 12 w 48"/>
                  <a:gd name="T11" fmla="*/ 0 h 234"/>
                  <a:gd name="T12" fmla="*/ 24 w 48"/>
                  <a:gd name="T13" fmla="*/ 36 h 234"/>
                  <a:gd name="T14" fmla="*/ 24 w 48"/>
                  <a:gd name="T15" fmla="*/ 60 h 234"/>
                  <a:gd name="T16" fmla="*/ 48 w 48"/>
                  <a:gd name="T17" fmla="*/ 156 h 234"/>
                  <a:gd name="T18" fmla="*/ 30 w 48"/>
                  <a:gd name="T19" fmla="*/ 144 h 234"/>
                  <a:gd name="T20" fmla="*/ 24 w 48"/>
                  <a:gd name="T21" fmla="*/ 168 h 234"/>
                  <a:gd name="T22" fmla="*/ 24 w 48"/>
                  <a:gd name="T23" fmla="*/ 198 h 234"/>
                  <a:gd name="T24" fmla="*/ 42 w 48"/>
                  <a:gd name="T25" fmla="*/ 234 h 234"/>
                  <a:gd name="T26" fmla="*/ 12 w 48"/>
                  <a:gd name="T27" fmla="*/ 222 h 234"/>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48"/>
                  <a:gd name="T43" fmla="*/ 0 h 234"/>
                  <a:gd name="T44" fmla="*/ 48 w 48"/>
                  <a:gd name="T45" fmla="*/ 234 h 234"/>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48" h="234">
                    <a:moveTo>
                      <a:pt x="12" y="222"/>
                    </a:moveTo>
                    <a:lnTo>
                      <a:pt x="12" y="180"/>
                    </a:lnTo>
                    <a:lnTo>
                      <a:pt x="6" y="90"/>
                    </a:lnTo>
                    <a:lnTo>
                      <a:pt x="0" y="66"/>
                    </a:lnTo>
                    <a:lnTo>
                      <a:pt x="6" y="30"/>
                    </a:lnTo>
                    <a:lnTo>
                      <a:pt x="12" y="0"/>
                    </a:lnTo>
                    <a:lnTo>
                      <a:pt x="24" y="36"/>
                    </a:lnTo>
                    <a:lnTo>
                      <a:pt x="24" y="60"/>
                    </a:lnTo>
                    <a:lnTo>
                      <a:pt x="48" y="156"/>
                    </a:lnTo>
                    <a:lnTo>
                      <a:pt x="30" y="144"/>
                    </a:lnTo>
                    <a:lnTo>
                      <a:pt x="24" y="168"/>
                    </a:lnTo>
                    <a:lnTo>
                      <a:pt x="24" y="198"/>
                    </a:lnTo>
                    <a:lnTo>
                      <a:pt x="42" y="234"/>
                    </a:lnTo>
                    <a:lnTo>
                      <a:pt x="12" y="222"/>
                    </a:lnTo>
                    <a:close/>
                  </a:path>
                </a:pathLst>
              </a:custGeom>
              <a:grpFill/>
              <a:ln w="6350">
                <a:solidFill>
                  <a:schemeClr val="accent4"/>
                </a:solidFill>
                <a:round/>
                <a:headEnd/>
                <a:tailEnd/>
              </a:ln>
            </p:spPr>
            <p:txBody>
              <a:bodyPr lIns="91195" tIns="45599" rIns="91195" bIns="45599"/>
              <a:lstStyle/>
              <a:p>
                <a:pPr eaLnBrk="0" fontAlgn="auto" hangingPunct="0">
                  <a:spcBef>
                    <a:spcPts val="0"/>
                  </a:spcBef>
                  <a:spcAft>
                    <a:spcPts val="0"/>
                  </a:spcAft>
                  <a:defRPr/>
                </a:pPr>
                <a:endParaRPr lang="en-US" sz="2400" kern="0">
                  <a:solidFill>
                    <a:prstClr val="black"/>
                  </a:solidFill>
                  <a:latin typeface="Univers Next Pro" panose="020B0503030202020203" pitchFamily="34" charset="0"/>
                  <a:sym typeface="Gill Sans" charset="0"/>
                </a:endParaRPr>
              </a:p>
            </p:txBody>
          </p:sp>
          <p:sp>
            <p:nvSpPr>
              <p:cNvPr id="126" name="Freeform 272">
                <a:extLst>
                  <a:ext uri="{FF2B5EF4-FFF2-40B4-BE49-F238E27FC236}">
                    <a16:creationId xmlns:a16="http://schemas.microsoft.com/office/drawing/2014/main" id="{1CB0DB63-4CD8-F99C-BB74-906A964F8DCC}"/>
                  </a:ext>
                </a:extLst>
              </p:cNvPr>
              <p:cNvSpPr>
                <a:spLocks/>
              </p:cNvSpPr>
              <p:nvPr/>
            </p:nvSpPr>
            <p:spPr bwMode="auto">
              <a:xfrm>
                <a:off x="10129712" y="4466768"/>
                <a:ext cx="128587" cy="196850"/>
              </a:xfrm>
              <a:custGeom>
                <a:avLst/>
                <a:gdLst>
                  <a:gd name="T0" fmla="*/ 12 w 108"/>
                  <a:gd name="T1" fmla="*/ 18 h 151"/>
                  <a:gd name="T2" fmla="*/ 0 w 108"/>
                  <a:gd name="T3" fmla="*/ 42 h 151"/>
                  <a:gd name="T4" fmla="*/ 6 w 108"/>
                  <a:gd name="T5" fmla="*/ 72 h 151"/>
                  <a:gd name="T6" fmla="*/ 18 w 108"/>
                  <a:gd name="T7" fmla="*/ 85 h 151"/>
                  <a:gd name="T8" fmla="*/ 36 w 108"/>
                  <a:gd name="T9" fmla="*/ 91 h 151"/>
                  <a:gd name="T10" fmla="*/ 72 w 108"/>
                  <a:gd name="T11" fmla="*/ 109 h 151"/>
                  <a:gd name="T12" fmla="*/ 78 w 108"/>
                  <a:gd name="T13" fmla="*/ 139 h 151"/>
                  <a:gd name="T14" fmla="*/ 108 w 108"/>
                  <a:gd name="T15" fmla="*/ 151 h 151"/>
                  <a:gd name="T16" fmla="*/ 102 w 108"/>
                  <a:gd name="T17" fmla="*/ 127 h 151"/>
                  <a:gd name="T18" fmla="*/ 78 w 108"/>
                  <a:gd name="T19" fmla="*/ 91 h 151"/>
                  <a:gd name="T20" fmla="*/ 42 w 108"/>
                  <a:gd name="T21" fmla="*/ 66 h 151"/>
                  <a:gd name="T22" fmla="*/ 48 w 108"/>
                  <a:gd name="T23" fmla="*/ 48 h 151"/>
                  <a:gd name="T24" fmla="*/ 54 w 108"/>
                  <a:gd name="T25" fmla="*/ 12 h 151"/>
                  <a:gd name="T26" fmla="*/ 30 w 108"/>
                  <a:gd name="T27" fmla="*/ 0 h 151"/>
                  <a:gd name="T28" fmla="*/ 12 w 108"/>
                  <a:gd name="T29" fmla="*/ 18 h 151"/>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108"/>
                  <a:gd name="T46" fmla="*/ 0 h 151"/>
                  <a:gd name="T47" fmla="*/ 108 w 108"/>
                  <a:gd name="T48" fmla="*/ 151 h 151"/>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108" h="151">
                    <a:moveTo>
                      <a:pt x="12" y="18"/>
                    </a:moveTo>
                    <a:lnTo>
                      <a:pt x="0" y="42"/>
                    </a:lnTo>
                    <a:lnTo>
                      <a:pt x="6" y="72"/>
                    </a:lnTo>
                    <a:lnTo>
                      <a:pt x="18" y="85"/>
                    </a:lnTo>
                    <a:lnTo>
                      <a:pt x="36" y="91"/>
                    </a:lnTo>
                    <a:lnTo>
                      <a:pt x="72" y="109"/>
                    </a:lnTo>
                    <a:lnTo>
                      <a:pt x="78" y="139"/>
                    </a:lnTo>
                    <a:lnTo>
                      <a:pt x="108" y="151"/>
                    </a:lnTo>
                    <a:lnTo>
                      <a:pt x="102" y="127"/>
                    </a:lnTo>
                    <a:lnTo>
                      <a:pt x="78" y="91"/>
                    </a:lnTo>
                    <a:lnTo>
                      <a:pt x="42" y="66"/>
                    </a:lnTo>
                    <a:lnTo>
                      <a:pt x="48" y="48"/>
                    </a:lnTo>
                    <a:lnTo>
                      <a:pt x="54" y="12"/>
                    </a:lnTo>
                    <a:lnTo>
                      <a:pt x="30" y="0"/>
                    </a:lnTo>
                    <a:lnTo>
                      <a:pt x="12" y="18"/>
                    </a:lnTo>
                    <a:close/>
                  </a:path>
                </a:pathLst>
              </a:custGeom>
              <a:grpFill/>
              <a:ln w="6350">
                <a:solidFill>
                  <a:schemeClr val="accent4"/>
                </a:solidFill>
                <a:round/>
                <a:headEnd/>
                <a:tailEnd/>
              </a:ln>
            </p:spPr>
            <p:txBody>
              <a:bodyPr lIns="91195" tIns="45599" rIns="91195" bIns="45599"/>
              <a:lstStyle/>
              <a:p>
                <a:pPr eaLnBrk="0" fontAlgn="auto" hangingPunct="0">
                  <a:spcBef>
                    <a:spcPts val="0"/>
                  </a:spcBef>
                  <a:spcAft>
                    <a:spcPts val="0"/>
                  </a:spcAft>
                  <a:defRPr/>
                </a:pPr>
                <a:endParaRPr lang="en-US" sz="2400" kern="0">
                  <a:solidFill>
                    <a:prstClr val="black"/>
                  </a:solidFill>
                  <a:latin typeface="Univers Next Pro" panose="020B0503030202020203" pitchFamily="34" charset="0"/>
                  <a:sym typeface="Gill Sans" charset="0"/>
                </a:endParaRPr>
              </a:p>
            </p:txBody>
          </p:sp>
          <p:sp>
            <p:nvSpPr>
              <p:cNvPr id="127" name="Freeform 273">
                <a:extLst>
                  <a:ext uri="{FF2B5EF4-FFF2-40B4-BE49-F238E27FC236}">
                    <a16:creationId xmlns:a16="http://schemas.microsoft.com/office/drawing/2014/main" id="{323A8A3E-BEAE-BD64-86D3-ADA87DF616D4}"/>
                  </a:ext>
                </a:extLst>
              </p:cNvPr>
              <p:cNvSpPr>
                <a:spLocks/>
              </p:cNvSpPr>
              <p:nvPr/>
            </p:nvSpPr>
            <p:spPr bwMode="auto">
              <a:xfrm>
                <a:off x="10182099" y="4696956"/>
                <a:ext cx="104775" cy="92075"/>
              </a:xfrm>
              <a:custGeom>
                <a:avLst/>
                <a:gdLst>
                  <a:gd name="T0" fmla="*/ 0 w 90"/>
                  <a:gd name="T1" fmla="*/ 54 h 72"/>
                  <a:gd name="T2" fmla="*/ 18 w 90"/>
                  <a:gd name="T3" fmla="*/ 24 h 72"/>
                  <a:gd name="T4" fmla="*/ 42 w 90"/>
                  <a:gd name="T5" fmla="*/ 24 h 72"/>
                  <a:gd name="T6" fmla="*/ 60 w 90"/>
                  <a:gd name="T7" fmla="*/ 0 h 72"/>
                  <a:gd name="T8" fmla="*/ 90 w 90"/>
                  <a:gd name="T9" fmla="*/ 24 h 72"/>
                  <a:gd name="T10" fmla="*/ 90 w 90"/>
                  <a:gd name="T11" fmla="*/ 72 h 72"/>
                  <a:gd name="T12" fmla="*/ 60 w 90"/>
                  <a:gd name="T13" fmla="*/ 60 h 72"/>
                  <a:gd name="T14" fmla="*/ 42 w 90"/>
                  <a:gd name="T15" fmla="*/ 60 h 72"/>
                  <a:gd name="T16" fmla="*/ 24 w 90"/>
                  <a:gd name="T17" fmla="*/ 48 h 72"/>
                  <a:gd name="T18" fmla="*/ 0 w 90"/>
                  <a:gd name="T19" fmla="*/ 54 h 72"/>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90"/>
                  <a:gd name="T31" fmla="*/ 0 h 72"/>
                  <a:gd name="T32" fmla="*/ 90 w 90"/>
                  <a:gd name="T33" fmla="*/ 72 h 72"/>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90" h="72">
                    <a:moveTo>
                      <a:pt x="0" y="54"/>
                    </a:moveTo>
                    <a:lnTo>
                      <a:pt x="18" y="24"/>
                    </a:lnTo>
                    <a:lnTo>
                      <a:pt x="42" y="24"/>
                    </a:lnTo>
                    <a:lnTo>
                      <a:pt x="60" y="0"/>
                    </a:lnTo>
                    <a:lnTo>
                      <a:pt x="90" y="24"/>
                    </a:lnTo>
                    <a:lnTo>
                      <a:pt x="90" y="72"/>
                    </a:lnTo>
                    <a:lnTo>
                      <a:pt x="60" y="60"/>
                    </a:lnTo>
                    <a:lnTo>
                      <a:pt x="42" y="60"/>
                    </a:lnTo>
                    <a:lnTo>
                      <a:pt x="24" y="48"/>
                    </a:lnTo>
                    <a:lnTo>
                      <a:pt x="0" y="54"/>
                    </a:lnTo>
                    <a:close/>
                  </a:path>
                </a:pathLst>
              </a:custGeom>
              <a:grpFill/>
              <a:ln w="6350">
                <a:solidFill>
                  <a:schemeClr val="accent4"/>
                </a:solidFill>
                <a:round/>
                <a:headEnd/>
                <a:tailEnd/>
              </a:ln>
            </p:spPr>
            <p:txBody>
              <a:bodyPr lIns="91195" tIns="45599" rIns="91195" bIns="45599"/>
              <a:lstStyle/>
              <a:p>
                <a:pPr eaLnBrk="0" fontAlgn="auto" hangingPunct="0">
                  <a:spcBef>
                    <a:spcPts val="0"/>
                  </a:spcBef>
                  <a:spcAft>
                    <a:spcPts val="0"/>
                  </a:spcAft>
                  <a:defRPr/>
                </a:pPr>
                <a:endParaRPr lang="en-US" sz="2400" kern="0">
                  <a:solidFill>
                    <a:prstClr val="black"/>
                  </a:solidFill>
                  <a:latin typeface="Univers Next Pro" panose="020B0503030202020203" pitchFamily="34" charset="0"/>
                  <a:sym typeface="Gill Sans" charset="0"/>
                </a:endParaRPr>
              </a:p>
            </p:txBody>
          </p:sp>
          <p:sp>
            <p:nvSpPr>
              <p:cNvPr id="128" name="Freeform 298">
                <a:extLst>
                  <a:ext uri="{FF2B5EF4-FFF2-40B4-BE49-F238E27FC236}">
                    <a16:creationId xmlns:a16="http://schemas.microsoft.com/office/drawing/2014/main" id="{5256F5CC-3B9B-EDC8-56ED-08B1389F5DD4}"/>
                  </a:ext>
                </a:extLst>
              </p:cNvPr>
              <p:cNvSpPr>
                <a:spLocks/>
              </p:cNvSpPr>
              <p:nvPr/>
            </p:nvSpPr>
            <p:spPr bwMode="auto">
              <a:xfrm>
                <a:off x="9407399" y="4268331"/>
                <a:ext cx="106363" cy="103187"/>
              </a:xfrm>
              <a:custGeom>
                <a:avLst/>
                <a:gdLst>
                  <a:gd name="T0" fmla="*/ 72 w 90"/>
                  <a:gd name="T1" fmla="*/ 42 h 78"/>
                  <a:gd name="T2" fmla="*/ 78 w 90"/>
                  <a:gd name="T3" fmla="*/ 30 h 78"/>
                  <a:gd name="T4" fmla="*/ 84 w 90"/>
                  <a:gd name="T5" fmla="*/ 18 h 78"/>
                  <a:gd name="T6" fmla="*/ 48 w 90"/>
                  <a:gd name="T7" fmla="*/ 12 h 78"/>
                  <a:gd name="T8" fmla="*/ 30 w 90"/>
                  <a:gd name="T9" fmla="*/ 0 h 78"/>
                  <a:gd name="T10" fmla="*/ 12 w 90"/>
                  <a:gd name="T11" fmla="*/ 0 h 78"/>
                  <a:gd name="T12" fmla="*/ 6 w 90"/>
                  <a:gd name="T13" fmla="*/ 12 h 78"/>
                  <a:gd name="T14" fmla="*/ 0 w 90"/>
                  <a:gd name="T15" fmla="*/ 18 h 78"/>
                  <a:gd name="T16" fmla="*/ 6 w 90"/>
                  <a:gd name="T17" fmla="*/ 30 h 78"/>
                  <a:gd name="T18" fmla="*/ 18 w 90"/>
                  <a:gd name="T19" fmla="*/ 78 h 78"/>
                  <a:gd name="T20" fmla="*/ 54 w 90"/>
                  <a:gd name="T21" fmla="*/ 72 h 78"/>
                  <a:gd name="T22" fmla="*/ 78 w 90"/>
                  <a:gd name="T23" fmla="*/ 66 h 78"/>
                  <a:gd name="T24" fmla="*/ 84 w 90"/>
                  <a:gd name="T25" fmla="*/ 72 h 78"/>
                  <a:gd name="T26" fmla="*/ 90 w 90"/>
                  <a:gd name="T27" fmla="*/ 48 h 78"/>
                  <a:gd name="T28" fmla="*/ 72 w 90"/>
                  <a:gd name="T29" fmla="*/ 42 h 78"/>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90"/>
                  <a:gd name="T46" fmla="*/ 0 h 78"/>
                  <a:gd name="T47" fmla="*/ 90 w 90"/>
                  <a:gd name="T48" fmla="*/ 78 h 78"/>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90" h="78">
                    <a:moveTo>
                      <a:pt x="72" y="42"/>
                    </a:moveTo>
                    <a:lnTo>
                      <a:pt x="78" y="30"/>
                    </a:lnTo>
                    <a:lnTo>
                      <a:pt x="84" y="18"/>
                    </a:lnTo>
                    <a:lnTo>
                      <a:pt x="48" y="12"/>
                    </a:lnTo>
                    <a:lnTo>
                      <a:pt x="30" y="0"/>
                    </a:lnTo>
                    <a:lnTo>
                      <a:pt x="12" y="0"/>
                    </a:lnTo>
                    <a:lnTo>
                      <a:pt x="6" y="12"/>
                    </a:lnTo>
                    <a:lnTo>
                      <a:pt x="0" y="18"/>
                    </a:lnTo>
                    <a:lnTo>
                      <a:pt x="6" y="30"/>
                    </a:lnTo>
                    <a:lnTo>
                      <a:pt x="18" y="78"/>
                    </a:lnTo>
                    <a:lnTo>
                      <a:pt x="54" y="72"/>
                    </a:lnTo>
                    <a:lnTo>
                      <a:pt x="78" y="66"/>
                    </a:lnTo>
                    <a:lnTo>
                      <a:pt x="84" y="72"/>
                    </a:lnTo>
                    <a:lnTo>
                      <a:pt x="90" y="48"/>
                    </a:lnTo>
                    <a:lnTo>
                      <a:pt x="72" y="42"/>
                    </a:lnTo>
                    <a:close/>
                  </a:path>
                </a:pathLst>
              </a:custGeom>
              <a:grpFill/>
              <a:ln w="6350">
                <a:solidFill>
                  <a:schemeClr val="accent4"/>
                </a:solidFill>
                <a:round/>
                <a:headEnd/>
                <a:tailEnd/>
              </a:ln>
            </p:spPr>
            <p:txBody>
              <a:bodyPr lIns="91195" tIns="45599" rIns="91195" bIns="45599"/>
              <a:lstStyle/>
              <a:p>
                <a:pPr eaLnBrk="0" fontAlgn="auto" hangingPunct="0">
                  <a:spcBef>
                    <a:spcPts val="0"/>
                  </a:spcBef>
                  <a:spcAft>
                    <a:spcPts val="0"/>
                  </a:spcAft>
                  <a:defRPr/>
                </a:pPr>
                <a:endParaRPr lang="en-US" sz="2400" kern="0">
                  <a:solidFill>
                    <a:prstClr val="black"/>
                  </a:solidFill>
                  <a:latin typeface="Univers Next Pro" panose="020B0503030202020203" pitchFamily="34" charset="0"/>
                  <a:sym typeface="Gill Sans" charset="0"/>
                </a:endParaRPr>
              </a:p>
            </p:txBody>
          </p:sp>
          <p:sp>
            <p:nvSpPr>
              <p:cNvPr id="129" name="Freeform 329">
                <a:extLst>
                  <a:ext uri="{FF2B5EF4-FFF2-40B4-BE49-F238E27FC236}">
                    <a16:creationId xmlns:a16="http://schemas.microsoft.com/office/drawing/2014/main" id="{7A27C581-A95B-1F2D-D907-47784AA0FF60}"/>
                  </a:ext>
                </a:extLst>
              </p:cNvPr>
              <p:cNvSpPr>
                <a:spLocks/>
              </p:cNvSpPr>
              <p:nvPr/>
            </p:nvSpPr>
            <p:spPr bwMode="auto">
              <a:xfrm>
                <a:off x="9689974" y="4381043"/>
                <a:ext cx="161925" cy="290513"/>
              </a:xfrm>
              <a:custGeom>
                <a:avLst/>
                <a:gdLst>
                  <a:gd name="T0" fmla="*/ 102 w 138"/>
                  <a:gd name="T1" fmla="*/ 205 h 223"/>
                  <a:gd name="T2" fmla="*/ 120 w 138"/>
                  <a:gd name="T3" fmla="*/ 199 h 223"/>
                  <a:gd name="T4" fmla="*/ 138 w 138"/>
                  <a:gd name="T5" fmla="*/ 187 h 223"/>
                  <a:gd name="T6" fmla="*/ 138 w 138"/>
                  <a:gd name="T7" fmla="*/ 151 h 223"/>
                  <a:gd name="T8" fmla="*/ 138 w 138"/>
                  <a:gd name="T9" fmla="*/ 120 h 223"/>
                  <a:gd name="T10" fmla="*/ 120 w 138"/>
                  <a:gd name="T11" fmla="*/ 102 h 223"/>
                  <a:gd name="T12" fmla="*/ 96 w 138"/>
                  <a:gd name="T13" fmla="*/ 72 h 223"/>
                  <a:gd name="T14" fmla="*/ 78 w 138"/>
                  <a:gd name="T15" fmla="*/ 48 h 223"/>
                  <a:gd name="T16" fmla="*/ 84 w 138"/>
                  <a:gd name="T17" fmla="*/ 36 h 223"/>
                  <a:gd name="T18" fmla="*/ 78 w 138"/>
                  <a:gd name="T19" fmla="*/ 24 h 223"/>
                  <a:gd name="T20" fmla="*/ 60 w 138"/>
                  <a:gd name="T21" fmla="*/ 18 h 223"/>
                  <a:gd name="T22" fmla="*/ 48 w 138"/>
                  <a:gd name="T23" fmla="*/ 0 h 223"/>
                  <a:gd name="T24" fmla="*/ 42 w 138"/>
                  <a:gd name="T25" fmla="*/ 0 h 223"/>
                  <a:gd name="T26" fmla="*/ 12 w 138"/>
                  <a:gd name="T27" fmla="*/ 6 h 223"/>
                  <a:gd name="T28" fmla="*/ 0 w 138"/>
                  <a:gd name="T29" fmla="*/ 24 h 223"/>
                  <a:gd name="T30" fmla="*/ 0 w 138"/>
                  <a:gd name="T31" fmla="*/ 24 h 223"/>
                  <a:gd name="T32" fmla="*/ 6 w 138"/>
                  <a:gd name="T33" fmla="*/ 36 h 223"/>
                  <a:gd name="T34" fmla="*/ 12 w 138"/>
                  <a:gd name="T35" fmla="*/ 72 h 223"/>
                  <a:gd name="T36" fmla="*/ 54 w 138"/>
                  <a:gd name="T37" fmla="*/ 72 h 223"/>
                  <a:gd name="T38" fmla="*/ 72 w 138"/>
                  <a:gd name="T39" fmla="*/ 78 h 223"/>
                  <a:gd name="T40" fmla="*/ 102 w 138"/>
                  <a:gd name="T41" fmla="*/ 126 h 223"/>
                  <a:gd name="T42" fmla="*/ 96 w 138"/>
                  <a:gd name="T43" fmla="*/ 145 h 223"/>
                  <a:gd name="T44" fmla="*/ 60 w 138"/>
                  <a:gd name="T45" fmla="*/ 151 h 223"/>
                  <a:gd name="T46" fmla="*/ 42 w 138"/>
                  <a:gd name="T47" fmla="*/ 163 h 223"/>
                  <a:gd name="T48" fmla="*/ 42 w 138"/>
                  <a:gd name="T49" fmla="*/ 187 h 223"/>
                  <a:gd name="T50" fmla="*/ 72 w 138"/>
                  <a:gd name="T51" fmla="*/ 217 h 223"/>
                  <a:gd name="T52" fmla="*/ 84 w 138"/>
                  <a:gd name="T53" fmla="*/ 223 h 223"/>
                  <a:gd name="T54" fmla="*/ 96 w 138"/>
                  <a:gd name="T55" fmla="*/ 217 h 223"/>
                  <a:gd name="T56" fmla="*/ 102 w 138"/>
                  <a:gd name="T57" fmla="*/ 205 h 223"/>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138"/>
                  <a:gd name="T88" fmla="*/ 0 h 223"/>
                  <a:gd name="T89" fmla="*/ 138 w 138"/>
                  <a:gd name="T90" fmla="*/ 223 h 223"/>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138" h="223">
                    <a:moveTo>
                      <a:pt x="102" y="205"/>
                    </a:moveTo>
                    <a:lnTo>
                      <a:pt x="120" y="199"/>
                    </a:lnTo>
                    <a:lnTo>
                      <a:pt x="138" y="187"/>
                    </a:lnTo>
                    <a:lnTo>
                      <a:pt x="138" y="151"/>
                    </a:lnTo>
                    <a:lnTo>
                      <a:pt x="138" y="120"/>
                    </a:lnTo>
                    <a:lnTo>
                      <a:pt x="120" y="102"/>
                    </a:lnTo>
                    <a:lnTo>
                      <a:pt x="96" y="72"/>
                    </a:lnTo>
                    <a:lnTo>
                      <a:pt x="78" y="48"/>
                    </a:lnTo>
                    <a:lnTo>
                      <a:pt x="84" y="36"/>
                    </a:lnTo>
                    <a:lnTo>
                      <a:pt x="78" y="24"/>
                    </a:lnTo>
                    <a:lnTo>
                      <a:pt x="60" y="18"/>
                    </a:lnTo>
                    <a:lnTo>
                      <a:pt x="48" y="0"/>
                    </a:lnTo>
                    <a:lnTo>
                      <a:pt x="42" y="0"/>
                    </a:lnTo>
                    <a:lnTo>
                      <a:pt x="12" y="6"/>
                    </a:lnTo>
                    <a:lnTo>
                      <a:pt x="0" y="24"/>
                    </a:lnTo>
                    <a:lnTo>
                      <a:pt x="6" y="36"/>
                    </a:lnTo>
                    <a:lnTo>
                      <a:pt x="12" y="72"/>
                    </a:lnTo>
                    <a:lnTo>
                      <a:pt x="54" y="72"/>
                    </a:lnTo>
                    <a:lnTo>
                      <a:pt x="72" y="78"/>
                    </a:lnTo>
                    <a:lnTo>
                      <a:pt x="102" y="126"/>
                    </a:lnTo>
                    <a:lnTo>
                      <a:pt x="96" y="145"/>
                    </a:lnTo>
                    <a:lnTo>
                      <a:pt x="60" y="151"/>
                    </a:lnTo>
                    <a:lnTo>
                      <a:pt x="42" y="163"/>
                    </a:lnTo>
                    <a:lnTo>
                      <a:pt x="42" y="187"/>
                    </a:lnTo>
                    <a:lnTo>
                      <a:pt x="72" y="217"/>
                    </a:lnTo>
                    <a:lnTo>
                      <a:pt x="84" y="223"/>
                    </a:lnTo>
                    <a:lnTo>
                      <a:pt x="96" y="217"/>
                    </a:lnTo>
                    <a:lnTo>
                      <a:pt x="102" y="205"/>
                    </a:lnTo>
                    <a:close/>
                  </a:path>
                </a:pathLst>
              </a:custGeom>
              <a:grpFill/>
              <a:ln w="6350">
                <a:solidFill>
                  <a:schemeClr val="accent4"/>
                </a:solidFill>
                <a:round/>
                <a:headEnd/>
                <a:tailEnd/>
              </a:ln>
            </p:spPr>
            <p:txBody>
              <a:bodyPr lIns="91195" tIns="45599" rIns="91195" bIns="45599"/>
              <a:lstStyle/>
              <a:p>
                <a:pPr eaLnBrk="0" fontAlgn="auto" hangingPunct="0">
                  <a:spcBef>
                    <a:spcPts val="0"/>
                  </a:spcBef>
                  <a:spcAft>
                    <a:spcPts val="0"/>
                  </a:spcAft>
                  <a:defRPr/>
                </a:pPr>
                <a:endParaRPr lang="en-US" sz="2400" kern="0">
                  <a:solidFill>
                    <a:prstClr val="black"/>
                  </a:solidFill>
                  <a:latin typeface="Univers Next Pro" panose="020B0503030202020203" pitchFamily="34" charset="0"/>
                  <a:sym typeface="Gill Sans" charset="0"/>
                </a:endParaRPr>
              </a:p>
            </p:txBody>
          </p:sp>
          <p:sp>
            <p:nvSpPr>
              <p:cNvPr id="130" name="Freeform 330">
                <a:extLst>
                  <a:ext uri="{FF2B5EF4-FFF2-40B4-BE49-F238E27FC236}">
                    <a16:creationId xmlns:a16="http://schemas.microsoft.com/office/drawing/2014/main" id="{EF6BCCDA-F502-A059-3F8A-9950DA242DDF}"/>
                  </a:ext>
                </a:extLst>
              </p:cNvPr>
              <p:cNvSpPr>
                <a:spLocks/>
              </p:cNvSpPr>
              <p:nvPr/>
            </p:nvSpPr>
            <p:spPr bwMode="auto">
              <a:xfrm>
                <a:off x="9742362" y="4346118"/>
                <a:ext cx="163512" cy="360363"/>
              </a:xfrm>
              <a:custGeom>
                <a:avLst/>
                <a:gdLst>
                  <a:gd name="T0" fmla="*/ 66 w 138"/>
                  <a:gd name="T1" fmla="*/ 0 h 271"/>
                  <a:gd name="T2" fmla="*/ 6 w 138"/>
                  <a:gd name="T3" fmla="*/ 0 h 271"/>
                  <a:gd name="T4" fmla="*/ 0 w 138"/>
                  <a:gd name="T5" fmla="*/ 24 h 271"/>
                  <a:gd name="T6" fmla="*/ 6 w 138"/>
                  <a:gd name="T7" fmla="*/ 24 h 271"/>
                  <a:gd name="T8" fmla="*/ 18 w 138"/>
                  <a:gd name="T9" fmla="*/ 42 h 271"/>
                  <a:gd name="T10" fmla="*/ 36 w 138"/>
                  <a:gd name="T11" fmla="*/ 48 h 271"/>
                  <a:gd name="T12" fmla="*/ 42 w 138"/>
                  <a:gd name="T13" fmla="*/ 60 h 271"/>
                  <a:gd name="T14" fmla="*/ 36 w 138"/>
                  <a:gd name="T15" fmla="*/ 72 h 271"/>
                  <a:gd name="T16" fmla="*/ 54 w 138"/>
                  <a:gd name="T17" fmla="*/ 96 h 271"/>
                  <a:gd name="T18" fmla="*/ 78 w 138"/>
                  <a:gd name="T19" fmla="*/ 126 h 271"/>
                  <a:gd name="T20" fmla="*/ 96 w 138"/>
                  <a:gd name="T21" fmla="*/ 144 h 271"/>
                  <a:gd name="T22" fmla="*/ 96 w 138"/>
                  <a:gd name="T23" fmla="*/ 175 h 271"/>
                  <a:gd name="T24" fmla="*/ 96 w 138"/>
                  <a:gd name="T25" fmla="*/ 211 h 271"/>
                  <a:gd name="T26" fmla="*/ 78 w 138"/>
                  <a:gd name="T27" fmla="*/ 223 h 271"/>
                  <a:gd name="T28" fmla="*/ 60 w 138"/>
                  <a:gd name="T29" fmla="*/ 229 h 271"/>
                  <a:gd name="T30" fmla="*/ 54 w 138"/>
                  <a:gd name="T31" fmla="*/ 241 h 271"/>
                  <a:gd name="T32" fmla="*/ 42 w 138"/>
                  <a:gd name="T33" fmla="*/ 247 h 271"/>
                  <a:gd name="T34" fmla="*/ 48 w 138"/>
                  <a:gd name="T35" fmla="*/ 253 h 271"/>
                  <a:gd name="T36" fmla="*/ 66 w 138"/>
                  <a:gd name="T37" fmla="*/ 271 h 271"/>
                  <a:gd name="T38" fmla="*/ 108 w 138"/>
                  <a:gd name="T39" fmla="*/ 241 h 271"/>
                  <a:gd name="T40" fmla="*/ 138 w 138"/>
                  <a:gd name="T41" fmla="*/ 211 h 271"/>
                  <a:gd name="T42" fmla="*/ 114 w 138"/>
                  <a:gd name="T43" fmla="*/ 132 h 271"/>
                  <a:gd name="T44" fmla="*/ 102 w 138"/>
                  <a:gd name="T45" fmla="*/ 114 h 271"/>
                  <a:gd name="T46" fmla="*/ 78 w 138"/>
                  <a:gd name="T47" fmla="*/ 84 h 271"/>
                  <a:gd name="T48" fmla="*/ 66 w 138"/>
                  <a:gd name="T49" fmla="*/ 60 h 271"/>
                  <a:gd name="T50" fmla="*/ 78 w 138"/>
                  <a:gd name="T51" fmla="*/ 48 h 271"/>
                  <a:gd name="T52" fmla="*/ 96 w 138"/>
                  <a:gd name="T53" fmla="*/ 36 h 271"/>
                  <a:gd name="T54" fmla="*/ 90 w 138"/>
                  <a:gd name="T55" fmla="*/ 18 h 271"/>
                  <a:gd name="T56" fmla="*/ 66 w 138"/>
                  <a:gd name="T57" fmla="*/ 0 h 271"/>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138"/>
                  <a:gd name="T88" fmla="*/ 0 h 271"/>
                  <a:gd name="T89" fmla="*/ 138 w 138"/>
                  <a:gd name="T90" fmla="*/ 271 h 271"/>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138" h="271">
                    <a:moveTo>
                      <a:pt x="66" y="0"/>
                    </a:moveTo>
                    <a:lnTo>
                      <a:pt x="6" y="0"/>
                    </a:lnTo>
                    <a:lnTo>
                      <a:pt x="0" y="24"/>
                    </a:lnTo>
                    <a:lnTo>
                      <a:pt x="6" y="24"/>
                    </a:lnTo>
                    <a:lnTo>
                      <a:pt x="18" y="42"/>
                    </a:lnTo>
                    <a:lnTo>
                      <a:pt x="36" y="48"/>
                    </a:lnTo>
                    <a:lnTo>
                      <a:pt x="42" y="60"/>
                    </a:lnTo>
                    <a:lnTo>
                      <a:pt x="36" y="72"/>
                    </a:lnTo>
                    <a:lnTo>
                      <a:pt x="54" y="96"/>
                    </a:lnTo>
                    <a:lnTo>
                      <a:pt x="78" y="126"/>
                    </a:lnTo>
                    <a:lnTo>
                      <a:pt x="96" y="144"/>
                    </a:lnTo>
                    <a:lnTo>
                      <a:pt x="96" y="175"/>
                    </a:lnTo>
                    <a:lnTo>
                      <a:pt x="96" y="211"/>
                    </a:lnTo>
                    <a:lnTo>
                      <a:pt x="78" y="223"/>
                    </a:lnTo>
                    <a:lnTo>
                      <a:pt x="60" y="229"/>
                    </a:lnTo>
                    <a:lnTo>
                      <a:pt x="54" y="241"/>
                    </a:lnTo>
                    <a:lnTo>
                      <a:pt x="42" y="247"/>
                    </a:lnTo>
                    <a:lnTo>
                      <a:pt x="48" y="253"/>
                    </a:lnTo>
                    <a:lnTo>
                      <a:pt x="66" y="271"/>
                    </a:lnTo>
                    <a:lnTo>
                      <a:pt x="108" y="241"/>
                    </a:lnTo>
                    <a:lnTo>
                      <a:pt x="138" y="211"/>
                    </a:lnTo>
                    <a:lnTo>
                      <a:pt x="114" y="132"/>
                    </a:lnTo>
                    <a:lnTo>
                      <a:pt x="102" y="114"/>
                    </a:lnTo>
                    <a:lnTo>
                      <a:pt x="78" y="84"/>
                    </a:lnTo>
                    <a:lnTo>
                      <a:pt x="66" y="60"/>
                    </a:lnTo>
                    <a:lnTo>
                      <a:pt x="78" y="48"/>
                    </a:lnTo>
                    <a:lnTo>
                      <a:pt x="96" y="36"/>
                    </a:lnTo>
                    <a:lnTo>
                      <a:pt x="90" y="18"/>
                    </a:lnTo>
                    <a:lnTo>
                      <a:pt x="66" y="0"/>
                    </a:lnTo>
                    <a:close/>
                  </a:path>
                </a:pathLst>
              </a:custGeom>
              <a:grpFill/>
              <a:ln w="6350">
                <a:solidFill>
                  <a:schemeClr val="accent4"/>
                </a:solidFill>
                <a:round/>
                <a:headEnd/>
                <a:tailEnd/>
              </a:ln>
            </p:spPr>
            <p:txBody>
              <a:bodyPr lIns="91195" tIns="45599" rIns="91195" bIns="45599"/>
              <a:lstStyle/>
              <a:p>
                <a:pPr eaLnBrk="0" fontAlgn="auto" hangingPunct="0">
                  <a:spcBef>
                    <a:spcPts val="0"/>
                  </a:spcBef>
                  <a:spcAft>
                    <a:spcPts val="0"/>
                  </a:spcAft>
                  <a:defRPr/>
                </a:pPr>
                <a:endParaRPr lang="en-US" sz="2400" kern="0">
                  <a:solidFill>
                    <a:prstClr val="black"/>
                  </a:solidFill>
                  <a:latin typeface="Univers Next Pro" panose="020B0503030202020203" pitchFamily="34" charset="0"/>
                  <a:sym typeface="Gill Sans" charset="0"/>
                </a:endParaRPr>
              </a:p>
            </p:txBody>
          </p:sp>
          <p:sp>
            <p:nvSpPr>
              <p:cNvPr id="131" name="Freeform 331">
                <a:extLst>
                  <a:ext uri="{FF2B5EF4-FFF2-40B4-BE49-F238E27FC236}">
                    <a16:creationId xmlns:a16="http://schemas.microsoft.com/office/drawing/2014/main" id="{1AD09C80-BFB9-E6C8-D2D1-9C534E228ECE}"/>
                  </a:ext>
                </a:extLst>
              </p:cNvPr>
              <p:cNvSpPr>
                <a:spLocks/>
              </p:cNvSpPr>
              <p:nvPr/>
            </p:nvSpPr>
            <p:spPr bwMode="auto">
              <a:xfrm>
                <a:off x="9235949" y="4150856"/>
                <a:ext cx="177800" cy="95250"/>
              </a:xfrm>
              <a:custGeom>
                <a:avLst/>
                <a:gdLst>
                  <a:gd name="T0" fmla="*/ 102 w 150"/>
                  <a:gd name="T1" fmla="*/ 36 h 72"/>
                  <a:gd name="T2" fmla="*/ 66 w 150"/>
                  <a:gd name="T3" fmla="*/ 18 h 72"/>
                  <a:gd name="T4" fmla="*/ 24 w 150"/>
                  <a:gd name="T5" fmla="*/ 0 h 72"/>
                  <a:gd name="T6" fmla="*/ 12 w 150"/>
                  <a:gd name="T7" fmla="*/ 0 h 72"/>
                  <a:gd name="T8" fmla="*/ 0 w 150"/>
                  <a:gd name="T9" fmla="*/ 30 h 72"/>
                  <a:gd name="T10" fmla="*/ 60 w 150"/>
                  <a:gd name="T11" fmla="*/ 60 h 72"/>
                  <a:gd name="T12" fmla="*/ 102 w 150"/>
                  <a:gd name="T13" fmla="*/ 66 h 72"/>
                  <a:gd name="T14" fmla="*/ 126 w 150"/>
                  <a:gd name="T15" fmla="*/ 72 h 72"/>
                  <a:gd name="T16" fmla="*/ 138 w 150"/>
                  <a:gd name="T17" fmla="*/ 72 h 72"/>
                  <a:gd name="T18" fmla="*/ 150 w 150"/>
                  <a:gd name="T19" fmla="*/ 54 h 72"/>
                  <a:gd name="T20" fmla="*/ 150 w 150"/>
                  <a:gd name="T21" fmla="*/ 54 h 72"/>
                  <a:gd name="T22" fmla="*/ 138 w 150"/>
                  <a:gd name="T23" fmla="*/ 42 h 72"/>
                  <a:gd name="T24" fmla="*/ 102 w 150"/>
                  <a:gd name="T25" fmla="*/ 36 h 7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50"/>
                  <a:gd name="T40" fmla="*/ 0 h 72"/>
                  <a:gd name="T41" fmla="*/ 150 w 150"/>
                  <a:gd name="T42" fmla="*/ 72 h 72"/>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50" h="72">
                    <a:moveTo>
                      <a:pt x="102" y="36"/>
                    </a:moveTo>
                    <a:lnTo>
                      <a:pt x="66" y="18"/>
                    </a:lnTo>
                    <a:lnTo>
                      <a:pt x="24" y="0"/>
                    </a:lnTo>
                    <a:lnTo>
                      <a:pt x="12" y="0"/>
                    </a:lnTo>
                    <a:lnTo>
                      <a:pt x="0" y="30"/>
                    </a:lnTo>
                    <a:lnTo>
                      <a:pt x="60" y="60"/>
                    </a:lnTo>
                    <a:lnTo>
                      <a:pt x="102" y="66"/>
                    </a:lnTo>
                    <a:lnTo>
                      <a:pt x="126" y="72"/>
                    </a:lnTo>
                    <a:lnTo>
                      <a:pt x="138" y="72"/>
                    </a:lnTo>
                    <a:lnTo>
                      <a:pt x="150" y="54"/>
                    </a:lnTo>
                    <a:lnTo>
                      <a:pt x="138" y="42"/>
                    </a:lnTo>
                    <a:lnTo>
                      <a:pt x="102" y="36"/>
                    </a:lnTo>
                    <a:close/>
                  </a:path>
                </a:pathLst>
              </a:custGeom>
              <a:grpFill/>
              <a:ln w="6350">
                <a:solidFill>
                  <a:schemeClr val="accent4"/>
                </a:solidFill>
                <a:round/>
                <a:headEnd/>
                <a:tailEnd/>
              </a:ln>
            </p:spPr>
            <p:txBody>
              <a:bodyPr lIns="91195" tIns="45599" rIns="91195" bIns="45599"/>
              <a:lstStyle/>
              <a:p>
                <a:pPr eaLnBrk="0" fontAlgn="auto" hangingPunct="0">
                  <a:spcBef>
                    <a:spcPts val="0"/>
                  </a:spcBef>
                  <a:spcAft>
                    <a:spcPts val="0"/>
                  </a:spcAft>
                  <a:defRPr/>
                </a:pPr>
                <a:endParaRPr lang="en-US" sz="2400" kern="0">
                  <a:solidFill>
                    <a:prstClr val="black"/>
                  </a:solidFill>
                  <a:latin typeface="Univers Next Pro" panose="020B0503030202020203" pitchFamily="34" charset="0"/>
                  <a:sym typeface="Gill Sans" charset="0"/>
                </a:endParaRPr>
              </a:p>
            </p:txBody>
          </p:sp>
          <p:sp>
            <p:nvSpPr>
              <p:cNvPr id="132" name="Freeform 333">
                <a:extLst>
                  <a:ext uri="{FF2B5EF4-FFF2-40B4-BE49-F238E27FC236}">
                    <a16:creationId xmlns:a16="http://schemas.microsoft.com/office/drawing/2014/main" id="{40B9C423-CAB4-74BB-093D-AC1DB4B1656D}"/>
                  </a:ext>
                </a:extLst>
              </p:cNvPr>
              <p:cNvSpPr>
                <a:spLocks/>
              </p:cNvSpPr>
              <p:nvPr/>
            </p:nvSpPr>
            <p:spPr bwMode="auto">
              <a:xfrm>
                <a:off x="9420099" y="3411081"/>
                <a:ext cx="703263" cy="395287"/>
              </a:xfrm>
              <a:custGeom>
                <a:avLst/>
                <a:gdLst>
                  <a:gd name="T0" fmla="*/ 42 w 595"/>
                  <a:gd name="T1" fmla="*/ 126 h 301"/>
                  <a:gd name="T2" fmla="*/ 48 w 595"/>
                  <a:gd name="T3" fmla="*/ 186 h 301"/>
                  <a:gd name="T4" fmla="*/ 127 w 595"/>
                  <a:gd name="T5" fmla="*/ 210 h 301"/>
                  <a:gd name="T6" fmla="*/ 181 w 595"/>
                  <a:gd name="T7" fmla="*/ 264 h 301"/>
                  <a:gd name="T8" fmla="*/ 253 w 595"/>
                  <a:gd name="T9" fmla="*/ 270 h 301"/>
                  <a:gd name="T10" fmla="*/ 313 w 595"/>
                  <a:gd name="T11" fmla="*/ 301 h 301"/>
                  <a:gd name="T12" fmla="*/ 379 w 595"/>
                  <a:gd name="T13" fmla="*/ 258 h 301"/>
                  <a:gd name="T14" fmla="*/ 445 w 595"/>
                  <a:gd name="T15" fmla="*/ 252 h 301"/>
                  <a:gd name="T16" fmla="*/ 457 w 595"/>
                  <a:gd name="T17" fmla="*/ 210 h 301"/>
                  <a:gd name="T18" fmla="*/ 499 w 595"/>
                  <a:gd name="T19" fmla="*/ 192 h 301"/>
                  <a:gd name="T20" fmla="*/ 541 w 595"/>
                  <a:gd name="T21" fmla="*/ 174 h 301"/>
                  <a:gd name="T22" fmla="*/ 595 w 595"/>
                  <a:gd name="T23" fmla="*/ 156 h 301"/>
                  <a:gd name="T24" fmla="*/ 583 w 595"/>
                  <a:gd name="T25" fmla="*/ 132 h 301"/>
                  <a:gd name="T26" fmla="*/ 529 w 595"/>
                  <a:gd name="T27" fmla="*/ 126 h 301"/>
                  <a:gd name="T28" fmla="*/ 529 w 595"/>
                  <a:gd name="T29" fmla="*/ 96 h 301"/>
                  <a:gd name="T30" fmla="*/ 541 w 595"/>
                  <a:gd name="T31" fmla="*/ 72 h 301"/>
                  <a:gd name="T32" fmla="*/ 499 w 595"/>
                  <a:gd name="T33" fmla="*/ 60 h 301"/>
                  <a:gd name="T34" fmla="*/ 403 w 595"/>
                  <a:gd name="T35" fmla="*/ 84 h 301"/>
                  <a:gd name="T36" fmla="*/ 367 w 595"/>
                  <a:gd name="T37" fmla="*/ 54 h 301"/>
                  <a:gd name="T38" fmla="*/ 307 w 595"/>
                  <a:gd name="T39" fmla="*/ 54 h 301"/>
                  <a:gd name="T40" fmla="*/ 289 w 595"/>
                  <a:gd name="T41" fmla="*/ 36 h 301"/>
                  <a:gd name="T42" fmla="*/ 217 w 595"/>
                  <a:gd name="T43" fmla="*/ 0 h 301"/>
                  <a:gd name="T44" fmla="*/ 193 w 595"/>
                  <a:gd name="T45" fmla="*/ 30 h 301"/>
                  <a:gd name="T46" fmla="*/ 169 w 595"/>
                  <a:gd name="T47" fmla="*/ 66 h 301"/>
                  <a:gd name="T48" fmla="*/ 121 w 595"/>
                  <a:gd name="T49" fmla="*/ 48 h 301"/>
                  <a:gd name="T50" fmla="*/ 54 w 595"/>
                  <a:gd name="T51" fmla="*/ 54 h 301"/>
                  <a:gd name="T52" fmla="*/ 12 w 595"/>
                  <a:gd name="T53" fmla="*/ 78 h 301"/>
                  <a:gd name="T54" fmla="*/ 0 w 595"/>
                  <a:gd name="T55" fmla="*/ 102 h 301"/>
                  <a:gd name="T56" fmla="*/ 6 w 595"/>
                  <a:gd name="T57" fmla="*/ 108 h 301"/>
                  <a:gd name="T58" fmla="*/ 42 w 595"/>
                  <a:gd name="T59" fmla="*/ 126 h 301"/>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595"/>
                  <a:gd name="T91" fmla="*/ 0 h 301"/>
                  <a:gd name="T92" fmla="*/ 595 w 595"/>
                  <a:gd name="T93" fmla="*/ 301 h 301"/>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595" h="301">
                    <a:moveTo>
                      <a:pt x="42" y="126"/>
                    </a:moveTo>
                    <a:lnTo>
                      <a:pt x="48" y="186"/>
                    </a:lnTo>
                    <a:lnTo>
                      <a:pt x="127" y="210"/>
                    </a:lnTo>
                    <a:lnTo>
                      <a:pt x="181" y="264"/>
                    </a:lnTo>
                    <a:lnTo>
                      <a:pt x="253" y="270"/>
                    </a:lnTo>
                    <a:lnTo>
                      <a:pt x="313" y="301"/>
                    </a:lnTo>
                    <a:lnTo>
                      <a:pt x="379" y="258"/>
                    </a:lnTo>
                    <a:lnTo>
                      <a:pt x="445" y="252"/>
                    </a:lnTo>
                    <a:lnTo>
                      <a:pt x="457" y="210"/>
                    </a:lnTo>
                    <a:lnTo>
                      <a:pt x="499" y="192"/>
                    </a:lnTo>
                    <a:lnTo>
                      <a:pt x="541" y="174"/>
                    </a:lnTo>
                    <a:lnTo>
                      <a:pt x="595" y="156"/>
                    </a:lnTo>
                    <a:lnTo>
                      <a:pt x="583" y="132"/>
                    </a:lnTo>
                    <a:lnTo>
                      <a:pt x="529" y="126"/>
                    </a:lnTo>
                    <a:lnTo>
                      <a:pt x="529" y="96"/>
                    </a:lnTo>
                    <a:lnTo>
                      <a:pt x="541" y="72"/>
                    </a:lnTo>
                    <a:lnTo>
                      <a:pt x="499" y="60"/>
                    </a:lnTo>
                    <a:lnTo>
                      <a:pt x="403" y="84"/>
                    </a:lnTo>
                    <a:lnTo>
                      <a:pt x="367" y="54"/>
                    </a:lnTo>
                    <a:lnTo>
                      <a:pt x="307" y="54"/>
                    </a:lnTo>
                    <a:lnTo>
                      <a:pt x="289" y="36"/>
                    </a:lnTo>
                    <a:lnTo>
                      <a:pt x="217" y="0"/>
                    </a:lnTo>
                    <a:lnTo>
                      <a:pt x="193" y="30"/>
                    </a:lnTo>
                    <a:lnTo>
                      <a:pt x="169" y="66"/>
                    </a:lnTo>
                    <a:lnTo>
                      <a:pt x="121" y="48"/>
                    </a:lnTo>
                    <a:lnTo>
                      <a:pt x="54" y="54"/>
                    </a:lnTo>
                    <a:lnTo>
                      <a:pt x="12" y="78"/>
                    </a:lnTo>
                    <a:lnTo>
                      <a:pt x="0" y="102"/>
                    </a:lnTo>
                    <a:lnTo>
                      <a:pt x="6" y="108"/>
                    </a:lnTo>
                    <a:lnTo>
                      <a:pt x="42" y="126"/>
                    </a:lnTo>
                    <a:close/>
                  </a:path>
                </a:pathLst>
              </a:custGeom>
              <a:grpFill/>
              <a:ln w="6350">
                <a:solidFill>
                  <a:schemeClr val="accent4"/>
                </a:solidFill>
                <a:round/>
                <a:headEnd/>
                <a:tailEnd/>
              </a:ln>
            </p:spPr>
            <p:txBody>
              <a:bodyPr lIns="91195" tIns="45599" rIns="91195" bIns="45599"/>
              <a:lstStyle/>
              <a:p>
                <a:pPr eaLnBrk="0" fontAlgn="auto" hangingPunct="0">
                  <a:spcBef>
                    <a:spcPts val="0"/>
                  </a:spcBef>
                  <a:spcAft>
                    <a:spcPts val="0"/>
                  </a:spcAft>
                  <a:defRPr/>
                </a:pPr>
                <a:endParaRPr lang="en-US" sz="2400" kern="0">
                  <a:solidFill>
                    <a:prstClr val="black"/>
                  </a:solidFill>
                  <a:latin typeface="Univers Next Pro" panose="020B0503030202020203" pitchFamily="34" charset="0"/>
                  <a:sym typeface="Gill Sans" charset="0"/>
                </a:endParaRPr>
              </a:p>
            </p:txBody>
          </p:sp>
          <p:sp>
            <p:nvSpPr>
              <p:cNvPr id="133" name="Freeform 446">
                <a:extLst>
                  <a:ext uri="{FF2B5EF4-FFF2-40B4-BE49-F238E27FC236}">
                    <a16:creationId xmlns:a16="http://schemas.microsoft.com/office/drawing/2014/main" id="{ED6363D1-4086-3DBF-09BF-1FD45B7EB49C}"/>
                  </a:ext>
                </a:extLst>
              </p:cNvPr>
              <p:cNvSpPr>
                <a:spLocks/>
              </p:cNvSpPr>
              <p:nvPr/>
            </p:nvSpPr>
            <p:spPr bwMode="auto">
              <a:xfrm>
                <a:off x="9631237" y="4409618"/>
                <a:ext cx="180975" cy="363538"/>
              </a:xfrm>
              <a:custGeom>
                <a:avLst/>
                <a:gdLst>
                  <a:gd name="T0" fmla="*/ 7 w 107"/>
                  <a:gd name="T1" fmla="*/ 9 h 190"/>
                  <a:gd name="T2" fmla="*/ 0 w 107"/>
                  <a:gd name="T3" fmla="*/ 23 h 190"/>
                  <a:gd name="T4" fmla="*/ 15 w 107"/>
                  <a:gd name="T5" fmla="*/ 47 h 190"/>
                  <a:gd name="T6" fmla="*/ 15 w 107"/>
                  <a:gd name="T7" fmla="*/ 60 h 190"/>
                  <a:gd name="T8" fmla="*/ 22 w 107"/>
                  <a:gd name="T9" fmla="*/ 78 h 190"/>
                  <a:gd name="T10" fmla="*/ 19 w 107"/>
                  <a:gd name="T11" fmla="*/ 93 h 190"/>
                  <a:gd name="T12" fmla="*/ 23 w 107"/>
                  <a:gd name="T13" fmla="*/ 110 h 190"/>
                  <a:gd name="T14" fmla="*/ 26 w 107"/>
                  <a:gd name="T15" fmla="*/ 118 h 190"/>
                  <a:gd name="T16" fmla="*/ 19 w 107"/>
                  <a:gd name="T17" fmla="*/ 126 h 190"/>
                  <a:gd name="T18" fmla="*/ 13 w 107"/>
                  <a:gd name="T19" fmla="*/ 159 h 190"/>
                  <a:gd name="T20" fmla="*/ 33 w 107"/>
                  <a:gd name="T21" fmla="*/ 182 h 190"/>
                  <a:gd name="T22" fmla="*/ 34 w 107"/>
                  <a:gd name="T23" fmla="*/ 178 h 190"/>
                  <a:gd name="T24" fmla="*/ 46 w 107"/>
                  <a:gd name="T25" fmla="*/ 185 h 190"/>
                  <a:gd name="T26" fmla="*/ 46 w 107"/>
                  <a:gd name="T27" fmla="*/ 190 h 190"/>
                  <a:gd name="T28" fmla="*/ 56 w 107"/>
                  <a:gd name="T29" fmla="*/ 188 h 190"/>
                  <a:gd name="T30" fmla="*/ 59 w 107"/>
                  <a:gd name="T31" fmla="*/ 184 h 190"/>
                  <a:gd name="T32" fmla="*/ 43 w 107"/>
                  <a:gd name="T33" fmla="*/ 174 h 190"/>
                  <a:gd name="T34" fmla="*/ 27 w 107"/>
                  <a:gd name="T35" fmla="*/ 149 h 190"/>
                  <a:gd name="T36" fmla="*/ 19 w 107"/>
                  <a:gd name="T37" fmla="*/ 138 h 190"/>
                  <a:gd name="T38" fmla="*/ 32 w 107"/>
                  <a:gd name="T39" fmla="*/ 113 h 190"/>
                  <a:gd name="T40" fmla="*/ 57 w 107"/>
                  <a:gd name="T41" fmla="*/ 108 h 190"/>
                  <a:gd name="T42" fmla="*/ 70 w 107"/>
                  <a:gd name="T43" fmla="*/ 119 h 190"/>
                  <a:gd name="T44" fmla="*/ 63 w 107"/>
                  <a:gd name="T45" fmla="*/ 97 h 190"/>
                  <a:gd name="T46" fmla="*/ 72 w 107"/>
                  <a:gd name="T47" fmla="*/ 87 h 190"/>
                  <a:gd name="T48" fmla="*/ 101 w 107"/>
                  <a:gd name="T49" fmla="*/ 87 h 190"/>
                  <a:gd name="T50" fmla="*/ 107 w 107"/>
                  <a:gd name="T51" fmla="*/ 73 h 190"/>
                  <a:gd name="T52" fmla="*/ 95 w 107"/>
                  <a:gd name="T53" fmla="*/ 50 h 190"/>
                  <a:gd name="T54" fmla="*/ 85 w 107"/>
                  <a:gd name="T55" fmla="*/ 37 h 190"/>
                  <a:gd name="T56" fmla="*/ 48 w 107"/>
                  <a:gd name="T57" fmla="*/ 27 h 190"/>
                  <a:gd name="T58" fmla="*/ 36 w 107"/>
                  <a:gd name="T59" fmla="*/ 0 h 190"/>
                  <a:gd name="T60" fmla="*/ 7 w 107"/>
                  <a:gd name="T61" fmla="*/ 9 h 190"/>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107"/>
                  <a:gd name="T94" fmla="*/ 0 h 190"/>
                  <a:gd name="T95" fmla="*/ 107 w 107"/>
                  <a:gd name="T96" fmla="*/ 190 h 190"/>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107" h="190">
                    <a:moveTo>
                      <a:pt x="7" y="9"/>
                    </a:moveTo>
                    <a:lnTo>
                      <a:pt x="0" y="23"/>
                    </a:lnTo>
                    <a:lnTo>
                      <a:pt x="15" y="47"/>
                    </a:lnTo>
                    <a:lnTo>
                      <a:pt x="15" y="60"/>
                    </a:lnTo>
                    <a:lnTo>
                      <a:pt x="22" y="78"/>
                    </a:lnTo>
                    <a:lnTo>
                      <a:pt x="19" y="93"/>
                    </a:lnTo>
                    <a:lnTo>
                      <a:pt x="23" y="110"/>
                    </a:lnTo>
                    <a:lnTo>
                      <a:pt x="26" y="118"/>
                    </a:lnTo>
                    <a:lnTo>
                      <a:pt x="19" y="126"/>
                    </a:lnTo>
                    <a:lnTo>
                      <a:pt x="13" y="159"/>
                    </a:lnTo>
                    <a:lnTo>
                      <a:pt x="33" y="182"/>
                    </a:lnTo>
                    <a:lnTo>
                      <a:pt x="34" y="178"/>
                    </a:lnTo>
                    <a:lnTo>
                      <a:pt x="46" y="185"/>
                    </a:lnTo>
                    <a:lnTo>
                      <a:pt x="46" y="190"/>
                    </a:lnTo>
                    <a:lnTo>
                      <a:pt x="56" y="188"/>
                    </a:lnTo>
                    <a:lnTo>
                      <a:pt x="59" y="184"/>
                    </a:lnTo>
                    <a:lnTo>
                      <a:pt x="43" y="174"/>
                    </a:lnTo>
                    <a:lnTo>
                      <a:pt x="27" y="149"/>
                    </a:lnTo>
                    <a:lnTo>
                      <a:pt x="19" y="138"/>
                    </a:lnTo>
                    <a:lnTo>
                      <a:pt x="32" y="113"/>
                    </a:lnTo>
                    <a:lnTo>
                      <a:pt x="57" y="108"/>
                    </a:lnTo>
                    <a:lnTo>
                      <a:pt x="70" y="119"/>
                    </a:lnTo>
                    <a:lnTo>
                      <a:pt x="63" y="97"/>
                    </a:lnTo>
                    <a:lnTo>
                      <a:pt x="72" y="87"/>
                    </a:lnTo>
                    <a:lnTo>
                      <a:pt x="101" y="87"/>
                    </a:lnTo>
                    <a:lnTo>
                      <a:pt x="107" y="73"/>
                    </a:lnTo>
                    <a:lnTo>
                      <a:pt x="95" y="50"/>
                    </a:lnTo>
                    <a:lnTo>
                      <a:pt x="85" y="37"/>
                    </a:lnTo>
                    <a:lnTo>
                      <a:pt x="48" y="27"/>
                    </a:lnTo>
                    <a:lnTo>
                      <a:pt x="36" y="0"/>
                    </a:lnTo>
                    <a:lnTo>
                      <a:pt x="7" y="9"/>
                    </a:lnTo>
                    <a:close/>
                  </a:path>
                </a:pathLst>
              </a:custGeom>
              <a:grpFill/>
              <a:ln w="6350">
                <a:solidFill>
                  <a:schemeClr val="accent4"/>
                </a:solidFill>
                <a:round/>
                <a:headEnd/>
                <a:tailEnd/>
              </a:ln>
            </p:spPr>
            <p:txBody>
              <a:bodyPr lIns="91195" tIns="45599" rIns="91195" bIns="45599"/>
              <a:lstStyle/>
              <a:p>
                <a:pPr eaLnBrk="0" fontAlgn="auto" hangingPunct="0">
                  <a:spcBef>
                    <a:spcPts val="0"/>
                  </a:spcBef>
                  <a:spcAft>
                    <a:spcPts val="0"/>
                  </a:spcAft>
                  <a:defRPr/>
                </a:pPr>
                <a:endParaRPr lang="en-US" sz="2400" kern="0">
                  <a:solidFill>
                    <a:prstClr val="black"/>
                  </a:solidFill>
                  <a:latin typeface="Univers Next Pro" panose="020B0503030202020203" pitchFamily="34" charset="0"/>
                  <a:sym typeface="Gill Sans" charset="0"/>
                </a:endParaRPr>
              </a:p>
            </p:txBody>
          </p:sp>
          <p:sp>
            <p:nvSpPr>
              <p:cNvPr id="134" name="Freeform 447">
                <a:extLst>
                  <a:ext uri="{FF2B5EF4-FFF2-40B4-BE49-F238E27FC236}">
                    <a16:creationId xmlns:a16="http://schemas.microsoft.com/office/drawing/2014/main" id="{C76C09E7-B3BF-5589-F508-1D834097B25B}"/>
                  </a:ext>
                </a:extLst>
              </p:cNvPr>
              <p:cNvSpPr>
                <a:spLocks/>
              </p:cNvSpPr>
              <p:nvPr/>
            </p:nvSpPr>
            <p:spPr bwMode="auto">
              <a:xfrm>
                <a:off x="9510587" y="4201656"/>
                <a:ext cx="204787" cy="449262"/>
              </a:xfrm>
              <a:custGeom>
                <a:avLst/>
                <a:gdLst>
                  <a:gd name="T0" fmla="*/ 72 w 120"/>
                  <a:gd name="T1" fmla="*/ 0 h 233"/>
                  <a:gd name="T2" fmla="*/ 55 w 120"/>
                  <a:gd name="T3" fmla="*/ 17 h 233"/>
                  <a:gd name="T4" fmla="*/ 40 w 120"/>
                  <a:gd name="T5" fmla="*/ 26 h 233"/>
                  <a:gd name="T6" fmla="*/ 15 w 120"/>
                  <a:gd name="T7" fmla="*/ 60 h 233"/>
                  <a:gd name="T8" fmla="*/ 7 w 120"/>
                  <a:gd name="T9" fmla="*/ 85 h 233"/>
                  <a:gd name="T10" fmla="*/ 0 w 120"/>
                  <a:gd name="T11" fmla="*/ 98 h 233"/>
                  <a:gd name="T12" fmla="*/ 23 w 120"/>
                  <a:gd name="T13" fmla="*/ 123 h 233"/>
                  <a:gd name="T14" fmla="*/ 31 w 120"/>
                  <a:gd name="T15" fmla="*/ 142 h 233"/>
                  <a:gd name="T16" fmla="*/ 26 w 120"/>
                  <a:gd name="T17" fmla="*/ 161 h 233"/>
                  <a:gd name="T18" fmla="*/ 44 w 120"/>
                  <a:gd name="T19" fmla="*/ 165 h 233"/>
                  <a:gd name="T20" fmla="*/ 58 w 120"/>
                  <a:gd name="T21" fmla="*/ 157 h 233"/>
                  <a:gd name="T22" fmla="*/ 65 w 120"/>
                  <a:gd name="T23" fmla="*/ 148 h 233"/>
                  <a:gd name="T24" fmla="*/ 80 w 120"/>
                  <a:gd name="T25" fmla="*/ 188 h 233"/>
                  <a:gd name="T26" fmla="*/ 86 w 120"/>
                  <a:gd name="T27" fmla="*/ 211 h 233"/>
                  <a:gd name="T28" fmla="*/ 85 w 120"/>
                  <a:gd name="T29" fmla="*/ 233 h 233"/>
                  <a:gd name="T30" fmla="*/ 99 w 120"/>
                  <a:gd name="T31" fmla="*/ 212 h 233"/>
                  <a:gd name="T32" fmla="*/ 92 w 120"/>
                  <a:gd name="T33" fmla="*/ 188 h 233"/>
                  <a:gd name="T34" fmla="*/ 80 w 120"/>
                  <a:gd name="T35" fmla="*/ 173 h 233"/>
                  <a:gd name="T36" fmla="*/ 86 w 120"/>
                  <a:gd name="T37" fmla="*/ 161 h 233"/>
                  <a:gd name="T38" fmla="*/ 85 w 120"/>
                  <a:gd name="T39" fmla="*/ 151 h 233"/>
                  <a:gd name="T40" fmla="*/ 69 w 120"/>
                  <a:gd name="T41" fmla="*/ 130 h 233"/>
                  <a:gd name="T42" fmla="*/ 77 w 120"/>
                  <a:gd name="T43" fmla="*/ 114 h 233"/>
                  <a:gd name="T44" fmla="*/ 106 w 120"/>
                  <a:gd name="T45" fmla="*/ 106 h 233"/>
                  <a:gd name="T46" fmla="*/ 120 w 120"/>
                  <a:gd name="T47" fmla="*/ 91 h 233"/>
                  <a:gd name="T48" fmla="*/ 111 w 120"/>
                  <a:gd name="T49" fmla="*/ 91 h 233"/>
                  <a:gd name="T50" fmla="*/ 104 w 120"/>
                  <a:gd name="T51" fmla="*/ 87 h 233"/>
                  <a:gd name="T52" fmla="*/ 93 w 120"/>
                  <a:gd name="T53" fmla="*/ 84 h 233"/>
                  <a:gd name="T54" fmla="*/ 98 w 120"/>
                  <a:gd name="T55" fmla="*/ 73 h 233"/>
                  <a:gd name="T56" fmla="*/ 88 w 120"/>
                  <a:gd name="T57" fmla="*/ 60 h 233"/>
                  <a:gd name="T58" fmla="*/ 77 w 120"/>
                  <a:gd name="T59" fmla="*/ 42 h 233"/>
                  <a:gd name="T60" fmla="*/ 86 w 120"/>
                  <a:gd name="T61" fmla="*/ 34 h 233"/>
                  <a:gd name="T62" fmla="*/ 86 w 120"/>
                  <a:gd name="T63" fmla="*/ 13 h 233"/>
                  <a:gd name="T64" fmla="*/ 72 w 120"/>
                  <a:gd name="T65" fmla="*/ 0 h 233"/>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20"/>
                  <a:gd name="T100" fmla="*/ 0 h 233"/>
                  <a:gd name="T101" fmla="*/ 120 w 120"/>
                  <a:gd name="T102" fmla="*/ 233 h 233"/>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20" h="233">
                    <a:moveTo>
                      <a:pt x="72" y="0"/>
                    </a:moveTo>
                    <a:lnTo>
                      <a:pt x="55" y="17"/>
                    </a:lnTo>
                    <a:lnTo>
                      <a:pt x="40" y="26"/>
                    </a:lnTo>
                    <a:lnTo>
                      <a:pt x="15" y="60"/>
                    </a:lnTo>
                    <a:lnTo>
                      <a:pt x="7" y="85"/>
                    </a:lnTo>
                    <a:lnTo>
                      <a:pt x="0" y="98"/>
                    </a:lnTo>
                    <a:lnTo>
                      <a:pt x="23" y="123"/>
                    </a:lnTo>
                    <a:lnTo>
                      <a:pt x="31" y="142"/>
                    </a:lnTo>
                    <a:lnTo>
                      <a:pt x="26" y="161"/>
                    </a:lnTo>
                    <a:lnTo>
                      <a:pt x="44" y="165"/>
                    </a:lnTo>
                    <a:lnTo>
                      <a:pt x="58" y="157"/>
                    </a:lnTo>
                    <a:lnTo>
                      <a:pt x="65" y="148"/>
                    </a:lnTo>
                    <a:lnTo>
                      <a:pt x="80" y="188"/>
                    </a:lnTo>
                    <a:lnTo>
                      <a:pt x="86" y="211"/>
                    </a:lnTo>
                    <a:lnTo>
                      <a:pt x="85" y="233"/>
                    </a:lnTo>
                    <a:lnTo>
                      <a:pt x="99" y="212"/>
                    </a:lnTo>
                    <a:lnTo>
                      <a:pt x="92" y="188"/>
                    </a:lnTo>
                    <a:lnTo>
                      <a:pt x="80" y="173"/>
                    </a:lnTo>
                    <a:lnTo>
                      <a:pt x="86" y="161"/>
                    </a:lnTo>
                    <a:lnTo>
                      <a:pt x="85" y="151"/>
                    </a:lnTo>
                    <a:lnTo>
                      <a:pt x="69" y="130"/>
                    </a:lnTo>
                    <a:lnTo>
                      <a:pt x="77" y="114"/>
                    </a:lnTo>
                    <a:lnTo>
                      <a:pt x="106" y="106"/>
                    </a:lnTo>
                    <a:lnTo>
                      <a:pt x="120" y="91"/>
                    </a:lnTo>
                    <a:lnTo>
                      <a:pt x="111" y="91"/>
                    </a:lnTo>
                    <a:lnTo>
                      <a:pt x="104" y="87"/>
                    </a:lnTo>
                    <a:lnTo>
                      <a:pt x="93" y="84"/>
                    </a:lnTo>
                    <a:lnTo>
                      <a:pt x="98" y="73"/>
                    </a:lnTo>
                    <a:lnTo>
                      <a:pt x="88" y="60"/>
                    </a:lnTo>
                    <a:lnTo>
                      <a:pt x="77" y="42"/>
                    </a:lnTo>
                    <a:lnTo>
                      <a:pt x="86" y="34"/>
                    </a:lnTo>
                    <a:lnTo>
                      <a:pt x="86" y="13"/>
                    </a:lnTo>
                    <a:lnTo>
                      <a:pt x="72" y="0"/>
                    </a:lnTo>
                    <a:close/>
                  </a:path>
                </a:pathLst>
              </a:custGeom>
              <a:grpFill/>
              <a:ln w="6350">
                <a:solidFill>
                  <a:schemeClr val="accent4"/>
                </a:solidFill>
                <a:round/>
                <a:headEnd/>
                <a:tailEnd/>
              </a:ln>
            </p:spPr>
            <p:txBody>
              <a:bodyPr lIns="91195" tIns="45599" rIns="91195" bIns="45599"/>
              <a:lstStyle/>
              <a:p>
                <a:pPr eaLnBrk="0" fontAlgn="auto" hangingPunct="0">
                  <a:spcBef>
                    <a:spcPts val="0"/>
                  </a:spcBef>
                  <a:spcAft>
                    <a:spcPts val="0"/>
                  </a:spcAft>
                  <a:defRPr/>
                </a:pPr>
                <a:endParaRPr lang="en-US" sz="2400" kern="0">
                  <a:solidFill>
                    <a:prstClr val="black"/>
                  </a:solidFill>
                  <a:latin typeface="Univers Next Pro" panose="020B0503030202020203" pitchFamily="34" charset="0"/>
                  <a:sym typeface="Gill Sans" charset="0"/>
                </a:endParaRPr>
              </a:p>
            </p:txBody>
          </p:sp>
          <p:sp>
            <p:nvSpPr>
              <p:cNvPr id="135" name="Line 449">
                <a:extLst>
                  <a:ext uri="{FF2B5EF4-FFF2-40B4-BE49-F238E27FC236}">
                    <a16:creationId xmlns:a16="http://schemas.microsoft.com/office/drawing/2014/main" id="{252CD146-5A79-27CB-697F-49DE1E6FA194}"/>
                  </a:ext>
                </a:extLst>
              </p:cNvPr>
              <p:cNvSpPr>
                <a:spLocks noChangeShapeType="1"/>
              </p:cNvSpPr>
              <p:nvPr/>
            </p:nvSpPr>
            <p:spPr bwMode="auto">
              <a:xfrm>
                <a:off x="10096374" y="4484231"/>
                <a:ext cx="0" cy="0"/>
              </a:xfrm>
              <a:prstGeom prst="line">
                <a:avLst/>
              </a:prstGeom>
              <a:grpFill/>
              <a:ln w="6350">
                <a:solidFill>
                  <a:schemeClr val="accent4"/>
                </a:solidFill>
                <a:round/>
                <a:headEnd/>
                <a:tailEnd/>
              </a:ln>
            </p:spPr>
            <p:txBody>
              <a:bodyPr lIns="91195" tIns="45599" rIns="91195" bIns="45599"/>
              <a:lstStyle/>
              <a:p>
                <a:pPr eaLnBrk="0" fontAlgn="auto" hangingPunct="0">
                  <a:spcBef>
                    <a:spcPts val="0"/>
                  </a:spcBef>
                  <a:spcAft>
                    <a:spcPts val="0"/>
                  </a:spcAft>
                  <a:defRPr/>
                </a:pPr>
                <a:endParaRPr lang="en-US" sz="2400" kern="0">
                  <a:solidFill>
                    <a:sysClr val="windowText" lastClr="000000"/>
                  </a:solidFill>
                  <a:latin typeface="Univers Next Pro" panose="020B0503030202020203" pitchFamily="34" charset="0"/>
                  <a:sym typeface="Gill Sans" charset="0"/>
                </a:endParaRPr>
              </a:p>
            </p:txBody>
          </p:sp>
          <p:sp>
            <p:nvSpPr>
              <p:cNvPr id="136" name="Freeform 506">
                <a:extLst>
                  <a:ext uri="{FF2B5EF4-FFF2-40B4-BE49-F238E27FC236}">
                    <a16:creationId xmlns:a16="http://schemas.microsoft.com/office/drawing/2014/main" id="{5E17AF6D-FBBE-D224-43EC-08A97D598DE5}"/>
                  </a:ext>
                </a:extLst>
              </p:cNvPr>
              <p:cNvSpPr>
                <a:spLocks/>
              </p:cNvSpPr>
              <p:nvPr/>
            </p:nvSpPr>
            <p:spPr bwMode="auto">
              <a:xfrm>
                <a:off x="10231312" y="3765093"/>
                <a:ext cx="112712" cy="157163"/>
              </a:xfrm>
              <a:custGeom>
                <a:avLst/>
                <a:gdLst>
                  <a:gd name="T0" fmla="*/ 32 w 78"/>
                  <a:gd name="T1" fmla="*/ 12 h 98"/>
                  <a:gd name="T2" fmla="*/ 34 w 78"/>
                  <a:gd name="T3" fmla="*/ 32 h 98"/>
                  <a:gd name="T4" fmla="*/ 20 w 78"/>
                  <a:gd name="T5" fmla="*/ 22 h 98"/>
                  <a:gd name="T6" fmla="*/ 6 w 78"/>
                  <a:gd name="T7" fmla="*/ 34 h 98"/>
                  <a:gd name="T8" fmla="*/ 0 w 78"/>
                  <a:gd name="T9" fmla="*/ 56 h 98"/>
                  <a:gd name="T10" fmla="*/ 0 w 78"/>
                  <a:gd name="T11" fmla="*/ 56 h 98"/>
                  <a:gd name="T12" fmla="*/ 6 w 78"/>
                  <a:gd name="T13" fmla="*/ 56 h 98"/>
                  <a:gd name="T14" fmla="*/ 6 w 78"/>
                  <a:gd name="T15" fmla="*/ 56 h 98"/>
                  <a:gd name="T16" fmla="*/ 10 w 78"/>
                  <a:gd name="T17" fmla="*/ 56 h 98"/>
                  <a:gd name="T18" fmla="*/ 10 w 78"/>
                  <a:gd name="T19" fmla="*/ 56 h 98"/>
                  <a:gd name="T20" fmla="*/ 30 w 78"/>
                  <a:gd name="T21" fmla="*/ 70 h 98"/>
                  <a:gd name="T22" fmla="*/ 34 w 78"/>
                  <a:gd name="T23" fmla="*/ 84 h 98"/>
                  <a:gd name="T24" fmla="*/ 34 w 78"/>
                  <a:gd name="T25" fmla="*/ 84 h 98"/>
                  <a:gd name="T26" fmla="*/ 36 w 78"/>
                  <a:gd name="T27" fmla="*/ 92 h 98"/>
                  <a:gd name="T28" fmla="*/ 40 w 78"/>
                  <a:gd name="T29" fmla="*/ 98 h 98"/>
                  <a:gd name="T30" fmla="*/ 70 w 78"/>
                  <a:gd name="T31" fmla="*/ 88 h 98"/>
                  <a:gd name="T32" fmla="*/ 70 w 78"/>
                  <a:gd name="T33" fmla="*/ 84 h 98"/>
                  <a:gd name="T34" fmla="*/ 70 w 78"/>
                  <a:gd name="T35" fmla="*/ 84 h 98"/>
                  <a:gd name="T36" fmla="*/ 68 w 78"/>
                  <a:gd name="T37" fmla="*/ 82 h 98"/>
                  <a:gd name="T38" fmla="*/ 66 w 78"/>
                  <a:gd name="T39" fmla="*/ 78 h 98"/>
                  <a:gd name="T40" fmla="*/ 64 w 78"/>
                  <a:gd name="T41" fmla="*/ 76 h 98"/>
                  <a:gd name="T42" fmla="*/ 64 w 78"/>
                  <a:gd name="T43" fmla="*/ 76 h 98"/>
                  <a:gd name="T44" fmla="*/ 64 w 78"/>
                  <a:gd name="T45" fmla="*/ 60 h 98"/>
                  <a:gd name="T46" fmla="*/ 64 w 78"/>
                  <a:gd name="T47" fmla="*/ 60 h 98"/>
                  <a:gd name="T48" fmla="*/ 64 w 78"/>
                  <a:gd name="T49" fmla="*/ 46 h 98"/>
                  <a:gd name="T50" fmla="*/ 64 w 78"/>
                  <a:gd name="T51" fmla="*/ 46 h 98"/>
                  <a:gd name="T52" fmla="*/ 54 w 78"/>
                  <a:gd name="T53" fmla="*/ 26 h 98"/>
                  <a:gd name="T54" fmla="*/ 54 w 78"/>
                  <a:gd name="T55" fmla="*/ 26 h 98"/>
                  <a:gd name="T56" fmla="*/ 64 w 78"/>
                  <a:gd name="T57" fmla="*/ 16 h 98"/>
                  <a:gd name="T58" fmla="*/ 64 w 78"/>
                  <a:gd name="T59" fmla="*/ 16 h 98"/>
                  <a:gd name="T60" fmla="*/ 78 w 78"/>
                  <a:gd name="T61" fmla="*/ 4 h 98"/>
                  <a:gd name="T62" fmla="*/ 52 w 78"/>
                  <a:gd name="T63" fmla="*/ 0 h 98"/>
                  <a:gd name="T64" fmla="*/ 32 w 78"/>
                  <a:gd name="T65" fmla="*/ 12 h 98"/>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78"/>
                  <a:gd name="T100" fmla="*/ 0 h 98"/>
                  <a:gd name="T101" fmla="*/ 78 w 78"/>
                  <a:gd name="T102" fmla="*/ 98 h 98"/>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78" h="98">
                    <a:moveTo>
                      <a:pt x="32" y="12"/>
                    </a:moveTo>
                    <a:lnTo>
                      <a:pt x="34" y="32"/>
                    </a:lnTo>
                    <a:lnTo>
                      <a:pt x="20" y="22"/>
                    </a:lnTo>
                    <a:lnTo>
                      <a:pt x="6" y="34"/>
                    </a:lnTo>
                    <a:lnTo>
                      <a:pt x="0" y="56"/>
                    </a:lnTo>
                    <a:lnTo>
                      <a:pt x="6" y="56"/>
                    </a:lnTo>
                    <a:lnTo>
                      <a:pt x="10" y="56"/>
                    </a:lnTo>
                    <a:lnTo>
                      <a:pt x="30" y="70"/>
                    </a:lnTo>
                    <a:lnTo>
                      <a:pt x="34" y="84"/>
                    </a:lnTo>
                    <a:lnTo>
                      <a:pt x="36" y="92"/>
                    </a:lnTo>
                    <a:lnTo>
                      <a:pt x="40" y="98"/>
                    </a:lnTo>
                    <a:lnTo>
                      <a:pt x="70" y="88"/>
                    </a:lnTo>
                    <a:lnTo>
                      <a:pt x="70" y="84"/>
                    </a:lnTo>
                    <a:lnTo>
                      <a:pt x="68" y="82"/>
                    </a:lnTo>
                    <a:lnTo>
                      <a:pt x="66" y="78"/>
                    </a:lnTo>
                    <a:lnTo>
                      <a:pt x="64" y="76"/>
                    </a:lnTo>
                    <a:lnTo>
                      <a:pt x="64" y="60"/>
                    </a:lnTo>
                    <a:lnTo>
                      <a:pt x="64" y="46"/>
                    </a:lnTo>
                    <a:lnTo>
                      <a:pt x="54" y="26"/>
                    </a:lnTo>
                    <a:lnTo>
                      <a:pt x="64" y="16"/>
                    </a:lnTo>
                    <a:lnTo>
                      <a:pt x="78" y="4"/>
                    </a:lnTo>
                    <a:lnTo>
                      <a:pt x="52" y="0"/>
                    </a:lnTo>
                    <a:lnTo>
                      <a:pt x="32" y="12"/>
                    </a:lnTo>
                    <a:close/>
                  </a:path>
                </a:pathLst>
              </a:custGeom>
              <a:grpFill/>
              <a:ln w="6350">
                <a:solidFill>
                  <a:schemeClr val="accent4"/>
                </a:solidFill>
                <a:round/>
                <a:headEnd/>
                <a:tailEnd/>
              </a:ln>
            </p:spPr>
            <p:txBody>
              <a:bodyPr lIns="91195" tIns="45599" rIns="91195" bIns="45599"/>
              <a:lstStyle/>
              <a:p>
                <a:pPr eaLnBrk="0" fontAlgn="auto" hangingPunct="0">
                  <a:spcBef>
                    <a:spcPts val="0"/>
                  </a:spcBef>
                  <a:spcAft>
                    <a:spcPts val="0"/>
                  </a:spcAft>
                  <a:defRPr/>
                </a:pPr>
                <a:endParaRPr lang="en-US" sz="2400" kern="0">
                  <a:solidFill>
                    <a:prstClr val="black"/>
                  </a:solidFill>
                  <a:latin typeface="Univers Next Pro" panose="020B0503030202020203" pitchFamily="34" charset="0"/>
                  <a:sym typeface="Gill Sans" charset="0"/>
                </a:endParaRPr>
              </a:p>
            </p:txBody>
          </p:sp>
        </p:grpSp>
        <p:sp>
          <p:nvSpPr>
            <p:cNvPr id="137" name="Freeform 276">
              <a:extLst>
                <a:ext uri="{FF2B5EF4-FFF2-40B4-BE49-F238E27FC236}">
                  <a16:creationId xmlns:a16="http://schemas.microsoft.com/office/drawing/2014/main" id="{6DD5CFB1-0D08-C750-724E-4332BF97BA63}"/>
                </a:ext>
              </a:extLst>
            </p:cNvPr>
            <p:cNvSpPr>
              <a:spLocks/>
            </p:cNvSpPr>
            <p:nvPr/>
          </p:nvSpPr>
          <p:spPr bwMode="auto">
            <a:xfrm>
              <a:off x="4686317" y="3099665"/>
              <a:ext cx="135343" cy="171434"/>
            </a:xfrm>
            <a:custGeom>
              <a:avLst/>
              <a:gdLst>
                <a:gd name="T0" fmla="*/ 0 w 120"/>
                <a:gd name="T1" fmla="*/ 2147483647 h 138"/>
                <a:gd name="T2" fmla="*/ 0 w 120"/>
                <a:gd name="T3" fmla="*/ 2147483647 h 138"/>
                <a:gd name="T4" fmla="*/ 2147483647 w 120"/>
                <a:gd name="T5" fmla="*/ 2147483647 h 138"/>
                <a:gd name="T6" fmla="*/ 2147483647 w 120"/>
                <a:gd name="T7" fmla="*/ 2147483647 h 138"/>
                <a:gd name="T8" fmla="*/ 2147483647 w 120"/>
                <a:gd name="T9" fmla="*/ 0 h 138"/>
                <a:gd name="T10" fmla="*/ 2147483647 w 120"/>
                <a:gd name="T11" fmla="*/ 2147483647 h 138"/>
                <a:gd name="T12" fmla="*/ 2147483647 w 120"/>
                <a:gd name="T13" fmla="*/ 2147483647 h 138"/>
                <a:gd name="T14" fmla="*/ 2147483647 w 120"/>
                <a:gd name="T15" fmla="*/ 2147483647 h 138"/>
                <a:gd name="T16" fmla="*/ 2147483647 w 120"/>
                <a:gd name="T17" fmla="*/ 2147483647 h 138"/>
                <a:gd name="T18" fmla="*/ 2147483647 w 120"/>
                <a:gd name="T19" fmla="*/ 2147483647 h 138"/>
                <a:gd name="T20" fmla="*/ 2147483647 w 120"/>
                <a:gd name="T21" fmla="*/ 2147483647 h 138"/>
                <a:gd name="T22" fmla="*/ 2147483647 w 120"/>
                <a:gd name="T23" fmla="*/ 2147483647 h 138"/>
                <a:gd name="T24" fmla="*/ 2147483647 w 120"/>
                <a:gd name="T25" fmla="*/ 2147483647 h 138"/>
                <a:gd name="T26" fmla="*/ 2147483647 w 120"/>
                <a:gd name="T27" fmla="*/ 2147483647 h 138"/>
                <a:gd name="T28" fmla="*/ 2147483647 w 120"/>
                <a:gd name="T29" fmla="*/ 2147483647 h 138"/>
                <a:gd name="T30" fmla="*/ 2147483647 w 120"/>
                <a:gd name="T31" fmla="*/ 2147483647 h 138"/>
                <a:gd name="T32" fmla="*/ 0 w 120"/>
                <a:gd name="T33" fmla="*/ 2147483647 h 13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20"/>
                <a:gd name="T52" fmla="*/ 0 h 138"/>
                <a:gd name="T53" fmla="*/ 120 w 120"/>
                <a:gd name="T54" fmla="*/ 138 h 138"/>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20" h="138">
                  <a:moveTo>
                    <a:pt x="0" y="114"/>
                  </a:moveTo>
                  <a:lnTo>
                    <a:pt x="0" y="90"/>
                  </a:lnTo>
                  <a:lnTo>
                    <a:pt x="6" y="72"/>
                  </a:lnTo>
                  <a:lnTo>
                    <a:pt x="36" y="24"/>
                  </a:lnTo>
                  <a:lnTo>
                    <a:pt x="66" y="0"/>
                  </a:lnTo>
                  <a:lnTo>
                    <a:pt x="66" y="18"/>
                  </a:lnTo>
                  <a:lnTo>
                    <a:pt x="54" y="42"/>
                  </a:lnTo>
                  <a:lnTo>
                    <a:pt x="60" y="54"/>
                  </a:lnTo>
                  <a:lnTo>
                    <a:pt x="108" y="78"/>
                  </a:lnTo>
                  <a:lnTo>
                    <a:pt x="120" y="108"/>
                  </a:lnTo>
                  <a:lnTo>
                    <a:pt x="120" y="132"/>
                  </a:lnTo>
                  <a:lnTo>
                    <a:pt x="96" y="138"/>
                  </a:lnTo>
                  <a:lnTo>
                    <a:pt x="84" y="120"/>
                  </a:lnTo>
                  <a:lnTo>
                    <a:pt x="66" y="126"/>
                  </a:lnTo>
                  <a:lnTo>
                    <a:pt x="48" y="114"/>
                  </a:lnTo>
                  <a:lnTo>
                    <a:pt x="18" y="108"/>
                  </a:lnTo>
                  <a:lnTo>
                    <a:pt x="0" y="114"/>
                  </a:lnTo>
                  <a:close/>
                </a:path>
              </a:pathLst>
            </a:custGeom>
            <a:grpFill/>
            <a:ln w="6350">
              <a:solidFill>
                <a:schemeClr val="accent4"/>
              </a:solidFill>
              <a:round/>
              <a:headEnd/>
              <a:tailEnd/>
            </a:ln>
          </p:spPr>
          <p:txBody>
            <a:bodyPr lIns="91195" tIns="45599" rIns="91195" bIns="45599"/>
            <a:lstStyle/>
            <a:p>
              <a:pPr eaLnBrk="0" fontAlgn="auto" hangingPunct="0">
                <a:spcBef>
                  <a:spcPts val="0"/>
                </a:spcBef>
                <a:spcAft>
                  <a:spcPts val="0"/>
                </a:spcAft>
                <a:defRPr/>
              </a:pPr>
              <a:endParaRPr lang="en-US" sz="2400" kern="0">
                <a:latin typeface="Univers Next Pro" panose="020B0503030202020203" pitchFamily="34" charset="0"/>
                <a:sym typeface="Gill Sans" charset="0"/>
              </a:endParaRPr>
            </a:p>
          </p:txBody>
        </p:sp>
        <p:sp>
          <p:nvSpPr>
            <p:cNvPr id="138" name="Freeform 398">
              <a:extLst>
                <a:ext uri="{FF2B5EF4-FFF2-40B4-BE49-F238E27FC236}">
                  <a16:creationId xmlns:a16="http://schemas.microsoft.com/office/drawing/2014/main" id="{1AE20D65-BECD-C2ED-8BB6-2D068129AF23}"/>
                </a:ext>
              </a:extLst>
            </p:cNvPr>
            <p:cNvSpPr>
              <a:spLocks/>
            </p:cNvSpPr>
            <p:nvPr/>
          </p:nvSpPr>
          <p:spPr bwMode="auto">
            <a:xfrm>
              <a:off x="2946411" y="2040984"/>
              <a:ext cx="1815097" cy="1388016"/>
            </a:xfrm>
            <a:custGeom>
              <a:avLst/>
              <a:gdLst>
                <a:gd name="T0" fmla="*/ 2147483647 w 1622"/>
                <a:gd name="T1" fmla="*/ 2147483647 h 1117"/>
                <a:gd name="T2" fmla="*/ 2147483647 w 1622"/>
                <a:gd name="T3" fmla="*/ 2147483647 h 1117"/>
                <a:gd name="T4" fmla="*/ 2147483647 w 1622"/>
                <a:gd name="T5" fmla="*/ 2147483647 h 1117"/>
                <a:gd name="T6" fmla="*/ 2147483647 w 1622"/>
                <a:gd name="T7" fmla="*/ 2147483647 h 1117"/>
                <a:gd name="T8" fmla="*/ 2147483647 w 1622"/>
                <a:gd name="T9" fmla="*/ 2147483647 h 1117"/>
                <a:gd name="T10" fmla="*/ 2147483647 w 1622"/>
                <a:gd name="T11" fmla="*/ 2147483647 h 1117"/>
                <a:gd name="T12" fmla="*/ 2147483647 w 1622"/>
                <a:gd name="T13" fmla="*/ 2147483647 h 1117"/>
                <a:gd name="T14" fmla="*/ 2147483647 w 1622"/>
                <a:gd name="T15" fmla="*/ 2147483647 h 1117"/>
                <a:gd name="T16" fmla="*/ 2147483647 w 1622"/>
                <a:gd name="T17" fmla="*/ 2147483647 h 1117"/>
                <a:gd name="T18" fmla="*/ 2147483647 w 1622"/>
                <a:gd name="T19" fmla="*/ 2147483647 h 1117"/>
                <a:gd name="T20" fmla="*/ 2147483647 w 1622"/>
                <a:gd name="T21" fmla="*/ 2147483647 h 1117"/>
                <a:gd name="T22" fmla="*/ 2147483647 w 1622"/>
                <a:gd name="T23" fmla="*/ 2147483647 h 1117"/>
                <a:gd name="T24" fmla="*/ 2147483647 w 1622"/>
                <a:gd name="T25" fmla="*/ 2147483647 h 1117"/>
                <a:gd name="T26" fmla="*/ 2147483647 w 1622"/>
                <a:gd name="T27" fmla="*/ 2147483647 h 1117"/>
                <a:gd name="T28" fmla="*/ 2147483647 w 1622"/>
                <a:gd name="T29" fmla="*/ 2147483647 h 1117"/>
                <a:gd name="T30" fmla="*/ 2147483647 w 1622"/>
                <a:gd name="T31" fmla="*/ 2147483647 h 1117"/>
                <a:gd name="T32" fmla="*/ 2147483647 w 1622"/>
                <a:gd name="T33" fmla="*/ 2147483647 h 1117"/>
                <a:gd name="T34" fmla="*/ 2147483647 w 1622"/>
                <a:gd name="T35" fmla="*/ 2147483647 h 1117"/>
                <a:gd name="T36" fmla="*/ 2147483647 w 1622"/>
                <a:gd name="T37" fmla="*/ 2147483647 h 1117"/>
                <a:gd name="T38" fmla="*/ 2147483647 w 1622"/>
                <a:gd name="T39" fmla="*/ 2147483647 h 1117"/>
                <a:gd name="T40" fmla="*/ 2147483647 w 1622"/>
                <a:gd name="T41" fmla="*/ 2147483647 h 1117"/>
                <a:gd name="T42" fmla="*/ 2147483647 w 1622"/>
                <a:gd name="T43" fmla="*/ 2147483647 h 1117"/>
                <a:gd name="T44" fmla="*/ 2147483647 w 1622"/>
                <a:gd name="T45" fmla="*/ 2147483647 h 1117"/>
                <a:gd name="T46" fmla="*/ 2147483647 w 1622"/>
                <a:gd name="T47" fmla="*/ 2147483647 h 1117"/>
                <a:gd name="T48" fmla="*/ 2147483647 w 1622"/>
                <a:gd name="T49" fmla="*/ 2147483647 h 1117"/>
                <a:gd name="T50" fmla="*/ 2147483647 w 1622"/>
                <a:gd name="T51" fmla="*/ 2147483647 h 1117"/>
                <a:gd name="T52" fmla="*/ 2147483647 w 1622"/>
                <a:gd name="T53" fmla="*/ 2147483647 h 1117"/>
                <a:gd name="T54" fmla="*/ 2147483647 w 1622"/>
                <a:gd name="T55" fmla="*/ 2147483647 h 1117"/>
                <a:gd name="T56" fmla="*/ 2147483647 w 1622"/>
                <a:gd name="T57" fmla="*/ 2147483647 h 1117"/>
                <a:gd name="T58" fmla="*/ 2147483647 w 1622"/>
                <a:gd name="T59" fmla="*/ 2147483647 h 1117"/>
                <a:gd name="T60" fmla="*/ 2147483647 w 1622"/>
                <a:gd name="T61" fmla="*/ 2147483647 h 1117"/>
                <a:gd name="T62" fmla="*/ 2147483647 w 1622"/>
                <a:gd name="T63" fmla="*/ 2147483647 h 1117"/>
                <a:gd name="T64" fmla="*/ 2147483647 w 1622"/>
                <a:gd name="T65" fmla="*/ 2147483647 h 1117"/>
                <a:gd name="T66" fmla="*/ 2147483647 w 1622"/>
                <a:gd name="T67" fmla="*/ 2147483647 h 1117"/>
                <a:gd name="T68" fmla="*/ 2147483647 w 1622"/>
                <a:gd name="T69" fmla="*/ 2147483647 h 1117"/>
                <a:gd name="T70" fmla="*/ 2147483647 w 1622"/>
                <a:gd name="T71" fmla="*/ 2147483647 h 1117"/>
                <a:gd name="T72" fmla="*/ 2147483647 w 1622"/>
                <a:gd name="T73" fmla="*/ 2147483647 h 1117"/>
                <a:gd name="T74" fmla="*/ 2147483647 w 1622"/>
                <a:gd name="T75" fmla="*/ 2147483647 h 1117"/>
                <a:gd name="T76" fmla="*/ 2147483647 w 1622"/>
                <a:gd name="T77" fmla="*/ 2147483647 h 1117"/>
                <a:gd name="T78" fmla="*/ 2147483647 w 1622"/>
                <a:gd name="T79" fmla="*/ 2147483647 h 1117"/>
                <a:gd name="T80" fmla="*/ 2147483647 w 1622"/>
                <a:gd name="T81" fmla="*/ 0 h 1117"/>
                <a:gd name="T82" fmla="*/ 2147483647 w 1622"/>
                <a:gd name="T83" fmla="*/ 2147483647 h 1117"/>
                <a:gd name="T84" fmla="*/ 2147483647 w 1622"/>
                <a:gd name="T85" fmla="*/ 2147483647 h 1117"/>
                <a:gd name="T86" fmla="*/ 2147483647 w 1622"/>
                <a:gd name="T87" fmla="*/ 2147483647 h 1117"/>
                <a:gd name="T88" fmla="*/ 2147483647 w 1622"/>
                <a:gd name="T89" fmla="*/ 2147483647 h 1117"/>
                <a:gd name="T90" fmla="*/ 2147483647 w 1622"/>
                <a:gd name="T91" fmla="*/ 2147483647 h 1117"/>
                <a:gd name="T92" fmla="*/ 2147483647 w 1622"/>
                <a:gd name="T93" fmla="*/ 2147483647 h 1117"/>
                <a:gd name="T94" fmla="*/ 2147483647 w 1622"/>
                <a:gd name="T95" fmla="*/ 2147483647 h 1117"/>
                <a:gd name="T96" fmla="*/ 2147483647 w 1622"/>
                <a:gd name="T97" fmla="*/ 2147483647 h 1117"/>
                <a:gd name="T98" fmla="*/ 2147483647 w 1622"/>
                <a:gd name="T99" fmla="*/ 2147483647 h 1117"/>
                <a:gd name="T100" fmla="*/ 2147483647 w 1622"/>
                <a:gd name="T101" fmla="*/ 2147483647 h 1117"/>
                <a:gd name="T102" fmla="*/ 2147483647 w 1622"/>
                <a:gd name="T103" fmla="*/ 2147483647 h 1117"/>
                <a:gd name="T104" fmla="*/ 2147483647 w 1622"/>
                <a:gd name="T105" fmla="*/ 2147483647 h 1117"/>
                <a:gd name="T106" fmla="*/ 2147483647 w 1622"/>
                <a:gd name="T107" fmla="*/ 2147483647 h 1117"/>
                <a:gd name="T108" fmla="*/ 2147483647 w 1622"/>
                <a:gd name="T109" fmla="*/ 2147483647 h 1117"/>
                <a:gd name="T110" fmla="*/ 0 w 1622"/>
                <a:gd name="T111" fmla="*/ 2147483647 h 1117"/>
                <a:gd name="T112" fmla="*/ 2147483647 w 1622"/>
                <a:gd name="T113" fmla="*/ 2147483647 h 1117"/>
                <a:gd name="T114" fmla="*/ 2147483647 w 1622"/>
                <a:gd name="T115" fmla="*/ 2147483647 h 1117"/>
                <a:gd name="T116" fmla="*/ 2147483647 w 1622"/>
                <a:gd name="T117" fmla="*/ 2147483647 h 1117"/>
                <a:gd name="T118" fmla="*/ 2147483647 w 1622"/>
                <a:gd name="T119" fmla="*/ 2147483647 h 1117"/>
                <a:gd name="T120" fmla="*/ 2147483647 w 1622"/>
                <a:gd name="T121" fmla="*/ 2147483647 h 1117"/>
                <a:gd name="T122" fmla="*/ 2147483647 w 1622"/>
                <a:gd name="T123" fmla="*/ 2147483647 h 1117"/>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1622"/>
                <a:gd name="T187" fmla="*/ 0 h 1117"/>
                <a:gd name="T188" fmla="*/ 1622 w 1622"/>
                <a:gd name="T189" fmla="*/ 1117 h 1117"/>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1622" h="1117">
                  <a:moveTo>
                    <a:pt x="931" y="943"/>
                  </a:moveTo>
                  <a:lnTo>
                    <a:pt x="973" y="955"/>
                  </a:lnTo>
                  <a:lnTo>
                    <a:pt x="1075" y="1003"/>
                  </a:lnTo>
                  <a:lnTo>
                    <a:pt x="1111" y="1081"/>
                  </a:lnTo>
                  <a:lnTo>
                    <a:pt x="1111" y="1117"/>
                  </a:lnTo>
                  <a:lnTo>
                    <a:pt x="1190" y="1093"/>
                  </a:lnTo>
                  <a:lnTo>
                    <a:pt x="1232" y="1057"/>
                  </a:lnTo>
                  <a:lnTo>
                    <a:pt x="1262" y="1051"/>
                  </a:lnTo>
                  <a:lnTo>
                    <a:pt x="1322" y="1039"/>
                  </a:lnTo>
                  <a:lnTo>
                    <a:pt x="1370" y="979"/>
                  </a:lnTo>
                  <a:lnTo>
                    <a:pt x="1394" y="985"/>
                  </a:lnTo>
                  <a:lnTo>
                    <a:pt x="1406" y="1045"/>
                  </a:lnTo>
                  <a:lnTo>
                    <a:pt x="1430" y="1027"/>
                  </a:lnTo>
                  <a:lnTo>
                    <a:pt x="1448" y="1033"/>
                  </a:lnTo>
                  <a:lnTo>
                    <a:pt x="1436" y="1051"/>
                  </a:lnTo>
                  <a:lnTo>
                    <a:pt x="1448" y="1075"/>
                  </a:lnTo>
                  <a:lnTo>
                    <a:pt x="1502" y="1033"/>
                  </a:lnTo>
                  <a:lnTo>
                    <a:pt x="1520" y="1009"/>
                  </a:lnTo>
                  <a:lnTo>
                    <a:pt x="1466" y="1003"/>
                  </a:lnTo>
                  <a:lnTo>
                    <a:pt x="1442" y="967"/>
                  </a:lnTo>
                  <a:lnTo>
                    <a:pt x="1460" y="949"/>
                  </a:lnTo>
                  <a:lnTo>
                    <a:pt x="1466" y="925"/>
                  </a:lnTo>
                  <a:lnTo>
                    <a:pt x="1382" y="943"/>
                  </a:lnTo>
                  <a:lnTo>
                    <a:pt x="1340" y="979"/>
                  </a:lnTo>
                  <a:lnTo>
                    <a:pt x="1358" y="937"/>
                  </a:lnTo>
                  <a:lnTo>
                    <a:pt x="1400" y="913"/>
                  </a:lnTo>
                  <a:lnTo>
                    <a:pt x="1424" y="889"/>
                  </a:lnTo>
                  <a:lnTo>
                    <a:pt x="1496" y="895"/>
                  </a:lnTo>
                  <a:lnTo>
                    <a:pt x="1550" y="889"/>
                  </a:lnTo>
                  <a:lnTo>
                    <a:pt x="1592" y="859"/>
                  </a:lnTo>
                  <a:lnTo>
                    <a:pt x="1622" y="835"/>
                  </a:lnTo>
                  <a:lnTo>
                    <a:pt x="1598" y="775"/>
                  </a:lnTo>
                  <a:lnTo>
                    <a:pt x="1592" y="745"/>
                  </a:lnTo>
                  <a:lnTo>
                    <a:pt x="1514" y="703"/>
                  </a:lnTo>
                  <a:lnTo>
                    <a:pt x="1514" y="679"/>
                  </a:lnTo>
                  <a:lnTo>
                    <a:pt x="1448" y="553"/>
                  </a:lnTo>
                  <a:lnTo>
                    <a:pt x="1430" y="607"/>
                  </a:lnTo>
                  <a:lnTo>
                    <a:pt x="1388" y="619"/>
                  </a:lnTo>
                  <a:lnTo>
                    <a:pt x="1376" y="607"/>
                  </a:lnTo>
                  <a:lnTo>
                    <a:pt x="1358" y="607"/>
                  </a:lnTo>
                  <a:lnTo>
                    <a:pt x="1358" y="522"/>
                  </a:lnTo>
                  <a:lnTo>
                    <a:pt x="1322" y="516"/>
                  </a:lnTo>
                  <a:lnTo>
                    <a:pt x="1292" y="474"/>
                  </a:lnTo>
                  <a:lnTo>
                    <a:pt x="1262" y="480"/>
                  </a:lnTo>
                  <a:lnTo>
                    <a:pt x="1226" y="468"/>
                  </a:lnTo>
                  <a:lnTo>
                    <a:pt x="1202" y="474"/>
                  </a:lnTo>
                  <a:lnTo>
                    <a:pt x="1202" y="504"/>
                  </a:lnTo>
                  <a:lnTo>
                    <a:pt x="1202" y="535"/>
                  </a:lnTo>
                  <a:lnTo>
                    <a:pt x="1196" y="601"/>
                  </a:lnTo>
                  <a:lnTo>
                    <a:pt x="1190" y="625"/>
                  </a:lnTo>
                  <a:lnTo>
                    <a:pt x="1226" y="697"/>
                  </a:lnTo>
                  <a:lnTo>
                    <a:pt x="1166" y="751"/>
                  </a:lnTo>
                  <a:lnTo>
                    <a:pt x="1178" y="841"/>
                  </a:lnTo>
                  <a:lnTo>
                    <a:pt x="1154" y="859"/>
                  </a:lnTo>
                  <a:lnTo>
                    <a:pt x="1130" y="847"/>
                  </a:lnTo>
                  <a:lnTo>
                    <a:pt x="1117" y="739"/>
                  </a:lnTo>
                  <a:lnTo>
                    <a:pt x="1057" y="733"/>
                  </a:lnTo>
                  <a:lnTo>
                    <a:pt x="943" y="667"/>
                  </a:lnTo>
                  <a:lnTo>
                    <a:pt x="919" y="667"/>
                  </a:lnTo>
                  <a:lnTo>
                    <a:pt x="901" y="613"/>
                  </a:lnTo>
                  <a:lnTo>
                    <a:pt x="883" y="595"/>
                  </a:lnTo>
                  <a:lnTo>
                    <a:pt x="931" y="450"/>
                  </a:lnTo>
                  <a:lnTo>
                    <a:pt x="961" y="420"/>
                  </a:lnTo>
                  <a:lnTo>
                    <a:pt x="991" y="402"/>
                  </a:lnTo>
                  <a:lnTo>
                    <a:pt x="1009" y="402"/>
                  </a:lnTo>
                  <a:lnTo>
                    <a:pt x="1027" y="342"/>
                  </a:lnTo>
                  <a:lnTo>
                    <a:pt x="1039" y="294"/>
                  </a:lnTo>
                  <a:lnTo>
                    <a:pt x="1099" y="282"/>
                  </a:lnTo>
                  <a:lnTo>
                    <a:pt x="1130" y="258"/>
                  </a:lnTo>
                  <a:lnTo>
                    <a:pt x="1111" y="204"/>
                  </a:lnTo>
                  <a:lnTo>
                    <a:pt x="1124" y="168"/>
                  </a:lnTo>
                  <a:lnTo>
                    <a:pt x="1099" y="138"/>
                  </a:lnTo>
                  <a:lnTo>
                    <a:pt x="1063" y="132"/>
                  </a:lnTo>
                  <a:lnTo>
                    <a:pt x="1051" y="192"/>
                  </a:lnTo>
                  <a:lnTo>
                    <a:pt x="1015" y="246"/>
                  </a:lnTo>
                  <a:lnTo>
                    <a:pt x="1003" y="180"/>
                  </a:lnTo>
                  <a:lnTo>
                    <a:pt x="985" y="156"/>
                  </a:lnTo>
                  <a:lnTo>
                    <a:pt x="961" y="186"/>
                  </a:lnTo>
                  <a:lnTo>
                    <a:pt x="949" y="156"/>
                  </a:lnTo>
                  <a:lnTo>
                    <a:pt x="925" y="114"/>
                  </a:lnTo>
                  <a:lnTo>
                    <a:pt x="913" y="60"/>
                  </a:lnTo>
                  <a:lnTo>
                    <a:pt x="877" y="0"/>
                  </a:lnTo>
                  <a:lnTo>
                    <a:pt x="847" y="84"/>
                  </a:lnTo>
                  <a:lnTo>
                    <a:pt x="847" y="114"/>
                  </a:lnTo>
                  <a:lnTo>
                    <a:pt x="889" y="150"/>
                  </a:lnTo>
                  <a:lnTo>
                    <a:pt x="895" y="186"/>
                  </a:lnTo>
                  <a:lnTo>
                    <a:pt x="865" y="216"/>
                  </a:lnTo>
                  <a:lnTo>
                    <a:pt x="847" y="204"/>
                  </a:lnTo>
                  <a:lnTo>
                    <a:pt x="823" y="204"/>
                  </a:lnTo>
                  <a:lnTo>
                    <a:pt x="811" y="234"/>
                  </a:lnTo>
                  <a:lnTo>
                    <a:pt x="769" y="222"/>
                  </a:lnTo>
                  <a:lnTo>
                    <a:pt x="709" y="222"/>
                  </a:lnTo>
                  <a:lnTo>
                    <a:pt x="673" y="198"/>
                  </a:lnTo>
                  <a:lnTo>
                    <a:pt x="619" y="210"/>
                  </a:lnTo>
                  <a:lnTo>
                    <a:pt x="625" y="228"/>
                  </a:lnTo>
                  <a:lnTo>
                    <a:pt x="631" y="264"/>
                  </a:lnTo>
                  <a:lnTo>
                    <a:pt x="613" y="258"/>
                  </a:lnTo>
                  <a:lnTo>
                    <a:pt x="583" y="222"/>
                  </a:lnTo>
                  <a:lnTo>
                    <a:pt x="517" y="234"/>
                  </a:lnTo>
                  <a:lnTo>
                    <a:pt x="487" y="210"/>
                  </a:lnTo>
                  <a:lnTo>
                    <a:pt x="499" y="186"/>
                  </a:lnTo>
                  <a:lnTo>
                    <a:pt x="457" y="174"/>
                  </a:lnTo>
                  <a:lnTo>
                    <a:pt x="409" y="150"/>
                  </a:lnTo>
                  <a:lnTo>
                    <a:pt x="343" y="132"/>
                  </a:lnTo>
                  <a:lnTo>
                    <a:pt x="301" y="144"/>
                  </a:lnTo>
                  <a:lnTo>
                    <a:pt x="259" y="96"/>
                  </a:lnTo>
                  <a:lnTo>
                    <a:pt x="145" y="150"/>
                  </a:lnTo>
                  <a:lnTo>
                    <a:pt x="115" y="180"/>
                  </a:lnTo>
                  <a:lnTo>
                    <a:pt x="67" y="168"/>
                  </a:lnTo>
                  <a:lnTo>
                    <a:pt x="37" y="138"/>
                  </a:lnTo>
                  <a:lnTo>
                    <a:pt x="0" y="126"/>
                  </a:lnTo>
                  <a:lnTo>
                    <a:pt x="0" y="553"/>
                  </a:lnTo>
                  <a:lnTo>
                    <a:pt x="61" y="583"/>
                  </a:lnTo>
                  <a:lnTo>
                    <a:pt x="109" y="559"/>
                  </a:lnTo>
                  <a:lnTo>
                    <a:pt x="175" y="679"/>
                  </a:lnTo>
                  <a:lnTo>
                    <a:pt x="217" y="709"/>
                  </a:lnTo>
                  <a:lnTo>
                    <a:pt x="211" y="757"/>
                  </a:lnTo>
                  <a:lnTo>
                    <a:pt x="229" y="793"/>
                  </a:lnTo>
                  <a:lnTo>
                    <a:pt x="277" y="859"/>
                  </a:lnTo>
                  <a:lnTo>
                    <a:pt x="343" y="901"/>
                  </a:lnTo>
                  <a:lnTo>
                    <a:pt x="349" y="931"/>
                  </a:lnTo>
                  <a:lnTo>
                    <a:pt x="871" y="931"/>
                  </a:lnTo>
                  <a:lnTo>
                    <a:pt x="931" y="943"/>
                  </a:lnTo>
                  <a:close/>
                </a:path>
              </a:pathLst>
            </a:custGeom>
            <a:grpFill/>
            <a:ln w="6350">
              <a:solidFill>
                <a:schemeClr val="accent4"/>
              </a:solidFill>
              <a:round/>
              <a:headEnd/>
              <a:tailEnd/>
            </a:ln>
          </p:spPr>
          <p:txBody>
            <a:bodyPr lIns="91195" tIns="45599" rIns="91195" bIns="45599"/>
            <a:lstStyle/>
            <a:p>
              <a:pPr eaLnBrk="0" fontAlgn="auto" hangingPunct="0">
                <a:spcBef>
                  <a:spcPts val="0"/>
                </a:spcBef>
                <a:spcAft>
                  <a:spcPts val="0"/>
                </a:spcAft>
                <a:defRPr/>
              </a:pPr>
              <a:endParaRPr lang="en-US" sz="2400" kern="0">
                <a:latin typeface="Univers Next Pro" panose="020B0503030202020203" pitchFamily="34" charset="0"/>
                <a:sym typeface="Gill Sans" charset="0"/>
              </a:endParaRPr>
            </a:p>
          </p:txBody>
        </p:sp>
        <p:sp>
          <p:nvSpPr>
            <p:cNvPr id="139" name="Freeform 399">
              <a:extLst>
                <a:ext uri="{FF2B5EF4-FFF2-40B4-BE49-F238E27FC236}">
                  <a16:creationId xmlns:a16="http://schemas.microsoft.com/office/drawing/2014/main" id="{6AC27CC0-19DE-9E05-1E63-8C953AAD661C}"/>
                </a:ext>
              </a:extLst>
            </p:cNvPr>
            <p:cNvSpPr>
              <a:spLocks/>
            </p:cNvSpPr>
            <p:nvPr/>
          </p:nvSpPr>
          <p:spPr bwMode="auto">
            <a:xfrm>
              <a:off x="3287775" y="3195909"/>
              <a:ext cx="1230116" cy="708294"/>
            </a:xfrm>
            <a:custGeom>
              <a:avLst/>
              <a:gdLst>
                <a:gd name="T0" fmla="*/ 2147483647 w 1099"/>
                <a:gd name="T1" fmla="*/ 2147483647 h 571"/>
                <a:gd name="T2" fmla="*/ 2147483647 w 1099"/>
                <a:gd name="T3" fmla="*/ 2147483647 h 571"/>
                <a:gd name="T4" fmla="*/ 2147483647 w 1099"/>
                <a:gd name="T5" fmla="*/ 2147483647 h 571"/>
                <a:gd name="T6" fmla="*/ 2147483647 w 1099"/>
                <a:gd name="T7" fmla="*/ 2147483647 h 571"/>
                <a:gd name="T8" fmla="*/ 2147483647 w 1099"/>
                <a:gd name="T9" fmla="*/ 2147483647 h 571"/>
                <a:gd name="T10" fmla="*/ 2147483647 w 1099"/>
                <a:gd name="T11" fmla="*/ 2147483647 h 571"/>
                <a:gd name="T12" fmla="*/ 2147483647 w 1099"/>
                <a:gd name="T13" fmla="*/ 2147483647 h 571"/>
                <a:gd name="T14" fmla="*/ 2147483647 w 1099"/>
                <a:gd name="T15" fmla="*/ 2147483647 h 571"/>
                <a:gd name="T16" fmla="*/ 2147483647 w 1099"/>
                <a:gd name="T17" fmla="*/ 2147483647 h 571"/>
                <a:gd name="T18" fmla="*/ 2147483647 w 1099"/>
                <a:gd name="T19" fmla="*/ 2147483647 h 571"/>
                <a:gd name="T20" fmla="*/ 2147483647 w 1099"/>
                <a:gd name="T21" fmla="*/ 2147483647 h 571"/>
                <a:gd name="T22" fmla="*/ 2147483647 w 1099"/>
                <a:gd name="T23" fmla="*/ 2147483647 h 571"/>
                <a:gd name="T24" fmla="*/ 2147483647 w 1099"/>
                <a:gd name="T25" fmla="*/ 2147483647 h 571"/>
                <a:gd name="T26" fmla="*/ 2147483647 w 1099"/>
                <a:gd name="T27" fmla="*/ 2147483647 h 571"/>
                <a:gd name="T28" fmla="*/ 2147483647 w 1099"/>
                <a:gd name="T29" fmla="*/ 2147483647 h 571"/>
                <a:gd name="T30" fmla="*/ 2147483647 w 1099"/>
                <a:gd name="T31" fmla="*/ 2147483647 h 571"/>
                <a:gd name="T32" fmla="*/ 2147483647 w 1099"/>
                <a:gd name="T33" fmla="*/ 2147483647 h 571"/>
                <a:gd name="T34" fmla="*/ 2147483647 w 1099"/>
                <a:gd name="T35" fmla="*/ 2147483647 h 571"/>
                <a:gd name="T36" fmla="*/ 2147483647 w 1099"/>
                <a:gd name="T37" fmla="*/ 2147483647 h 571"/>
                <a:gd name="T38" fmla="*/ 2147483647 w 1099"/>
                <a:gd name="T39" fmla="*/ 2147483647 h 571"/>
                <a:gd name="T40" fmla="*/ 2147483647 w 1099"/>
                <a:gd name="T41" fmla="*/ 2147483647 h 571"/>
                <a:gd name="T42" fmla="*/ 2147483647 w 1099"/>
                <a:gd name="T43" fmla="*/ 2147483647 h 571"/>
                <a:gd name="T44" fmla="*/ 2147483647 w 1099"/>
                <a:gd name="T45" fmla="*/ 2147483647 h 571"/>
                <a:gd name="T46" fmla="*/ 2147483647 w 1099"/>
                <a:gd name="T47" fmla="*/ 2147483647 h 571"/>
                <a:gd name="T48" fmla="*/ 2147483647 w 1099"/>
                <a:gd name="T49" fmla="*/ 2147483647 h 571"/>
                <a:gd name="T50" fmla="*/ 2147483647 w 1099"/>
                <a:gd name="T51" fmla="*/ 0 h 571"/>
                <a:gd name="T52" fmla="*/ 2147483647 w 1099"/>
                <a:gd name="T53" fmla="*/ 2147483647 h 571"/>
                <a:gd name="T54" fmla="*/ 2147483647 w 1099"/>
                <a:gd name="T55" fmla="*/ 2147483647 h 571"/>
                <a:gd name="T56" fmla="*/ 2147483647 w 1099"/>
                <a:gd name="T57" fmla="*/ 2147483647 h 571"/>
                <a:gd name="T58" fmla="*/ 0 w 1099"/>
                <a:gd name="T59" fmla="*/ 2147483647 h 571"/>
                <a:gd name="T60" fmla="*/ 2147483647 w 1099"/>
                <a:gd name="T61" fmla="*/ 2147483647 h 571"/>
                <a:gd name="T62" fmla="*/ 2147483647 w 1099"/>
                <a:gd name="T63" fmla="*/ 2147483647 h 571"/>
                <a:gd name="T64" fmla="*/ 2147483647 w 1099"/>
                <a:gd name="T65" fmla="*/ 2147483647 h 571"/>
                <a:gd name="T66" fmla="*/ 2147483647 w 1099"/>
                <a:gd name="T67" fmla="*/ 2147483647 h 571"/>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1099"/>
                <a:gd name="T103" fmla="*/ 0 h 571"/>
                <a:gd name="T104" fmla="*/ 1099 w 1099"/>
                <a:gd name="T105" fmla="*/ 571 h 571"/>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1099" h="571">
                  <a:moveTo>
                    <a:pt x="252" y="439"/>
                  </a:moveTo>
                  <a:lnTo>
                    <a:pt x="300" y="439"/>
                  </a:lnTo>
                  <a:lnTo>
                    <a:pt x="318" y="427"/>
                  </a:lnTo>
                  <a:lnTo>
                    <a:pt x="348" y="433"/>
                  </a:lnTo>
                  <a:lnTo>
                    <a:pt x="396" y="487"/>
                  </a:lnTo>
                  <a:lnTo>
                    <a:pt x="432" y="475"/>
                  </a:lnTo>
                  <a:lnTo>
                    <a:pt x="456" y="493"/>
                  </a:lnTo>
                  <a:lnTo>
                    <a:pt x="474" y="523"/>
                  </a:lnTo>
                  <a:lnTo>
                    <a:pt x="498" y="547"/>
                  </a:lnTo>
                  <a:lnTo>
                    <a:pt x="528" y="553"/>
                  </a:lnTo>
                  <a:lnTo>
                    <a:pt x="528" y="511"/>
                  </a:lnTo>
                  <a:lnTo>
                    <a:pt x="552" y="487"/>
                  </a:lnTo>
                  <a:lnTo>
                    <a:pt x="570" y="469"/>
                  </a:lnTo>
                  <a:lnTo>
                    <a:pt x="630" y="475"/>
                  </a:lnTo>
                  <a:lnTo>
                    <a:pt x="666" y="475"/>
                  </a:lnTo>
                  <a:lnTo>
                    <a:pt x="714" y="463"/>
                  </a:lnTo>
                  <a:lnTo>
                    <a:pt x="744" y="463"/>
                  </a:lnTo>
                  <a:lnTo>
                    <a:pt x="774" y="457"/>
                  </a:lnTo>
                  <a:lnTo>
                    <a:pt x="780" y="487"/>
                  </a:lnTo>
                  <a:lnTo>
                    <a:pt x="792" y="529"/>
                  </a:lnTo>
                  <a:lnTo>
                    <a:pt x="829" y="565"/>
                  </a:lnTo>
                  <a:lnTo>
                    <a:pt x="847" y="571"/>
                  </a:lnTo>
                  <a:lnTo>
                    <a:pt x="841" y="511"/>
                  </a:lnTo>
                  <a:lnTo>
                    <a:pt x="817" y="445"/>
                  </a:lnTo>
                  <a:lnTo>
                    <a:pt x="847" y="409"/>
                  </a:lnTo>
                  <a:lnTo>
                    <a:pt x="877" y="397"/>
                  </a:lnTo>
                  <a:lnTo>
                    <a:pt x="931" y="343"/>
                  </a:lnTo>
                  <a:lnTo>
                    <a:pt x="925" y="307"/>
                  </a:lnTo>
                  <a:lnTo>
                    <a:pt x="919" y="271"/>
                  </a:lnTo>
                  <a:lnTo>
                    <a:pt x="937" y="283"/>
                  </a:lnTo>
                  <a:lnTo>
                    <a:pt x="943" y="277"/>
                  </a:lnTo>
                  <a:lnTo>
                    <a:pt x="937" y="253"/>
                  </a:lnTo>
                  <a:lnTo>
                    <a:pt x="949" y="253"/>
                  </a:lnTo>
                  <a:lnTo>
                    <a:pt x="967" y="247"/>
                  </a:lnTo>
                  <a:lnTo>
                    <a:pt x="979" y="217"/>
                  </a:lnTo>
                  <a:lnTo>
                    <a:pt x="1003" y="211"/>
                  </a:lnTo>
                  <a:lnTo>
                    <a:pt x="1039" y="193"/>
                  </a:lnTo>
                  <a:lnTo>
                    <a:pt x="1039" y="144"/>
                  </a:lnTo>
                  <a:lnTo>
                    <a:pt x="1099" y="114"/>
                  </a:lnTo>
                  <a:lnTo>
                    <a:pt x="1087" y="54"/>
                  </a:lnTo>
                  <a:lnTo>
                    <a:pt x="1063" y="48"/>
                  </a:lnTo>
                  <a:lnTo>
                    <a:pt x="1015" y="108"/>
                  </a:lnTo>
                  <a:lnTo>
                    <a:pt x="955" y="120"/>
                  </a:lnTo>
                  <a:lnTo>
                    <a:pt x="925" y="126"/>
                  </a:lnTo>
                  <a:lnTo>
                    <a:pt x="883" y="162"/>
                  </a:lnTo>
                  <a:lnTo>
                    <a:pt x="804" y="186"/>
                  </a:lnTo>
                  <a:lnTo>
                    <a:pt x="804" y="150"/>
                  </a:lnTo>
                  <a:lnTo>
                    <a:pt x="768" y="72"/>
                  </a:lnTo>
                  <a:lnTo>
                    <a:pt x="666" y="24"/>
                  </a:lnTo>
                  <a:lnTo>
                    <a:pt x="624" y="12"/>
                  </a:lnTo>
                  <a:lnTo>
                    <a:pt x="564" y="0"/>
                  </a:lnTo>
                  <a:lnTo>
                    <a:pt x="42" y="0"/>
                  </a:lnTo>
                  <a:lnTo>
                    <a:pt x="48" y="36"/>
                  </a:lnTo>
                  <a:lnTo>
                    <a:pt x="30" y="48"/>
                  </a:lnTo>
                  <a:lnTo>
                    <a:pt x="36" y="24"/>
                  </a:lnTo>
                  <a:lnTo>
                    <a:pt x="0" y="12"/>
                  </a:lnTo>
                  <a:lnTo>
                    <a:pt x="18" y="78"/>
                  </a:lnTo>
                  <a:lnTo>
                    <a:pt x="12" y="126"/>
                  </a:lnTo>
                  <a:lnTo>
                    <a:pt x="0" y="174"/>
                  </a:lnTo>
                  <a:lnTo>
                    <a:pt x="12" y="211"/>
                  </a:lnTo>
                  <a:lnTo>
                    <a:pt x="12" y="235"/>
                  </a:lnTo>
                  <a:lnTo>
                    <a:pt x="42" y="295"/>
                  </a:lnTo>
                  <a:lnTo>
                    <a:pt x="66" y="337"/>
                  </a:lnTo>
                  <a:lnTo>
                    <a:pt x="84" y="367"/>
                  </a:lnTo>
                  <a:lnTo>
                    <a:pt x="138" y="403"/>
                  </a:lnTo>
                  <a:lnTo>
                    <a:pt x="144" y="415"/>
                  </a:lnTo>
                  <a:lnTo>
                    <a:pt x="192" y="409"/>
                  </a:lnTo>
                  <a:lnTo>
                    <a:pt x="252" y="439"/>
                  </a:lnTo>
                  <a:close/>
                </a:path>
              </a:pathLst>
            </a:custGeom>
            <a:grpFill/>
            <a:ln w="6350">
              <a:solidFill>
                <a:schemeClr val="accent4"/>
              </a:solidFill>
              <a:round/>
              <a:headEnd/>
              <a:tailEnd/>
            </a:ln>
          </p:spPr>
          <p:txBody>
            <a:bodyPr lIns="91195" tIns="45599" rIns="91195" bIns="45599"/>
            <a:lstStyle/>
            <a:p>
              <a:pPr eaLnBrk="0" fontAlgn="auto" hangingPunct="0">
                <a:spcBef>
                  <a:spcPts val="0"/>
                </a:spcBef>
                <a:spcAft>
                  <a:spcPts val="0"/>
                </a:spcAft>
                <a:defRPr/>
              </a:pPr>
              <a:endParaRPr lang="en-US" sz="2400" kern="0">
                <a:latin typeface="Univers Next Pro" panose="020B0503030202020203" pitchFamily="34" charset="0"/>
                <a:sym typeface="Gill Sans" charset="0"/>
              </a:endParaRPr>
            </a:p>
          </p:txBody>
        </p:sp>
        <p:sp>
          <p:nvSpPr>
            <p:cNvPr id="140" name="Freeform 426">
              <a:extLst>
                <a:ext uri="{FF2B5EF4-FFF2-40B4-BE49-F238E27FC236}">
                  <a16:creationId xmlns:a16="http://schemas.microsoft.com/office/drawing/2014/main" id="{BE4221E4-893C-5F90-A4F8-778FD62A0AAD}"/>
                </a:ext>
              </a:extLst>
            </p:cNvPr>
            <p:cNvSpPr>
              <a:spLocks/>
            </p:cNvSpPr>
            <p:nvPr/>
          </p:nvSpPr>
          <p:spPr bwMode="auto">
            <a:xfrm>
              <a:off x="3677262" y="2043991"/>
              <a:ext cx="34587" cy="34588"/>
            </a:xfrm>
            <a:custGeom>
              <a:avLst/>
              <a:gdLst>
                <a:gd name="T0" fmla="*/ 39 w 40"/>
                <a:gd name="T1" fmla="*/ 19 h 36"/>
                <a:gd name="T2" fmla="*/ 38 w 40"/>
                <a:gd name="T3" fmla="*/ 21 h 36"/>
                <a:gd name="T4" fmla="*/ 35 w 40"/>
                <a:gd name="T5" fmla="*/ 25 h 36"/>
                <a:gd name="T6" fmla="*/ 31 w 40"/>
                <a:gd name="T7" fmla="*/ 29 h 36"/>
                <a:gd name="T8" fmla="*/ 27 w 40"/>
                <a:gd name="T9" fmla="*/ 33 h 36"/>
                <a:gd name="T10" fmla="*/ 23 w 40"/>
                <a:gd name="T11" fmla="*/ 35 h 36"/>
                <a:gd name="T12" fmla="*/ 18 w 40"/>
                <a:gd name="T13" fmla="*/ 36 h 36"/>
                <a:gd name="T14" fmla="*/ 13 w 40"/>
                <a:gd name="T15" fmla="*/ 36 h 36"/>
                <a:gd name="T16" fmla="*/ 12 w 40"/>
                <a:gd name="T17" fmla="*/ 36 h 36"/>
                <a:gd name="T18" fmla="*/ 11 w 40"/>
                <a:gd name="T19" fmla="*/ 35 h 36"/>
                <a:gd name="T20" fmla="*/ 10 w 40"/>
                <a:gd name="T21" fmla="*/ 33 h 36"/>
                <a:gd name="T22" fmla="*/ 8 w 40"/>
                <a:gd name="T23" fmla="*/ 31 h 36"/>
                <a:gd name="T24" fmla="*/ 4 w 40"/>
                <a:gd name="T25" fmla="*/ 27 h 36"/>
                <a:gd name="T26" fmla="*/ 1 w 40"/>
                <a:gd name="T27" fmla="*/ 24 h 36"/>
                <a:gd name="T28" fmla="*/ 0 w 40"/>
                <a:gd name="T29" fmla="*/ 19 h 36"/>
                <a:gd name="T30" fmla="*/ 1 w 40"/>
                <a:gd name="T31" fmla="*/ 16 h 36"/>
                <a:gd name="T32" fmla="*/ 7 w 40"/>
                <a:gd name="T33" fmla="*/ 11 h 36"/>
                <a:gd name="T34" fmla="*/ 12 w 40"/>
                <a:gd name="T35" fmla="*/ 6 h 36"/>
                <a:gd name="T36" fmla="*/ 16 w 40"/>
                <a:gd name="T37" fmla="*/ 2 h 36"/>
                <a:gd name="T38" fmla="*/ 19 w 40"/>
                <a:gd name="T39" fmla="*/ 0 h 36"/>
                <a:gd name="T40" fmla="*/ 24 w 40"/>
                <a:gd name="T41" fmla="*/ 1 h 36"/>
                <a:gd name="T42" fmla="*/ 31 w 40"/>
                <a:gd name="T43" fmla="*/ 3 h 36"/>
                <a:gd name="T44" fmla="*/ 37 w 40"/>
                <a:gd name="T45" fmla="*/ 6 h 36"/>
                <a:gd name="T46" fmla="*/ 40 w 40"/>
                <a:gd name="T47" fmla="*/ 11 h 36"/>
                <a:gd name="T48" fmla="*/ 39 w 40"/>
                <a:gd name="T49" fmla="*/ 19 h 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40"/>
                <a:gd name="T76" fmla="*/ 0 h 36"/>
                <a:gd name="T77" fmla="*/ 40 w 40"/>
                <a:gd name="T78" fmla="*/ 36 h 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40" h="36">
                  <a:moveTo>
                    <a:pt x="39" y="19"/>
                  </a:moveTo>
                  <a:lnTo>
                    <a:pt x="38" y="21"/>
                  </a:lnTo>
                  <a:lnTo>
                    <a:pt x="35" y="25"/>
                  </a:lnTo>
                  <a:lnTo>
                    <a:pt x="31" y="29"/>
                  </a:lnTo>
                  <a:lnTo>
                    <a:pt x="27" y="33"/>
                  </a:lnTo>
                  <a:lnTo>
                    <a:pt x="23" y="35"/>
                  </a:lnTo>
                  <a:lnTo>
                    <a:pt x="18" y="36"/>
                  </a:lnTo>
                  <a:lnTo>
                    <a:pt x="13" y="36"/>
                  </a:lnTo>
                  <a:lnTo>
                    <a:pt x="12" y="36"/>
                  </a:lnTo>
                  <a:lnTo>
                    <a:pt x="11" y="35"/>
                  </a:lnTo>
                  <a:lnTo>
                    <a:pt x="10" y="33"/>
                  </a:lnTo>
                  <a:lnTo>
                    <a:pt x="8" y="31"/>
                  </a:lnTo>
                  <a:lnTo>
                    <a:pt x="4" y="27"/>
                  </a:lnTo>
                  <a:lnTo>
                    <a:pt x="1" y="24"/>
                  </a:lnTo>
                  <a:lnTo>
                    <a:pt x="0" y="19"/>
                  </a:lnTo>
                  <a:lnTo>
                    <a:pt x="1" y="16"/>
                  </a:lnTo>
                  <a:lnTo>
                    <a:pt x="7" y="11"/>
                  </a:lnTo>
                  <a:lnTo>
                    <a:pt x="12" y="6"/>
                  </a:lnTo>
                  <a:lnTo>
                    <a:pt x="16" y="2"/>
                  </a:lnTo>
                  <a:lnTo>
                    <a:pt x="19" y="0"/>
                  </a:lnTo>
                  <a:lnTo>
                    <a:pt x="24" y="1"/>
                  </a:lnTo>
                  <a:lnTo>
                    <a:pt x="31" y="3"/>
                  </a:lnTo>
                  <a:lnTo>
                    <a:pt x="37" y="6"/>
                  </a:lnTo>
                  <a:lnTo>
                    <a:pt x="40" y="11"/>
                  </a:lnTo>
                  <a:lnTo>
                    <a:pt x="39" y="19"/>
                  </a:lnTo>
                  <a:close/>
                </a:path>
              </a:pathLst>
            </a:custGeom>
            <a:grpFill/>
            <a:ln w="6350">
              <a:solidFill>
                <a:schemeClr val="accent4"/>
              </a:solidFill>
              <a:round/>
              <a:headEnd/>
              <a:tailEnd/>
            </a:ln>
          </p:spPr>
          <p:txBody>
            <a:bodyPr lIns="91195" tIns="45599" rIns="91195" bIns="45599"/>
            <a:lstStyle/>
            <a:p>
              <a:pPr eaLnBrk="0" fontAlgn="auto" hangingPunct="0">
                <a:spcBef>
                  <a:spcPts val="0"/>
                </a:spcBef>
                <a:spcAft>
                  <a:spcPts val="0"/>
                </a:spcAft>
                <a:defRPr/>
              </a:pPr>
              <a:endParaRPr lang="en-US" sz="2400" kern="0">
                <a:solidFill>
                  <a:prstClr val="black"/>
                </a:solidFill>
                <a:latin typeface="Univers Next Pro" panose="020B0503030202020203" pitchFamily="34" charset="0"/>
                <a:sym typeface="Gill Sans" charset="0"/>
              </a:endParaRPr>
            </a:p>
          </p:txBody>
        </p:sp>
        <p:sp>
          <p:nvSpPr>
            <p:cNvPr id="141" name="Freeform 427">
              <a:extLst>
                <a:ext uri="{FF2B5EF4-FFF2-40B4-BE49-F238E27FC236}">
                  <a16:creationId xmlns:a16="http://schemas.microsoft.com/office/drawing/2014/main" id="{BA086514-1B4F-B987-7447-429AA2BD0C2B}"/>
                </a:ext>
              </a:extLst>
            </p:cNvPr>
            <p:cNvSpPr>
              <a:spLocks/>
            </p:cNvSpPr>
            <p:nvPr/>
          </p:nvSpPr>
          <p:spPr bwMode="auto">
            <a:xfrm>
              <a:off x="3979527" y="2325204"/>
              <a:ext cx="0" cy="4511"/>
            </a:xfrm>
            <a:custGeom>
              <a:avLst/>
              <a:gdLst>
                <a:gd name="T0" fmla="*/ 1 w 1"/>
                <a:gd name="T1" fmla="*/ 2 h 4"/>
                <a:gd name="T2" fmla="*/ 1 w 1"/>
                <a:gd name="T3" fmla="*/ 1 h 4"/>
                <a:gd name="T4" fmla="*/ 1 w 1"/>
                <a:gd name="T5" fmla="*/ 1 h 4"/>
                <a:gd name="T6" fmla="*/ 0 w 1"/>
                <a:gd name="T7" fmla="*/ 0 h 4"/>
                <a:gd name="T8" fmla="*/ 0 w 1"/>
                <a:gd name="T9" fmla="*/ 0 h 4"/>
                <a:gd name="T10" fmla="*/ 1 w 1"/>
                <a:gd name="T11" fmla="*/ 2 h 4"/>
                <a:gd name="T12" fmla="*/ 1 w 1"/>
                <a:gd name="T13" fmla="*/ 4 h 4"/>
                <a:gd name="T14" fmla="*/ 1 w 1"/>
                <a:gd name="T15" fmla="*/ 4 h 4"/>
                <a:gd name="T16" fmla="*/ 1 w 1"/>
                <a:gd name="T17" fmla="*/ 2 h 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
                <a:gd name="T28" fmla="*/ 0 h 4"/>
                <a:gd name="T29" fmla="*/ 0 w 1"/>
                <a:gd name="T30" fmla="*/ 4 h 4"/>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 h="4">
                  <a:moveTo>
                    <a:pt x="1" y="2"/>
                  </a:moveTo>
                  <a:lnTo>
                    <a:pt x="1" y="1"/>
                  </a:lnTo>
                  <a:lnTo>
                    <a:pt x="0" y="0"/>
                  </a:lnTo>
                  <a:lnTo>
                    <a:pt x="1" y="2"/>
                  </a:lnTo>
                  <a:lnTo>
                    <a:pt x="1" y="4"/>
                  </a:lnTo>
                  <a:lnTo>
                    <a:pt x="1" y="2"/>
                  </a:lnTo>
                  <a:close/>
                </a:path>
              </a:pathLst>
            </a:custGeom>
            <a:grpFill/>
            <a:ln w="6350">
              <a:solidFill>
                <a:schemeClr val="accent4"/>
              </a:solidFill>
              <a:round/>
              <a:headEnd/>
              <a:tailEnd/>
            </a:ln>
          </p:spPr>
          <p:txBody>
            <a:bodyPr lIns="91195" tIns="45599" rIns="91195" bIns="45599"/>
            <a:lstStyle/>
            <a:p>
              <a:pPr eaLnBrk="0" fontAlgn="auto" hangingPunct="0">
                <a:spcBef>
                  <a:spcPts val="0"/>
                </a:spcBef>
                <a:spcAft>
                  <a:spcPts val="0"/>
                </a:spcAft>
                <a:defRPr/>
              </a:pPr>
              <a:endParaRPr lang="en-US" sz="2400" kern="0">
                <a:solidFill>
                  <a:prstClr val="black"/>
                </a:solidFill>
                <a:latin typeface="Univers Next Pro" panose="020B0503030202020203" pitchFamily="34" charset="0"/>
                <a:sym typeface="Gill Sans" charset="0"/>
              </a:endParaRPr>
            </a:p>
          </p:txBody>
        </p:sp>
        <p:sp>
          <p:nvSpPr>
            <p:cNvPr id="142" name="Freeform 428">
              <a:extLst>
                <a:ext uri="{FF2B5EF4-FFF2-40B4-BE49-F238E27FC236}">
                  <a16:creationId xmlns:a16="http://schemas.microsoft.com/office/drawing/2014/main" id="{C14E1271-D1FE-9F68-05CF-2B9B94C74384}"/>
                </a:ext>
              </a:extLst>
            </p:cNvPr>
            <p:cNvSpPr>
              <a:spLocks/>
            </p:cNvSpPr>
            <p:nvPr/>
          </p:nvSpPr>
          <p:spPr bwMode="auto">
            <a:xfrm>
              <a:off x="4284801" y="2358288"/>
              <a:ext cx="3008" cy="4511"/>
            </a:xfrm>
            <a:custGeom>
              <a:avLst/>
              <a:gdLst>
                <a:gd name="T0" fmla="*/ 5 w 5"/>
                <a:gd name="T1" fmla="*/ 8 h 8"/>
                <a:gd name="T2" fmla="*/ 5 w 5"/>
                <a:gd name="T3" fmla="*/ 6 h 8"/>
                <a:gd name="T4" fmla="*/ 5 w 5"/>
                <a:gd name="T5" fmla="*/ 5 h 8"/>
                <a:gd name="T6" fmla="*/ 5 w 5"/>
                <a:gd name="T7" fmla="*/ 2 h 8"/>
                <a:gd name="T8" fmla="*/ 3 w 5"/>
                <a:gd name="T9" fmla="*/ 0 h 8"/>
                <a:gd name="T10" fmla="*/ 0 w 5"/>
                <a:gd name="T11" fmla="*/ 0 h 8"/>
                <a:gd name="T12" fmla="*/ 0 w 5"/>
                <a:gd name="T13" fmla="*/ 1 h 8"/>
                <a:gd name="T14" fmla="*/ 2 w 5"/>
                <a:gd name="T15" fmla="*/ 5 h 8"/>
                <a:gd name="T16" fmla="*/ 5 w 5"/>
                <a:gd name="T17" fmla="*/ 8 h 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5"/>
                <a:gd name="T28" fmla="*/ 0 h 8"/>
                <a:gd name="T29" fmla="*/ 5 w 5"/>
                <a:gd name="T30" fmla="*/ 8 h 8"/>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5" h="8">
                  <a:moveTo>
                    <a:pt x="5" y="8"/>
                  </a:moveTo>
                  <a:lnTo>
                    <a:pt x="5" y="6"/>
                  </a:lnTo>
                  <a:lnTo>
                    <a:pt x="5" y="5"/>
                  </a:lnTo>
                  <a:lnTo>
                    <a:pt x="5" y="2"/>
                  </a:lnTo>
                  <a:lnTo>
                    <a:pt x="3" y="0"/>
                  </a:lnTo>
                  <a:lnTo>
                    <a:pt x="0" y="0"/>
                  </a:lnTo>
                  <a:lnTo>
                    <a:pt x="0" y="1"/>
                  </a:lnTo>
                  <a:lnTo>
                    <a:pt x="2" y="5"/>
                  </a:lnTo>
                  <a:lnTo>
                    <a:pt x="5" y="8"/>
                  </a:lnTo>
                  <a:close/>
                </a:path>
              </a:pathLst>
            </a:custGeom>
            <a:grpFill/>
            <a:ln w="6350">
              <a:solidFill>
                <a:schemeClr val="accent4"/>
              </a:solidFill>
              <a:round/>
              <a:headEnd/>
              <a:tailEnd/>
            </a:ln>
          </p:spPr>
          <p:txBody>
            <a:bodyPr lIns="91195" tIns="45599" rIns="91195" bIns="45599"/>
            <a:lstStyle/>
            <a:p>
              <a:pPr eaLnBrk="0" fontAlgn="auto" hangingPunct="0">
                <a:spcBef>
                  <a:spcPts val="0"/>
                </a:spcBef>
                <a:spcAft>
                  <a:spcPts val="0"/>
                </a:spcAft>
                <a:defRPr/>
              </a:pPr>
              <a:endParaRPr lang="en-US" sz="2400" kern="0">
                <a:solidFill>
                  <a:prstClr val="black"/>
                </a:solidFill>
                <a:latin typeface="Univers Next Pro" panose="020B0503030202020203" pitchFamily="34" charset="0"/>
                <a:sym typeface="Gill Sans" charset="0"/>
              </a:endParaRPr>
            </a:p>
          </p:txBody>
        </p:sp>
        <p:sp>
          <p:nvSpPr>
            <p:cNvPr id="143" name="Freeform 429">
              <a:extLst>
                <a:ext uri="{FF2B5EF4-FFF2-40B4-BE49-F238E27FC236}">
                  <a16:creationId xmlns:a16="http://schemas.microsoft.com/office/drawing/2014/main" id="{BC511E13-D68A-AF18-64EA-EA1E99C92243}"/>
                </a:ext>
              </a:extLst>
            </p:cNvPr>
            <p:cNvSpPr>
              <a:spLocks/>
            </p:cNvSpPr>
            <p:nvPr/>
          </p:nvSpPr>
          <p:spPr bwMode="auto">
            <a:xfrm>
              <a:off x="3984039" y="1959778"/>
              <a:ext cx="12030" cy="12030"/>
            </a:xfrm>
            <a:custGeom>
              <a:avLst/>
              <a:gdLst>
                <a:gd name="T0" fmla="*/ 2 w 14"/>
                <a:gd name="T1" fmla="*/ 7 h 15"/>
                <a:gd name="T2" fmla="*/ 9 w 14"/>
                <a:gd name="T3" fmla="*/ 13 h 15"/>
                <a:gd name="T4" fmla="*/ 14 w 14"/>
                <a:gd name="T5" fmla="*/ 15 h 15"/>
                <a:gd name="T6" fmla="*/ 14 w 14"/>
                <a:gd name="T7" fmla="*/ 14 h 15"/>
                <a:gd name="T8" fmla="*/ 10 w 14"/>
                <a:gd name="T9" fmla="*/ 7 h 15"/>
                <a:gd name="T10" fmla="*/ 9 w 14"/>
                <a:gd name="T11" fmla="*/ 5 h 15"/>
                <a:gd name="T12" fmla="*/ 9 w 14"/>
                <a:gd name="T13" fmla="*/ 3 h 15"/>
                <a:gd name="T14" fmla="*/ 8 w 14"/>
                <a:gd name="T15" fmla="*/ 1 h 15"/>
                <a:gd name="T16" fmla="*/ 7 w 14"/>
                <a:gd name="T17" fmla="*/ 0 h 15"/>
                <a:gd name="T18" fmla="*/ 6 w 14"/>
                <a:gd name="T19" fmla="*/ 1 h 15"/>
                <a:gd name="T20" fmla="*/ 3 w 14"/>
                <a:gd name="T21" fmla="*/ 2 h 15"/>
                <a:gd name="T22" fmla="*/ 2 w 14"/>
                <a:gd name="T23" fmla="*/ 3 h 15"/>
                <a:gd name="T24" fmla="*/ 0 w 14"/>
                <a:gd name="T25" fmla="*/ 5 h 15"/>
                <a:gd name="T26" fmla="*/ 1 w 14"/>
                <a:gd name="T27" fmla="*/ 6 h 15"/>
                <a:gd name="T28" fmla="*/ 1 w 14"/>
                <a:gd name="T29" fmla="*/ 6 h 15"/>
                <a:gd name="T30" fmla="*/ 1 w 14"/>
                <a:gd name="T31" fmla="*/ 6 h 15"/>
                <a:gd name="T32" fmla="*/ 2 w 14"/>
                <a:gd name="T33" fmla="*/ 7 h 15"/>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4"/>
                <a:gd name="T52" fmla="*/ 0 h 15"/>
                <a:gd name="T53" fmla="*/ 14 w 14"/>
                <a:gd name="T54" fmla="*/ 15 h 15"/>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4" h="15">
                  <a:moveTo>
                    <a:pt x="2" y="7"/>
                  </a:moveTo>
                  <a:lnTo>
                    <a:pt x="9" y="13"/>
                  </a:lnTo>
                  <a:lnTo>
                    <a:pt x="14" y="15"/>
                  </a:lnTo>
                  <a:lnTo>
                    <a:pt x="14" y="14"/>
                  </a:lnTo>
                  <a:lnTo>
                    <a:pt x="10" y="7"/>
                  </a:lnTo>
                  <a:lnTo>
                    <a:pt x="9" y="5"/>
                  </a:lnTo>
                  <a:lnTo>
                    <a:pt x="9" y="3"/>
                  </a:lnTo>
                  <a:lnTo>
                    <a:pt x="8" y="1"/>
                  </a:lnTo>
                  <a:lnTo>
                    <a:pt x="7" y="0"/>
                  </a:lnTo>
                  <a:lnTo>
                    <a:pt x="6" y="1"/>
                  </a:lnTo>
                  <a:lnTo>
                    <a:pt x="3" y="2"/>
                  </a:lnTo>
                  <a:lnTo>
                    <a:pt x="2" y="3"/>
                  </a:lnTo>
                  <a:lnTo>
                    <a:pt x="0" y="5"/>
                  </a:lnTo>
                  <a:lnTo>
                    <a:pt x="1" y="6"/>
                  </a:lnTo>
                  <a:lnTo>
                    <a:pt x="2" y="7"/>
                  </a:lnTo>
                  <a:close/>
                </a:path>
              </a:pathLst>
            </a:custGeom>
            <a:grpFill/>
            <a:ln w="6350">
              <a:solidFill>
                <a:schemeClr val="accent4"/>
              </a:solidFill>
              <a:round/>
              <a:headEnd/>
              <a:tailEnd/>
            </a:ln>
          </p:spPr>
          <p:txBody>
            <a:bodyPr lIns="91195" tIns="45599" rIns="91195" bIns="45599"/>
            <a:lstStyle/>
            <a:p>
              <a:pPr eaLnBrk="0" fontAlgn="auto" hangingPunct="0">
                <a:spcBef>
                  <a:spcPts val="0"/>
                </a:spcBef>
                <a:spcAft>
                  <a:spcPts val="0"/>
                </a:spcAft>
                <a:defRPr/>
              </a:pPr>
              <a:endParaRPr lang="en-US" sz="2400" kern="0">
                <a:solidFill>
                  <a:prstClr val="black"/>
                </a:solidFill>
                <a:latin typeface="Univers Next Pro" panose="020B0503030202020203" pitchFamily="34" charset="0"/>
                <a:sym typeface="Gill Sans" charset="0"/>
              </a:endParaRPr>
            </a:p>
          </p:txBody>
        </p:sp>
        <p:sp>
          <p:nvSpPr>
            <p:cNvPr id="144" name="Freeform 430">
              <a:extLst>
                <a:ext uri="{FF2B5EF4-FFF2-40B4-BE49-F238E27FC236}">
                  <a16:creationId xmlns:a16="http://schemas.microsoft.com/office/drawing/2014/main" id="{D55AFFE4-D4E0-640A-6AFC-BA4B2BF351DB}"/>
                </a:ext>
              </a:extLst>
            </p:cNvPr>
            <p:cNvSpPr>
              <a:spLocks/>
            </p:cNvSpPr>
            <p:nvPr/>
          </p:nvSpPr>
          <p:spPr bwMode="auto">
            <a:xfrm>
              <a:off x="4144946" y="2406410"/>
              <a:ext cx="123312" cy="114289"/>
            </a:xfrm>
            <a:custGeom>
              <a:avLst/>
              <a:gdLst>
                <a:gd name="T0" fmla="*/ 2147483647 w 135"/>
                <a:gd name="T1" fmla="*/ 2147483647 h 119"/>
                <a:gd name="T2" fmla="*/ 2147483647 w 135"/>
                <a:gd name="T3" fmla="*/ 2147483647 h 119"/>
                <a:gd name="T4" fmla="*/ 2147483647 w 135"/>
                <a:gd name="T5" fmla="*/ 2147483647 h 119"/>
                <a:gd name="T6" fmla="*/ 2147483647 w 135"/>
                <a:gd name="T7" fmla="*/ 2147483647 h 119"/>
                <a:gd name="T8" fmla="*/ 2147483647 w 135"/>
                <a:gd name="T9" fmla="*/ 2147483647 h 119"/>
                <a:gd name="T10" fmla="*/ 2147483647 w 135"/>
                <a:gd name="T11" fmla="*/ 2147483647 h 119"/>
                <a:gd name="T12" fmla="*/ 2147483647 w 135"/>
                <a:gd name="T13" fmla="*/ 2147483647 h 119"/>
                <a:gd name="T14" fmla="*/ 2147483647 w 135"/>
                <a:gd name="T15" fmla="*/ 2147483647 h 119"/>
                <a:gd name="T16" fmla="*/ 2147483647 w 135"/>
                <a:gd name="T17" fmla="*/ 2147483647 h 119"/>
                <a:gd name="T18" fmla="*/ 2147483647 w 135"/>
                <a:gd name="T19" fmla="*/ 2147483647 h 119"/>
                <a:gd name="T20" fmla="*/ 2147483647 w 135"/>
                <a:gd name="T21" fmla="*/ 2147483647 h 119"/>
                <a:gd name="T22" fmla="*/ 2147483647 w 135"/>
                <a:gd name="T23" fmla="*/ 2147483647 h 119"/>
                <a:gd name="T24" fmla="*/ 2147483647 w 135"/>
                <a:gd name="T25" fmla="*/ 2147483647 h 119"/>
                <a:gd name="T26" fmla="*/ 2147483647 w 135"/>
                <a:gd name="T27" fmla="*/ 2147483647 h 119"/>
                <a:gd name="T28" fmla="*/ 2147483647 w 135"/>
                <a:gd name="T29" fmla="*/ 2147483647 h 119"/>
                <a:gd name="T30" fmla="*/ 2147483647 w 135"/>
                <a:gd name="T31" fmla="*/ 2147483647 h 119"/>
                <a:gd name="T32" fmla="*/ 2147483647 w 135"/>
                <a:gd name="T33" fmla="*/ 2147483647 h 119"/>
                <a:gd name="T34" fmla="*/ 2147483647 w 135"/>
                <a:gd name="T35" fmla="*/ 2147483647 h 119"/>
                <a:gd name="T36" fmla="*/ 2147483647 w 135"/>
                <a:gd name="T37" fmla="*/ 2147483647 h 119"/>
                <a:gd name="T38" fmla="*/ 2147483647 w 135"/>
                <a:gd name="T39" fmla="*/ 2147483647 h 119"/>
                <a:gd name="T40" fmla="*/ 2147483647 w 135"/>
                <a:gd name="T41" fmla="*/ 2147483647 h 119"/>
                <a:gd name="T42" fmla="*/ 1225246408 w 135"/>
                <a:gd name="T43" fmla="*/ 2147483647 h 119"/>
                <a:gd name="T44" fmla="*/ 2147483647 w 135"/>
                <a:gd name="T45" fmla="*/ 2147483647 h 119"/>
                <a:gd name="T46" fmla="*/ 2147483647 w 135"/>
                <a:gd name="T47" fmla="*/ 2147483647 h 119"/>
                <a:gd name="T48" fmla="*/ 2147483647 w 135"/>
                <a:gd name="T49" fmla="*/ 2147483647 h 119"/>
                <a:gd name="T50" fmla="*/ 2147483647 w 135"/>
                <a:gd name="T51" fmla="*/ 2147483647 h 119"/>
                <a:gd name="T52" fmla="*/ 2147483647 w 135"/>
                <a:gd name="T53" fmla="*/ 2147483647 h 119"/>
                <a:gd name="T54" fmla="*/ 2147483647 w 135"/>
                <a:gd name="T55" fmla="*/ 2147483647 h 119"/>
                <a:gd name="T56" fmla="*/ 2147483647 w 135"/>
                <a:gd name="T57" fmla="*/ 2147483647 h 119"/>
                <a:gd name="T58" fmla="*/ 2147483647 w 135"/>
                <a:gd name="T59" fmla="*/ 2084628185 h 119"/>
                <a:gd name="T60" fmla="*/ 2147483647 w 135"/>
                <a:gd name="T61" fmla="*/ 1042314600 h 119"/>
                <a:gd name="T62" fmla="*/ 2147483647 w 135"/>
                <a:gd name="T63" fmla="*/ 2147483647 h 119"/>
                <a:gd name="T64" fmla="*/ 2147483647 w 135"/>
                <a:gd name="T65" fmla="*/ 2147483647 h 119"/>
                <a:gd name="T66" fmla="*/ 2147483647 w 135"/>
                <a:gd name="T67" fmla="*/ 2147483647 h 119"/>
                <a:gd name="T68" fmla="*/ 2147483647 w 135"/>
                <a:gd name="T69" fmla="*/ 2147483647 h 119"/>
                <a:gd name="T70" fmla="*/ 2147483647 w 135"/>
                <a:gd name="T71" fmla="*/ 2147483647 h 119"/>
                <a:gd name="T72" fmla="*/ 2147483647 w 135"/>
                <a:gd name="T73" fmla="*/ 2147483647 h 119"/>
                <a:gd name="T74" fmla="*/ 2147483647 w 135"/>
                <a:gd name="T75" fmla="*/ 2147483647 h 119"/>
                <a:gd name="T76" fmla="*/ 2147483647 w 135"/>
                <a:gd name="T77" fmla="*/ 2147483647 h 119"/>
                <a:gd name="T78" fmla="*/ 2147483647 w 135"/>
                <a:gd name="T79" fmla="*/ 2147483647 h 119"/>
                <a:gd name="T80" fmla="*/ 2147483647 w 135"/>
                <a:gd name="T81" fmla="*/ 2147483647 h 119"/>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135"/>
                <a:gd name="T124" fmla="*/ 0 h 119"/>
                <a:gd name="T125" fmla="*/ 135 w 135"/>
                <a:gd name="T126" fmla="*/ 119 h 119"/>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135" h="119">
                  <a:moveTo>
                    <a:pt x="122" y="59"/>
                  </a:moveTo>
                  <a:lnTo>
                    <a:pt x="124" y="60"/>
                  </a:lnTo>
                  <a:lnTo>
                    <a:pt x="130" y="62"/>
                  </a:lnTo>
                  <a:lnTo>
                    <a:pt x="135" y="67"/>
                  </a:lnTo>
                  <a:lnTo>
                    <a:pt x="133" y="71"/>
                  </a:lnTo>
                  <a:lnTo>
                    <a:pt x="129" y="76"/>
                  </a:lnTo>
                  <a:lnTo>
                    <a:pt x="126" y="78"/>
                  </a:lnTo>
                  <a:lnTo>
                    <a:pt x="124" y="81"/>
                  </a:lnTo>
                  <a:lnTo>
                    <a:pt x="121" y="83"/>
                  </a:lnTo>
                  <a:lnTo>
                    <a:pt x="118" y="83"/>
                  </a:lnTo>
                  <a:lnTo>
                    <a:pt x="116" y="83"/>
                  </a:lnTo>
                  <a:lnTo>
                    <a:pt x="114" y="82"/>
                  </a:lnTo>
                  <a:lnTo>
                    <a:pt x="108" y="79"/>
                  </a:lnTo>
                  <a:lnTo>
                    <a:pt x="101" y="77"/>
                  </a:lnTo>
                  <a:lnTo>
                    <a:pt x="95" y="75"/>
                  </a:lnTo>
                  <a:lnTo>
                    <a:pt x="91" y="74"/>
                  </a:lnTo>
                  <a:lnTo>
                    <a:pt x="86" y="71"/>
                  </a:lnTo>
                  <a:lnTo>
                    <a:pt x="82" y="68"/>
                  </a:lnTo>
                  <a:lnTo>
                    <a:pt x="77" y="66"/>
                  </a:lnTo>
                  <a:lnTo>
                    <a:pt x="72" y="66"/>
                  </a:lnTo>
                  <a:lnTo>
                    <a:pt x="70" y="70"/>
                  </a:lnTo>
                  <a:lnTo>
                    <a:pt x="71" y="78"/>
                  </a:lnTo>
                  <a:lnTo>
                    <a:pt x="72" y="85"/>
                  </a:lnTo>
                  <a:lnTo>
                    <a:pt x="72" y="92"/>
                  </a:lnTo>
                  <a:lnTo>
                    <a:pt x="68" y="96"/>
                  </a:lnTo>
                  <a:lnTo>
                    <a:pt x="61" y="99"/>
                  </a:lnTo>
                  <a:lnTo>
                    <a:pt x="58" y="102"/>
                  </a:lnTo>
                  <a:lnTo>
                    <a:pt x="57" y="107"/>
                  </a:lnTo>
                  <a:lnTo>
                    <a:pt x="56" y="111"/>
                  </a:lnTo>
                  <a:lnTo>
                    <a:pt x="53" y="114"/>
                  </a:lnTo>
                  <a:lnTo>
                    <a:pt x="48" y="117"/>
                  </a:lnTo>
                  <a:lnTo>
                    <a:pt x="44" y="119"/>
                  </a:lnTo>
                  <a:lnTo>
                    <a:pt x="40" y="116"/>
                  </a:lnTo>
                  <a:lnTo>
                    <a:pt x="39" y="111"/>
                  </a:lnTo>
                  <a:lnTo>
                    <a:pt x="38" y="105"/>
                  </a:lnTo>
                  <a:lnTo>
                    <a:pt x="34" y="100"/>
                  </a:lnTo>
                  <a:lnTo>
                    <a:pt x="29" y="99"/>
                  </a:lnTo>
                  <a:lnTo>
                    <a:pt x="23" y="99"/>
                  </a:lnTo>
                  <a:lnTo>
                    <a:pt x="20" y="100"/>
                  </a:lnTo>
                  <a:lnTo>
                    <a:pt x="17" y="101"/>
                  </a:lnTo>
                  <a:lnTo>
                    <a:pt x="10" y="104"/>
                  </a:lnTo>
                  <a:lnTo>
                    <a:pt x="3" y="105"/>
                  </a:lnTo>
                  <a:lnTo>
                    <a:pt x="0" y="101"/>
                  </a:lnTo>
                  <a:lnTo>
                    <a:pt x="1" y="97"/>
                  </a:lnTo>
                  <a:lnTo>
                    <a:pt x="4" y="90"/>
                  </a:lnTo>
                  <a:lnTo>
                    <a:pt x="9" y="84"/>
                  </a:lnTo>
                  <a:lnTo>
                    <a:pt x="12" y="82"/>
                  </a:lnTo>
                  <a:lnTo>
                    <a:pt x="16" y="79"/>
                  </a:lnTo>
                  <a:lnTo>
                    <a:pt x="16" y="75"/>
                  </a:lnTo>
                  <a:lnTo>
                    <a:pt x="14" y="68"/>
                  </a:lnTo>
                  <a:lnTo>
                    <a:pt x="12" y="61"/>
                  </a:lnTo>
                  <a:lnTo>
                    <a:pt x="11" y="55"/>
                  </a:lnTo>
                  <a:lnTo>
                    <a:pt x="12" y="48"/>
                  </a:lnTo>
                  <a:lnTo>
                    <a:pt x="12" y="44"/>
                  </a:lnTo>
                  <a:lnTo>
                    <a:pt x="10" y="39"/>
                  </a:lnTo>
                  <a:lnTo>
                    <a:pt x="8" y="35"/>
                  </a:lnTo>
                  <a:lnTo>
                    <a:pt x="8" y="26"/>
                  </a:lnTo>
                  <a:lnTo>
                    <a:pt x="8" y="16"/>
                  </a:lnTo>
                  <a:lnTo>
                    <a:pt x="8" y="8"/>
                  </a:lnTo>
                  <a:lnTo>
                    <a:pt x="9" y="2"/>
                  </a:lnTo>
                  <a:lnTo>
                    <a:pt x="12" y="0"/>
                  </a:lnTo>
                  <a:lnTo>
                    <a:pt x="18" y="1"/>
                  </a:lnTo>
                  <a:lnTo>
                    <a:pt x="24" y="3"/>
                  </a:lnTo>
                  <a:lnTo>
                    <a:pt x="27" y="9"/>
                  </a:lnTo>
                  <a:lnTo>
                    <a:pt x="30" y="18"/>
                  </a:lnTo>
                  <a:lnTo>
                    <a:pt x="32" y="26"/>
                  </a:lnTo>
                  <a:lnTo>
                    <a:pt x="33" y="30"/>
                  </a:lnTo>
                  <a:lnTo>
                    <a:pt x="37" y="30"/>
                  </a:lnTo>
                  <a:lnTo>
                    <a:pt x="40" y="28"/>
                  </a:lnTo>
                  <a:lnTo>
                    <a:pt x="44" y="25"/>
                  </a:lnTo>
                  <a:lnTo>
                    <a:pt x="48" y="23"/>
                  </a:lnTo>
                  <a:lnTo>
                    <a:pt x="54" y="23"/>
                  </a:lnTo>
                  <a:lnTo>
                    <a:pt x="61" y="24"/>
                  </a:lnTo>
                  <a:lnTo>
                    <a:pt x="70" y="26"/>
                  </a:lnTo>
                  <a:lnTo>
                    <a:pt x="78" y="30"/>
                  </a:lnTo>
                  <a:lnTo>
                    <a:pt x="85" y="33"/>
                  </a:lnTo>
                  <a:lnTo>
                    <a:pt x="90" y="40"/>
                  </a:lnTo>
                  <a:lnTo>
                    <a:pt x="93" y="48"/>
                  </a:lnTo>
                  <a:lnTo>
                    <a:pt x="98" y="54"/>
                  </a:lnTo>
                  <a:lnTo>
                    <a:pt x="100" y="58"/>
                  </a:lnTo>
                  <a:lnTo>
                    <a:pt x="101" y="59"/>
                  </a:lnTo>
                  <a:lnTo>
                    <a:pt x="122" y="59"/>
                  </a:lnTo>
                  <a:close/>
                </a:path>
              </a:pathLst>
            </a:custGeom>
            <a:grpFill/>
            <a:ln w="6350">
              <a:solidFill>
                <a:schemeClr val="accent4"/>
              </a:solidFill>
              <a:round/>
              <a:headEnd/>
              <a:tailEnd/>
            </a:ln>
          </p:spPr>
          <p:txBody>
            <a:bodyPr lIns="91195" tIns="45599" rIns="91195" bIns="45599"/>
            <a:lstStyle/>
            <a:p>
              <a:pPr eaLnBrk="0" fontAlgn="auto" hangingPunct="0">
                <a:spcBef>
                  <a:spcPts val="0"/>
                </a:spcBef>
                <a:spcAft>
                  <a:spcPts val="0"/>
                </a:spcAft>
                <a:defRPr/>
              </a:pPr>
              <a:endParaRPr lang="en-US" sz="2400" kern="0">
                <a:latin typeface="Univers Next Pro" panose="020B0503030202020203" pitchFamily="34" charset="0"/>
                <a:sym typeface="Gill Sans" charset="0"/>
              </a:endParaRPr>
            </a:p>
          </p:txBody>
        </p:sp>
        <p:sp>
          <p:nvSpPr>
            <p:cNvPr id="145" name="Freeform 431">
              <a:extLst>
                <a:ext uri="{FF2B5EF4-FFF2-40B4-BE49-F238E27FC236}">
                  <a16:creationId xmlns:a16="http://schemas.microsoft.com/office/drawing/2014/main" id="{A0189095-6FF6-5DF9-9624-DF9D6666290E}"/>
                </a:ext>
              </a:extLst>
            </p:cNvPr>
            <p:cNvSpPr>
              <a:spLocks/>
            </p:cNvSpPr>
            <p:nvPr/>
          </p:nvSpPr>
          <p:spPr bwMode="auto">
            <a:xfrm>
              <a:off x="4045695" y="2060534"/>
              <a:ext cx="512799" cy="381967"/>
            </a:xfrm>
            <a:custGeom>
              <a:avLst/>
              <a:gdLst>
                <a:gd name="T0" fmla="*/ 2147483647 w 556"/>
                <a:gd name="T1" fmla="*/ 2147483647 h 395"/>
                <a:gd name="T2" fmla="*/ 2147483647 w 556"/>
                <a:gd name="T3" fmla="*/ 2147483647 h 395"/>
                <a:gd name="T4" fmla="*/ 2147483647 w 556"/>
                <a:gd name="T5" fmla="*/ 2147483647 h 395"/>
                <a:gd name="T6" fmla="*/ 2147483647 w 556"/>
                <a:gd name="T7" fmla="*/ 2147483647 h 395"/>
                <a:gd name="T8" fmla="*/ 2147483647 w 556"/>
                <a:gd name="T9" fmla="*/ 2147483647 h 395"/>
                <a:gd name="T10" fmla="*/ 2147483647 w 556"/>
                <a:gd name="T11" fmla="*/ 2147483647 h 395"/>
                <a:gd name="T12" fmla="*/ 2147483647 w 556"/>
                <a:gd name="T13" fmla="*/ 2147483647 h 395"/>
                <a:gd name="T14" fmla="*/ 2147483647 w 556"/>
                <a:gd name="T15" fmla="*/ 2147483647 h 395"/>
                <a:gd name="T16" fmla="*/ 2147483647 w 556"/>
                <a:gd name="T17" fmla="*/ 2147483647 h 395"/>
                <a:gd name="T18" fmla="*/ 2147483647 w 556"/>
                <a:gd name="T19" fmla="*/ 2147483647 h 395"/>
                <a:gd name="T20" fmla="*/ 2147483647 w 556"/>
                <a:gd name="T21" fmla="*/ 2147483647 h 395"/>
                <a:gd name="T22" fmla="*/ 2147483647 w 556"/>
                <a:gd name="T23" fmla="*/ 2147483647 h 395"/>
                <a:gd name="T24" fmla="*/ 2147483647 w 556"/>
                <a:gd name="T25" fmla="*/ 2147483647 h 395"/>
                <a:gd name="T26" fmla="*/ 2147483647 w 556"/>
                <a:gd name="T27" fmla="*/ 2147483647 h 395"/>
                <a:gd name="T28" fmla="*/ 2147483647 w 556"/>
                <a:gd name="T29" fmla="*/ 2147483647 h 395"/>
                <a:gd name="T30" fmla="*/ 2147483647 w 556"/>
                <a:gd name="T31" fmla="*/ 2147483647 h 395"/>
                <a:gd name="T32" fmla="*/ 2147483647 w 556"/>
                <a:gd name="T33" fmla="*/ 2147483647 h 395"/>
                <a:gd name="T34" fmla="*/ 2147483647 w 556"/>
                <a:gd name="T35" fmla="*/ 2147483647 h 395"/>
                <a:gd name="T36" fmla="*/ 2147483647 w 556"/>
                <a:gd name="T37" fmla="*/ 2147483647 h 395"/>
                <a:gd name="T38" fmla="*/ 2147483647 w 556"/>
                <a:gd name="T39" fmla="*/ 2147483647 h 395"/>
                <a:gd name="T40" fmla="*/ 2147483647 w 556"/>
                <a:gd name="T41" fmla="*/ 2147483647 h 395"/>
                <a:gd name="T42" fmla="*/ 2147483647 w 556"/>
                <a:gd name="T43" fmla="*/ 2147483647 h 395"/>
                <a:gd name="T44" fmla="*/ 2147483647 w 556"/>
                <a:gd name="T45" fmla="*/ 2147483647 h 395"/>
                <a:gd name="T46" fmla="*/ 2147483647 w 556"/>
                <a:gd name="T47" fmla="*/ 2147483647 h 395"/>
                <a:gd name="T48" fmla="*/ 2147483647 w 556"/>
                <a:gd name="T49" fmla="*/ 2147483647 h 395"/>
                <a:gd name="T50" fmla="*/ 0 w 556"/>
                <a:gd name="T51" fmla="*/ 2147483647 h 395"/>
                <a:gd name="T52" fmla="*/ 2147483647 w 556"/>
                <a:gd name="T53" fmla="*/ 2147483647 h 395"/>
                <a:gd name="T54" fmla="*/ 2147483647 w 556"/>
                <a:gd name="T55" fmla="*/ 2147483647 h 395"/>
                <a:gd name="T56" fmla="*/ 2147483647 w 556"/>
                <a:gd name="T57" fmla="*/ 2147483647 h 395"/>
                <a:gd name="T58" fmla="*/ 2147483647 w 556"/>
                <a:gd name="T59" fmla="*/ 2147483647 h 395"/>
                <a:gd name="T60" fmla="*/ 2147483647 w 556"/>
                <a:gd name="T61" fmla="*/ 2147483647 h 395"/>
                <a:gd name="T62" fmla="*/ 2147483647 w 556"/>
                <a:gd name="T63" fmla="*/ 2147483647 h 395"/>
                <a:gd name="T64" fmla="*/ 2147483647 w 556"/>
                <a:gd name="T65" fmla="*/ 2147483647 h 395"/>
                <a:gd name="T66" fmla="*/ 2147483647 w 556"/>
                <a:gd name="T67" fmla="*/ 2147483647 h 395"/>
                <a:gd name="T68" fmla="*/ 2147483647 w 556"/>
                <a:gd name="T69" fmla="*/ 2147483647 h 395"/>
                <a:gd name="T70" fmla="*/ 2147483647 w 556"/>
                <a:gd name="T71" fmla="*/ 2147483647 h 395"/>
                <a:gd name="T72" fmla="*/ 2147483647 w 556"/>
                <a:gd name="T73" fmla="*/ 2147483647 h 395"/>
                <a:gd name="T74" fmla="*/ 2147483647 w 556"/>
                <a:gd name="T75" fmla="*/ 2147483647 h 395"/>
                <a:gd name="T76" fmla="*/ 2147483647 w 556"/>
                <a:gd name="T77" fmla="*/ 2147483647 h 395"/>
                <a:gd name="T78" fmla="*/ 2147483647 w 556"/>
                <a:gd name="T79" fmla="*/ 2147483647 h 395"/>
                <a:gd name="T80" fmla="*/ 2147483647 w 556"/>
                <a:gd name="T81" fmla="*/ 2147483647 h 395"/>
                <a:gd name="T82" fmla="*/ 2147483647 w 556"/>
                <a:gd name="T83" fmla="*/ 2147483647 h 395"/>
                <a:gd name="T84" fmla="*/ 2147483647 w 556"/>
                <a:gd name="T85" fmla="*/ 2147483647 h 395"/>
                <a:gd name="T86" fmla="*/ 2147483647 w 556"/>
                <a:gd name="T87" fmla="*/ 2147483647 h 395"/>
                <a:gd name="T88" fmla="*/ 2147483647 w 556"/>
                <a:gd name="T89" fmla="*/ 2147483647 h 395"/>
                <a:gd name="T90" fmla="*/ 2147483647 w 556"/>
                <a:gd name="T91" fmla="*/ 2147483647 h 395"/>
                <a:gd name="T92" fmla="*/ 2147483647 w 556"/>
                <a:gd name="T93" fmla="*/ 2147483647 h 395"/>
                <a:gd name="T94" fmla="*/ 2147483647 w 556"/>
                <a:gd name="T95" fmla="*/ 2147483647 h 395"/>
                <a:gd name="T96" fmla="*/ 2147483647 w 556"/>
                <a:gd name="T97" fmla="*/ 2147483647 h 395"/>
                <a:gd name="T98" fmla="*/ 2147483647 w 556"/>
                <a:gd name="T99" fmla="*/ 2147483647 h 395"/>
                <a:gd name="T100" fmla="*/ 2147483647 w 556"/>
                <a:gd name="T101" fmla="*/ 2147483647 h 395"/>
                <a:gd name="T102" fmla="*/ 2147483647 w 556"/>
                <a:gd name="T103" fmla="*/ 2147483647 h 395"/>
                <a:gd name="T104" fmla="*/ 2147483647 w 556"/>
                <a:gd name="T105" fmla="*/ 2147483647 h 395"/>
                <a:gd name="T106" fmla="*/ 2147483647 w 556"/>
                <a:gd name="T107" fmla="*/ 2147483647 h 395"/>
                <a:gd name="T108" fmla="*/ 2147483647 w 556"/>
                <a:gd name="T109" fmla="*/ 2147483647 h 395"/>
                <a:gd name="T110" fmla="*/ 2147483647 w 556"/>
                <a:gd name="T111" fmla="*/ 2147483647 h 395"/>
                <a:gd name="T112" fmla="*/ 2147483647 w 556"/>
                <a:gd name="T113" fmla="*/ 2147483647 h 395"/>
                <a:gd name="T114" fmla="*/ 2147483647 w 556"/>
                <a:gd name="T115" fmla="*/ 2147483647 h 395"/>
                <a:gd name="T116" fmla="*/ 2147483647 w 556"/>
                <a:gd name="T117" fmla="*/ 2147483647 h 395"/>
                <a:gd name="T118" fmla="*/ 2147483647 w 556"/>
                <a:gd name="T119" fmla="*/ 2147483647 h 395"/>
                <a:gd name="T120" fmla="*/ 2147483647 w 556"/>
                <a:gd name="T121" fmla="*/ 2147483647 h 395"/>
                <a:gd name="T122" fmla="*/ 2147483647 w 556"/>
                <a:gd name="T123" fmla="*/ 2147483647 h 395"/>
                <a:gd name="T124" fmla="*/ 2147483647 w 556"/>
                <a:gd name="T125" fmla="*/ 2147483647 h 395"/>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556"/>
                <a:gd name="T190" fmla="*/ 0 h 395"/>
                <a:gd name="T191" fmla="*/ 556 w 556"/>
                <a:gd name="T192" fmla="*/ 395 h 395"/>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556" h="395">
                  <a:moveTo>
                    <a:pt x="539" y="379"/>
                  </a:moveTo>
                  <a:lnTo>
                    <a:pt x="540" y="380"/>
                  </a:lnTo>
                  <a:lnTo>
                    <a:pt x="542" y="383"/>
                  </a:lnTo>
                  <a:lnTo>
                    <a:pt x="541" y="387"/>
                  </a:lnTo>
                  <a:lnTo>
                    <a:pt x="533" y="388"/>
                  </a:lnTo>
                  <a:lnTo>
                    <a:pt x="527" y="388"/>
                  </a:lnTo>
                  <a:lnTo>
                    <a:pt x="523" y="387"/>
                  </a:lnTo>
                  <a:lnTo>
                    <a:pt x="518" y="387"/>
                  </a:lnTo>
                  <a:lnTo>
                    <a:pt x="514" y="388"/>
                  </a:lnTo>
                  <a:lnTo>
                    <a:pt x="510" y="388"/>
                  </a:lnTo>
                  <a:lnTo>
                    <a:pt x="506" y="389"/>
                  </a:lnTo>
                  <a:lnTo>
                    <a:pt x="501" y="390"/>
                  </a:lnTo>
                  <a:lnTo>
                    <a:pt x="495" y="392"/>
                  </a:lnTo>
                  <a:lnTo>
                    <a:pt x="488" y="393"/>
                  </a:lnTo>
                  <a:lnTo>
                    <a:pt x="482" y="394"/>
                  </a:lnTo>
                  <a:lnTo>
                    <a:pt x="478" y="395"/>
                  </a:lnTo>
                  <a:lnTo>
                    <a:pt x="473" y="395"/>
                  </a:lnTo>
                  <a:lnTo>
                    <a:pt x="468" y="395"/>
                  </a:lnTo>
                  <a:lnTo>
                    <a:pt x="464" y="394"/>
                  </a:lnTo>
                  <a:lnTo>
                    <a:pt x="459" y="394"/>
                  </a:lnTo>
                  <a:lnTo>
                    <a:pt x="453" y="393"/>
                  </a:lnTo>
                  <a:lnTo>
                    <a:pt x="449" y="393"/>
                  </a:lnTo>
                  <a:lnTo>
                    <a:pt x="444" y="393"/>
                  </a:lnTo>
                  <a:lnTo>
                    <a:pt x="440" y="394"/>
                  </a:lnTo>
                  <a:lnTo>
                    <a:pt x="435" y="395"/>
                  </a:lnTo>
                  <a:lnTo>
                    <a:pt x="430" y="395"/>
                  </a:lnTo>
                  <a:lnTo>
                    <a:pt x="427" y="395"/>
                  </a:lnTo>
                  <a:lnTo>
                    <a:pt x="422" y="394"/>
                  </a:lnTo>
                  <a:lnTo>
                    <a:pt x="419" y="392"/>
                  </a:lnTo>
                  <a:lnTo>
                    <a:pt x="414" y="386"/>
                  </a:lnTo>
                  <a:lnTo>
                    <a:pt x="413" y="380"/>
                  </a:lnTo>
                  <a:lnTo>
                    <a:pt x="409" y="375"/>
                  </a:lnTo>
                  <a:lnTo>
                    <a:pt x="397" y="372"/>
                  </a:lnTo>
                  <a:lnTo>
                    <a:pt x="389" y="371"/>
                  </a:lnTo>
                  <a:lnTo>
                    <a:pt x="382" y="368"/>
                  </a:lnTo>
                  <a:lnTo>
                    <a:pt x="376" y="366"/>
                  </a:lnTo>
                  <a:lnTo>
                    <a:pt x="372" y="364"/>
                  </a:lnTo>
                  <a:lnTo>
                    <a:pt x="368" y="362"/>
                  </a:lnTo>
                  <a:lnTo>
                    <a:pt x="365" y="359"/>
                  </a:lnTo>
                  <a:lnTo>
                    <a:pt x="362" y="358"/>
                  </a:lnTo>
                  <a:lnTo>
                    <a:pt x="359" y="356"/>
                  </a:lnTo>
                  <a:lnTo>
                    <a:pt x="354" y="352"/>
                  </a:lnTo>
                  <a:lnTo>
                    <a:pt x="350" y="351"/>
                  </a:lnTo>
                  <a:lnTo>
                    <a:pt x="344" y="352"/>
                  </a:lnTo>
                  <a:lnTo>
                    <a:pt x="335" y="357"/>
                  </a:lnTo>
                  <a:lnTo>
                    <a:pt x="324" y="362"/>
                  </a:lnTo>
                  <a:lnTo>
                    <a:pt x="316" y="363"/>
                  </a:lnTo>
                  <a:lnTo>
                    <a:pt x="309" y="365"/>
                  </a:lnTo>
                  <a:lnTo>
                    <a:pt x="304" y="370"/>
                  </a:lnTo>
                  <a:lnTo>
                    <a:pt x="297" y="377"/>
                  </a:lnTo>
                  <a:lnTo>
                    <a:pt x="290" y="381"/>
                  </a:lnTo>
                  <a:lnTo>
                    <a:pt x="283" y="381"/>
                  </a:lnTo>
                  <a:lnTo>
                    <a:pt x="276" y="377"/>
                  </a:lnTo>
                  <a:lnTo>
                    <a:pt x="271" y="373"/>
                  </a:lnTo>
                  <a:lnTo>
                    <a:pt x="267" y="370"/>
                  </a:lnTo>
                  <a:lnTo>
                    <a:pt x="262" y="366"/>
                  </a:lnTo>
                  <a:lnTo>
                    <a:pt x="259" y="363"/>
                  </a:lnTo>
                  <a:lnTo>
                    <a:pt x="256" y="358"/>
                  </a:lnTo>
                  <a:lnTo>
                    <a:pt x="256" y="355"/>
                  </a:lnTo>
                  <a:lnTo>
                    <a:pt x="260" y="350"/>
                  </a:lnTo>
                  <a:lnTo>
                    <a:pt x="268" y="344"/>
                  </a:lnTo>
                  <a:lnTo>
                    <a:pt x="277" y="340"/>
                  </a:lnTo>
                  <a:lnTo>
                    <a:pt x="283" y="337"/>
                  </a:lnTo>
                  <a:lnTo>
                    <a:pt x="288" y="337"/>
                  </a:lnTo>
                  <a:lnTo>
                    <a:pt x="291" y="337"/>
                  </a:lnTo>
                  <a:lnTo>
                    <a:pt x="293" y="337"/>
                  </a:lnTo>
                  <a:lnTo>
                    <a:pt x="296" y="336"/>
                  </a:lnTo>
                  <a:lnTo>
                    <a:pt x="300" y="334"/>
                  </a:lnTo>
                  <a:lnTo>
                    <a:pt x="305" y="329"/>
                  </a:lnTo>
                  <a:lnTo>
                    <a:pt x="316" y="320"/>
                  </a:lnTo>
                  <a:lnTo>
                    <a:pt x="326" y="313"/>
                  </a:lnTo>
                  <a:lnTo>
                    <a:pt x="330" y="307"/>
                  </a:lnTo>
                  <a:lnTo>
                    <a:pt x="327" y="301"/>
                  </a:lnTo>
                  <a:lnTo>
                    <a:pt x="318" y="295"/>
                  </a:lnTo>
                  <a:lnTo>
                    <a:pt x="308" y="292"/>
                  </a:lnTo>
                  <a:lnTo>
                    <a:pt x="305" y="287"/>
                  </a:lnTo>
                  <a:lnTo>
                    <a:pt x="309" y="273"/>
                  </a:lnTo>
                  <a:lnTo>
                    <a:pt x="320" y="258"/>
                  </a:lnTo>
                  <a:lnTo>
                    <a:pt x="328" y="246"/>
                  </a:lnTo>
                  <a:lnTo>
                    <a:pt x="327" y="235"/>
                  </a:lnTo>
                  <a:lnTo>
                    <a:pt x="315" y="218"/>
                  </a:lnTo>
                  <a:lnTo>
                    <a:pt x="306" y="208"/>
                  </a:lnTo>
                  <a:lnTo>
                    <a:pt x="297" y="200"/>
                  </a:lnTo>
                  <a:lnTo>
                    <a:pt x="289" y="193"/>
                  </a:lnTo>
                  <a:lnTo>
                    <a:pt x="282" y="188"/>
                  </a:lnTo>
                  <a:lnTo>
                    <a:pt x="274" y="183"/>
                  </a:lnTo>
                  <a:lnTo>
                    <a:pt x="267" y="180"/>
                  </a:lnTo>
                  <a:lnTo>
                    <a:pt x="260" y="176"/>
                  </a:lnTo>
                  <a:lnTo>
                    <a:pt x="252" y="173"/>
                  </a:lnTo>
                  <a:lnTo>
                    <a:pt x="244" y="169"/>
                  </a:lnTo>
                  <a:lnTo>
                    <a:pt x="236" y="166"/>
                  </a:lnTo>
                  <a:lnTo>
                    <a:pt x="228" y="161"/>
                  </a:lnTo>
                  <a:lnTo>
                    <a:pt x="221" y="156"/>
                  </a:lnTo>
                  <a:lnTo>
                    <a:pt x="214" y="152"/>
                  </a:lnTo>
                  <a:lnTo>
                    <a:pt x="208" y="148"/>
                  </a:lnTo>
                  <a:lnTo>
                    <a:pt x="202" y="145"/>
                  </a:lnTo>
                  <a:lnTo>
                    <a:pt x="199" y="142"/>
                  </a:lnTo>
                  <a:lnTo>
                    <a:pt x="191" y="137"/>
                  </a:lnTo>
                  <a:lnTo>
                    <a:pt x="183" y="132"/>
                  </a:lnTo>
                  <a:lnTo>
                    <a:pt x="178" y="131"/>
                  </a:lnTo>
                  <a:lnTo>
                    <a:pt x="179" y="137"/>
                  </a:lnTo>
                  <a:lnTo>
                    <a:pt x="185" y="146"/>
                  </a:lnTo>
                  <a:lnTo>
                    <a:pt x="186" y="152"/>
                  </a:lnTo>
                  <a:lnTo>
                    <a:pt x="183" y="155"/>
                  </a:lnTo>
                  <a:lnTo>
                    <a:pt x="171" y="155"/>
                  </a:lnTo>
                  <a:lnTo>
                    <a:pt x="163" y="155"/>
                  </a:lnTo>
                  <a:lnTo>
                    <a:pt x="159" y="155"/>
                  </a:lnTo>
                  <a:lnTo>
                    <a:pt x="154" y="156"/>
                  </a:lnTo>
                  <a:lnTo>
                    <a:pt x="151" y="159"/>
                  </a:lnTo>
                  <a:lnTo>
                    <a:pt x="147" y="161"/>
                  </a:lnTo>
                  <a:lnTo>
                    <a:pt x="142" y="162"/>
                  </a:lnTo>
                  <a:lnTo>
                    <a:pt x="138" y="163"/>
                  </a:lnTo>
                  <a:lnTo>
                    <a:pt x="131" y="165"/>
                  </a:lnTo>
                  <a:lnTo>
                    <a:pt x="124" y="166"/>
                  </a:lnTo>
                  <a:lnTo>
                    <a:pt x="118" y="167"/>
                  </a:lnTo>
                  <a:lnTo>
                    <a:pt x="114" y="168"/>
                  </a:lnTo>
                  <a:lnTo>
                    <a:pt x="110" y="169"/>
                  </a:lnTo>
                  <a:lnTo>
                    <a:pt x="106" y="170"/>
                  </a:lnTo>
                  <a:lnTo>
                    <a:pt x="101" y="170"/>
                  </a:lnTo>
                  <a:lnTo>
                    <a:pt x="95" y="170"/>
                  </a:lnTo>
                  <a:lnTo>
                    <a:pt x="87" y="169"/>
                  </a:lnTo>
                  <a:lnTo>
                    <a:pt x="74" y="166"/>
                  </a:lnTo>
                  <a:lnTo>
                    <a:pt x="70" y="162"/>
                  </a:lnTo>
                  <a:lnTo>
                    <a:pt x="66" y="160"/>
                  </a:lnTo>
                  <a:lnTo>
                    <a:pt x="60" y="161"/>
                  </a:lnTo>
                  <a:lnTo>
                    <a:pt x="51" y="166"/>
                  </a:lnTo>
                  <a:lnTo>
                    <a:pt x="47" y="168"/>
                  </a:lnTo>
                  <a:lnTo>
                    <a:pt x="43" y="168"/>
                  </a:lnTo>
                  <a:lnTo>
                    <a:pt x="35" y="163"/>
                  </a:lnTo>
                  <a:lnTo>
                    <a:pt x="30" y="160"/>
                  </a:lnTo>
                  <a:lnTo>
                    <a:pt x="24" y="156"/>
                  </a:lnTo>
                  <a:lnTo>
                    <a:pt x="18" y="153"/>
                  </a:lnTo>
                  <a:lnTo>
                    <a:pt x="13" y="151"/>
                  </a:lnTo>
                  <a:lnTo>
                    <a:pt x="10" y="148"/>
                  </a:lnTo>
                  <a:lnTo>
                    <a:pt x="9" y="145"/>
                  </a:lnTo>
                  <a:lnTo>
                    <a:pt x="11" y="143"/>
                  </a:lnTo>
                  <a:lnTo>
                    <a:pt x="16" y="140"/>
                  </a:lnTo>
                  <a:lnTo>
                    <a:pt x="23" y="138"/>
                  </a:lnTo>
                  <a:lnTo>
                    <a:pt x="30" y="137"/>
                  </a:lnTo>
                  <a:lnTo>
                    <a:pt x="36" y="136"/>
                  </a:lnTo>
                  <a:lnTo>
                    <a:pt x="41" y="135"/>
                  </a:lnTo>
                  <a:lnTo>
                    <a:pt x="45" y="133"/>
                  </a:lnTo>
                  <a:lnTo>
                    <a:pt x="45" y="132"/>
                  </a:lnTo>
                  <a:lnTo>
                    <a:pt x="42" y="130"/>
                  </a:lnTo>
                  <a:lnTo>
                    <a:pt x="35" y="128"/>
                  </a:lnTo>
                  <a:lnTo>
                    <a:pt x="27" y="125"/>
                  </a:lnTo>
                  <a:lnTo>
                    <a:pt x="19" y="123"/>
                  </a:lnTo>
                  <a:lnTo>
                    <a:pt x="13" y="122"/>
                  </a:lnTo>
                  <a:lnTo>
                    <a:pt x="9" y="121"/>
                  </a:lnTo>
                  <a:lnTo>
                    <a:pt x="4" y="118"/>
                  </a:lnTo>
                  <a:lnTo>
                    <a:pt x="2" y="116"/>
                  </a:lnTo>
                  <a:lnTo>
                    <a:pt x="0" y="112"/>
                  </a:lnTo>
                  <a:lnTo>
                    <a:pt x="0" y="105"/>
                  </a:lnTo>
                  <a:lnTo>
                    <a:pt x="0" y="93"/>
                  </a:lnTo>
                  <a:lnTo>
                    <a:pt x="0" y="85"/>
                  </a:lnTo>
                  <a:lnTo>
                    <a:pt x="0" y="76"/>
                  </a:lnTo>
                  <a:lnTo>
                    <a:pt x="1" y="60"/>
                  </a:lnTo>
                  <a:lnTo>
                    <a:pt x="5" y="39"/>
                  </a:lnTo>
                  <a:lnTo>
                    <a:pt x="12" y="21"/>
                  </a:lnTo>
                  <a:lnTo>
                    <a:pt x="22" y="9"/>
                  </a:lnTo>
                  <a:lnTo>
                    <a:pt x="31" y="3"/>
                  </a:lnTo>
                  <a:lnTo>
                    <a:pt x="39" y="3"/>
                  </a:lnTo>
                  <a:lnTo>
                    <a:pt x="46" y="6"/>
                  </a:lnTo>
                  <a:lnTo>
                    <a:pt x="50" y="10"/>
                  </a:lnTo>
                  <a:lnTo>
                    <a:pt x="49" y="19"/>
                  </a:lnTo>
                  <a:lnTo>
                    <a:pt x="43" y="40"/>
                  </a:lnTo>
                  <a:lnTo>
                    <a:pt x="42" y="56"/>
                  </a:lnTo>
                  <a:lnTo>
                    <a:pt x="45" y="70"/>
                  </a:lnTo>
                  <a:lnTo>
                    <a:pt x="50" y="80"/>
                  </a:lnTo>
                  <a:lnTo>
                    <a:pt x="56" y="90"/>
                  </a:lnTo>
                  <a:lnTo>
                    <a:pt x="62" y="97"/>
                  </a:lnTo>
                  <a:lnTo>
                    <a:pt x="68" y="102"/>
                  </a:lnTo>
                  <a:lnTo>
                    <a:pt x="71" y="108"/>
                  </a:lnTo>
                  <a:lnTo>
                    <a:pt x="70" y="107"/>
                  </a:lnTo>
                  <a:lnTo>
                    <a:pt x="63" y="87"/>
                  </a:lnTo>
                  <a:lnTo>
                    <a:pt x="56" y="62"/>
                  </a:lnTo>
                  <a:lnTo>
                    <a:pt x="55" y="41"/>
                  </a:lnTo>
                  <a:lnTo>
                    <a:pt x="58" y="26"/>
                  </a:lnTo>
                  <a:lnTo>
                    <a:pt x="62" y="12"/>
                  </a:lnTo>
                  <a:lnTo>
                    <a:pt x="69" y="3"/>
                  </a:lnTo>
                  <a:lnTo>
                    <a:pt x="79" y="0"/>
                  </a:lnTo>
                  <a:lnTo>
                    <a:pt x="91" y="2"/>
                  </a:lnTo>
                  <a:lnTo>
                    <a:pt x="100" y="7"/>
                  </a:lnTo>
                  <a:lnTo>
                    <a:pt x="106" y="14"/>
                  </a:lnTo>
                  <a:lnTo>
                    <a:pt x="109" y="21"/>
                  </a:lnTo>
                  <a:lnTo>
                    <a:pt x="111" y="26"/>
                  </a:lnTo>
                  <a:lnTo>
                    <a:pt x="114" y="32"/>
                  </a:lnTo>
                  <a:lnTo>
                    <a:pt x="115" y="39"/>
                  </a:lnTo>
                  <a:lnTo>
                    <a:pt x="116" y="47"/>
                  </a:lnTo>
                  <a:lnTo>
                    <a:pt x="118" y="53"/>
                  </a:lnTo>
                  <a:lnTo>
                    <a:pt x="124" y="54"/>
                  </a:lnTo>
                  <a:lnTo>
                    <a:pt x="132" y="52"/>
                  </a:lnTo>
                  <a:lnTo>
                    <a:pt x="140" y="47"/>
                  </a:lnTo>
                  <a:lnTo>
                    <a:pt x="146" y="41"/>
                  </a:lnTo>
                  <a:lnTo>
                    <a:pt x="147" y="36"/>
                  </a:lnTo>
                  <a:lnTo>
                    <a:pt x="149" y="31"/>
                  </a:lnTo>
                  <a:lnTo>
                    <a:pt x="156" y="27"/>
                  </a:lnTo>
                  <a:lnTo>
                    <a:pt x="164" y="23"/>
                  </a:lnTo>
                  <a:lnTo>
                    <a:pt x="169" y="19"/>
                  </a:lnTo>
                  <a:lnTo>
                    <a:pt x="175" y="19"/>
                  </a:lnTo>
                  <a:lnTo>
                    <a:pt x="185" y="24"/>
                  </a:lnTo>
                  <a:lnTo>
                    <a:pt x="197" y="32"/>
                  </a:lnTo>
                  <a:lnTo>
                    <a:pt x="202" y="38"/>
                  </a:lnTo>
                  <a:lnTo>
                    <a:pt x="206" y="44"/>
                  </a:lnTo>
                  <a:lnTo>
                    <a:pt x="209" y="49"/>
                  </a:lnTo>
                  <a:lnTo>
                    <a:pt x="214" y="55"/>
                  </a:lnTo>
                  <a:lnTo>
                    <a:pt x="221" y="60"/>
                  </a:lnTo>
                  <a:lnTo>
                    <a:pt x="227" y="61"/>
                  </a:lnTo>
                  <a:lnTo>
                    <a:pt x="231" y="56"/>
                  </a:lnTo>
                  <a:lnTo>
                    <a:pt x="237" y="49"/>
                  </a:lnTo>
                  <a:lnTo>
                    <a:pt x="246" y="46"/>
                  </a:lnTo>
                  <a:lnTo>
                    <a:pt x="256" y="46"/>
                  </a:lnTo>
                  <a:lnTo>
                    <a:pt x="263" y="49"/>
                  </a:lnTo>
                  <a:lnTo>
                    <a:pt x="266" y="54"/>
                  </a:lnTo>
                  <a:lnTo>
                    <a:pt x="268" y="56"/>
                  </a:lnTo>
                  <a:lnTo>
                    <a:pt x="271" y="59"/>
                  </a:lnTo>
                  <a:lnTo>
                    <a:pt x="281" y="61"/>
                  </a:lnTo>
                  <a:lnTo>
                    <a:pt x="288" y="62"/>
                  </a:lnTo>
                  <a:lnTo>
                    <a:pt x="296" y="62"/>
                  </a:lnTo>
                  <a:lnTo>
                    <a:pt x="304" y="63"/>
                  </a:lnTo>
                  <a:lnTo>
                    <a:pt x="311" y="63"/>
                  </a:lnTo>
                  <a:lnTo>
                    <a:pt x="318" y="63"/>
                  </a:lnTo>
                  <a:lnTo>
                    <a:pt x="321" y="64"/>
                  </a:lnTo>
                  <a:lnTo>
                    <a:pt x="323" y="67"/>
                  </a:lnTo>
                  <a:lnTo>
                    <a:pt x="321" y="69"/>
                  </a:lnTo>
                  <a:lnTo>
                    <a:pt x="319" y="72"/>
                  </a:lnTo>
                  <a:lnTo>
                    <a:pt x="322" y="72"/>
                  </a:lnTo>
                  <a:lnTo>
                    <a:pt x="329" y="72"/>
                  </a:lnTo>
                  <a:lnTo>
                    <a:pt x="335" y="74"/>
                  </a:lnTo>
                  <a:lnTo>
                    <a:pt x="339" y="78"/>
                  </a:lnTo>
                  <a:lnTo>
                    <a:pt x="345" y="83"/>
                  </a:lnTo>
                  <a:lnTo>
                    <a:pt x="349" y="86"/>
                  </a:lnTo>
                  <a:lnTo>
                    <a:pt x="351" y="87"/>
                  </a:lnTo>
                  <a:lnTo>
                    <a:pt x="350" y="87"/>
                  </a:lnTo>
                  <a:lnTo>
                    <a:pt x="345" y="89"/>
                  </a:lnTo>
                  <a:lnTo>
                    <a:pt x="342" y="91"/>
                  </a:lnTo>
                  <a:lnTo>
                    <a:pt x="339" y="93"/>
                  </a:lnTo>
                  <a:lnTo>
                    <a:pt x="343" y="97"/>
                  </a:lnTo>
                  <a:lnTo>
                    <a:pt x="352" y="100"/>
                  </a:lnTo>
                  <a:lnTo>
                    <a:pt x="361" y="102"/>
                  </a:lnTo>
                  <a:lnTo>
                    <a:pt x="361" y="105"/>
                  </a:lnTo>
                  <a:lnTo>
                    <a:pt x="357" y="107"/>
                  </a:lnTo>
                  <a:lnTo>
                    <a:pt x="353" y="108"/>
                  </a:lnTo>
                  <a:lnTo>
                    <a:pt x="351" y="110"/>
                  </a:lnTo>
                  <a:lnTo>
                    <a:pt x="351" y="115"/>
                  </a:lnTo>
                  <a:lnTo>
                    <a:pt x="350" y="118"/>
                  </a:lnTo>
                  <a:lnTo>
                    <a:pt x="349" y="123"/>
                  </a:lnTo>
                  <a:lnTo>
                    <a:pt x="349" y="127"/>
                  </a:lnTo>
                  <a:lnTo>
                    <a:pt x="353" y="132"/>
                  </a:lnTo>
                  <a:lnTo>
                    <a:pt x="361" y="135"/>
                  </a:lnTo>
                  <a:lnTo>
                    <a:pt x="371" y="133"/>
                  </a:lnTo>
                  <a:lnTo>
                    <a:pt x="377" y="133"/>
                  </a:lnTo>
                  <a:lnTo>
                    <a:pt x="384" y="136"/>
                  </a:lnTo>
                  <a:lnTo>
                    <a:pt x="392" y="143"/>
                  </a:lnTo>
                  <a:lnTo>
                    <a:pt x="400" y="150"/>
                  </a:lnTo>
                  <a:lnTo>
                    <a:pt x="407" y="152"/>
                  </a:lnTo>
                  <a:lnTo>
                    <a:pt x="409" y="150"/>
                  </a:lnTo>
                  <a:lnTo>
                    <a:pt x="406" y="144"/>
                  </a:lnTo>
                  <a:lnTo>
                    <a:pt x="403" y="139"/>
                  </a:lnTo>
                  <a:lnTo>
                    <a:pt x="403" y="137"/>
                  </a:lnTo>
                  <a:lnTo>
                    <a:pt x="409" y="139"/>
                  </a:lnTo>
                  <a:lnTo>
                    <a:pt x="414" y="140"/>
                  </a:lnTo>
                  <a:lnTo>
                    <a:pt x="421" y="142"/>
                  </a:lnTo>
                  <a:lnTo>
                    <a:pt x="429" y="143"/>
                  </a:lnTo>
                  <a:lnTo>
                    <a:pt x="436" y="143"/>
                  </a:lnTo>
                  <a:lnTo>
                    <a:pt x="442" y="144"/>
                  </a:lnTo>
                  <a:lnTo>
                    <a:pt x="447" y="145"/>
                  </a:lnTo>
                  <a:lnTo>
                    <a:pt x="450" y="146"/>
                  </a:lnTo>
                  <a:lnTo>
                    <a:pt x="451" y="148"/>
                  </a:lnTo>
                  <a:lnTo>
                    <a:pt x="450" y="152"/>
                  </a:lnTo>
                  <a:lnTo>
                    <a:pt x="451" y="154"/>
                  </a:lnTo>
                  <a:lnTo>
                    <a:pt x="453" y="155"/>
                  </a:lnTo>
                  <a:lnTo>
                    <a:pt x="457" y="155"/>
                  </a:lnTo>
                  <a:lnTo>
                    <a:pt x="461" y="155"/>
                  </a:lnTo>
                  <a:lnTo>
                    <a:pt x="466" y="153"/>
                  </a:lnTo>
                  <a:lnTo>
                    <a:pt x="472" y="152"/>
                  </a:lnTo>
                  <a:lnTo>
                    <a:pt x="480" y="152"/>
                  </a:lnTo>
                  <a:lnTo>
                    <a:pt x="490" y="153"/>
                  </a:lnTo>
                  <a:lnTo>
                    <a:pt x="501" y="154"/>
                  </a:lnTo>
                  <a:lnTo>
                    <a:pt x="509" y="158"/>
                  </a:lnTo>
                  <a:lnTo>
                    <a:pt x="511" y="163"/>
                  </a:lnTo>
                  <a:lnTo>
                    <a:pt x="508" y="169"/>
                  </a:lnTo>
                  <a:lnTo>
                    <a:pt x="501" y="173"/>
                  </a:lnTo>
                  <a:lnTo>
                    <a:pt x="496" y="176"/>
                  </a:lnTo>
                  <a:lnTo>
                    <a:pt x="496" y="180"/>
                  </a:lnTo>
                  <a:lnTo>
                    <a:pt x="501" y="183"/>
                  </a:lnTo>
                  <a:lnTo>
                    <a:pt x="505" y="186"/>
                  </a:lnTo>
                  <a:lnTo>
                    <a:pt x="510" y="191"/>
                  </a:lnTo>
                  <a:lnTo>
                    <a:pt x="511" y="196"/>
                  </a:lnTo>
                  <a:lnTo>
                    <a:pt x="511" y="200"/>
                  </a:lnTo>
                  <a:lnTo>
                    <a:pt x="509" y="204"/>
                  </a:lnTo>
                  <a:lnTo>
                    <a:pt x="505" y="207"/>
                  </a:lnTo>
                  <a:lnTo>
                    <a:pt x="501" y="209"/>
                  </a:lnTo>
                  <a:lnTo>
                    <a:pt x="497" y="212"/>
                  </a:lnTo>
                  <a:lnTo>
                    <a:pt x="497" y="214"/>
                  </a:lnTo>
                  <a:lnTo>
                    <a:pt x="499" y="219"/>
                  </a:lnTo>
                  <a:lnTo>
                    <a:pt x="505" y="223"/>
                  </a:lnTo>
                  <a:lnTo>
                    <a:pt x="511" y="228"/>
                  </a:lnTo>
                  <a:lnTo>
                    <a:pt x="514" y="234"/>
                  </a:lnTo>
                  <a:lnTo>
                    <a:pt x="514" y="239"/>
                  </a:lnTo>
                  <a:lnTo>
                    <a:pt x="511" y="244"/>
                  </a:lnTo>
                  <a:lnTo>
                    <a:pt x="506" y="248"/>
                  </a:lnTo>
                  <a:lnTo>
                    <a:pt x="503" y="249"/>
                  </a:lnTo>
                  <a:lnTo>
                    <a:pt x="501" y="249"/>
                  </a:lnTo>
                  <a:lnTo>
                    <a:pt x="495" y="245"/>
                  </a:lnTo>
                  <a:lnTo>
                    <a:pt x="487" y="242"/>
                  </a:lnTo>
                  <a:lnTo>
                    <a:pt x="480" y="238"/>
                  </a:lnTo>
                  <a:lnTo>
                    <a:pt x="474" y="235"/>
                  </a:lnTo>
                  <a:lnTo>
                    <a:pt x="468" y="231"/>
                  </a:lnTo>
                  <a:lnTo>
                    <a:pt x="465" y="229"/>
                  </a:lnTo>
                  <a:lnTo>
                    <a:pt x="460" y="228"/>
                  </a:lnTo>
                  <a:lnTo>
                    <a:pt x="456" y="226"/>
                  </a:lnTo>
                  <a:lnTo>
                    <a:pt x="449" y="223"/>
                  </a:lnTo>
                  <a:lnTo>
                    <a:pt x="440" y="220"/>
                  </a:lnTo>
                  <a:lnTo>
                    <a:pt x="432" y="219"/>
                  </a:lnTo>
                  <a:lnTo>
                    <a:pt x="425" y="220"/>
                  </a:lnTo>
                  <a:lnTo>
                    <a:pt x="421" y="224"/>
                  </a:lnTo>
                  <a:lnTo>
                    <a:pt x="421" y="230"/>
                  </a:lnTo>
                  <a:lnTo>
                    <a:pt x="423" y="236"/>
                  </a:lnTo>
                  <a:lnTo>
                    <a:pt x="428" y="243"/>
                  </a:lnTo>
                  <a:lnTo>
                    <a:pt x="435" y="251"/>
                  </a:lnTo>
                  <a:lnTo>
                    <a:pt x="440" y="254"/>
                  </a:lnTo>
                  <a:lnTo>
                    <a:pt x="443" y="259"/>
                  </a:lnTo>
                  <a:lnTo>
                    <a:pt x="449" y="262"/>
                  </a:lnTo>
                  <a:lnTo>
                    <a:pt x="453" y="265"/>
                  </a:lnTo>
                  <a:lnTo>
                    <a:pt x="459" y="268"/>
                  </a:lnTo>
                  <a:lnTo>
                    <a:pt x="465" y="271"/>
                  </a:lnTo>
                  <a:lnTo>
                    <a:pt x="471" y="272"/>
                  </a:lnTo>
                  <a:lnTo>
                    <a:pt x="476" y="273"/>
                  </a:lnTo>
                  <a:lnTo>
                    <a:pt x="487" y="275"/>
                  </a:lnTo>
                  <a:lnTo>
                    <a:pt x="495" y="277"/>
                  </a:lnTo>
                  <a:lnTo>
                    <a:pt x="501" y="281"/>
                  </a:lnTo>
                  <a:lnTo>
                    <a:pt x="505" y="286"/>
                  </a:lnTo>
                  <a:lnTo>
                    <a:pt x="512" y="289"/>
                  </a:lnTo>
                  <a:lnTo>
                    <a:pt x="520" y="291"/>
                  </a:lnTo>
                  <a:lnTo>
                    <a:pt x="528" y="294"/>
                  </a:lnTo>
                  <a:lnTo>
                    <a:pt x="533" y="301"/>
                  </a:lnTo>
                  <a:lnTo>
                    <a:pt x="534" y="307"/>
                  </a:lnTo>
                  <a:lnTo>
                    <a:pt x="533" y="311"/>
                  </a:lnTo>
                  <a:lnTo>
                    <a:pt x="533" y="315"/>
                  </a:lnTo>
                  <a:lnTo>
                    <a:pt x="536" y="324"/>
                  </a:lnTo>
                  <a:lnTo>
                    <a:pt x="541" y="332"/>
                  </a:lnTo>
                  <a:lnTo>
                    <a:pt x="543" y="337"/>
                  </a:lnTo>
                  <a:lnTo>
                    <a:pt x="544" y="342"/>
                  </a:lnTo>
                  <a:lnTo>
                    <a:pt x="548" y="345"/>
                  </a:lnTo>
                  <a:lnTo>
                    <a:pt x="552" y="350"/>
                  </a:lnTo>
                  <a:lnTo>
                    <a:pt x="556" y="354"/>
                  </a:lnTo>
                  <a:lnTo>
                    <a:pt x="555" y="357"/>
                  </a:lnTo>
                  <a:lnTo>
                    <a:pt x="549" y="356"/>
                  </a:lnTo>
                  <a:lnTo>
                    <a:pt x="544" y="352"/>
                  </a:lnTo>
                  <a:lnTo>
                    <a:pt x="541" y="349"/>
                  </a:lnTo>
                  <a:lnTo>
                    <a:pt x="535" y="345"/>
                  </a:lnTo>
                  <a:lnTo>
                    <a:pt x="525" y="345"/>
                  </a:lnTo>
                  <a:lnTo>
                    <a:pt x="513" y="348"/>
                  </a:lnTo>
                  <a:lnTo>
                    <a:pt x="505" y="349"/>
                  </a:lnTo>
                  <a:lnTo>
                    <a:pt x="499" y="349"/>
                  </a:lnTo>
                  <a:lnTo>
                    <a:pt x="493" y="345"/>
                  </a:lnTo>
                  <a:lnTo>
                    <a:pt x="488" y="343"/>
                  </a:lnTo>
                  <a:lnTo>
                    <a:pt x="483" y="342"/>
                  </a:lnTo>
                  <a:lnTo>
                    <a:pt x="478" y="340"/>
                  </a:lnTo>
                  <a:lnTo>
                    <a:pt x="472" y="339"/>
                  </a:lnTo>
                  <a:lnTo>
                    <a:pt x="466" y="337"/>
                  </a:lnTo>
                  <a:lnTo>
                    <a:pt x="461" y="337"/>
                  </a:lnTo>
                  <a:lnTo>
                    <a:pt x="457" y="337"/>
                  </a:lnTo>
                  <a:lnTo>
                    <a:pt x="453" y="337"/>
                  </a:lnTo>
                  <a:lnTo>
                    <a:pt x="451" y="340"/>
                  </a:lnTo>
                  <a:lnTo>
                    <a:pt x="455" y="343"/>
                  </a:lnTo>
                  <a:lnTo>
                    <a:pt x="463" y="347"/>
                  </a:lnTo>
                  <a:lnTo>
                    <a:pt x="476" y="352"/>
                  </a:lnTo>
                  <a:lnTo>
                    <a:pt x="485" y="355"/>
                  </a:lnTo>
                  <a:lnTo>
                    <a:pt x="490" y="357"/>
                  </a:lnTo>
                  <a:lnTo>
                    <a:pt x="496" y="358"/>
                  </a:lnTo>
                  <a:lnTo>
                    <a:pt x="499" y="358"/>
                  </a:lnTo>
                  <a:lnTo>
                    <a:pt x="503" y="359"/>
                  </a:lnTo>
                  <a:lnTo>
                    <a:pt x="506" y="360"/>
                  </a:lnTo>
                  <a:lnTo>
                    <a:pt x="509" y="362"/>
                  </a:lnTo>
                  <a:lnTo>
                    <a:pt x="511" y="364"/>
                  </a:lnTo>
                  <a:lnTo>
                    <a:pt x="517" y="367"/>
                  </a:lnTo>
                  <a:lnTo>
                    <a:pt x="525" y="371"/>
                  </a:lnTo>
                  <a:lnTo>
                    <a:pt x="533" y="374"/>
                  </a:lnTo>
                  <a:lnTo>
                    <a:pt x="539" y="379"/>
                  </a:lnTo>
                  <a:close/>
                </a:path>
              </a:pathLst>
            </a:custGeom>
            <a:grpFill/>
            <a:ln w="6350">
              <a:solidFill>
                <a:schemeClr val="accent4"/>
              </a:solidFill>
              <a:round/>
              <a:headEnd/>
              <a:tailEnd/>
            </a:ln>
          </p:spPr>
          <p:txBody>
            <a:bodyPr lIns="91195" tIns="45599" rIns="91195" bIns="45599"/>
            <a:lstStyle/>
            <a:p>
              <a:pPr eaLnBrk="0" fontAlgn="auto" hangingPunct="0">
                <a:spcBef>
                  <a:spcPts val="0"/>
                </a:spcBef>
                <a:spcAft>
                  <a:spcPts val="0"/>
                </a:spcAft>
                <a:defRPr/>
              </a:pPr>
              <a:endParaRPr lang="en-US" sz="2400" kern="0">
                <a:latin typeface="Univers Next Pro" panose="020B0503030202020203" pitchFamily="34" charset="0"/>
                <a:sym typeface="Gill Sans" charset="0"/>
              </a:endParaRPr>
            </a:p>
          </p:txBody>
        </p:sp>
        <p:sp>
          <p:nvSpPr>
            <p:cNvPr id="146" name="Freeform 432">
              <a:extLst>
                <a:ext uri="{FF2B5EF4-FFF2-40B4-BE49-F238E27FC236}">
                  <a16:creationId xmlns:a16="http://schemas.microsoft.com/office/drawing/2014/main" id="{45768166-21B9-7A95-1C7A-1115DF58D2EC}"/>
                </a:ext>
              </a:extLst>
            </p:cNvPr>
            <p:cNvSpPr>
              <a:spLocks/>
            </p:cNvSpPr>
            <p:nvPr/>
          </p:nvSpPr>
          <p:spPr bwMode="auto">
            <a:xfrm>
              <a:off x="3602072" y="1997374"/>
              <a:ext cx="136846" cy="138350"/>
            </a:xfrm>
            <a:custGeom>
              <a:avLst/>
              <a:gdLst>
                <a:gd name="T0" fmla="*/ 2147483647 w 148"/>
                <a:gd name="T1" fmla="*/ 2147483647 h 146"/>
                <a:gd name="T2" fmla="*/ 2147483647 w 148"/>
                <a:gd name="T3" fmla="*/ 2147483647 h 146"/>
                <a:gd name="T4" fmla="*/ 2147483647 w 148"/>
                <a:gd name="T5" fmla="*/ 2147483647 h 146"/>
                <a:gd name="T6" fmla="*/ 2147483647 w 148"/>
                <a:gd name="T7" fmla="*/ 2147483647 h 146"/>
                <a:gd name="T8" fmla="*/ 2147483647 w 148"/>
                <a:gd name="T9" fmla="*/ 2147483647 h 146"/>
                <a:gd name="T10" fmla="*/ 2147483647 w 148"/>
                <a:gd name="T11" fmla="*/ 2147483647 h 146"/>
                <a:gd name="T12" fmla="*/ 2147483647 w 148"/>
                <a:gd name="T13" fmla="*/ 2147483647 h 146"/>
                <a:gd name="T14" fmla="*/ 2147483647 w 148"/>
                <a:gd name="T15" fmla="*/ 2147483647 h 146"/>
                <a:gd name="T16" fmla="*/ 2147483647 w 148"/>
                <a:gd name="T17" fmla="*/ 1000684415 h 146"/>
                <a:gd name="T18" fmla="*/ 2147483647 w 148"/>
                <a:gd name="T19" fmla="*/ 0 h 146"/>
                <a:gd name="T20" fmla="*/ 2147483647 w 148"/>
                <a:gd name="T21" fmla="*/ 2147483647 h 146"/>
                <a:gd name="T22" fmla="*/ 2147483647 w 148"/>
                <a:gd name="T23" fmla="*/ 2147483647 h 146"/>
                <a:gd name="T24" fmla="*/ 2147483647 w 148"/>
                <a:gd name="T25" fmla="*/ 2147483647 h 146"/>
                <a:gd name="T26" fmla="*/ 2147483647 w 148"/>
                <a:gd name="T27" fmla="*/ 2147483647 h 146"/>
                <a:gd name="T28" fmla="*/ 2147483647 w 148"/>
                <a:gd name="T29" fmla="*/ 2147483647 h 146"/>
                <a:gd name="T30" fmla="*/ 2147483647 w 148"/>
                <a:gd name="T31" fmla="*/ 2147483647 h 146"/>
                <a:gd name="T32" fmla="*/ 2147483647 w 148"/>
                <a:gd name="T33" fmla="*/ 2147483647 h 146"/>
                <a:gd name="T34" fmla="*/ 2147483647 w 148"/>
                <a:gd name="T35" fmla="*/ 2147483647 h 146"/>
                <a:gd name="T36" fmla="*/ 2147483647 w 148"/>
                <a:gd name="T37" fmla="*/ 2147483647 h 146"/>
                <a:gd name="T38" fmla="*/ 2147483647 w 148"/>
                <a:gd name="T39" fmla="*/ 2147483647 h 146"/>
                <a:gd name="T40" fmla="*/ 2147483647 w 148"/>
                <a:gd name="T41" fmla="*/ 2147483647 h 146"/>
                <a:gd name="T42" fmla="*/ 2147483647 w 148"/>
                <a:gd name="T43" fmla="*/ 2147483647 h 146"/>
                <a:gd name="T44" fmla="*/ 2147483647 w 148"/>
                <a:gd name="T45" fmla="*/ 2147483647 h 146"/>
                <a:gd name="T46" fmla="*/ 2147483647 w 148"/>
                <a:gd name="T47" fmla="*/ 2147483647 h 146"/>
                <a:gd name="T48" fmla="*/ 2147483647 w 148"/>
                <a:gd name="T49" fmla="*/ 2147483647 h 146"/>
                <a:gd name="T50" fmla="*/ 2147483647 w 148"/>
                <a:gd name="T51" fmla="*/ 2147483647 h 146"/>
                <a:gd name="T52" fmla="*/ 2147483647 w 148"/>
                <a:gd name="T53" fmla="*/ 2147483647 h 146"/>
                <a:gd name="T54" fmla="*/ 2147483647 w 148"/>
                <a:gd name="T55" fmla="*/ 2147483647 h 146"/>
                <a:gd name="T56" fmla="*/ 2147483647 w 148"/>
                <a:gd name="T57" fmla="*/ 2147483647 h 146"/>
                <a:gd name="T58" fmla="*/ 2147483647 w 148"/>
                <a:gd name="T59" fmla="*/ 2147483647 h 146"/>
                <a:gd name="T60" fmla="*/ 2147483647 w 148"/>
                <a:gd name="T61" fmla="*/ 2147483647 h 146"/>
                <a:gd name="T62" fmla="*/ 2147483647 w 148"/>
                <a:gd name="T63" fmla="*/ 2147483647 h 14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148"/>
                <a:gd name="T97" fmla="*/ 0 h 146"/>
                <a:gd name="T98" fmla="*/ 148 w 148"/>
                <a:gd name="T99" fmla="*/ 146 h 14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148" h="146">
                  <a:moveTo>
                    <a:pt x="148" y="71"/>
                  </a:moveTo>
                  <a:lnTo>
                    <a:pt x="146" y="67"/>
                  </a:lnTo>
                  <a:lnTo>
                    <a:pt x="145" y="56"/>
                  </a:lnTo>
                  <a:lnTo>
                    <a:pt x="141" y="44"/>
                  </a:lnTo>
                  <a:lnTo>
                    <a:pt x="135" y="36"/>
                  </a:lnTo>
                  <a:lnTo>
                    <a:pt x="129" y="33"/>
                  </a:lnTo>
                  <a:lnTo>
                    <a:pt x="125" y="33"/>
                  </a:lnTo>
                  <a:lnTo>
                    <a:pt x="120" y="35"/>
                  </a:lnTo>
                  <a:lnTo>
                    <a:pt x="115" y="32"/>
                  </a:lnTo>
                  <a:lnTo>
                    <a:pt x="111" y="26"/>
                  </a:lnTo>
                  <a:lnTo>
                    <a:pt x="108" y="20"/>
                  </a:lnTo>
                  <a:lnTo>
                    <a:pt x="104" y="14"/>
                  </a:lnTo>
                  <a:lnTo>
                    <a:pt x="95" y="12"/>
                  </a:lnTo>
                  <a:lnTo>
                    <a:pt x="88" y="10"/>
                  </a:lnTo>
                  <a:lnTo>
                    <a:pt x="82" y="9"/>
                  </a:lnTo>
                  <a:lnTo>
                    <a:pt x="77" y="7"/>
                  </a:lnTo>
                  <a:lnTo>
                    <a:pt x="73" y="3"/>
                  </a:lnTo>
                  <a:lnTo>
                    <a:pt x="68" y="1"/>
                  </a:lnTo>
                  <a:lnTo>
                    <a:pt x="65" y="0"/>
                  </a:lnTo>
                  <a:lnTo>
                    <a:pt x="62" y="0"/>
                  </a:lnTo>
                  <a:lnTo>
                    <a:pt x="60" y="2"/>
                  </a:lnTo>
                  <a:lnTo>
                    <a:pt x="58" y="8"/>
                  </a:lnTo>
                  <a:lnTo>
                    <a:pt x="58" y="15"/>
                  </a:lnTo>
                  <a:lnTo>
                    <a:pt x="57" y="20"/>
                  </a:lnTo>
                  <a:lnTo>
                    <a:pt x="55" y="24"/>
                  </a:lnTo>
                  <a:lnTo>
                    <a:pt x="50" y="31"/>
                  </a:lnTo>
                  <a:lnTo>
                    <a:pt x="42" y="40"/>
                  </a:lnTo>
                  <a:lnTo>
                    <a:pt x="32" y="50"/>
                  </a:lnTo>
                  <a:lnTo>
                    <a:pt x="27" y="55"/>
                  </a:lnTo>
                  <a:lnTo>
                    <a:pt x="20" y="62"/>
                  </a:lnTo>
                  <a:lnTo>
                    <a:pt x="11" y="71"/>
                  </a:lnTo>
                  <a:lnTo>
                    <a:pt x="3" y="82"/>
                  </a:lnTo>
                  <a:lnTo>
                    <a:pt x="0" y="90"/>
                  </a:lnTo>
                  <a:lnTo>
                    <a:pt x="3" y="91"/>
                  </a:lnTo>
                  <a:lnTo>
                    <a:pt x="4" y="91"/>
                  </a:lnTo>
                  <a:lnTo>
                    <a:pt x="6" y="94"/>
                  </a:lnTo>
                  <a:lnTo>
                    <a:pt x="11" y="107"/>
                  </a:lnTo>
                  <a:lnTo>
                    <a:pt x="14" y="123"/>
                  </a:lnTo>
                  <a:lnTo>
                    <a:pt x="14" y="136"/>
                  </a:lnTo>
                  <a:lnTo>
                    <a:pt x="15" y="144"/>
                  </a:lnTo>
                  <a:lnTo>
                    <a:pt x="20" y="146"/>
                  </a:lnTo>
                  <a:lnTo>
                    <a:pt x="27" y="143"/>
                  </a:lnTo>
                  <a:lnTo>
                    <a:pt x="32" y="139"/>
                  </a:lnTo>
                  <a:lnTo>
                    <a:pt x="36" y="137"/>
                  </a:lnTo>
                  <a:lnTo>
                    <a:pt x="39" y="138"/>
                  </a:lnTo>
                  <a:lnTo>
                    <a:pt x="44" y="143"/>
                  </a:lnTo>
                  <a:lnTo>
                    <a:pt x="50" y="146"/>
                  </a:lnTo>
                  <a:lnTo>
                    <a:pt x="55" y="145"/>
                  </a:lnTo>
                  <a:lnTo>
                    <a:pt x="60" y="135"/>
                  </a:lnTo>
                  <a:lnTo>
                    <a:pt x="66" y="124"/>
                  </a:lnTo>
                  <a:lnTo>
                    <a:pt x="75" y="119"/>
                  </a:lnTo>
                  <a:lnTo>
                    <a:pt x="83" y="116"/>
                  </a:lnTo>
                  <a:lnTo>
                    <a:pt x="87" y="111"/>
                  </a:lnTo>
                  <a:lnTo>
                    <a:pt x="87" y="104"/>
                  </a:lnTo>
                  <a:lnTo>
                    <a:pt x="87" y="99"/>
                  </a:lnTo>
                  <a:lnTo>
                    <a:pt x="91" y="96"/>
                  </a:lnTo>
                  <a:lnTo>
                    <a:pt x="104" y="92"/>
                  </a:lnTo>
                  <a:lnTo>
                    <a:pt x="112" y="90"/>
                  </a:lnTo>
                  <a:lnTo>
                    <a:pt x="120" y="89"/>
                  </a:lnTo>
                  <a:lnTo>
                    <a:pt x="128" y="86"/>
                  </a:lnTo>
                  <a:lnTo>
                    <a:pt x="135" y="84"/>
                  </a:lnTo>
                  <a:lnTo>
                    <a:pt x="140" y="82"/>
                  </a:lnTo>
                  <a:lnTo>
                    <a:pt x="144" y="78"/>
                  </a:lnTo>
                  <a:lnTo>
                    <a:pt x="146" y="75"/>
                  </a:lnTo>
                  <a:lnTo>
                    <a:pt x="148" y="71"/>
                  </a:lnTo>
                  <a:close/>
                </a:path>
              </a:pathLst>
            </a:custGeom>
            <a:grpFill/>
            <a:ln w="6350">
              <a:solidFill>
                <a:schemeClr val="accent4"/>
              </a:solidFill>
              <a:round/>
              <a:headEnd/>
              <a:tailEnd/>
            </a:ln>
          </p:spPr>
          <p:txBody>
            <a:bodyPr lIns="91195" tIns="45599" rIns="91195" bIns="45599"/>
            <a:lstStyle/>
            <a:p>
              <a:pPr eaLnBrk="0" fontAlgn="auto" hangingPunct="0">
                <a:spcBef>
                  <a:spcPts val="0"/>
                </a:spcBef>
                <a:spcAft>
                  <a:spcPts val="0"/>
                </a:spcAft>
                <a:defRPr/>
              </a:pPr>
              <a:endParaRPr lang="en-US" sz="2400" kern="0">
                <a:latin typeface="Univers Next Pro" panose="020B0503030202020203" pitchFamily="34" charset="0"/>
                <a:sym typeface="Gill Sans" charset="0"/>
              </a:endParaRPr>
            </a:p>
          </p:txBody>
        </p:sp>
        <p:sp>
          <p:nvSpPr>
            <p:cNvPr id="147" name="Freeform 433">
              <a:extLst>
                <a:ext uri="{FF2B5EF4-FFF2-40B4-BE49-F238E27FC236}">
                  <a16:creationId xmlns:a16="http://schemas.microsoft.com/office/drawing/2014/main" id="{49BEB662-1CA6-6EB9-3675-5BE1A6096702}"/>
                </a:ext>
              </a:extLst>
            </p:cNvPr>
            <p:cNvSpPr>
              <a:spLocks/>
            </p:cNvSpPr>
            <p:nvPr/>
          </p:nvSpPr>
          <p:spPr bwMode="auto">
            <a:xfrm>
              <a:off x="3746437" y="1944740"/>
              <a:ext cx="123312" cy="90229"/>
            </a:xfrm>
            <a:custGeom>
              <a:avLst/>
              <a:gdLst>
                <a:gd name="T0" fmla="*/ 2147483647 w 133"/>
                <a:gd name="T1" fmla="*/ 2147483647 h 91"/>
                <a:gd name="T2" fmla="*/ 2147483647 w 133"/>
                <a:gd name="T3" fmla="*/ 2147483647 h 91"/>
                <a:gd name="T4" fmla="*/ 2147483647 w 133"/>
                <a:gd name="T5" fmla="*/ 2147483647 h 91"/>
                <a:gd name="T6" fmla="*/ 2147483647 w 133"/>
                <a:gd name="T7" fmla="*/ 2147483647 h 91"/>
                <a:gd name="T8" fmla="*/ 2147483647 w 133"/>
                <a:gd name="T9" fmla="*/ 2147483647 h 91"/>
                <a:gd name="T10" fmla="*/ 2147483647 w 133"/>
                <a:gd name="T11" fmla="*/ 2147483647 h 91"/>
                <a:gd name="T12" fmla="*/ 2147483647 w 133"/>
                <a:gd name="T13" fmla="*/ 2147483647 h 91"/>
                <a:gd name="T14" fmla="*/ 2147483647 w 133"/>
                <a:gd name="T15" fmla="*/ 2147483647 h 91"/>
                <a:gd name="T16" fmla="*/ 2147483647 w 133"/>
                <a:gd name="T17" fmla="*/ 2147483647 h 91"/>
                <a:gd name="T18" fmla="*/ 2147483647 w 133"/>
                <a:gd name="T19" fmla="*/ 2147483647 h 91"/>
                <a:gd name="T20" fmla="*/ 2147483647 w 133"/>
                <a:gd name="T21" fmla="*/ 2147483647 h 91"/>
                <a:gd name="T22" fmla="*/ 2147483647 w 133"/>
                <a:gd name="T23" fmla="*/ 2147483647 h 91"/>
                <a:gd name="T24" fmla="*/ 2147483647 w 133"/>
                <a:gd name="T25" fmla="*/ 2147483647 h 91"/>
                <a:gd name="T26" fmla="*/ 2147483647 w 133"/>
                <a:gd name="T27" fmla="*/ 2147483647 h 91"/>
                <a:gd name="T28" fmla="*/ 2147483647 w 133"/>
                <a:gd name="T29" fmla="*/ 2147483647 h 91"/>
                <a:gd name="T30" fmla="*/ 2147483647 w 133"/>
                <a:gd name="T31" fmla="*/ 2147483647 h 91"/>
                <a:gd name="T32" fmla="*/ 2147483647 w 133"/>
                <a:gd name="T33" fmla="*/ 2147483647 h 91"/>
                <a:gd name="T34" fmla="*/ 2147483647 w 133"/>
                <a:gd name="T35" fmla="*/ 2147483647 h 91"/>
                <a:gd name="T36" fmla="*/ 2147483647 w 133"/>
                <a:gd name="T37" fmla="*/ 2147483647 h 91"/>
                <a:gd name="T38" fmla="*/ 2147483647 w 133"/>
                <a:gd name="T39" fmla="*/ 2147483647 h 91"/>
                <a:gd name="T40" fmla="*/ 2147483647 w 133"/>
                <a:gd name="T41" fmla="*/ 2147483647 h 91"/>
                <a:gd name="T42" fmla="*/ 2147483647 w 133"/>
                <a:gd name="T43" fmla="*/ 2147483647 h 91"/>
                <a:gd name="T44" fmla="*/ 2147483647 w 133"/>
                <a:gd name="T45" fmla="*/ 2147483647 h 91"/>
                <a:gd name="T46" fmla="*/ 2147483647 w 133"/>
                <a:gd name="T47" fmla="*/ 2147483647 h 91"/>
                <a:gd name="T48" fmla="*/ 2147483647 w 133"/>
                <a:gd name="T49" fmla="*/ 2147483647 h 91"/>
                <a:gd name="T50" fmla="*/ 2147483647 w 133"/>
                <a:gd name="T51" fmla="*/ 2147483647 h 91"/>
                <a:gd name="T52" fmla="*/ 2147483647 w 133"/>
                <a:gd name="T53" fmla="*/ 2147483647 h 91"/>
                <a:gd name="T54" fmla="*/ 2147483647 w 133"/>
                <a:gd name="T55" fmla="*/ 2147483647 h 91"/>
                <a:gd name="T56" fmla="*/ 0 w 133"/>
                <a:gd name="T57" fmla="*/ 2147483647 h 91"/>
                <a:gd name="T58" fmla="*/ 2147483647 w 133"/>
                <a:gd name="T59" fmla="*/ 2147483647 h 91"/>
                <a:gd name="T60" fmla="*/ 2147483647 w 133"/>
                <a:gd name="T61" fmla="*/ 2147483647 h 91"/>
                <a:gd name="T62" fmla="*/ 2147483647 w 133"/>
                <a:gd name="T63" fmla="*/ 2147483647 h 91"/>
                <a:gd name="T64" fmla="*/ 2147483647 w 133"/>
                <a:gd name="T65" fmla="*/ 2147483647 h 91"/>
                <a:gd name="T66" fmla="*/ 2147483647 w 133"/>
                <a:gd name="T67" fmla="*/ 1090082763 h 91"/>
                <a:gd name="T68" fmla="*/ 2147483647 w 133"/>
                <a:gd name="T69" fmla="*/ 0 h 91"/>
                <a:gd name="T70" fmla="*/ 2147483647 w 133"/>
                <a:gd name="T71" fmla="*/ 2147483647 h 91"/>
                <a:gd name="T72" fmla="*/ 2147483647 w 133"/>
                <a:gd name="T73" fmla="*/ 2147483647 h 91"/>
                <a:gd name="T74" fmla="*/ 2147483647 w 133"/>
                <a:gd name="T75" fmla="*/ 2147483647 h 91"/>
                <a:gd name="T76" fmla="*/ 2147483647 w 133"/>
                <a:gd name="T77" fmla="*/ 2147483647 h 91"/>
                <a:gd name="T78" fmla="*/ 2147483647 w 133"/>
                <a:gd name="T79" fmla="*/ 2147483647 h 91"/>
                <a:gd name="T80" fmla="*/ 2147483647 w 133"/>
                <a:gd name="T81" fmla="*/ 2147483647 h 91"/>
                <a:gd name="T82" fmla="*/ 2147483647 w 133"/>
                <a:gd name="T83" fmla="*/ 2147483647 h 91"/>
                <a:gd name="T84" fmla="*/ 2147483647 w 133"/>
                <a:gd name="T85" fmla="*/ 2147483647 h 91"/>
                <a:gd name="T86" fmla="*/ 2147483647 w 133"/>
                <a:gd name="T87" fmla="*/ 2147483647 h 91"/>
                <a:gd name="T88" fmla="*/ 2147483647 w 133"/>
                <a:gd name="T89" fmla="*/ 2147483647 h 91"/>
                <a:gd name="T90" fmla="*/ 2147483647 w 133"/>
                <a:gd name="T91" fmla="*/ 2147483647 h 91"/>
                <a:gd name="T92" fmla="*/ 2147483647 w 133"/>
                <a:gd name="T93" fmla="*/ 2147483647 h 91"/>
                <a:gd name="T94" fmla="*/ 2147483647 w 133"/>
                <a:gd name="T95" fmla="*/ 2147483647 h 91"/>
                <a:gd name="T96" fmla="*/ 2147483647 w 133"/>
                <a:gd name="T97" fmla="*/ 2147483647 h 91"/>
                <a:gd name="T98" fmla="*/ 2147483647 w 133"/>
                <a:gd name="T99" fmla="*/ 2147483647 h 91"/>
                <a:gd name="T100" fmla="*/ 2147483647 w 133"/>
                <a:gd name="T101" fmla="*/ 2147483647 h 91"/>
                <a:gd name="T102" fmla="*/ 2147483647 w 133"/>
                <a:gd name="T103" fmla="*/ 1090082763 h 91"/>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133"/>
                <a:gd name="T157" fmla="*/ 0 h 91"/>
                <a:gd name="T158" fmla="*/ 133 w 133"/>
                <a:gd name="T159" fmla="*/ 91 h 91"/>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133" h="91">
                  <a:moveTo>
                    <a:pt x="104" y="0"/>
                  </a:moveTo>
                  <a:lnTo>
                    <a:pt x="104" y="4"/>
                  </a:lnTo>
                  <a:lnTo>
                    <a:pt x="103" y="13"/>
                  </a:lnTo>
                  <a:lnTo>
                    <a:pt x="103" y="23"/>
                  </a:lnTo>
                  <a:lnTo>
                    <a:pt x="102" y="30"/>
                  </a:lnTo>
                  <a:lnTo>
                    <a:pt x="101" y="35"/>
                  </a:lnTo>
                  <a:lnTo>
                    <a:pt x="101" y="39"/>
                  </a:lnTo>
                  <a:lnTo>
                    <a:pt x="102" y="44"/>
                  </a:lnTo>
                  <a:lnTo>
                    <a:pt x="107" y="46"/>
                  </a:lnTo>
                  <a:lnTo>
                    <a:pt x="111" y="43"/>
                  </a:lnTo>
                  <a:lnTo>
                    <a:pt x="113" y="37"/>
                  </a:lnTo>
                  <a:lnTo>
                    <a:pt x="115" y="34"/>
                  </a:lnTo>
                  <a:lnTo>
                    <a:pt x="121" y="36"/>
                  </a:lnTo>
                  <a:lnTo>
                    <a:pt x="128" y="42"/>
                  </a:lnTo>
                  <a:lnTo>
                    <a:pt x="132" y="45"/>
                  </a:lnTo>
                  <a:lnTo>
                    <a:pt x="133" y="49"/>
                  </a:lnTo>
                  <a:lnTo>
                    <a:pt x="132" y="54"/>
                  </a:lnTo>
                  <a:lnTo>
                    <a:pt x="132" y="60"/>
                  </a:lnTo>
                  <a:lnTo>
                    <a:pt x="132" y="62"/>
                  </a:lnTo>
                  <a:lnTo>
                    <a:pt x="131" y="66"/>
                  </a:lnTo>
                  <a:lnTo>
                    <a:pt x="128" y="72"/>
                  </a:lnTo>
                  <a:lnTo>
                    <a:pt x="123" y="78"/>
                  </a:lnTo>
                  <a:lnTo>
                    <a:pt x="121" y="82"/>
                  </a:lnTo>
                  <a:lnTo>
                    <a:pt x="116" y="84"/>
                  </a:lnTo>
                  <a:lnTo>
                    <a:pt x="107" y="83"/>
                  </a:lnTo>
                  <a:lnTo>
                    <a:pt x="96" y="81"/>
                  </a:lnTo>
                  <a:lnTo>
                    <a:pt x="88" y="78"/>
                  </a:lnTo>
                  <a:lnTo>
                    <a:pt x="83" y="77"/>
                  </a:lnTo>
                  <a:lnTo>
                    <a:pt x="79" y="80"/>
                  </a:lnTo>
                  <a:lnTo>
                    <a:pt x="76" y="83"/>
                  </a:lnTo>
                  <a:lnTo>
                    <a:pt x="72" y="85"/>
                  </a:lnTo>
                  <a:lnTo>
                    <a:pt x="68" y="88"/>
                  </a:lnTo>
                  <a:lnTo>
                    <a:pt x="61" y="90"/>
                  </a:lnTo>
                  <a:lnTo>
                    <a:pt x="54" y="91"/>
                  </a:lnTo>
                  <a:lnTo>
                    <a:pt x="49" y="91"/>
                  </a:lnTo>
                  <a:lnTo>
                    <a:pt x="45" y="91"/>
                  </a:lnTo>
                  <a:lnTo>
                    <a:pt x="39" y="91"/>
                  </a:lnTo>
                  <a:lnTo>
                    <a:pt x="32" y="89"/>
                  </a:lnTo>
                  <a:lnTo>
                    <a:pt x="24" y="85"/>
                  </a:lnTo>
                  <a:lnTo>
                    <a:pt x="18" y="82"/>
                  </a:lnTo>
                  <a:lnTo>
                    <a:pt x="19" y="78"/>
                  </a:lnTo>
                  <a:lnTo>
                    <a:pt x="25" y="77"/>
                  </a:lnTo>
                  <a:lnTo>
                    <a:pt x="32" y="77"/>
                  </a:lnTo>
                  <a:lnTo>
                    <a:pt x="38" y="77"/>
                  </a:lnTo>
                  <a:lnTo>
                    <a:pt x="43" y="75"/>
                  </a:lnTo>
                  <a:lnTo>
                    <a:pt x="48" y="70"/>
                  </a:lnTo>
                  <a:lnTo>
                    <a:pt x="49" y="64"/>
                  </a:lnTo>
                  <a:lnTo>
                    <a:pt x="48" y="60"/>
                  </a:lnTo>
                  <a:lnTo>
                    <a:pt x="42" y="60"/>
                  </a:lnTo>
                  <a:lnTo>
                    <a:pt x="35" y="65"/>
                  </a:lnTo>
                  <a:lnTo>
                    <a:pt x="32" y="67"/>
                  </a:lnTo>
                  <a:lnTo>
                    <a:pt x="27" y="67"/>
                  </a:lnTo>
                  <a:lnTo>
                    <a:pt x="20" y="62"/>
                  </a:lnTo>
                  <a:lnTo>
                    <a:pt x="14" y="57"/>
                  </a:lnTo>
                  <a:lnTo>
                    <a:pt x="8" y="53"/>
                  </a:lnTo>
                  <a:lnTo>
                    <a:pt x="4" y="51"/>
                  </a:lnTo>
                  <a:lnTo>
                    <a:pt x="2" y="46"/>
                  </a:lnTo>
                  <a:lnTo>
                    <a:pt x="0" y="42"/>
                  </a:lnTo>
                  <a:lnTo>
                    <a:pt x="0" y="38"/>
                  </a:lnTo>
                  <a:lnTo>
                    <a:pt x="2" y="35"/>
                  </a:lnTo>
                  <a:lnTo>
                    <a:pt x="8" y="30"/>
                  </a:lnTo>
                  <a:lnTo>
                    <a:pt x="12" y="25"/>
                  </a:lnTo>
                  <a:lnTo>
                    <a:pt x="14" y="22"/>
                  </a:lnTo>
                  <a:lnTo>
                    <a:pt x="15" y="20"/>
                  </a:lnTo>
                  <a:lnTo>
                    <a:pt x="18" y="14"/>
                  </a:lnTo>
                  <a:lnTo>
                    <a:pt x="23" y="7"/>
                  </a:lnTo>
                  <a:lnTo>
                    <a:pt x="25" y="4"/>
                  </a:lnTo>
                  <a:lnTo>
                    <a:pt x="28" y="1"/>
                  </a:lnTo>
                  <a:lnTo>
                    <a:pt x="34" y="0"/>
                  </a:lnTo>
                  <a:lnTo>
                    <a:pt x="41" y="0"/>
                  </a:lnTo>
                  <a:lnTo>
                    <a:pt x="45" y="2"/>
                  </a:lnTo>
                  <a:lnTo>
                    <a:pt x="46" y="5"/>
                  </a:lnTo>
                  <a:lnTo>
                    <a:pt x="45" y="8"/>
                  </a:lnTo>
                  <a:lnTo>
                    <a:pt x="46" y="13"/>
                  </a:lnTo>
                  <a:lnTo>
                    <a:pt x="50" y="15"/>
                  </a:lnTo>
                  <a:lnTo>
                    <a:pt x="55" y="19"/>
                  </a:lnTo>
                  <a:lnTo>
                    <a:pt x="56" y="23"/>
                  </a:lnTo>
                  <a:lnTo>
                    <a:pt x="56" y="28"/>
                  </a:lnTo>
                  <a:lnTo>
                    <a:pt x="61" y="31"/>
                  </a:lnTo>
                  <a:lnTo>
                    <a:pt x="65" y="35"/>
                  </a:lnTo>
                  <a:lnTo>
                    <a:pt x="68" y="39"/>
                  </a:lnTo>
                  <a:lnTo>
                    <a:pt x="68" y="44"/>
                  </a:lnTo>
                  <a:lnTo>
                    <a:pt x="68" y="47"/>
                  </a:lnTo>
                  <a:lnTo>
                    <a:pt x="70" y="50"/>
                  </a:lnTo>
                  <a:lnTo>
                    <a:pt x="75" y="52"/>
                  </a:lnTo>
                  <a:lnTo>
                    <a:pt x="80" y="55"/>
                  </a:lnTo>
                  <a:lnTo>
                    <a:pt x="86" y="59"/>
                  </a:lnTo>
                  <a:lnTo>
                    <a:pt x="90" y="59"/>
                  </a:lnTo>
                  <a:lnTo>
                    <a:pt x="91" y="54"/>
                  </a:lnTo>
                  <a:lnTo>
                    <a:pt x="91" y="47"/>
                  </a:lnTo>
                  <a:lnTo>
                    <a:pt x="91" y="42"/>
                  </a:lnTo>
                  <a:lnTo>
                    <a:pt x="91" y="37"/>
                  </a:lnTo>
                  <a:lnTo>
                    <a:pt x="91" y="32"/>
                  </a:lnTo>
                  <a:lnTo>
                    <a:pt x="88" y="30"/>
                  </a:lnTo>
                  <a:lnTo>
                    <a:pt x="86" y="30"/>
                  </a:lnTo>
                  <a:lnTo>
                    <a:pt x="85" y="29"/>
                  </a:lnTo>
                  <a:lnTo>
                    <a:pt x="84" y="24"/>
                  </a:lnTo>
                  <a:lnTo>
                    <a:pt x="84" y="19"/>
                  </a:lnTo>
                  <a:lnTo>
                    <a:pt x="84" y="14"/>
                  </a:lnTo>
                  <a:lnTo>
                    <a:pt x="85" y="11"/>
                  </a:lnTo>
                  <a:lnTo>
                    <a:pt x="88" y="8"/>
                  </a:lnTo>
                  <a:lnTo>
                    <a:pt x="94" y="6"/>
                  </a:lnTo>
                  <a:lnTo>
                    <a:pt x="99" y="4"/>
                  </a:lnTo>
                  <a:lnTo>
                    <a:pt x="103" y="1"/>
                  </a:lnTo>
                  <a:lnTo>
                    <a:pt x="104" y="0"/>
                  </a:lnTo>
                  <a:close/>
                </a:path>
              </a:pathLst>
            </a:custGeom>
            <a:grpFill/>
            <a:ln w="6350">
              <a:solidFill>
                <a:schemeClr val="accent4"/>
              </a:solidFill>
              <a:round/>
              <a:headEnd/>
              <a:tailEnd/>
            </a:ln>
          </p:spPr>
          <p:txBody>
            <a:bodyPr lIns="91195" tIns="45599" rIns="91195" bIns="45599"/>
            <a:lstStyle/>
            <a:p>
              <a:pPr eaLnBrk="0" fontAlgn="auto" hangingPunct="0">
                <a:spcBef>
                  <a:spcPts val="0"/>
                </a:spcBef>
                <a:spcAft>
                  <a:spcPts val="0"/>
                </a:spcAft>
                <a:defRPr/>
              </a:pPr>
              <a:endParaRPr lang="en-US" sz="2400" kern="0">
                <a:latin typeface="Univers Next Pro" panose="020B0503030202020203" pitchFamily="34" charset="0"/>
                <a:sym typeface="Gill Sans" charset="0"/>
              </a:endParaRPr>
            </a:p>
          </p:txBody>
        </p:sp>
        <p:sp>
          <p:nvSpPr>
            <p:cNvPr id="148" name="Freeform 434">
              <a:extLst>
                <a:ext uri="{FF2B5EF4-FFF2-40B4-BE49-F238E27FC236}">
                  <a16:creationId xmlns:a16="http://schemas.microsoft.com/office/drawing/2014/main" id="{9F0C37B5-7B98-6814-D5F1-434DE4980643}"/>
                </a:ext>
              </a:extLst>
            </p:cNvPr>
            <p:cNvSpPr>
              <a:spLocks/>
            </p:cNvSpPr>
            <p:nvPr/>
          </p:nvSpPr>
          <p:spPr bwMode="auto">
            <a:xfrm>
              <a:off x="3695308" y="1898122"/>
              <a:ext cx="93236" cy="58648"/>
            </a:xfrm>
            <a:custGeom>
              <a:avLst/>
              <a:gdLst>
                <a:gd name="T0" fmla="*/ 2147483647 w 102"/>
                <a:gd name="T1" fmla="*/ 2147483647 h 60"/>
                <a:gd name="T2" fmla="*/ 2147483647 w 102"/>
                <a:gd name="T3" fmla="*/ 2147483647 h 60"/>
                <a:gd name="T4" fmla="*/ 2147483647 w 102"/>
                <a:gd name="T5" fmla="*/ 2147483647 h 60"/>
                <a:gd name="T6" fmla="*/ 2147483647 w 102"/>
                <a:gd name="T7" fmla="*/ 2147483647 h 60"/>
                <a:gd name="T8" fmla="*/ 2147483647 w 102"/>
                <a:gd name="T9" fmla="*/ 2147483647 h 60"/>
                <a:gd name="T10" fmla="*/ 2147483647 w 102"/>
                <a:gd name="T11" fmla="*/ 2147483647 h 60"/>
                <a:gd name="T12" fmla="*/ 2147483647 w 102"/>
                <a:gd name="T13" fmla="*/ 2147483647 h 60"/>
                <a:gd name="T14" fmla="*/ 2147483647 w 102"/>
                <a:gd name="T15" fmla="*/ 2147483647 h 60"/>
                <a:gd name="T16" fmla="*/ 2147483647 w 102"/>
                <a:gd name="T17" fmla="*/ 2147483647 h 60"/>
                <a:gd name="T18" fmla="*/ 2147483647 w 102"/>
                <a:gd name="T19" fmla="*/ 2147483647 h 60"/>
                <a:gd name="T20" fmla="*/ 2147483647 w 102"/>
                <a:gd name="T21" fmla="*/ 2147483647 h 60"/>
                <a:gd name="T22" fmla="*/ 2147483647 w 102"/>
                <a:gd name="T23" fmla="*/ 2147483647 h 60"/>
                <a:gd name="T24" fmla="*/ 2147483647 w 102"/>
                <a:gd name="T25" fmla="*/ 2147483647 h 60"/>
                <a:gd name="T26" fmla="*/ 2147483647 w 102"/>
                <a:gd name="T27" fmla="*/ 2147483647 h 60"/>
                <a:gd name="T28" fmla="*/ 2147483647 w 102"/>
                <a:gd name="T29" fmla="*/ 2147483647 h 60"/>
                <a:gd name="T30" fmla="*/ 2147483647 w 102"/>
                <a:gd name="T31" fmla="*/ 2147483647 h 60"/>
                <a:gd name="T32" fmla="*/ 2147483647 w 102"/>
                <a:gd name="T33" fmla="*/ 2147483647 h 60"/>
                <a:gd name="T34" fmla="*/ 2147483647 w 102"/>
                <a:gd name="T35" fmla="*/ 2147483647 h 60"/>
                <a:gd name="T36" fmla="*/ 2147483647 w 102"/>
                <a:gd name="T37" fmla="*/ 2147483647 h 60"/>
                <a:gd name="T38" fmla="*/ 2147483647 w 102"/>
                <a:gd name="T39" fmla="*/ 2147483647 h 60"/>
                <a:gd name="T40" fmla="*/ 2147483647 w 102"/>
                <a:gd name="T41" fmla="*/ 2147483647 h 60"/>
                <a:gd name="T42" fmla="*/ 2147483647 w 102"/>
                <a:gd name="T43" fmla="*/ 2147483647 h 60"/>
                <a:gd name="T44" fmla="*/ 2147483647 w 102"/>
                <a:gd name="T45" fmla="*/ 2147483647 h 60"/>
                <a:gd name="T46" fmla="*/ 0 w 102"/>
                <a:gd name="T47" fmla="*/ 2147483647 h 60"/>
                <a:gd name="T48" fmla="*/ 2147483647 w 102"/>
                <a:gd name="T49" fmla="*/ 2147483647 h 60"/>
                <a:gd name="T50" fmla="*/ 2147483647 w 102"/>
                <a:gd name="T51" fmla="*/ 2147483647 h 60"/>
                <a:gd name="T52" fmla="*/ 2147483647 w 102"/>
                <a:gd name="T53" fmla="*/ 2147483647 h 60"/>
                <a:gd name="T54" fmla="*/ 2147483647 w 102"/>
                <a:gd name="T55" fmla="*/ 2147483647 h 60"/>
                <a:gd name="T56" fmla="*/ 2147483647 w 102"/>
                <a:gd name="T57" fmla="*/ 2147483647 h 60"/>
                <a:gd name="T58" fmla="*/ 2147483647 w 102"/>
                <a:gd name="T59" fmla="*/ 2147483647 h 60"/>
                <a:gd name="T60" fmla="*/ 2147483647 w 102"/>
                <a:gd name="T61" fmla="*/ 2147483647 h 60"/>
                <a:gd name="T62" fmla="*/ 2147483647 w 102"/>
                <a:gd name="T63" fmla="*/ 2147483647 h 60"/>
                <a:gd name="T64" fmla="*/ 2147483647 w 102"/>
                <a:gd name="T65" fmla="*/ 0 h 60"/>
                <a:gd name="T66" fmla="*/ 2147483647 w 102"/>
                <a:gd name="T67" fmla="*/ 0 h 60"/>
                <a:gd name="T68" fmla="*/ 2147483647 w 102"/>
                <a:gd name="T69" fmla="*/ 0 h 60"/>
                <a:gd name="T70" fmla="*/ 2147483647 w 102"/>
                <a:gd name="T71" fmla="*/ 0 h 60"/>
                <a:gd name="T72" fmla="*/ 2147483647 w 102"/>
                <a:gd name="T73" fmla="*/ 0 h 60"/>
                <a:gd name="T74" fmla="*/ 2147483647 w 102"/>
                <a:gd name="T75" fmla="*/ 0 h 60"/>
                <a:gd name="T76" fmla="*/ 2147483647 w 102"/>
                <a:gd name="T77" fmla="*/ 2147483647 h 60"/>
                <a:gd name="T78" fmla="*/ 2147483647 w 102"/>
                <a:gd name="T79" fmla="*/ 2147483647 h 60"/>
                <a:gd name="T80" fmla="*/ 2147483647 w 102"/>
                <a:gd name="T81" fmla="*/ 2147483647 h 60"/>
                <a:gd name="T82" fmla="*/ 2147483647 w 102"/>
                <a:gd name="T83" fmla="*/ 2147483647 h 60"/>
                <a:gd name="T84" fmla="*/ 2147483647 w 102"/>
                <a:gd name="T85" fmla="*/ 2147483647 h 60"/>
                <a:gd name="T86" fmla="*/ 2147483647 w 102"/>
                <a:gd name="T87" fmla="*/ 2147483647 h 60"/>
                <a:gd name="T88" fmla="*/ 2147483647 w 102"/>
                <a:gd name="T89" fmla="*/ 2147483647 h 60"/>
                <a:gd name="T90" fmla="*/ 2147483647 w 102"/>
                <a:gd name="T91" fmla="*/ 2147483647 h 60"/>
                <a:gd name="T92" fmla="*/ 2147483647 w 102"/>
                <a:gd name="T93" fmla="*/ 2147483647 h 60"/>
                <a:gd name="T94" fmla="*/ 2147483647 w 102"/>
                <a:gd name="T95" fmla="*/ 2147483647 h 60"/>
                <a:gd name="T96" fmla="*/ 2147483647 w 102"/>
                <a:gd name="T97" fmla="*/ 2147483647 h 60"/>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102"/>
                <a:gd name="T148" fmla="*/ 0 h 60"/>
                <a:gd name="T149" fmla="*/ 102 w 102"/>
                <a:gd name="T150" fmla="*/ 60 h 60"/>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102" h="60">
                  <a:moveTo>
                    <a:pt x="76" y="40"/>
                  </a:moveTo>
                  <a:lnTo>
                    <a:pt x="75" y="41"/>
                  </a:lnTo>
                  <a:lnTo>
                    <a:pt x="72" y="45"/>
                  </a:lnTo>
                  <a:lnTo>
                    <a:pt x="68" y="46"/>
                  </a:lnTo>
                  <a:lnTo>
                    <a:pt x="66" y="42"/>
                  </a:lnTo>
                  <a:lnTo>
                    <a:pt x="64" y="35"/>
                  </a:lnTo>
                  <a:lnTo>
                    <a:pt x="61" y="30"/>
                  </a:lnTo>
                  <a:lnTo>
                    <a:pt x="58" y="27"/>
                  </a:lnTo>
                  <a:lnTo>
                    <a:pt x="56" y="31"/>
                  </a:lnTo>
                  <a:lnTo>
                    <a:pt x="55" y="38"/>
                  </a:lnTo>
                  <a:lnTo>
                    <a:pt x="55" y="44"/>
                  </a:lnTo>
                  <a:lnTo>
                    <a:pt x="53" y="47"/>
                  </a:lnTo>
                  <a:lnTo>
                    <a:pt x="48" y="47"/>
                  </a:lnTo>
                  <a:lnTo>
                    <a:pt x="42" y="47"/>
                  </a:lnTo>
                  <a:lnTo>
                    <a:pt x="38" y="52"/>
                  </a:lnTo>
                  <a:lnTo>
                    <a:pt x="38" y="57"/>
                  </a:lnTo>
                  <a:lnTo>
                    <a:pt x="38" y="60"/>
                  </a:lnTo>
                  <a:lnTo>
                    <a:pt x="37" y="57"/>
                  </a:lnTo>
                  <a:lnTo>
                    <a:pt x="33" y="54"/>
                  </a:lnTo>
                  <a:lnTo>
                    <a:pt x="27" y="50"/>
                  </a:lnTo>
                  <a:lnTo>
                    <a:pt x="22" y="48"/>
                  </a:lnTo>
                  <a:lnTo>
                    <a:pt x="15" y="48"/>
                  </a:lnTo>
                  <a:lnTo>
                    <a:pt x="6" y="48"/>
                  </a:lnTo>
                  <a:lnTo>
                    <a:pt x="0" y="46"/>
                  </a:lnTo>
                  <a:lnTo>
                    <a:pt x="4" y="40"/>
                  </a:lnTo>
                  <a:lnTo>
                    <a:pt x="11" y="34"/>
                  </a:lnTo>
                  <a:lnTo>
                    <a:pt x="17" y="30"/>
                  </a:lnTo>
                  <a:lnTo>
                    <a:pt x="23" y="25"/>
                  </a:lnTo>
                  <a:lnTo>
                    <a:pt x="35" y="19"/>
                  </a:lnTo>
                  <a:lnTo>
                    <a:pt x="46" y="12"/>
                  </a:lnTo>
                  <a:lnTo>
                    <a:pt x="55" y="7"/>
                  </a:lnTo>
                  <a:lnTo>
                    <a:pt x="60" y="2"/>
                  </a:lnTo>
                  <a:lnTo>
                    <a:pt x="68" y="0"/>
                  </a:lnTo>
                  <a:lnTo>
                    <a:pt x="76" y="0"/>
                  </a:lnTo>
                  <a:lnTo>
                    <a:pt x="80" y="0"/>
                  </a:lnTo>
                  <a:lnTo>
                    <a:pt x="83" y="0"/>
                  </a:lnTo>
                  <a:lnTo>
                    <a:pt x="87" y="0"/>
                  </a:lnTo>
                  <a:lnTo>
                    <a:pt x="93" y="0"/>
                  </a:lnTo>
                  <a:lnTo>
                    <a:pt x="98" y="2"/>
                  </a:lnTo>
                  <a:lnTo>
                    <a:pt x="102" y="6"/>
                  </a:lnTo>
                  <a:lnTo>
                    <a:pt x="99" y="10"/>
                  </a:lnTo>
                  <a:lnTo>
                    <a:pt x="95" y="15"/>
                  </a:lnTo>
                  <a:lnTo>
                    <a:pt x="93" y="17"/>
                  </a:lnTo>
                  <a:lnTo>
                    <a:pt x="93" y="19"/>
                  </a:lnTo>
                  <a:lnTo>
                    <a:pt x="91" y="24"/>
                  </a:lnTo>
                  <a:lnTo>
                    <a:pt x="89" y="31"/>
                  </a:lnTo>
                  <a:lnTo>
                    <a:pt x="86" y="35"/>
                  </a:lnTo>
                  <a:lnTo>
                    <a:pt x="81" y="39"/>
                  </a:lnTo>
                  <a:lnTo>
                    <a:pt x="76" y="40"/>
                  </a:lnTo>
                  <a:close/>
                </a:path>
              </a:pathLst>
            </a:custGeom>
            <a:grpFill/>
            <a:ln w="6350">
              <a:solidFill>
                <a:schemeClr val="accent4"/>
              </a:solidFill>
              <a:round/>
              <a:headEnd/>
              <a:tailEnd/>
            </a:ln>
          </p:spPr>
          <p:txBody>
            <a:bodyPr lIns="91195" tIns="45599" rIns="91195" bIns="45599"/>
            <a:lstStyle/>
            <a:p>
              <a:pPr eaLnBrk="0" fontAlgn="auto" hangingPunct="0">
                <a:spcBef>
                  <a:spcPts val="0"/>
                </a:spcBef>
                <a:spcAft>
                  <a:spcPts val="0"/>
                </a:spcAft>
                <a:defRPr/>
              </a:pPr>
              <a:endParaRPr lang="en-US" sz="2400" kern="0">
                <a:latin typeface="Univers Next Pro" panose="020B0503030202020203" pitchFamily="34" charset="0"/>
                <a:sym typeface="Gill Sans" charset="0"/>
              </a:endParaRPr>
            </a:p>
          </p:txBody>
        </p:sp>
        <p:sp>
          <p:nvSpPr>
            <p:cNvPr id="149" name="Freeform 435">
              <a:extLst>
                <a:ext uri="{FF2B5EF4-FFF2-40B4-BE49-F238E27FC236}">
                  <a16:creationId xmlns:a16="http://schemas.microsoft.com/office/drawing/2014/main" id="{E3B326D5-F537-FE59-600A-64A584206D64}"/>
                </a:ext>
              </a:extLst>
            </p:cNvPr>
            <p:cNvSpPr>
              <a:spLocks/>
            </p:cNvSpPr>
            <p:nvPr/>
          </p:nvSpPr>
          <p:spPr bwMode="auto">
            <a:xfrm>
              <a:off x="3880276" y="1956770"/>
              <a:ext cx="78198" cy="78198"/>
            </a:xfrm>
            <a:custGeom>
              <a:avLst/>
              <a:gdLst>
                <a:gd name="T0" fmla="*/ 2147483647 w 86"/>
                <a:gd name="T1" fmla="*/ 2147483647 h 80"/>
                <a:gd name="T2" fmla="*/ 2147483647 w 86"/>
                <a:gd name="T3" fmla="*/ 0 h 80"/>
                <a:gd name="T4" fmla="*/ 1227654276 w 86"/>
                <a:gd name="T5" fmla="*/ 2147483647 h 80"/>
                <a:gd name="T6" fmla="*/ 2147483647 w 86"/>
                <a:gd name="T7" fmla="*/ 2147483647 h 80"/>
                <a:gd name="T8" fmla="*/ 2147483647 w 86"/>
                <a:gd name="T9" fmla="*/ 2147483647 h 80"/>
                <a:gd name="T10" fmla="*/ 2147483647 w 86"/>
                <a:gd name="T11" fmla="*/ 2147483647 h 80"/>
                <a:gd name="T12" fmla="*/ 2147483647 w 86"/>
                <a:gd name="T13" fmla="*/ 2147483647 h 80"/>
                <a:gd name="T14" fmla="*/ 2147483647 w 86"/>
                <a:gd name="T15" fmla="*/ 2147483647 h 80"/>
                <a:gd name="T16" fmla="*/ 2147483647 w 86"/>
                <a:gd name="T17" fmla="*/ 2147483647 h 80"/>
                <a:gd name="T18" fmla="*/ 2147483647 w 86"/>
                <a:gd name="T19" fmla="*/ 2147483647 h 80"/>
                <a:gd name="T20" fmla="*/ 2147483647 w 86"/>
                <a:gd name="T21" fmla="*/ 2147483647 h 80"/>
                <a:gd name="T22" fmla="*/ 2147483647 w 86"/>
                <a:gd name="T23" fmla="*/ 2147483647 h 80"/>
                <a:gd name="T24" fmla="*/ 2147483647 w 86"/>
                <a:gd name="T25" fmla="*/ 2147483647 h 80"/>
                <a:gd name="T26" fmla="*/ 2147483647 w 86"/>
                <a:gd name="T27" fmla="*/ 2147483647 h 80"/>
                <a:gd name="T28" fmla="*/ 2147483647 w 86"/>
                <a:gd name="T29" fmla="*/ 2147483647 h 80"/>
                <a:gd name="T30" fmla="*/ 2147483647 w 86"/>
                <a:gd name="T31" fmla="*/ 2147483647 h 80"/>
                <a:gd name="T32" fmla="*/ 2147483647 w 86"/>
                <a:gd name="T33" fmla="*/ 2147483647 h 80"/>
                <a:gd name="T34" fmla="*/ 2147483647 w 86"/>
                <a:gd name="T35" fmla="*/ 2147483647 h 80"/>
                <a:gd name="T36" fmla="*/ 2147483647 w 86"/>
                <a:gd name="T37" fmla="*/ 2147483647 h 80"/>
                <a:gd name="T38" fmla="*/ 2147483647 w 86"/>
                <a:gd name="T39" fmla="*/ 2147483647 h 80"/>
                <a:gd name="T40" fmla="*/ 2147483647 w 86"/>
                <a:gd name="T41" fmla="*/ 2147483647 h 80"/>
                <a:gd name="T42" fmla="*/ 2147483647 w 86"/>
                <a:gd name="T43" fmla="*/ 2147483647 h 80"/>
                <a:gd name="T44" fmla="*/ 2147483647 w 86"/>
                <a:gd name="T45" fmla="*/ 2147483647 h 80"/>
                <a:gd name="T46" fmla="*/ 2147483647 w 86"/>
                <a:gd name="T47" fmla="*/ 2147483647 h 80"/>
                <a:gd name="T48" fmla="*/ 2147483647 w 86"/>
                <a:gd name="T49" fmla="*/ 2147483647 h 80"/>
                <a:gd name="T50" fmla="*/ 2147483647 w 86"/>
                <a:gd name="T51" fmla="*/ 2147483647 h 80"/>
                <a:gd name="T52" fmla="*/ 2147483647 w 86"/>
                <a:gd name="T53" fmla="*/ 2147483647 h 80"/>
                <a:gd name="T54" fmla="*/ 2147483647 w 86"/>
                <a:gd name="T55" fmla="*/ 2072968980 h 80"/>
                <a:gd name="T56" fmla="*/ 2147483647 w 86"/>
                <a:gd name="T57" fmla="*/ 2147483647 h 80"/>
                <a:gd name="T58" fmla="*/ 2147483647 w 86"/>
                <a:gd name="T59" fmla="*/ 2147483647 h 80"/>
                <a:gd name="T60" fmla="*/ 2147483647 w 86"/>
                <a:gd name="T61" fmla="*/ 2147483647 h 80"/>
                <a:gd name="T62" fmla="*/ 2147483647 w 86"/>
                <a:gd name="T63" fmla="*/ 2147483647 h 80"/>
                <a:gd name="T64" fmla="*/ 2147483647 w 86"/>
                <a:gd name="T65" fmla="*/ 2147483647 h 80"/>
                <a:gd name="T66" fmla="*/ 2147483647 w 86"/>
                <a:gd name="T67" fmla="*/ 2147483647 h 80"/>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86"/>
                <a:gd name="T103" fmla="*/ 0 h 80"/>
                <a:gd name="T104" fmla="*/ 86 w 86"/>
                <a:gd name="T105" fmla="*/ 80 h 80"/>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86" h="80">
                  <a:moveTo>
                    <a:pt x="20" y="16"/>
                  </a:moveTo>
                  <a:lnTo>
                    <a:pt x="17" y="12"/>
                  </a:lnTo>
                  <a:lnTo>
                    <a:pt x="10" y="5"/>
                  </a:lnTo>
                  <a:lnTo>
                    <a:pt x="3" y="0"/>
                  </a:lnTo>
                  <a:lnTo>
                    <a:pt x="0" y="2"/>
                  </a:lnTo>
                  <a:lnTo>
                    <a:pt x="1" y="9"/>
                  </a:lnTo>
                  <a:lnTo>
                    <a:pt x="2" y="15"/>
                  </a:lnTo>
                  <a:lnTo>
                    <a:pt x="3" y="22"/>
                  </a:lnTo>
                  <a:lnTo>
                    <a:pt x="4" y="27"/>
                  </a:lnTo>
                  <a:lnTo>
                    <a:pt x="5" y="33"/>
                  </a:lnTo>
                  <a:lnTo>
                    <a:pt x="8" y="38"/>
                  </a:lnTo>
                  <a:lnTo>
                    <a:pt x="11" y="41"/>
                  </a:lnTo>
                  <a:lnTo>
                    <a:pt x="15" y="42"/>
                  </a:lnTo>
                  <a:lnTo>
                    <a:pt x="18" y="42"/>
                  </a:lnTo>
                  <a:lnTo>
                    <a:pt x="22" y="42"/>
                  </a:lnTo>
                  <a:lnTo>
                    <a:pt x="24" y="43"/>
                  </a:lnTo>
                  <a:lnTo>
                    <a:pt x="23" y="47"/>
                  </a:lnTo>
                  <a:lnTo>
                    <a:pt x="20" y="52"/>
                  </a:lnTo>
                  <a:lnTo>
                    <a:pt x="22" y="54"/>
                  </a:lnTo>
                  <a:lnTo>
                    <a:pt x="24" y="54"/>
                  </a:lnTo>
                  <a:lnTo>
                    <a:pt x="31" y="54"/>
                  </a:lnTo>
                  <a:lnTo>
                    <a:pt x="38" y="53"/>
                  </a:lnTo>
                  <a:lnTo>
                    <a:pt x="41" y="53"/>
                  </a:lnTo>
                  <a:lnTo>
                    <a:pt x="42" y="54"/>
                  </a:lnTo>
                  <a:lnTo>
                    <a:pt x="42" y="58"/>
                  </a:lnTo>
                  <a:lnTo>
                    <a:pt x="40" y="65"/>
                  </a:lnTo>
                  <a:lnTo>
                    <a:pt x="38" y="73"/>
                  </a:lnTo>
                  <a:lnTo>
                    <a:pt x="38" y="79"/>
                  </a:lnTo>
                  <a:lnTo>
                    <a:pt x="43" y="80"/>
                  </a:lnTo>
                  <a:lnTo>
                    <a:pt x="54" y="77"/>
                  </a:lnTo>
                  <a:lnTo>
                    <a:pt x="64" y="72"/>
                  </a:lnTo>
                  <a:lnTo>
                    <a:pt x="72" y="66"/>
                  </a:lnTo>
                  <a:lnTo>
                    <a:pt x="76" y="64"/>
                  </a:lnTo>
                  <a:lnTo>
                    <a:pt x="75" y="62"/>
                  </a:lnTo>
                  <a:lnTo>
                    <a:pt x="72" y="57"/>
                  </a:lnTo>
                  <a:lnTo>
                    <a:pt x="72" y="54"/>
                  </a:lnTo>
                  <a:lnTo>
                    <a:pt x="75" y="54"/>
                  </a:lnTo>
                  <a:lnTo>
                    <a:pt x="79" y="56"/>
                  </a:lnTo>
                  <a:lnTo>
                    <a:pt x="84" y="58"/>
                  </a:lnTo>
                  <a:lnTo>
                    <a:pt x="86" y="57"/>
                  </a:lnTo>
                  <a:lnTo>
                    <a:pt x="83" y="50"/>
                  </a:lnTo>
                  <a:lnTo>
                    <a:pt x="77" y="42"/>
                  </a:lnTo>
                  <a:lnTo>
                    <a:pt x="72" y="39"/>
                  </a:lnTo>
                  <a:lnTo>
                    <a:pt x="71" y="37"/>
                  </a:lnTo>
                  <a:lnTo>
                    <a:pt x="72" y="31"/>
                  </a:lnTo>
                  <a:lnTo>
                    <a:pt x="76" y="22"/>
                  </a:lnTo>
                  <a:lnTo>
                    <a:pt x="77" y="15"/>
                  </a:lnTo>
                  <a:lnTo>
                    <a:pt x="76" y="9"/>
                  </a:lnTo>
                  <a:lnTo>
                    <a:pt x="71" y="7"/>
                  </a:lnTo>
                  <a:lnTo>
                    <a:pt x="65" y="8"/>
                  </a:lnTo>
                  <a:lnTo>
                    <a:pt x="64" y="10"/>
                  </a:lnTo>
                  <a:lnTo>
                    <a:pt x="63" y="12"/>
                  </a:lnTo>
                  <a:lnTo>
                    <a:pt x="60" y="11"/>
                  </a:lnTo>
                  <a:lnTo>
                    <a:pt x="55" y="8"/>
                  </a:lnTo>
                  <a:lnTo>
                    <a:pt x="50" y="3"/>
                  </a:lnTo>
                  <a:lnTo>
                    <a:pt x="47" y="2"/>
                  </a:lnTo>
                  <a:lnTo>
                    <a:pt x="45" y="3"/>
                  </a:lnTo>
                  <a:lnTo>
                    <a:pt x="45" y="7"/>
                  </a:lnTo>
                  <a:lnTo>
                    <a:pt x="47" y="11"/>
                  </a:lnTo>
                  <a:lnTo>
                    <a:pt x="48" y="13"/>
                  </a:lnTo>
                  <a:lnTo>
                    <a:pt x="47" y="16"/>
                  </a:lnTo>
                  <a:lnTo>
                    <a:pt x="43" y="15"/>
                  </a:lnTo>
                  <a:lnTo>
                    <a:pt x="39" y="11"/>
                  </a:lnTo>
                  <a:lnTo>
                    <a:pt x="35" y="9"/>
                  </a:lnTo>
                  <a:lnTo>
                    <a:pt x="32" y="11"/>
                  </a:lnTo>
                  <a:lnTo>
                    <a:pt x="28" y="15"/>
                  </a:lnTo>
                  <a:lnTo>
                    <a:pt x="25" y="16"/>
                  </a:lnTo>
                  <a:lnTo>
                    <a:pt x="22" y="16"/>
                  </a:lnTo>
                  <a:lnTo>
                    <a:pt x="20" y="16"/>
                  </a:lnTo>
                  <a:close/>
                </a:path>
              </a:pathLst>
            </a:custGeom>
            <a:grpFill/>
            <a:ln w="6350">
              <a:solidFill>
                <a:schemeClr val="accent4"/>
              </a:solidFill>
              <a:round/>
              <a:headEnd/>
              <a:tailEnd/>
            </a:ln>
          </p:spPr>
          <p:txBody>
            <a:bodyPr lIns="91195" tIns="45599" rIns="91195" bIns="45599"/>
            <a:lstStyle/>
            <a:p>
              <a:pPr eaLnBrk="0" fontAlgn="auto" hangingPunct="0">
                <a:spcBef>
                  <a:spcPts val="0"/>
                </a:spcBef>
                <a:spcAft>
                  <a:spcPts val="0"/>
                </a:spcAft>
                <a:defRPr/>
              </a:pPr>
              <a:endParaRPr lang="en-US" sz="2400" kern="0">
                <a:latin typeface="Univers Next Pro" panose="020B0503030202020203" pitchFamily="34" charset="0"/>
                <a:sym typeface="Gill Sans" charset="0"/>
              </a:endParaRPr>
            </a:p>
          </p:txBody>
        </p:sp>
        <p:sp>
          <p:nvSpPr>
            <p:cNvPr id="150" name="Freeform 436">
              <a:extLst>
                <a:ext uri="{FF2B5EF4-FFF2-40B4-BE49-F238E27FC236}">
                  <a16:creationId xmlns:a16="http://schemas.microsoft.com/office/drawing/2014/main" id="{62132822-B9AA-38A2-DB23-1FB83979364A}"/>
                </a:ext>
              </a:extLst>
            </p:cNvPr>
            <p:cNvSpPr>
              <a:spLocks/>
            </p:cNvSpPr>
            <p:nvPr/>
          </p:nvSpPr>
          <p:spPr bwMode="auto">
            <a:xfrm>
              <a:off x="3959978" y="2004892"/>
              <a:ext cx="31580" cy="43611"/>
            </a:xfrm>
            <a:custGeom>
              <a:avLst/>
              <a:gdLst>
                <a:gd name="T0" fmla="*/ 2147483647 w 34"/>
                <a:gd name="T1" fmla="*/ 2147483647 h 46"/>
                <a:gd name="T2" fmla="*/ 2147483647 w 34"/>
                <a:gd name="T3" fmla="*/ 2147483647 h 46"/>
                <a:gd name="T4" fmla="*/ 2147483647 w 34"/>
                <a:gd name="T5" fmla="*/ 2147483647 h 46"/>
                <a:gd name="T6" fmla="*/ 2147483647 w 34"/>
                <a:gd name="T7" fmla="*/ 2147483647 h 46"/>
                <a:gd name="T8" fmla="*/ 2147483647 w 34"/>
                <a:gd name="T9" fmla="*/ 2147483647 h 46"/>
                <a:gd name="T10" fmla="*/ 2147483647 w 34"/>
                <a:gd name="T11" fmla="*/ 2147483647 h 46"/>
                <a:gd name="T12" fmla="*/ 1238562193 w 34"/>
                <a:gd name="T13" fmla="*/ 2147483647 h 46"/>
                <a:gd name="T14" fmla="*/ 0 w 34"/>
                <a:gd name="T15" fmla="*/ 2147483647 h 46"/>
                <a:gd name="T16" fmla="*/ 2147483647 w 34"/>
                <a:gd name="T17" fmla="*/ 2147483647 h 46"/>
                <a:gd name="T18" fmla="*/ 2147483647 w 34"/>
                <a:gd name="T19" fmla="*/ 2147483647 h 46"/>
                <a:gd name="T20" fmla="*/ 2147483647 w 34"/>
                <a:gd name="T21" fmla="*/ 2147483647 h 46"/>
                <a:gd name="T22" fmla="*/ 2147483647 w 34"/>
                <a:gd name="T23" fmla="*/ 2147483647 h 46"/>
                <a:gd name="T24" fmla="*/ 2147483647 w 34"/>
                <a:gd name="T25" fmla="*/ 2147483647 h 46"/>
                <a:gd name="T26" fmla="*/ 2147483647 w 34"/>
                <a:gd name="T27" fmla="*/ 2147483647 h 46"/>
                <a:gd name="T28" fmla="*/ 2147483647 w 34"/>
                <a:gd name="T29" fmla="*/ 2147483647 h 46"/>
                <a:gd name="T30" fmla="*/ 2147483647 w 34"/>
                <a:gd name="T31" fmla="*/ 2147483647 h 46"/>
                <a:gd name="T32" fmla="*/ 2147483647 w 34"/>
                <a:gd name="T33" fmla="*/ 2147483647 h 46"/>
                <a:gd name="T34" fmla="*/ 2147483647 w 34"/>
                <a:gd name="T35" fmla="*/ 2147483647 h 46"/>
                <a:gd name="T36" fmla="*/ 2147483647 w 34"/>
                <a:gd name="T37" fmla="*/ 2147483647 h 46"/>
                <a:gd name="T38" fmla="*/ 2147483647 w 34"/>
                <a:gd name="T39" fmla="*/ 2147483647 h 46"/>
                <a:gd name="T40" fmla="*/ 2147483647 w 34"/>
                <a:gd name="T41" fmla="*/ 2147483647 h 46"/>
                <a:gd name="T42" fmla="*/ 2147483647 w 34"/>
                <a:gd name="T43" fmla="*/ 2147483647 h 46"/>
                <a:gd name="T44" fmla="*/ 2147483647 w 34"/>
                <a:gd name="T45" fmla="*/ 2147483647 h 46"/>
                <a:gd name="T46" fmla="*/ 2147483647 w 34"/>
                <a:gd name="T47" fmla="*/ 1002654514 h 46"/>
                <a:gd name="T48" fmla="*/ 2147483647 w 34"/>
                <a:gd name="T49" fmla="*/ 0 h 46"/>
                <a:gd name="T50" fmla="*/ 2147483647 w 34"/>
                <a:gd name="T51" fmla="*/ 0 h 46"/>
                <a:gd name="T52" fmla="*/ 2147483647 w 34"/>
                <a:gd name="T53" fmla="*/ 0 h 46"/>
                <a:gd name="T54" fmla="*/ 2147483647 w 34"/>
                <a:gd name="T55" fmla="*/ 1002654514 h 46"/>
                <a:gd name="T56" fmla="*/ 2147483647 w 34"/>
                <a:gd name="T57" fmla="*/ 2147483647 h 4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34"/>
                <a:gd name="T88" fmla="*/ 0 h 46"/>
                <a:gd name="T89" fmla="*/ 34 w 34"/>
                <a:gd name="T90" fmla="*/ 46 h 4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34" h="46">
                  <a:moveTo>
                    <a:pt x="14" y="4"/>
                  </a:moveTo>
                  <a:lnTo>
                    <a:pt x="14" y="5"/>
                  </a:lnTo>
                  <a:lnTo>
                    <a:pt x="13" y="7"/>
                  </a:lnTo>
                  <a:lnTo>
                    <a:pt x="11" y="12"/>
                  </a:lnTo>
                  <a:lnTo>
                    <a:pt x="7" y="15"/>
                  </a:lnTo>
                  <a:lnTo>
                    <a:pt x="4" y="18"/>
                  </a:lnTo>
                  <a:lnTo>
                    <a:pt x="1" y="23"/>
                  </a:lnTo>
                  <a:lnTo>
                    <a:pt x="0" y="28"/>
                  </a:lnTo>
                  <a:lnTo>
                    <a:pt x="3" y="31"/>
                  </a:lnTo>
                  <a:lnTo>
                    <a:pt x="7" y="35"/>
                  </a:lnTo>
                  <a:lnTo>
                    <a:pt x="12" y="37"/>
                  </a:lnTo>
                  <a:lnTo>
                    <a:pt x="16" y="40"/>
                  </a:lnTo>
                  <a:lnTo>
                    <a:pt x="19" y="44"/>
                  </a:lnTo>
                  <a:lnTo>
                    <a:pt x="22" y="46"/>
                  </a:lnTo>
                  <a:lnTo>
                    <a:pt x="27" y="44"/>
                  </a:lnTo>
                  <a:lnTo>
                    <a:pt x="31" y="40"/>
                  </a:lnTo>
                  <a:lnTo>
                    <a:pt x="34" y="35"/>
                  </a:lnTo>
                  <a:lnTo>
                    <a:pt x="34" y="29"/>
                  </a:lnTo>
                  <a:lnTo>
                    <a:pt x="33" y="24"/>
                  </a:lnTo>
                  <a:lnTo>
                    <a:pt x="30" y="20"/>
                  </a:lnTo>
                  <a:lnTo>
                    <a:pt x="30" y="15"/>
                  </a:lnTo>
                  <a:lnTo>
                    <a:pt x="29" y="9"/>
                  </a:lnTo>
                  <a:lnTo>
                    <a:pt x="27" y="5"/>
                  </a:lnTo>
                  <a:lnTo>
                    <a:pt x="23" y="1"/>
                  </a:lnTo>
                  <a:lnTo>
                    <a:pt x="22" y="0"/>
                  </a:lnTo>
                  <a:lnTo>
                    <a:pt x="21" y="0"/>
                  </a:lnTo>
                  <a:lnTo>
                    <a:pt x="19" y="0"/>
                  </a:lnTo>
                  <a:lnTo>
                    <a:pt x="16" y="1"/>
                  </a:lnTo>
                  <a:lnTo>
                    <a:pt x="14" y="4"/>
                  </a:lnTo>
                  <a:close/>
                </a:path>
              </a:pathLst>
            </a:custGeom>
            <a:grpFill/>
            <a:ln w="6350">
              <a:solidFill>
                <a:schemeClr val="accent4"/>
              </a:solidFill>
              <a:round/>
              <a:headEnd/>
              <a:tailEnd/>
            </a:ln>
          </p:spPr>
          <p:txBody>
            <a:bodyPr lIns="91195" tIns="45599" rIns="91195" bIns="45599"/>
            <a:lstStyle/>
            <a:p>
              <a:pPr eaLnBrk="0" fontAlgn="auto" hangingPunct="0">
                <a:spcBef>
                  <a:spcPts val="0"/>
                </a:spcBef>
                <a:spcAft>
                  <a:spcPts val="0"/>
                </a:spcAft>
                <a:defRPr/>
              </a:pPr>
              <a:endParaRPr lang="en-US" sz="2400" kern="0">
                <a:latin typeface="Univers Next Pro" panose="020B0503030202020203" pitchFamily="34" charset="0"/>
                <a:sym typeface="Gill Sans" charset="0"/>
              </a:endParaRPr>
            </a:p>
          </p:txBody>
        </p:sp>
        <p:sp>
          <p:nvSpPr>
            <p:cNvPr id="151" name="Freeform 437">
              <a:extLst>
                <a:ext uri="{FF2B5EF4-FFF2-40B4-BE49-F238E27FC236}">
                  <a16:creationId xmlns:a16="http://schemas.microsoft.com/office/drawing/2014/main" id="{4107374E-FEF2-AFCA-81C5-E4F516FC62F7}"/>
                </a:ext>
              </a:extLst>
            </p:cNvPr>
            <p:cNvSpPr>
              <a:spLocks/>
            </p:cNvSpPr>
            <p:nvPr/>
          </p:nvSpPr>
          <p:spPr bwMode="auto">
            <a:xfrm>
              <a:off x="3952459" y="1943237"/>
              <a:ext cx="184969" cy="99251"/>
            </a:xfrm>
            <a:custGeom>
              <a:avLst/>
              <a:gdLst>
                <a:gd name="T0" fmla="*/ 2147483647 w 202"/>
                <a:gd name="T1" fmla="*/ 2147483647 h 100"/>
                <a:gd name="T2" fmla="*/ 2147483647 w 202"/>
                <a:gd name="T3" fmla="*/ 2147483647 h 100"/>
                <a:gd name="T4" fmla="*/ 2147483647 w 202"/>
                <a:gd name="T5" fmla="*/ 2147483647 h 100"/>
                <a:gd name="T6" fmla="*/ 2147483647 w 202"/>
                <a:gd name="T7" fmla="*/ 2147483647 h 100"/>
                <a:gd name="T8" fmla="*/ 2147483647 w 202"/>
                <a:gd name="T9" fmla="*/ 2147483647 h 100"/>
                <a:gd name="T10" fmla="*/ 2147483647 w 202"/>
                <a:gd name="T11" fmla="*/ 2147483647 h 100"/>
                <a:gd name="T12" fmla="*/ 2147483647 w 202"/>
                <a:gd name="T13" fmla="*/ 2147483647 h 100"/>
                <a:gd name="T14" fmla="*/ 2147483647 w 202"/>
                <a:gd name="T15" fmla="*/ 2147483647 h 100"/>
                <a:gd name="T16" fmla="*/ 2147483647 w 202"/>
                <a:gd name="T17" fmla="*/ 2147483647 h 100"/>
                <a:gd name="T18" fmla="*/ 2147483647 w 202"/>
                <a:gd name="T19" fmla="*/ 2147483647 h 100"/>
                <a:gd name="T20" fmla="*/ 2147483647 w 202"/>
                <a:gd name="T21" fmla="*/ 2147483647 h 100"/>
                <a:gd name="T22" fmla="*/ 2147483647 w 202"/>
                <a:gd name="T23" fmla="*/ 2147483647 h 100"/>
                <a:gd name="T24" fmla="*/ 2147483647 w 202"/>
                <a:gd name="T25" fmla="*/ 2147483647 h 100"/>
                <a:gd name="T26" fmla="*/ 2147483647 w 202"/>
                <a:gd name="T27" fmla="*/ 2147483647 h 100"/>
                <a:gd name="T28" fmla="*/ 2147483647 w 202"/>
                <a:gd name="T29" fmla="*/ 2147483647 h 100"/>
                <a:gd name="T30" fmla="*/ 2147483647 w 202"/>
                <a:gd name="T31" fmla="*/ 2147483647 h 100"/>
                <a:gd name="T32" fmla="*/ 2147483647 w 202"/>
                <a:gd name="T33" fmla="*/ 2147483647 h 100"/>
                <a:gd name="T34" fmla="*/ 2147483647 w 202"/>
                <a:gd name="T35" fmla="*/ 2147483647 h 100"/>
                <a:gd name="T36" fmla="*/ 2147483647 w 202"/>
                <a:gd name="T37" fmla="*/ 2147483647 h 100"/>
                <a:gd name="T38" fmla="*/ 2147483647 w 202"/>
                <a:gd name="T39" fmla="*/ 2147483647 h 100"/>
                <a:gd name="T40" fmla="*/ 2147483647 w 202"/>
                <a:gd name="T41" fmla="*/ 2147483647 h 100"/>
                <a:gd name="T42" fmla="*/ 2147483647 w 202"/>
                <a:gd name="T43" fmla="*/ 2147483647 h 100"/>
                <a:gd name="T44" fmla="*/ 2147483647 w 202"/>
                <a:gd name="T45" fmla="*/ 2147483647 h 100"/>
                <a:gd name="T46" fmla="*/ 2147483647 w 202"/>
                <a:gd name="T47" fmla="*/ 2147483647 h 100"/>
                <a:gd name="T48" fmla="*/ 2147483647 w 202"/>
                <a:gd name="T49" fmla="*/ 2147483647 h 100"/>
                <a:gd name="T50" fmla="*/ 2147483647 w 202"/>
                <a:gd name="T51" fmla="*/ 2147483647 h 100"/>
                <a:gd name="T52" fmla="*/ 2147483647 w 202"/>
                <a:gd name="T53" fmla="*/ 2147483647 h 100"/>
                <a:gd name="T54" fmla="*/ 0 w 202"/>
                <a:gd name="T55" fmla="*/ 2147483647 h 100"/>
                <a:gd name="T56" fmla="*/ 2147483647 w 202"/>
                <a:gd name="T57" fmla="*/ 2147483647 h 100"/>
                <a:gd name="T58" fmla="*/ 2147483647 w 202"/>
                <a:gd name="T59" fmla="*/ 0 h 100"/>
                <a:gd name="T60" fmla="*/ 2147483647 w 202"/>
                <a:gd name="T61" fmla="*/ 2147483647 h 100"/>
                <a:gd name="T62" fmla="*/ 2147483647 w 202"/>
                <a:gd name="T63" fmla="*/ 2147483647 h 100"/>
                <a:gd name="T64" fmla="*/ 2147483647 w 202"/>
                <a:gd name="T65" fmla="*/ 2147483647 h 100"/>
                <a:gd name="T66" fmla="*/ 2147483647 w 202"/>
                <a:gd name="T67" fmla="*/ 2147483647 h 100"/>
                <a:gd name="T68" fmla="*/ 2147483647 w 202"/>
                <a:gd name="T69" fmla="*/ 2147483647 h 100"/>
                <a:gd name="T70" fmla="*/ 2147483647 w 202"/>
                <a:gd name="T71" fmla="*/ 2147483647 h 100"/>
                <a:gd name="T72" fmla="*/ 2147483647 w 202"/>
                <a:gd name="T73" fmla="*/ 2147483647 h 100"/>
                <a:gd name="T74" fmla="*/ 2147483647 w 202"/>
                <a:gd name="T75" fmla="*/ 2147483647 h 100"/>
                <a:gd name="T76" fmla="*/ 2147483647 w 202"/>
                <a:gd name="T77" fmla="*/ 2147483647 h 100"/>
                <a:gd name="T78" fmla="*/ 2147483647 w 202"/>
                <a:gd name="T79" fmla="*/ 2147483647 h 100"/>
                <a:gd name="T80" fmla="*/ 2147483647 w 202"/>
                <a:gd name="T81" fmla="*/ 2147483647 h 100"/>
                <a:gd name="T82" fmla="*/ 2147483647 w 202"/>
                <a:gd name="T83" fmla="*/ 2147483647 h 100"/>
                <a:gd name="T84" fmla="*/ 2147483647 w 202"/>
                <a:gd name="T85" fmla="*/ 2147483647 h 100"/>
                <a:gd name="T86" fmla="*/ 2147483647 w 202"/>
                <a:gd name="T87" fmla="*/ 2147483647 h 100"/>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202"/>
                <a:gd name="T133" fmla="*/ 0 h 100"/>
                <a:gd name="T134" fmla="*/ 202 w 202"/>
                <a:gd name="T135" fmla="*/ 100 h 100"/>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202" h="100">
                  <a:moveTo>
                    <a:pt x="166" y="28"/>
                  </a:moveTo>
                  <a:lnTo>
                    <a:pt x="169" y="29"/>
                  </a:lnTo>
                  <a:lnTo>
                    <a:pt x="176" y="30"/>
                  </a:lnTo>
                  <a:lnTo>
                    <a:pt x="184" y="33"/>
                  </a:lnTo>
                  <a:lnTo>
                    <a:pt x="191" y="37"/>
                  </a:lnTo>
                  <a:lnTo>
                    <a:pt x="196" y="41"/>
                  </a:lnTo>
                  <a:lnTo>
                    <a:pt x="198" y="46"/>
                  </a:lnTo>
                  <a:lnTo>
                    <a:pt x="201" y="52"/>
                  </a:lnTo>
                  <a:lnTo>
                    <a:pt x="201" y="60"/>
                  </a:lnTo>
                  <a:lnTo>
                    <a:pt x="201" y="67"/>
                  </a:lnTo>
                  <a:lnTo>
                    <a:pt x="202" y="69"/>
                  </a:lnTo>
                  <a:lnTo>
                    <a:pt x="201" y="73"/>
                  </a:lnTo>
                  <a:lnTo>
                    <a:pt x="196" y="76"/>
                  </a:lnTo>
                  <a:lnTo>
                    <a:pt x="190" y="81"/>
                  </a:lnTo>
                  <a:lnTo>
                    <a:pt x="186" y="84"/>
                  </a:lnTo>
                  <a:lnTo>
                    <a:pt x="180" y="85"/>
                  </a:lnTo>
                  <a:lnTo>
                    <a:pt x="172" y="85"/>
                  </a:lnTo>
                  <a:lnTo>
                    <a:pt x="166" y="84"/>
                  </a:lnTo>
                  <a:lnTo>
                    <a:pt x="163" y="83"/>
                  </a:lnTo>
                  <a:lnTo>
                    <a:pt x="160" y="84"/>
                  </a:lnTo>
                  <a:lnTo>
                    <a:pt x="156" y="88"/>
                  </a:lnTo>
                  <a:lnTo>
                    <a:pt x="152" y="90"/>
                  </a:lnTo>
                  <a:lnTo>
                    <a:pt x="148" y="91"/>
                  </a:lnTo>
                  <a:lnTo>
                    <a:pt x="142" y="92"/>
                  </a:lnTo>
                  <a:lnTo>
                    <a:pt x="136" y="92"/>
                  </a:lnTo>
                  <a:lnTo>
                    <a:pt x="130" y="93"/>
                  </a:lnTo>
                  <a:lnTo>
                    <a:pt x="125" y="93"/>
                  </a:lnTo>
                  <a:lnTo>
                    <a:pt x="120" y="94"/>
                  </a:lnTo>
                  <a:lnTo>
                    <a:pt x="116" y="96"/>
                  </a:lnTo>
                  <a:lnTo>
                    <a:pt x="111" y="98"/>
                  </a:lnTo>
                  <a:lnTo>
                    <a:pt x="106" y="99"/>
                  </a:lnTo>
                  <a:lnTo>
                    <a:pt x="100" y="100"/>
                  </a:lnTo>
                  <a:lnTo>
                    <a:pt x="92" y="100"/>
                  </a:lnTo>
                  <a:lnTo>
                    <a:pt x="84" y="99"/>
                  </a:lnTo>
                  <a:lnTo>
                    <a:pt x="77" y="99"/>
                  </a:lnTo>
                  <a:lnTo>
                    <a:pt x="73" y="97"/>
                  </a:lnTo>
                  <a:lnTo>
                    <a:pt x="68" y="93"/>
                  </a:lnTo>
                  <a:lnTo>
                    <a:pt x="63" y="90"/>
                  </a:lnTo>
                  <a:lnTo>
                    <a:pt x="58" y="85"/>
                  </a:lnTo>
                  <a:lnTo>
                    <a:pt x="53" y="79"/>
                  </a:lnTo>
                  <a:lnTo>
                    <a:pt x="52" y="71"/>
                  </a:lnTo>
                  <a:lnTo>
                    <a:pt x="53" y="61"/>
                  </a:lnTo>
                  <a:lnTo>
                    <a:pt x="53" y="54"/>
                  </a:lnTo>
                  <a:lnTo>
                    <a:pt x="53" y="48"/>
                  </a:lnTo>
                  <a:lnTo>
                    <a:pt x="51" y="44"/>
                  </a:lnTo>
                  <a:lnTo>
                    <a:pt x="49" y="39"/>
                  </a:lnTo>
                  <a:lnTo>
                    <a:pt x="46" y="35"/>
                  </a:lnTo>
                  <a:lnTo>
                    <a:pt x="42" y="32"/>
                  </a:lnTo>
                  <a:lnTo>
                    <a:pt x="36" y="32"/>
                  </a:lnTo>
                  <a:lnTo>
                    <a:pt x="30" y="33"/>
                  </a:lnTo>
                  <a:lnTo>
                    <a:pt x="28" y="35"/>
                  </a:lnTo>
                  <a:lnTo>
                    <a:pt x="24" y="35"/>
                  </a:lnTo>
                  <a:lnTo>
                    <a:pt x="20" y="31"/>
                  </a:lnTo>
                  <a:lnTo>
                    <a:pt x="12" y="25"/>
                  </a:lnTo>
                  <a:lnTo>
                    <a:pt x="5" y="22"/>
                  </a:lnTo>
                  <a:lnTo>
                    <a:pt x="0" y="16"/>
                  </a:lnTo>
                  <a:lnTo>
                    <a:pt x="1" y="9"/>
                  </a:lnTo>
                  <a:lnTo>
                    <a:pt x="7" y="3"/>
                  </a:lnTo>
                  <a:lnTo>
                    <a:pt x="13" y="0"/>
                  </a:lnTo>
                  <a:lnTo>
                    <a:pt x="19" y="0"/>
                  </a:lnTo>
                  <a:lnTo>
                    <a:pt x="24" y="1"/>
                  </a:lnTo>
                  <a:lnTo>
                    <a:pt x="30" y="6"/>
                  </a:lnTo>
                  <a:lnTo>
                    <a:pt x="34" y="12"/>
                  </a:lnTo>
                  <a:lnTo>
                    <a:pt x="37" y="17"/>
                  </a:lnTo>
                  <a:lnTo>
                    <a:pt x="43" y="21"/>
                  </a:lnTo>
                  <a:lnTo>
                    <a:pt x="49" y="20"/>
                  </a:lnTo>
                  <a:lnTo>
                    <a:pt x="52" y="16"/>
                  </a:lnTo>
                  <a:lnTo>
                    <a:pt x="54" y="13"/>
                  </a:lnTo>
                  <a:lnTo>
                    <a:pt x="59" y="12"/>
                  </a:lnTo>
                  <a:lnTo>
                    <a:pt x="63" y="13"/>
                  </a:lnTo>
                  <a:lnTo>
                    <a:pt x="67" y="13"/>
                  </a:lnTo>
                  <a:lnTo>
                    <a:pt x="69" y="16"/>
                  </a:lnTo>
                  <a:lnTo>
                    <a:pt x="70" y="21"/>
                  </a:lnTo>
                  <a:lnTo>
                    <a:pt x="73" y="29"/>
                  </a:lnTo>
                  <a:lnTo>
                    <a:pt x="80" y="36"/>
                  </a:lnTo>
                  <a:lnTo>
                    <a:pt x="85" y="43"/>
                  </a:lnTo>
                  <a:lnTo>
                    <a:pt x="88" y="50"/>
                  </a:lnTo>
                  <a:lnTo>
                    <a:pt x="91" y="53"/>
                  </a:lnTo>
                  <a:lnTo>
                    <a:pt x="100" y="52"/>
                  </a:lnTo>
                  <a:lnTo>
                    <a:pt x="111" y="51"/>
                  </a:lnTo>
                  <a:lnTo>
                    <a:pt x="119" y="52"/>
                  </a:lnTo>
                  <a:lnTo>
                    <a:pt x="123" y="53"/>
                  </a:lnTo>
                  <a:lnTo>
                    <a:pt x="128" y="51"/>
                  </a:lnTo>
                  <a:lnTo>
                    <a:pt x="133" y="46"/>
                  </a:lnTo>
                  <a:lnTo>
                    <a:pt x="138" y="41"/>
                  </a:lnTo>
                  <a:lnTo>
                    <a:pt x="143" y="37"/>
                  </a:lnTo>
                  <a:lnTo>
                    <a:pt x="149" y="32"/>
                  </a:lnTo>
                  <a:lnTo>
                    <a:pt x="154" y="29"/>
                  </a:lnTo>
                  <a:lnTo>
                    <a:pt x="166" y="28"/>
                  </a:lnTo>
                  <a:close/>
                </a:path>
              </a:pathLst>
            </a:custGeom>
            <a:grpFill/>
            <a:ln w="6350">
              <a:solidFill>
                <a:schemeClr val="accent4"/>
              </a:solidFill>
              <a:round/>
              <a:headEnd/>
              <a:tailEnd/>
            </a:ln>
          </p:spPr>
          <p:txBody>
            <a:bodyPr lIns="91195" tIns="45599" rIns="91195" bIns="45599"/>
            <a:lstStyle/>
            <a:p>
              <a:pPr eaLnBrk="0" fontAlgn="auto" hangingPunct="0">
                <a:spcBef>
                  <a:spcPts val="0"/>
                </a:spcBef>
                <a:spcAft>
                  <a:spcPts val="0"/>
                </a:spcAft>
                <a:defRPr/>
              </a:pPr>
              <a:endParaRPr lang="en-US" sz="2400" kern="0">
                <a:latin typeface="Univers Next Pro" panose="020B0503030202020203" pitchFamily="34" charset="0"/>
                <a:sym typeface="Gill Sans" charset="0"/>
              </a:endParaRPr>
            </a:p>
          </p:txBody>
        </p:sp>
        <p:sp>
          <p:nvSpPr>
            <p:cNvPr id="152" name="Freeform 438">
              <a:extLst>
                <a:ext uri="{FF2B5EF4-FFF2-40B4-BE49-F238E27FC236}">
                  <a16:creationId xmlns:a16="http://schemas.microsoft.com/office/drawing/2014/main" id="{D1C3C9E4-36C6-E576-60E6-6916FA43CC43}"/>
                </a:ext>
              </a:extLst>
            </p:cNvPr>
            <p:cNvSpPr>
              <a:spLocks/>
            </p:cNvSpPr>
            <p:nvPr/>
          </p:nvSpPr>
          <p:spPr bwMode="auto">
            <a:xfrm>
              <a:off x="3806590" y="1881580"/>
              <a:ext cx="37595" cy="36091"/>
            </a:xfrm>
            <a:custGeom>
              <a:avLst/>
              <a:gdLst>
                <a:gd name="T0" fmla="*/ 2147483647 w 40"/>
                <a:gd name="T1" fmla="*/ 2147483647 h 37"/>
                <a:gd name="T2" fmla="*/ 2147483647 w 40"/>
                <a:gd name="T3" fmla="*/ 2147483647 h 37"/>
                <a:gd name="T4" fmla="*/ 2147483647 w 40"/>
                <a:gd name="T5" fmla="*/ 2147483647 h 37"/>
                <a:gd name="T6" fmla="*/ 2147483647 w 40"/>
                <a:gd name="T7" fmla="*/ 2147483647 h 37"/>
                <a:gd name="T8" fmla="*/ 2147483647 w 40"/>
                <a:gd name="T9" fmla="*/ 2147483647 h 37"/>
                <a:gd name="T10" fmla="*/ 2147483647 w 40"/>
                <a:gd name="T11" fmla="*/ 2147483647 h 37"/>
                <a:gd name="T12" fmla="*/ 2147483647 w 40"/>
                <a:gd name="T13" fmla="*/ 2147483647 h 37"/>
                <a:gd name="T14" fmla="*/ 2147483647 w 40"/>
                <a:gd name="T15" fmla="*/ 2147483647 h 37"/>
                <a:gd name="T16" fmla="*/ 2147483647 w 40"/>
                <a:gd name="T17" fmla="*/ 2147483647 h 37"/>
                <a:gd name="T18" fmla="*/ 2147483647 w 40"/>
                <a:gd name="T19" fmla="*/ 2147483647 h 37"/>
                <a:gd name="T20" fmla="*/ 2147483647 w 40"/>
                <a:gd name="T21" fmla="*/ 2147483647 h 37"/>
                <a:gd name="T22" fmla="*/ 2147483647 w 40"/>
                <a:gd name="T23" fmla="*/ 2147483647 h 37"/>
                <a:gd name="T24" fmla="*/ 2147483647 w 40"/>
                <a:gd name="T25" fmla="*/ 2147483647 h 37"/>
                <a:gd name="T26" fmla="*/ 2147483647 w 40"/>
                <a:gd name="T27" fmla="*/ 2147483647 h 37"/>
                <a:gd name="T28" fmla="*/ 0 w 40"/>
                <a:gd name="T29" fmla="*/ 2147483647 h 37"/>
                <a:gd name="T30" fmla="*/ 2147483647 w 40"/>
                <a:gd name="T31" fmla="*/ 2147483647 h 37"/>
                <a:gd name="T32" fmla="*/ 2147483647 w 40"/>
                <a:gd name="T33" fmla="*/ 2147483647 h 37"/>
                <a:gd name="T34" fmla="*/ 2147483647 w 40"/>
                <a:gd name="T35" fmla="*/ 2147483647 h 37"/>
                <a:gd name="T36" fmla="*/ 2147483647 w 40"/>
                <a:gd name="T37" fmla="*/ 2147483647 h 37"/>
                <a:gd name="T38" fmla="*/ 2147483647 w 40"/>
                <a:gd name="T39" fmla="*/ 0 h 37"/>
                <a:gd name="T40" fmla="*/ 2147483647 w 40"/>
                <a:gd name="T41" fmla="*/ 2147483647 h 37"/>
                <a:gd name="T42" fmla="*/ 2147483647 w 40"/>
                <a:gd name="T43" fmla="*/ 2147483647 h 37"/>
                <a:gd name="T44" fmla="*/ 2147483647 w 40"/>
                <a:gd name="T45" fmla="*/ 2147483647 h 37"/>
                <a:gd name="T46" fmla="*/ 2147483647 w 40"/>
                <a:gd name="T47" fmla="*/ 2147483647 h 37"/>
                <a:gd name="T48" fmla="*/ 2147483647 w 40"/>
                <a:gd name="T49" fmla="*/ 2147483647 h 37"/>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40"/>
                <a:gd name="T76" fmla="*/ 0 h 37"/>
                <a:gd name="T77" fmla="*/ 40 w 40"/>
                <a:gd name="T78" fmla="*/ 37 h 37"/>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40" h="37">
                  <a:moveTo>
                    <a:pt x="38" y="20"/>
                  </a:moveTo>
                  <a:lnTo>
                    <a:pt x="37" y="21"/>
                  </a:lnTo>
                  <a:lnTo>
                    <a:pt x="35" y="26"/>
                  </a:lnTo>
                  <a:lnTo>
                    <a:pt x="32" y="30"/>
                  </a:lnTo>
                  <a:lnTo>
                    <a:pt x="28" y="34"/>
                  </a:lnTo>
                  <a:lnTo>
                    <a:pt x="24" y="36"/>
                  </a:lnTo>
                  <a:lnTo>
                    <a:pt x="19" y="37"/>
                  </a:lnTo>
                  <a:lnTo>
                    <a:pt x="14" y="37"/>
                  </a:lnTo>
                  <a:lnTo>
                    <a:pt x="13" y="37"/>
                  </a:lnTo>
                  <a:lnTo>
                    <a:pt x="12" y="36"/>
                  </a:lnTo>
                  <a:lnTo>
                    <a:pt x="11" y="34"/>
                  </a:lnTo>
                  <a:lnTo>
                    <a:pt x="9" y="32"/>
                  </a:lnTo>
                  <a:lnTo>
                    <a:pt x="5" y="28"/>
                  </a:lnTo>
                  <a:lnTo>
                    <a:pt x="2" y="24"/>
                  </a:lnTo>
                  <a:lnTo>
                    <a:pt x="0" y="20"/>
                  </a:lnTo>
                  <a:lnTo>
                    <a:pt x="2" y="17"/>
                  </a:lnTo>
                  <a:lnTo>
                    <a:pt x="6" y="12"/>
                  </a:lnTo>
                  <a:lnTo>
                    <a:pt x="12" y="7"/>
                  </a:lnTo>
                  <a:lnTo>
                    <a:pt x="17" y="3"/>
                  </a:lnTo>
                  <a:lnTo>
                    <a:pt x="20" y="0"/>
                  </a:lnTo>
                  <a:lnTo>
                    <a:pt x="25" y="2"/>
                  </a:lnTo>
                  <a:lnTo>
                    <a:pt x="32" y="4"/>
                  </a:lnTo>
                  <a:lnTo>
                    <a:pt x="37" y="7"/>
                  </a:lnTo>
                  <a:lnTo>
                    <a:pt x="40" y="12"/>
                  </a:lnTo>
                  <a:lnTo>
                    <a:pt x="38" y="20"/>
                  </a:lnTo>
                  <a:close/>
                </a:path>
              </a:pathLst>
            </a:custGeom>
            <a:grpFill/>
            <a:ln w="6350">
              <a:solidFill>
                <a:schemeClr val="accent4"/>
              </a:solidFill>
              <a:round/>
              <a:headEnd/>
              <a:tailEnd/>
            </a:ln>
          </p:spPr>
          <p:txBody>
            <a:bodyPr lIns="91195" tIns="45599" rIns="91195" bIns="45599"/>
            <a:lstStyle/>
            <a:p>
              <a:pPr eaLnBrk="0" fontAlgn="auto" hangingPunct="0">
                <a:spcBef>
                  <a:spcPts val="0"/>
                </a:spcBef>
                <a:spcAft>
                  <a:spcPts val="0"/>
                </a:spcAft>
                <a:defRPr/>
              </a:pPr>
              <a:endParaRPr lang="en-US" sz="2400" kern="0">
                <a:latin typeface="Univers Next Pro" panose="020B0503030202020203" pitchFamily="34" charset="0"/>
                <a:sym typeface="Gill Sans" charset="0"/>
              </a:endParaRPr>
            </a:p>
          </p:txBody>
        </p:sp>
        <p:sp>
          <p:nvSpPr>
            <p:cNvPr id="153" name="Freeform 440">
              <a:extLst>
                <a:ext uri="{FF2B5EF4-FFF2-40B4-BE49-F238E27FC236}">
                  <a16:creationId xmlns:a16="http://schemas.microsoft.com/office/drawing/2014/main" id="{A0821F9E-E2C8-D6F7-351B-0D3F5096014D}"/>
                </a:ext>
              </a:extLst>
            </p:cNvPr>
            <p:cNvSpPr>
              <a:spLocks/>
            </p:cNvSpPr>
            <p:nvPr/>
          </p:nvSpPr>
          <p:spPr bwMode="auto">
            <a:xfrm>
              <a:off x="3956970" y="1907145"/>
              <a:ext cx="30076" cy="16541"/>
            </a:xfrm>
            <a:custGeom>
              <a:avLst/>
              <a:gdLst>
                <a:gd name="T0" fmla="*/ 31 w 34"/>
                <a:gd name="T1" fmla="*/ 0 h 18"/>
                <a:gd name="T2" fmla="*/ 32 w 34"/>
                <a:gd name="T3" fmla="*/ 1 h 18"/>
                <a:gd name="T4" fmla="*/ 34 w 34"/>
                <a:gd name="T5" fmla="*/ 3 h 18"/>
                <a:gd name="T6" fmla="*/ 34 w 34"/>
                <a:gd name="T7" fmla="*/ 6 h 18"/>
                <a:gd name="T8" fmla="*/ 30 w 34"/>
                <a:gd name="T9" fmla="*/ 10 h 18"/>
                <a:gd name="T10" fmla="*/ 24 w 34"/>
                <a:gd name="T11" fmla="*/ 14 h 18"/>
                <a:gd name="T12" fmla="*/ 22 w 34"/>
                <a:gd name="T13" fmla="*/ 16 h 18"/>
                <a:gd name="T14" fmla="*/ 19 w 34"/>
                <a:gd name="T15" fmla="*/ 18 h 18"/>
                <a:gd name="T16" fmla="*/ 12 w 34"/>
                <a:gd name="T17" fmla="*/ 18 h 18"/>
                <a:gd name="T18" fmla="*/ 4 w 34"/>
                <a:gd name="T19" fmla="*/ 16 h 18"/>
                <a:gd name="T20" fmla="*/ 0 w 34"/>
                <a:gd name="T21" fmla="*/ 13 h 18"/>
                <a:gd name="T22" fmla="*/ 0 w 34"/>
                <a:gd name="T23" fmla="*/ 9 h 18"/>
                <a:gd name="T24" fmla="*/ 4 w 34"/>
                <a:gd name="T25" fmla="*/ 7 h 18"/>
                <a:gd name="T26" fmla="*/ 14 w 34"/>
                <a:gd name="T27" fmla="*/ 4 h 18"/>
                <a:gd name="T28" fmla="*/ 22 w 34"/>
                <a:gd name="T29" fmla="*/ 2 h 18"/>
                <a:gd name="T30" fmla="*/ 29 w 34"/>
                <a:gd name="T31" fmla="*/ 1 h 18"/>
                <a:gd name="T32" fmla="*/ 31 w 34"/>
                <a:gd name="T33" fmla="*/ 0 h 1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34"/>
                <a:gd name="T52" fmla="*/ 0 h 18"/>
                <a:gd name="T53" fmla="*/ 34 w 34"/>
                <a:gd name="T54" fmla="*/ 18 h 18"/>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34" h="18">
                  <a:moveTo>
                    <a:pt x="31" y="0"/>
                  </a:moveTo>
                  <a:lnTo>
                    <a:pt x="32" y="1"/>
                  </a:lnTo>
                  <a:lnTo>
                    <a:pt x="34" y="3"/>
                  </a:lnTo>
                  <a:lnTo>
                    <a:pt x="34" y="6"/>
                  </a:lnTo>
                  <a:lnTo>
                    <a:pt x="30" y="10"/>
                  </a:lnTo>
                  <a:lnTo>
                    <a:pt x="24" y="14"/>
                  </a:lnTo>
                  <a:lnTo>
                    <a:pt x="22" y="16"/>
                  </a:lnTo>
                  <a:lnTo>
                    <a:pt x="19" y="18"/>
                  </a:lnTo>
                  <a:lnTo>
                    <a:pt x="12" y="18"/>
                  </a:lnTo>
                  <a:lnTo>
                    <a:pt x="4" y="16"/>
                  </a:lnTo>
                  <a:lnTo>
                    <a:pt x="0" y="13"/>
                  </a:lnTo>
                  <a:lnTo>
                    <a:pt x="0" y="9"/>
                  </a:lnTo>
                  <a:lnTo>
                    <a:pt x="4" y="7"/>
                  </a:lnTo>
                  <a:lnTo>
                    <a:pt x="14" y="4"/>
                  </a:lnTo>
                  <a:lnTo>
                    <a:pt x="22" y="2"/>
                  </a:lnTo>
                  <a:lnTo>
                    <a:pt x="29" y="1"/>
                  </a:lnTo>
                  <a:lnTo>
                    <a:pt x="31" y="0"/>
                  </a:lnTo>
                  <a:close/>
                </a:path>
              </a:pathLst>
            </a:custGeom>
            <a:grpFill/>
            <a:ln w="6350">
              <a:solidFill>
                <a:schemeClr val="accent4"/>
              </a:solidFill>
              <a:round/>
              <a:headEnd/>
              <a:tailEnd/>
            </a:ln>
          </p:spPr>
          <p:txBody>
            <a:bodyPr lIns="91195" tIns="45599" rIns="91195" bIns="45599"/>
            <a:lstStyle/>
            <a:p>
              <a:pPr eaLnBrk="0" fontAlgn="auto" hangingPunct="0">
                <a:spcBef>
                  <a:spcPts val="0"/>
                </a:spcBef>
                <a:spcAft>
                  <a:spcPts val="0"/>
                </a:spcAft>
                <a:defRPr/>
              </a:pPr>
              <a:endParaRPr lang="en-US" sz="2400" kern="0">
                <a:solidFill>
                  <a:prstClr val="black"/>
                </a:solidFill>
                <a:latin typeface="Univers Next Pro" panose="020B0503030202020203" pitchFamily="34" charset="0"/>
                <a:sym typeface="Gill Sans" charset="0"/>
              </a:endParaRPr>
            </a:p>
          </p:txBody>
        </p:sp>
        <p:sp>
          <p:nvSpPr>
            <p:cNvPr id="154" name="Freeform 441">
              <a:extLst>
                <a:ext uri="{FF2B5EF4-FFF2-40B4-BE49-F238E27FC236}">
                  <a16:creationId xmlns:a16="http://schemas.microsoft.com/office/drawing/2014/main" id="{7AD27FE6-596A-6E6E-24E3-AE5FC81B0B02}"/>
                </a:ext>
              </a:extLst>
            </p:cNvPr>
            <p:cNvSpPr>
              <a:spLocks/>
            </p:cNvSpPr>
            <p:nvPr/>
          </p:nvSpPr>
          <p:spPr bwMode="auto">
            <a:xfrm>
              <a:off x="3938925" y="1863534"/>
              <a:ext cx="28572" cy="45114"/>
            </a:xfrm>
            <a:custGeom>
              <a:avLst/>
              <a:gdLst>
                <a:gd name="T0" fmla="*/ 2147483647 w 34"/>
                <a:gd name="T1" fmla="*/ 2147483647 h 46"/>
                <a:gd name="T2" fmla="*/ 2147483647 w 34"/>
                <a:gd name="T3" fmla="*/ 2147483647 h 46"/>
                <a:gd name="T4" fmla="*/ 2147483647 w 34"/>
                <a:gd name="T5" fmla="*/ 2147483647 h 46"/>
                <a:gd name="T6" fmla="*/ 2147483647 w 34"/>
                <a:gd name="T7" fmla="*/ 0 h 46"/>
                <a:gd name="T8" fmla="*/ 2147483647 w 34"/>
                <a:gd name="T9" fmla="*/ 0 h 46"/>
                <a:gd name="T10" fmla="*/ 943170082 w 34"/>
                <a:gd name="T11" fmla="*/ 2147483647 h 46"/>
                <a:gd name="T12" fmla="*/ 0 w 34"/>
                <a:gd name="T13" fmla="*/ 2147483647 h 46"/>
                <a:gd name="T14" fmla="*/ 943170082 w 34"/>
                <a:gd name="T15" fmla="*/ 2147483647 h 46"/>
                <a:gd name="T16" fmla="*/ 943170082 w 34"/>
                <a:gd name="T17" fmla="*/ 2147483647 h 46"/>
                <a:gd name="T18" fmla="*/ 2147483647 w 34"/>
                <a:gd name="T19" fmla="*/ 2147483647 h 46"/>
                <a:gd name="T20" fmla="*/ 2147483647 w 34"/>
                <a:gd name="T21" fmla="*/ 2147483647 h 46"/>
                <a:gd name="T22" fmla="*/ 2147483647 w 34"/>
                <a:gd name="T23" fmla="*/ 2147483647 h 46"/>
                <a:gd name="T24" fmla="*/ 2147483647 w 34"/>
                <a:gd name="T25" fmla="*/ 2147483647 h 46"/>
                <a:gd name="T26" fmla="*/ 2147483647 w 34"/>
                <a:gd name="T27" fmla="*/ 2147483647 h 46"/>
                <a:gd name="T28" fmla="*/ 2147483647 w 34"/>
                <a:gd name="T29" fmla="*/ 2147483647 h 46"/>
                <a:gd name="T30" fmla="*/ 2147483647 w 34"/>
                <a:gd name="T31" fmla="*/ 2147483647 h 46"/>
                <a:gd name="T32" fmla="*/ 2147483647 w 34"/>
                <a:gd name="T33" fmla="*/ 2147483647 h 46"/>
                <a:gd name="T34" fmla="*/ 2147483647 w 34"/>
                <a:gd name="T35" fmla="*/ 2147483647 h 46"/>
                <a:gd name="T36" fmla="*/ 2147483647 w 34"/>
                <a:gd name="T37" fmla="*/ 2147483647 h 46"/>
                <a:gd name="T38" fmla="*/ 2147483647 w 34"/>
                <a:gd name="T39" fmla="*/ 2147483647 h 46"/>
                <a:gd name="T40" fmla="*/ 2147483647 w 34"/>
                <a:gd name="T41" fmla="*/ 2147483647 h 46"/>
                <a:gd name="T42" fmla="*/ 2147483647 w 34"/>
                <a:gd name="T43" fmla="*/ 2147483647 h 46"/>
                <a:gd name="T44" fmla="*/ 2147483647 w 34"/>
                <a:gd name="T45" fmla="*/ 2147483647 h 46"/>
                <a:gd name="T46" fmla="*/ 2147483647 w 34"/>
                <a:gd name="T47" fmla="*/ 2147483647 h 46"/>
                <a:gd name="T48" fmla="*/ 2147483647 w 34"/>
                <a:gd name="T49" fmla="*/ 2147483647 h 4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34"/>
                <a:gd name="T76" fmla="*/ 0 h 46"/>
                <a:gd name="T77" fmla="*/ 34 w 34"/>
                <a:gd name="T78" fmla="*/ 46 h 4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34" h="46">
                  <a:moveTo>
                    <a:pt x="22" y="14"/>
                  </a:moveTo>
                  <a:lnTo>
                    <a:pt x="20" y="10"/>
                  </a:lnTo>
                  <a:lnTo>
                    <a:pt x="14" y="5"/>
                  </a:lnTo>
                  <a:lnTo>
                    <a:pt x="7" y="0"/>
                  </a:lnTo>
                  <a:lnTo>
                    <a:pt x="3" y="0"/>
                  </a:lnTo>
                  <a:lnTo>
                    <a:pt x="1" y="5"/>
                  </a:lnTo>
                  <a:lnTo>
                    <a:pt x="0" y="10"/>
                  </a:lnTo>
                  <a:lnTo>
                    <a:pt x="1" y="15"/>
                  </a:lnTo>
                  <a:lnTo>
                    <a:pt x="1" y="20"/>
                  </a:lnTo>
                  <a:lnTo>
                    <a:pt x="3" y="27"/>
                  </a:lnTo>
                  <a:lnTo>
                    <a:pt x="4" y="36"/>
                  </a:lnTo>
                  <a:lnTo>
                    <a:pt x="7" y="43"/>
                  </a:lnTo>
                  <a:lnTo>
                    <a:pt x="11" y="46"/>
                  </a:lnTo>
                  <a:lnTo>
                    <a:pt x="16" y="46"/>
                  </a:lnTo>
                  <a:lnTo>
                    <a:pt x="21" y="44"/>
                  </a:lnTo>
                  <a:lnTo>
                    <a:pt x="26" y="42"/>
                  </a:lnTo>
                  <a:lnTo>
                    <a:pt x="29" y="38"/>
                  </a:lnTo>
                  <a:lnTo>
                    <a:pt x="31" y="33"/>
                  </a:lnTo>
                  <a:lnTo>
                    <a:pt x="34" y="30"/>
                  </a:lnTo>
                  <a:lnTo>
                    <a:pt x="34" y="27"/>
                  </a:lnTo>
                  <a:lnTo>
                    <a:pt x="30" y="22"/>
                  </a:lnTo>
                  <a:lnTo>
                    <a:pt x="26" y="17"/>
                  </a:lnTo>
                  <a:lnTo>
                    <a:pt x="23" y="15"/>
                  </a:lnTo>
                  <a:lnTo>
                    <a:pt x="22" y="14"/>
                  </a:lnTo>
                  <a:close/>
                </a:path>
              </a:pathLst>
            </a:custGeom>
            <a:grpFill/>
            <a:ln w="6350">
              <a:solidFill>
                <a:schemeClr val="accent4"/>
              </a:solidFill>
              <a:round/>
              <a:headEnd/>
              <a:tailEnd/>
            </a:ln>
          </p:spPr>
          <p:txBody>
            <a:bodyPr lIns="91195" tIns="45599" rIns="91195" bIns="45599"/>
            <a:lstStyle/>
            <a:p>
              <a:pPr eaLnBrk="0" fontAlgn="auto" hangingPunct="0">
                <a:spcBef>
                  <a:spcPts val="0"/>
                </a:spcBef>
                <a:spcAft>
                  <a:spcPts val="0"/>
                </a:spcAft>
                <a:defRPr/>
              </a:pPr>
              <a:endParaRPr lang="en-US" sz="2400" kern="0">
                <a:latin typeface="Univers Next Pro" panose="020B0503030202020203" pitchFamily="34" charset="0"/>
                <a:sym typeface="Gill Sans" charset="0"/>
              </a:endParaRPr>
            </a:p>
          </p:txBody>
        </p:sp>
        <p:sp>
          <p:nvSpPr>
            <p:cNvPr id="155" name="Freeform 442">
              <a:extLst>
                <a:ext uri="{FF2B5EF4-FFF2-40B4-BE49-F238E27FC236}">
                  <a16:creationId xmlns:a16="http://schemas.microsoft.com/office/drawing/2014/main" id="{4EBBFF22-8289-93B5-30EE-3E9A29224914}"/>
                </a:ext>
              </a:extLst>
            </p:cNvPr>
            <p:cNvSpPr>
              <a:spLocks/>
            </p:cNvSpPr>
            <p:nvPr/>
          </p:nvSpPr>
          <p:spPr bwMode="auto">
            <a:xfrm>
              <a:off x="3883283" y="1842481"/>
              <a:ext cx="51129" cy="64664"/>
            </a:xfrm>
            <a:custGeom>
              <a:avLst/>
              <a:gdLst>
                <a:gd name="T0" fmla="*/ 2147483647 w 58"/>
                <a:gd name="T1" fmla="*/ 2147483647 h 67"/>
                <a:gd name="T2" fmla="*/ 2147483647 w 58"/>
                <a:gd name="T3" fmla="*/ 2147483647 h 67"/>
                <a:gd name="T4" fmla="*/ 2147483647 w 58"/>
                <a:gd name="T5" fmla="*/ 2147483647 h 67"/>
                <a:gd name="T6" fmla="*/ 2147483647 w 58"/>
                <a:gd name="T7" fmla="*/ 2147483647 h 67"/>
                <a:gd name="T8" fmla="*/ 2147483647 w 58"/>
                <a:gd name="T9" fmla="*/ 2147483647 h 67"/>
                <a:gd name="T10" fmla="*/ 2147483647 w 58"/>
                <a:gd name="T11" fmla="*/ 2147483647 h 67"/>
                <a:gd name="T12" fmla="*/ 2147483647 w 58"/>
                <a:gd name="T13" fmla="*/ 2147483647 h 67"/>
                <a:gd name="T14" fmla="*/ 2147483647 w 58"/>
                <a:gd name="T15" fmla="*/ 2147483647 h 67"/>
                <a:gd name="T16" fmla="*/ 2147483647 w 58"/>
                <a:gd name="T17" fmla="*/ 2147483647 h 67"/>
                <a:gd name="T18" fmla="*/ 2147483647 w 58"/>
                <a:gd name="T19" fmla="*/ 2147483647 h 67"/>
                <a:gd name="T20" fmla="*/ 2147483647 w 58"/>
                <a:gd name="T21" fmla="*/ 2147483647 h 67"/>
                <a:gd name="T22" fmla="*/ 2147483647 w 58"/>
                <a:gd name="T23" fmla="*/ 2147483647 h 67"/>
                <a:gd name="T24" fmla="*/ 2147483647 w 58"/>
                <a:gd name="T25" fmla="*/ 2147483647 h 67"/>
                <a:gd name="T26" fmla="*/ 2147483647 w 58"/>
                <a:gd name="T27" fmla="*/ 2147483647 h 67"/>
                <a:gd name="T28" fmla="*/ 2147483647 w 58"/>
                <a:gd name="T29" fmla="*/ 2147483647 h 67"/>
                <a:gd name="T30" fmla="*/ 2147483647 w 58"/>
                <a:gd name="T31" fmla="*/ 2147483647 h 67"/>
                <a:gd name="T32" fmla="*/ 2147483647 w 58"/>
                <a:gd name="T33" fmla="*/ 2147483647 h 67"/>
                <a:gd name="T34" fmla="*/ 2147483647 w 58"/>
                <a:gd name="T35" fmla="*/ 2147483647 h 67"/>
                <a:gd name="T36" fmla="*/ 2147483647 w 58"/>
                <a:gd name="T37" fmla="*/ 2147483647 h 67"/>
                <a:gd name="T38" fmla="*/ 2147483647 w 58"/>
                <a:gd name="T39" fmla="*/ 2147483647 h 67"/>
                <a:gd name="T40" fmla="*/ 2147483647 w 58"/>
                <a:gd name="T41" fmla="*/ 2147483647 h 67"/>
                <a:gd name="T42" fmla="*/ 2147483647 w 58"/>
                <a:gd name="T43" fmla="*/ 2147483647 h 67"/>
                <a:gd name="T44" fmla="*/ 2147483647 w 58"/>
                <a:gd name="T45" fmla="*/ 2147483647 h 67"/>
                <a:gd name="T46" fmla="*/ 0 w 58"/>
                <a:gd name="T47" fmla="*/ 2147483647 h 67"/>
                <a:gd name="T48" fmla="*/ 2147483647 w 58"/>
                <a:gd name="T49" fmla="*/ 0 h 67"/>
                <a:gd name="T50" fmla="*/ 2147483647 w 58"/>
                <a:gd name="T51" fmla="*/ 0 h 67"/>
                <a:gd name="T52" fmla="*/ 2147483647 w 58"/>
                <a:gd name="T53" fmla="*/ 0 h 67"/>
                <a:gd name="T54" fmla="*/ 2147483647 w 58"/>
                <a:gd name="T55" fmla="*/ 2115496999 h 67"/>
                <a:gd name="T56" fmla="*/ 2147483647 w 58"/>
                <a:gd name="T57" fmla="*/ 2147483647 h 67"/>
                <a:gd name="T58" fmla="*/ 2147483647 w 58"/>
                <a:gd name="T59" fmla="*/ 2147483647 h 67"/>
                <a:gd name="T60" fmla="*/ 2147483647 w 58"/>
                <a:gd name="T61" fmla="*/ 2147483647 h 67"/>
                <a:gd name="T62" fmla="*/ 2147483647 w 58"/>
                <a:gd name="T63" fmla="*/ 2147483647 h 67"/>
                <a:gd name="T64" fmla="*/ 2147483647 w 58"/>
                <a:gd name="T65" fmla="*/ 2147483647 h 67"/>
                <a:gd name="T66" fmla="*/ 2147483647 w 58"/>
                <a:gd name="T67" fmla="*/ 2147483647 h 67"/>
                <a:gd name="T68" fmla="*/ 2147483647 w 58"/>
                <a:gd name="T69" fmla="*/ 2147483647 h 67"/>
                <a:gd name="T70" fmla="*/ 2147483647 w 58"/>
                <a:gd name="T71" fmla="*/ 2147483647 h 67"/>
                <a:gd name="T72" fmla="*/ 2147483647 w 58"/>
                <a:gd name="T73" fmla="*/ 2147483647 h 67"/>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58"/>
                <a:gd name="T112" fmla="*/ 0 h 67"/>
                <a:gd name="T113" fmla="*/ 58 w 58"/>
                <a:gd name="T114" fmla="*/ 67 h 67"/>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58" h="67">
                  <a:moveTo>
                    <a:pt x="53" y="34"/>
                  </a:moveTo>
                  <a:lnTo>
                    <a:pt x="54" y="37"/>
                  </a:lnTo>
                  <a:lnTo>
                    <a:pt x="57" y="44"/>
                  </a:lnTo>
                  <a:lnTo>
                    <a:pt x="58" y="53"/>
                  </a:lnTo>
                  <a:lnTo>
                    <a:pt x="57" y="60"/>
                  </a:lnTo>
                  <a:lnTo>
                    <a:pt x="54" y="64"/>
                  </a:lnTo>
                  <a:lnTo>
                    <a:pt x="52" y="66"/>
                  </a:lnTo>
                  <a:lnTo>
                    <a:pt x="48" y="67"/>
                  </a:lnTo>
                  <a:lnTo>
                    <a:pt x="44" y="65"/>
                  </a:lnTo>
                  <a:lnTo>
                    <a:pt x="39" y="62"/>
                  </a:lnTo>
                  <a:lnTo>
                    <a:pt x="35" y="60"/>
                  </a:lnTo>
                  <a:lnTo>
                    <a:pt x="32" y="58"/>
                  </a:lnTo>
                  <a:lnTo>
                    <a:pt x="29" y="53"/>
                  </a:lnTo>
                  <a:lnTo>
                    <a:pt x="24" y="50"/>
                  </a:lnTo>
                  <a:lnTo>
                    <a:pt x="17" y="49"/>
                  </a:lnTo>
                  <a:lnTo>
                    <a:pt x="12" y="47"/>
                  </a:lnTo>
                  <a:lnTo>
                    <a:pt x="8" y="42"/>
                  </a:lnTo>
                  <a:lnTo>
                    <a:pt x="9" y="37"/>
                  </a:lnTo>
                  <a:lnTo>
                    <a:pt x="13" y="37"/>
                  </a:lnTo>
                  <a:lnTo>
                    <a:pt x="15" y="36"/>
                  </a:lnTo>
                  <a:lnTo>
                    <a:pt x="13" y="30"/>
                  </a:lnTo>
                  <a:lnTo>
                    <a:pt x="7" y="20"/>
                  </a:lnTo>
                  <a:lnTo>
                    <a:pt x="2" y="11"/>
                  </a:lnTo>
                  <a:lnTo>
                    <a:pt x="0" y="4"/>
                  </a:lnTo>
                  <a:lnTo>
                    <a:pt x="4" y="0"/>
                  </a:lnTo>
                  <a:lnTo>
                    <a:pt x="9" y="0"/>
                  </a:lnTo>
                  <a:lnTo>
                    <a:pt x="14" y="0"/>
                  </a:lnTo>
                  <a:lnTo>
                    <a:pt x="19" y="2"/>
                  </a:lnTo>
                  <a:lnTo>
                    <a:pt x="23" y="8"/>
                  </a:lnTo>
                  <a:lnTo>
                    <a:pt x="28" y="13"/>
                  </a:lnTo>
                  <a:lnTo>
                    <a:pt x="34" y="15"/>
                  </a:lnTo>
                  <a:lnTo>
                    <a:pt x="38" y="16"/>
                  </a:lnTo>
                  <a:lnTo>
                    <a:pt x="40" y="19"/>
                  </a:lnTo>
                  <a:lnTo>
                    <a:pt x="43" y="24"/>
                  </a:lnTo>
                  <a:lnTo>
                    <a:pt x="47" y="29"/>
                  </a:lnTo>
                  <a:lnTo>
                    <a:pt x="51" y="32"/>
                  </a:lnTo>
                  <a:lnTo>
                    <a:pt x="53" y="34"/>
                  </a:lnTo>
                  <a:close/>
                </a:path>
              </a:pathLst>
            </a:custGeom>
            <a:grpFill/>
            <a:ln w="6350">
              <a:solidFill>
                <a:schemeClr val="accent4"/>
              </a:solidFill>
              <a:round/>
              <a:headEnd/>
              <a:tailEnd/>
            </a:ln>
          </p:spPr>
          <p:txBody>
            <a:bodyPr lIns="91195" tIns="45599" rIns="91195" bIns="45599"/>
            <a:lstStyle/>
            <a:p>
              <a:pPr eaLnBrk="0" fontAlgn="auto" hangingPunct="0">
                <a:spcBef>
                  <a:spcPts val="0"/>
                </a:spcBef>
                <a:spcAft>
                  <a:spcPts val="0"/>
                </a:spcAft>
                <a:defRPr/>
              </a:pPr>
              <a:endParaRPr lang="en-US" sz="2400" kern="0">
                <a:latin typeface="Univers Next Pro" panose="020B0503030202020203" pitchFamily="34" charset="0"/>
                <a:sym typeface="Gill Sans" charset="0"/>
              </a:endParaRPr>
            </a:p>
          </p:txBody>
        </p:sp>
        <p:sp>
          <p:nvSpPr>
            <p:cNvPr id="156" name="Freeform 443">
              <a:extLst>
                <a:ext uri="{FF2B5EF4-FFF2-40B4-BE49-F238E27FC236}">
                  <a16:creationId xmlns:a16="http://schemas.microsoft.com/office/drawing/2014/main" id="{62129325-0CE3-F4BD-3459-89516D50A6D2}"/>
                </a:ext>
              </a:extLst>
            </p:cNvPr>
            <p:cNvSpPr>
              <a:spLocks/>
            </p:cNvSpPr>
            <p:nvPr/>
          </p:nvSpPr>
          <p:spPr bwMode="auto">
            <a:xfrm>
              <a:off x="3674254" y="2078579"/>
              <a:ext cx="231587" cy="224067"/>
            </a:xfrm>
            <a:custGeom>
              <a:avLst/>
              <a:gdLst>
                <a:gd name="T0" fmla="*/ 2147483647 w 249"/>
                <a:gd name="T1" fmla="*/ 2147483647 h 231"/>
                <a:gd name="T2" fmla="*/ 2147483647 w 249"/>
                <a:gd name="T3" fmla="*/ 2147483647 h 231"/>
                <a:gd name="T4" fmla="*/ 2147483647 w 249"/>
                <a:gd name="T5" fmla="*/ 2147483647 h 231"/>
                <a:gd name="T6" fmla="*/ 2147483647 w 249"/>
                <a:gd name="T7" fmla="*/ 2147483647 h 231"/>
                <a:gd name="T8" fmla="*/ 2147483647 w 249"/>
                <a:gd name="T9" fmla="*/ 2147483647 h 231"/>
                <a:gd name="T10" fmla="*/ 2147483647 w 249"/>
                <a:gd name="T11" fmla="*/ 2147483647 h 231"/>
                <a:gd name="T12" fmla="*/ 2147483647 w 249"/>
                <a:gd name="T13" fmla="*/ 2147483647 h 231"/>
                <a:gd name="T14" fmla="*/ 2147483647 w 249"/>
                <a:gd name="T15" fmla="*/ 2147483647 h 231"/>
                <a:gd name="T16" fmla="*/ 2147483647 w 249"/>
                <a:gd name="T17" fmla="*/ 2147483647 h 231"/>
                <a:gd name="T18" fmla="*/ 2147483647 w 249"/>
                <a:gd name="T19" fmla="*/ 2147483647 h 231"/>
                <a:gd name="T20" fmla="*/ 2147483647 w 249"/>
                <a:gd name="T21" fmla="*/ 2147483647 h 231"/>
                <a:gd name="T22" fmla="*/ 2147483647 w 249"/>
                <a:gd name="T23" fmla="*/ 2147483647 h 231"/>
                <a:gd name="T24" fmla="*/ 2147483647 w 249"/>
                <a:gd name="T25" fmla="*/ 2147483647 h 231"/>
                <a:gd name="T26" fmla="*/ 2147483647 w 249"/>
                <a:gd name="T27" fmla="*/ 2147483647 h 231"/>
                <a:gd name="T28" fmla="*/ 1273374528 w 249"/>
                <a:gd name="T29" fmla="*/ 2147483647 h 231"/>
                <a:gd name="T30" fmla="*/ 1273374528 w 249"/>
                <a:gd name="T31" fmla="*/ 2147483647 h 231"/>
                <a:gd name="T32" fmla="*/ 2147483647 w 249"/>
                <a:gd name="T33" fmla="*/ 2147483647 h 231"/>
                <a:gd name="T34" fmla="*/ 2147483647 w 249"/>
                <a:gd name="T35" fmla="*/ 2147483647 h 231"/>
                <a:gd name="T36" fmla="*/ 2147483647 w 249"/>
                <a:gd name="T37" fmla="*/ 2147483647 h 231"/>
                <a:gd name="T38" fmla="*/ 2147483647 w 249"/>
                <a:gd name="T39" fmla="*/ 2147483647 h 231"/>
                <a:gd name="T40" fmla="*/ 2147483647 w 249"/>
                <a:gd name="T41" fmla="*/ 2147483647 h 231"/>
                <a:gd name="T42" fmla="*/ 2147483647 w 249"/>
                <a:gd name="T43" fmla="*/ 2147483647 h 231"/>
                <a:gd name="T44" fmla="*/ 2147483647 w 249"/>
                <a:gd name="T45" fmla="*/ 2147483647 h 231"/>
                <a:gd name="T46" fmla="*/ 2147483647 w 249"/>
                <a:gd name="T47" fmla="*/ 2147483647 h 231"/>
                <a:gd name="T48" fmla="*/ 2147483647 w 249"/>
                <a:gd name="T49" fmla="*/ 2147483647 h 231"/>
                <a:gd name="T50" fmla="*/ 2147483647 w 249"/>
                <a:gd name="T51" fmla="*/ 2147483647 h 231"/>
                <a:gd name="T52" fmla="*/ 2147483647 w 249"/>
                <a:gd name="T53" fmla="*/ 2147483647 h 231"/>
                <a:gd name="T54" fmla="*/ 2147483647 w 249"/>
                <a:gd name="T55" fmla="*/ 2147483647 h 231"/>
                <a:gd name="T56" fmla="*/ 2147483647 w 249"/>
                <a:gd name="T57" fmla="*/ 2147483647 h 231"/>
                <a:gd name="T58" fmla="*/ 2147483647 w 249"/>
                <a:gd name="T59" fmla="*/ 2147483647 h 231"/>
                <a:gd name="T60" fmla="*/ 2147483647 w 249"/>
                <a:gd name="T61" fmla="*/ 2147483647 h 231"/>
                <a:gd name="T62" fmla="*/ 2147483647 w 249"/>
                <a:gd name="T63" fmla="*/ 2147483647 h 231"/>
                <a:gd name="T64" fmla="*/ 2147483647 w 249"/>
                <a:gd name="T65" fmla="*/ 2147483647 h 231"/>
                <a:gd name="T66" fmla="*/ 2147483647 w 249"/>
                <a:gd name="T67" fmla="*/ 2147483647 h 231"/>
                <a:gd name="T68" fmla="*/ 2147483647 w 249"/>
                <a:gd name="T69" fmla="*/ 2147483647 h 231"/>
                <a:gd name="T70" fmla="*/ 2147483647 w 249"/>
                <a:gd name="T71" fmla="*/ 2147483647 h 231"/>
                <a:gd name="T72" fmla="*/ 2147483647 w 249"/>
                <a:gd name="T73" fmla="*/ 2147483647 h 231"/>
                <a:gd name="T74" fmla="*/ 2147483647 w 249"/>
                <a:gd name="T75" fmla="*/ 2147483647 h 231"/>
                <a:gd name="T76" fmla="*/ 2147483647 w 249"/>
                <a:gd name="T77" fmla="*/ 2147483647 h 231"/>
                <a:gd name="T78" fmla="*/ 2147483647 w 249"/>
                <a:gd name="T79" fmla="*/ 2147483647 h 231"/>
                <a:gd name="T80" fmla="*/ 2147483647 w 249"/>
                <a:gd name="T81" fmla="*/ 2147483647 h 231"/>
                <a:gd name="T82" fmla="*/ 2147483647 w 249"/>
                <a:gd name="T83" fmla="*/ 2147483647 h 231"/>
                <a:gd name="T84" fmla="*/ 2147483647 w 249"/>
                <a:gd name="T85" fmla="*/ 2147483647 h 231"/>
                <a:gd name="T86" fmla="*/ 2147483647 w 249"/>
                <a:gd name="T87" fmla="*/ 2147483647 h 231"/>
                <a:gd name="T88" fmla="*/ 2147483647 w 249"/>
                <a:gd name="T89" fmla="*/ 2147483647 h 231"/>
                <a:gd name="T90" fmla="*/ 2147483647 w 249"/>
                <a:gd name="T91" fmla="*/ 2147483647 h 231"/>
                <a:gd name="T92" fmla="*/ 2147483647 w 249"/>
                <a:gd name="T93" fmla="*/ 2147483647 h 231"/>
                <a:gd name="T94" fmla="*/ 2147483647 w 249"/>
                <a:gd name="T95" fmla="*/ 2147483647 h 231"/>
                <a:gd name="T96" fmla="*/ 2147483647 w 249"/>
                <a:gd name="T97" fmla="*/ 2147483647 h 231"/>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249"/>
                <a:gd name="T148" fmla="*/ 0 h 231"/>
                <a:gd name="T149" fmla="*/ 249 w 249"/>
                <a:gd name="T150" fmla="*/ 231 h 231"/>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249" h="231">
                  <a:moveTo>
                    <a:pt x="239" y="162"/>
                  </a:moveTo>
                  <a:lnTo>
                    <a:pt x="241" y="164"/>
                  </a:lnTo>
                  <a:lnTo>
                    <a:pt x="246" y="168"/>
                  </a:lnTo>
                  <a:lnTo>
                    <a:pt x="249" y="175"/>
                  </a:lnTo>
                  <a:lnTo>
                    <a:pt x="248" y="182"/>
                  </a:lnTo>
                  <a:lnTo>
                    <a:pt x="244" y="187"/>
                  </a:lnTo>
                  <a:lnTo>
                    <a:pt x="239" y="188"/>
                  </a:lnTo>
                  <a:lnTo>
                    <a:pt x="236" y="187"/>
                  </a:lnTo>
                  <a:lnTo>
                    <a:pt x="232" y="187"/>
                  </a:lnTo>
                  <a:lnTo>
                    <a:pt x="229" y="187"/>
                  </a:lnTo>
                  <a:lnTo>
                    <a:pt x="226" y="187"/>
                  </a:lnTo>
                  <a:lnTo>
                    <a:pt x="226" y="189"/>
                  </a:lnTo>
                  <a:lnTo>
                    <a:pt x="228" y="195"/>
                  </a:lnTo>
                  <a:lnTo>
                    <a:pt x="230" y="204"/>
                  </a:lnTo>
                  <a:lnTo>
                    <a:pt x="232" y="213"/>
                  </a:lnTo>
                  <a:lnTo>
                    <a:pt x="231" y="220"/>
                  </a:lnTo>
                  <a:lnTo>
                    <a:pt x="224" y="225"/>
                  </a:lnTo>
                  <a:lnTo>
                    <a:pt x="216" y="227"/>
                  </a:lnTo>
                  <a:lnTo>
                    <a:pt x="211" y="230"/>
                  </a:lnTo>
                  <a:lnTo>
                    <a:pt x="205" y="231"/>
                  </a:lnTo>
                  <a:lnTo>
                    <a:pt x="195" y="225"/>
                  </a:lnTo>
                  <a:lnTo>
                    <a:pt x="190" y="220"/>
                  </a:lnTo>
                  <a:lnTo>
                    <a:pt x="184" y="215"/>
                  </a:lnTo>
                  <a:lnTo>
                    <a:pt x="178" y="210"/>
                  </a:lnTo>
                  <a:lnTo>
                    <a:pt x="173" y="205"/>
                  </a:lnTo>
                  <a:lnTo>
                    <a:pt x="170" y="202"/>
                  </a:lnTo>
                  <a:lnTo>
                    <a:pt x="165" y="198"/>
                  </a:lnTo>
                  <a:lnTo>
                    <a:pt x="163" y="196"/>
                  </a:lnTo>
                  <a:lnTo>
                    <a:pt x="161" y="195"/>
                  </a:lnTo>
                  <a:lnTo>
                    <a:pt x="158" y="194"/>
                  </a:lnTo>
                  <a:lnTo>
                    <a:pt x="157" y="194"/>
                  </a:lnTo>
                  <a:lnTo>
                    <a:pt x="154" y="196"/>
                  </a:lnTo>
                  <a:lnTo>
                    <a:pt x="146" y="202"/>
                  </a:lnTo>
                  <a:lnTo>
                    <a:pt x="140" y="206"/>
                  </a:lnTo>
                  <a:lnTo>
                    <a:pt x="132" y="210"/>
                  </a:lnTo>
                  <a:lnTo>
                    <a:pt x="123" y="213"/>
                  </a:lnTo>
                  <a:lnTo>
                    <a:pt x="114" y="216"/>
                  </a:lnTo>
                  <a:lnTo>
                    <a:pt x="104" y="219"/>
                  </a:lnTo>
                  <a:lnTo>
                    <a:pt x="95" y="220"/>
                  </a:lnTo>
                  <a:lnTo>
                    <a:pt x="89" y="221"/>
                  </a:lnTo>
                  <a:lnTo>
                    <a:pt x="85" y="223"/>
                  </a:lnTo>
                  <a:lnTo>
                    <a:pt x="81" y="223"/>
                  </a:lnTo>
                  <a:lnTo>
                    <a:pt x="78" y="223"/>
                  </a:lnTo>
                  <a:lnTo>
                    <a:pt x="73" y="221"/>
                  </a:lnTo>
                  <a:lnTo>
                    <a:pt x="67" y="219"/>
                  </a:lnTo>
                  <a:lnTo>
                    <a:pt x="62" y="218"/>
                  </a:lnTo>
                  <a:lnTo>
                    <a:pt x="57" y="216"/>
                  </a:lnTo>
                  <a:lnTo>
                    <a:pt x="52" y="215"/>
                  </a:lnTo>
                  <a:lnTo>
                    <a:pt x="49" y="215"/>
                  </a:lnTo>
                  <a:lnTo>
                    <a:pt x="46" y="213"/>
                  </a:lnTo>
                  <a:lnTo>
                    <a:pt x="44" y="210"/>
                  </a:lnTo>
                  <a:lnTo>
                    <a:pt x="44" y="204"/>
                  </a:lnTo>
                  <a:lnTo>
                    <a:pt x="43" y="197"/>
                  </a:lnTo>
                  <a:lnTo>
                    <a:pt x="40" y="188"/>
                  </a:lnTo>
                  <a:lnTo>
                    <a:pt x="33" y="180"/>
                  </a:lnTo>
                  <a:lnTo>
                    <a:pt x="25" y="173"/>
                  </a:lnTo>
                  <a:lnTo>
                    <a:pt x="16" y="167"/>
                  </a:lnTo>
                  <a:lnTo>
                    <a:pt x="9" y="164"/>
                  </a:lnTo>
                  <a:lnTo>
                    <a:pt x="3" y="162"/>
                  </a:lnTo>
                  <a:lnTo>
                    <a:pt x="1" y="157"/>
                  </a:lnTo>
                  <a:lnTo>
                    <a:pt x="0" y="151"/>
                  </a:lnTo>
                  <a:lnTo>
                    <a:pt x="0" y="143"/>
                  </a:lnTo>
                  <a:lnTo>
                    <a:pt x="0" y="136"/>
                  </a:lnTo>
                  <a:lnTo>
                    <a:pt x="1" y="130"/>
                  </a:lnTo>
                  <a:lnTo>
                    <a:pt x="5" y="129"/>
                  </a:lnTo>
                  <a:lnTo>
                    <a:pt x="12" y="129"/>
                  </a:lnTo>
                  <a:lnTo>
                    <a:pt x="20" y="128"/>
                  </a:lnTo>
                  <a:lnTo>
                    <a:pt x="27" y="129"/>
                  </a:lnTo>
                  <a:lnTo>
                    <a:pt x="36" y="132"/>
                  </a:lnTo>
                  <a:lnTo>
                    <a:pt x="42" y="135"/>
                  </a:lnTo>
                  <a:lnTo>
                    <a:pt x="49" y="138"/>
                  </a:lnTo>
                  <a:lnTo>
                    <a:pt x="57" y="142"/>
                  </a:lnTo>
                  <a:lnTo>
                    <a:pt x="65" y="147"/>
                  </a:lnTo>
                  <a:lnTo>
                    <a:pt x="72" y="149"/>
                  </a:lnTo>
                  <a:lnTo>
                    <a:pt x="79" y="151"/>
                  </a:lnTo>
                  <a:lnTo>
                    <a:pt x="82" y="151"/>
                  </a:lnTo>
                  <a:lnTo>
                    <a:pt x="85" y="149"/>
                  </a:lnTo>
                  <a:lnTo>
                    <a:pt x="86" y="141"/>
                  </a:lnTo>
                  <a:lnTo>
                    <a:pt x="86" y="133"/>
                  </a:lnTo>
                  <a:lnTo>
                    <a:pt x="81" y="126"/>
                  </a:lnTo>
                  <a:lnTo>
                    <a:pt x="69" y="121"/>
                  </a:lnTo>
                  <a:lnTo>
                    <a:pt x="56" y="118"/>
                  </a:lnTo>
                  <a:lnTo>
                    <a:pt x="50" y="117"/>
                  </a:lnTo>
                  <a:lnTo>
                    <a:pt x="44" y="117"/>
                  </a:lnTo>
                  <a:lnTo>
                    <a:pt x="35" y="115"/>
                  </a:lnTo>
                  <a:lnTo>
                    <a:pt x="24" y="115"/>
                  </a:lnTo>
                  <a:lnTo>
                    <a:pt x="17" y="115"/>
                  </a:lnTo>
                  <a:lnTo>
                    <a:pt x="12" y="114"/>
                  </a:lnTo>
                  <a:lnTo>
                    <a:pt x="8" y="111"/>
                  </a:lnTo>
                  <a:lnTo>
                    <a:pt x="3" y="104"/>
                  </a:lnTo>
                  <a:lnTo>
                    <a:pt x="2" y="96"/>
                  </a:lnTo>
                  <a:lnTo>
                    <a:pt x="2" y="90"/>
                  </a:lnTo>
                  <a:lnTo>
                    <a:pt x="4" y="86"/>
                  </a:lnTo>
                  <a:lnTo>
                    <a:pt x="11" y="84"/>
                  </a:lnTo>
                  <a:lnTo>
                    <a:pt x="20" y="86"/>
                  </a:lnTo>
                  <a:lnTo>
                    <a:pt x="28" y="84"/>
                  </a:lnTo>
                  <a:lnTo>
                    <a:pt x="29" y="79"/>
                  </a:lnTo>
                  <a:lnTo>
                    <a:pt x="26" y="73"/>
                  </a:lnTo>
                  <a:lnTo>
                    <a:pt x="23" y="71"/>
                  </a:lnTo>
                  <a:lnTo>
                    <a:pt x="19" y="68"/>
                  </a:lnTo>
                  <a:lnTo>
                    <a:pt x="13" y="62"/>
                  </a:lnTo>
                  <a:lnTo>
                    <a:pt x="8" y="54"/>
                  </a:lnTo>
                  <a:lnTo>
                    <a:pt x="3" y="49"/>
                  </a:lnTo>
                  <a:lnTo>
                    <a:pt x="3" y="44"/>
                  </a:lnTo>
                  <a:lnTo>
                    <a:pt x="8" y="39"/>
                  </a:lnTo>
                  <a:lnTo>
                    <a:pt x="14" y="37"/>
                  </a:lnTo>
                  <a:lnTo>
                    <a:pt x="19" y="35"/>
                  </a:lnTo>
                  <a:lnTo>
                    <a:pt x="21" y="33"/>
                  </a:lnTo>
                  <a:lnTo>
                    <a:pt x="24" y="27"/>
                  </a:lnTo>
                  <a:lnTo>
                    <a:pt x="25" y="21"/>
                  </a:lnTo>
                  <a:lnTo>
                    <a:pt x="25" y="18"/>
                  </a:lnTo>
                  <a:lnTo>
                    <a:pt x="28" y="15"/>
                  </a:lnTo>
                  <a:lnTo>
                    <a:pt x="33" y="14"/>
                  </a:lnTo>
                  <a:lnTo>
                    <a:pt x="40" y="13"/>
                  </a:lnTo>
                  <a:lnTo>
                    <a:pt x="46" y="9"/>
                  </a:lnTo>
                  <a:lnTo>
                    <a:pt x="51" y="7"/>
                  </a:lnTo>
                  <a:lnTo>
                    <a:pt x="61" y="5"/>
                  </a:lnTo>
                  <a:lnTo>
                    <a:pt x="72" y="3"/>
                  </a:lnTo>
                  <a:lnTo>
                    <a:pt x="81" y="0"/>
                  </a:lnTo>
                  <a:lnTo>
                    <a:pt x="88" y="3"/>
                  </a:lnTo>
                  <a:lnTo>
                    <a:pt x="88" y="9"/>
                  </a:lnTo>
                  <a:lnTo>
                    <a:pt x="85" y="18"/>
                  </a:lnTo>
                  <a:lnTo>
                    <a:pt x="81" y="23"/>
                  </a:lnTo>
                  <a:lnTo>
                    <a:pt x="82" y="27"/>
                  </a:lnTo>
                  <a:lnTo>
                    <a:pt x="88" y="26"/>
                  </a:lnTo>
                  <a:lnTo>
                    <a:pt x="95" y="23"/>
                  </a:lnTo>
                  <a:lnTo>
                    <a:pt x="100" y="24"/>
                  </a:lnTo>
                  <a:lnTo>
                    <a:pt x="102" y="27"/>
                  </a:lnTo>
                  <a:lnTo>
                    <a:pt x="104" y="34"/>
                  </a:lnTo>
                  <a:lnTo>
                    <a:pt x="110" y="41"/>
                  </a:lnTo>
                  <a:lnTo>
                    <a:pt x="117" y="46"/>
                  </a:lnTo>
                  <a:lnTo>
                    <a:pt x="124" y="47"/>
                  </a:lnTo>
                  <a:lnTo>
                    <a:pt x="127" y="45"/>
                  </a:lnTo>
                  <a:lnTo>
                    <a:pt x="127" y="38"/>
                  </a:lnTo>
                  <a:lnTo>
                    <a:pt x="126" y="31"/>
                  </a:lnTo>
                  <a:lnTo>
                    <a:pt x="125" y="27"/>
                  </a:lnTo>
                  <a:lnTo>
                    <a:pt x="129" y="27"/>
                  </a:lnTo>
                  <a:lnTo>
                    <a:pt x="134" y="33"/>
                  </a:lnTo>
                  <a:lnTo>
                    <a:pt x="140" y="39"/>
                  </a:lnTo>
                  <a:lnTo>
                    <a:pt x="145" y="47"/>
                  </a:lnTo>
                  <a:lnTo>
                    <a:pt x="146" y="58"/>
                  </a:lnTo>
                  <a:lnTo>
                    <a:pt x="147" y="69"/>
                  </a:lnTo>
                  <a:lnTo>
                    <a:pt x="148" y="80"/>
                  </a:lnTo>
                  <a:lnTo>
                    <a:pt x="152" y="83"/>
                  </a:lnTo>
                  <a:lnTo>
                    <a:pt x="155" y="75"/>
                  </a:lnTo>
                  <a:lnTo>
                    <a:pt x="158" y="64"/>
                  </a:lnTo>
                  <a:lnTo>
                    <a:pt x="161" y="57"/>
                  </a:lnTo>
                  <a:lnTo>
                    <a:pt x="162" y="51"/>
                  </a:lnTo>
                  <a:lnTo>
                    <a:pt x="160" y="46"/>
                  </a:lnTo>
                  <a:lnTo>
                    <a:pt x="157" y="39"/>
                  </a:lnTo>
                  <a:lnTo>
                    <a:pt x="156" y="33"/>
                  </a:lnTo>
                  <a:lnTo>
                    <a:pt x="157" y="27"/>
                  </a:lnTo>
                  <a:lnTo>
                    <a:pt x="160" y="22"/>
                  </a:lnTo>
                  <a:lnTo>
                    <a:pt x="164" y="20"/>
                  </a:lnTo>
                  <a:lnTo>
                    <a:pt x="169" y="21"/>
                  </a:lnTo>
                  <a:lnTo>
                    <a:pt x="173" y="23"/>
                  </a:lnTo>
                  <a:lnTo>
                    <a:pt x="179" y="26"/>
                  </a:lnTo>
                  <a:lnTo>
                    <a:pt x="181" y="24"/>
                  </a:lnTo>
                  <a:lnTo>
                    <a:pt x="183" y="22"/>
                  </a:lnTo>
                  <a:lnTo>
                    <a:pt x="181" y="19"/>
                  </a:lnTo>
                  <a:lnTo>
                    <a:pt x="181" y="18"/>
                  </a:lnTo>
                  <a:lnTo>
                    <a:pt x="179" y="15"/>
                  </a:lnTo>
                  <a:lnTo>
                    <a:pt x="175" y="11"/>
                  </a:lnTo>
                  <a:lnTo>
                    <a:pt x="172" y="7"/>
                  </a:lnTo>
                  <a:lnTo>
                    <a:pt x="179" y="5"/>
                  </a:lnTo>
                  <a:lnTo>
                    <a:pt x="185" y="5"/>
                  </a:lnTo>
                  <a:lnTo>
                    <a:pt x="192" y="5"/>
                  </a:lnTo>
                  <a:lnTo>
                    <a:pt x="198" y="5"/>
                  </a:lnTo>
                  <a:lnTo>
                    <a:pt x="203" y="6"/>
                  </a:lnTo>
                  <a:lnTo>
                    <a:pt x="208" y="8"/>
                  </a:lnTo>
                  <a:lnTo>
                    <a:pt x="211" y="11"/>
                  </a:lnTo>
                  <a:lnTo>
                    <a:pt x="213" y="15"/>
                  </a:lnTo>
                  <a:lnTo>
                    <a:pt x="211" y="21"/>
                  </a:lnTo>
                  <a:lnTo>
                    <a:pt x="207" y="31"/>
                  </a:lnTo>
                  <a:lnTo>
                    <a:pt x="203" y="37"/>
                  </a:lnTo>
                  <a:lnTo>
                    <a:pt x="199" y="39"/>
                  </a:lnTo>
                  <a:lnTo>
                    <a:pt x="195" y="42"/>
                  </a:lnTo>
                  <a:lnTo>
                    <a:pt x="192" y="45"/>
                  </a:lnTo>
                  <a:lnTo>
                    <a:pt x="193" y="52"/>
                  </a:lnTo>
                  <a:lnTo>
                    <a:pt x="195" y="60"/>
                  </a:lnTo>
                  <a:lnTo>
                    <a:pt x="196" y="69"/>
                  </a:lnTo>
                  <a:lnTo>
                    <a:pt x="198" y="79"/>
                  </a:lnTo>
                  <a:lnTo>
                    <a:pt x="199" y="89"/>
                  </a:lnTo>
                  <a:lnTo>
                    <a:pt x="201" y="98"/>
                  </a:lnTo>
                  <a:lnTo>
                    <a:pt x="201" y="105"/>
                  </a:lnTo>
                  <a:lnTo>
                    <a:pt x="200" y="110"/>
                  </a:lnTo>
                  <a:lnTo>
                    <a:pt x="199" y="112"/>
                  </a:lnTo>
                  <a:lnTo>
                    <a:pt x="198" y="115"/>
                  </a:lnTo>
                  <a:lnTo>
                    <a:pt x="198" y="122"/>
                  </a:lnTo>
                  <a:lnTo>
                    <a:pt x="201" y="130"/>
                  </a:lnTo>
                  <a:lnTo>
                    <a:pt x="205" y="136"/>
                  </a:lnTo>
                  <a:lnTo>
                    <a:pt x="209" y="141"/>
                  </a:lnTo>
                  <a:lnTo>
                    <a:pt x="216" y="147"/>
                  </a:lnTo>
                  <a:lnTo>
                    <a:pt x="224" y="153"/>
                  </a:lnTo>
                  <a:lnTo>
                    <a:pt x="231" y="158"/>
                  </a:lnTo>
                  <a:lnTo>
                    <a:pt x="237" y="160"/>
                  </a:lnTo>
                  <a:lnTo>
                    <a:pt x="239" y="162"/>
                  </a:lnTo>
                  <a:close/>
                </a:path>
              </a:pathLst>
            </a:custGeom>
            <a:grpFill/>
            <a:ln w="6350">
              <a:solidFill>
                <a:schemeClr val="accent4"/>
              </a:solidFill>
              <a:round/>
              <a:headEnd/>
              <a:tailEnd/>
            </a:ln>
          </p:spPr>
          <p:txBody>
            <a:bodyPr lIns="91195" tIns="45599" rIns="91195" bIns="45599"/>
            <a:lstStyle/>
            <a:p>
              <a:pPr eaLnBrk="0" fontAlgn="auto" hangingPunct="0">
                <a:spcBef>
                  <a:spcPts val="0"/>
                </a:spcBef>
                <a:spcAft>
                  <a:spcPts val="0"/>
                </a:spcAft>
                <a:defRPr/>
              </a:pPr>
              <a:endParaRPr lang="en-US" sz="2400" kern="0">
                <a:latin typeface="Univers Next Pro" panose="020B0503030202020203" pitchFamily="34" charset="0"/>
                <a:sym typeface="Gill Sans" charset="0"/>
              </a:endParaRPr>
            </a:p>
          </p:txBody>
        </p:sp>
        <p:grpSp>
          <p:nvGrpSpPr>
            <p:cNvPr id="157" name="Group 156">
              <a:extLst>
                <a:ext uri="{FF2B5EF4-FFF2-40B4-BE49-F238E27FC236}">
                  <a16:creationId xmlns:a16="http://schemas.microsoft.com/office/drawing/2014/main" id="{BBA251AC-2770-DCF5-0136-94A9587745C3}"/>
                </a:ext>
              </a:extLst>
            </p:cNvPr>
            <p:cNvGrpSpPr/>
            <p:nvPr/>
          </p:nvGrpSpPr>
          <p:grpSpPr>
            <a:xfrm>
              <a:off x="8450352" y="3319222"/>
              <a:ext cx="1377489" cy="2433163"/>
              <a:chOff x="9990012" y="3679368"/>
              <a:chExt cx="1454150" cy="2568575"/>
            </a:xfrm>
            <a:grpFill/>
          </p:grpSpPr>
          <p:sp>
            <p:nvSpPr>
              <p:cNvPr id="158" name="Freeform 266">
                <a:extLst>
                  <a:ext uri="{FF2B5EF4-FFF2-40B4-BE49-F238E27FC236}">
                    <a16:creationId xmlns:a16="http://schemas.microsoft.com/office/drawing/2014/main" id="{E83DC37A-1E46-5266-E454-D9D6E5FF06C3}"/>
                  </a:ext>
                </a:extLst>
              </p:cNvPr>
              <p:cNvSpPr>
                <a:spLocks/>
              </p:cNvSpPr>
              <p:nvPr/>
            </p:nvSpPr>
            <p:spPr bwMode="auto">
              <a:xfrm>
                <a:off x="11190162" y="6039981"/>
                <a:ext cx="161925" cy="207962"/>
              </a:xfrm>
              <a:custGeom>
                <a:avLst/>
                <a:gdLst>
                  <a:gd name="T0" fmla="*/ 0 w 138"/>
                  <a:gd name="T1" fmla="*/ 2147483647 h 157"/>
                  <a:gd name="T2" fmla="*/ 2147483647 w 138"/>
                  <a:gd name="T3" fmla="*/ 2147483647 h 157"/>
                  <a:gd name="T4" fmla="*/ 2147483647 w 138"/>
                  <a:gd name="T5" fmla="*/ 2147483647 h 157"/>
                  <a:gd name="T6" fmla="*/ 2147483647 w 138"/>
                  <a:gd name="T7" fmla="*/ 2147483647 h 157"/>
                  <a:gd name="T8" fmla="*/ 2147483647 w 138"/>
                  <a:gd name="T9" fmla="*/ 2147483647 h 157"/>
                  <a:gd name="T10" fmla="*/ 2147483647 w 138"/>
                  <a:gd name="T11" fmla="*/ 2147483647 h 157"/>
                  <a:gd name="T12" fmla="*/ 2147483647 w 138"/>
                  <a:gd name="T13" fmla="*/ 0 h 157"/>
                  <a:gd name="T14" fmla="*/ 2147483647 w 138"/>
                  <a:gd name="T15" fmla="*/ 2147483647 h 157"/>
                  <a:gd name="T16" fmla="*/ 2147483647 w 138"/>
                  <a:gd name="T17" fmla="*/ 2147483647 h 157"/>
                  <a:gd name="T18" fmla="*/ 2147483647 w 138"/>
                  <a:gd name="T19" fmla="*/ 2147483647 h 157"/>
                  <a:gd name="T20" fmla="*/ 2147483647 w 138"/>
                  <a:gd name="T21" fmla="*/ 2147483647 h 157"/>
                  <a:gd name="T22" fmla="*/ 2147483647 w 138"/>
                  <a:gd name="T23" fmla="*/ 2147483647 h 157"/>
                  <a:gd name="T24" fmla="*/ 2147483647 w 138"/>
                  <a:gd name="T25" fmla="*/ 2147483647 h 157"/>
                  <a:gd name="T26" fmla="*/ 2147483647 w 138"/>
                  <a:gd name="T27" fmla="*/ 2147483647 h 157"/>
                  <a:gd name="T28" fmla="*/ 2147483647 w 138"/>
                  <a:gd name="T29" fmla="*/ 2147483647 h 157"/>
                  <a:gd name="T30" fmla="*/ 2147483647 w 138"/>
                  <a:gd name="T31" fmla="*/ 2147483647 h 157"/>
                  <a:gd name="T32" fmla="*/ 2147483647 w 138"/>
                  <a:gd name="T33" fmla="*/ 2147483647 h 157"/>
                  <a:gd name="T34" fmla="*/ 0 w 138"/>
                  <a:gd name="T35" fmla="*/ 2147483647 h 157"/>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38"/>
                  <a:gd name="T55" fmla="*/ 0 h 157"/>
                  <a:gd name="T56" fmla="*/ 138 w 138"/>
                  <a:gd name="T57" fmla="*/ 157 h 157"/>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38" h="157">
                    <a:moveTo>
                      <a:pt x="0" y="133"/>
                    </a:moveTo>
                    <a:lnTo>
                      <a:pt x="18" y="97"/>
                    </a:lnTo>
                    <a:lnTo>
                      <a:pt x="30" y="79"/>
                    </a:lnTo>
                    <a:lnTo>
                      <a:pt x="66" y="60"/>
                    </a:lnTo>
                    <a:lnTo>
                      <a:pt x="78" y="54"/>
                    </a:lnTo>
                    <a:lnTo>
                      <a:pt x="90" y="30"/>
                    </a:lnTo>
                    <a:lnTo>
                      <a:pt x="102" y="0"/>
                    </a:lnTo>
                    <a:lnTo>
                      <a:pt x="114" y="12"/>
                    </a:lnTo>
                    <a:lnTo>
                      <a:pt x="138" y="18"/>
                    </a:lnTo>
                    <a:lnTo>
                      <a:pt x="138" y="36"/>
                    </a:lnTo>
                    <a:lnTo>
                      <a:pt x="114" y="54"/>
                    </a:lnTo>
                    <a:lnTo>
                      <a:pt x="102" y="67"/>
                    </a:lnTo>
                    <a:lnTo>
                      <a:pt x="78" y="91"/>
                    </a:lnTo>
                    <a:lnTo>
                      <a:pt x="72" y="115"/>
                    </a:lnTo>
                    <a:lnTo>
                      <a:pt x="66" y="151"/>
                    </a:lnTo>
                    <a:lnTo>
                      <a:pt x="36" y="157"/>
                    </a:lnTo>
                    <a:lnTo>
                      <a:pt x="18" y="151"/>
                    </a:lnTo>
                    <a:lnTo>
                      <a:pt x="0" y="133"/>
                    </a:lnTo>
                    <a:close/>
                  </a:path>
                </a:pathLst>
              </a:custGeom>
              <a:grpFill/>
              <a:ln w="6350">
                <a:solidFill>
                  <a:schemeClr val="accent4"/>
                </a:solidFill>
                <a:round/>
                <a:headEnd/>
                <a:tailEnd/>
              </a:ln>
            </p:spPr>
            <p:txBody>
              <a:bodyPr lIns="91195" tIns="45599" rIns="91195" bIns="45599"/>
              <a:lstStyle/>
              <a:p>
                <a:pPr eaLnBrk="0" fontAlgn="auto" hangingPunct="0">
                  <a:spcBef>
                    <a:spcPts val="0"/>
                  </a:spcBef>
                  <a:spcAft>
                    <a:spcPts val="0"/>
                  </a:spcAft>
                  <a:defRPr/>
                </a:pPr>
                <a:endParaRPr lang="en-US" sz="2400" kern="0">
                  <a:latin typeface="Univers Next Pro" panose="020B0503030202020203" pitchFamily="34" charset="0"/>
                  <a:sym typeface="Gill Sans" charset="0"/>
                </a:endParaRPr>
              </a:p>
            </p:txBody>
          </p:sp>
          <p:sp>
            <p:nvSpPr>
              <p:cNvPr id="159" name="Freeform 267">
                <a:extLst>
                  <a:ext uri="{FF2B5EF4-FFF2-40B4-BE49-F238E27FC236}">
                    <a16:creationId xmlns:a16="http://schemas.microsoft.com/office/drawing/2014/main" id="{686C4C09-DD44-DDF9-BAB6-EF20E24C0995}"/>
                  </a:ext>
                </a:extLst>
              </p:cNvPr>
              <p:cNvSpPr>
                <a:spLocks/>
              </p:cNvSpPr>
              <p:nvPr/>
            </p:nvSpPr>
            <p:spPr bwMode="auto">
              <a:xfrm>
                <a:off x="11329862" y="5854243"/>
                <a:ext cx="114300" cy="204788"/>
              </a:xfrm>
              <a:custGeom>
                <a:avLst/>
                <a:gdLst>
                  <a:gd name="T0" fmla="*/ 2147483647 w 96"/>
                  <a:gd name="T1" fmla="*/ 2147483647 h 156"/>
                  <a:gd name="T2" fmla="*/ 2147483647 w 96"/>
                  <a:gd name="T3" fmla="*/ 2147483647 h 156"/>
                  <a:gd name="T4" fmla="*/ 2147483647 w 96"/>
                  <a:gd name="T5" fmla="*/ 2147483647 h 156"/>
                  <a:gd name="T6" fmla="*/ 0 w 96"/>
                  <a:gd name="T7" fmla="*/ 0 h 156"/>
                  <a:gd name="T8" fmla="*/ 2147483647 w 96"/>
                  <a:gd name="T9" fmla="*/ 2147483647 h 156"/>
                  <a:gd name="T10" fmla="*/ 2147483647 w 96"/>
                  <a:gd name="T11" fmla="*/ 2147483647 h 156"/>
                  <a:gd name="T12" fmla="*/ 2147483647 w 96"/>
                  <a:gd name="T13" fmla="*/ 2147483647 h 156"/>
                  <a:gd name="T14" fmla="*/ 2147483647 w 96"/>
                  <a:gd name="T15" fmla="*/ 2147483647 h 156"/>
                  <a:gd name="T16" fmla="*/ 2147483647 w 96"/>
                  <a:gd name="T17" fmla="*/ 2147483647 h 156"/>
                  <a:gd name="T18" fmla="*/ 2147483647 w 96"/>
                  <a:gd name="T19" fmla="*/ 2147483647 h 156"/>
                  <a:gd name="T20" fmla="*/ 2147483647 w 96"/>
                  <a:gd name="T21" fmla="*/ 2147483647 h 156"/>
                  <a:gd name="T22" fmla="*/ 2147483647 w 96"/>
                  <a:gd name="T23" fmla="*/ 2147483647 h 156"/>
                  <a:gd name="T24" fmla="*/ 2147483647 w 96"/>
                  <a:gd name="T25" fmla="*/ 2147483647 h 156"/>
                  <a:gd name="T26" fmla="*/ 2147483647 w 96"/>
                  <a:gd name="T27" fmla="*/ 2147483647 h 156"/>
                  <a:gd name="T28" fmla="*/ 2147483647 w 96"/>
                  <a:gd name="T29" fmla="*/ 2147483647 h 156"/>
                  <a:gd name="T30" fmla="*/ 2147483647 w 96"/>
                  <a:gd name="T31" fmla="*/ 2147483647 h 156"/>
                  <a:gd name="T32" fmla="*/ 2147483647 w 96"/>
                  <a:gd name="T33" fmla="*/ 2147483647 h 156"/>
                  <a:gd name="T34" fmla="*/ 2147483647 w 96"/>
                  <a:gd name="T35" fmla="*/ 2147483647 h 15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96"/>
                  <a:gd name="T55" fmla="*/ 0 h 156"/>
                  <a:gd name="T56" fmla="*/ 96 w 96"/>
                  <a:gd name="T57" fmla="*/ 156 h 15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96" h="156">
                    <a:moveTo>
                      <a:pt x="6" y="108"/>
                    </a:moveTo>
                    <a:lnTo>
                      <a:pt x="24" y="78"/>
                    </a:lnTo>
                    <a:lnTo>
                      <a:pt x="24" y="54"/>
                    </a:lnTo>
                    <a:lnTo>
                      <a:pt x="0" y="0"/>
                    </a:lnTo>
                    <a:lnTo>
                      <a:pt x="30" y="12"/>
                    </a:lnTo>
                    <a:lnTo>
                      <a:pt x="30" y="42"/>
                    </a:lnTo>
                    <a:lnTo>
                      <a:pt x="42" y="60"/>
                    </a:lnTo>
                    <a:lnTo>
                      <a:pt x="60" y="78"/>
                    </a:lnTo>
                    <a:lnTo>
                      <a:pt x="84" y="66"/>
                    </a:lnTo>
                    <a:lnTo>
                      <a:pt x="96" y="78"/>
                    </a:lnTo>
                    <a:lnTo>
                      <a:pt x="90" y="90"/>
                    </a:lnTo>
                    <a:lnTo>
                      <a:pt x="78" y="102"/>
                    </a:lnTo>
                    <a:lnTo>
                      <a:pt x="66" y="114"/>
                    </a:lnTo>
                    <a:lnTo>
                      <a:pt x="60" y="132"/>
                    </a:lnTo>
                    <a:lnTo>
                      <a:pt x="42" y="156"/>
                    </a:lnTo>
                    <a:lnTo>
                      <a:pt x="24" y="144"/>
                    </a:lnTo>
                    <a:lnTo>
                      <a:pt x="30" y="126"/>
                    </a:lnTo>
                    <a:lnTo>
                      <a:pt x="6" y="108"/>
                    </a:lnTo>
                    <a:close/>
                  </a:path>
                </a:pathLst>
              </a:custGeom>
              <a:grpFill/>
              <a:ln w="6350">
                <a:solidFill>
                  <a:schemeClr val="accent4"/>
                </a:solidFill>
                <a:round/>
                <a:headEnd/>
                <a:tailEnd/>
              </a:ln>
            </p:spPr>
            <p:txBody>
              <a:bodyPr lIns="91195" tIns="45599" rIns="91195" bIns="45599"/>
              <a:lstStyle/>
              <a:p>
                <a:pPr eaLnBrk="0" fontAlgn="auto" hangingPunct="0">
                  <a:spcBef>
                    <a:spcPts val="0"/>
                  </a:spcBef>
                  <a:spcAft>
                    <a:spcPts val="0"/>
                  </a:spcAft>
                  <a:defRPr/>
                </a:pPr>
                <a:endParaRPr lang="en-US" sz="2400" kern="0">
                  <a:latin typeface="Univers Next Pro" panose="020B0503030202020203" pitchFamily="34" charset="0"/>
                  <a:sym typeface="Gill Sans" charset="0"/>
                </a:endParaRPr>
              </a:p>
            </p:txBody>
          </p:sp>
          <p:sp>
            <p:nvSpPr>
              <p:cNvPr id="160" name="Freeform 268">
                <a:extLst>
                  <a:ext uri="{FF2B5EF4-FFF2-40B4-BE49-F238E27FC236}">
                    <a16:creationId xmlns:a16="http://schemas.microsoft.com/office/drawing/2014/main" id="{F9BCDFB4-230B-7165-EC46-85FE62D8FC3B}"/>
                  </a:ext>
                </a:extLst>
              </p:cNvPr>
              <p:cNvSpPr>
                <a:spLocks/>
              </p:cNvSpPr>
              <p:nvPr/>
            </p:nvSpPr>
            <p:spPr bwMode="auto">
              <a:xfrm>
                <a:off x="9990012" y="5222418"/>
                <a:ext cx="893762" cy="757238"/>
              </a:xfrm>
              <a:custGeom>
                <a:avLst/>
                <a:gdLst>
                  <a:gd name="T0" fmla="*/ 2147483647 w 757"/>
                  <a:gd name="T1" fmla="*/ 2147483647 h 577"/>
                  <a:gd name="T2" fmla="*/ 2147483647 w 757"/>
                  <a:gd name="T3" fmla="*/ 2147483647 h 577"/>
                  <a:gd name="T4" fmla="*/ 0 w 757"/>
                  <a:gd name="T5" fmla="*/ 2147483647 h 577"/>
                  <a:gd name="T6" fmla="*/ 2147483647 w 757"/>
                  <a:gd name="T7" fmla="*/ 2147483647 h 577"/>
                  <a:gd name="T8" fmla="*/ 2147483647 w 757"/>
                  <a:gd name="T9" fmla="*/ 2147483647 h 577"/>
                  <a:gd name="T10" fmla="*/ 2147483647 w 757"/>
                  <a:gd name="T11" fmla="*/ 2147483647 h 577"/>
                  <a:gd name="T12" fmla="*/ 2147483647 w 757"/>
                  <a:gd name="T13" fmla="*/ 2147483647 h 577"/>
                  <a:gd name="T14" fmla="*/ 2147483647 w 757"/>
                  <a:gd name="T15" fmla="*/ 2147483647 h 577"/>
                  <a:gd name="T16" fmla="*/ 2147483647 w 757"/>
                  <a:gd name="T17" fmla="*/ 2147483647 h 577"/>
                  <a:gd name="T18" fmla="*/ 2147483647 w 757"/>
                  <a:gd name="T19" fmla="*/ 2147483647 h 577"/>
                  <a:gd name="T20" fmla="*/ 2147483647 w 757"/>
                  <a:gd name="T21" fmla="*/ 0 h 577"/>
                  <a:gd name="T22" fmla="*/ 2147483647 w 757"/>
                  <a:gd name="T23" fmla="*/ 2147483647 h 577"/>
                  <a:gd name="T24" fmla="*/ 2147483647 w 757"/>
                  <a:gd name="T25" fmla="*/ 2147483647 h 577"/>
                  <a:gd name="T26" fmla="*/ 2147483647 w 757"/>
                  <a:gd name="T27" fmla="*/ 2147483647 h 577"/>
                  <a:gd name="T28" fmla="*/ 2147483647 w 757"/>
                  <a:gd name="T29" fmla="*/ 2147483647 h 577"/>
                  <a:gd name="T30" fmla="*/ 2147483647 w 757"/>
                  <a:gd name="T31" fmla="*/ 2147483647 h 577"/>
                  <a:gd name="T32" fmla="*/ 2147483647 w 757"/>
                  <a:gd name="T33" fmla="*/ 2147483647 h 577"/>
                  <a:gd name="T34" fmla="*/ 2147483647 w 757"/>
                  <a:gd name="T35" fmla="*/ 2147483647 h 577"/>
                  <a:gd name="T36" fmla="*/ 2147483647 w 757"/>
                  <a:gd name="T37" fmla="*/ 2147483647 h 577"/>
                  <a:gd name="T38" fmla="*/ 2147483647 w 757"/>
                  <a:gd name="T39" fmla="*/ 2147483647 h 577"/>
                  <a:gd name="T40" fmla="*/ 2147483647 w 757"/>
                  <a:gd name="T41" fmla="*/ 2147483647 h 577"/>
                  <a:gd name="T42" fmla="*/ 2147483647 w 757"/>
                  <a:gd name="T43" fmla="*/ 2147483647 h 577"/>
                  <a:gd name="T44" fmla="*/ 2147483647 w 757"/>
                  <a:gd name="T45" fmla="*/ 2147483647 h 577"/>
                  <a:gd name="T46" fmla="*/ 2147483647 w 757"/>
                  <a:gd name="T47" fmla="*/ 2147483647 h 577"/>
                  <a:gd name="T48" fmla="*/ 2147483647 w 757"/>
                  <a:gd name="T49" fmla="*/ 2147483647 h 577"/>
                  <a:gd name="T50" fmla="*/ 2147483647 w 757"/>
                  <a:gd name="T51" fmla="*/ 2147483647 h 577"/>
                  <a:gd name="T52" fmla="*/ 2147483647 w 757"/>
                  <a:gd name="T53" fmla="*/ 2147483647 h 577"/>
                  <a:gd name="T54" fmla="*/ 2147483647 w 757"/>
                  <a:gd name="T55" fmla="*/ 2147483647 h 577"/>
                  <a:gd name="T56" fmla="*/ 2147483647 w 757"/>
                  <a:gd name="T57" fmla="*/ 2147483647 h 577"/>
                  <a:gd name="T58" fmla="*/ 2147483647 w 757"/>
                  <a:gd name="T59" fmla="*/ 2147483647 h 577"/>
                  <a:gd name="T60" fmla="*/ 2147483647 w 757"/>
                  <a:gd name="T61" fmla="*/ 2147483647 h 577"/>
                  <a:gd name="T62" fmla="*/ 2147483647 w 757"/>
                  <a:gd name="T63" fmla="*/ 2147483647 h 577"/>
                  <a:gd name="T64" fmla="*/ 2147483647 w 757"/>
                  <a:gd name="T65" fmla="*/ 2147483647 h 577"/>
                  <a:gd name="T66" fmla="*/ 2147483647 w 757"/>
                  <a:gd name="T67" fmla="*/ 2147483647 h 577"/>
                  <a:gd name="T68" fmla="*/ 2147483647 w 757"/>
                  <a:gd name="T69" fmla="*/ 2147483647 h 577"/>
                  <a:gd name="T70" fmla="*/ 2147483647 w 757"/>
                  <a:gd name="T71" fmla="*/ 2147483647 h 577"/>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757"/>
                  <a:gd name="T109" fmla="*/ 0 h 577"/>
                  <a:gd name="T110" fmla="*/ 757 w 757"/>
                  <a:gd name="T111" fmla="*/ 577 h 577"/>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757" h="577">
                    <a:moveTo>
                      <a:pt x="30" y="463"/>
                    </a:moveTo>
                    <a:lnTo>
                      <a:pt x="36" y="415"/>
                    </a:lnTo>
                    <a:lnTo>
                      <a:pt x="30" y="385"/>
                    </a:lnTo>
                    <a:lnTo>
                      <a:pt x="6" y="307"/>
                    </a:lnTo>
                    <a:lnTo>
                      <a:pt x="6" y="283"/>
                    </a:lnTo>
                    <a:lnTo>
                      <a:pt x="0" y="247"/>
                    </a:lnTo>
                    <a:lnTo>
                      <a:pt x="6" y="217"/>
                    </a:lnTo>
                    <a:lnTo>
                      <a:pt x="30" y="193"/>
                    </a:lnTo>
                    <a:lnTo>
                      <a:pt x="78" y="175"/>
                    </a:lnTo>
                    <a:lnTo>
                      <a:pt x="114" y="151"/>
                    </a:lnTo>
                    <a:lnTo>
                      <a:pt x="144" y="145"/>
                    </a:lnTo>
                    <a:lnTo>
                      <a:pt x="156" y="109"/>
                    </a:lnTo>
                    <a:lnTo>
                      <a:pt x="180" y="97"/>
                    </a:lnTo>
                    <a:lnTo>
                      <a:pt x="204" y="90"/>
                    </a:lnTo>
                    <a:lnTo>
                      <a:pt x="240" y="60"/>
                    </a:lnTo>
                    <a:lnTo>
                      <a:pt x="264" y="48"/>
                    </a:lnTo>
                    <a:lnTo>
                      <a:pt x="282" y="60"/>
                    </a:lnTo>
                    <a:lnTo>
                      <a:pt x="300" y="66"/>
                    </a:lnTo>
                    <a:lnTo>
                      <a:pt x="312" y="42"/>
                    </a:lnTo>
                    <a:lnTo>
                      <a:pt x="330" y="24"/>
                    </a:lnTo>
                    <a:lnTo>
                      <a:pt x="360" y="18"/>
                    </a:lnTo>
                    <a:lnTo>
                      <a:pt x="372" y="0"/>
                    </a:lnTo>
                    <a:lnTo>
                      <a:pt x="396" y="6"/>
                    </a:lnTo>
                    <a:lnTo>
                      <a:pt x="438" y="12"/>
                    </a:lnTo>
                    <a:lnTo>
                      <a:pt x="432" y="36"/>
                    </a:lnTo>
                    <a:lnTo>
                      <a:pt x="420" y="66"/>
                    </a:lnTo>
                    <a:lnTo>
                      <a:pt x="438" y="78"/>
                    </a:lnTo>
                    <a:lnTo>
                      <a:pt x="468" y="78"/>
                    </a:lnTo>
                    <a:lnTo>
                      <a:pt x="492" y="115"/>
                    </a:lnTo>
                    <a:lnTo>
                      <a:pt x="510" y="109"/>
                    </a:lnTo>
                    <a:lnTo>
                      <a:pt x="540" y="90"/>
                    </a:lnTo>
                    <a:lnTo>
                      <a:pt x="540" y="30"/>
                    </a:lnTo>
                    <a:lnTo>
                      <a:pt x="564" y="0"/>
                    </a:lnTo>
                    <a:lnTo>
                      <a:pt x="576" y="42"/>
                    </a:lnTo>
                    <a:lnTo>
                      <a:pt x="582" y="54"/>
                    </a:lnTo>
                    <a:lnTo>
                      <a:pt x="594" y="60"/>
                    </a:lnTo>
                    <a:lnTo>
                      <a:pt x="612" y="121"/>
                    </a:lnTo>
                    <a:lnTo>
                      <a:pt x="642" y="151"/>
                    </a:lnTo>
                    <a:lnTo>
                      <a:pt x="678" y="163"/>
                    </a:lnTo>
                    <a:lnTo>
                      <a:pt x="690" y="199"/>
                    </a:lnTo>
                    <a:lnTo>
                      <a:pt x="708" y="211"/>
                    </a:lnTo>
                    <a:lnTo>
                      <a:pt x="714" y="241"/>
                    </a:lnTo>
                    <a:lnTo>
                      <a:pt x="751" y="265"/>
                    </a:lnTo>
                    <a:lnTo>
                      <a:pt x="751" y="289"/>
                    </a:lnTo>
                    <a:lnTo>
                      <a:pt x="757" y="325"/>
                    </a:lnTo>
                    <a:lnTo>
                      <a:pt x="757" y="379"/>
                    </a:lnTo>
                    <a:lnTo>
                      <a:pt x="714" y="469"/>
                    </a:lnTo>
                    <a:lnTo>
                      <a:pt x="696" y="523"/>
                    </a:lnTo>
                    <a:lnTo>
                      <a:pt x="696" y="547"/>
                    </a:lnTo>
                    <a:lnTo>
                      <a:pt x="684" y="547"/>
                    </a:lnTo>
                    <a:lnTo>
                      <a:pt x="660" y="559"/>
                    </a:lnTo>
                    <a:lnTo>
                      <a:pt x="636" y="577"/>
                    </a:lnTo>
                    <a:lnTo>
                      <a:pt x="618" y="577"/>
                    </a:lnTo>
                    <a:lnTo>
                      <a:pt x="594" y="559"/>
                    </a:lnTo>
                    <a:lnTo>
                      <a:pt x="576" y="571"/>
                    </a:lnTo>
                    <a:lnTo>
                      <a:pt x="534" y="553"/>
                    </a:lnTo>
                    <a:lnTo>
                      <a:pt x="498" y="535"/>
                    </a:lnTo>
                    <a:lnTo>
                      <a:pt x="480" y="505"/>
                    </a:lnTo>
                    <a:lnTo>
                      <a:pt x="468" y="481"/>
                    </a:lnTo>
                    <a:lnTo>
                      <a:pt x="444" y="487"/>
                    </a:lnTo>
                    <a:lnTo>
                      <a:pt x="420" y="463"/>
                    </a:lnTo>
                    <a:lnTo>
                      <a:pt x="378" y="421"/>
                    </a:lnTo>
                    <a:lnTo>
                      <a:pt x="312" y="409"/>
                    </a:lnTo>
                    <a:lnTo>
                      <a:pt x="264" y="415"/>
                    </a:lnTo>
                    <a:lnTo>
                      <a:pt x="204" y="433"/>
                    </a:lnTo>
                    <a:lnTo>
                      <a:pt x="198" y="451"/>
                    </a:lnTo>
                    <a:lnTo>
                      <a:pt x="162" y="457"/>
                    </a:lnTo>
                    <a:lnTo>
                      <a:pt x="138" y="457"/>
                    </a:lnTo>
                    <a:lnTo>
                      <a:pt x="120" y="475"/>
                    </a:lnTo>
                    <a:lnTo>
                      <a:pt x="84" y="487"/>
                    </a:lnTo>
                    <a:lnTo>
                      <a:pt x="60" y="487"/>
                    </a:lnTo>
                    <a:lnTo>
                      <a:pt x="30" y="463"/>
                    </a:lnTo>
                    <a:close/>
                  </a:path>
                </a:pathLst>
              </a:custGeom>
              <a:grpFill/>
              <a:ln w="6350">
                <a:solidFill>
                  <a:schemeClr val="accent4"/>
                </a:solidFill>
                <a:round/>
                <a:headEnd/>
                <a:tailEnd/>
              </a:ln>
            </p:spPr>
            <p:txBody>
              <a:bodyPr lIns="91195" tIns="45599" rIns="91195" bIns="45599"/>
              <a:lstStyle/>
              <a:p>
                <a:pPr eaLnBrk="0" fontAlgn="auto" hangingPunct="0">
                  <a:spcBef>
                    <a:spcPts val="0"/>
                  </a:spcBef>
                  <a:spcAft>
                    <a:spcPts val="0"/>
                  </a:spcAft>
                  <a:defRPr/>
                </a:pPr>
                <a:endParaRPr lang="en-US" sz="2400" kern="0">
                  <a:latin typeface="Univers Next Pro" panose="020B0503030202020203" pitchFamily="34" charset="0"/>
                  <a:sym typeface="Gill Sans" charset="0"/>
                </a:endParaRPr>
              </a:p>
            </p:txBody>
          </p:sp>
          <p:sp>
            <p:nvSpPr>
              <p:cNvPr id="161" name="Freeform 269">
                <a:extLst>
                  <a:ext uri="{FF2B5EF4-FFF2-40B4-BE49-F238E27FC236}">
                    <a16:creationId xmlns:a16="http://schemas.microsoft.com/office/drawing/2014/main" id="{BA8B7754-3EC5-D85F-999E-AA4F14C44790}"/>
                  </a:ext>
                </a:extLst>
              </p:cNvPr>
              <p:cNvSpPr>
                <a:spLocks/>
              </p:cNvSpPr>
              <p:nvPr/>
            </p:nvSpPr>
            <p:spPr bwMode="auto">
              <a:xfrm>
                <a:off x="10691687" y="6024106"/>
                <a:ext cx="79375" cy="120650"/>
              </a:xfrm>
              <a:custGeom>
                <a:avLst/>
                <a:gdLst>
                  <a:gd name="T0" fmla="*/ 0 w 66"/>
                  <a:gd name="T1" fmla="*/ 2147483647 h 91"/>
                  <a:gd name="T2" fmla="*/ 2147483647 w 66"/>
                  <a:gd name="T3" fmla="*/ 2147483647 h 91"/>
                  <a:gd name="T4" fmla="*/ 2147483647 w 66"/>
                  <a:gd name="T5" fmla="*/ 2147483647 h 91"/>
                  <a:gd name="T6" fmla="*/ 2147483647 w 66"/>
                  <a:gd name="T7" fmla="*/ 2147483647 h 91"/>
                  <a:gd name="T8" fmla="*/ 2147483647 w 66"/>
                  <a:gd name="T9" fmla="*/ 2147483647 h 91"/>
                  <a:gd name="T10" fmla="*/ 2147483647 w 66"/>
                  <a:gd name="T11" fmla="*/ 2147483647 h 91"/>
                  <a:gd name="T12" fmla="*/ 2147483647 w 66"/>
                  <a:gd name="T13" fmla="*/ 0 h 91"/>
                  <a:gd name="T14" fmla="*/ 2147483647 w 66"/>
                  <a:gd name="T15" fmla="*/ 2147483647 h 91"/>
                  <a:gd name="T16" fmla="*/ 0 w 66"/>
                  <a:gd name="T17" fmla="*/ 2147483647 h 91"/>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66"/>
                  <a:gd name="T28" fmla="*/ 0 h 91"/>
                  <a:gd name="T29" fmla="*/ 66 w 66"/>
                  <a:gd name="T30" fmla="*/ 91 h 91"/>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66" h="91">
                    <a:moveTo>
                      <a:pt x="0" y="18"/>
                    </a:moveTo>
                    <a:lnTo>
                      <a:pt x="12" y="48"/>
                    </a:lnTo>
                    <a:lnTo>
                      <a:pt x="18" y="72"/>
                    </a:lnTo>
                    <a:lnTo>
                      <a:pt x="36" y="91"/>
                    </a:lnTo>
                    <a:lnTo>
                      <a:pt x="48" y="66"/>
                    </a:lnTo>
                    <a:lnTo>
                      <a:pt x="66" y="30"/>
                    </a:lnTo>
                    <a:lnTo>
                      <a:pt x="66" y="0"/>
                    </a:lnTo>
                    <a:lnTo>
                      <a:pt x="42" y="12"/>
                    </a:lnTo>
                    <a:lnTo>
                      <a:pt x="0" y="18"/>
                    </a:lnTo>
                    <a:close/>
                  </a:path>
                </a:pathLst>
              </a:custGeom>
              <a:grpFill/>
              <a:ln w="6350">
                <a:solidFill>
                  <a:schemeClr val="accent4"/>
                </a:solidFill>
                <a:round/>
                <a:headEnd/>
                <a:tailEnd/>
              </a:ln>
            </p:spPr>
            <p:txBody>
              <a:bodyPr lIns="91195" tIns="45599" rIns="91195" bIns="45599"/>
              <a:lstStyle/>
              <a:p>
                <a:pPr eaLnBrk="0" fontAlgn="auto" hangingPunct="0">
                  <a:spcBef>
                    <a:spcPts val="0"/>
                  </a:spcBef>
                  <a:spcAft>
                    <a:spcPts val="0"/>
                  </a:spcAft>
                  <a:defRPr/>
                </a:pPr>
                <a:endParaRPr lang="en-US" sz="2400" kern="0">
                  <a:latin typeface="Univers Next Pro" panose="020B0503030202020203" pitchFamily="34" charset="0"/>
                  <a:sym typeface="Gill Sans" charset="0"/>
                </a:endParaRPr>
              </a:p>
            </p:txBody>
          </p:sp>
          <p:sp>
            <p:nvSpPr>
              <p:cNvPr id="162" name="Freeform 263">
                <a:extLst>
                  <a:ext uri="{FF2B5EF4-FFF2-40B4-BE49-F238E27FC236}">
                    <a16:creationId xmlns:a16="http://schemas.microsoft.com/office/drawing/2014/main" id="{6120DC17-3491-AC9B-A14E-1EF852575531}"/>
                  </a:ext>
                </a:extLst>
              </p:cNvPr>
              <p:cNvSpPr>
                <a:spLocks/>
              </p:cNvSpPr>
              <p:nvPr/>
            </p:nvSpPr>
            <p:spPr bwMode="auto">
              <a:xfrm>
                <a:off x="10358312" y="4041318"/>
                <a:ext cx="41275" cy="69850"/>
              </a:xfrm>
              <a:custGeom>
                <a:avLst/>
                <a:gdLst>
                  <a:gd name="T0" fmla="*/ 0 w 36"/>
                  <a:gd name="T1" fmla="*/ 2147483647 h 54"/>
                  <a:gd name="T2" fmla="*/ 2147483647 w 36"/>
                  <a:gd name="T3" fmla="*/ 2147483647 h 54"/>
                  <a:gd name="T4" fmla="*/ 2147483647 w 36"/>
                  <a:gd name="T5" fmla="*/ 2147483647 h 54"/>
                  <a:gd name="T6" fmla="*/ 2147483647 w 36"/>
                  <a:gd name="T7" fmla="*/ 2147483647 h 54"/>
                  <a:gd name="T8" fmla="*/ 2147483647 w 36"/>
                  <a:gd name="T9" fmla="*/ 2147483647 h 54"/>
                  <a:gd name="T10" fmla="*/ 2147483647 w 36"/>
                  <a:gd name="T11" fmla="*/ 0 h 54"/>
                  <a:gd name="T12" fmla="*/ 0 w 36"/>
                  <a:gd name="T13" fmla="*/ 2147483647 h 54"/>
                  <a:gd name="T14" fmla="*/ 0 60000 65536"/>
                  <a:gd name="T15" fmla="*/ 0 60000 65536"/>
                  <a:gd name="T16" fmla="*/ 0 60000 65536"/>
                  <a:gd name="T17" fmla="*/ 0 60000 65536"/>
                  <a:gd name="T18" fmla="*/ 0 60000 65536"/>
                  <a:gd name="T19" fmla="*/ 0 60000 65536"/>
                  <a:gd name="T20" fmla="*/ 0 60000 65536"/>
                  <a:gd name="T21" fmla="*/ 0 w 36"/>
                  <a:gd name="T22" fmla="*/ 0 h 54"/>
                  <a:gd name="T23" fmla="*/ 36 w 36"/>
                  <a:gd name="T24" fmla="*/ 54 h 5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6" h="54">
                    <a:moveTo>
                      <a:pt x="0" y="18"/>
                    </a:moveTo>
                    <a:lnTo>
                      <a:pt x="6" y="36"/>
                    </a:lnTo>
                    <a:lnTo>
                      <a:pt x="12" y="54"/>
                    </a:lnTo>
                    <a:lnTo>
                      <a:pt x="30" y="42"/>
                    </a:lnTo>
                    <a:lnTo>
                      <a:pt x="36" y="18"/>
                    </a:lnTo>
                    <a:lnTo>
                      <a:pt x="30" y="0"/>
                    </a:lnTo>
                    <a:lnTo>
                      <a:pt x="0" y="18"/>
                    </a:lnTo>
                    <a:close/>
                  </a:path>
                </a:pathLst>
              </a:custGeom>
              <a:grpFill/>
              <a:ln w="6350">
                <a:solidFill>
                  <a:schemeClr val="accent4"/>
                </a:solidFill>
                <a:round/>
                <a:headEnd/>
                <a:tailEnd/>
              </a:ln>
            </p:spPr>
            <p:txBody>
              <a:bodyPr lIns="91195" tIns="45599" rIns="91195" bIns="45599"/>
              <a:lstStyle/>
              <a:p>
                <a:pPr eaLnBrk="0" fontAlgn="auto" hangingPunct="0">
                  <a:spcBef>
                    <a:spcPts val="0"/>
                  </a:spcBef>
                  <a:spcAft>
                    <a:spcPts val="0"/>
                  </a:spcAft>
                  <a:defRPr/>
                </a:pPr>
                <a:endParaRPr lang="en-US" sz="2400" kern="0">
                  <a:latin typeface="Univers Next Pro" panose="020B0503030202020203" pitchFamily="34" charset="0"/>
                  <a:sym typeface="Gill Sans" charset="0"/>
                </a:endParaRPr>
              </a:p>
            </p:txBody>
          </p:sp>
          <p:sp>
            <p:nvSpPr>
              <p:cNvPr id="163" name="Freeform 264">
                <a:extLst>
                  <a:ext uri="{FF2B5EF4-FFF2-40B4-BE49-F238E27FC236}">
                    <a16:creationId xmlns:a16="http://schemas.microsoft.com/office/drawing/2014/main" id="{DDA0C73A-1C8A-9211-1BDD-016C0CC6698E}"/>
                  </a:ext>
                </a:extLst>
              </p:cNvPr>
              <p:cNvSpPr>
                <a:spLocks/>
              </p:cNvSpPr>
              <p:nvPr/>
            </p:nvSpPr>
            <p:spPr bwMode="auto">
              <a:xfrm>
                <a:off x="10409112" y="3679368"/>
                <a:ext cx="311150" cy="377825"/>
              </a:xfrm>
              <a:custGeom>
                <a:avLst/>
                <a:gdLst>
                  <a:gd name="T0" fmla="*/ 2147483647 w 264"/>
                  <a:gd name="T1" fmla="*/ 2147483647 h 289"/>
                  <a:gd name="T2" fmla="*/ 2147483647 w 264"/>
                  <a:gd name="T3" fmla="*/ 2147483647 h 289"/>
                  <a:gd name="T4" fmla="*/ 2147483647 w 264"/>
                  <a:gd name="T5" fmla="*/ 2147483647 h 289"/>
                  <a:gd name="T6" fmla="*/ 2147483647 w 264"/>
                  <a:gd name="T7" fmla="*/ 2147483647 h 289"/>
                  <a:gd name="T8" fmla="*/ 2147483647 w 264"/>
                  <a:gd name="T9" fmla="*/ 2147483647 h 289"/>
                  <a:gd name="T10" fmla="*/ 2147483647 w 264"/>
                  <a:gd name="T11" fmla="*/ 2147483647 h 289"/>
                  <a:gd name="T12" fmla="*/ 2147483647 w 264"/>
                  <a:gd name="T13" fmla="*/ 2147483647 h 289"/>
                  <a:gd name="T14" fmla="*/ 2147483647 w 264"/>
                  <a:gd name="T15" fmla="*/ 2147483647 h 289"/>
                  <a:gd name="T16" fmla="*/ 2147483647 w 264"/>
                  <a:gd name="T17" fmla="*/ 2147483647 h 289"/>
                  <a:gd name="T18" fmla="*/ 2147483647 w 264"/>
                  <a:gd name="T19" fmla="*/ 2147483647 h 289"/>
                  <a:gd name="T20" fmla="*/ 2147483647 w 264"/>
                  <a:gd name="T21" fmla="*/ 0 h 289"/>
                  <a:gd name="T22" fmla="*/ 2147483647 w 264"/>
                  <a:gd name="T23" fmla="*/ 2147483647 h 289"/>
                  <a:gd name="T24" fmla="*/ 2147483647 w 264"/>
                  <a:gd name="T25" fmla="*/ 2147483647 h 289"/>
                  <a:gd name="T26" fmla="*/ 2147483647 w 264"/>
                  <a:gd name="T27" fmla="*/ 2147483647 h 289"/>
                  <a:gd name="T28" fmla="*/ 2147483647 w 264"/>
                  <a:gd name="T29" fmla="*/ 2147483647 h 289"/>
                  <a:gd name="T30" fmla="*/ 2147483647 w 264"/>
                  <a:gd name="T31" fmla="*/ 2147483647 h 289"/>
                  <a:gd name="T32" fmla="*/ 2147483647 w 264"/>
                  <a:gd name="T33" fmla="*/ 2147483647 h 289"/>
                  <a:gd name="T34" fmla="*/ 2147483647 w 264"/>
                  <a:gd name="T35" fmla="*/ 2147483647 h 289"/>
                  <a:gd name="T36" fmla="*/ 2147483647 w 264"/>
                  <a:gd name="T37" fmla="*/ 2147483647 h 289"/>
                  <a:gd name="T38" fmla="*/ 2147483647 w 264"/>
                  <a:gd name="T39" fmla="*/ 2147483647 h 289"/>
                  <a:gd name="T40" fmla="*/ 2147483647 w 264"/>
                  <a:gd name="T41" fmla="*/ 2147483647 h 289"/>
                  <a:gd name="T42" fmla="*/ 2147483647 w 264"/>
                  <a:gd name="T43" fmla="*/ 2147483647 h 289"/>
                  <a:gd name="T44" fmla="*/ 2147483647 w 264"/>
                  <a:gd name="T45" fmla="*/ 2147483647 h 289"/>
                  <a:gd name="T46" fmla="*/ 2147483647 w 264"/>
                  <a:gd name="T47" fmla="*/ 2147483647 h 289"/>
                  <a:gd name="T48" fmla="*/ 2147483647 w 264"/>
                  <a:gd name="T49" fmla="*/ 2147483647 h 289"/>
                  <a:gd name="T50" fmla="*/ 2147483647 w 264"/>
                  <a:gd name="T51" fmla="*/ 2147483647 h 289"/>
                  <a:gd name="T52" fmla="*/ 2147483647 w 264"/>
                  <a:gd name="T53" fmla="*/ 2147483647 h 289"/>
                  <a:gd name="T54" fmla="*/ 2147483647 w 264"/>
                  <a:gd name="T55" fmla="*/ 2147483647 h 289"/>
                  <a:gd name="T56" fmla="*/ 2147483647 w 264"/>
                  <a:gd name="T57" fmla="*/ 2147483647 h 289"/>
                  <a:gd name="T58" fmla="*/ 2147483647 w 264"/>
                  <a:gd name="T59" fmla="*/ 2147483647 h 289"/>
                  <a:gd name="T60" fmla="*/ 2147483647 w 264"/>
                  <a:gd name="T61" fmla="*/ 2147483647 h 289"/>
                  <a:gd name="T62" fmla="*/ 2147483647 w 264"/>
                  <a:gd name="T63" fmla="*/ 2147483647 h 289"/>
                  <a:gd name="T64" fmla="*/ 2147483647 w 264"/>
                  <a:gd name="T65" fmla="*/ 2147483647 h 289"/>
                  <a:gd name="T66" fmla="*/ 0 w 264"/>
                  <a:gd name="T67" fmla="*/ 2147483647 h 289"/>
                  <a:gd name="T68" fmla="*/ 2147483647 w 264"/>
                  <a:gd name="T69" fmla="*/ 2147483647 h 289"/>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264"/>
                  <a:gd name="T106" fmla="*/ 0 h 289"/>
                  <a:gd name="T107" fmla="*/ 264 w 264"/>
                  <a:gd name="T108" fmla="*/ 289 h 289"/>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264" h="289">
                    <a:moveTo>
                      <a:pt x="6" y="247"/>
                    </a:moveTo>
                    <a:lnTo>
                      <a:pt x="42" y="235"/>
                    </a:lnTo>
                    <a:lnTo>
                      <a:pt x="66" y="235"/>
                    </a:lnTo>
                    <a:lnTo>
                      <a:pt x="108" y="199"/>
                    </a:lnTo>
                    <a:lnTo>
                      <a:pt x="138" y="187"/>
                    </a:lnTo>
                    <a:lnTo>
                      <a:pt x="144" y="157"/>
                    </a:lnTo>
                    <a:lnTo>
                      <a:pt x="156" y="109"/>
                    </a:lnTo>
                    <a:lnTo>
                      <a:pt x="156" y="72"/>
                    </a:lnTo>
                    <a:lnTo>
                      <a:pt x="174" y="48"/>
                    </a:lnTo>
                    <a:lnTo>
                      <a:pt x="174" y="18"/>
                    </a:lnTo>
                    <a:lnTo>
                      <a:pt x="186" y="0"/>
                    </a:lnTo>
                    <a:lnTo>
                      <a:pt x="210" y="18"/>
                    </a:lnTo>
                    <a:lnTo>
                      <a:pt x="246" y="30"/>
                    </a:lnTo>
                    <a:lnTo>
                      <a:pt x="264" y="30"/>
                    </a:lnTo>
                    <a:lnTo>
                      <a:pt x="240" y="54"/>
                    </a:lnTo>
                    <a:lnTo>
                      <a:pt x="222" y="66"/>
                    </a:lnTo>
                    <a:lnTo>
                      <a:pt x="210" y="85"/>
                    </a:lnTo>
                    <a:lnTo>
                      <a:pt x="180" y="60"/>
                    </a:lnTo>
                    <a:lnTo>
                      <a:pt x="162" y="97"/>
                    </a:lnTo>
                    <a:lnTo>
                      <a:pt x="186" y="139"/>
                    </a:lnTo>
                    <a:lnTo>
                      <a:pt x="168" y="169"/>
                    </a:lnTo>
                    <a:lnTo>
                      <a:pt x="162" y="193"/>
                    </a:lnTo>
                    <a:lnTo>
                      <a:pt x="162" y="235"/>
                    </a:lnTo>
                    <a:lnTo>
                      <a:pt x="150" y="247"/>
                    </a:lnTo>
                    <a:lnTo>
                      <a:pt x="138" y="241"/>
                    </a:lnTo>
                    <a:lnTo>
                      <a:pt x="126" y="247"/>
                    </a:lnTo>
                    <a:lnTo>
                      <a:pt x="102" y="247"/>
                    </a:lnTo>
                    <a:lnTo>
                      <a:pt x="90" y="247"/>
                    </a:lnTo>
                    <a:lnTo>
                      <a:pt x="66" y="271"/>
                    </a:lnTo>
                    <a:lnTo>
                      <a:pt x="60" y="259"/>
                    </a:lnTo>
                    <a:lnTo>
                      <a:pt x="48" y="265"/>
                    </a:lnTo>
                    <a:lnTo>
                      <a:pt x="36" y="271"/>
                    </a:lnTo>
                    <a:lnTo>
                      <a:pt x="12" y="289"/>
                    </a:lnTo>
                    <a:lnTo>
                      <a:pt x="0" y="259"/>
                    </a:lnTo>
                    <a:lnTo>
                      <a:pt x="6" y="247"/>
                    </a:lnTo>
                    <a:close/>
                  </a:path>
                </a:pathLst>
              </a:custGeom>
              <a:grpFill/>
              <a:ln w="6350">
                <a:solidFill>
                  <a:schemeClr val="accent4"/>
                </a:solidFill>
                <a:round/>
                <a:headEnd/>
                <a:tailEnd/>
              </a:ln>
            </p:spPr>
            <p:txBody>
              <a:bodyPr lIns="91195" tIns="45599" rIns="91195" bIns="45599"/>
              <a:lstStyle/>
              <a:p>
                <a:pPr eaLnBrk="0" fontAlgn="auto" hangingPunct="0">
                  <a:spcBef>
                    <a:spcPts val="0"/>
                  </a:spcBef>
                  <a:spcAft>
                    <a:spcPts val="0"/>
                  </a:spcAft>
                  <a:defRPr/>
                </a:pPr>
                <a:endParaRPr lang="en-US" sz="2400" kern="0">
                  <a:latin typeface="Univers Next Pro" panose="020B0503030202020203" pitchFamily="34" charset="0"/>
                  <a:sym typeface="Gill Sans" charset="0"/>
                </a:endParaRPr>
              </a:p>
            </p:txBody>
          </p:sp>
          <p:sp>
            <p:nvSpPr>
              <p:cNvPr id="164" name="Freeform 517">
                <a:extLst>
                  <a:ext uri="{FF2B5EF4-FFF2-40B4-BE49-F238E27FC236}">
                    <a16:creationId xmlns:a16="http://schemas.microsoft.com/office/drawing/2014/main" id="{A4ADCCCA-C85D-04AD-05A4-6A9F239E71AE}"/>
                  </a:ext>
                </a:extLst>
              </p:cNvPr>
              <p:cNvSpPr>
                <a:spLocks/>
              </p:cNvSpPr>
              <p:nvPr/>
            </p:nvSpPr>
            <p:spPr bwMode="auto">
              <a:xfrm>
                <a:off x="10274174" y="3904793"/>
                <a:ext cx="77788" cy="106363"/>
              </a:xfrm>
              <a:custGeom>
                <a:avLst/>
                <a:gdLst>
                  <a:gd name="T0" fmla="*/ 2147483647 w 54"/>
                  <a:gd name="T1" fmla="*/ 2147483647 h 66"/>
                  <a:gd name="T2" fmla="*/ 2147483647 w 54"/>
                  <a:gd name="T3" fmla="*/ 2147483647 h 66"/>
                  <a:gd name="T4" fmla="*/ 2147483647 w 54"/>
                  <a:gd name="T5" fmla="*/ 2147483647 h 66"/>
                  <a:gd name="T6" fmla="*/ 2147483647 w 54"/>
                  <a:gd name="T7" fmla="*/ 2147483647 h 66"/>
                  <a:gd name="T8" fmla="*/ 0 w 54"/>
                  <a:gd name="T9" fmla="*/ 2147483647 h 66"/>
                  <a:gd name="T10" fmla="*/ 0 w 54"/>
                  <a:gd name="T11" fmla="*/ 2147483647 h 66"/>
                  <a:gd name="T12" fmla="*/ 2147483647 w 54"/>
                  <a:gd name="T13" fmla="*/ 2147483647 h 66"/>
                  <a:gd name="T14" fmla="*/ 2147483647 w 54"/>
                  <a:gd name="T15" fmla="*/ 2147483647 h 66"/>
                  <a:gd name="T16" fmla="*/ 2147483647 w 54"/>
                  <a:gd name="T17" fmla="*/ 2147483647 h 66"/>
                  <a:gd name="T18" fmla="*/ 2147483647 w 54"/>
                  <a:gd name="T19" fmla="*/ 2147483647 h 66"/>
                  <a:gd name="T20" fmla="*/ 2147483647 w 54"/>
                  <a:gd name="T21" fmla="*/ 2147483647 h 66"/>
                  <a:gd name="T22" fmla="*/ 2147483647 w 54"/>
                  <a:gd name="T23" fmla="*/ 2147483647 h 66"/>
                  <a:gd name="T24" fmla="*/ 2147483647 w 54"/>
                  <a:gd name="T25" fmla="*/ 2147483647 h 66"/>
                  <a:gd name="T26" fmla="*/ 2147483647 w 54"/>
                  <a:gd name="T27" fmla="*/ 0 h 66"/>
                  <a:gd name="T28" fmla="*/ 2147483647 w 54"/>
                  <a:gd name="T29" fmla="*/ 2147483647 h 66"/>
                  <a:gd name="T30" fmla="*/ 2147483647 w 54"/>
                  <a:gd name="T31" fmla="*/ 2147483647 h 66"/>
                  <a:gd name="T32" fmla="*/ 2147483647 w 54"/>
                  <a:gd name="T33" fmla="*/ 2147483647 h 66"/>
                  <a:gd name="T34" fmla="*/ 2147483647 w 54"/>
                  <a:gd name="T35" fmla="*/ 2147483647 h 6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54"/>
                  <a:gd name="T55" fmla="*/ 0 h 66"/>
                  <a:gd name="T56" fmla="*/ 54 w 54"/>
                  <a:gd name="T57" fmla="*/ 66 h 6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54" h="66">
                    <a:moveTo>
                      <a:pt x="10" y="12"/>
                    </a:moveTo>
                    <a:lnTo>
                      <a:pt x="10" y="12"/>
                    </a:lnTo>
                    <a:lnTo>
                      <a:pt x="10" y="36"/>
                    </a:lnTo>
                    <a:lnTo>
                      <a:pt x="0" y="66"/>
                    </a:lnTo>
                    <a:lnTo>
                      <a:pt x="20" y="66"/>
                    </a:lnTo>
                    <a:lnTo>
                      <a:pt x="40" y="60"/>
                    </a:lnTo>
                    <a:lnTo>
                      <a:pt x="50" y="52"/>
                    </a:lnTo>
                    <a:lnTo>
                      <a:pt x="54" y="36"/>
                    </a:lnTo>
                    <a:lnTo>
                      <a:pt x="40" y="0"/>
                    </a:lnTo>
                    <a:lnTo>
                      <a:pt x="10" y="10"/>
                    </a:lnTo>
                    <a:lnTo>
                      <a:pt x="10" y="12"/>
                    </a:lnTo>
                    <a:close/>
                  </a:path>
                </a:pathLst>
              </a:custGeom>
              <a:grpFill/>
              <a:ln w="6350">
                <a:solidFill>
                  <a:schemeClr val="accent4"/>
                </a:solidFill>
                <a:round/>
                <a:headEnd/>
                <a:tailEnd/>
              </a:ln>
            </p:spPr>
            <p:txBody>
              <a:bodyPr lIns="91195" tIns="45599" rIns="91195" bIns="45599"/>
              <a:lstStyle/>
              <a:p>
                <a:pPr eaLnBrk="0" fontAlgn="auto" hangingPunct="0">
                  <a:spcBef>
                    <a:spcPts val="0"/>
                  </a:spcBef>
                  <a:spcAft>
                    <a:spcPts val="0"/>
                  </a:spcAft>
                  <a:defRPr/>
                </a:pPr>
                <a:endParaRPr lang="en-US" sz="2400" kern="0">
                  <a:latin typeface="Univers Next Pro" panose="020B0503030202020203" pitchFamily="34" charset="0"/>
                  <a:sym typeface="Gill Sans" charset="0"/>
                </a:endParaRPr>
              </a:p>
            </p:txBody>
          </p:sp>
        </p:grpSp>
        <p:grpSp>
          <p:nvGrpSpPr>
            <p:cNvPr id="165" name="Group 164">
              <a:extLst>
                <a:ext uri="{FF2B5EF4-FFF2-40B4-BE49-F238E27FC236}">
                  <a16:creationId xmlns:a16="http://schemas.microsoft.com/office/drawing/2014/main" id="{FFE8EFCA-3BC0-2BA3-D175-1B4FCFA4D78C}"/>
                </a:ext>
              </a:extLst>
            </p:cNvPr>
            <p:cNvGrpSpPr/>
            <p:nvPr/>
          </p:nvGrpSpPr>
          <p:grpSpPr>
            <a:xfrm>
              <a:off x="5448749" y="2087603"/>
              <a:ext cx="1535389" cy="1506816"/>
              <a:chOff x="6821362" y="2379206"/>
              <a:chExt cx="1620837" cy="1590675"/>
            </a:xfrm>
            <a:grpFill/>
          </p:grpSpPr>
          <p:sp>
            <p:nvSpPr>
              <p:cNvPr id="166" name="Freeform 257">
                <a:extLst>
                  <a:ext uri="{FF2B5EF4-FFF2-40B4-BE49-F238E27FC236}">
                    <a16:creationId xmlns:a16="http://schemas.microsoft.com/office/drawing/2014/main" id="{57347385-097C-310B-C5CF-029E944E88B2}"/>
                  </a:ext>
                </a:extLst>
              </p:cNvPr>
              <p:cNvSpPr>
                <a:spLocks/>
              </p:cNvSpPr>
              <p:nvPr/>
            </p:nvSpPr>
            <p:spPr bwMode="auto">
              <a:xfrm>
                <a:off x="7213474" y="3277731"/>
                <a:ext cx="98425" cy="165100"/>
              </a:xfrm>
              <a:custGeom>
                <a:avLst/>
                <a:gdLst>
                  <a:gd name="T0" fmla="*/ 2147483647 w 84"/>
                  <a:gd name="T1" fmla="*/ 2147483647 h 126"/>
                  <a:gd name="T2" fmla="*/ 0 w 84"/>
                  <a:gd name="T3" fmla="*/ 2147483647 h 126"/>
                  <a:gd name="T4" fmla="*/ 0 w 84"/>
                  <a:gd name="T5" fmla="*/ 2147483647 h 126"/>
                  <a:gd name="T6" fmla="*/ 2147483647 w 84"/>
                  <a:gd name="T7" fmla="*/ 2147483647 h 126"/>
                  <a:gd name="T8" fmla="*/ 2147483647 w 84"/>
                  <a:gd name="T9" fmla="*/ 2147483647 h 126"/>
                  <a:gd name="T10" fmla="*/ 2147483647 w 84"/>
                  <a:gd name="T11" fmla="*/ 2147483647 h 126"/>
                  <a:gd name="T12" fmla="*/ 2147483647 w 84"/>
                  <a:gd name="T13" fmla="*/ 2147483647 h 126"/>
                  <a:gd name="T14" fmla="*/ 2147483647 w 84"/>
                  <a:gd name="T15" fmla="*/ 2147483647 h 126"/>
                  <a:gd name="T16" fmla="*/ 2147483647 w 84"/>
                  <a:gd name="T17" fmla="*/ 2147483647 h 126"/>
                  <a:gd name="T18" fmla="*/ 2147483647 w 84"/>
                  <a:gd name="T19" fmla="*/ 2147483647 h 126"/>
                  <a:gd name="T20" fmla="*/ 2147483647 w 84"/>
                  <a:gd name="T21" fmla="*/ 2147483647 h 126"/>
                  <a:gd name="T22" fmla="*/ 2147483647 w 84"/>
                  <a:gd name="T23" fmla="*/ 0 h 126"/>
                  <a:gd name="T24" fmla="*/ 2147483647 w 84"/>
                  <a:gd name="T25" fmla="*/ 2147483647 h 126"/>
                  <a:gd name="T26" fmla="*/ 2147483647 w 84"/>
                  <a:gd name="T27" fmla="*/ 2147483647 h 126"/>
                  <a:gd name="T28" fmla="*/ 2147483647 w 84"/>
                  <a:gd name="T29" fmla="*/ 2147483647 h 126"/>
                  <a:gd name="T30" fmla="*/ 2147483647 w 84"/>
                  <a:gd name="T31" fmla="*/ 2147483647 h 126"/>
                  <a:gd name="T32" fmla="*/ 2147483647 w 84"/>
                  <a:gd name="T33" fmla="*/ 2147483647 h 126"/>
                  <a:gd name="T34" fmla="*/ 2147483647 w 84"/>
                  <a:gd name="T35" fmla="*/ 2147483647 h 126"/>
                  <a:gd name="T36" fmla="*/ 2147483647 w 84"/>
                  <a:gd name="T37" fmla="*/ 2147483647 h 126"/>
                  <a:gd name="T38" fmla="*/ 2147483647 w 84"/>
                  <a:gd name="T39" fmla="*/ 2147483647 h 126"/>
                  <a:gd name="T40" fmla="*/ 2147483647 w 84"/>
                  <a:gd name="T41" fmla="*/ 2147483647 h 12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84"/>
                  <a:gd name="T64" fmla="*/ 0 h 126"/>
                  <a:gd name="T65" fmla="*/ 84 w 84"/>
                  <a:gd name="T66" fmla="*/ 126 h 12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84" h="126">
                    <a:moveTo>
                      <a:pt x="18" y="126"/>
                    </a:moveTo>
                    <a:lnTo>
                      <a:pt x="0" y="114"/>
                    </a:lnTo>
                    <a:lnTo>
                      <a:pt x="0" y="102"/>
                    </a:lnTo>
                    <a:lnTo>
                      <a:pt x="6" y="96"/>
                    </a:lnTo>
                    <a:lnTo>
                      <a:pt x="12" y="84"/>
                    </a:lnTo>
                    <a:lnTo>
                      <a:pt x="12" y="66"/>
                    </a:lnTo>
                    <a:lnTo>
                      <a:pt x="6" y="60"/>
                    </a:lnTo>
                    <a:lnTo>
                      <a:pt x="12" y="54"/>
                    </a:lnTo>
                    <a:lnTo>
                      <a:pt x="6" y="36"/>
                    </a:lnTo>
                    <a:lnTo>
                      <a:pt x="30" y="30"/>
                    </a:lnTo>
                    <a:lnTo>
                      <a:pt x="30" y="18"/>
                    </a:lnTo>
                    <a:lnTo>
                      <a:pt x="54" y="0"/>
                    </a:lnTo>
                    <a:lnTo>
                      <a:pt x="60" y="6"/>
                    </a:lnTo>
                    <a:lnTo>
                      <a:pt x="72" y="6"/>
                    </a:lnTo>
                    <a:lnTo>
                      <a:pt x="78" y="18"/>
                    </a:lnTo>
                    <a:lnTo>
                      <a:pt x="84" y="30"/>
                    </a:lnTo>
                    <a:lnTo>
                      <a:pt x="72" y="42"/>
                    </a:lnTo>
                    <a:lnTo>
                      <a:pt x="78" y="66"/>
                    </a:lnTo>
                    <a:lnTo>
                      <a:pt x="72" y="96"/>
                    </a:lnTo>
                    <a:lnTo>
                      <a:pt x="54" y="102"/>
                    </a:lnTo>
                    <a:lnTo>
                      <a:pt x="18" y="126"/>
                    </a:lnTo>
                    <a:close/>
                  </a:path>
                </a:pathLst>
              </a:custGeom>
              <a:grpFill/>
              <a:ln w="6350">
                <a:solidFill>
                  <a:schemeClr val="accent4"/>
                </a:solidFill>
                <a:round/>
                <a:headEnd/>
                <a:tailEnd/>
              </a:ln>
            </p:spPr>
            <p:txBody>
              <a:bodyPr lIns="91195" tIns="45599" rIns="91195" bIns="45599"/>
              <a:lstStyle/>
              <a:p>
                <a:pPr eaLnBrk="0" fontAlgn="auto" hangingPunct="0">
                  <a:spcBef>
                    <a:spcPts val="0"/>
                  </a:spcBef>
                  <a:spcAft>
                    <a:spcPts val="0"/>
                  </a:spcAft>
                  <a:defRPr/>
                </a:pPr>
                <a:endParaRPr lang="en-US" sz="2400" kern="0">
                  <a:solidFill>
                    <a:schemeClr val="bg2"/>
                  </a:solidFill>
                  <a:latin typeface="Univers Next Pro" panose="020B0503030202020203" pitchFamily="34" charset="0"/>
                  <a:sym typeface="Gill Sans" charset="0"/>
                </a:endParaRPr>
              </a:p>
            </p:txBody>
          </p:sp>
          <p:sp>
            <p:nvSpPr>
              <p:cNvPr id="167" name="Freeform 279">
                <a:extLst>
                  <a:ext uri="{FF2B5EF4-FFF2-40B4-BE49-F238E27FC236}">
                    <a16:creationId xmlns:a16="http://schemas.microsoft.com/office/drawing/2014/main" id="{4017C934-E8C1-72D9-12C1-7C494EF56D88}"/>
                  </a:ext>
                </a:extLst>
              </p:cNvPr>
              <p:cNvSpPr>
                <a:spLocks/>
              </p:cNvSpPr>
              <p:nvPr/>
            </p:nvSpPr>
            <p:spPr bwMode="auto">
              <a:xfrm>
                <a:off x="7704012" y="3901618"/>
                <a:ext cx="71437" cy="46038"/>
              </a:xfrm>
              <a:custGeom>
                <a:avLst/>
                <a:gdLst>
                  <a:gd name="T0" fmla="*/ 0 w 60"/>
                  <a:gd name="T1" fmla="*/ 2147483647 h 36"/>
                  <a:gd name="T2" fmla="*/ 2147483647 w 60"/>
                  <a:gd name="T3" fmla="*/ 0 h 36"/>
                  <a:gd name="T4" fmla="*/ 2147483647 w 60"/>
                  <a:gd name="T5" fmla="*/ 2147483647 h 36"/>
                  <a:gd name="T6" fmla="*/ 2147483647 w 60"/>
                  <a:gd name="T7" fmla="*/ 2147483647 h 36"/>
                  <a:gd name="T8" fmla="*/ 2147483647 w 60"/>
                  <a:gd name="T9" fmla="*/ 2147483647 h 36"/>
                  <a:gd name="T10" fmla="*/ 2147483647 w 60"/>
                  <a:gd name="T11" fmla="*/ 2147483647 h 36"/>
                  <a:gd name="T12" fmla="*/ 0 w 60"/>
                  <a:gd name="T13" fmla="*/ 2147483647 h 36"/>
                  <a:gd name="T14" fmla="*/ 0 60000 65536"/>
                  <a:gd name="T15" fmla="*/ 0 60000 65536"/>
                  <a:gd name="T16" fmla="*/ 0 60000 65536"/>
                  <a:gd name="T17" fmla="*/ 0 60000 65536"/>
                  <a:gd name="T18" fmla="*/ 0 60000 65536"/>
                  <a:gd name="T19" fmla="*/ 0 60000 65536"/>
                  <a:gd name="T20" fmla="*/ 0 60000 65536"/>
                  <a:gd name="T21" fmla="*/ 0 w 60"/>
                  <a:gd name="T22" fmla="*/ 0 h 36"/>
                  <a:gd name="T23" fmla="*/ 60 w 60"/>
                  <a:gd name="T24" fmla="*/ 36 h 36"/>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60" h="36">
                    <a:moveTo>
                      <a:pt x="0" y="12"/>
                    </a:moveTo>
                    <a:lnTo>
                      <a:pt x="36" y="0"/>
                    </a:lnTo>
                    <a:lnTo>
                      <a:pt x="60" y="6"/>
                    </a:lnTo>
                    <a:lnTo>
                      <a:pt x="60" y="18"/>
                    </a:lnTo>
                    <a:lnTo>
                      <a:pt x="54" y="36"/>
                    </a:lnTo>
                    <a:lnTo>
                      <a:pt x="30" y="24"/>
                    </a:lnTo>
                    <a:lnTo>
                      <a:pt x="0" y="12"/>
                    </a:lnTo>
                    <a:close/>
                  </a:path>
                </a:pathLst>
              </a:custGeom>
              <a:grpFill/>
              <a:ln w="6350">
                <a:solidFill>
                  <a:schemeClr val="accent4"/>
                </a:solidFill>
                <a:round/>
                <a:headEnd/>
                <a:tailEnd/>
              </a:ln>
            </p:spPr>
            <p:txBody>
              <a:bodyPr lIns="91195" tIns="45599" rIns="91195" bIns="45599"/>
              <a:lstStyle/>
              <a:p>
                <a:pPr eaLnBrk="0" fontAlgn="auto" hangingPunct="0">
                  <a:spcBef>
                    <a:spcPts val="0"/>
                  </a:spcBef>
                  <a:spcAft>
                    <a:spcPts val="0"/>
                  </a:spcAft>
                  <a:defRPr/>
                </a:pPr>
                <a:endParaRPr lang="en-US" sz="2400" kern="0">
                  <a:solidFill>
                    <a:schemeClr val="bg2"/>
                  </a:solidFill>
                  <a:latin typeface="Univers Next Pro" panose="020B0503030202020203" pitchFamily="34" charset="0"/>
                  <a:sym typeface="Gill Sans" charset="0"/>
                </a:endParaRPr>
              </a:p>
            </p:txBody>
          </p:sp>
          <p:sp>
            <p:nvSpPr>
              <p:cNvPr id="168" name="Freeform 280">
                <a:extLst>
                  <a:ext uri="{FF2B5EF4-FFF2-40B4-BE49-F238E27FC236}">
                    <a16:creationId xmlns:a16="http://schemas.microsoft.com/office/drawing/2014/main" id="{C45B65FC-20B2-45D3-37EB-95D273FD7ACF}"/>
                  </a:ext>
                </a:extLst>
              </p:cNvPr>
              <p:cNvSpPr>
                <a:spLocks/>
              </p:cNvSpPr>
              <p:nvPr/>
            </p:nvSpPr>
            <p:spPr bwMode="auto">
              <a:xfrm>
                <a:off x="7624637" y="3814306"/>
                <a:ext cx="28575" cy="61912"/>
              </a:xfrm>
              <a:custGeom>
                <a:avLst/>
                <a:gdLst>
                  <a:gd name="T0" fmla="*/ 0 w 24"/>
                  <a:gd name="T1" fmla="*/ 48 h 48"/>
                  <a:gd name="T2" fmla="*/ 6 w 24"/>
                  <a:gd name="T3" fmla="*/ 6 h 48"/>
                  <a:gd name="T4" fmla="*/ 18 w 24"/>
                  <a:gd name="T5" fmla="*/ 0 h 48"/>
                  <a:gd name="T6" fmla="*/ 24 w 24"/>
                  <a:gd name="T7" fmla="*/ 24 h 48"/>
                  <a:gd name="T8" fmla="*/ 24 w 24"/>
                  <a:gd name="T9" fmla="*/ 48 h 48"/>
                  <a:gd name="T10" fmla="*/ 0 w 24"/>
                  <a:gd name="T11" fmla="*/ 48 h 48"/>
                  <a:gd name="T12" fmla="*/ 0 60000 65536"/>
                  <a:gd name="T13" fmla="*/ 0 60000 65536"/>
                  <a:gd name="T14" fmla="*/ 0 60000 65536"/>
                  <a:gd name="T15" fmla="*/ 0 60000 65536"/>
                  <a:gd name="T16" fmla="*/ 0 60000 65536"/>
                  <a:gd name="T17" fmla="*/ 0 60000 65536"/>
                  <a:gd name="T18" fmla="*/ 0 w 24"/>
                  <a:gd name="T19" fmla="*/ 0 h 48"/>
                  <a:gd name="T20" fmla="*/ 24 w 24"/>
                  <a:gd name="T21" fmla="*/ 48 h 48"/>
                </a:gdLst>
                <a:ahLst/>
                <a:cxnLst>
                  <a:cxn ang="T12">
                    <a:pos x="T0" y="T1"/>
                  </a:cxn>
                  <a:cxn ang="T13">
                    <a:pos x="T2" y="T3"/>
                  </a:cxn>
                  <a:cxn ang="T14">
                    <a:pos x="T4" y="T5"/>
                  </a:cxn>
                  <a:cxn ang="T15">
                    <a:pos x="T6" y="T7"/>
                  </a:cxn>
                  <a:cxn ang="T16">
                    <a:pos x="T8" y="T9"/>
                  </a:cxn>
                  <a:cxn ang="T17">
                    <a:pos x="T10" y="T11"/>
                  </a:cxn>
                </a:cxnLst>
                <a:rect l="T18" t="T19" r="T20" b="T21"/>
                <a:pathLst>
                  <a:path w="24" h="48">
                    <a:moveTo>
                      <a:pt x="0" y="48"/>
                    </a:moveTo>
                    <a:lnTo>
                      <a:pt x="6" y="6"/>
                    </a:lnTo>
                    <a:lnTo>
                      <a:pt x="18" y="0"/>
                    </a:lnTo>
                    <a:lnTo>
                      <a:pt x="24" y="24"/>
                    </a:lnTo>
                    <a:lnTo>
                      <a:pt x="24" y="48"/>
                    </a:lnTo>
                    <a:lnTo>
                      <a:pt x="0" y="48"/>
                    </a:lnTo>
                    <a:close/>
                  </a:path>
                </a:pathLst>
              </a:custGeom>
              <a:grpFill/>
              <a:ln w="6350">
                <a:solidFill>
                  <a:schemeClr val="accent4"/>
                </a:solidFill>
                <a:round/>
                <a:headEnd/>
                <a:tailEnd/>
              </a:ln>
            </p:spPr>
            <p:txBody>
              <a:bodyPr lIns="91195" tIns="45599" rIns="91195" bIns="45599"/>
              <a:lstStyle/>
              <a:p>
                <a:pPr eaLnBrk="0" fontAlgn="auto" hangingPunct="0">
                  <a:spcBef>
                    <a:spcPts val="0"/>
                  </a:spcBef>
                  <a:spcAft>
                    <a:spcPts val="0"/>
                  </a:spcAft>
                  <a:defRPr/>
                </a:pPr>
                <a:endParaRPr lang="en-US" sz="2400" kern="0">
                  <a:solidFill>
                    <a:schemeClr val="bg2"/>
                  </a:solidFill>
                  <a:latin typeface="Univers Next Pro" panose="020B0503030202020203" pitchFamily="34" charset="0"/>
                  <a:sym typeface="Gill Sans" charset="0"/>
                </a:endParaRPr>
              </a:p>
            </p:txBody>
          </p:sp>
          <p:sp>
            <p:nvSpPr>
              <p:cNvPr id="169" name="Freeform 281">
                <a:extLst>
                  <a:ext uri="{FF2B5EF4-FFF2-40B4-BE49-F238E27FC236}">
                    <a16:creationId xmlns:a16="http://schemas.microsoft.com/office/drawing/2014/main" id="{CC1E50AC-F624-778F-CBC7-D1FB4E9021C3}"/>
                  </a:ext>
                </a:extLst>
              </p:cNvPr>
              <p:cNvSpPr>
                <a:spLocks/>
              </p:cNvSpPr>
              <p:nvPr/>
            </p:nvSpPr>
            <p:spPr bwMode="auto">
              <a:xfrm>
                <a:off x="7618287" y="3749218"/>
                <a:ext cx="36512" cy="49213"/>
              </a:xfrm>
              <a:custGeom>
                <a:avLst/>
                <a:gdLst>
                  <a:gd name="T0" fmla="*/ 0 w 30"/>
                  <a:gd name="T1" fmla="*/ 2147483647 h 37"/>
                  <a:gd name="T2" fmla="*/ 2147483647 w 30"/>
                  <a:gd name="T3" fmla="*/ 0 h 37"/>
                  <a:gd name="T4" fmla="*/ 2147483647 w 30"/>
                  <a:gd name="T5" fmla="*/ 2147483647 h 37"/>
                  <a:gd name="T6" fmla="*/ 2147483647 w 30"/>
                  <a:gd name="T7" fmla="*/ 2147483647 h 37"/>
                  <a:gd name="T8" fmla="*/ 0 w 30"/>
                  <a:gd name="T9" fmla="*/ 2147483647 h 37"/>
                  <a:gd name="T10" fmla="*/ 0 60000 65536"/>
                  <a:gd name="T11" fmla="*/ 0 60000 65536"/>
                  <a:gd name="T12" fmla="*/ 0 60000 65536"/>
                  <a:gd name="T13" fmla="*/ 0 60000 65536"/>
                  <a:gd name="T14" fmla="*/ 0 60000 65536"/>
                  <a:gd name="T15" fmla="*/ 0 w 30"/>
                  <a:gd name="T16" fmla="*/ 0 h 37"/>
                  <a:gd name="T17" fmla="*/ 30 w 30"/>
                  <a:gd name="T18" fmla="*/ 37 h 37"/>
                </a:gdLst>
                <a:ahLst/>
                <a:cxnLst>
                  <a:cxn ang="T10">
                    <a:pos x="T0" y="T1"/>
                  </a:cxn>
                  <a:cxn ang="T11">
                    <a:pos x="T2" y="T3"/>
                  </a:cxn>
                  <a:cxn ang="T12">
                    <a:pos x="T4" y="T5"/>
                  </a:cxn>
                  <a:cxn ang="T13">
                    <a:pos x="T6" y="T7"/>
                  </a:cxn>
                  <a:cxn ang="T14">
                    <a:pos x="T8" y="T9"/>
                  </a:cxn>
                </a:cxnLst>
                <a:rect l="T15" t="T16" r="T17" b="T18"/>
                <a:pathLst>
                  <a:path w="30" h="37">
                    <a:moveTo>
                      <a:pt x="0" y="12"/>
                    </a:moveTo>
                    <a:lnTo>
                      <a:pt x="24" y="0"/>
                    </a:lnTo>
                    <a:lnTo>
                      <a:pt x="30" y="24"/>
                    </a:lnTo>
                    <a:lnTo>
                      <a:pt x="24" y="37"/>
                    </a:lnTo>
                    <a:lnTo>
                      <a:pt x="0" y="12"/>
                    </a:lnTo>
                    <a:close/>
                  </a:path>
                </a:pathLst>
              </a:custGeom>
              <a:grpFill/>
              <a:ln w="6350">
                <a:solidFill>
                  <a:schemeClr val="accent4"/>
                </a:solidFill>
                <a:round/>
                <a:headEnd/>
                <a:tailEnd/>
              </a:ln>
            </p:spPr>
            <p:txBody>
              <a:bodyPr lIns="91195" tIns="45599" rIns="91195" bIns="45599"/>
              <a:lstStyle/>
              <a:p>
                <a:pPr eaLnBrk="0" fontAlgn="auto" hangingPunct="0">
                  <a:spcBef>
                    <a:spcPts val="0"/>
                  </a:spcBef>
                  <a:spcAft>
                    <a:spcPts val="0"/>
                  </a:spcAft>
                  <a:defRPr/>
                </a:pPr>
                <a:endParaRPr lang="en-US" sz="2400" kern="0">
                  <a:solidFill>
                    <a:schemeClr val="bg2"/>
                  </a:solidFill>
                  <a:latin typeface="Univers Next Pro" panose="020B0503030202020203" pitchFamily="34" charset="0"/>
                  <a:sym typeface="Gill Sans" charset="0"/>
                </a:endParaRPr>
              </a:p>
            </p:txBody>
          </p:sp>
          <p:sp>
            <p:nvSpPr>
              <p:cNvPr id="170" name="Freeform 284">
                <a:extLst>
                  <a:ext uri="{FF2B5EF4-FFF2-40B4-BE49-F238E27FC236}">
                    <a16:creationId xmlns:a16="http://schemas.microsoft.com/office/drawing/2014/main" id="{27FA158A-1F02-2AA9-F288-0F7158E74E42}"/>
                  </a:ext>
                </a:extLst>
              </p:cNvPr>
              <p:cNvSpPr>
                <a:spLocks/>
              </p:cNvSpPr>
              <p:nvPr/>
            </p:nvSpPr>
            <p:spPr bwMode="auto">
              <a:xfrm>
                <a:off x="8023099" y="3790493"/>
                <a:ext cx="419100" cy="179388"/>
              </a:xfrm>
              <a:custGeom>
                <a:avLst/>
                <a:gdLst>
                  <a:gd name="T0" fmla="*/ 2147483647 w 59"/>
                  <a:gd name="T1" fmla="*/ 2147483647 h 23"/>
                  <a:gd name="T2" fmla="*/ 2147483647 w 59"/>
                  <a:gd name="T3" fmla="*/ 2147483647 h 23"/>
                  <a:gd name="T4" fmla="*/ 2147483647 w 59"/>
                  <a:gd name="T5" fmla="*/ 2147483647 h 23"/>
                  <a:gd name="T6" fmla="*/ 2147483647 w 59"/>
                  <a:gd name="T7" fmla="*/ 2147483647 h 23"/>
                  <a:gd name="T8" fmla="*/ 2147483647 w 59"/>
                  <a:gd name="T9" fmla="*/ 2147483647 h 23"/>
                  <a:gd name="T10" fmla="*/ 2147483647 w 59"/>
                  <a:gd name="T11" fmla="*/ 2147483647 h 23"/>
                  <a:gd name="T12" fmla="*/ 2147483647 w 59"/>
                  <a:gd name="T13" fmla="*/ 2147483647 h 23"/>
                  <a:gd name="T14" fmla="*/ 2147483647 w 59"/>
                  <a:gd name="T15" fmla="*/ 2147483647 h 23"/>
                  <a:gd name="T16" fmla="*/ 2147483647 w 59"/>
                  <a:gd name="T17" fmla="*/ 2147483647 h 23"/>
                  <a:gd name="T18" fmla="*/ 2147483647 w 59"/>
                  <a:gd name="T19" fmla="*/ 2147483647 h 23"/>
                  <a:gd name="T20" fmla="*/ 2147483647 w 59"/>
                  <a:gd name="T21" fmla="*/ 2147483647 h 23"/>
                  <a:gd name="T22" fmla="*/ 2147483647 w 59"/>
                  <a:gd name="T23" fmla="*/ 2147483647 h 23"/>
                  <a:gd name="T24" fmla="*/ 2147483647 w 59"/>
                  <a:gd name="T25" fmla="*/ 0 h 23"/>
                  <a:gd name="T26" fmla="*/ 2147483647 w 59"/>
                  <a:gd name="T27" fmla="*/ 0 h 23"/>
                  <a:gd name="T28" fmla="*/ 2147483647 w 59"/>
                  <a:gd name="T29" fmla="*/ 2147483647 h 23"/>
                  <a:gd name="T30" fmla="*/ 2147483647 w 59"/>
                  <a:gd name="T31" fmla="*/ 2147483647 h 23"/>
                  <a:gd name="T32" fmla="*/ 2147483647 w 59"/>
                  <a:gd name="T33" fmla="*/ 2147483647 h 23"/>
                  <a:gd name="T34" fmla="*/ 2147483647 w 59"/>
                  <a:gd name="T35" fmla="*/ 2147483647 h 23"/>
                  <a:gd name="T36" fmla="*/ 2147483647 w 59"/>
                  <a:gd name="T37" fmla="*/ 2147483647 h 23"/>
                  <a:gd name="T38" fmla="*/ 2147483647 w 59"/>
                  <a:gd name="T39" fmla="*/ 0 h 23"/>
                  <a:gd name="T40" fmla="*/ 2147483647 w 59"/>
                  <a:gd name="T41" fmla="*/ 0 h 23"/>
                  <a:gd name="T42" fmla="*/ 2147483647 w 59"/>
                  <a:gd name="T43" fmla="*/ 0 h 23"/>
                  <a:gd name="T44" fmla="*/ 2147483647 w 59"/>
                  <a:gd name="T45" fmla="*/ 2147483647 h 23"/>
                  <a:gd name="T46" fmla="*/ 2147483647 w 59"/>
                  <a:gd name="T47" fmla="*/ 2147483647 h 23"/>
                  <a:gd name="T48" fmla="*/ 2147483647 w 59"/>
                  <a:gd name="T49" fmla="*/ 2147483647 h 23"/>
                  <a:gd name="T50" fmla="*/ 2147483647 w 59"/>
                  <a:gd name="T51" fmla="*/ 2147483647 h 23"/>
                  <a:gd name="T52" fmla="*/ 2147483647 w 59"/>
                  <a:gd name="T53" fmla="*/ 2147483647 h 23"/>
                  <a:gd name="T54" fmla="*/ 2147483647 w 59"/>
                  <a:gd name="T55" fmla="*/ 2147483647 h 23"/>
                  <a:gd name="T56" fmla="*/ 2147483647 w 59"/>
                  <a:gd name="T57" fmla="*/ 2147483647 h 23"/>
                  <a:gd name="T58" fmla="*/ 0 w 59"/>
                  <a:gd name="T59" fmla="*/ 2147483647 h 23"/>
                  <a:gd name="T60" fmla="*/ 2147483647 w 59"/>
                  <a:gd name="T61" fmla="*/ 2147483647 h 23"/>
                  <a:gd name="T62" fmla="*/ 2147483647 w 59"/>
                  <a:gd name="T63" fmla="*/ 2147483647 h 23"/>
                  <a:gd name="T64" fmla="*/ 2147483647 w 59"/>
                  <a:gd name="T65" fmla="*/ 2147483647 h 23"/>
                  <a:gd name="T66" fmla="*/ 2147483647 w 59"/>
                  <a:gd name="T67" fmla="*/ 2147483647 h 23"/>
                  <a:gd name="T68" fmla="*/ 2147483647 w 59"/>
                  <a:gd name="T69" fmla="*/ 2147483647 h 23"/>
                  <a:gd name="T70" fmla="*/ 2147483647 w 59"/>
                  <a:gd name="T71" fmla="*/ 2147483647 h 23"/>
                  <a:gd name="T72" fmla="*/ 2147483647 w 59"/>
                  <a:gd name="T73" fmla="*/ 2147483647 h 23"/>
                  <a:gd name="T74" fmla="*/ 2147483647 w 59"/>
                  <a:gd name="T75" fmla="*/ 2147483647 h 23"/>
                  <a:gd name="T76" fmla="*/ 2147483647 w 59"/>
                  <a:gd name="T77" fmla="*/ 2147483647 h 23"/>
                  <a:gd name="T78" fmla="*/ 2147483647 w 59"/>
                  <a:gd name="T79" fmla="*/ 2147483647 h 23"/>
                  <a:gd name="T80" fmla="*/ 2147483647 w 59"/>
                  <a:gd name="T81" fmla="*/ 2147483647 h 23"/>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59"/>
                  <a:gd name="T124" fmla="*/ 0 h 23"/>
                  <a:gd name="T125" fmla="*/ 59 w 59"/>
                  <a:gd name="T126" fmla="*/ 23 h 23"/>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59" h="23">
                    <a:moveTo>
                      <a:pt x="34" y="20"/>
                    </a:moveTo>
                    <a:cubicBezTo>
                      <a:pt x="36" y="21"/>
                      <a:pt x="36" y="21"/>
                      <a:pt x="36" y="21"/>
                    </a:cubicBezTo>
                    <a:cubicBezTo>
                      <a:pt x="47" y="20"/>
                      <a:pt x="47" y="20"/>
                      <a:pt x="47" y="20"/>
                    </a:cubicBezTo>
                    <a:cubicBezTo>
                      <a:pt x="52" y="19"/>
                      <a:pt x="52" y="19"/>
                      <a:pt x="52" y="19"/>
                    </a:cubicBezTo>
                    <a:cubicBezTo>
                      <a:pt x="57" y="18"/>
                      <a:pt x="57" y="18"/>
                      <a:pt x="57" y="18"/>
                    </a:cubicBezTo>
                    <a:cubicBezTo>
                      <a:pt x="59" y="19"/>
                      <a:pt x="59" y="19"/>
                      <a:pt x="59" y="19"/>
                    </a:cubicBezTo>
                    <a:cubicBezTo>
                      <a:pt x="59" y="19"/>
                      <a:pt x="58" y="16"/>
                      <a:pt x="58" y="16"/>
                    </a:cubicBezTo>
                    <a:cubicBezTo>
                      <a:pt x="58" y="15"/>
                      <a:pt x="58" y="9"/>
                      <a:pt x="58" y="9"/>
                    </a:cubicBezTo>
                    <a:cubicBezTo>
                      <a:pt x="59" y="8"/>
                      <a:pt x="59" y="8"/>
                      <a:pt x="59" y="8"/>
                    </a:cubicBezTo>
                    <a:cubicBezTo>
                      <a:pt x="55" y="3"/>
                      <a:pt x="55" y="3"/>
                      <a:pt x="55" y="3"/>
                    </a:cubicBezTo>
                    <a:cubicBezTo>
                      <a:pt x="53" y="1"/>
                      <a:pt x="53" y="1"/>
                      <a:pt x="53" y="1"/>
                    </a:cubicBezTo>
                    <a:cubicBezTo>
                      <a:pt x="50" y="1"/>
                      <a:pt x="50" y="1"/>
                      <a:pt x="50" y="1"/>
                    </a:cubicBezTo>
                    <a:cubicBezTo>
                      <a:pt x="49" y="0"/>
                      <a:pt x="49" y="0"/>
                      <a:pt x="49" y="0"/>
                    </a:cubicBezTo>
                    <a:cubicBezTo>
                      <a:pt x="49" y="0"/>
                      <a:pt x="49" y="0"/>
                      <a:pt x="49" y="0"/>
                    </a:cubicBezTo>
                    <a:cubicBezTo>
                      <a:pt x="45" y="3"/>
                      <a:pt x="45" y="3"/>
                      <a:pt x="45" y="3"/>
                    </a:cubicBezTo>
                    <a:cubicBezTo>
                      <a:pt x="40" y="3"/>
                      <a:pt x="40" y="3"/>
                      <a:pt x="40" y="3"/>
                    </a:cubicBezTo>
                    <a:cubicBezTo>
                      <a:pt x="39" y="3"/>
                      <a:pt x="39" y="3"/>
                      <a:pt x="39" y="3"/>
                    </a:cubicBezTo>
                    <a:cubicBezTo>
                      <a:pt x="39" y="3"/>
                      <a:pt x="39" y="3"/>
                      <a:pt x="39" y="3"/>
                    </a:cubicBezTo>
                    <a:cubicBezTo>
                      <a:pt x="35" y="1"/>
                      <a:pt x="35" y="1"/>
                      <a:pt x="35" y="1"/>
                    </a:cubicBezTo>
                    <a:cubicBezTo>
                      <a:pt x="32" y="0"/>
                      <a:pt x="32" y="0"/>
                      <a:pt x="32" y="0"/>
                    </a:cubicBezTo>
                    <a:cubicBezTo>
                      <a:pt x="24" y="0"/>
                      <a:pt x="24" y="0"/>
                      <a:pt x="24" y="0"/>
                    </a:cubicBezTo>
                    <a:cubicBezTo>
                      <a:pt x="22" y="0"/>
                      <a:pt x="22" y="0"/>
                      <a:pt x="22" y="0"/>
                    </a:cubicBezTo>
                    <a:cubicBezTo>
                      <a:pt x="19" y="1"/>
                      <a:pt x="19" y="1"/>
                      <a:pt x="19" y="1"/>
                    </a:cubicBezTo>
                    <a:cubicBezTo>
                      <a:pt x="17" y="3"/>
                      <a:pt x="17" y="3"/>
                      <a:pt x="17" y="3"/>
                    </a:cubicBezTo>
                    <a:cubicBezTo>
                      <a:pt x="12" y="4"/>
                      <a:pt x="12" y="4"/>
                      <a:pt x="12" y="4"/>
                    </a:cubicBezTo>
                    <a:cubicBezTo>
                      <a:pt x="11" y="3"/>
                      <a:pt x="11" y="3"/>
                      <a:pt x="11" y="3"/>
                    </a:cubicBezTo>
                    <a:cubicBezTo>
                      <a:pt x="10" y="3"/>
                      <a:pt x="10" y="3"/>
                      <a:pt x="10" y="3"/>
                    </a:cubicBezTo>
                    <a:cubicBezTo>
                      <a:pt x="8" y="6"/>
                      <a:pt x="8" y="6"/>
                      <a:pt x="8" y="6"/>
                    </a:cubicBezTo>
                    <a:cubicBezTo>
                      <a:pt x="4" y="6"/>
                      <a:pt x="4" y="6"/>
                      <a:pt x="4" y="6"/>
                    </a:cubicBezTo>
                    <a:cubicBezTo>
                      <a:pt x="0" y="9"/>
                      <a:pt x="0" y="9"/>
                      <a:pt x="0" y="9"/>
                    </a:cubicBezTo>
                    <a:cubicBezTo>
                      <a:pt x="2" y="12"/>
                      <a:pt x="2" y="12"/>
                      <a:pt x="2" y="12"/>
                    </a:cubicBezTo>
                    <a:cubicBezTo>
                      <a:pt x="4" y="17"/>
                      <a:pt x="4" y="17"/>
                      <a:pt x="4" y="17"/>
                    </a:cubicBezTo>
                    <a:cubicBezTo>
                      <a:pt x="6" y="20"/>
                      <a:pt x="6" y="20"/>
                      <a:pt x="6" y="20"/>
                    </a:cubicBezTo>
                    <a:cubicBezTo>
                      <a:pt x="15" y="21"/>
                      <a:pt x="15" y="21"/>
                      <a:pt x="15" y="21"/>
                    </a:cubicBezTo>
                    <a:cubicBezTo>
                      <a:pt x="16" y="21"/>
                      <a:pt x="16" y="21"/>
                      <a:pt x="16" y="21"/>
                    </a:cubicBezTo>
                    <a:cubicBezTo>
                      <a:pt x="23" y="23"/>
                      <a:pt x="23" y="23"/>
                      <a:pt x="23" y="23"/>
                    </a:cubicBezTo>
                    <a:cubicBezTo>
                      <a:pt x="27" y="21"/>
                      <a:pt x="27" y="21"/>
                      <a:pt x="27" y="21"/>
                    </a:cubicBezTo>
                    <a:cubicBezTo>
                      <a:pt x="31" y="23"/>
                      <a:pt x="31" y="23"/>
                      <a:pt x="31" y="23"/>
                    </a:cubicBezTo>
                    <a:cubicBezTo>
                      <a:pt x="31" y="23"/>
                      <a:pt x="31" y="23"/>
                      <a:pt x="31" y="23"/>
                    </a:cubicBezTo>
                    <a:cubicBezTo>
                      <a:pt x="31" y="23"/>
                      <a:pt x="31" y="23"/>
                      <a:pt x="31" y="23"/>
                    </a:cubicBezTo>
                    <a:lnTo>
                      <a:pt x="34" y="20"/>
                    </a:lnTo>
                    <a:close/>
                  </a:path>
                </a:pathLst>
              </a:custGeom>
              <a:grpFill/>
              <a:ln w="6350">
                <a:solidFill>
                  <a:schemeClr val="accent4"/>
                </a:solidFill>
                <a:round/>
                <a:headEnd/>
                <a:tailEnd/>
              </a:ln>
            </p:spPr>
            <p:txBody>
              <a:bodyPr lIns="91195" tIns="45599" rIns="91195" bIns="45599"/>
              <a:lstStyle/>
              <a:p>
                <a:pPr eaLnBrk="0" fontAlgn="auto" hangingPunct="0">
                  <a:spcBef>
                    <a:spcPts val="0"/>
                  </a:spcBef>
                  <a:spcAft>
                    <a:spcPts val="0"/>
                  </a:spcAft>
                  <a:defRPr/>
                </a:pPr>
                <a:endParaRPr lang="en-US" sz="2400" kern="0">
                  <a:solidFill>
                    <a:schemeClr val="bg2"/>
                  </a:solidFill>
                  <a:latin typeface="Univers Next Pro" panose="020B0503030202020203" pitchFamily="34" charset="0"/>
                  <a:sym typeface="Gill Sans" charset="0"/>
                </a:endParaRPr>
              </a:p>
            </p:txBody>
          </p:sp>
          <p:sp>
            <p:nvSpPr>
              <p:cNvPr id="171" name="Freeform 299">
                <a:extLst>
                  <a:ext uri="{FF2B5EF4-FFF2-40B4-BE49-F238E27FC236}">
                    <a16:creationId xmlns:a16="http://schemas.microsoft.com/office/drawing/2014/main" id="{D660B6BC-9CCB-813C-EA41-A8EC627C2417}"/>
                  </a:ext>
                </a:extLst>
              </p:cNvPr>
              <p:cNvSpPr>
                <a:spLocks/>
              </p:cNvSpPr>
              <p:nvPr/>
            </p:nvSpPr>
            <p:spPr bwMode="auto">
              <a:xfrm>
                <a:off x="7900862" y="3231693"/>
                <a:ext cx="144462" cy="107950"/>
              </a:xfrm>
              <a:custGeom>
                <a:avLst/>
                <a:gdLst>
                  <a:gd name="T0" fmla="*/ 2147483647 w 20"/>
                  <a:gd name="T1" fmla="*/ 2147483647 h 14"/>
                  <a:gd name="T2" fmla="*/ 2147483647 w 20"/>
                  <a:gd name="T3" fmla="*/ 2147483647 h 14"/>
                  <a:gd name="T4" fmla="*/ 2147483647 w 20"/>
                  <a:gd name="T5" fmla="*/ 0 h 14"/>
                  <a:gd name="T6" fmla="*/ 2147483647 w 20"/>
                  <a:gd name="T7" fmla="*/ 2147483647 h 14"/>
                  <a:gd name="T8" fmla="*/ 2147483647 w 20"/>
                  <a:gd name="T9" fmla="*/ 0 h 14"/>
                  <a:gd name="T10" fmla="*/ 2147483647 w 20"/>
                  <a:gd name="T11" fmla="*/ 0 h 14"/>
                  <a:gd name="T12" fmla="*/ 2147483647 w 20"/>
                  <a:gd name="T13" fmla="*/ 2147483647 h 14"/>
                  <a:gd name="T14" fmla="*/ 2147483647 w 20"/>
                  <a:gd name="T15" fmla="*/ 2147483647 h 14"/>
                  <a:gd name="T16" fmla="*/ 0 w 20"/>
                  <a:gd name="T17" fmla="*/ 2147483647 h 14"/>
                  <a:gd name="T18" fmla="*/ 2147483647 w 20"/>
                  <a:gd name="T19" fmla="*/ 2147483647 h 14"/>
                  <a:gd name="T20" fmla="*/ 2147483647 w 20"/>
                  <a:gd name="T21" fmla="*/ 2147483647 h 14"/>
                  <a:gd name="T22" fmla="*/ 2147483647 w 20"/>
                  <a:gd name="T23" fmla="*/ 2147483647 h 14"/>
                  <a:gd name="T24" fmla="*/ 2147483647 w 20"/>
                  <a:gd name="T25" fmla="*/ 2147483647 h 14"/>
                  <a:gd name="T26" fmla="*/ 2147483647 w 20"/>
                  <a:gd name="T27" fmla="*/ 2147483647 h 14"/>
                  <a:gd name="T28" fmla="*/ 2147483647 w 20"/>
                  <a:gd name="T29" fmla="*/ 2147483647 h 14"/>
                  <a:gd name="T30" fmla="*/ 2147483647 w 20"/>
                  <a:gd name="T31" fmla="*/ 2147483647 h 14"/>
                  <a:gd name="T32" fmla="*/ 2147483647 w 20"/>
                  <a:gd name="T33" fmla="*/ 2147483647 h 14"/>
                  <a:gd name="T34" fmla="*/ 2147483647 w 20"/>
                  <a:gd name="T35" fmla="*/ 2147483647 h 14"/>
                  <a:gd name="T36" fmla="*/ 2147483647 w 20"/>
                  <a:gd name="T37" fmla="*/ 2147483647 h 14"/>
                  <a:gd name="T38" fmla="*/ 2147483647 w 20"/>
                  <a:gd name="T39" fmla="*/ 2147483647 h 14"/>
                  <a:gd name="T40" fmla="*/ 2147483647 w 20"/>
                  <a:gd name="T41" fmla="*/ 2147483647 h 14"/>
                  <a:gd name="T42" fmla="*/ 2147483647 w 20"/>
                  <a:gd name="T43" fmla="*/ 2147483647 h 14"/>
                  <a:gd name="T44" fmla="*/ 2147483647 w 20"/>
                  <a:gd name="T45" fmla="*/ 2147483647 h 14"/>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20"/>
                  <a:gd name="T70" fmla="*/ 0 h 14"/>
                  <a:gd name="T71" fmla="*/ 20 w 20"/>
                  <a:gd name="T72" fmla="*/ 14 h 14"/>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20" h="14">
                    <a:moveTo>
                      <a:pt x="19" y="4"/>
                    </a:moveTo>
                    <a:cubicBezTo>
                      <a:pt x="17" y="2"/>
                      <a:pt x="17" y="2"/>
                      <a:pt x="17" y="2"/>
                    </a:cubicBezTo>
                    <a:cubicBezTo>
                      <a:pt x="15" y="0"/>
                      <a:pt x="15" y="0"/>
                      <a:pt x="15" y="0"/>
                    </a:cubicBezTo>
                    <a:cubicBezTo>
                      <a:pt x="13" y="1"/>
                      <a:pt x="13" y="1"/>
                      <a:pt x="13" y="1"/>
                    </a:cubicBezTo>
                    <a:cubicBezTo>
                      <a:pt x="9" y="0"/>
                      <a:pt x="9" y="0"/>
                      <a:pt x="9" y="0"/>
                    </a:cubicBezTo>
                    <a:cubicBezTo>
                      <a:pt x="5" y="0"/>
                      <a:pt x="5" y="0"/>
                      <a:pt x="5" y="0"/>
                    </a:cubicBezTo>
                    <a:cubicBezTo>
                      <a:pt x="1" y="1"/>
                      <a:pt x="1" y="1"/>
                      <a:pt x="1" y="1"/>
                    </a:cubicBezTo>
                    <a:cubicBezTo>
                      <a:pt x="1" y="3"/>
                      <a:pt x="1" y="5"/>
                      <a:pt x="1" y="5"/>
                    </a:cubicBezTo>
                    <a:cubicBezTo>
                      <a:pt x="0" y="6"/>
                      <a:pt x="0" y="6"/>
                      <a:pt x="0" y="6"/>
                    </a:cubicBezTo>
                    <a:cubicBezTo>
                      <a:pt x="2" y="6"/>
                      <a:pt x="2" y="6"/>
                      <a:pt x="2" y="6"/>
                    </a:cubicBezTo>
                    <a:cubicBezTo>
                      <a:pt x="4" y="7"/>
                      <a:pt x="4" y="7"/>
                      <a:pt x="4" y="7"/>
                    </a:cubicBezTo>
                    <a:cubicBezTo>
                      <a:pt x="6" y="8"/>
                      <a:pt x="6" y="8"/>
                      <a:pt x="6" y="8"/>
                    </a:cubicBezTo>
                    <a:cubicBezTo>
                      <a:pt x="7" y="10"/>
                      <a:pt x="7" y="10"/>
                      <a:pt x="7" y="10"/>
                    </a:cubicBezTo>
                    <a:cubicBezTo>
                      <a:pt x="6" y="12"/>
                      <a:pt x="6" y="12"/>
                      <a:pt x="6" y="12"/>
                    </a:cubicBezTo>
                    <a:cubicBezTo>
                      <a:pt x="7" y="12"/>
                      <a:pt x="7" y="12"/>
                      <a:pt x="7" y="12"/>
                    </a:cubicBezTo>
                    <a:cubicBezTo>
                      <a:pt x="9" y="14"/>
                      <a:pt x="9" y="14"/>
                      <a:pt x="9" y="14"/>
                    </a:cubicBezTo>
                    <a:cubicBezTo>
                      <a:pt x="11" y="13"/>
                      <a:pt x="11" y="13"/>
                      <a:pt x="11" y="13"/>
                    </a:cubicBezTo>
                    <a:cubicBezTo>
                      <a:pt x="13" y="12"/>
                      <a:pt x="13" y="12"/>
                      <a:pt x="13" y="12"/>
                    </a:cubicBezTo>
                    <a:cubicBezTo>
                      <a:pt x="13" y="12"/>
                      <a:pt x="15" y="12"/>
                      <a:pt x="16" y="12"/>
                    </a:cubicBezTo>
                    <a:cubicBezTo>
                      <a:pt x="17" y="12"/>
                      <a:pt x="16" y="9"/>
                      <a:pt x="16" y="9"/>
                    </a:cubicBezTo>
                    <a:cubicBezTo>
                      <a:pt x="18" y="7"/>
                      <a:pt x="18" y="7"/>
                      <a:pt x="18" y="7"/>
                    </a:cubicBezTo>
                    <a:cubicBezTo>
                      <a:pt x="20" y="4"/>
                      <a:pt x="20" y="4"/>
                      <a:pt x="20" y="4"/>
                    </a:cubicBezTo>
                    <a:cubicBezTo>
                      <a:pt x="19" y="4"/>
                      <a:pt x="19" y="4"/>
                      <a:pt x="19" y="4"/>
                    </a:cubicBezTo>
                  </a:path>
                </a:pathLst>
              </a:custGeom>
              <a:grpFill/>
              <a:ln w="6350">
                <a:solidFill>
                  <a:schemeClr val="accent4"/>
                </a:solidFill>
                <a:round/>
                <a:headEnd/>
                <a:tailEnd/>
              </a:ln>
            </p:spPr>
            <p:txBody>
              <a:bodyPr lIns="91195" tIns="45599" rIns="91195" bIns="45599"/>
              <a:lstStyle/>
              <a:p>
                <a:pPr eaLnBrk="0" fontAlgn="auto" hangingPunct="0">
                  <a:spcBef>
                    <a:spcPts val="0"/>
                  </a:spcBef>
                  <a:spcAft>
                    <a:spcPts val="0"/>
                  </a:spcAft>
                  <a:defRPr/>
                </a:pPr>
                <a:endParaRPr lang="en-US" sz="2400" kern="0">
                  <a:solidFill>
                    <a:schemeClr val="bg2"/>
                  </a:solidFill>
                  <a:latin typeface="Univers Next Pro" panose="020B0503030202020203" pitchFamily="34" charset="0"/>
                  <a:sym typeface="Gill Sans" charset="0"/>
                </a:endParaRPr>
              </a:p>
            </p:txBody>
          </p:sp>
          <p:sp>
            <p:nvSpPr>
              <p:cNvPr id="172" name="Freeform 300">
                <a:extLst>
                  <a:ext uri="{FF2B5EF4-FFF2-40B4-BE49-F238E27FC236}">
                    <a16:creationId xmlns:a16="http://schemas.microsoft.com/office/drawing/2014/main" id="{477FBFBC-2D3F-11D7-0884-CE334B09E419}"/>
                  </a:ext>
                </a:extLst>
              </p:cNvPr>
              <p:cNvSpPr>
                <a:spLocks/>
              </p:cNvSpPr>
              <p:nvPr/>
            </p:nvSpPr>
            <p:spPr bwMode="auto">
              <a:xfrm>
                <a:off x="7964362" y="3080881"/>
                <a:ext cx="107950" cy="101600"/>
              </a:xfrm>
              <a:custGeom>
                <a:avLst/>
                <a:gdLst>
                  <a:gd name="T0" fmla="*/ 2147483647 w 90"/>
                  <a:gd name="T1" fmla="*/ 2147483647 h 78"/>
                  <a:gd name="T2" fmla="*/ 2147483647 w 90"/>
                  <a:gd name="T3" fmla="*/ 2147483647 h 78"/>
                  <a:gd name="T4" fmla="*/ 2147483647 w 90"/>
                  <a:gd name="T5" fmla="*/ 2147483647 h 78"/>
                  <a:gd name="T6" fmla="*/ 2147483647 w 90"/>
                  <a:gd name="T7" fmla="*/ 2147483647 h 78"/>
                  <a:gd name="T8" fmla="*/ 2147483647 w 90"/>
                  <a:gd name="T9" fmla="*/ 2147483647 h 78"/>
                  <a:gd name="T10" fmla="*/ 2147483647 w 90"/>
                  <a:gd name="T11" fmla="*/ 0 h 78"/>
                  <a:gd name="T12" fmla="*/ 2147483647 w 90"/>
                  <a:gd name="T13" fmla="*/ 0 h 78"/>
                  <a:gd name="T14" fmla="*/ 2147483647 w 90"/>
                  <a:gd name="T15" fmla="*/ 0 h 78"/>
                  <a:gd name="T16" fmla="*/ 0 w 90"/>
                  <a:gd name="T17" fmla="*/ 2147483647 h 78"/>
                  <a:gd name="T18" fmla="*/ 0 w 90"/>
                  <a:gd name="T19" fmla="*/ 2147483647 h 78"/>
                  <a:gd name="T20" fmla="*/ 2147483647 w 90"/>
                  <a:gd name="T21" fmla="*/ 2147483647 h 78"/>
                  <a:gd name="T22" fmla="*/ 2147483647 w 90"/>
                  <a:gd name="T23" fmla="*/ 2147483647 h 78"/>
                  <a:gd name="T24" fmla="*/ 2147483647 w 90"/>
                  <a:gd name="T25" fmla="*/ 2147483647 h 78"/>
                  <a:gd name="T26" fmla="*/ 2147483647 w 90"/>
                  <a:gd name="T27" fmla="*/ 2147483647 h 78"/>
                  <a:gd name="T28" fmla="*/ 2147483647 w 90"/>
                  <a:gd name="T29" fmla="*/ 2147483647 h 78"/>
                  <a:gd name="T30" fmla="*/ 2147483647 w 90"/>
                  <a:gd name="T31" fmla="*/ 2147483647 h 78"/>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90"/>
                  <a:gd name="T49" fmla="*/ 0 h 78"/>
                  <a:gd name="T50" fmla="*/ 90 w 90"/>
                  <a:gd name="T51" fmla="*/ 78 h 78"/>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90" h="78">
                    <a:moveTo>
                      <a:pt x="54" y="66"/>
                    </a:moveTo>
                    <a:lnTo>
                      <a:pt x="78" y="78"/>
                    </a:lnTo>
                    <a:lnTo>
                      <a:pt x="84" y="42"/>
                    </a:lnTo>
                    <a:lnTo>
                      <a:pt x="84" y="30"/>
                    </a:lnTo>
                    <a:lnTo>
                      <a:pt x="90" y="6"/>
                    </a:lnTo>
                    <a:lnTo>
                      <a:pt x="84" y="0"/>
                    </a:lnTo>
                    <a:lnTo>
                      <a:pt x="72" y="0"/>
                    </a:lnTo>
                    <a:lnTo>
                      <a:pt x="36" y="0"/>
                    </a:lnTo>
                    <a:lnTo>
                      <a:pt x="0" y="18"/>
                    </a:lnTo>
                    <a:lnTo>
                      <a:pt x="0" y="30"/>
                    </a:lnTo>
                    <a:lnTo>
                      <a:pt x="6" y="42"/>
                    </a:lnTo>
                    <a:lnTo>
                      <a:pt x="12" y="48"/>
                    </a:lnTo>
                    <a:lnTo>
                      <a:pt x="18" y="54"/>
                    </a:lnTo>
                    <a:lnTo>
                      <a:pt x="12" y="60"/>
                    </a:lnTo>
                    <a:lnTo>
                      <a:pt x="36" y="54"/>
                    </a:lnTo>
                    <a:lnTo>
                      <a:pt x="54" y="66"/>
                    </a:lnTo>
                    <a:close/>
                  </a:path>
                </a:pathLst>
              </a:custGeom>
              <a:grpFill/>
              <a:ln w="6350">
                <a:solidFill>
                  <a:schemeClr val="accent4"/>
                </a:solidFill>
                <a:round/>
                <a:headEnd/>
                <a:tailEnd/>
              </a:ln>
            </p:spPr>
            <p:txBody>
              <a:bodyPr lIns="91195" tIns="45599" rIns="91195" bIns="45599"/>
              <a:lstStyle/>
              <a:p>
                <a:pPr eaLnBrk="0" fontAlgn="auto" hangingPunct="0">
                  <a:spcBef>
                    <a:spcPts val="0"/>
                  </a:spcBef>
                  <a:spcAft>
                    <a:spcPts val="0"/>
                  </a:spcAft>
                  <a:defRPr/>
                </a:pPr>
                <a:endParaRPr lang="en-US" sz="2400" kern="0">
                  <a:solidFill>
                    <a:schemeClr val="bg2"/>
                  </a:solidFill>
                  <a:latin typeface="Univers Next Pro" panose="020B0503030202020203" pitchFamily="34" charset="0"/>
                  <a:sym typeface="Gill Sans" charset="0"/>
                </a:endParaRPr>
              </a:p>
            </p:txBody>
          </p:sp>
          <p:sp>
            <p:nvSpPr>
              <p:cNvPr id="173" name="Freeform 319">
                <a:extLst>
                  <a:ext uri="{FF2B5EF4-FFF2-40B4-BE49-F238E27FC236}">
                    <a16:creationId xmlns:a16="http://schemas.microsoft.com/office/drawing/2014/main" id="{7E18DCF4-2495-729F-4172-1C3647E911BD}"/>
                  </a:ext>
                </a:extLst>
              </p:cNvPr>
              <p:cNvSpPr>
                <a:spLocks/>
              </p:cNvSpPr>
              <p:nvPr/>
            </p:nvSpPr>
            <p:spPr bwMode="auto">
              <a:xfrm>
                <a:off x="7276974" y="3901618"/>
                <a:ext cx="7938" cy="4763"/>
              </a:xfrm>
              <a:custGeom>
                <a:avLst/>
                <a:gdLst>
                  <a:gd name="T0" fmla="*/ 6 w 6"/>
                  <a:gd name="T1" fmla="*/ 0 h 6"/>
                  <a:gd name="T2" fmla="*/ 0 w 6"/>
                  <a:gd name="T3" fmla="*/ 0 h 6"/>
                  <a:gd name="T4" fmla="*/ 0 w 6"/>
                  <a:gd name="T5" fmla="*/ 6 h 6"/>
                  <a:gd name="T6" fmla="*/ 6 w 6"/>
                  <a:gd name="T7" fmla="*/ 0 h 6"/>
                  <a:gd name="T8" fmla="*/ 0 60000 65536"/>
                  <a:gd name="T9" fmla="*/ 0 60000 65536"/>
                  <a:gd name="T10" fmla="*/ 0 60000 65536"/>
                  <a:gd name="T11" fmla="*/ 0 60000 65536"/>
                  <a:gd name="T12" fmla="*/ 0 w 6"/>
                  <a:gd name="T13" fmla="*/ 0 h 6"/>
                  <a:gd name="T14" fmla="*/ 6 w 6"/>
                  <a:gd name="T15" fmla="*/ 6 h 6"/>
                </a:gdLst>
                <a:ahLst/>
                <a:cxnLst>
                  <a:cxn ang="T8">
                    <a:pos x="T0" y="T1"/>
                  </a:cxn>
                  <a:cxn ang="T9">
                    <a:pos x="T2" y="T3"/>
                  </a:cxn>
                  <a:cxn ang="T10">
                    <a:pos x="T4" y="T5"/>
                  </a:cxn>
                  <a:cxn ang="T11">
                    <a:pos x="T6" y="T7"/>
                  </a:cxn>
                </a:cxnLst>
                <a:rect l="T12" t="T13" r="T14" b="T15"/>
                <a:pathLst>
                  <a:path w="6" h="6">
                    <a:moveTo>
                      <a:pt x="6" y="0"/>
                    </a:moveTo>
                    <a:lnTo>
                      <a:pt x="0" y="0"/>
                    </a:lnTo>
                    <a:lnTo>
                      <a:pt x="0" y="6"/>
                    </a:lnTo>
                    <a:lnTo>
                      <a:pt x="6" y="0"/>
                    </a:lnTo>
                    <a:close/>
                  </a:path>
                </a:pathLst>
              </a:custGeom>
              <a:grpFill/>
              <a:ln w="6350">
                <a:solidFill>
                  <a:schemeClr val="accent4"/>
                </a:solidFill>
                <a:round/>
                <a:headEnd/>
                <a:tailEnd/>
              </a:ln>
            </p:spPr>
            <p:txBody>
              <a:bodyPr lIns="91195" tIns="45599" rIns="91195" bIns="45599"/>
              <a:lstStyle/>
              <a:p>
                <a:pPr eaLnBrk="0" fontAlgn="auto" hangingPunct="0">
                  <a:spcBef>
                    <a:spcPts val="0"/>
                  </a:spcBef>
                  <a:spcAft>
                    <a:spcPts val="0"/>
                  </a:spcAft>
                  <a:defRPr/>
                </a:pPr>
                <a:endParaRPr lang="en-US" sz="2400" kern="0">
                  <a:solidFill>
                    <a:schemeClr val="bg2"/>
                  </a:solidFill>
                  <a:latin typeface="Univers Next Pro" panose="020B0503030202020203" pitchFamily="34" charset="0"/>
                  <a:sym typeface="Gill Sans" charset="0"/>
                </a:endParaRPr>
              </a:p>
            </p:txBody>
          </p:sp>
          <p:sp>
            <p:nvSpPr>
              <p:cNvPr id="174" name="Freeform 320">
                <a:extLst>
                  <a:ext uri="{FF2B5EF4-FFF2-40B4-BE49-F238E27FC236}">
                    <a16:creationId xmlns:a16="http://schemas.microsoft.com/office/drawing/2014/main" id="{03FB1B1D-1AD5-FEBF-E343-733AA0DFFF98}"/>
                  </a:ext>
                </a:extLst>
              </p:cNvPr>
              <p:cNvSpPr>
                <a:spLocks/>
              </p:cNvSpPr>
              <p:nvPr/>
            </p:nvSpPr>
            <p:spPr bwMode="auto">
              <a:xfrm>
                <a:off x="7292849" y="3788906"/>
                <a:ext cx="6350" cy="9525"/>
              </a:xfrm>
              <a:custGeom>
                <a:avLst/>
                <a:gdLst>
                  <a:gd name="T0" fmla="*/ 0 w 6"/>
                  <a:gd name="T1" fmla="*/ 0 h 6"/>
                  <a:gd name="T2" fmla="*/ 0 w 6"/>
                  <a:gd name="T3" fmla="*/ 0 h 6"/>
                  <a:gd name="T4" fmla="*/ 6 w 6"/>
                  <a:gd name="T5" fmla="*/ 6 h 6"/>
                  <a:gd name="T6" fmla="*/ 0 w 6"/>
                  <a:gd name="T7" fmla="*/ 0 h 6"/>
                  <a:gd name="T8" fmla="*/ 0 60000 65536"/>
                  <a:gd name="T9" fmla="*/ 0 60000 65536"/>
                  <a:gd name="T10" fmla="*/ 0 60000 65536"/>
                  <a:gd name="T11" fmla="*/ 0 60000 65536"/>
                  <a:gd name="T12" fmla="*/ 0 w 6"/>
                  <a:gd name="T13" fmla="*/ 0 h 6"/>
                  <a:gd name="T14" fmla="*/ 6 w 6"/>
                  <a:gd name="T15" fmla="*/ 6 h 6"/>
                </a:gdLst>
                <a:ahLst/>
                <a:cxnLst>
                  <a:cxn ang="T8">
                    <a:pos x="T0" y="T1"/>
                  </a:cxn>
                  <a:cxn ang="T9">
                    <a:pos x="T2" y="T3"/>
                  </a:cxn>
                  <a:cxn ang="T10">
                    <a:pos x="T4" y="T5"/>
                  </a:cxn>
                  <a:cxn ang="T11">
                    <a:pos x="T6" y="T7"/>
                  </a:cxn>
                </a:cxnLst>
                <a:rect l="T12" t="T13" r="T14" b="T15"/>
                <a:pathLst>
                  <a:path w="6" h="6">
                    <a:moveTo>
                      <a:pt x="0" y="0"/>
                    </a:moveTo>
                    <a:lnTo>
                      <a:pt x="0" y="0"/>
                    </a:lnTo>
                    <a:lnTo>
                      <a:pt x="6" y="6"/>
                    </a:lnTo>
                    <a:lnTo>
                      <a:pt x="0" y="0"/>
                    </a:lnTo>
                    <a:close/>
                  </a:path>
                </a:pathLst>
              </a:custGeom>
              <a:grpFill/>
              <a:ln w="6350">
                <a:solidFill>
                  <a:schemeClr val="accent4"/>
                </a:solidFill>
                <a:round/>
                <a:headEnd/>
                <a:tailEnd/>
              </a:ln>
            </p:spPr>
            <p:txBody>
              <a:bodyPr lIns="91195" tIns="45599" rIns="91195" bIns="45599"/>
              <a:lstStyle/>
              <a:p>
                <a:pPr eaLnBrk="0" fontAlgn="auto" hangingPunct="0">
                  <a:spcBef>
                    <a:spcPts val="0"/>
                  </a:spcBef>
                  <a:spcAft>
                    <a:spcPts val="0"/>
                  </a:spcAft>
                  <a:defRPr/>
                </a:pPr>
                <a:endParaRPr lang="en-US" sz="2400" kern="0">
                  <a:solidFill>
                    <a:schemeClr val="bg2"/>
                  </a:solidFill>
                  <a:latin typeface="Univers Next Pro" panose="020B0503030202020203" pitchFamily="34" charset="0"/>
                  <a:sym typeface="Gill Sans" charset="0"/>
                </a:endParaRPr>
              </a:p>
            </p:txBody>
          </p:sp>
          <p:sp>
            <p:nvSpPr>
              <p:cNvPr id="175" name="Freeform 321">
                <a:extLst>
                  <a:ext uri="{FF2B5EF4-FFF2-40B4-BE49-F238E27FC236}">
                    <a16:creationId xmlns:a16="http://schemas.microsoft.com/office/drawing/2014/main" id="{4FAB530C-9E59-8402-00FA-2E6CB1E47690}"/>
                  </a:ext>
                </a:extLst>
              </p:cNvPr>
              <p:cNvSpPr>
                <a:spLocks/>
              </p:cNvSpPr>
              <p:nvPr/>
            </p:nvSpPr>
            <p:spPr bwMode="auto">
              <a:xfrm>
                <a:off x="7227762" y="3723818"/>
                <a:ext cx="277812" cy="238125"/>
              </a:xfrm>
              <a:custGeom>
                <a:avLst/>
                <a:gdLst>
                  <a:gd name="T0" fmla="*/ 2147483647 w 39"/>
                  <a:gd name="T1" fmla="*/ 2147483647 h 30"/>
                  <a:gd name="T2" fmla="*/ 2147483647 w 39"/>
                  <a:gd name="T3" fmla="*/ 2147483647 h 30"/>
                  <a:gd name="T4" fmla="*/ 2147483647 w 39"/>
                  <a:gd name="T5" fmla="*/ 2147483647 h 30"/>
                  <a:gd name="T6" fmla="*/ 2147483647 w 39"/>
                  <a:gd name="T7" fmla="*/ 2147483647 h 30"/>
                  <a:gd name="T8" fmla="*/ 2147483647 w 39"/>
                  <a:gd name="T9" fmla="*/ 2147483647 h 30"/>
                  <a:gd name="T10" fmla="*/ 2147483647 w 39"/>
                  <a:gd name="T11" fmla="*/ 2147483647 h 30"/>
                  <a:gd name="T12" fmla="*/ 2147483647 w 39"/>
                  <a:gd name="T13" fmla="*/ 0 h 30"/>
                  <a:gd name="T14" fmla="*/ 2147483647 w 39"/>
                  <a:gd name="T15" fmla="*/ 2147483647 h 30"/>
                  <a:gd name="T16" fmla="*/ 2147483647 w 39"/>
                  <a:gd name="T17" fmla="*/ 0 h 30"/>
                  <a:gd name="T18" fmla="*/ 2147483647 w 39"/>
                  <a:gd name="T19" fmla="*/ 2147483647 h 30"/>
                  <a:gd name="T20" fmla="*/ 0 w 39"/>
                  <a:gd name="T21" fmla="*/ 2147483647 h 30"/>
                  <a:gd name="T22" fmla="*/ 2147483647 w 39"/>
                  <a:gd name="T23" fmla="*/ 2147483647 h 30"/>
                  <a:gd name="T24" fmla="*/ 2147483647 w 39"/>
                  <a:gd name="T25" fmla="*/ 2147483647 h 30"/>
                  <a:gd name="T26" fmla="*/ 2147483647 w 39"/>
                  <a:gd name="T27" fmla="*/ 2147483647 h 30"/>
                  <a:gd name="T28" fmla="*/ 2147483647 w 39"/>
                  <a:gd name="T29" fmla="*/ 2147483647 h 30"/>
                  <a:gd name="T30" fmla="*/ 2147483647 w 39"/>
                  <a:gd name="T31" fmla="*/ 2147483647 h 30"/>
                  <a:gd name="T32" fmla="*/ 2147483647 w 39"/>
                  <a:gd name="T33" fmla="*/ 2147483647 h 30"/>
                  <a:gd name="T34" fmla="*/ 2147483647 w 39"/>
                  <a:gd name="T35" fmla="*/ 2147483647 h 30"/>
                  <a:gd name="T36" fmla="*/ 2147483647 w 39"/>
                  <a:gd name="T37" fmla="*/ 2147483647 h 30"/>
                  <a:gd name="T38" fmla="*/ 2147483647 w 39"/>
                  <a:gd name="T39" fmla="*/ 2147483647 h 30"/>
                  <a:gd name="T40" fmla="*/ 2147483647 w 39"/>
                  <a:gd name="T41" fmla="*/ 2147483647 h 30"/>
                  <a:gd name="T42" fmla="*/ 2147483647 w 39"/>
                  <a:gd name="T43" fmla="*/ 2147483647 h 30"/>
                  <a:gd name="T44" fmla="*/ 2147483647 w 39"/>
                  <a:gd name="T45" fmla="*/ 2147483647 h 30"/>
                  <a:gd name="T46" fmla="*/ 2147483647 w 39"/>
                  <a:gd name="T47" fmla="*/ 2147483647 h 30"/>
                  <a:gd name="T48" fmla="*/ 2147483647 w 39"/>
                  <a:gd name="T49" fmla="*/ 2147483647 h 30"/>
                  <a:gd name="T50" fmla="*/ 2147483647 w 39"/>
                  <a:gd name="T51" fmla="*/ 2147483647 h 30"/>
                  <a:gd name="T52" fmla="*/ 2147483647 w 39"/>
                  <a:gd name="T53" fmla="*/ 2147483647 h 30"/>
                  <a:gd name="T54" fmla="*/ 2147483647 w 39"/>
                  <a:gd name="T55" fmla="*/ 2147483647 h 30"/>
                  <a:gd name="T56" fmla="*/ 2147483647 w 39"/>
                  <a:gd name="T57" fmla="*/ 2147483647 h 30"/>
                  <a:gd name="T58" fmla="*/ 2147483647 w 39"/>
                  <a:gd name="T59" fmla="*/ 2147483647 h 30"/>
                  <a:gd name="T60" fmla="*/ 2147483647 w 39"/>
                  <a:gd name="T61" fmla="*/ 2147483647 h 30"/>
                  <a:gd name="T62" fmla="*/ 2147483647 w 39"/>
                  <a:gd name="T63" fmla="*/ 2147483647 h 30"/>
                  <a:gd name="T64" fmla="*/ 2147483647 w 39"/>
                  <a:gd name="T65" fmla="*/ 2147483647 h 30"/>
                  <a:gd name="T66" fmla="*/ 2147483647 w 39"/>
                  <a:gd name="T67" fmla="*/ 2147483647 h 30"/>
                  <a:gd name="T68" fmla="*/ 2147483647 w 39"/>
                  <a:gd name="T69" fmla="*/ 2147483647 h 30"/>
                  <a:gd name="T70" fmla="*/ 2147483647 w 39"/>
                  <a:gd name="T71" fmla="*/ 2147483647 h 30"/>
                  <a:gd name="T72" fmla="*/ 2147483647 w 39"/>
                  <a:gd name="T73" fmla="*/ 2147483647 h 30"/>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39"/>
                  <a:gd name="T112" fmla="*/ 0 h 30"/>
                  <a:gd name="T113" fmla="*/ 39 w 39"/>
                  <a:gd name="T114" fmla="*/ 30 h 30"/>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39" h="30">
                    <a:moveTo>
                      <a:pt x="34" y="5"/>
                    </a:moveTo>
                    <a:cubicBezTo>
                      <a:pt x="34" y="5"/>
                      <a:pt x="33" y="5"/>
                      <a:pt x="32" y="5"/>
                    </a:cubicBezTo>
                    <a:cubicBezTo>
                      <a:pt x="32" y="5"/>
                      <a:pt x="29" y="4"/>
                      <a:pt x="29" y="4"/>
                    </a:cubicBezTo>
                    <a:cubicBezTo>
                      <a:pt x="27" y="4"/>
                      <a:pt x="27" y="4"/>
                      <a:pt x="27" y="4"/>
                    </a:cubicBezTo>
                    <a:cubicBezTo>
                      <a:pt x="26" y="4"/>
                      <a:pt x="26" y="4"/>
                      <a:pt x="26" y="4"/>
                    </a:cubicBezTo>
                    <a:cubicBezTo>
                      <a:pt x="25" y="2"/>
                      <a:pt x="25" y="2"/>
                      <a:pt x="25" y="2"/>
                    </a:cubicBezTo>
                    <a:cubicBezTo>
                      <a:pt x="13" y="0"/>
                      <a:pt x="13" y="0"/>
                      <a:pt x="13" y="0"/>
                    </a:cubicBezTo>
                    <a:cubicBezTo>
                      <a:pt x="7" y="1"/>
                      <a:pt x="7" y="1"/>
                      <a:pt x="7" y="1"/>
                    </a:cubicBezTo>
                    <a:cubicBezTo>
                      <a:pt x="5" y="0"/>
                      <a:pt x="5" y="0"/>
                      <a:pt x="5" y="0"/>
                    </a:cubicBezTo>
                    <a:cubicBezTo>
                      <a:pt x="3" y="1"/>
                      <a:pt x="3" y="1"/>
                      <a:pt x="3" y="1"/>
                    </a:cubicBezTo>
                    <a:cubicBezTo>
                      <a:pt x="3" y="1"/>
                      <a:pt x="1" y="3"/>
                      <a:pt x="0" y="3"/>
                    </a:cubicBezTo>
                    <a:cubicBezTo>
                      <a:pt x="2" y="8"/>
                      <a:pt x="2" y="8"/>
                      <a:pt x="2" y="8"/>
                    </a:cubicBezTo>
                    <a:cubicBezTo>
                      <a:pt x="4" y="6"/>
                      <a:pt x="4" y="6"/>
                      <a:pt x="4" y="6"/>
                    </a:cubicBezTo>
                    <a:cubicBezTo>
                      <a:pt x="8" y="7"/>
                      <a:pt x="8" y="7"/>
                      <a:pt x="8" y="7"/>
                    </a:cubicBezTo>
                    <a:cubicBezTo>
                      <a:pt x="9" y="8"/>
                      <a:pt x="9" y="8"/>
                      <a:pt x="9" y="8"/>
                    </a:cubicBezTo>
                    <a:cubicBezTo>
                      <a:pt x="9" y="8"/>
                      <a:pt x="9" y="8"/>
                      <a:pt x="9" y="8"/>
                    </a:cubicBezTo>
                    <a:cubicBezTo>
                      <a:pt x="10" y="9"/>
                      <a:pt x="10" y="9"/>
                      <a:pt x="10" y="9"/>
                    </a:cubicBezTo>
                    <a:cubicBezTo>
                      <a:pt x="9" y="12"/>
                      <a:pt x="9" y="12"/>
                      <a:pt x="9" y="12"/>
                    </a:cubicBezTo>
                    <a:cubicBezTo>
                      <a:pt x="8" y="17"/>
                      <a:pt x="8" y="17"/>
                      <a:pt x="8" y="17"/>
                    </a:cubicBezTo>
                    <a:cubicBezTo>
                      <a:pt x="7" y="20"/>
                      <a:pt x="7" y="20"/>
                      <a:pt x="7" y="20"/>
                    </a:cubicBezTo>
                    <a:cubicBezTo>
                      <a:pt x="7" y="22"/>
                      <a:pt x="7" y="22"/>
                      <a:pt x="7" y="22"/>
                    </a:cubicBezTo>
                    <a:cubicBezTo>
                      <a:pt x="8" y="22"/>
                      <a:pt x="8" y="22"/>
                      <a:pt x="8" y="22"/>
                    </a:cubicBezTo>
                    <a:cubicBezTo>
                      <a:pt x="7" y="23"/>
                      <a:pt x="7" y="23"/>
                      <a:pt x="7" y="23"/>
                    </a:cubicBezTo>
                    <a:cubicBezTo>
                      <a:pt x="7" y="24"/>
                      <a:pt x="7" y="24"/>
                      <a:pt x="7" y="24"/>
                    </a:cubicBezTo>
                    <a:cubicBezTo>
                      <a:pt x="6" y="27"/>
                      <a:pt x="6" y="27"/>
                      <a:pt x="6" y="27"/>
                    </a:cubicBezTo>
                    <a:cubicBezTo>
                      <a:pt x="8" y="27"/>
                      <a:pt x="8" y="27"/>
                      <a:pt x="8" y="27"/>
                    </a:cubicBezTo>
                    <a:cubicBezTo>
                      <a:pt x="12" y="30"/>
                      <a:pt x="12" y="30"/>
                      <a:pt x="12" y="30"/>
                    </a:cubicBezTo>
                    <a:cubicBezTo>
                      <a:pt x="18" y="28"/>
                      <a:pt x="18" y="28"/>
                      <a:pt x="18" y="28"/>
                    </a:cubicBezTo>
                    <a:cubicBezTo>
                      <a:pt x="24" y="27"/>
                      <a:pt x="24" y="27"/>
                      <a:pt x="24" y="27"/>
                    </a:cubicBezTo>
                    <a:cubicBezTo>
                      <a:pt x="27" y="23"/>
                      <a:pt x="27" y="23"/>
                      <a:pt x="27" y="23"/>
                    </a:cubicBezTo>
                    <a:cubicBezTo>
                      <a:pt x="30" y="19"/>
                      <a:pt x="30" y="19"/>
                      <a:pt x="30" y="19"/>
                    </a:cubicBezTo>
                    <a:cubicBezTo>
                      <a:pt x="30" y="17"/>
                      <a:pt x="30" y="17"/>
                      <a:pt x="30" y="17"/>
                    </a:cubicBezTo>
                    <a:cubicBezTo>
                      <a:pt x="33" y="11"/>
                      <a:pt x="33" y="11"/>
                      <a:pt x="33" y="11"/>
                    </a:cubicBezTo>
                    <a:cubicBezTo>
                      <a:pt x="39" y="7"/>
                      <a:pt x="39" y="7"/>
                      <a:pt x="39" y="7"/>
                    </a:cubicBezTo>
                    <a:cubicBezTo>
                      <a:pt x="39" y="6"/>
                      <a:pt x="39" y="6"/>
                      <a:pt x="39" y="6"/>
                    </a:cubicBezTo>
                    <a:cubicBezTo>
                      <a:pt x="37" y="6"/>
                      <a:pt x="37" y="6"/>
                      <a:pt x="37" y="6"/>
                    </a:cubicBezTo>
                    <a:lnTo>
                      <a:pt x="34" y="5"/>
                    </a:lnTo>
                    <a:close/>
                  </a:path>
                </a:pathLst>
              </a:custGeom>
              <a:grpFill/>
              <a:ln w="6350">
                <a:solidFill>
                  <a:schemeClr val="accent4"/>
                </a:solidFill>
                <a:round/>
                <a:headEnd/>
                <a:tailEnd/>
              </a:ln>
            </p:spPr>
            <p:txBody>
              <a:bodyPr lIns="91195" tIns="45599" rIns="91195" bIns="45599"/>
              <a:lstStyle/>
              <a:p>
                <a:pPr eaLnBrk="0" fontAlgn="auto" hangingPunct="0">
                  <a:spcBef>
                    <a:spcPts val="0"/>
                  </a:spcBef>
                  <a:spcAft>
                    <a:spcPts val="0"/>
                  </a:spcAft>
                  <a:defRPr/>
                </a:pPr>
                <a:endParaRPr lang="en-US" sz="2400" kern="0">
                  <a:solidFill>
                    <a:schemeClr val="bg2"/>
                  </a:solidFill>
                  <a:latin typeface="Univers Next Pro" panose="020B0503030202020203" pitchFamily="34" charset="0"/>
                  <a:sym typeface="Gill Sans" charset="0"/>
                </a:endParaRPr>
              </a:p>
            </p:txBody>
          </p:sp>
          <p:sp>
            <p:nvSpPr>
              <p:cNvPr id="176" name="Freeform 322">
                <a:extLst>
                  <a:ext uri="{FF2B5EF4-FFF2-40B4-BE49-F238E27FC236}">
                    <a16:creationId xmlns:a16="http://schemas.microsoft.com/office/drawing/2014/main" id="{E4969443-4125-B249-FE51-C8EDF2F5BBD8}"/>
                  </a:ext>
                </a:extLst>
              </p:cNvPr>
              <p:cNvSpPr>
                <a:spLocks/>
              </p:cNvSpPr>
              <p:nvPr/>
            </p:nvSpPr>
            <p:spPr bwMode="auto">
              <a:xfrm>
                <a:off x="7227762" y="3771443"/>
                <a:ext cx="71437" cy="168275"/>
              </a:xfrm>
              <a:custGeom>
                <a:avLst/>
                <a:gdLst>
                  <a:gd name="T0" fmla="*/ 2147483647 w 60"/>
                  <a:gd name="T1" fmla="*/ 2147483647 h 127"/>
                  <a:gd name="T2" fmla="*/ 2147483647 w 60"/>
                  <a:gd name="T3" fmla="*/ 2147483647 h 127"/>
                  <a:gd name="T4" fmla="*/ 2147483647 w 60"/>
                  <a:gd name="T5" fmla="*/ 2147483647 h 127"/>
                  <a:gd name="T6" fmla="*/ 2147483647 w 60"/>
                  <a:gd name="T7" fmla="*/ 2147483647 h 127"/>
                  <a:gd name="T8" fmla="*/ 2147483647 w 60"/>
                  <a:gd name="T9" fmla="*/ 2147483647 h 127"/>
                  <a:gd name="T10" fmla="*/ 2147483647 w 60"/>
                  <a:gd name="T11" fmla="*/ 2147483647 h 127"/>
                  <a:gd name="T12" fmla="*/ 2147483647 w 60"/>
                  <a:gd name="T13" fmla="*/ 2147483647 h 127"/>
                  <a:gd name="T14" fmla="*/ 2147483647 w 60"/>
                  <a:gd name="T15" fmla="*/ 2147483647 h 127"/>
                  <a:gd name="T16" fmla="*/ 2147483647 w 60"/>
                  <a:gd name="T17" fmla="*/ 2147483647 h 127"/>
                  <a:gd name="T18" fmla="*/ 2147483647 w 60"/>
                  <a:gd name="T19" fmla="*/ 2147483647 h 127"/>
                  <a:gd name="T20" fmla="*/ 2147483647 w 60"/>
                  <a:gd name="T21" fmla="*/ 2147483647 h 127"/>
                  <a:gd name="T22" fmla="*/ 2147483647 w 60"/>
                  <a:gd name="T23" fmla="*/ 2147483647 h 127"/>
                  <a:gd name="T24" fmla="*/ 2147483647 w 60"/>
                  <a:gd name="T25" fmla="*/ 0 h 127"/>
                  <a:gd name="T26" fmla="*/ 2147483647 w 60"/>
                  <a:gd name="T27" fmla="*/ 2147483647 h 127"/>
                  <a:gd name="T28" fmla="*/ 2147483647 w 60"/>
                  <a:gd name="T29" fmla="*/ 2147483647 h 127"/>
                  <a:gd name="T30" fmla="*/ 2147483647 w 60"/>
                  <a:gd name="T31" fmla="*/ 2147483647 h 127"/>
                  <a:gd name="T32" fmla="*/ 2147483647 w 60"/>
                  <a:gd name="T33" fmla="*/ 2147483647 h 127"/>
                  <a:gd name="T34" fmla="*/ 2147483647 w 60"/>
                  <a:gd name="T35" fmla="*/ 2147483647 h 127"/>
                  <a:gd name="T36" fmla="*/ 2147483647 w 60"/>
                  <a:gd name="T37" fmla="*/ 2147483647 h 127"/>
                  <a:gd name="T38" fmla="*/ 0 w 60"/>
                  <a:gd name="T39" fmla="*/ 2147483647 h 127"/>
                  <a:gd name="T40" fmla="*/ 2147483647 w 60"/>
                  <a:gd name="T41" fmla="*/ 2147483647 h 127"/>
                  <a:gd name="T42" fmla="*/ 2147483647 w 60"/>
                  <a:gd name="T43" fmla="*/ 2147483647 h 127"/>
                  <a:gd name="T44" fmla="*/ 2147483647 w 60"/>
                  <a:gd name="T45" fmla="*/ 2147483647 h 127"/>
                  <a:gd name="T46" fmla="*/ 2147483647 w 60"/>
                  <a:gd name="T47" fmla="*/ 2147483647 h 127"/>
                  <a:gd name="T48" fmla="*/ 2147483647 w 60"/>
                  <a:gd name="T49" fmla="*/ 2147483647 h 127"/>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60"/>
                  <a:gd name="T76" fmla="*/ 0 h 127"/>
                  <a:gd name="T77" fmla="*/ 60 w 60"/>
                  <a:gd name="T78" fmla="*/ 127 h 127"/>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60" h="127">
                    <a:moveTo>
                      <a:pt x="42" y="103"/>
                    </a:moveTo>
                    <a:lnTo>
                      <a:pt x="42" y="97"/>
                    </a:lnTo>
                    <a:lnTo>
                      <a:pt x="42" y="85"/>
                    </a:lnTo>
                    <a:lnTo>
                      <a:pt x="48" y="73"/>
                    </a:lnTo>
                    <a:lnTo>
                      <a:pt x="48" y="67"/>
                    </a:lnTo>
                    <a:lnTo>
                      <a:pt x="48" y="49"/>
                    </a:lnTo>
                    <a:lnTo>
                      <a:pt x="54" y="43"/>
                    </a:lnTo>
                    <a:lnTo>
                      <a:pt x="54" y="31"/>
                    </a:lnTo>
                    <a:lnTo>
                      <a:pt x="60" y="19"/>
                    </a:lnTo>
                    <a:lnTo>
                      <a:pt x="54" y="13"/>
                    </a:lnTo>
                    <a:lnTo>
                      <a:pt x="48" y="6"/>
                    </a:lnTo>
                    <a:lnTo>
                      <a:pt x="30" y="0"/>
                    </a:lnTo>
                    <a:lnTo>
                      <a:pt x="18" y="6"/>
                    </a:lnTo>
                    <a:lnTo>
                      <a:pt x="12" y="13"/>
                    </a:lnTo>
                    <a:lnTo>
                      <a:pt x="6" y="13"/>
                    </a:lnTo>
                    <a:lnTo>
                      <a:pt x="12" y="37"/>
                    </a:lnTo>
                    <a:lnTo>
                      <a:pt x="12" y="61"/>
                    </a:lnTo>
                    <a:lnTo>
                      <a:pt x="0" y="91"/>
                    </a:lnTo>
                    <a:lnTo>
                      <a:pt x="12" y="97"/>
                    </a:lnTo>
                    <a:lnTo>
                      <a:pt x="12" y="127"/>
                    </a:lnTo>
                    <a:lnTo>
                      <a:pt x="36" y="127"/>
                    </a:lnTo>
                    <a:lnTo>
                      <a:pt x="42" y="115"/>
                    </a:lnTo>
                    <a:lnTo>
                      <a:pt x="42" y="103"/>
                    </a:lnTo>
                    <a:close/>
                  </a:path>
                </a:pathLst>
              </a:custGeom>
              <a:grpFill/>
              <a:ln w="6350">
                <a:solidFill>
                  <a:schemeClr val="accent4"/>
                </a:solidFill>
                <a:round/>
                <a:headEnd/>
                <a:tailEnd/>
              </a:ln>
            </p:spPr>
            <p:txBody>
              <a:bodyPr lIns="91195" tIns="45599" rIns="91195" bIns="45599"/>
              <a:lstStyle/>
              <a:p>
                <a:pPr eaLnBrk="0" fontAlgn="auto" hangingPunct="0">
                  <a:spcBef>
                    <a:spcPts val="0"/>
                  </a:spcBef>
                  <a:spcAft>
                    <a:spcPts val="0"/>
                  </a:spcAft>
                  <a:defRPr/>
                </a:pPr>
                <a:endParaRPr lang="en-US" sz="2400" kern="0">
                  <a:solidFill>
                    <a:schemeClr val="bg2"/>
                  </a:solidFill>
                  <a:latin typeface="Univers Next Pro" panose="020B0503030202020203" pitchFamily="34" charset="0"/>
                  <a:sym typeface="Gill Sans" charset="0"/>
                </a:endParaRPr>
              </a:p>
            </p:txBody>
          </p:sp>
          <p:sp>
            <p:nvSpPr>
              <p:cNvPr id="177" name="Freeform 323">
                <a:extLst>
                  <a:ext uri="{FF2B5EF4-FFF2-40B4-BE49-F238E27FC236}">
                    <a16:creationId xmlns:a16="http://schemas.microsoft.com/office/drawing/2014/main" id="{B1B5FD76-8BA4-7413-A6F8-147FFFA27018}"/>
                  </a:ext>
                </a:extLst>
              </p:cNvPr>
              <p:cNvSpPr>
                <a:spLocks/>
              </p:cNvSpPr>
              <p:nvPr/>
            </p:nvSpPr>
            <p:spPr bwMode="auto">
              <a:xfrm>
                <a:off x="7284912" y="3798431"/>
                <a:ext cx="14287" cy="63500"/>
              </a:xfrm>
              <a:custGeom>
                <a:avLst/>
                <a:gdLst>
                  <a:gd name="T0" fmla="*/ 6 w 12"/>
                  <a:gd name="T1" fmla="*/ 24 h 48"/>
                  <a:gd name="T2" fmla="*/ 0 w 12"/>
                  <a:gd name="T3" fmla="*/ 30 h 48"/>
                  <a:gd name="T4" fmla="*/ 0 w 12"/>
                  <a:gd name="T5" fmla="*/ 48 h 48"/>
                  <a:gd name="T6" fmla="*/ 6 w 12"/>
                  <a:gd name="T7" fmla="*/ 18 h 48"/>
                  <a:gd name="T8" fmla="*/ 12 w 12"/>
                  <a:gd name="T9" fmla="*/ 0 h 48"/>
                  <a:gd name="T10" fmla="*/ 6 w 12"/>
                  <a:gd name="T11" fmla="*/ 12 h 48"/>
                  <a:gd name="T12" fmla="*/ 6 w 12"/>
                  <a:gd name="T13" fmla="*/ 24 h 48"/>
                  <a:gd name="T14" fmla="*/ 0 60000 65536"/>
                  <a:gd name="T15" fmla="*/ 0 60000 65536"/>
                  <a:gd name="T16" fmla="*/ 0 60000 65536"/>
                  <a:gd name="T17" fmla="*/ 0 60000 65536"/>
                  <a:gd name="T18" fmla="*/ 0 60000 65536"/>
                  <a:gd name="T19" fmla="*/ 0 60000 65536"/>
                  <a:gd name="T20" fmla="*/ 0 60000 65536"/>
                  <a:gd name="T21" fmla="*/ 0 w 12"/>
                  <a:gd name="T22" fmla="*/ 0 h 48"/>
                  <a:gd name="T23" fmla="*/ 12 w 12"/>
                  <a:gd name="T24" fmla="*/ 48 h 4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2" h="48">
                    <a:moveTo>
                      <a:pt x="6" y="24"/>
                    </a:moveTo>
                    <a:lnTo>
                      <a:pt x="0" y="30"/>
                    </a:lnTo>
                    <a:lnTo>
                      <a:pt x="0" y="48"/>
                    </a:lnTo>
                    <a:lnTo>
                      <a:pt x="6" y="18"/>
                    </a:lnTo>
                    <a:lnTo>
                      <a:pt x="12" y="0"/>
                    </a:lnTo>
                    <a:lnTo>
                      <a:pt x="6" y="12"/>
                    </a:lnTo>
                    <a:lnTo>
                      <a:pt x="6" y="24"/>
                    </a:lnTo>
                    <a:close/>
                  </a:path>
                </a:pathLst>
              </a:custGeom>
              <a:grpFill/>
              <a:ln w="6350">
                <a:solidFill>
                  <a:schemeClr val="accent4"/>
                </a:solidFill>
                <a:round/>
                <a:headEnd/>
                <a:tailEnd/>
              </a:ln>
            </p:spPr>
            <p:txBody>
              <a:bodyPr lIns="91195" tIns="45599" rIns="91195" bIns="45599"/>
              <a:lstStyle/>
              <a:p>
                <a:pPr eaLnBrk="0" fontAlgn="auto" hangingPunct="0">
                  <a:spcBef>
                    <a:spcPts val="0"/>
                  </a:spcBef>
                  <a:spcAft>
                    <a:spcPts val="0"/>
                  </a:spcAft>
                  <a:defRPr/>
                </a:pPr>
                <a:endParaRPr lang="en-US" sz="2400" kern="0">
                  <a:solidFill>
                    <a:schemeClr val="bg2"/>
                  </a:solidFill>
                  <a:latin typeface="Univers Next Pro" panose="020B0503030202020203" pitchFamily="34" charset="0"/>
                  <a:sym typeface="Gill Sans" charset="0"/>
                </a:endParaRPr>
              </a:p>
            </p:txBody>
          </p:sp>
          <p:sp>
            <p:nvSpPr>
              <p:cNvPr id="178" name="Freeform 324">
                <a:extLst>
                  <a:ext uri="{FF2B5EF4-FFF2-40B4-BE49-F238E27FC236}">
                    <a16:creationId xmlns:a16="http://schemas.microsoft.com/office/drawing/2014/main" id="{D44931DA-7DEC-CC19-E1F7-4EC788E39821}"/>
                  </a:ext>
                </a:extLst>
              </p:cNvPr>
              <p:cNvSpPr>
                <a:spLocks/>
              </p:cNvSpPr>
              <p:nvPr/>
            </p:nvSpPr>
            <p:spPr bwMode="auto">
              <a:xfrm>
                <a:off x="7272212" y="3906381"/>
                <a:ext cx="4762" cy="33337"/>
              </a:xfrm>
              <a:custGeom>
                <a:avLst/>
                <a:gdLst>
                  <a:gd name="T0" fmla="*/ 6 w 6"/>
                  <a:gd name="T1" fmla="*/ 0 h 24"/>
                  <a:gd name="T2" fmla="*/ 6 w 6"/>
                  <a:gd name="T3" fmla="*/ 12 h 24"/>
                  <a:gd name="T4" fmla="*/ 0 w 6"/>
                  <a:gd name="T5" fmla="*/ 24 h 24"/>
                  <a:gd name="T6" fmla="*/ 6 w 6"/>
                  <a:gd name="T7" fmla="*/ 6 h 24"/>
                  <a:gd name="T8" fmla="*/ 6 w 6"/>
                  <a:gd name="T9" fmla="*/ 0 h 24"/>
                  <a:gd name="T10" fmla="*/ 0 60000 65536"/>
                  <a:gd name="T11" fmla="*/ 0 60000 65536"/>
                  <a:gd name="T12" fmla="*/ 0 60000 65536"/>
                  <a:gd name="T13" fmla="*/ 0 60000 65536"/>
                  <a:gd name="T14" fmla="*/ 0 60000 65536"/>
                  <a:gd name="T15" fmla="*/ 0 w 6"/>
                  <a:gd name="T16" fmla="*/ 0 h 24"/>
                  <a:gd name="T17" fmla="*/ 6 w 6"/>
                  <a:gd name="T18" fmla="*/ 24 h 24"/>
                </a:gdLst>
                <a:ahLst/>
                <a:cxnLst>
                  <a:cxn ang="T10">
                    <a:pos x="T0" y="T1"/>
                  </a:cxn>
                  <a:cxn ang="T11">
                    <a:pos x="T2" y="T3"/>
                  </a:cxn>
                  <a:cxn ang="T12">
                    <a:pos x="T4" y="T5"/>
                  </a:cxn>
                  <a:cxn ang="T13">
                    <a:pos x="T6" y="T7"/>
                  </a:cxn>
                  <a:cxn ang="T14">
                    <a:pos x="T8" y="T9"/>
                  </a:cxn>
                </a:cxnLst>
                <a:rect l="T15" t="T16" r="T17" b="T18"/>
                <a:pathLst>
                  <a:path w="6" h="24">
                    <a:moveTo>
                      <a:pt x="6" y="0"/>
                    </a:moveTo>
                    <a:lnTo>
                      <a:pt x="6" y="12"/>
                    </a:lnTo>
                    <a:lnTo>
                      <a:pt x="0" y="24"/>
                    </a:lnTo>
                    <a:lnTo>
                      <a:pt x="6" y="6"/>
                    </a:lnTo>
                    <a:lnTo>
                      <a:pt x="6" y="0"/>
                    </a:lnTo>
                    <a:close/>
                  </a:path>
                </a:pathLst>
              </a:custGeom>
              <a:grpFill/>
              <a:ln w="6350">
                <a:solidFill>
                  <a:schemeClr val="accent4"/>
                </a:solidFill>
                <a:round/>
                <a:headEnd/>
                <a:tailEnd/>
              </a:ln>
            </p:spPr>
            <p:txBody>
              <a:bodyPr lIns="91195" tIns="45599" rIns="91195" bIns="45599"/>
              <a:lstStyle/>
              <a:p>
                <a:pPr eaLnBrk="0" fontAlgn="auto" hangingPunct="0">
                  <a:spcBef>
                    <a:spcPts val="0"/>
                  </a:spcBef>
                  <a:spcAft>
                    <a:spcPts val="0"/>
                  </a:spcAft>
                  <a:defRPr/>
                </a:pPr>
                <a:endParaRPr lang="en-US" sz="2400" kern="0">
                  <a:solidFill>
                    <a:schemeClr val="bg2"/>
                  </a:solidFill>
                  <a:latin typeface="Univers Next Pro" panose="020B0503030202020203" pitchFamily="34" charset="0"/>
                  <a:sym typeface="Gill Sans" charset="0"/>
                </a:endParaRPr>
              </a:p>
            </p:txBody>
          </p:sp>
          <p:sp>
            <p:nvSpPr>
              <p:cNvPr id="179" name="Freeform 325">
                <a:extLst>
                  <a:ext uri="{FF2B5EF4-FFF2-40B4-BE49-F238E27FC236}">
                    <a16:creationId xmlns:a16="http://schemas.microsoft.com/office/drawing/2014/main" id="{B6318349-3A43-90CE-1BFC-5C45ED60A2C0}"/>
                  </a:ext>
                </a:extLst>
              </p:cNvPr>
              <p:cNvSpPr>
                <a:spLocks/>
              </p:cNvSpPr>
              <p:nvPr/>
            </p:nvSpPr>
            <p:spPr bwMode="auto">
              <a:xfrm>
                <a:off x="7276974" y="3861931"/>
                <a:ext cx="7938" cy="22225"/>
              </a:xfrm>
              <a:custGeom>
                <a:avLst/>
                <a:gdLst>
                  <a:gd name="T0" fmla="*/ 0 w 6"/>
                  <a:gd name="T1" fmla="*/ 18 h 18"/>
                  <a:gd name="T2" fmla="*/ 6 w 6"/>
                  <a:gd name="T3" fmla="*/ 0 h 18"/>
                  <a:gd name="T4" fmla="*/ 6 w 6"/>
                  <a:gd name="T5" fmla="*/ 12 h 18"/>
                  <a:gd name="T6" fmla="*/ 0 w 6"/>
                  <a:gd name="T7" fmla="*/ 18 h 18"/>
                  <a:gd name="T8" fmla="*/ 0 60000 65536"/>
                  <a:gd name="T9" fmla="*/ 0 60000 65536"/>
                  <a:gd name="T10" fmla="*/ 0 60000 65536"/>
                  <a:gd name="T11" fmla="*/ 0 60000 65536"/>
                  <a:gd name="T12" fmla="*/ 0 w 6"/>
                  <a:gd name="T13" fmla="*/ 0 h 18"/>
                  <a:gd name="T14" fmla="*/ 6 w 6"/>
                  <a:gd name="T15" fmla="*/ 18 h 18"/>
                </a:gdLst>
                <a:ahLst/>
                <a:cxnLst>
                  <a:cxn ang="T8">
                    <a:pos x="T0" y="T1"/>
                  </a:cxn>
                  <a:cxn ang="T9">
                    <a:pos x="T2" y="T3"/>
                  </a:cxn>
                  <a:cxn ang="T10">
                    <a:pos x="T4" y="T5"/>
                  </a:cxn>
                  <a:cxn ang="T11">
                    <a:pos x="T6" y="T7"/>
                  </a:cxn>
                </a:cxnLst>
                <a:rect l="T12" t="T13" r="T14" b="T15"/>
                <a:pathLst>
                  <a:path w="6" h="18">
                    <a:moveTo>
                      <a:pt x="0" y="18"/>
                    </a:moveTo>
                    <a:lnTo>
                      <a:pt x="6" y="0"/>
                    </a:lnTo>
                    <a:lnTo>
                      <a:pt x="6" y="12"/>
                    </a:lnTo>
                    <a:lnTo>
                      <a:pt x="0" y="18"/>
                    </a:lnTo>
                    <a:close/>
                  </a:path>
                </a:pathLst>
              </a:custGeom>
              <a:grpFill/>
              <a:ln w="6350">
                <a:solidFill>
                  <a:schemeClr val="accent4"/>
                </a:solidFill>
                <a:round/>
                <a:headEnd/>
                <a:tailEnd/>
              </a:ln>
            </p:spPr>
            <p:txBody>
              <a:bodyPr lIns="91195" tIns="45599" rIns="91195" bIns="45599"/>
              <a:lstStyle/>
              <a:p>
                <a:pPr eaLnBrk="0" fontAlgn="auto" hangingPunct="0">
                  <a:spcBef>
                    <a:spcPts val="0"/>
                  </a:spcBef>
                  <a:spcAft>
                    <a:spcPts val="0"/>
                  </a:spcAft>
                  <a:defRPr/>
                </a:pPr>
                <a:endParaRPr lang="en-US" sz="2400" kern="0">
                  <a:solidFill>
                    <a:schemeClr val="bg2"/>
                  </a:solidFill>
                  <a:latin typeface="Univers Next Pro" panose="020B0503030202020203" pitchFamily="34" charset="0"/>
                  <a:sym typeface="Gill Sans" charset="0"/>
                </a:endParaRPr>
              </a:p>
            </p:txBody>
          </p:sp>
          <p:sp>
            <p:nvSpPr>
              <p:cNvPr id="180" name="Freeform 326">
                <a:extLst>
                  <a:ext uri="{FF2B5EF4-FFF2-40B4-BE49-F238E27FC236}">
                    <a16:creationId xmlns:a16="http://schemas.microsoft.com/office/drawing/2014/main" id="{0D6B2336-129A-D1AD-3BA9-AA12492CE0BE}"/>
                  </a:ext>
                </a:extLst>
              </p:cNvPr>
              <p:cNvSpPr>
                <a:spLocks/>
              </p:cNvSpPr>
              <p:nvPr/>
            </p:nvSpPr>
            <p:spPr bwMode="auto">
              <a:xfrm>
                <a:off x="7276974" y="3884156"/>
                <a:ext cx="0" cy="17462"/>
              </a:xfrm>
              <a:custGeom>
                <a:avLst/>
                <a:gdLst>
                  <a:gd name="T0" fmla="*/ 12 h 12"/>
                  <a:gd name="T1" fmla="*/ 0 h 12"/>
                  <a:gd name="T2" fmla="*/ 12 h 12"/>
                  <a:gd name="T3" fmla="*/ 12 h 12"/>
                  <a:gd name="T4" fmla="*/ 0 60000 65536"/>
                  <a:gd name="T5" fmla="*/ 0 60000 65536"/>
                  <a:gd name="T6" fmla="*/ 0 60000 65536"/>
                  <a:gd name="T7" fmla="*/ 0 60000 65536"/>
                  <a:gd name="T8" fmla="*/ 0 h 12"/>
                  <a:gd name="T9" fmla="*/ 12 h 12"/>
                </a:gdLst>
                <a:ahLst/>
                <a:cxnLst>
                  <a:cxn ang="T4">
                    <a:pos x="0" y="T0"/>
                  </a:cxn>
                  <a:cxn ang="T5">
                    <a:pos x="0" y="T1"/>
                  </a:cxn>
                  <a:cxn ang="T6">
                    <a:pos x="0" y="T2"/>
                  </a:cxn>
                  <a:cxn ang="T7">
                    <a:pos x="0" y="T3"/>
                  </a:cxn>
                </a:cxnLst>
                <a:rect l="0" t="T8" r="0" b="T9"/>
                <a:pathLst>
                  <a:path h="12">
                    <a:moveTo>
                      <a:pt x="0" y="12"/>
                    </a:moveTo>
                    <a:lnTo>
                      <a:pt x="0" y="0"/>
                    </a:lnTo>
                    <a:lnTo>
                      <a:pt x="0" y="12"/>
                    </a:lnTo>
                    <a:close/>
                  </a:path>
                </a:pathLst>
              </a:custGeom>
              <a:grpFill/>
              <a:ln w="6350">
                <a:solidFill>
                  <a:schemeClr val="accent4"/>
                </a:solidFill>
                <a:round/>
                <a:headEnd/>
                <a:tailEnd/>
              </a:ln>
            </p:spPr>
            <p:txBody>
              <a:bodyPr lIns="91195" tIns="45599" rIns="91195" bIns="45599"/>
              <a:lstStyle/>
              <a:p>
                <a:pPr eaLnBrk="0" fontAlgn="auto" hangingPunct="0">
                  <a:spcBef>
                    <a:spcPts val="0"/>
                  </a:spcBef>
                  <a:spcAft>
                    <a:spcPts val="0"/>
                  </a:spcAft>
                  <a:defRPr/>
                </a:pPr>
                <a:endParaRPr lang="en-US" sz="2400" kern="0">
                  <a:solidFill>
                    <a:schemeClr val="bg2"/>
                  </a:solidFill>
                  <a:latin typeface="Univers Next Pro" panose="020B0503030202020203" pitchFamily="34" charset="0"/>
                  <a:sym typeface="Gill Sans" charset="0"/>
                </a:endParaRPr>
              </a:p>
            </p:txBody>
          </p:sp>
          <p:sp>
            <p:nvSpPr>
              <p:cNvPr id="181" name="Freeform 334">
                <a:extLst>
                  <a:ext uri="{FF2B5EF4-FFF2-40B4-BE49-F238E27FC236}">
                    <a16:creationId xmlns:a16="http://schemas.microsoft.com/office/drawing/2014/main" id="{36E04EB0-C2F0-8F95-8A63-B0B660A88298}"/>
                  </a:ext>
                </a:extLst>
              </p:cNvPr>
              <p:cNvSpPr>
                <a:spLocks/>
              </p:cNvSpPr>
              <p:nvPr/>
            </p:nvSpPr>
            <p:spPr bwMode="auto">
              <a:xfrm>
                <a:off x="7900862" y="2468106"/>
                <a:ext cx="241300" cy="590550"/>
              </a:xfrm>
              <a:custGeom>
                <a:avLst/>
                <a:gdLst>
                  <a:gd name="T0" fmla="*/ 2147483647 w 34"/>
                  <a:gd name="T1" fmla="*/ 2147483647 h 75"/>
                  <a:gd name="T2" fmla="*/ 2147483647 w 34"/>
                  <a:gd name="T3" fmla="*/ 2147483647 h 75"/>
                  <a:gd name="T4" fmla="*/ 2147483647 w 34"/>
                  <a:gd name="T5" fmla="*/ 2147483647 h 75"/>
                  <a:gd name="T6" fmla="*/ 2147483647 w 34"/>
                  <a:gd name="T7" fmla="*/ 2147483647 h 75"/>
                  <a:gd name="T8" fmla="*/ 2147483647 w 34"/>
                  <a:gd name="T9" fmla="*/ 2147483647 h 75"/>
                  <a:gd name="T10" fmla="*/ 2147483647 w 34"/>
                  <a:gd name="T11" fmla="*/ 2147483647 h 75"/>
                  <a:gd name="T12" fmla="*/ 2147483647 w 34"/>
                  <a:gd name="T13" fmla="*/ 2147483647 h 75"/>
                  <a:gd name="T14" fmla="*/ 2147483647 w 34"/>
                  <a:gd name="T15" fmla="*/ 2147483647 h 75"/>
                  <a:gd name="T16" fmla="*/ 2147483647 w 34"/>
                  <a:gd name="T17" fmla="*/ 2147483647 h 75"/>
                  <a:gd name="T18" fmla="*/ 2147483647 w 34"/>
                  <a:gd name="T19" fmla="*/ 2147483647 h 75"/>
                  <a:gd name="T20" fmla="*/ 2147483647 w 34"/>
                  <a:gd name="T21" fmla="*/ 2147483647 h 75"/>
                  <a:gd name="T22" fmla="*/ 2147483647 w 34"/>
                  <a:gd name="T23" fmla="*/ 2147483647 h 75"/>
                  <a:gd name="T24" fmla="*/ 2147483647 w 34"/>
                  <a:gd name="T25" fmla="*/ 2147483647 h 75"/>
                  <a:gd name="T26" fmla="*/ 2147483647 w 34"/>
                  <a:gd name="T27" fmla="*/ 2147483647 h 75"/>
                  <a:gd name="T28" fmla="*/ 2147483647 w 34"/>
                  <a:gd name="T29" fmla="*/ 2147483647 h 75"/>
                  <a:gd name="T30" fmla="*/ 2147483647 w 34"/>
                  <a:gd name="T31" fmla="*/ 2147483647 h 75"/>
                  <a:gd name="T32" fmla="*/ 2147483647 w 34"/>
                  <a:gd name="T33" fmla="*/ 2147483647 h 75"/>
                  <a:gd name="T34" fmla="*/ 2147483647 w 34"/>
                  <a:gd name="T35" fmla="*/ 2147483647 h 75"/>
                  <a:gd name="T36" fmla="*/ 2147483647 w 34"/>
                  <a:gd name="T37" fmla="*/ 2147483647 h 75"/>
                  <a:gd name="T38" fmla="*/ 2147483647 w 34"/>
                  <a:gd name="T39" fmla="*/ 2147483647 h 75"/>
                  <a:gd name="T40" fmla="*/ 2147483647 w 34"/>
                  <a:gd name="T41" fmla="*/ 2147483647 h 75"/>
                  <a:gd name="T42" fmla="*/ 2147483647 w 34"/>
                  <a:gd name="T43" fmla="*/ 0 h 75"/>
                  <a:gd name="T44" fmla="*/ 2147483647 w 34"/>
                  <a:gd name="T45" fmla="*/ 2147483647 h 75"/>
                  <a:gd name="T46" fmla="*/ 2147483647 w 34"/>
                  <a:gd name="T47" fmla="*/ 2147483647 h 75"/>
                  <a:gd name="T48" fmla="*/ 2147483647 w 34"/>
                  <a:gd name="T49" fmla="*/ 2147483647 h 75"/>
                  <a:gd name="T50" fmla="*/ 2147483647 w 34"/>
                  <a:gd name="T51" fmla="*/ 2147483647 h 75"/>
                  <a:gd name="T52" fmla="*/ 2147483647 w 34"/>
                  <a:gd name="T53" fmla="*/ 2147483647 h 75"/>
                  <a:gd name="T54" fmla="*/ 2147483647 w 34"/>
                  <a:gd name="T55" fmla="*/ 2147483647 h 75"/>
                  <a:gd name="T56" fmla="*/ 2147483647 w 34"/>
                  <a:gd name="T57" fmla="*/ 2147483647 h 75"/>
                  <a:gd name="T58" fmla="*/ 2147483647 w 34"/>
                  <a:gd name="T59" fmla="*/ 2147483647 h 75"/>
                  <a:gd name="T60" fmla="*/ 2147483647 w 34"/>
                  <a:gd name="T61" fmla="*/ 2147483647 h 75"/>
                  <a:gd name="T62" fmla="*/ 2147483647 w 34"/>
                  <a:gd name="T63" fmla="*/ 2147483647 h 75"/>
                  <a:gd name="T64" fmla="*/ 0 w 34"/>
                  <a:gd name="T65" fmla="*/ 2147483647 h 75"/>
                  <a:gd name="T66" fmla="*/ 2147483647 w 34"/>
                  <a:gd name="T67" fmla="*/ 2147483647 h 75"/>
                  <a:gd name="T68" fmla="*/ 2147483647 w 34"/>
                  <a:gd name="T69" fmla="*/ 2147483647 h 75"/>
                  <a:gd name="T70" fmla="*/ 2147483647 w 34"/>
                  <a:gd name="T71" fmla="*/ 2147483647 h 75"/>
                  <a:gd name="T72" fmla="*/ 2147483647 w 34"/>
                  <a:gd name="T73" fmla="*/ 2147483647 h 75"/>
                  <a:gd name="T74" fmla="*/ 2147483647 w 34"/>
                  <a:gd name="T75" fmla="*/ 2147483647 h 75"/>
                  <a:gd name="T76" fmla="*/ 2147483647 w 34"/>
                  <a:gd name="T77" fmla="*/ 2147483647 h 75"/>
                  <a:gd name="T78" fmla="*/ 2147483647 w 34"/>
                  <a:gd name="T79" fmla="*/ 2147483647 h 75"/>
                  <a:gd name="T80" fmla="*/ 2147483647 w 34"/>
                  <a:gd name="T81" fmla="*/ 2147483647 h 75"/>
                  <a:gd name="T82" fmla="*/ 2147483647 w 34"/>
                  <a:gd name="T83" fmla="*/ 2147483647 h 75"/>
                  <a:gd name="T84" fmla="*/ 2147483647 w 34"/>
                  <a:gd name="T85" fmla="*/ 2147483647 h 75"/>
                  <a:gd name="T86" fmla="*/ 2147483647 w 34"/>
                  <a:gd name="T87" fmla="*/ 2147483647 h 75"/>
                  <a:gd name="T88" fmla="*/ 2147483647 w 34"/>
                  <a:gd name="T89" fmla="*/ 2147483647 h 75"/>
                  <a:gd name="T90" fmla="*/ 2147483647 w 34"/>
                  <a:gd name="T91" fmla="*/ 2147483647 h 75"/>
                  <a:gd name="T92" fmla="*/ 2147483647 w 34"/>
                  <a:gd name="T93" fmla="*/ 2147483647 h 75"/>
                  <a:gd name="T94" fmla="*/ 2147483647 w 34"/>
                  <a:gd name="T95" fmla="*/ 2147483647 h 75"/>
                  <a:gd name="T96" fmla="*/ 2147483647 w 34"/>
                  <a:gd name="T97" fmla="*/ 2147483647 h 75"/>
                  <a:gd name="T98" fmla="*/ 2147483647 w 34"/>
                  <a:gd name="T99" fmla="*/ 2147483647 h 75"/>
                  <a:gd name="T100" fmla="*/ 2147483647 w 34"/>
                  <a:gd name="T101" fmla="*/ 2147483647 h 75"/>
                  <a:gd name="T102" fmla="*/ 2147483647 w 34"/>
                  <a:gd name="T103" fmla="*/ 2147483647 h 75"/>
                  <a:gd name="T104" fmla="*/ 2147483647 w 34"/>
                  <a:gd name="T105" fmla="*/ 2147483647 h 75"/>
                  <a:gd name="T106" fmla="*/ 2147483647 w 34"/>
                  <a:gd name="T107" fmla="*/ 2147483647 h 75"/>
                  <a:gd name="T108" fmla="*/ 2147483647 w 34"/>
                  <a:gd name="T109" fmla="*/ 2147483647 h 75"/>
                  <a:gd name="T110" fmla="*/ 2147483647 w 34"/>
                  <a:gd name="T111" fmla="*/ 2147483647 h 75"/>
                  <a:gd name="T112" fmla="*/ 2147483647 w 34"/>
                  <a:gd name="T113" fmla="*/ 2147483647 h 75"/>
                  <a:gd name="T114" fmla="*/ 2147483647 w 34"/>
                  <a:gd name="T115" fmla="*/ 2147483647 h 75"/>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34"/>
                  <a:gd name="T175" fmla="*/ 0 h 75"/>
                  <a:gd name="T176" fmla="*/ 34 w 34"/>
                  <a:gd name="T177" fmla="*/ 75 h 75"/>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34" h="75">
                    <a:moveTo>
                      <a:pt x="34" y="55"/>
                    </a:moveTo>
                    <a:cubicBezTo>
                      <a:pt x="32" y="54"/>
                      <a:pt x="32" y="54"/>
                      <a:pt x="32" y="54"/>
                    </a:cubicBezTo>
                    <a:cubicBezTo>
                      <a:pt x="30" y="52"/>
                      <a:pt x="30" y="52"/>
                      <a:pt x="30" y="52"/>
                    </a:cubicBezTo>
                    <a:cubicBezTo>
                      <a:pt x="31" y="47"/>
                      <a:pt x="31" y="47"/>
                      <a:pt x="31" y="47"/>
                    </a:cubicBezTo>
                    <a:cubicBezTo>
                      <a:pt x="31" y="47"/>
                      <a:pt x="30" y="46"/>
                      <a:pt x="30" y="45"/>
                    </a:cubicBezTo>
                    <a:cubicBezTo>
                      <a:pt x="29" y="45"/>
                      <a:pt x="30" y="43"/>
                      <a:pt x="30" y="43"/>
                    </a:cubicBezTo>
                    <a:cubicBezTo>
                      <a:pt x="29" y="42"/>
                      <a:pt x="29" y="42"/>
                      <a:pt x="29" y="42"/>
                    </a:cubicBezTo>
                    <a:cubicBezTo>
                      <a:pt x="29" y="40"/>
                      <a:pt x="29" y="40"/>
                      <a:pt x="29" y="40"/>
                    </a:cubicBezTo>
                    <a:cubicBezTo>
                      <a:pt x="28" y="38"/>
                      <a:pt x="28" y="38"/>
                      <a:pt x="28" y="38"/>
                    </a:cubicBezTo>
                    <a:cubicBezTo>
                      <a:pt x="30" y="36"/>
                      <a:pt x="30" y="36"/>
                      <a:pt x="30" y="36"/>
                    </a:cubicBezTo>
                    <a:cubicBezTo>
                      <a:pt x="27" y="27"/>
                      <a:pt x="27" y="27"/>
                      <a:pt x="27" y="27"/>
                    </a:cubicBezTo>
                    <a:cubicBezTo>
                      <a:pt x="30" y="21"/>
                      <a:pt x="30" y="21"/>
                      <a:pt x="30" y="21"/>
                    </a:cubicBezTo>
                    <a:cubicBezTo>
                      <a:pt x="28" y="17"/>
                      <a:pt x="28" y="17"/>
                      <a:pt x="28" y="17"/>
                    </a:cubicBezTo>
                    <a:cubicBezTo>
                      <a:pt x="25" y="15"/>
                      <a:pt x="25" y="15"/>
                      <a:pt x="25" y="15"/>
                    </a:cubicBezTo>
                    <a:cubicBezTo>
                      <a:pt x="25" y="14"/>
                      <a:pt x="25" y="14"/>
                      <a:pt x="25" y="14"/>
                    </a:cubicBezTo>
                    <a:cubicBezTo>
                      <a:pt x="25" y="10"/>
                      <a:pt x="25" y="10"/>
                      <a:pt x="25" y="10"/>
                    </a:cubicBezTo>
                    <a:cubicBezTo>
                      <a:pt x="25" y="10"/>
                      <a:pt x="25" y="10"/>
                      <a:pt x="25" y="10"/>
                    </a:cubicBezTo>
                    <a:cubicBezTo>
                      <a:pt x="26" y="9"/>
                      <a:pt x="26" y="9"/>
                      <a:pt x="26" y="9"/>
                    </a:cubicBezTo>
                    <a:cubicBezTo>
                      <a:pt x="26" y="8"/>
                      <a:pt x="26" y="8"/>
                      <a:pt x="26" y="8"/>
                    </a:cubicBezTo>
                    <a:cubicBezTo>
                      <a:pt x="27" y="6"/>
                      <a:pt x="27" y="6"/>
                      <a:pt x="27" y="6"/>
                    </a:cubicBezTo>
                    <a:cubicBezTo>
                      <a:pt x="27" y="3"/>
                      <a:pt x="27" y="3"/>
                      <a:pt x="27" y="3"/>
                    </a:cubicBezTo>
                    <a:cubicBezTo>
                      <a:pt x="24" y="0"/>
                      <a:pt x="24" y="0"/>
                      <a:pt x="24" y="0"/>
                    </a:cubicBezTo>
                    <a:cubicBezTo>
                      <a:pt x="19" y="1"/>
                      <a:pt x="19" y="1"/>
                      <a:pt x="19" y="1"/>
                    </a:cubicBezTo>
                    <a:cubicBezTo>
                      <a:pt x="17" y="3"/>
                      <a:pt x="17" y="3"/>
                      <a:pt x="17" y="3"/>
                    </a:cubicBezTo>
                    <a:cubicBezTo>
                      <a:pt x="15" y="8"/>
                      <a:pt x="15" y="8"/>
                      <a:pt x="15" y="8"/>
                    </a:cubicBezTo>
                    <a:cubicBezTo>
                      <a:pt x="12" y="11"/>
                      <a:pt x="12" y="11"/>
                      <a:pt x="12" y="11"/>
                    </a:cubicBezTo>
                    <a:cubicBezTo>
                      <a:pt x="11" y="10"/>
                      <a:pt x="11" y="10"/>
                      <a:pt x="11" y="10"/>
                    </a:cubicBezTo>
                    <a:cubicBezTo>
                      <a:pt x="8" y="11"/>
                      <a:pt x="8" y="11"/>
                      <a:pt x="8" y="11"/>
                    </a:cubicBezTo>
                    <a:cubicBezTo>
                      <a:pt x="5" y="10"/>
                      <a:pt x="5" y="10"/>
                      <a:pt x="5" y="10"/>
                    </a:cubicBezTo>
                    <a:cubicBezTo>
                      <a:pt x="3" y="8"/>
                      <a:pt x="3" y="8"/>
                      <a:pt x="3" y="8"/>
                    </a:cubicBezTo>
                    <a:cubicBezTo>
                      <a:pt x="2" y="6"/>
                      <a:pt x="2" y="6"/>
                      <a:pt x="2" y="6"/>
                    </a:cubicBezTo>
                    <a:cubicBezTo>
                      <a:pt x="1" y="8"/>
                      <a:pt x="1" y="8"/>
                      <a:pt x="1" y="8"/>
                    </a:cubicBezTo>
                    <a:cubicBezTo>
                      <a:pt x="0" y="8"/>
                      <a:pt x="0" y="8"/>
                      <a:pt x="0" y="8"/>
                    </a:cubicBezTo>
                    <a:cubicBezTo>
                      <a:pt x="1" y="10"/>
                      <a:pt x="1" y="10"/>
                      <a:pt x="1" y="10"/>
                    </a:cubicBezTo>
                    <a:cubicBezTo>
                      <a:pt x="4" y="13"/>
                      <a:pt x="4" y="13"/>
                      <a:pt x="4" y="13"/>
                    </a:cubicBezTo>
                    <a:cubicBezTo>
                      <a:pt x="6" y="14"/>
                      <a:pt x="6" y="14"/>
                      <a:pt x="6" y="14"/>
                    </a:cubicBezTo>
                    <a:cubicBezTo>
                      <a:pt x="7" y="14"/>
                      <a:pt x="7" y="14"/>
                      <a:pt x="7" y="14"/>
                    </a:cubicBezTo>
                    <a:cubicBezTo>
                      <a:pt x="9" y="19"/>
                      <a:pt x="9" y="19"/>
                      <a:pt x="9" y="19"/>
                    </a:cubicBezTo>
                    <a:cubicBezTo>
                      <a:pt x="9" y="23"/>
                      <a:pt x="9" y="23"/>
                      <a:pt x="9" y="23"/>
                    </a:cubicBezTo>
                    <a:cubicBezTo>
                      <a:pt x="9" y="26"/>
                      <a:pt x="9" y="26"/>
                      <a:pt x="9" y="26"/>
                    </a:cubicBezTo>
                    <a:cubicBezTo>
                      <a:pt x="10" y="29"/>
                      <a:pt x="10" y="29"/>
                      <a:pt x="10" y="29"/>
                    </a:cubicBezTo>
                    <a:cubicBezTo>
                      <a:pt x="10" y="30"/>
                      <a:pt x="10" y="30"/>
                      <a:pt x="10" y="30"/>
                    </a:cubicBezTo>
                    <a:cubicBezTo>
                      <a:pt x="10" y="35"/>
                      <a:pt x="10" y="35"/>
                      <a:pt x="10" y="35"/>
                    </a:cubicBezTo>
                    <a:cubicBezTo>
                      <a:pt x="10" y="36"/>
                      <a:pt x="10" y="36"/>
                      <a:pt x="10" y="36"/>
                    </a:cubicBezTo>
                    <a:cubicBezTo>
                      <a:pt x="12" y="36"/>
                      <a:pt x="12" y="36"/>
                      <a:pt x="12" y="36"/>
                    </a:cubicBezTo>
                    <a:cubicBezTo>
                      <a:pt x="14" y="40"/>
                      <a:pt x="14" y="40"/>
                      <a:pt x="14" y="40"/>
                    </a:cubicBezTo>
                    <a:cubicBezTo>
                      <a:pt x="9" y="49"/>
                      <a:pt x="9" y="49"/>
                      <a:pt x="9" y="49"/>
                    </a:cubicBezTo>
                    <a:cubicBezTo>
                      <a:pt x="4" y="53"/>
                      <a:pt x="4" y="53"/>
                      <a:pt x="4" y="53"/>
                    </a:cubicBezTo>
                    <a:cubicBezTo>
                      <a:pt x="1" y="58"/>
                      <a:pt x="1" y="58"/>
                      <a:pt x="1" y="58"/>
                    </a:cubicBezTo>
                    <a:cubicBezTo>
                      <a:pt x="2" y="66"/>
                      <a:pt x="2" y="66"/>
                      <a:pt x="2" y="66"/>
                    </a:cubicBezTo>
                    <a:cubicBezTo>
                      <a:pt x="3" y="71"/>
                      <a:pt x="3" y="71"/>
                      <a:pt x="3" y="71"/>
                    </a:cubicBezTo>
                    <a:cubicBezTo>
                      <a:pt x="5" y="73"/>
                      <a:pt x="5" y="73"/>
                      <a:pt x="5" y="73"/>
                    </a:cubicBezTo>
                    <a:cubicBezTo>
                      <a:pt x="7" y="75"/>
                      <a:pt x="7" y="75"/>
                      <a:pt x="7" y="75"/>
                    </a:cubicBezTo>
                    <a:cubicBezTo>
                      <a:pt x="12" y="75"/>
                      <a:pt x="12" y="75"/>
                      <a:pt x="12" y="75"/>
                    </a:cubicBezTo>
                    <a:cubicBezTo>
                      <a:pt x="20" y="72"/>
                      <a:pt x="20" y="72"/>
                      <a:pt x="20" y="72"/>
                    </a:cubicBezTo>
                    <a:cubicBezTo>
                      <a:pt x="22" y="72"/>
                      <a:pt x="22" y="72"/>
                      <a:pt x="22" y="72"/>
                    </a:cubicBezTo>
                    <a:cubicBezTo>
                      <a:pt x="34" y="58"/>
                      <a:pt x="34" y="58"/>
                      <a:pt x="34" y="58"/>
                    </a:cubicBezTo>
                    <a:lnTo>
                      <a:pt x="34" y="55"/>
                    </a:lnTo>
                    <a:close/>
                  </a:path>
                </a:pathLst>
              </a:custGeom>
              <a:grpFill/>
              <a:ln w="6350">
                <a:solidFill>
                  <a:schemeClr val="accent4"/>
                </a:solidFill>
                <a:round/>
                <a:headEnd/>
                <a:tailEnd/>
              </a:ln>
            </p:spPr>
            <p:txBody>
              <a:bodyPr lIns="91195" tIns="45599" rIns="91195" bIns="45599"/>
              <a:lstStyle/>
              <a:p>
                <a:pPr eaLnBrk="0" fontAlgn="auto" hangingPunct="0">
                  <a:spcBef>
                    <a:spcPts val="0"/>
                  </a:spcBef>
                  <a:spcAft>
                    <a:spcPts val="0"/>
                  </a:spcAft>
                  <a:defRPr/>
                </a:pPr>
                <a:endParaRPr lang="en-US" sz="2400" kern="0">
                  <a:solidFill>
                    <a:schemeClr val="bg2"/>
                  </a:solidFill>
                  <a:latin typeface="Univers Next Pro" panose="020B0503030202020203" pitchFamily="34" charset="0"/>
                  <a:sym typeface="Gill Sans" charset="0"/>
                </a:endParaRPr>
              </a:p>
            </p:txBody>
          </p:sp>
          <p:sp>
            <p:nvSpPr>
              <p:cNvPr id="182" name="Freeform 335">
                <a:extLst>
                  <a:ext uri="{FF2B5EF4-FFF2-40B4-BE49-F238E27FC236}">
                    <a16:creationId xmlns:a16="http://schemas.microsoft.com/office/drawing/2014/main" id="{50B463EF-1E04-A351-BB0D-655FC3681A77}"/>
                  </a:ext>
                </a:extLst>
              </p:cNvPr>
              <p:cNvSpPr>
                <a:spLocks/>
              </p:cNvSpPr>
              <p:nvPr/>
            </p:nvSpPr>
            <p:spPr bwMode="auto">
              <a:xfrm>
                <a:off x="8150099" y="3403143"/>
                <a:ext cx="14288" cy="7938"/>
              </a:xfrm>
              <a:custGeom>
                <a:avLst/>
                <a:gdLst>
                  <a:gd name="T0" fmla="*/ 12 w 12"/>
                  <a:gd name="T1" fmla="*/ 6 h 6"/>
                  <a:gd name="T2" fmla="*/ 0 w 12"/>
                  <a:gd name="T3" fmla="*/ 0 h 6"/>
                  <a:gd name="T4" fmla="*/ 0 w 12"/>
                  <a:gd name="T5" fmla="*/ 6 h 6"/>
                  <a:gd name="T6" fmla="*/ 12 w 12"/>
                  <a:gd name="T7" fmla="*/ 6 h 6"/>
                  <a:gd name="T8" fmla="*/ 0 60000 65536"/>
                  <a:gd name="T9" fmla="*/ 0 60000 65536"/>
                  <a:gd name="T10" fmla="*/ 0 60000 65536"/>
                  <a:gd name="T11" fmla="*/ 0 60000 65536"/>
                  <a:gd name="T12" fmla="*/ 0 w 12"/>
                  <a:gd name="T13" fmla="*/ 0 h 6"/>
                  <a:gd name="T14" fmla="*/ 12 w 12"/>
                  <a:gd name="T15" fmla="*/ 6 h 6"/>
                </a:gdLst>
                <a:ahLst/>
                <a:cxnLst>
                  <a:cxn ang="T8">
                    <a:pos x="T0" y="T1"/>
                  </a:cxn>
                  <a:cxn ang="T9">
                    <a:pos x="T2" y="T3"/>
                  </a:cxn>
                  <a:cxn ang="T10">
                    <a:pos x="T4" y="T5"/>
                  </a:cxn>
                  <a:cxn ang="T11">
                    <a:pos x="T6" y="T7"/>
                  </a:cxn>
                </a:cxnLst>
                <a:rect l="T12" t="T13" r="T14" b="T15"/>
                <a:pathLst>
                  <a:path w="12" h="6">
                    <a:moveTo>
                      <a:pt x="12" y="6"/>
                    </a:moveTo>
                    <a:lnTo>
                      <a:pt x="0" y="0"/>
                    </a:lnTo>
                    <a:lnTo>
                      <a:pt x="0" y="6"/>
                    </a:lnTo>
                    <a:lnTo>
                      <a:pt x="12" y="6"/>
                    </a:lnTo>
                    <a:close/>
                  </a:path>
                </a:pathLst>
              </a:custGeom>
              <a:grpFill/>
              <a:ln w="6350">
                <a:solidFill>
                  <a:schemeClr val="accent4"/>
                </a:solidFill>
                <a:round/>
                <a:headEnd/>
                <a:tailEnd/>
              </a:ln>
            </p:spPr>
            <p:txBody>
              <a:bodyPr lIns="91195" tIns="45599" rIns="91195" bIns="45599"/>
              <a:lstStyle/>
              <a:p>
                <a:pPr eaLnBrk="0" fontAlgn="auto" hangingPunct="0">
                  <a:spcBef>
                    <a:spcPts val="0"/>
                  </a:spcBef>
                  <a:spcAft>
                    <a:spcPts val="0"/>
                  </a:spcAft>
                  <a:defRPr/>
                </a:pPr>
                <a:endParaRPr lang="en-US" sz="2400" kern="0">
                  <a:solidFill>
                    <a:schemeClr val="bg2"/>
                  </a:solidFill>
                  <a:latin typeface="Univers Next Pro" panose="020B0503030202020203" pitchFamily="34" charset="0"/>
                  <a:sym typeface="Gill Sans" charset="0"/>
                </a:endParaRPr>
              </a:p>
            </p:txBody>
          </p:sp>
          <p:sp>
            <p:nvSpPr>
              <p:cNvPr id="183" name="Rectangle 340">
                <a:extLst>
                  <a:ext uri="{FF2B5EF4-FFF2-40B4-BE49-F238E27FC236}">
                    <a16:creationId xmlns:a16="http://schemas.microsoft.com/office/drawing/2014/main" id="{7CD25EF1-B3FC-3FC0-08C6-95E6D367EA54}"/>
                  </a:ext>
                </a:extLst>
              </p:cNvPr>
              <p:cNvSpPr>
                <a:spLocks noChangeArrowheads="1"/>
              </p:cNvSpPr>
              <p:nvPr/>
            </p:nvSpPr>
            <p:spPr bwMode="auto">
              <a:xfrm>
                <a:off x="7800849" y="3544431"/>
                <a:ext cx="9525" cy="1587"/>
              </a:xfrm>
              <a:prstGeom prst="rect">
                <a:avLst/>
              </a:prstGeom>
              <a:grpFill/>
              <a:ln w="6350">
                <a:solidFill>
                  <a:schemeClr val="accent4"/>
                </a:solidFill>
                <a:miter lim="800000"/>
                <a:headEnd/>
                <a:tailEnd/>
              </a:ln>
            </p:spPr>
            <p:txBody>
              <a:bodyPr lIns="91195" tIns="45599" rIns="91195" bIns="45599"/>
              <a:lstStyle/>
              <a:p>
                <a:pPr eaLnBrk="0" fontAlgn="auto" hangingPunct="0">
                  <a:spcBef>
                    <a:spcPts val="0"/>
                  </a:spcBef>
                  <a:spcAft>
                    <a:spcPts val="0"/>
                  </a:spcAft>
                  <a:defRPr/>
                </a:pPr>
                <a:endParaRPr lang="en-US" sz="2400" kern="0">
                  <a:solidFill>
                    <a:schemeClr val="bg2"/>
                  </a:solidFill>
                  <a:latin typeface="Univers Next Pro" panose="020B0503030202020203" pitchFamily="34" charset="0"/>
                  <a:sym typeface="Gill Sans" charset="0"/>
                </a:endParaRPr>
              </a:p>
            </p:txBody>
          </p:sp>
          <p:sp>
            <p:nvSpPr>
              <p:cNvPr id="184" name="Freeform 341">
                <a:extLst>
                  <a:ext uri="{FF2B5EF4-FFF2-40B4-BE49-F238E27FC236}">
                    <a16:creationId xmlns:a16="http://schemas.microsoft.com/office/drawing/2014/main" id="{CD5CACBD-1E20-FA77-0737-7473233646C8}"/>
                  </a:ext>
                </a:extLst>
              </p:cNvPr>
              <p:cNvSpPr>
                <a:spLocks/>
              </p:cNvSpPr>
              <p:nvPr/>
            </p:nvSpPr>
            <p:spPr bwMode="auto">
              <a:xfrm>
                <a:off x="7646862" y="3536493"/>
                <a:ext cx="169862" cy="87313"/>
              </a:xfrm>
              <a:custGeom>
                <a:avLst/>
                <a:gdLst>
                  <a:gd name="T0" fmla="*/ 2147483647 w 24"/>
                  <a:gd name="T1" fmla="*/ 2147483647 h 11"/>
                  <a:gd name="T2" fmla="*/ 2147483647 w 24"/>
                  <a:gd name="T3" fmla="*/ 2147483647 h 11"/>
                  <a:gd name="T4" fmla="*/ 2147483647 w 24"/>
                  <a:gd name="T5" fmla="*/ 2147483647 h 11"/>
                  <a:gd name="T6" fmla="*/ 2147483647 w 24"/>
                  <a:gd name="T7" fmla="*/ 2147483647 h 11"/>
                  <a:gd name="T8" fmla="*/ 2147483647 w 24"/>
                  <a:gd name="T9" fmla="*/ 2147483647 h 11"/>
                  <a:gd name="T10" fmla="*/ 2147483647 w 24"/>
                  <a:gd name="T11" fmla="*/ 2147483647 h 11"/>
                  <a:gd name="T12" fmla="*/ 2147483647 w 24"/>
                  <a:gd name="T13" fmla="*/ 0 h 11"/>
                  <a:gd name="T14" fmla="*/ 2147483647 w 24"/>
                  <a:gd name="T15" fmla="*/ 2147483647 h 11"/>
                  <a:gd name="T16" fmla="*/ 2147483647 w 24"/>
                  <a:gd name="T17" fmla="*/ 2147483647 h 11"/>
                  <a:gd name="T18" fmla="*/ 2147483647 w 24"/>
                  <a:gd name="T19" fmla="*/ 2147483647 h 11"/>
                  <a:gd name="T20" fmla="*/ 2147483647 w 24"/>
                  <a:gd name="T21" fmla="*/ 2147483647 h 11"/>
                  <a:gd name="T22" fmla="*/ 2147483647 w 24"/>
                  <a:gd name="T23" fmla="*/ 2147483647 h 11"/>
                  <a:gd name="T24" fmla="*/ 2147483647 w 24"/>
                  <a:gd name="T25" fmla="*/ 2147483647 h 11"/>
                  <a:gd name="T26" fmla="*/ 2147483647 w 24"/>
                  <a:gd name="T27" fmla="*/ 2147483647 h 11"/>
                  <a:gd name="T28" fmla="*/ 2147483647 w 24"/>
                  <a:gd name="T29" fmla="*/ 2147483647 h 11"/>
                  <a:gd name="T30" fmla="*/ 2147483647 w 24"/>
                  <a:gd name="T31" fmla="*/ 2147483647 h 11"/>
                  <a:gd name="T32" fmla="*/ 2147483647 w 24"/>
                  <a:gd name="T33" fmla="*/ 2147483647 h 11"/>
                  <a:gd name="T34" fmla="*/ 2147483647 w 24"/>
                  <a:gd name="T35" fmla="*/ 2147483647 h 11"/>
                  <a:gd name="T36" fmla="*/ 0 w 24"/>
                  <a:gd name="T37" fmla="*/ 2147483647 h 11"/>
                  <a:gd name="T38" fmla="*/ 2147483647 w 24"/>
                  <a:gd name="T39" fmla="*/ 2147483647 h 11"/>
                  <a:gd name="T40" fmla="*/ 2147483647 w 24"/>
                  <a:gd name="T41" fmla="*/ 2147483647 h 11"/>
                  <a:gd name="T42" fmla="*/ 2147483647 w 24"/>
                  <a:gd name="T43" fmla="*/ 2147483647 h 11"/>
                  <a:gd name="T44" fmla="*/ 2147483647 w 24"/>
                  <a:gd name="T45" fmla="*/ 2147483647 h 11"/>
                  <a:gd name="T46" fmla="*/ 2147483647 w 24"/>
                  <a:gd name="T47" fmla="*/ 2147483647 h 11"/>
                  <a:gd name="T48" fmla="*/ 2147483647 w 24"/>
                  <a:gd name="T49" fmla="*/ 2147483647 h 11"/>
                  <a:gd name="T50" fmla="*/ 2147483647 w 24"/>
                  <a:gd name="T51" fmla="*/ 2147483647 h 11"/>
                  <a:gd name="T52" fmla="*/ 2147483647 w 24"/>
                  <a:gd name="T53" fmla="*/ 2147483647 h 11"/>
                  <a:gd name="T54" fmla="*/ 2147483647 w 24"/>
                  <a:gd name="T55" fmla="*/ 2147483647 h 11"/>
                  <a:gd name="T56" fmla="*/ 2147483647 w 24"/>
                  <a:gd name="T57" fmla="*/ 2147483647 h 11"/>
                  <a:gd name="T58" fmla="*/ 2147483647 w 24"/>
                  <a:gd name="T59" fmla="*/ 2147483647 h 11"/>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24"/>
                  <a:gd name="T91" fmla="*/ 0 h 11"/>
                  <a:gd name="T92" fmla="*/ 24 w 24"/>
                  <a:gd name="T93" fmla="*/ 11 h 11"/>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24" h="11">
                    <a:moveTo>
                      <a:pt x="23" y="6"/>
                    </a:moveTo>
                    <a:cubicBezTo>
                      <a:pt x="24" y="4"/>
                      <a:pt x="24" y="4"/>
                      <a:pt x="24" y="4"/>
                    </a:cubicBezTo>
                    <a:cubicBezTo>
                      <a:pt x="24" y="4"/>
                      <a:pt x="24" y="4"/>
                      <a:pt x="24" y="4"/>
                    </a:cubicBezTo>
                    <a:cubicBezTo>
                      <a:pt x="23" y="2"/>
                      <a:pt x="23" y="2"/>
                      <a:pt x="23" y="2"/>
                    </a:cubicBezTo>
                    <a:cubicBezTo>
                      <a:pt x="23" y="1"/>
                      <a:pt x="23" y="1"/>
                      <a:pt x="23" y="1"/>
                    </a:cubicBezTo>
                    <a:cubicBezTo>
                      <a:pt x="22" y="1"/>
                      <a:pt x="22" y="1"/>
                      <a:pt x="22" y="1"/>
                    </a:cubicBezTo>
                    <a:cubicBezTo>
                      <a:pt x="18" y="0"/>
                      <a:pt x="18" y="0"/>
                      <a:pt x="18" y="0"/>
                    </a:cubicBezTo>
                    <a:cubicBezTo>
                      <a:pt x="17" y="1"/>
                      <a:pt x="17" y="1"/>
                      <a:pt x="17" y="1"/>
                    </a:cubicBezTo>
                    <a:cubicBezTo>
                      <a:pt x="14" y="1"/>
                      <a:pt x="14" y="1"/>
                      <a:pt x="14" y="1"/>
                    </a:cubicBezTo>
                    <a:cubicBezTo>
                      <a:pt x="13" y="2"/>
                      <a:pt x="13" y="2"/>
                      <a:pt x="13" y="2"/>
                    </a:cubicBezTo>
                    <a:cubicBezTo>
                      <a:pt x="11" y="3"/>
                      <a:pt x="11" y="3"/>
                      <a:pt x="11" y="3"/>
                    </a:cubicBezTo>
                    <a:cubicBezTo>
                      <a:pt x="12" y="5"/>
                      <a:pt x="12" y="5"/>
                      <a:pt x="12" y="5"/>
                    </a:cubicBezTo>
                    <a:cubicBezTo>
                      <a:pt x="12" y="5"/>
                      <a:pt x="12" y="6"/>
                      <a:pt x="11" y="6"/>
                    </a:cubicBezTo>
                    <a:cubicBezTo>
                      <a:pt x="11" y="6"/>
                      <a:pt x="10" y="6"/>
                      <a:pt x="10" y="6"/>
                    </a:cubicBezTo>
                    <a:cubicBezTo>
                      <a:pt x="6" y="7"/>
                      <a:pt x="6" y="7"/>
                      <a:pt x="6" y="7"/>
                    </a:cubicBezTo>
                    <a:cubicBezTo>
                      <a:pt x="4" y="7"/>
                      <a:pt x="4" y="7"/>
                      <a:pt x="4" y="7"/>
                    </a:cubicBezTo>
                    <a:cubicBezTo>
                      <a:pt x="4" y="7"/>
                      <a:pt x="2" y="8"/>
                      <a:pt x="2" y="7"/>
                    </a:cubicBezTo>
                    <a:cubicBezTo>
                      <a:pt x="2" y="7"/>
                      <a:pt x="1" y="7"/>
                      <a:pt x="1" y="7"/>
                    </a:cubicBezTo>
                    <a:cubicBezTo>
                      <a:pt x="0" y="7"/>
                      <a:pt x="0" y="7"/>
                      <a:pt x="0" y="7"/>
                    </a:cubicBezTo>
                    <a:cubicBezTo>
                      <a:pt x="1" y="8"/>
                      <a:pt x="1" y="8"/>
                      <a:pt x="1" y="8"/>
                    </a:cubicBezTo>
                    <a:cubicBezTo>
                      <a:pt x="3" y="10"/>
                      <a:pt x="3" y="10"/>
                      <a:pt x="3" y="10"/>
                    </a:cubicBezTo>
                    <a:cubicBezTo>
                      <a:pt x="4" y="11"/>
                      <a:pt x="4" y="11"/>
                      <a:pt x="4" y="11"/>
                    </a:cubicBezTo>
                    <a:cubicBezTo>
                      <a:pt x="5" y="10"/>
                      <a:pt x="5" y="10"/>
                      <a:pt x="5" y="10"/>
                    </a:cubicBezTo>
                    <a:cubicBezTo>
                      <a:pt x="9" y="10"/>
                      <a:pt x="9" y="10"/>
                      <a:pt x="9" y="10"/>
                    </a:cubicBezTo>
                    <a:cubicBezTo>
                      <a:pt x="13" y="11"/>
                      <a:pt x="13" y="11"/>
                      <a:pt x="13" y="11"/>
                    </a:cubicBezTo>
                    <a:cubicBezTo>
                      <a:pt x="14" y="11"/>
                      <a:pt x="14" y="11"/>
                      <a:pt x="14" y="11"/>
                    </a:cubicBezTo>
                    <a:cubicBezTo>
                      <a:pt x="18" y="11"/>
                      <a:pt x="18" y="11"/>
                      <a:pt x="18" y="11"/>
                    </a:cubicBezTo>
                    <a:cubicBezTo>
                      <a:pt x="21" y="9"/>
                      <a:pt x="21" y="9"/>
                      <a:pt x="21" y="9"/>
                    </a:cubicBezTo>
                    <a:cubicBezTo>
                      <a:pt x="22" y="9"/>
                      <a:pt x="22" y="9"/>
                      <a:pt x="22" y="9"/>
                    </a:cubicBezTo>
                    <a:lnTo>
                      <a:pt x="23" y="6"/>
                    </a:lnTo>
                    <a:close/>
                  </a:path>
                </a:pathLst>
              </a:custGeom>
              <a:grpFill/>
              <a:ln w="6350">
                <a:solidFill>
                  <a:schemeClr val="accent4"/>
                </a:solidFill>
                <a:round/>
                <a:headEnd/>
                <a:tailEnd/>
              </a:ln>
            </p:spPr>
            <p:txBody>
              <a:bodyPr lIns="91195" tIns="45599" rIns="91195" bIns="45599"/>
              <a:lstStyle/>
              <a:p>
                <a:pPr eaLnBrk="0" fontAlgn="auto" hangingPunct="0">
                  <a:spcBef>
                    <a:spcPts val="0"/>
                  </a:spcBef>
                  <a:spcAft>
                    <a:spcPts val="0"/>
                  </a:spcAft>
                  <a:defRPr/>
                </a:pPr>
                <a:endParaRPr lang="en-US" sz="2400" kern="0">
                  <a:solidFill>
                    <a:schemeClr val="bg2"/>
                  </a:solidFill>
                  <a:latin typeface="Univers Next Pro" panose="020B0503030202020203" pitchFamily="34" charset="0"/>
                  <a:sym typeface="Gill Sans" charset="0"/>
                </a:endParaRPr>
              </a:p>
            </p:txBody>
          </p:sp>
          <p:sp>
            <p:nvSpPr>
              <p:cNvPr id="185" name="Freeform 342">
                <a:extLst>
                  <a:ext uri="{FF2B5EF4-FFF2-40B4-BE49-F238E27FC236}">
                    <a16:creationId xmlns:a16="http://schemas.microsoft.com/office/drawing/2014/main" id="{BC99F8F0-D337-86BE-3765-AE3E0E9202DF}"/>
                  </a:ext>
                </a:extLst>
              </p:cNvPr>
              <p:cNvSpPr>
                <a:spLocks/>
              </p:cNvSpPr>
              <p:nvPr/>
            </p:nvSpPr>
            <p:spPr bwMode="auto">
              <a:xfrm>
                <a:off x="7334124" y="3452356"/>
                <a:ext cx="284163" cy="319087"/>
              </a:xfrm>
              <a:custGeom>
                <a:avLst/>
                <a:gdLst>
                  <a:gd name="T0" fmla="*/ 2147483647 w 40"/>
                  <a:gd name="T1" fmla="*/ 2147483647 h 41"/>
                  <a:gd name="T2" fmla="*/ 2147483647 w 40"/>
                  <a:gd name="T3" fmla="*/ 2147483647 h 41"/>
                  <a:gd name="T4" fmla="*/ 2147483647 w 40"/>
                  <a:gd name="T5" fmla="*/ 2147483647 h 41"/>
                  <a:gd name="T6" fmla="*/ 2147483647 w 40"/>
                  <a:gd name="T7" fmla="*/ 2147483647 h 41"/>
                  <a:gd name="T8" fmla="*/ 2147483647 w 40"/>
                  <a:gd name="T9" fmla="*/ 2147483647 h 41"/>
                  <a:gd name="T10" fmla="*/ 2147483647 w 40"/>
                  <a:gd name="T11" fmla="*/ 2147483647 h 41"/>
                  <a:gd name="T12" fmla="*/ 2147483647 w 40"/>
                  <a:gd name="T13" fmla="*/ 2147483647 h 41"/>
                  <a:gd name="T14" fmla="*/ 2147483647 w 40"/>
                  <a:gd name="T15" fmla="*/ 2147483647 h 41"/>
                  <a:gd name="T16" fmla="*/ 2147483647 w 40"/>
                  <a:gd name="T17" fmla="*/ 2147483647 h 41"/>
                  <a:gd name="T18" fmla="*/ 2147483647 w 40"/>
                  <a:gd name="T19" fmla="*/ 2147483647 h 41"/>
                  <a:gd name="T20" fmla="*/ 2147483647 w 40"/>
                  <a:gd name="T21" fmla="*/ 2147483647 h 41"/>
                  <a:gd name="T22" fmla="*/ 2147483647 w 40"/>
                  <a:gd name="T23" fmla="*/ 2147483647 h 41"/>
                  <a:gd name="T24" fmla="*/ 2147483647 w 40"/>
                  <a:gd name="T25" fmla="*/ 2147483647 h 41"/>
                  <a:gd name="T26" fmla="*/ 2147483647 w 40"/>
                  <a:gd name="T27" fmla="*/ 2147483647 h 41"/>
                  <a:gd name="T28" fmla="*/ 2147483647 w 40"/>
                  <a:gd name="T29" fmla="*/ 2147483647 h 41"/>
                  <a:gd name="T30" fmla="*/ 2147483647 w 40"/>
                  <a:gd name="T31" fmla="*/ 2147483647 h 41"/>
                  <a:gd name="T32" fmla="*/ 2147483647 w 40"/>
                  <a:gd name="T33" fmla="*/ 2147483647 h 41"/>
                  <a:gd name="T34" fmla="*/ 2147483647 w 40"/>
                  <a:gd name="T35" fmla="*/ 2147483647 h 41"/>
                  <a:gd name="T36" fmla="*/ 2147483647 w 40"/>
                  <a:gd name="T37" fmla="*/ 2147483647 h 41"/>
                  <a:gd name="T38" fmla="*/ 2147483647 w 40"/>
                  <a:gd name="T39" fmla="*/ 2147483647 h 41"/>
                  <a:gd name="T40" fmla="*/ 2147483647 w 40"/>
                  <a:gd name="T41" fmla="*/ 0 h 41"/>
                  <a:gd name="T42" fmla="*/ 2147483647 w 40"/>
                  <a:gd name="T43" fmla="*/ 2147483647 h 41"/>
                  <a:gd name="T44" fmla="*/ 2147483647 w 40"/>
                  <a:gd name="T45" fmla="*/ 2147483647 h 41"/>
                  <a:gd name="T46" fmla="*/ 2147483647 w 40"/>
                  <a:gd name="T47" fmla="*/ 2147483647 h 41"/>
                  <a:gd name="T48" fmla="*/ 2147483647 w 40"/>
                  <a:gd name="T49" fmla="*/ 2147483647 h 41"/>
                  <a:gd name="T50" fmla="*/ 2147483647 w 40"/>
                  <a:gd name="T51" fmla="*/ 2147483647 h 41"/>
                  <a:gd name="T52" fmla="*/ 2147483647 w 40"/>
                  <a:gd name="T53" fmla="*/ 2147483647 h 41"/>
                  <a:gd name="T54" fmla="*/ 2147483647 w 40"/>
                  <a:gd name="T55" fmla="*/ 2147483647 h 41"/>
                  <a:gd name="T56" fmla="*/ 2147483647 w 40"/>
                  <a:gd name="T57" fmla="*/ 2147483647 h 41"/>
                  <a:gd name="T58" fmla="*/ 2147483647 w 40"/>
                  <a:gd name="T59" fmla="*/ 2147483647 h 41"/>
                  <a:gd name="T60" fmla="*/ 2147483647 w 40"/>
                  <a:gd name="T61" fmla="*/ 2147483647 h 41"/>
                  <a:gd name="T62" fmla="*/ 2147483647 w 40"/>
                  <a:gd name="T63" fmla="*/ 2147483647 h 41"/>
                  <a:gd name="T64" fmla="*/ 2147483647 w 40"/>
                  <a:gd name="T65" fmla="*/ 2147483647 h 41"/>
                  <a:gd name="T66" fmla="*/ 0 w 40"/>
                  <a:gd name="T67" fmla="*/ 2147483647 h 41"/>
                  <a:gd name="T68" fmla="*/ 0 w 40"/>
                  <a:gd name="T69" fmla="*/ 2147483647 h 41"/>
                  <a:gd name="T70" fmla="*/ 0 w 40"/>
                  <a:gd name="T71" fmla="*/ 2147483647 h 41"/>
                  <a:gd name="T72" fmla="*/ 2147483647 w 40"/>
                  <a:gd name="T73" fmla="*/ 2147483647 h 41"/>
                  <a:gd name="T74" fmla="*/ 2147483647 w 40"/>
                  <a:gd name="T75" fmla="*/ 2147483647 h 41"/>
                  <a:gd name="T76" fmla="*/ 2147483647 w 40"/>
                  <a:gd name="T77" fmla="*/ 2147483647 h 41"/>
                  <a:gd name="T78" fmla="*/ 2147483647 w 40"/>
                  <a:gd name="T79" fmla="*/ 2147483647 h 41"/>
                  <a:gd name="T80" fmla="*/ 2147483647 w 40"/>
                  <a:gd name="T81" fmla="*/ 2147483647 h 41"/>
                  <a:gd name="T82" fmla="*/ 2147483647 w 40"/>
                  <a:gd name="T83" fmla="*/ 2147483647 h 41"/>
                  <a:gd name="T84" fmla="*/ 2147483647 w 40"/>
                  <a:gd name="T85" fmla="*/ 2147483647 h 41"/>
                  <a:gd name="T86" fmla="*/ 2147483647 w 40"/>
                  <a:gd name="T87" fmla="*/ 2147483647 h 41"/>
                  <a:gd name="T88" fmla="*/ 2147483647 w 40"/>
                  <a:gd name="T89" fmla="*/ 2147483647 h 41"/>
                  <a:gd name="T90" fmla="*/ 2147483647 w 40"/>
                  <a:gd name="T91" fmla="*/ 2147483647 h 41"/>
                  <a:gd name="T92" fmla="*/ 2147483647 w 40"/>
                  <a:gd name="T93" fmla="*/ 2147483647 h 41"/>
                  <a:gd name="T94" fmla="*/ 2147483647 w 40"/>
                  <a:gd name="T95" fmla="*/ 2147483647 h 41"/>
                  <a:gd name="T96" fmla="*/ 2147483647 w 40"/>
                  <a:gd name="T97" fmla="*/ 2147483647 h 41"/>
                  <a:gd name="T98" fmla="*/ 2147483647 w 40"/>
                  <a:gd name="T99" fmla="*/ 2147483647 h 41"/>
                  <a:gd name="T100" fmla="*/ 2147483647 w 40"/>
                  <a:gd name="T101" fmla="*/ 2147483647 h 41"/>
                  <a:gd name="T102" fmla="*/ 2147483647 w 40"/>
                  <a:gd name="T103" fmla="*/ 2147483647 h 41"/>
                  <a:gd name="T104" fmla="*/ 2147483647 w 40"/>
                  <a:gd name="T105" fmla="*/ 2147483647 h 41"/>
                  <a:gd name="T106" fmla="*/ 2147483647 w 40"/>
                  <a:gd name="T107" fmla="*/ 2147483647 h 41"/>
                  <a:gd name="T108" fmla="*/ 2147483647 w 40"/>
                  <a:gd name="T109" fmla="*/ 2147483647 h 41"/>
                  <a:gd name="T110" fmla="*/ 2147483647 w 40"/>
                  <a:gd name="T111" fmla="*/ 2147483647 h 41"/>
                  <a:gd name="T112" fmla="*/ 2147483647 w 40"/>
                  <a:gd name="T113" fmla="*/ 2147483647 h 41"/>
                  <a:gd name="T114" fmla="*/ 2147483647 w 40"/>
                  <a:gd name="T115" fmla="*/ 2147483647 h 41"/>
                  <a:gd name="T116" fmla="*/ 2147483647 w 40"/>
                  <a:gd name="T117" fmla="*/ 2147483647 h 41"/>
                  <a:gd name="T118" fmla="*/ 2147483647 w 40"/>
                  <a:gd name="T119" fmla="*/ 2147483647 h 41"/>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40"/>
                  <a:gd name="T181" fmla="*/ 0 h 41"/>
                  <a:gd name="T182" fmla="*/ 40 w 40"/>
                  <a:gd name="T183" fmla="*/ 41 h 41"/>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40" h="41">
                    <a:moveTo>
                      <a:pt x="36" y="29"/>
                    </a:moveTo>
                    <a:cubicBezTo>
                      <a:pt x="37" y="27"/>
                      <a:pt x="37" y="27"/>
                      <a:pt x="37" y="27"/>
                    </a:cubicBezTo>
                    <a:cubicBezTo>
                      <a:pt x="37" y="25"/>
                      <a:pt x="37" y="25"/>
                      <a:pt x="37" y="25"/>
                    </a:cubicBezTo>
                    <a:cubicBezTo>
                      <a:pt x="37" y="25"/>
                      <a:pt x="37" y="25"/>
                      <a:pt x="37" y="25"/>
                    </a:cubicBezTo>
                    <a:cubicBezTo>
                      <a:pt x="36" y="23"/>
                      <a:pt x="36" y="23"/>
                      <a:pt x="36" y="23"/>
                    </a:cubicBezTo>
                    <a:cubicBezTo>
                      <a:pt x="34" y="23"/>
                      <a:pt x="34" y="23"/>
                      <a:pt x="34" y="23"/>
                    </a:cubicBezTo>
                    <a:cubicBezTo>
                      <a:pt x="34" y="21"/>
                      <a:pt x="34" y="21"/>
                      <a:pt x="34" y="21"/>
                    </a:cubicBezTo>
                    <a:cubicBezTo>
                      <a:pt x="37" y="18"/>
                      <a:pt x="37" y="18"/>
                      <a:pt x="37" y="18"/>
                    </a:cubicBezTo>
                    <a:cubicBezTo>
                      <a:pt x="38" y="17"/>
                      <a:pt x="38" y="17"/>
                      <a:pt x="38" y="17"/>
                    </a:cubicBezTo>
                    <a:cubicBezTo>
                      <a:pt x="38" y="17"/>
                      <a:pt x="38" y="17"/>
                      <a:pt x="38" y="17"/>
                    </a:cubicBezTo>
                    <a:cubicBezTo>
                      <a:pt x="38" y="13"/>
                      <a:pt x="38" y="13"/>
                      <a:pt x="38" y="13"/>
                    </a:cubicBezTo>
                    <a:cubicBezTo>
                      <a:pt x="40" y="11"/>
                      <a:pt x="40" y="11"/>
                      <a:pt x="40" y="11"/>
                    </a:cubicBezTo>
                    <a:cubicBezTo>
                      <a:pt x="37" y="10"/>
                      <a:pt x="37" y="10"/>
                      <a:pt x="37" y="10"/>
                    </a:cubicBezTo>
                    <a:cubicBezTo>
                      <a:pt x="35" y="9"/>
                      <a:pt x="35" y="9"/>
                      <a:pt x="35" y="9"/>
                    </a:cubicBezTo>
                    <a:cubicBezTo>
                      <a:pt x="32" y="8"/>
                      <a:pt x="32" y="8"/>
                      <a:pt x="32" y="8"/>
                    </a:cubicBezTo>
                    <a:cubicBezTo>
                      <a:pt x="31" y="7"/>
                      <a:pt x="31" y="7"/>
                      <a:pt x="31" y="7"/>
                    </a:cubicBezTo>
                    <a:cubicBezTo>
                      <a:pt x="29" y="6"/>
                      <a:pt x="29" y="6"/>
                      <a:pt x="29" y="6"/>
                    </a:cubicBezTo>
                    <a:cubicBezTo>
                      <a:pt x="27" y="5"/>
                      <a:pt x="27" y="5"/>
                      <a:pt x="27" y="5"/>
                    </a:cubicBezTo>
                    <a:cubicBezTo>
                      <a:pt x="26" y="3"/>
                      <a:pt x="26" y="3"/>
                      <a:pt x="26" y="3"/>
                    </a:cubicBezTo>
                    <a:cubicBezTo>
                      <a:pt x="24" y="2"/>
                      <a:pt x="24" y="2"/>
                      <a:pt x="24" y="2"/>
                    </a:cubicBezTo>
                    <a:cubicBezTo>
                      <a:pt x="23" y="0"/>
                      <a:pt x="23" y="0"/>
                      <a:pt x="23" y="0"/>
                    </a:cubicBezTo>
                    <a:cubicBezTo>
                      <a:pt x="21" y="1"/>
                      <a:pt x="21" y="1"/>
                      <a:pt x="21" y="1"/>
                    </a:cubicBezTo>
                    <a:cubicBezTo>
                      <a:pt x="19" y="5"/>
                      <a:pt x="19" y="5"/>
                      <a:pt x="19" y="5"/>
                    </a:cubicBezTo>
                    <a:cubicBezTo>
                      <a:pt x="18" y="6"/>
                      <a:pt x="18" y="6"/>
                      <a:pt x="18" y="6"/>
                    </a:cubicBezTo>
                    <a:cubicBezTo>
                      <a:pt x="16" y="9"/>
                      <a:pt x="16" y="9"/>
                      <a:pt x="16" y="9"/>
                    </a:cubicBezTo>
                    <a:cubicBezTo>
                      <a:pt x="12" y="9"/>
                      <a:pt x="12" y="9"/>
                      <a:pt x="12" y="9"/>
                    </a:cubicBezTo>
                    <a:cubicBezTo>
                      <a:pt x="11" y="8"/>
                      <a:pt x="11" y="8"/>
                      <a:pt x="11" y="8"/>
                    </a:cubicBezTo>
                    <a:cubicBezTo>
                      <a:pt x="9" y="8"/>
                      <a:pt x="9" y="8"/>
                      <a:pt x="9" y="8"/>
                    </a:cubicBezTo>
                    <a:cubicBezTo>
                      <a:pt x="9" y="10"/>
                      <a:pt x="9" y="10"/>
                      <a:pt x="9" y="10"/>
                    </a:cubicBezTo>
                    <a:cubicBezTo>
                      <a:pt x="10" y="12"/>
                      <a:pt x="10" y="12"/>
                      <a:pt x="10" y="12"/>
                    </a:cubicBezTo>
                    <a:cubicBezTo>
                      <a:pt x="7" y="12"/>
                      <a:pt x="7" y="12"/>
                      <a:pt x="7" y="12"/>
                    </a:cubicBezTo>
                    <a:cubicBezTo>
                      <a:pt x="6" y="12"/>
                      <a:pt x="6" y="12"/>
                      <a:pt x="6" y="12"/>
                    </a:cubicBezTo>
                    <a:cubicBezTo>
                      <a:pt x="3" y="12"/>
                      <a:pt x="3" y="12"/>
                      <a:pt x="3" y="12"/>
                    </a:cubicBezTo>
                    <a:cubicBezTo>
                      <a:pt x="0" y="13"/>
                      <a:pt x="0" y="13"/>
                      <a:pt x="0" y="13"/>
                    </a:cubicBezTo>
                    <a:cubicBezTo>
                      <a:pt x="0" y="14"/>
                      <a:pt x="0" y="14"/>
                      <a:pt x="0" y="14"/>
                    </a:cubicBezTo>
                    <a:cubicBezTo>
                      <a:pt x="0" y="16"/>
                      <a:pt x="0" y="16"/>
                      <a:pt x="0" y="16"/>
                    </a:cubicBezTo>
                    <a:cubicBezTo>
                      <a:pt x="4" y="18"/>
                      <a:pt x="4" y="18"/>
                      <a:pt x="4" y="18"/>
                    </a:cubicBezTo>
                    <a:cubicBezTo>
                      <a:pt x="7" y="18"/>
                      <a:pt x="7" y="18"/>
                      <a:pt x="7" y="18"/>
                    </a:cubicBezTo>
                    <a:cubicBezTo>
                      <a:pt x="8" y="19"/>
                      <a:pt x="8" y="19"/>
                      <a:pt x="8" y="19"/>
                    </a:cubicBezTo>
                    <a:cubicBezTo>
                      <a:pt x="8" y="20"/>
                      <a:pt x="8" y="20"/>
                      <a:pt x="8" y="20"/>
                    </a:cubicBezTo>
                    <a:cubicBezTo>
                      <a:pt x="9" y="22"/>
                      <a:pt x="9" y="22"/>
                      <a:pt x="9" y="22"/>
                    </a:cubicBezTo>
                    <a:cubicBezTo>
                      <a:pt x="10" y="25"/>
                      <a:pt x="10" y="25"/>
                      <a:pt x="10" y="25"/>
                    </a:cubicBezTo>
                    <a:cubicBezTo>
                      <a:pt x="11" y="26"/>
                      <a:pt x="11" y="26"/>
                      <a:pt x="11" y="26"/>
                    </a:cubicBezTo>
                    <a:cubicBezTo>
                      <a:pt x="11" y="29"/>
                      <a:pt x="11" y="29"/>
                      <a:pt x="11" y="29"/>
                    </a:cubicBezTo>
                    <a:cubicBezTo>
                      <a:pt x="10" y="37"/>
                      <a:pt x="10" y="37"/>
                      <a:pt x="10" y="37"/>
                    </a:cubicBezTo>
                    <a:cubicBezTo>
                      <a:pt x="10" y="37"/>
                      <a:pt x="10" y="37"/>
                      <a:pt x="10" y="37"/>
                    </a:cubicBezTo>
                    <a:cubicBezTo>
                      <a:pt x="11" y="39"/>
                      <a:pt x="11" y="39"/>
                      <a:pt x="11" y="39"/>
                    </a:cubicBezTo>
                    <a:cubicBezTo>
                      <a:pt x="12" y="39"/>
                      <a:pt x="12" y="39"/>
                      <a:pt x="12" y="39"/>
                    </a:cubicBezTo>
                    <a:cubicBezTo>
                      <a:pt x="14" y="39"/>
                      <a:pt x="14" y="39"/>
                      <a:pt x="14" y="39"/>
                    </a:cubicBezTo>
                    <a:cubicBezTo>
                      <a:pt x="14" y="39"/>
                      <a:pt x="17" y="40"/>
                      <a:pt x="17" y="40"/>
                    </a:cubicBezTo>
                    <a:cubicBezTo>
                      <a:pt x="18" y="40"/>
                      <a:pt x="19" y="40"/>
                      <a:pt x="19" y="40"/>
                    </a:cubicBezTo>
                    <a:cubicBezTo>
                      <a:pt x="22" y="41"/>
                      <a:pt x="22" y="41"/>
                      <a:pt x="22" y="41"/>
                    </a:cubicBezTo>
                    <a:cubicBezTo>
                      <a:pt x="24" y="41"/>
                      <a:pt x="24" y="41"/>
                      <a:pt x="24" y="41"/>
                    </a:cubicBezTo>
                    <a:cubicBezTo>
                      <a:pt x="25" y="38"/>
                      <a:pt x="25" y="38"/>
                      <a:pt x="25" y="38"/>
                    </a:cubicBezTo>
                    <a:cubicBezTo>
                      <a:pt x="28" y="37"/>
                      <a:pt x="28" y="37"/>
                      <a:pt x="28" y="37"/>
                    </a:cubicBezTo>
                    <a:cubicBezTo>
                      <a:pt x="32" y="38"/>
                      <a:pt x="32" y="38"/>
                      <a:pt x="32" y="38"/>
                    </a:cubicBezTo>
                    <a:cubicBezTo>
                      <a:pt x="38" y="34"/>
                      <a:pt x="38" y="34"/>
                      <a:pt x="38" y="34"/>
                    </a:cubicBezTo>
                    <a:cubicBezTo>
                      <a:pt x="39" y="34"/>
                      <a:pt x="39" y="34"/>
                      <a:pt x="39" y="34"/>
                    </a:cubicBezTo>
                    <a:cubicBezTo>
                      <a:pt x="37" y="32"/>
                      <a:pt x="37" y="32"/>
                      <a:pt x="37" y="32"/>
                    </a:cubicBezTo>
                    <a:lnTo>
                      <a:pt x="36" y="29"/>
                    </a:lnTo>
                    <a:close/>
                  </a:path>
                </a:pathLst>
              </a:custGeom>
              <a:grpFill/>
              <a:ln w="6350">
                <a:solidFill>
                  <a:schemeClr val="accent4"/>
                </a:solidFill>
                <a:round/>
                <a:headEnd/>
                <a:tailEnd/>
              </a:ln>
            </p:spPr>
            <p:txBody>
              <a:bodyPr lIns="91195" tIns="45599" rIns="91195" bIns="45599"/>
              <a:lstStyle/>
              <a:p>
                <a:pPr eaLnBrk="0" fontAlgn="auto" hangingPunct="0">
                  <a:spcBef>
                    <a:spcPts val="0"/>
                  </a:spcBef>
                  <a:spcAft>
                    <a:spcPts val="0"/>
                  </a:spcAft>
                  <a:defRPr/>
                </a:pPr>
                <a:endParaRPr lang="en-US" sz="2400" kern="0">
                  <a:solidFill>
                    <a:schemeClr val="bg2"/>
                  </a:solidFill>
                  <a:latin typeface="Univers Next Pro" panose="020B0503030202020203" pitchFamily="34" charset="0"/>
                  <a:sym typeface="Gill Sans" charset="0"/>
                </a:endParaRPr>
              </a:p>
            </p:txBody>
          </p:sp>
          <p:sp>
            <p:nvSpPr>
              <p:cNvPr id="186" name="Freeform 343">
                <a:extLst>
                  <a:ext uri="{FF2B5EF4-FFF2-40B4-BE49-F238E27FC236}">
                    <a16:creationId xmlns:a16="http://schemas.microsoft.com/office/drawing/2014/main" id="{A7ECE261-1086-C774-E488-EA22BEB64A04}"/>
                  </a:ext>
                </a:extLst>
              </p:cNvPr>
              <p:cNvSpPr>
                <a:spLocks/>
              </p:cNvSpPr>
              <p:nvPr/>
            </p:nvSpPr>
            <p:spPr bwMode="auto">
              <a:xfrm>
                <a:off x="7589712" y="3615868"/>
                <a:ext cx="261937" cy="295275"/>
              </a:xfrm>
              <a:custGeom>
                <a:avLst/>
                <a:gdLst>
                  <a:gd name="T0" fmla="*/ 2147483647 w 154"/>
                  <a:gd name="T1" fmla="*/ 2147483647 h 154"/>
                  <a:gd name="T2" fmla="*/ 2147483647 w 154"/>
                  <a:gd name="T3" fmla="*/ 0 h 154"/>
                  <a:gd name="T4" fmla="*/ 2147483647 w 154"/>
                  <a:gd name="T5" fmla="*/ 0 h 154"/>
                  <a:gd name="T6" fmla="*/ 2147483647 w 154"/>
                  <a:gd name="T7" fmla="*/ 2147483647 h 154"/>
                  <a:gd name="T8" fmla="*/ 2147483647 w 154"/>
                  <a:gd name="T9" fmla="*/ 2147483647 h 154"/>
                  <a:gd name="T10" fmla="*/ 2147483647 w 154"/>
                  <a:gd name="T11" fmla="*/ 2147483647 h 154"/>
                  <a:gd name="T12" fmla="*/ 2147483647 w 154"/>
                  <a:gd name="T13" fmla="*/ 2147483647 h 154"/>
                  <a:gd name="T14" fmla="*/ 2147483647 w 154"/>
                  <a:gd name="T15" fmla="*/ 2147483647 h 154"/>
                  <a:gd name="T16" fmla="*/ 2147483647 w 154"/>
                  <a:gd name="T17" fmla="*/ 2147483647 h 154"/>
                  <a:gd name="T18" fmla="*/ 2147483647 w 154"/>
                  <a:gd name="T19" fmla="*/ 2147483647 h 154"/>
                  <a:gd name="T20" fmla="*/ 2147483647 w 154"/>
                  <a:gd name="T21" fmla="*/ 2147483647 h 154"/>
                  <a:gd name="T22" fmla="*/ 0 w 154"/>
                  <a:gd name="T23" fmla="*/ 2147483647 h 154"/>
                  <a:gd name="T24" fmla="*/ 2147483647 w 154"/>
                  <a:gd name="T25" fmla="*/ 2147483647 h 154"/>
                  <a:gd name="T26" fmla="*/ 2147483647 w 154"/>
                  <a:gd name="T27" fmla="*/ 2147483647 h 154"/>
                  <a:gd name="T28" fmla="*/ 2147483647 w 154"/>
                  <a:gd name="T29" fmla="*/ 2147483647 h 154"/>
                  <a:gd name="T30" fmla="*/ 2147483647 w 154"/>
                  <a:gd name="T31" fmla="*/ 2147483647 h 154"/>
                  <a:gd name="T32" fmla="*/ 2147483647 w 154"/>
                  <a:gd name="T33" fmla="*/ 2147483647 h 154"/>
                  <a:gd name="T34" fmla="*/ 2147483647 w 154"/>
                  <a:gd name="T35" fmla="*/ 2147483647 h 154"/>
                  <a:gd name="T36" fmla="*/ 2147483647 w 154"/>
                  <a:gd name="T37" fmla="*/ 2147483647 h 154"/>
                  <a:gd name="T38" fmla="*/ 2147483647 w 154"/>
                  <a:gd name="T39" fmla="*/ 2147483647 h 154"/>
                  <a:gd name="T40" fmla="*/ 2147483647 w 154"/>
                  <a:gd name="T41" fmla="*/ 2147483647 h 154"/>
                  <a:gd name="T42" fmla="*/ 2147483647 w 154"/>
                  <a:gd name="T43" fmla="*/ 2147483647 h 154"/>
                  <a:gd name="T44" fmla="*/ 2147483647 w 154"/>
                  <a:gd name="T45" fmla="*/ 2147483647 h 154"/>
                  <a:gd name="T46" fmla="*/ 2147483647 w 154"/>
                  <a:gd name="T47" fmla="*/ 2147483647 h 154"/>
                  <a:gd name="T48" fmla="*/ 2147483647 w 154"/>
                  <a:gd name="T49" fmla="*/ 2147483647 h 154"/>
                  <a:gd name="T50" fmla="*/ 2147483647 w 154"/>
                  <a:gd name="T51" fmla="*/ 2147483647 h 154"/>
                  <a:gd name="T52" fmla="*/ 2147483647 w 154"/>
                  <a:gd name="T53" fmla="*/ 2147483647 h 154"/>
                  <a:gd name="T54" fmla="*/ 2147483647 w 154"/>
                  <a:gd name="T55" fmla="*/ 2147483647 h 154"/>
                  <a:gd name="T56" fmla="*/ 2147483647 w 154"/>
                  <a:gd name="T57" fmla="*/ 2147483647 h 154"/>
                  <a:gd name="T58" fmla="*/ 2147483647 w 154"/>
                  <a:gd name="T59" fmla="*/ 2147483647 h 154"/>
                  <a:gd name="T60" fmla="*/ 2147483647 w 154"/>
                  <a:gd name="T61" fmla="*/ 2147483647 h 154"/>
                  <a:gd name="T62" fmla="*/ 2147483647 w 154"/>
                  <a:gd name="T63" fmla="*/ 2147483647 h 154"/>
                  <a:gd name="T64" fmla="*/ 2147483647 w 154"/>
                  <a:gd name="T65" fmla="*/ 2147483647 h 154"/>
                  <a:gd name="T66" fmla="*/ 2147483647 w 154"/>
                  <a:gd name="T67" fmla="*/ 2147483647 h 154"/>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154"/>
                  <a:gd name="T103" fmla="*/ 0 h 154"/>
                  <a:gd name="T104" fmla="*/ 154 w 154"/>
                  <a:gd name="T105" fmla="*/ 154 h 154"/>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154" h="154">
                    <a:moveTo>
                      <a:pt x="87" y="4"/>
                    </a:moveTo>
                    <a:lnTo>
                      <a:pt x="71" y="0"/>
                    </a:lnTo>
                    <a:lnTo>
                      <a:pt x="54" y="0"/>
                    </a:lnTo>
                    <a:lnTo>
                      <a:pt x="50" y="4"/>
                    </a:lnTo>
                    <a:lnTo>
                      <a:pt x="46" y="4"/>
                    </a:lnTo>
                    <a:lnTo>
                      <a:pt x="37" y="8"/>
                    </a:lnTo>
                    <a:lnTo>
                      <a:pt x="25" y="12"/>
                    </a:lnTo>
                    <a:lnTo>
                      <a:pt x="21" y="8"/>
                    </a:lnTo>
                    <a:lnTo>
                      <a:pt x="8" y="16"/>
                    </a:lnTo>
                    <a:lnTo>
                      <a:pt x="4" y="16"/>
                    </a:lnTo>
                    <a:lnTo>
                      <a:pt x="4" y="25"/>
                    </a:lnTo>
                    <a:lnTo>
                      <a:pt x="0" y="33"/>
                    </a:lnTo>
                    <a:lnTo>
                      <a:pt x="4" y="45"/>
                    </a:lnTo>
                    <a:lnTo>
                      <a:pt x="12" y="54"/>
                    </a:lnTo>
                    <a:lnTo>
                      <a:pt x="21" y="45"/>
                    </a:lnTo>
                    <a:lnTo>
                      <a:pt x="42" y="54"/>
                    </a:lnTo>
                    <a:lnTo>
                      <a:pt x="54" y="78"/>
                    </a:lnTo>
                    <a:lnTo>
                      <a:pt x="67" y="95"/>
                    </a:lnTo>
                    <a:lnTo>
                      <a:pt x="96" y="112"/>
                    </a:lnTo>
                    <a:lnTo>
                      <a:pt x="114" y="126"/>
                    </a:lnTo>
                    <a:lnTo>
                      <a:pt x="106" y="154"/>
                    </a:lnTo>
                    <a:lnTo>
                      <a:pt x="133" y="133"/>
                    </a:lnTo>
                    <a:lnTo>
                      <a:pt x="133" y="120"/>
                    </a:lnTo>
                    <a:lnTo>
                      <a:pt x="146" y="124"/>
                    </a:lnTo>
                    <a:lnTo>
                      <a:pt x="154" y="124"/>
                    </a:lnTo>
                    <a:lnTo>
                      <a:pt x="133" y="104"/>
                    </a:lnTo>
                    <a:lnTo>
                      <a:pt x="117" y="91"/>
                    </a:lnTo>
                    <a:lnTo>
                      <a:pt x="104" y="87"/>
                    </a:lnTo>
                    <a:lnTo>
                      <a:pt x="87" y="58"/>
                    </a:lnTo>
                    <a:lnTo>
                      <a:pt x="79" y="41"/>
                    </a:lnTo>
                    <a:lnTo>
                      <a:pt x="83" y="25"/>
                    </a:lnTo>
                    <a:lnTo>
                      <a:pt x="87" y="25"/>
                    </a:lnTo>
                    <a:lnTo>
                      <a:pt x="87" y="16"/>
                    </a:lnTo>
                    <a:lnTo>
                      <a:pt x="87" y="4"/>
                    </a:lnTo>
                    <a:close/>
                  </a:path>
                </a:pathLst>
              </a:custGeom>
              <a:grpFill/>
              <a:ln w="6350">
                <a:solidFill>
                  <a:schemeClr val="accent4"/>
                </a:solidFill>
                <a:round/>
                <a:headEnd/>
                <a:tailEnd/>
              </a:ln>
            </p:spPr>
            <p:txBody>
              <a:bodyPr lIns="91195" tIns="45599" rIns="91195" bIns="45599"/>
              <a:lstStyle/>
              <a:p>
                <a:pPr eaLnBrk="0" fontAlgn="auto" hangingPunct="0">
                  <a:spcBef>
                    <a:spcPts val="0"/>
                  </a:spcBef>
                  <a:spcAft>
                    <a:spcPts val="0"/>
                  </a:spcAft>
                  <a:defRPr/>
                </a:pPr>
                <a:endParaRPr lang="en-US" sz="2400" kern="0">
                  <a:solidFill>
                    <a:schemeClr val="bg2"/>
                  </a:solidFill>
                  <a:latin typeface="Univers Next Pro" panose="020B0503030202020203" pitchFamily="34" charset="0"/>
                  <a:sym typeface="Gill Sans" charset="0"/>
                </a:endParaRPr>
              </a:p>
            </p:txBody>
          </p:sp>
          <p:sp>
            <p:nvSpPr>
              <p:cNvPr id="187" name="Freeform 344">
                <a:extLst>
                  <a:ext uri="{FF2B5EF4-FFF2-40B4-BE49-F238E27FC236}">
                    <a16:creationId xmlns:a16="http://schemas.microsoft.com/office/drawing/2014/main" id="{9A48B3EA-EEB8-D413-A7FC-B8FEC603DFAE}"/>
                  </a:ext>
                </a:extLst>
              </p:cNvPr>
              <p:cNvSpPr>
                <a:spLocks/>
              </p:cNvSpPr>
              <p:nvPr/>
            </p:nvSpPr>
            <p:spPr bwMode="auto">
              <a:xfrm>
                <a:off x="7562724" y="3293606"/>
                <a:ext cx="204788" cy="306387"/>
              </a:xfrm>
              <a:custGeom>
                <a:avLst/>
                <a:gdLst>
                  <a:gd name="T0" fmla="*/ 2147483647 w 29"/>
                  <a:gd name="T1" fmla="*/ 2147483647 h 39"/>
                  <a:gd name="T2" fmla="*/ 2147483647 w 29"/>
                  <a:gd name="T3" fmla="*/ 2147483647 h 39"/>
                  <a:gd name="T4" fmla="*/ 2147483647 w 29"/>
                  <a:gd name="T5" fmla="*/ 2147483647 h 39"/>
                  <a:gd name="T6" fmla="*/ 2147483647 w 29"/>
                  <a:gd name="T7" fmla="*/ 2147483647 h 39"/>
                  <a:gd name="T8" fmla="*/ 2147483647 w 29"/>
                  <a:gd name="T9" fmla="*/ 2147483647 h 39"/>
                  <a:gd name="T10" fmla="*/ 2147483647 w 29"/>
                  <a:gd name="T11" fmla="*/ 2147483647 h 39"/>
                  <a:gd name="T12" fmla="*/ 2147483647 w 29"/>
                  <a:gd name="T13" fmla="*/ 2147483647 h 39"/>
                  <a:gd name="T14" fmla="*/ 2147483647 w 29"/>
                  <a:gd name="T15" fmla="*/ 2147483647 h 39"/>
                  <a:gd name="T16" fmla="*/ 2147483647 w 29"/>
                  <a:gd name="T17" fmla="*/ 2147483647 h 39"/>
                  <a:gd name="T18" fmla="*/ 0 w 29"/>
                  <a:gd name="T19" fmla="*/ 2147483647 h 39"/>
                  <a:gd name="T20" fmla="*/ 2147483647 w 29"/>
                  <a:gd name="T21" fmla="*/ 2147483647 h 39"/>
                  <a:gd name="T22" fmla="*/ 2147483647 w 29"/>
                  <a:gd name="T23" fmla="*/ 2147483647 h 39"/>
                  <a:gd name="T24" fmla="*/ 2147483647 w 29"/>
                  <a:gd name="T25" fmla="*/ 2147483647 h 39"/>
                  <a:gd name="T26" fmla="*/ 2147483647 w 29"/>
                  <a:gd name="T27" fmla="*/ 2147483647 h 39"/>
                  <a:gd name="T28" fmla="*/ 2147483647 w 29"/>
                  <a:gd name="T29" fmla="*/ 2147483647 h 39"/>
                  <a:gd name="T30" fmla="*/ 2147483647 w 29"/>
                  <a:gd name="T31" fmla="*/ 2147483647 h 39"/>
                  <a:gd name="T32" fmla="*/ 2147483647 w 29"/>
                  <a:gd name="T33" fmla="*/ 2147483647 h 39"/>
                  <a:gd name="T34" fmla="*/ 2147483647 w 29"/>
                  <a:gd name="T35" fmla="*/ 2147483647 h 39"/>
                  <a:gd name="T36" fmla="*/ 2147483647 w 29"/>
                  <a:gd name="T37" fmla="*/ 2147483647 h 39"/>
                  <a:gd name="T38" fmla="*/ 2147483647 w 29"/>
                  <a:gd name="T39" fmla="*/ 2147483647 h 39"/>
                  <a:gd name="T40" fmla="*/ 2147483647 w 29"/>
                  <a:gd name="T41" fmla="*/ 2147483647 h 39"/>
                  <a:gd name="T42" fmla="*/ 2147483647 w 29"/>
                  <a:gd name="T43" fmla="*/ 2147483647 h 39"/>
                  <a:gd name="T44" fmla="*/ 2147483647 w 29"/>
                  <a:gd name="T45" fmla="*/ 2147483647 h 39"/>
                  <a:gd name="T46" fmla="*/ 2147483647 w 29"/>
                  <a:gd name="T47" fmla="*/ 2147483647 h 39"/>
                  <a:gd name="T48" fmla="*/ 2147483647 w 29"/>
                  <a:gd name="T49" fmla="*/ 2147483647 h 39"/>
                  <a:gd name="T50" fmla="*/ 2147483647 w 29"/>
                  <a:gd name="T51" fmla="*/ 2147483647 h 39"/>
                  <a:gd name="T52" fmla="*/ 2147483647 w 29"/>
                  <a:gd name="T53" fmla="*/ 2147483647 h 39"/>
                  <a:gd name="T54" fmla="*/ 2147483647 w 29"/>
                  <a:gd name="T55" fmla="*/ 2147483647 h 39"/>
                  <a:gd name="T56" fmla="*/ 2147483647 w 29"/>
                  <a:gd name="T57" fmla="*/ 2147483647 h 39"/>
                  <a:gd name="T58" fmla="*/ 2147483647 w 29"/>
                  <a:gd name="T59" fmla="*/ 2147483647 h 39"/>
                  <a:gd name="T60" fmla="*/ 2147483647 w 29"/>
                  <a:gd name="T61" fmla="*/ 2147483647 h 39"/>
                  <a:gd name="T62" fmla="*/ 2147483647 w 29"/>
                  <a:gd name="T63" fmla="*/ 2147483647 h 39"/>
                  <a:gd name="T64" fmla="*/ 2147483647 w 29"/>
                  <a:gd name="T65" fmla="*/ 2147483647 h 39"/>
                  <a:gd name="T66" fmla="*/ 2147483647 w 29"/>
                  <a:gd name="T67" fmla="*/ 2147483647 h 39"/>
                  <a:gd name="T68" fmla="*/ 2147483647 w 29"/>
                  <a:gd name="T69" fmla="*/ 2147483647 h 39"/>
                  <a:gd name="T70" fmla="*/ 2147483647 w 29"/>
                  <a:gd name="T71" fmla="*/ 2147483647 h 39"/>
                  <a:gd name="T72" fmla="*/ 2147483647 w 29"/>
                  <a:gd name="T73" fmla="*/ 2147483647 h 39"/>
                  <a:gd name="T74" fmla="*/ 2147483647 w 29"/>
                  <a:gd name="T75" fmla="*/ 2147483647 h 39"/>
                  <a:gd name="T76" fmla="*/ 2147483647 w 29"/>
                  <a:gd name="T77" fmla="*/ 2147483647 h 39"/>
                  <a:gd name="T78" fmla="*/ 2147483647 w 29"/>
                  <a:gd name="T79" fmla="*/ 2147483647 h 39"/>
                  <a:gd name="T80" fmla="*/ 2147483647 w 29"/>
                  <a:gd name="T81" fmla="*/ 2147483647 h 39"/>
                  <a:gd name="T82" fmla="*/ 2147483647 w 29"/>
                  <a:gd name="T83" fmla="*/ 2147483647 h 39"/>
                  <a:gd name="T84" fmla="*/ 2147483647 w 29"/>
                  <a:gd name="T85" fmla="*/ 2147483647 h 39"/>
                  <a:gd name="T86" fmla="*/ 2147483647 w 29"/>
                  <a:gd name="T87" fmla="*/ 2147483647 h 39"/>
                  <a:gd name="T88" fmla="*/ 2147483647 w 29"/>
                  <a:gd name="T89" fmla="*/ 2147483647 h 39"/>
                  <a:gd name="T90" fmla="*/ 2147483647 w 29"/>
                  <a:gd name="T91" fmla="*/ 2147483647 h 39"/>
                  <a:gd name="T92" fmla="*/ 2147483647 w 29"/>
                  <a:gd name="T93" fmla="*/ 2147483647 h 39"/>
                  <a:gd name="T94" fmla="*/ 2147483647 w 29"/>
                  <a:gd name="T95" fmla="*/ 2147483647 h 39"/>
                  <a:gd name="T96" fmla="*/ 2147483647 w 29"/>
                  <a:gd name="T97" fmla="*/ 2147483647 h 39"/>
                  <a:gd name="T98" fmla="*/ 2147483647 w 29"/>
                  <a:gd name="T99" fmla="*/ 2147483647 h 39"/>
                  <a:gd name="T100" fmla="*/ 2147483647 w 29"/>
                  <a:gd name="T101" fmla="*/ 2147483647 h 39"/>
                  <a:gd name="T102" fmla="*/ 2147483647 w 29"/>
                  <a:gd name="T103" fmla="*/ 0 h 39"/>
                  <a:gd name="T104" fmla="*/ 2147483647 w 29"/>
                  <a:gd name="T105" fmla="*/ 2147483647 h 39"/>
                  <a:gd name="T106" fmla="*/ 2147483647 w 29"/>
                  <a:gd name="T107" fmla="*/ 2147483647 h 39"/>
                  <a:gd name="T108" fmla="*/ 2147483647 w 29"/>
                  <a:gd name="T109" fmla="*/ 2147483647 h 39"/>
                  <a:gd name="T110" fmla="*/ 2147483647 w 29"/>
                  <a:gd name="T111" fmla="*/ 2147483647 h 39"/>
                  <a:gd name="T112" fmla="*/ 2147483647 w 29"/>
                  <a:gd name="T113" fmla="*/ 2147483647 h 39"/>
                  <a:gd name="T114" fmla="*/ 2147483647 w 29"/>
                  <a:gd name="T115" fmla="*/ 2147483647 h 39"/>
                  <a:gd name="T116" fmla="*/ 2147483647 w 29"/>
                  <a:gd name="T117" fmla="*/ 2147483647 h 39"/>
                  <a:gd name="T118" fmla="*/ 2147483647 w 29"/>
                  <a:gd name="T119" fmla="*/ 2147483647 h 39"/>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29"/>
                  <a:gd name="T181" fmla="*/ 0 h 39"/>
                  <a:gd name="T182" fmla="*/ 29 w 29"/>
                  <a:gd name="T183" fmla="*/ 39 h 39"/>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29" h="39">
                    <a:moveTo>
                      <a:pt x="5" y="10"/>
                    </a:moveTo>
                    <a:cubicBezTo>
                      <a:pt x="4" y="12"/>
                      <a:pt x="4" y="12"/>
                      <a:pt x="4" y="12"/>
                    </a:cubicBezTo>
                    <a:cubicBezTo>
                      <a:pt x="4" y="15"/>
                      <a:pt x="4" y="15"/>
                      <a:pt x="4" y="15"/>
                    </a:cubicBezTo>
                    <a:cubicBezTo>
                      <a:pt x="2" y="17"/>
                      <a:pt x="2" y="17"/>
                      <a:pt x="2" y="17"/>
                    </a:cubicBezTo>
                    <a:cubicBezTo>
                      <a:pt x="2" y="20"/>
                      <a:pt x="2" y="20"/>
                      <a:pt x="2" y="20"/>
                    </a:cubicBezTo>
                    <a:cubicBezTo>
                      <a:pt x="1" y="22"/>
                      <a:pt x="1" y="22"/>
                      <a:pt x="1" y="22"/>
                    </a:cubicBezTo>
                    <a:cubicBezTo>
                      <a:pt x="1" y="22"/>
                      <a:pt x="1" y="22"/>
                      <a:pt x="1" y="22"/>
                    </a:cubicBezTo>
                    <a:cubicBezTo>
                      <a:pt x="2" y="24"/>
                      <a:pt x="2" y="24"/>
                      <a:pt x="2" y="24"/>
                    </a:cubicBezTo>
                    <a:cubicBezTo>
                      <a:pt x="1" y="26"/>
                      <a:pt x="1" y="26"/>
                      <a:pt x="1" y="26"/>
                    </a:cubicBezTo>
                    <a:cubicBezTo>
                      <a:pt x="0" y="28"/>
                      <a:pt x="0" y="28"/>
                      <a:pt x="0" y="28"/>
                    </a:cubicBezTo>
                    <a:cubicBezTo>
                      <a:pt x="3" y="29"/>
                      <a:pt x="3" y="29"/>
                      <a:pt x="3" y="29"/>
                    </a:cubicBezTo>
                    <a:cubicBezTo>
                      <a:pt x="5" y="30"/>
                      <a:pt x="5" y="30"/>
                      <a:pt x="5" y="30"/>
                    </a:cubicBezTo>
                    <a:cubicBezTo>
                      <a:pt x="8" y="31"/>
                      <a:pt x="8" y="31"/>
                      <a:pt x="8" y="31"/>
                    </a:cubicBezTo>
                    <a:cubicBezTo>
                      <a:pt x="6" y="33"/>
                      <a:pt x="6" y="33"/>
                      <a:pt x="6" y="33"/>
                    </a:cubicBezTo>
                    <a:cubicBezTo>
                      <a:pt x="6" y="37"/>
                      <a:pt x="6" y="37"/>
                      <a:pt x="6" y="37"/>
                    </a:cubicBezTo>
                    <a:cubicBezTo>
                      <a:pt x="7" y="38"/>
                      <a:pt x="7" y="38"/>
                      <a:pt x="7" y="38"/>
                    </a:cubicBezTo>
                    <a:cubicBezTo>
                      <a:pt x="10" y="37"/>
                      <a:pt x="10" y="37"/>
                      <a:pt x="10" y="37"/>
                    </a:cubicBezTo>
                    <a:cubicBezTo>
                      <a:pt x="12" y="38"/>
                      <a:pt x="12" y="38"/>
                      <a:pt x="12" y="38"/>
                    </a:cubicBezTo>
                    <a:cubicBezTo>
                      <a:pt x="13" y="38"/>
                      <a:pt x="13" y="38"/>
                      <a:pt x="13" y="38"/>
                    </a:cubicBezTo>
                    <a:cubicBezTo>
                      <a:pt x="13" y="38"/>
                      <a:pt x="14" y="38"/>
                      <a:pt x="14" y="38"/>
                    </a:cubicBezTo>
                    <a:cubicBezTo>
                      <a:pt x="14" y="39"/>
                      <a:pt x="16" y="38"/>
                      <a:pt x="16" y="38"/>
                    </a:cubicBezTo>
                    <a:cubicBezTo>
                      <a:pt x="18" y="38"/>
                      <a:pt x="18" y="38"/>
                      <a:pt x="18" y="38"/>
                    </a:cubicBezTo>
                    <a:cubicBezTo>
                      <a:pt x="22" y="37"/>
                      <a:pt x="22" y="37"/>
                      <a:pt x="22" y="37"/>
                    </a:cubicBezTo>
                    <a:cubicBezTo>
                      <a:pt x="22" y="37"/>
                      <a:pt x="23" y="37"/>
                      <a:pt x="23" y="37"/>
                    </a:cubicBezTo>
                    <a:cubicBezTo>
                      <a:pt x="24" y="37"/>
                      <a:pt x="24" y="36"/>
                      <a:pt x="24" y="36"/>
                    </a:cubicBezTo>
                    <a:cubicBezTo>
                      <a:pt x="23" y="34"/>
                      <a:pt x="23" y="34"/>
                      <a:pt x="23" y="34"/>
                    </a:cubicBezTo>
                    <a:cubicBezTo>
                      <a:pt x="25" y="33"/>
                      <a:pt x="25" y="33"/>
                      <a:pt x="25" y="33"/>
                    </a:cubicBezTo>
                    <a:cubicBezTo>
                      <a:pt x="26" y="32"/>
                      <a:pt x="26" y="32"/>
                      <a:pt x="26" y="32"/>
                    </a:cubicBezTo>
                    <a:cubicBezTo>
                      <a:pt x="26" y="32"/>
                      <a:pt x="26" y="32"/>
                      <a:pt x="26" y="32"/>
                    </a:cubicBezTo>
                    <a:cubicBezTo>
                      <a:pt x="25" y="31"/>
                      <a:pt x="25" y="31"/>
                      <a:pt x="25" y="31"/>
                    </a:cubicBezTo>
                    <a:cubicBezTo>
                      <a:pt x="23" y="28"/>
                      <a:pt x="23" y="28"/>
                      <a:pt x="23" y="28"/>
                    </a:cubicBezTo>
                    <a:cubicBezTo>
                      <a:pt x="21" y="26"/>
                      <a:pt x="21" y="26"/>
                      <a:pt x="21" y="26"/>
                    </a:cubicBezTo>
                    <a:cubicBezTo>
                      <a:pt x="20" y="25"/>
                      <a:pt x="20" y="25"/>
                      <a:pt x="20" y="25"/>
                    </a:cubicBezTo>
                    <a:cubicBezTo>
                      <a:pt x="22" y="24"/>
                      <a:pt x="22" y="24"/>
                      <a:pt x="22" y="24"/>
                    </a:cubicBezTo>
                    <a:cubicBezTo>
                      <a:pt x="24" y="23"/>
                      <a:pt x="24" y="23"/>
                      <a:pt x="24" y="23"/>
                    </a:cubicBezTo>
                    <a:cubicBezTo>
                      <a:pt x="26" y="22"/>
                      <a:pt x="26" y="22"/>
                      <a:pt x="26" y="22"/>
                    </a:cubicBezTo>
                    <a:cubicBezTo>
                      <a:pt x="27" y="21"/>
                      <a:pt x="27" y="21"/>
                      <a:pt x="27" y="21"/>
                    </a:cubicBezTo>
                    <a:cubicBezTo>
                      <a:pt x="29" y="22"/>
                      <a:pt x="29" y="22"/>
                      <a:pt x="29" y="22"/>
                    </a:cubicBezTo>
                    <a:cubicBezTo>
                      <a:pt x="29" y="22"/>
                      <a:pt x="29" y="21"/>
                      <a:pt x="29" y="21"/>
                    </a:cubicBezTo>
                    <a:cubicBezTo>
                      <a:pt x="29" y="20"/>
                      <a:pt x="29" y="18"/>
                      <a:pt x="29" y="18"/>
                    </a:cubicBezTo>
                    <a:cubicBezTo>
                      <a:pt x="28" y="18"/>
                      <a:pt x="28" y="14"/>
                      <a:pt x="28" y="14"/>
                    </a:cubicBezTo>
                    <a:cubicBezTo>
                      <a:pt x="28" y="11"/>
                      <a:pt x="28" y="11"/>
                      <a:pt x="28" y="11"/>
                    </a:cubicBezTo>
                    <a:cubicBezTo>
                      <a:pt x="28" y="10"/>
                      <a:pt x="28" y="10"/>
                      <a:pt x="28" y="10"/>
                    </a:cubicBezTo>
                    <a:cubicBezTo>
                      <a:pt x="27" y="7"/>
                      <a:pt x="27" y="7"/>
                      <a:pt x="27" y="7"/>
                    </a:cubicBezTo>
                    <a:cubicBezTo>
                      <a:pt x="27" y="5"/>
                      <a:pt x="27" y="5"/>
                      <a:pt x="27" y="5"/>
                    </a:cubicBezTo>
                    <a:cubicBezTo>
                      <a:pt x="23" y="3"/>
                      <a:pt x="23" y="3"/>
                      <a:pt x="23" y="3"/>
                    </a:cubicBezTo>
                    <a:cubicBezTo>
                      <a:pt x="19" y="5"/>
                      <a:pt x="19" y="5"/>
                      <a:pt x="19" y="5"/>
                    </a:cubicBezTo>
                    <a:cubicBezTo>
                      <a:pt x="19" y="5"/>
                      <a:pt x="18" y="5"/>
                      <a:pt x="17" y="4"/>
                    </a:cubicBezTo>
                    <a:cubicBezTo>
                      <a:pt x="17" y="4"/>
                      <a:pt x="17" y="2"/>
                      <a:pt x="17" y="2"/>
                    </a:cubicBezTo>
                    <a:cubicBezTo>
                      <a:pt x="14" y="1"/>
                      <a:pt x="14" y="1"/>
                      <a:pt x="14" y="1"/>
                    </a:cubicBezTo>
                    <a:cubicBezTo>
                      <a:pt x="14" y="1"/>
                      <a:pt x="14" y="1"/>
                      <a:pt x="14" y="1"/>
                    </a:cubicBezTo>
                    <a:cubicBezTo>
                      <a:pt x="12" y="0"/>
                      <a:pt x="12" y="0"/>
                      <a:pt x="12" y="0"/>
                    </a:cubicBezTo>
                    <a:cubicBezTo>
                      <a:pt x="11" y="1"/>
                      <a:pt x="11" y="1"/>
                      <a:pt x="11" y="1"/>
                    </a:cubicBezTo>
                    <a:cubicBezTo>
                      <a:pt x="11" y="1"/>
                      <a:pt x="11" y="1"/>
                      <a:pt x="11" y="1"/>
                    </a:cubicBezTo>
                    <a:cubicBezTo>
                      <a:pt x="10" y="5"/>
                      <a:pt x="10" y="5"/>
                      <a:pt x="10" y="5"/>
                    </a:cubicBezTo>
                    <a:cubicBezTo>
                      <a:pt x="9" y="7"/>
                      <a:pt x="9" y="7"/>
                      <a:pt x="9" y="7"/>
                    </a:cubicBezTo>
                    <a:cubicBezTo>
                      <a:pt x="7" y="7"/>
                      <a:pt x="7" y="7"/>
                      <a:pt x="7" y="7"/>
                    </a:cubicBezTo>
                    <a:cubicBezTo>
                      <a:pt x="5" y="7"/>
                      <a:pt x="5" y="7"/>
                      <a:pt x="5" y="7"/>
                    </a:cubicBezTo>
                    <a:cubicBezTo>
                      <a:pt x="5" y="8"/>
                      <a:pt x="5" y="8"/>
                      <a:pt x="5" y="8"/>
                    </a:cubicBezTo>
                    <a:lnTo>
                      <a:pt x="5" y="10"/>
                    </a:lnTo>
                    <a:close/>
                  </a:path>
                </a:pathLst>
              </a:custGeom>
              <a:grpFill/>
              <a:ln w="6350">
                <a:solidFill>
                  <a:schemeClr val="accent4"/>
                </a:solidFill>
                <a:round/>
                <a:headEnd/>
                <a:tailEnd/>
              </a:ln>
            </p:spPr>
            <p:txBody>
              <a:bodyPr lIns="91195" tIns="45599" rIns="91195" bIns="45599"/>
              <a:lstStyle/>
              <a:p>
                <a:pPr eaLnBrk="0" fontAlgn="auto" hangingPunct="0">
                  <a:spcBef>
                    <a:spcPts val="0"/>
                  </a:spcBef>
                  <a:spcAft>
                    <a:spcPts val="0"/>
                  </a:spcAft>
                  <a:defRPr/>
                </a:pPr>
                <a:endParaRPr lang="en-US" sz="2400" kern="0">
                  <a:solidFill>
                    <a:schemeClr val="bg2"/>
                  </a:solidFill>
                  <a:latin typeface="Univers Next Pro" panose="020B0503030202020203" pitchFamily="34" charset="0"/>
                  <a:sym typeface="Gill Sans" charset="0"/>
                </a:endParaRPr>
              </a:p>
            </p:txBody>
          </p:sp>
          <p:sp>
            <p:nvSpPr>
              <p:cNvPr id="188" name="Freeform 345">
                <a:extLst>
                  <a:ext uri="{FF2B5EF4-FFF2-40B4-BE49-F238E27FC236}">
                    <a16:creationId xmlns:a16="http://schemas.microsoft.com/office/drawing/2014/main" id="{97FE33C2-C5F7-9CBE-0C3F-7ADBB2D369DB}"/>
                  </a:ext>
                </a:extLst>
              </p:cNvPr>
              <p:cNvSpPr>
                <a:spLocks/>
              </p:cNvSpPr>
              <p:nvPr/>
            </p:nvSpPr>
            <p:spPr bwMode="auto">
              <a:xfrm>
                <a:off x="7519862" y="3347581"/>
                <a:ext cx="77787" cy="117475"/>
              </a:xfrm>
              <a:custGeom>
                <a:avLst/>
                <a:gdLst>
                  <a:gd name="T0" fmla="*/ 2147483647 w 66"/>
                  <a:gd name="T1" fmla="*/ 2147483647 h 90"/>
                  <a:gd name="T2" fmla="*/ 2147483647 w 66"/>
                  <a:gd name="T3" fmla="*/ 2147483647 h 90"/>
                  <a:gd name="T4" fmla="*/ 2147483647 w 66"/>
                  <a:gd name="T5" fmla="*/ 2147483647 h 90"/>
                  <a:gd name="T6" fmla="*/ 2147483647 w 66"/>
                  <a:gd name="T7" fmla="*/ 2147483647 h 90"/>
                  <a:gd name="T8" fmla="*/ 2147483647 w 66"/>
                  <a:gd name="T9" fmla="*/ 2147483647 h 90"/>
                  <a:gd name="T10" fmla="*/ 2147483647 w 66"/>
                  <a:gd name="T11" fmla="*/ 2147483647 h 90"/>
                  <a:gd name="T12" fmla="*/ 2147483647 w 66"/>
                  <a:gd name="T13" fmla="*/ 2147483647 h 90"/>
                  <a:gd name="T14" fmla="*/ 2147483647 w 66"/>
                  <a:gd name="T15" fmla="*/ 2147483647 h 90"/>
                  <a:gd name="T16" fmla="*/ 2147483647 w 66"/>
                  <a:gd name="T17" fmla="*/ 2147483647 h 90"/>
                  <a:gd name="T18" fmla="*/ 2147483647 w 66"/>
                  <a:gd name="T19" fmla="*/ 2147483647 h 90"/>
                  <a:gd name="T20" fmla="*/ 2147483647 w 66"/>
                  <a:gd name="T21" fmla="*/ 0 h 90"/>
                  <a:gd name="T22" fmla="*/ 2147483647 w 66"/>
                  <a:gd name="T23" fmla="*/ 2147483647 h 90"/>
                  <a:gd name="T24" fmla="*/ 2147483647 w 66"/>
                  <a:gd name="T25" fmla="*/ 2147483647 h 90"/>
                  <a:gd name="T26" fmla="*/ 2147483647 w 66"/>
                  <a:gd name="T27" fmla="*/ 2147483647 h 90"/>
                  <a:gd name="T28" fmla="*/ 2147483647 w 66"/>
                  <a:gd name="T29" fmla="*/ 2147483647 h 90"/>
                  <a:gd name="T30" fmla="*/ 2147483647 w 66"/>
                  <a:gd name="T31" fmla="*/ 2147483647 h 90"/>
                  <a:gd name="T32" fmla="*/ 0 w 66"/>
                  <a:gd name="T33" fmla="*/ 2147483647 h 90"/>
                  <a:gd name="T34" fmla="*/ 2147483647 w 66"/>
                  <a:gd name="T35" fmla="*/ 2147483647 h 90"/>
                  <a:gd name="T36" fmla="*/ 2147483647 w 66"/>
                  <a:gd name="T37" fmla="*/ 2147483647 h 90"/>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66"/>
                  <a:gd name="T58" fmla="*/ 0 h 90"/>
                  <a:gd name="T59" fmla="*/ 66 w 66"/>
                  <a:gd name="T60" fmla="*/ 90 h 90"/>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66" h="90">
                    <a:moveTo>
                      <a:pt x="18" y="72"/>
                    </a:moveTo>
                    <a:lnTo>
                      <a:pt x="30" y="78"/>
                    </a:lnTo>
                    <a:lnTo>
                      <a:pt x="36" y="84"/>
                    </a:lnTo>
                    <a:lnTo>
                      <a:pt x="42" y="90"/>
                    </a:lnTo>
                    <a:lnTo>
                      <a:pt x="48" y="78"/>
                    </a:lnTo>
                    <a:lnTo>
                      <a:pt x="48" y="60"/>
                    </a:lnTo>
                    <a:lnTo>
                      <a:pt x="60" y="48"/>
                    </a:lnTo>
                    <a:lnTo>
                      <a:pt x="60" y="30"/>
                    </a:lnTo>
                    <a:lnTo>
                      <a:pt x="66" y="18"/>
                    </a:lnTo>
                    <a:lnTo>
                      <a:pt x="66" y="6"/>
                    </a:lnTo>
                    <a:lnTo>
                      <a:pt x="66" y="0"/>
                    </a:lnTo>
                    <a:lnTo>
                      <a:pt x="54" y="6"/>
                    </a:lnTo>
                    <a:lnTo>
                      <a:pt x="36" y="12"/>
                    </a:lnTo>
                    <a:lnTo>
                      <a:pt x="36" y="30"/>
                    </a:lnTo>
                    <a:lnTo>
                      <a:pt x="24" y="18"/>
                    </a:lnTo>
                    <a:lnTo>
                      <a:pt x="12" y="54"/>
                    </a:lnTo>
                    <a:lnTo>
                      <a:pt x="0" y="66"/>
                    </a:lnTo>
                    <a:lnTo>
                      <a:pt x="6" y="72"/>
                    </a:lnTo>
                    <a:lnTo>
                      <a:pt x="18" y="72"/>
                    </a:lnTo>
                    <a:close/>
                  </a:path>
                </a:pathLst>
              </a:custGeom>
              <a:grpFill/>
              <a:ln w="6350">
                <a:solidFill>
                  <a:schemeClr val="accent4"/>
                </a:solidFill>
                <a:round/>
                <a:headEnd/>
                <a:tailEnd/>
              </a:ln>
            </p:spPr>
            <p:txBody>
              <a:bodyPr lIns="91195" tIns="45599" rIns="91195" bIns="45599"/>
              <a:lstStyle/>
              <a:p>
                <a:pPr eaLnBrk="0" fontAlgn="auto" hangingPunct="0">
                  <a:spcBef>
                    <a:spcPts val="0"/>
                  </a:spcBef>
                  <a:spcAft>
                    <a:spcPts val="0"/>
                  </a:spcAft>
                  <a:defRPr/>
                </a:pPr>
                <a:endParaRPr lang="en-US" sz="2400" kern="0">
                  <a:solidFill>
                    <a:schemeClr val="bg2"/>
                  </a:solidFill>
                  <a:latin typeface="Univers Next Pro" panose="020B0503030202020203" pitchFamily="34" charset="0"/>
                  <a:sym typeface="Gill Sans" charset="0"/>
                </a:endParaRPr>
              </a:p>
            </p:txBody>
          </p:sp>
          <p:sp>
            <p:nvSpPr>
              <p:cNvPr id="189" name="Freeform 346">
                <a:extLst>
                  <a:ext uri="{FF2B5EF4-FFF2-40B4-BE49-F238E27FC236}">
                    <a16:creationId xmlns:a16="http://schemas.microsoft.com/office/drawing/2014/main" id="{E7C2747C-4F18-7F81-0F7C-1864732900F2}"/>
                  </a:ext>
                </a:extLst>
              </p:cNvPr>
              <p:cNvSpPr>
                <a:spLocks/>
              </p:cNvSpPr>
              <p:nvPr/>
            </p:nvSpPr>
            <p:spPr bwMode="auto">
              <a:xfrm>
                <a:off x="7888162" y="3798431"/>
                <a:ext cx="142875" cy="153987"/>
              </a:xfrm>
              <a:custGeom>
                <a:avLst/>
                <a:gdLst>
                  <a:gd name="T0" fmla="*/ 2147483647 w 120"/>
                  <a:gd name="T1" fmla="*/ 2147483647 h 120"/>
                  <a:gd name="T2" fmla="*/ 2147483647 w 120"/>
                  <a:gd name="T3" fmla="*/ 0 h 120"/>
                  <a:gd name="T4" fmla="*/ 2147483647 w 120"/>
                  <a:gd name="T5" fmla="*/ 2147483647 h 120"/>
                  <a:gd name="T6" fmla="*/ 2147483647 w 120"/>
                  <a:gd name="T7" fmla="*/ 2147483647 h 120"/>
                  <a:gd name="T8" fmla="*/ 2147483647 w 120"/>
                  <a:gd name="T9" fmla="*/ 2147483647 h 120"/>
                  <a:gd name="T10" fmla="*/ 2147483647 w 120"/>
                  <a:gd name="T11" fmla="*/ 2147483647 h 120"/>
                  <a:gd name="T12" fmla="*/ 2147483647 w 120"/>
                  <a:gd name="T13" fmla="*/ 2147483647 h 120"/>
                  <a:gd name="T14" fmla="*/ 2147483647 w 120"/>
                  <a:gd name="T15" fmla="*/ 2147483647 h 120"/>
                  <a:gd name="T16" fmla="*/ 2147483647 w 120"/>
                  <a:gd name="T17" fmla="*/ 2147483647 h 120"/>
                  <a:gd name="T18" fmla="*/ 2147483647 w 120"/>
                  <a:gd name="T19" fmla="*/ 2147483647 h 120"/>
                  <a:gd name="T20" fmla="*/ 0 w 120"/>
                  <a:gd name="T21" fmla="*/ 2147483647 h 120"/>
                  <a:gd name="T22" fmla="*/ 2147483647 w 120"/>
                  <a:gd name="T23" fmla="*/ 2147483647 h 120"/>
                  <a:gd name="T24" fmla="*/ 2147483647 w 120"/>
                  <a:gd name="T25" fmla="*/ 2147483647 h 120"/>
                  <a:gd name="T26" fmla="*/ 2147483647 w 120"/>
                  <a:gd name="T27" fmla="*/ 2147483647 h 120"/>
                  <a:gd name="T28" fmla="*/ 2147483647 w 120"/>
                  <a:gd name="T29" fmla="*/ 2147483647 h 120"/>
                  <a:gd name="T30" fmla="*/ 2147483647 w 120"/>
                  <a:gd name="T31" fmla="*/ 2147483647 h 120"/>
                  <a:gd name="T32" fmla="*/ 2147483647 w 120"/>
                  <a:gd name="T33" fmla="*/ 2147483647 h 120"/>
                  <a:gd name="T34" fmla="*/ 2147483647 w 120"/>
                  <a:gd name="T35" fmla="*/ 2147483647 h 120"/>
                  <a:gd name="T36" fmla="*/ 2147483647 w 120"/>
                  <a:gd name="T37" fmla="*/ 2147483647 h 120"/>
                  <a:gd name="T38" fmla="*/ 2147483647 w 120"/>
                  <a:gd name="T39" fmla="*/ 2147483647 h 120"/>
                  <a:gd name="T40" fmla="*/ 2147483647 w 120"/>
                  <a:gd name="T41" fmla="*/ 2147483647 h 120"/>
                  <a:gd name="T42" fmla="*/ 2147483647 w 120"/>
                  <a:gd name="T43" fmla="*/ 2147483647 h 120"/>
                  <a:gd name="T44" fmla="*/ 2147483647 w 120"/>
                  <a:gd name="T45" fmla="*/ 2147483647 h 120"/>
                  <a:gd name="T46" fmla="*/ 2147483647 w 120"/>
                  <a:gd name="T47" fmla="*/ 2147483647 h 120"/>
                  <a:gd name="T48" fmla="*/ 2147483647 w 120"/>
                  <a:gd name="T49" fmla="*/ 2147483647 h 120"/>
                  <a:gd name="T50" fmla="*/ 2147483647 w 120"/>
                  <a:gd name="T51" fmla="*/ 2147483647 h 120"/>
                  <a:gd name="T52" fmla="*/ 2147483647 w 120"/>
                  <a:gd name="T53" fmla="*/ 2147483647 h 120"/>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120"/>
                  <a:gd name="T82" fmla="*/ 0 h 120"/>
                  <a:gd name="T83" fmla="*/ 120 w 120"/>
                  <a:gd name="T84" fmla="*/ 120 h 120"/>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120" h="120">
                    <a:moveTo>
                      <a:pt x="120" y="6"/>
                    </a:moveTo>
                    <a:lnTo>
                      <a:pt x="120" y="0"/>
                    </a:lnTo>
                    <a:lnTo>
                      <a:pt x="114" y="6"/>
                    </a:lnTo>
                    <a:lnTo>
                      <a:pt x="96" y="6"/>
                    </a:lnTo>
                    <a:lnTo>
                      <a:pt x="60" y="6"/>
                    </a:lnTo>
                    <a:lnTo>
                      <a:pt x="42" y="12"/>
                    </a:lnTo>
                    <a:lnTo>
                      <a:pt x="18" y="18"/>
                    </a:lnTo>
                    <a:lnTo>
                      <a:pt x="18" y="24"/>
                    </a:lnTo>
                    <a:lnTo>
                      <a:pt x="12" y="36"/>
                    </a:lnTo>
                    <a:lnTo>
                      <a:pt x="0" y="48"/>
                    </a:lnTo>
                    <a:lnTo>
                      <a:pt x="12" y="66"/>
                    </a:lnTo>
                    <a:lnTo>
                      <a:pt x="36" y="72"/>
                    </a:lnTo>
                    <a:lnTo>
                      <a:pt x="24" y="84"/>
                    </a:lnTo>
                    <a:lnTo>
                      <a:pt x="24" y="108"/>
                    </a:lnTo>
                    <a:lnTo>
                      <a:pt x="48" y="120"/>
                    </a:lnTo>
                    <a:lnTo>
                      <a:pt x="60" y="108"/>
                    </a:lnTo>
                    <a:lnTo>
                      <a:pt x="60" y="96"/>
                    </a:lnTo>
                    <a:lnTo>
                      <a:pt x="84" y="84"/>
                    </a:lnTo>
                    <a:lnTo>
                      <a:pt x="60" y="60"/>
                    </a:lnTo>
                    <a:lnTo>
                      <a:pt x="60" y="48"/>
                    </a:lnTo>
                    <a:lnTo>
                      <a:pt x="48" y="30"/>
                    </a:lnTo>
                    <a:lnTo>
                      <a:pt x="84" y="24"/>
                    </a:lnTo>
                    <a:lnTo>
                      <a:pt x="108" y="18"/>
                    </a:lnTo>
                    <a:lnTo>
                      <a:pt x="108" y="24"/>
                    </a:lnTo>
                    <a:lnTo>
                      <a:pt x="114" y="18"/>
                    </a:lnTo>
                    <a:lnTo>
                      <a:pt x="120" y="6"/>
                    </a:lnTo>
                    <a:close/>
                  </a:path>
                </a:pathLst>
              </a:custGeom>
              <a:grpFill/>
              <a:ln w="6350">
                <a:solidFill>
                  <a:schemeClr val="accent4"/>
                </a:solidFill>
                <a:round/>
                <a:headEnd/>
                <a:tailEnd/>
              </a:ln>
            </p:spPr>
            <p:txBody>
              <a:bodyPr lIns="91195" tIns="45599" rIns="91195" bIns="45599"/>
              <a:lstStyle/>
              <a:p>
                <a:pPr eaLnBrk="0" fontAlgn="auto" hangingPunct="0">
                  <a:spcBef>
                    <a:spcPts val="0"/>
                  </a:spcBef>
                  <a:spcAft>
                    <a:spcPts val="0"/>
                  </a:spcAft>
                  <a:defRPr/>
                </a:pPr>
                <a:endParaRPr lang="en-US" sz="2400" kern="0">
                  <a:solidFill>
                    <a:schemeClr val="bg2"/>
                  </a:solidFill>
                  <a:latin typeface="Univers Next Pro" panose="020B0503030202020203" pitchFamily="34" charset="0"/>
                  <a:sym typeface="Gill Sans" charset="0"/>
                </a:endParaRPr>
              </a:p>
            </p:txBody>
          </p:sp>
          <p:sp>
            <p:nvSpPr>
              <p:cNvPr id="190" name="Freeform 347">
                <a:extLst>
                  <a:ext uri="{FF2B5EF4-FFF2-40B4-BE49-F238E27FC236}">
                    <a16:creationId xmlns:a16="http://schemas.microsoft.com/office/drawing/2014/main" id="{ED3FC3EA-B638-B6C2-B505-902B14993949}"/>
                  </a:ext>
                </a:extLst>
              </p:cNvPr>
              <p:cNvSpPr>
                <a:spLocks/>
              </p:cNvSpPr>
              <p:nvPr/>
            </p:nvSpPr>
            <p:spPr bwMode="auto">
              <a:xfrm>
                <a:off x="7542087" y="2379206"/>
                <a:ext cx="587375" cy="773112"/>
              </a:xfrm>
              <a:custGeom>
                <a:avLst/>
                <a:gdLst>
                  <a:gd name="T0" fmla="*/ 2147483647 w 83"/>
                  <a:gd name="T1" fmla="*/ 2147483647 h 98"/>
                  <a:gd name="T2" fmla="*/ 2147483647 w 83"/>
                  <a:gd name="T3" fmla="*/ 2147483647 h 98"/>
                  <a:gd name="T4" fmla="*/ 2147483647 w 83"/>
                  <a:gd name="T5" fmla="*/ 2147483647 h 98"/>
                  <a:gd name="T6" fmla="*/ 2147483647 w 83"/>
                  <a:gd name="T7" fmla="*/ 2147483647 h 98"/>
                  <a:gd name="T8" fmla="*/ 2147483647 w 83"/>
                  <a:gd name="T9" fmla="*/ 2147483647 h 98"/>
                  <a:gd name="T10" fmla="*/ 2147483647 w 83"/>
                  <a:gd name="T11" fmla="*/ 2147483647 h 98"/>
                  <a:gd name="T12" fmla="*/ 2147483647 w 83"/>
                  <a:gd name="T13" fmla="*/ 2147483647 h 98"/>
                  <a:gd name="T14" fmla="*/ 2147483647 w 83"/>
                  <a:gd name="T15" fmla="*/ 2147483647 h 98"/>
                  <a:gd name="T16" fmla="*/ 2147483647 w 83"/>
                  <a:gd name="T17" fmla="*/ 2147483647 h 98"/>
                  <a:gd name="T18" fmla="*/ 2147483647 w 83"/>
                  <a:gd name="T19" fmla="*/ 2147483647 h 98"/>
                  <a:gd name="T20" fmla="*/ 2147483647 w 83"/>
                  <a:gd name="T21" fmla="*/ 2147483647 h 98"/>
                  <a:gd name="T22" fmla="*/ 2147483647 w 83"/>
                  <a:gd name="T23" fmla="*/ 2147483647 h 98"/>
                  <a:gd name="T24" fmla="*/ 2147483647 w 83"/>
                  <a:gd name="T25" fmla="*/ 2147483647 h 98"/>
                  <a:gd name="T26" fmla="*/ 2147483647 w 83"/>
                  <a:gd name="T27" fmla="*/ 2147483647 h 98"/>
                  <a:gd name="T28" fmla="*/ 2147483647 w 83"/>
                  <a:gd name="T29" fmla="*/ 2147483647 h 98"/>
                  <a:gd name="T30" fmla="*/ 2147483647 w 83"/>
                  <a:gd name="T31" fmla="*/ 2147483647 h 98"/>
                  <a:gd name="T32" fmla="*/ 2147483647 w 83"/>
                  <a:gd name="T33" fmla="*/ 2147483647 h 98"/>
                  <a:gd name="T34" fmla="*/ 2147483647 w 83"/>
                  <a:gd name="T35" fmla="*/ 2147483647 h 98"/>
                  <a:gd name="T36" fmla="*/ 2147483647 w 83"/>
                  <a:gd name="T37" fmla="*/ 2147483647 h 98"/>
                  <a:gd name="T38" fmla="*/ 2147483647 w 83"/>
                  <a:gd name="T39" fmla="*/ 2147483647 h 98"/>
                  <a:gd name="T40" fmla="*/ 2147483647 w 83"/>
                  <a:gd name="T41" fmla="*/ 2147483647 h 98"/>
                  <a:gd name="T42" fmla="*/ 2147483647 w 83"/>
                  <a:gd name="T43" fmla="*/ 2147483647 h 98"/>
                  <a:gd name="T44" fmla="*/ 2147483647 w 83"/>
                  <a:gd name="T45" fmla="*/ 2147483647 h 98"/>
                  <a:gd name="T46" fmla="*/ 2147483647 w 83"/>
                  <a:gd name="T47" fmla="*/ 2147483647 h 98"/>
                  <a:gd name="T48" fmla="*/ 2147483647 w 83"/>
                  <a:gd name="T49" fmla="*/ 2147483647 h 98"/>
                  <a:gd name="T50" fmla="*/ 2147483647 w 83"/>
                  <a:gd name="T51" fmla="*/ 0 h 98"/>
                  <a:gd name="T52" fmla="*/ 2147483647 w 83"/>
                  <a:gd name="T53" fmla="*/ 2147483647 h 98"/>
                  <a:gd name="T54" fmla="*/ 2147483647 w 83"/>
                  <a:gd name="T55" fmla="*/ 2147483647 h 98"/>
                  <a:gd name="T56" fmla="*/ 2147483647 w 83"/>
                  <a:gd name="T57" fmla="*/ 2147483647 h 98"/>
                  <a:gd name="T58" fmla="*/ 2147483647 w 83"/>
                  <a:gd name="T59" fmla="*/ 2147483647 h 98"/>
                  <a:gd name="T60" fmla="*/ 2147483647 w 83"/>
                  <a:gd name="T61" fmla="*/ 2147483647 h 98"/>
                  <a:gd name="T62" fmla="*/ 2147483647 w 83"/>
                  <a:gd name="T63" fmla="*/ 2147483647 h 98"/>
                  <a:gd name="T64" fmla="*/ 2147483647 w 83"/>
                  <a:gd name="T65" fmla="*/ 2147483647 h 98"/>
                  <a:gd name="T66" fmla="*/ 2147483647 w 83"/>
                  <a:gd name="T67" fmla="*/ 2147483647 h 98"/>
                  <a:gd name="T68" fmla="*/ 2147483647 w 83"/>
                  <a:gd name="T69" fmla="*/ 2147483647 h 98"/>
                  <a:gd name="T70" fmla="*/ 2147483647 w 83"/>
                  <a:gd name="T71" fmla="*/ 2147483647 h 98"/>
                  <a:gd name="T72" fmla="*/ 2147483647 w 83"/>
                  <a:gd name="T73" fmla="*/ 2147483647 h 98"/>
                  <a:gd name="T74" fmla="*/ 2147483647 w 83"/>
                  <a:gd name="T75" fmla="*/ 2147483647 h 98"/>
                  <a:gd name="T76" fmla="*/ 2147483647 w 83"/>
                  <a:gd name="T77" fmla="*/ 2147483647 h 98"/>
                  <a:gd name="T78" fmla="*/ 2147483647 w 83"/>
                  <a:gd name="T79" fmla="*/ 2147483647 h 98"/>
                  <a:gd name="T80" fmla="*/ 2147483647 w 83"/>
                  <a:gd name="T81" fmla="*/ 2147483647 h 98"/>
                  <a:gd name="T82" fmla="*/ 2147483647 w 83"/>
                  <a:gd name="T83" fmla="*/ 2147483647 h 98"/>
                  <a:gd name="T84" fmla="*/ 2147483647 w 83"/>
                  <a:gd name="T85" fmla="*/ 2147483647 h 98"/>
                  <a:gd name="T86" fmla="*/ 2147483647 w 83"/>
                  <a:gd name="T87" fmla="*/ 2147483647 h 98"/>
                  <a:gd name="T88" fmla="*/ 2147483647 w 83"/>
                  <a:gd name="T89" fmla="*/ 2147483647 h 98"/>
                  <a:gd name="T90" fmla="*/ 2147483647 w 83"/>
                  <a:gd name="T91" fmla="*/ 2147483647 h 98"/>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83"/>
                  <a:gd name="T139" fmla="*/ 0 h 98"/>
                  <a:gd name="T140" fmla="*/ 83 w 83"/>
                  <a:gd name="T141" fmla="*/ 98 h 98"/>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83" h="98">
                    <a:moveTo>
                      <a:pt x="23" y="87"/>
                    </a:moveTo>
                    <a:cubicBezTo>
                      <a:pt x="23" y="87"/>
                      <a:pt x="24" y="87"/>
                      <a:pt x="24" y="86"/>
                    </a:cubicBezTo>
                    <a:cubicBezTo>
                      <a:pt x="24" y="86"/>
                      <a:pt x="24" y="82"/>
                      <a:pt x="24" y="82"/>
                    </a:cubicBezTo>
                    <a:cubicBezTo>
                      <a:pt x="24" y="80"/>
                      <a:pt x="24" y="80"/>
                      <a:pt x="24" y="80"/>
                    </a:cubicBezTo>
                    <a:cubicBezTo>
                      <a:pt x="26" y="78"/>
                      <a:pt x="26" y="78"/>
                      <a:pt x="26" y="78"/>
                    </a:cubicBezTo>
                    <a:cubicBezTo>
                      <a:pt x="24" y="75"/>
                      <a:pt x="24" y="75"/>
                      <a:pt x="24" y="75"/>
                    </a:cubicBezTo>
                    <a:cubicBezTo>
                      <a:pt x="24" y="75"/>
                      <a:pt x="23" y="70"/>
                      <a:pt x="23" y="70"/>
                    </a:cubicBezTo>
                    <a:cubicBezTo>
                      <a:pt x="23" y="69"/>
                      <a:pt x="24" y="65"/>
                      <a:pt x="24" y="65"/>
                    </a:cubicBezTo>
                    <a:cubicBezTo>
                      <a:pt x="24" y="65"/>
                      <a:pt x="24" y="62"/>
                      <a:pt x="24" y="62"/>
                    </a:cubicBezTo>
                    <a:cubicBezTo>
                      <a:pt x="26" y="60"/>
                      <a:pt x="26" y="60"/>
                      <a:pt x="26" y="60"/>
                    </a:cubicBezTo>
                    <a:cubicBezTo>
                      <a:pt x="30" y="59"/>
                      <a:pt x="30" y="59"/>
                      <a:pt x="30" y="59"/>
                    </a:cubicBezTo>
                    <a:cubicBezTo>
                      <a:pt x="30" y="56"/>
                      <a:pt x="30" y="56"/>
                      <a:pt x="30" y="56"/>
                    </a:cubicBezTo>
                    <a:cubicBezTo>
                      <a:pt x="29" y="54"/>
                      <a:pt x="29" y="54"/>
                      <a:pt x="29" y="54"/>
                    </a:cubicBezTo>
                    <a:cubicBezTo>
                      <a:pt x="31" y="50"/>
                      <a:pt x="31" y="50"/>
                      <a:pt x="31" y="50"/>
                    </a:cubicBezTo>
                    <a:cubicBezTo>
                      <a:pt x="32" y="44"/>
                      <a:pt x="32" y="44"/>
                      <a:pt x="32" y="44"/>
                    </a:cubicBezTo>
                    <a:cubicBezTo>
                      <a:pt x="34" y="43"/>
                      <a:pt x="34" y="43"/>
                      <a:pt x="34" y="43"/>
                    </a:cubicBezTo>
                    <a:cubicBezTo>
                      <a:pt x="36" y="38"/>
                      <a:pt x="36" y="38"/>
                      <a:pt x="36" y="38"/>
                    </a:cubicBezTo>
                    <a:cubicBezTo>
                      <a:pt x="38" y="35"/>
                      <a:pt x="38" y="35"/>
                      <a:pt x="38" y="35"/>
                    </a:cubicBezTo>
                    <a:cubicBezTo>
                      <a:pt x="37" y="32"/>
                      <a:pt x="37" y="32"/>
                      <a:pt x="37" y="32"/>
                    </a:cubicBezTo>
                    <a:cubicBezTo>
                      <a:pt x="38" y="30"/>
                      <a:pt x="38" y="30"/>
                      <a:pt x="38" y="30"/>
                    </a:cubicBezTo>
                    <a:cubicBezTo>
                      <a:pt x="41" y="28"/>
                      <a:pt x="41" y="28"/>
                      <a:pt x="41" y="28"/>
                    </a:cubicBezTo>
                    <a:cubicBezTo>
                      <a:pt x="42" y="28"/>
                      <a:pt x="42" y="28"/>
                      <a:pt x="42" y="28"/>
                    </a:cubicBezTo>
                    <a:cubicBezTo>
                      <a:pt x="44" y="24"/>
                      <a:pt x="44" y="24"/>
                      <a:pt x="44" y="24"/>
                    </a:cubicBezTo>
                    <a:cubicBezTo>
                      <a:pt x="47" y="24"/>
                      <a:pt x="47" y="24"/>
                      <a:pt x="47" y="24"/>
                    </a:cubicBezTo>
                    <a:cubicBezTo>
                      <a:pt x="49" y="24"/>
                      <a:pt x="49" y="24"/>
                      <a:pt x="49" y="24"/>
                    </a:cubicBezTo>
                    <a:cubicBezTo>
                      <a:pt x="49" y="22"/>
                      <a:pt x="49" y="22"/>
                      <a:pt x="49" y="22"/>
                    </a:cubicBezTo>
                    <a:cubicBezTo>
                      <a:pt x="50" y="19"/>
                      <a:pt x="50" y="19"/>
                      <a:pt x="50" y="19"/>
                    </a:cubicBezTo>
                    <a:cubicBezTo>
                      <a:pt x="51" y="19"/>
                      <a:pt x="51" y="19"/>
                      <a:pt x="51" y="19"/>
                    </a:cubicBezTo>
                    <a:cubicBezTo>
                      <a:pt x="52" y="19"/>
                      <a:pt x="52" y="19"/>
                      <a:pt x="52" y="19"/>
                    </a:cubicBezTo>
                    <a:cubicBezTo>
                      <a:pt x="53" y="17"/>
                      <a:pt x="53" y="17"/>
                      <a:pt x="53" y="17"/>
                    </a:cubicBezTo>
                    <a:cubicBezTo>
                      <a:pt x="54" y="19"/>
                      <a:pt x="54" y="19"/>
                      <a:pt x="54" y="19"/>
                    </a:cubicBezTo>
                    <a:cubicBezTo>
                      <a:pt x="56" y="21"/>
                      <a:pt x="56" y="21"/>
                      <a:pt x="56" y="21"/>
                    </a:cubicBezTo>
                    <a:cubicBezTo>
                      <a:pt x="59" y="22"/>
                      <a:pt x="59" y="22"/>
                      <a:pt x="59" y="22"/>
                    </a:cubicBezTo>
                    <a:cubicBezTo>
                      <a:pt x="62" y="21"/>
                      <a:pt x="62" y="21"/>
                      <a:pt x="62" y="21"/>
                    </a:cubicBezTo>
                    <a:cubicBezTo>
                      <a:pt x="63" y="22"/>
                      <a:pt x="63" y="22"/>
                      <a:pt x="63" y="22"/>
                    </a:cubicBezTo>
                    <a:cubicBezTo>
                      <a:pt x="66" y="19"/>
                      <a:pt x="66" y="19"/>
                      <a:pt x="66" y="19"/>
                    </a:cubicBezTo>
                    <a:cubicBezTo>
                      <a:pt x="68" y="14"/>
                      <a:pt x="68" y="14"/>
                      <a:pt x="68" y="14"/>
                    </a:cubicBezTo>
                    <a:cubicBezTo>
                      <a:pt x="70" y="12"/>
                      <a:pt x="70" y="12"/>
                      <a:pt x="70" y="12"/>
                    </a:cubicBezTo>
                    <a:cubicBezTo>
                      <a:pt x="75" y="11"/>
                      <a:pt x="75" y="11"/>
                      <a:pt x="75" y="11"/>
                    </a:cubicBezTo>
                    <a:cubicBezTo>
                      <a:pt x="78" y="14"/>
                      <a:pt x="78" y="14"/>
                      <a:pt x="78" y="14"/>
                    </a:cubicBezTo>
                    <a:cubicBezTo>
                      <a:pt x="78" y="17"/>
                      <a:pt x="78" y="17"/>
                      <a:pt x="78" y="17"/>
                    </a:cubicBezTo>
                    <a:cubicBezTo>
                      <a:pt x="77" y="19"/>
                      <a:pt x="77" y="19"/>
                      <a:pt x="77" y="19"/>
                    </a:cubicBezTo>
                    <a:cubicBezTo>
                      <a:pt x="78" y="18"/>
                      <a:pt x="78" y="18"/>
                      <a:pt x="78" y="18"/>
                    </a:cubicBezTo>
                    <a:cubicBezTo>
                      <a:pt x="77" y="19"/>
                      <a:pt x="77" y="19"/>
                      <a:pt x="77" y="19"/>
                    </a:cubicBezTo>
                    <a:cubicBezTo>
                      <a:pt x="77" y="19"/>
                      <a:pt x="77" y="19"/>
                      <a:pt x="77" y="19"/>
                    </a:cubicBezTo>
                    <a:cubicBezTo>
                      <a:pt x="81" y="15"/>
                      <a:pt x="81" y="15"/>
                      <a:pt x="81" y="15"/>
                    </a:cubicBezTo>
                    <a:cubicBezTo>
                      <a:pt x="82" y="13"/>
                      <a:pt x="82" y="13"/>
                      <a:pt x="82" y="13"/>
                    </a:cubicBezTo>
                    <a:cubicBezTo>
                      <a:pt x="81" y="12"/>
                      <a:pt x="81" y="12"/>
                      <a:pt x="81" y="12"/>
                    </a:cubicBezTo>
                    <a:cubicBezTo>
                      <a:pt x="80" y="9"/>
                      <a:pt x="80" y="9"/>
                      <a:pt x="80" y="9"/>
                    </a:cubicBezTo>
                    <a:cubicBezTo>
                      <a:pt x="83" y="6"/>
                      <a:pt x="83" y="6"/>
                      <a:pt x="83" y="6"/>
                    </a:cubicBezTo>
                    <a:cubicBezTo>
                      <a:pt x="80" y="4"/>
                      <a:pt x="80" y="4"/>
                      <a:pt x="80" y="4"/>
                    </a:cubicBezTo>
                    <a:cubicBezTo>
                      <a:pt x="76" y="0"/>
                      <a:pt x="76" y="0"/>
                      <a:pt x="76" y="0"/>
                    </a:cubicBezTo>
                    <a:cubicBezTo>
                      <a:pt x="72" y="4"/>
                      <a:pt x="72" y="4"/>
                      <a:pt x="72" y="4"/>
                    </a:cubicBezTo>
                    <a:cubicBezTo>
                      <a:pt x="69" y="2"/>
                      <a:pt x="69" y="2"/>
                      <a:pt x="69" y="2"/>
                    </a:cubicBezTo>
                    <a:cubicBezTo>
                      <a:pt x="69" y="1"/>
                      <a:pt x="69" y="1"/>
                      <a:pt x="69" y="1"/>
                    </a:cubicBezTo>
                    <a:cubicBezTo>
                      <a:pt x="66" y="1"/>
                      <a:pt x="66" y="1"/>
                      <a:pt x="66" y="1"/>
                    </a:cubicBezTo>
                    <a:cubicBezTo>
                      <a:pt x="62" y="1"/>
                      <a:pt x="62" y="1"/>
                      <a:pt x="62" y="1"/>
                    </a:cubicBezTo>
                    <a:cubicBezTo>
                      <a:pt x="59" y="5"/>
                      <a:pt x="59" y="5"/>
                      <a:pt x="59" y="5"/>
                    </a:cubicBezTo>
                    <a:cubicBezTo>
                      <a:pt x="56" y="6"/>
                      <a:pt x="56" y="6"/>
                      <a:pt x="56" y="6"/>
                    </a:cubicBezTo>
                    <a:cubicBezTo>
                      <a:pt x="55" y="6"/>
                      <a:pt x="55" y="6"/>
                      <a:pt x="55" y="6"/>
                    </a:cubicBezTo>
                    <a:cubicBezTo>
                      <a:pt x="53" y="8"/>
                      <a:pt x="53" y="8"/>
                      <a:pt x="53" y="8"/>
                    </a:cubicBezTo>
                    <a:cubicBezTo>
                      <a:pt x="50" y="8"/>
                      <a:pt x="50" y="8"/>
                      <a:pt x="50" y="8"/>
                    </a:cubicBezTo>
                    <a:cubicBezTo>
                      <a:pt x="48" y="13"/>
                      <a:pt x="48" y="13"/>
                      <a:pt x="48" y="13"/>
                    </a:cubicBezTo>
                    <a:cubicBezTo>
                      <a:pt x="43" y="14"/>
                      <a:pt x="43" y="14"/>
                      <a:pt x="43" y="14"/>
                    </a:cubicBezTo>
                    <a:cubicBezTo>
                      <a:pt x="41" y="19"/>
                      <a:pt x="41" y="19"/>
                      <a:pt x="41" y="19"/>
                    </a:cubicBezTo>
                    <a:cubicBezTo>
                      <a:pt x="40" y="22"/>
                      <a:pt x="40" y="22"/>
                      <a:pt x="40" y="22"/>
                    </a:cubicBezTo>
                    <a:cubicBezTo>
                      <a:pt x="37" y="22"/>
                      <a:pt x="37" y="22"/>
                      <a:pt x="37" y="22"/>
                    </a:cubicBezTo>
                    <a:cubicBezTo>
                      <a:pt x="32" y="28"/>
                      <a:pt x="32" y="28"/>
                      <a:pt x="32" y="28"/>
                    </a:cubicBezTo>
                    <a:cubicBezTo>
                      <a:pt x="32" y="31"/>
                      <a:pt x="32" y="31"/>
                      <a:pt x="32" y="31"/>
                    </a:cubicBezTo>
                    <a:cubicBezTo>
                      <a:pt x="28" y="38"/>
                      <a:pt x="28" y="38"/>
                      <a:pt x="28" y="38"/>
                    </a:cubicBezTo>
                    <a:cubicBezTo>
                      <a:pt x="26" y="41"/>
                      <a:pt x="26" y="41"/>
                      <a:pt x="26" y="41"/>
                    </a:cubicBezTo>
                    <a:cubicBezTo>
                      <a:pt x="25" y="46"/>
                      <a:pt x="25" y="46"/>
                      <a:pt x="25" y="46"/>
                    </a:cubicBezTo>
                    <a:cubicBezTo>
                      <a:pt x="23" y="49"/>
                      <a:pt x="23" y="49"/>
                      <a:pt x="23" y="49"/>
                    </a:cubicBezTo>
                    <a:cubicBezTo>
                      <a:pt x="17" y="60"/>
                      <a:pt x="17" y="60"/>
                      <a:pt x="17" y="60"/>
                    </a:cubicBezTo>
                    <a:cubicBezTo>
                      <a:pt x="13" y="63"/>
                      <a:pt x="13" y="63"/>
                      <a:pt x="13" y="63"/>
                    </a:cubicBezTo>
                    <a:cubicBezTo>
                      <a:pt x="8" y="65"/>
                      <a:pt x="8" y="65"/>
                      <a:pt x="8" y="65"/>
                    </a:cubicBezTo>
                    <a:cubicBezTo>
                      <a:pt x="6" y="69"/>
                      <a:pt x="6" y="69"/>
                      <a:pt x="6" y="69"/>
                    </a:cubicBezTo>
                    <a:cubicBezTo>
                      <a:pt x="4" y="71"/>
                      <a:pt x="4" y="71"/>
                      <a:pt x="4" y="71"/>
                    </a:cubicBezTo>
                    <a:cubicBezTo>
                      <a:pt x="3" y="73"/>
                      <a:pt x="3" y="73"/>
                      <a:pt x="3" y="73"/>
                    </a:cubicBezTo>
                    <a:cubicBezTo>
                      <a:pt x="2" y="76"/>
                      <a:pt x="2" y="76"/>
                      <a:pt x="2" y="76"/>
                    </a:cubicBezTo>
                    <a:cubicBezTo>
                      <a:pt x="0" y="79"/>
                      <a:pt x="0" y="79"/>
                      <a:pt x="0" y="79"/>
                    </a:cubicBezTo>
                    <a:cubicBezTo>
                      <a:pt x="1" y="84"/>
                      <a:pt x="1" y="84"/>
                      <a:pt x="1" y="84"/>
                    </a:cubicBezTo>
                    <a:cubicBezTo>
                      <a:pt x="2" y="87"/>
                      <a:pt x="2" y="87"/>
                      <a:pt x="2" y="87"/>
                    </a:cubicBezTo>
                    <a:cubicBezTo>
                      <a:pt x="3" y="91"/>
                      <a:pt x="3" y="91"/>
                      <a:pt x="3" y="91"/>
                    </a:cubicBezTo>
                    <a:cubicBezTo>
                      <a:pt x="3" y="95"/>
                      <a:pt x="3" y="95"/>
                      <a:pt x="3" y="95"/>
                    </a:cubicBezTo>
                    <a:cubicBezTo>
                      <a:pt x="7" y="98"/>
                      <a:pt x="7" y="98"/>
                      <a:pt x="7" y="98"/>
                    </a:cubicBezTo>
                    <a:cubicBezTo>
                      <a:pt x="11" y="97"/>
                      <a:pt x="11" y="97"/>
                      <a:pt x="11" y="97"/>
                    </a:cubicBezTo>
                    <a:cubicBezTo>
                      <a:pt x="16" y="93"/>
                      <a:pt x="16" y="93"/>
                      <a:pt x="16" y="93"/>
                    </a:cubicBezTo>
                    <a:cubicBezTo>
                      <a:pt x="19" y="91"/>
                      <a:pt x="19" y="91"/>
                      <a:pt x="19" y="91"/>
                    </a:cubicBezTo>
                    <a:cubicBezTo>
                      <a:pt x="20" y="92"/>
                      <a:pt x="20" y="92"/>
                      <a:pt x="20" y="92"/>
                    </a:cubicBezTo>
                    <a:cubicBezTo>
                      <a:pt x="20" y="93"/>
                      <a:pt x="20" y="93"/>
                      <a:pt x="20" y="93"/>
                    </a:cubicBezTo>
                    <a:cubicBezTo>
                      <a:pt x="21" y="92"/>
                      <a:pt x="21" y="92"/>
                      <a:pt x="21" y="92"/>
                    </a:cubicBezTo>
                    <a:lnTo>
                      <a:pt x="23" y="87"/>
                    </a:lnTo>
                    <a:close/>
                  </a:path>
                </a:pathLst>
              </a:custGeom>
              <a:grpFill/>
              <a:ln w="6350">
                <a:solidFill>
                  <a:schemeClr val="accent4"/>
                </a:solidFill>
                <a:round/>
                <a:headEnd/>
                <a:tailEnd/>
              </a:ln>
            </p:spPr>
            <p:txBody>
              <a:bodyPr lIns="91195" tIns="45599" rIns="91195" bIns="45599"/>
              <a:lstStyle/>
              <a:p>
                <a:pPr eaLnBrk="0" fontAlgn="auto" hangingPunct="0">
                  <a:spcBef>
                    <a:spcPts val="0"/>
                  </a:spcBef>
                  <a:spcAft>
                    <a:spcPts val="0"/>
                  </a:spcAft>
                  <a:defRPr/>
                </a:pPr>
                <a:endParaRPr lang="en-US" sz="2400" kern="0">
                  <a:solidFill>
                    <a:schemeClr val="bg2"/>
                  </a:solidFill>
                  <a:latin typeface="Univers Next Pro" panose="020B0503030202020203" pitchFamily="34" charset="0"/>
                  <a:sym typeface="Gill Sans" charset="0"/>
                </a:endParaRPr>
              </a:p>
            </p:txBody>
          </p:sp>
          <p:sp>
            <p:nvSpPr>
              <p:cNvPr id="191" name="Freeform 348">
                <a:extLst>
                  <a:ext uri="{FF2B5EF4-FFF2-40B4-BE49-F238E27FC236}">
                    <a16:creationId xmlns:a16="http://schemas.microsoft.com/office/drawing/2014/main" id="{E17F7D15-4A97-4BE5-DCC4-2217A70C36C2}"/>
                  </a:ext>
                </a:extLst>
              </p:cNvPr>
              <p:cNvSpPr>
                <a:spLocks/>
              </p:cNvSpPr>
              <p:nvPr/>
            </p:nvSpPr>
            <p:spPr bwMode="auto">
              <a:xfrm>
                <a:off x="7683374" y="2530018"/>
                <a:ext cx="288925" cy="747713"/>
              </a:xfrm>
              <a:custGeom>
                <a:avLst/>
                <a:gdLst>
                  <a:gd name="T0" fmla="*/ 2147483647 w 41"/>
                  <a:gd name="T1" fmla="*/ 2147483647 h 95"/>
                  <a:gd name="T2" fmla="*/ 2147483647 w 41"/>
                  <a:gd name="T3" fmla="*/ 2147483647 h 95"/>
                  <a:gd name="T4" fmla="*/ 2147483647 w 41"/>
                  <a:gd name="T5" fmla="*/ 2147483647 h 95"/>
                  <a:gd name="T6" fmla="*/ 2147483647 w 41"/>
                  <a:gd name="T7" fmla="*/ 2147483647 h 95"/>
                  <a:gd name="T8" fmla="*/ 2147483647 w 41"/>
                  <a:gd name="T9" fmla="*/ 0 h 95"/>
                  <a:gd name="T10" fmla="*/ 2147483647 w 41"/>
                  <a:gd name="T11" fmla="*/ 2147483647 h 95"/>
                  <a:gd name="T12" fmla="*/ 2147483647 w 41"/>
                  <a:gd name="T13" fmla="*/ 2147483647 h 95"/>
                  <a:gd name="T14" fmla="*/ 2147483647 w 41"/>
                  <a:gd name="T15" fmla="*/ 2147483647 h 95"/>
                  <a:gd name="T16" fmla="*/ 2147483647 w 41"/>
                  <a:gd name="T17" fmla="*/ 2147483647 h 95"/>
                  <a:gd name="T18" fmla="*/ 2147483647 w 41"/>
                  <a:gd name="T19" fmla="*/ 2147483647 h 95"/>
                  <a:gd name="T20" fmla="*/ 2147483647 w 41"/>
                  <a:gd name="T21" fmla="*/ 2147483647 h 95"/>
                  <a:gd name="T22" fmla="*/ 2147483647 w 41"/>
                  <a:gd name="T23" fmla="*/ 2147483647 h 95"/>
                  <a:gd name="T24" fmla="*/ 2147483647 w 41"/>
                  <a:gd name="T25" fmla="*/ 2147483647 h 95"/>
                  <a:gd name="T26" fmla="*/ 2147483647 w 41"/>
                  <a:gd name="T27" fmla="*/ 2147483647 h 95"/>
                  <a:gd name="T28" fmla="*/ 2147483647 w 41"/>
                  <a:gd name="T29" fmla="*/ 2147483647 h 95"/>
                  <a:gd name="T30" fmla="*/ 2147483647 w 41"/>
                  <a:gd name="T31" fmla="*/ 2147483647 h 95"/>
                  <a:gd name="T32" fmla="*/ 2147483647 w 41"/>
                  <a:gd name="T33" fmla="*/ 2147483647 h 95"/>
                  <a:gd name="T34" fmla="*/ 2147483647 w 41"/>
                  <a:gd name="T35" fmla="*/ 2147483647 h 95"/>
                  <a:gd name="T36" fmla="*/ 2147483647 w 41"/>
                  <a:gd name="T37" fmla="*/ 2147483647 h 95"/>
                  <a:gd name="T38" fmla="*/ 2147483647 w 41"/>
                  <a:gd name="T39" fmla="*/ 2147483647 h 95"/>
                  <a:gd name="T40" fmla="*/ 2147483647 w 41"/>
                  <a:gd name="T41" fmla="*/ 2147483647 h 95"/>
                  <a:gd name="T42" fmla="*/ 2147483647 w 41"/>
                  <a:gd name="T43" fmla="*/ 2147483647 h 95"/>
                  <a:gd name="T44" fmla="*/ 2147483647 w 41"/>
                  <a:gd name="T45" fmla="*/ 2147483647 h 95"/>
                  <a:gd name="T46" fmla="*/ 2147483647 w 41"/>
                  <a:gd name="T47" fmla="*/ 2147483647 h 95"/>
                  <a:gd name="T48" fmla="*/ 2147483647 w 41"/>
                  <a:gd name="T49" fmla="*/ 2147483647 h 95"/>
                  <a:gd name="T50" fmla="*/ 2147483647 w 41"/>
                  <a:gd name="T51" fmla="*/ 2147483647 h 95"/>
                  <a:gd name="T52" fmla="*/ 2147483647 w 41"/>
                  <a:gd name="T53" fmla="*/ 2147483647 h 95"/>
                  <a:gd name="T54" fmla="*/ 2147483647 w 41"/>
                  <a:gd name="T55" fmla="*/ 2147483647 h 95"/>
                  <a:gd name="T56" fmla="*/ 2147483647 w 41"/>
                  <a:gd name="T57" fmla="*/ 2147483647 h 95"/>
                  <a:gd name="T58" fmla="*/ 2147483647 w 41"/>
                  <a:gd name="T59" fmla="*/ 2147483647 h 95"/>
                  <a:gd name="T60" fmla="*/ 2147483647 w 41"/>
                  <a:gd name="T61" fmla="*/ 2147483647 h 95"/>
                  <a:gd name="T62" fmla="*/ 2147483647 w 41"/>
                  <a:gd name="T63" fmla="*/ 2147483647 h 95"/>
                  <a:gd name="T64" fmla="*/ 2147483647 w 41"/>
                  <a:gd name="T65" fmla="*/ 2147483647 h 95"/>
                  <a:gd name="T66" fmla="*/ 2147483647 w 41"/>
                  <a:gd name="T67" fmla="*/ 2147483647 h 95"/>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41"/>
                  <a:gd name="T103" fmla="*/ 0 h 95"/>
                  <a:gd name="T104" fmla="*/ 41 w 41"/>
                  <a:gd name="T105" fmla="*/ 95 h 95"/>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41" h="95">
                    <a:moveTo>
                      <a:pt x="41" y="22"/>
                    </a:moveTo>
                    <a:cubicBezTo>
                      <a:pt x="41" y="21"/>
                      <a:pt x="41" y="21"/>
                      <a:pt x="41" y="21"/>
                    </a:cubicBezTo>
                    <a:cubicBezTo>
                      <a:pt x="40" y="18"/>
                      <a:pt x="40" y="18"/>
                      <a:pt x="40" y="18"/>
                    </a:cubicBezTo>
                    <a:cubicBezTo>
                      <a:pt x="40" y="15"/>
                      <a:pt x="40" y="15"/>
                      <a:pt x="40" y="15"/>
                    </a:cubicBezTo>
                    <a:cubicBezTo>
                      <a:pt x="40" y="11"/>
                      <a:pt x="40" y="11"/>
                      <a:pt x="40" y="11"/>
                    </a:cubicBezTo>
                    <a:cubicBezTo>
                      <a:pt x="38" y="6"/>
                      <a:pt x="38" y="6"/>
                      <a:pt x="38" y="6"/>
                    </a:cubicBezTo>
                    <a:cubicBezTo>
                      <a:pt x="37" y="6"/>
                      <a:pt x="37" y="6"/>
                      <a:pt x="37" y="6"/>
                    </a:cubicBezTo>
                    <a:cubicBezTo>
                      <a:pt x="35" y="5"/>
                      <a:pt x="35" y="5"/>
                      <a:pt x="35" y="5"/>
                    </a:cubicBezTo>
                    <a:cubicBezTo>
                      <a:pt x="32" y="2"/>
                      <a:pt x="32" y="2"/>
                      <a:pt x="32" y="2"/>
                    </a:cubicBezTo>
                    <a:cubicBezTo>
                      <a:pt x="31" y="0"/>
                      <a:pt x="31" y="0"/>
                      <a:pt x="31" y="0"/>
                    </a:cubicBezTo>
                    <a:cubicBezTo>
                      <a:pt x="30" y="0"/>
                      <a:pt x="30" y="0"/>
                      <a:pt x="30" y="0"/>
                    </a:cubicBezTo>
                    <a:cubicBezTo>
                      <a:pt x="29" y="3"/>
                      <a:pt x="29" y="3"/>
                      <a:pt x="29" y="3"/>
                    </a:cubicBezTo>
                    <a:cubicBezTo>
                      <a:pt x="29" y="5"/>
                      <a:pt x="29" y="5"/>
                      <a:pt x="29" y="5"/>
                    </a:cubicBezTo>
                    <a:cubicBezTo>
                      <a:pt x="27" y="5"/>
                      <a:pt x="27" y="5"/>
                      <a:pt x="27" y="5"/>
                    </a:cubicBezTo>
                    <a:cubicBezTo>
                      <a:pt x="24" y="5"/>
                      <a:pt x="24" y="5"/>
                      <a:pt x="24" y="5"/>
                    </a:cubicBezTo>
                    <a:cubicBezTo>
                      <a:pt x="22" y="9"/>
                      <a:pt x="22" y="9"/>
                      <a:pt x="22" y="9"/>
                    </a:cubicBezTo>
                    <a:cubicBezTo>
                      <a:pt x="21" y="9"/>
                      <a:pt x="21" y="9"/>
                      <a:pt x="21" y="9"/>
                    </a:cubicBezTo>
                    <a:cubicBezTo>
                      <a:pt x="18" y="11"/>
                      <a:pt x="18" y="11"/>
                      <a:pt x="18" y="11"/>
                    </a:cubicBezTo>
                    <a:cubicBezTo>
                      <a:pt x="17" y="13"/>
                      <a:pt x="17" y="13"/>
                      <a:pt x="17" y="13"/>
                    </a:cubicBezTo>
                    <a:cubicBezTo>
                      <a:pt x="18" y="16"/>
                      <a:pt x="18" y="16"/>
                      <a:pt x="18" y="16"/>
                    </a:cubicBezTo>
                    <a:cubicBezTo>
                      <a:pt x="16" y="19"/>
                      <a:pt x="16" y="19"/>
                      <a:pt x="16" y="19"/>
                    </a:cubicBezTo>
                    <a:cubicBezTo>
                      <a:pt x="14" y="24"/>
                      <a:pt x="14" y="24"/>
                      <a:pt x="14" y="24"/>
                    </a:cubicBezTo>
                    <a:cubicBezTo>
                      <a:pt x="12" y="25"/>
                      <a:pt x="12" y="25"/>
                      <a:pt x="12" y="25"/>
                    </a:cubicBezTo>
                    <a:cubicBezTo>
                      <a:pt x="11" y="31"/>
                      <a:pt x="11" y="31"/>
                      <a:pt x="11" y="31"/>
                    </a:cubicBezTo>
                    <a:cubicBezTo>
                      <a:pt x="9" y="35"/>
                      <a:pt x="9" y="35"/>
                      <a:pt x="9" y="35"/>
                    </a:cubicBezTo>
                    <a:cubicBezTo>
                      <a:pt x="10" y="37"/>
                      <a:pt x="10" y="37"/>
                      <a:pt x="10" y="37"/>
                    </a:cubicBezTo>
                    <a:cubicBezTo>
                      <a:pt x="10" y="40"/>
                      <a:pt x="10" y="40"/>
                      <a:pt x="10" y="40"/>
                    </a:cubicBezTo>
                    <a:cubicBezTo>
                      <a:pt x="6" y="41"/>
                      <a:pt x="6" y="41"/>
                      <a:pt x="6" y="41"/>
                    </a:cubicBezTo>
                    <a:cubicBezTo>
                      <a:pt x="4" y="43"/>
                      <a:pt x="4" y="43"/>
                      <a:pt x="4" y="43"/>
                    </a:cubicBezTo>
                    <a:cubicBezTo>
                      <a:pt x="4" y="43"/>
                      <a:pt x="4" y="46"/>
                      <a:pt x="4" y="46"/>
                    </a:cubicBezTo>
                    <a:cubicBezTo>
                      <a:pt x="4" y="46"/>
                      <a:pt x="3" y="50"/>
                      <a:pt x="3" y="51"/>
                    </a:cubicBezTo>
                    <a:cubicBezTo>
                      <a:pt x="3" y="51"/>
                      <a:pt x="4" y="56"/>
                      <a:pt x="4" y="56"/>
                    </a:cubicBezTo>
                    <a:cubicBezTo>
                      <a:pt x="6" y="59"/>
                      <a:pt x="6" y="59"/>
                      <a:pt x="6" y="59"/>
                    </a:cubicBezTo>
                    <a:cubicBezTo>
                      <a:pt x="4" y="61"/>
                      <a:pt x="4" y="61"/>
                      <a:pt x="4" y="61"/>
                    </a:cubicBezTo>
                    <a:cubicBezTo>
                      <a:pt x="4" y="63"/>
                      <a:pt x="4" y="63"/>
                      <a:pt x="4" y="63"/>
                    </a:cubicBezTo>
                    <a:cubicBezTo>
                      <a:pt x="4" y="63"/>
                      <a:pt x="4" y="67"/>
                      <a:pt x="4" y="67"/>
                    </a:cubicBezTo>
                    <a:cubicBezTo>
                      <a:pt x="4" y="68"/>
                      <a:pt x="3" y="68"/>
                      <a:pt x="3" y="68"/>
                    </a:cubicBezTo>
                    <a:cubicBezTo>
                      <a:pt x="1" y="73"/>
                      <a:pt x="1" y="73"/>
                      <a:pt x="1" y="73"/>
                    </a:cubicBezTo>
                    <a:cubicBezTo>
                      <a:pt x="0" y="74"/>
                      <a:pt x="0" y="74"/>
                      <a:pt x="0" y="74"/>
                    </a:cubicBezTo>
                    <a:cubicBezTo>
                      <a:pt x="2" y="79"/>
                      <a:pt x="2" y="79"/>
                      <a:pt x="2" y="79"/>
                    </a:cubicBezTo>
                    <a:cubicBezTo>
                      <a:pt x="3" y="83"/>
                      <a:pt x="3" y="83"/>
                      <a:pt x="3" y="83"/>
                    </a:cubicBezTo>
                    <a:cubicBezTo>
                      <a:pt x="5" y="88"/>
                      <a:pt x="5" y="88"/>
                      <a:pt x="5" y="88"/>
                    </a:cubicBezTo>
                    <a:cubicBezTo>
                      <a:pt x="5" y="90"/>
                      <a:pt x="5" y="90"/>
                      <a:pt x="5" y="90"/>
                    </a:cubicBezTo>
                    <a:cubicBezTo>
                      <a:pt x="6" y="93"/>
                      <a:pt x="6" y="93"/>
                      <a:pt x="6" y="93"/>
                    </a:cubicBezTo>
                    <a:cubicBezTo>
                      <a:pt x="7" y="95"/>
                      <a:pt x="7" y="95"/>
                      <a:pt x="7" y="95"/>
                    </a:cubicBezTo>
                    <a:cubicBezTo>
                      <a:pt x="10" y="94"/>
                      <a:pt x="10" y="94"/>
                      <a:pt x="10" y="94"/>
                    </a:cubicBezTo>
                    <a:cubicBezTo>
                      <a:pt x="11" y="92"/>
                      <a:pt x="11" y="92"/>
                      <a:pt x="11" y="92"/>
                    </a:cubicBezTo>
                    <a:cubicBezTo>
                      <a:pt x="13" y="90"/>
                      <a:pt x="13" y="90"/>
                      <a:pt x="13" y="90"/>
                    </a:cubicBezTo>
                    <a:cubicBezTo>
                      <a:pt x="16" y="90"/>
                      <a:pt x="16" y="90"/>
                      <a:pt x="16" y="90"/>
                    </a:cubicBezTo>
                    <a:cubicBezTo>
                      <a:pt x="18" y="86"/>
                      <a:pt x="18" y="86"/>
                      <a:pt x="18" y="86"/>
                    </a:cubicBezTo>
                    <a:cubicBezTo>
                      <a:pt x="19" y="79"/>
                      <a:pt x="19" y="79"/>
                      <a:pt x="19" y="79"/>
                    </a:cubicBezTo>
                    <a:cubicBezTo>
                      <a:pt x="19" y="75"/>
                      <a:pt x="19" y="75"/>
                      <a:pt x="19" y="75"/>
                    </a:cubicBezTo>
                    <a:cubicBezTo>
                      <a:pt x="21" y="74"/>
                      <a:pt x="21" y="74"/>
                      <a:pt x="21" y="74"/>
                    </a:cubicBezTo>
                    <a:cubicBezTo>
                      <a:pt x="24" y="73"/>
                      <a:pt x="24" y="73"/>
                      <a:pt x="24" y="73"/>
                    </a:cubicBezTo>
                    <a:cubicBezTo>
                      <a:pt x="24" y="68"/>
                      <a:pt x="24" y="68"/>
                      <a:pt x="24" y="68"/>
                    </a:cubicBezTo>
                    <a:cubicBezTo>
                      <a:pt x="23" y="65"/>
                      <a:pt x="23" y="65"/>
                      <a:pt x="23" y="65"/>
                    </a:cubicBezTo>
                    <a:cubicBezTo>
                      <a:pt x="20" y="63"/>
                      <a:pt x="20" y="63"/>
                      <a:pt x="20" y="63"/>
                    </a:cubicBezTo>
                    <a:cubicBezTo>
                      <a:pt x="21" y="56"/>
                      <a:pt x="21" y="56"/>
                      <a:pt x="21" y="56"/>
                    </a:cubicBezTo>
                    <a:cubicBezTo>
                      <a:pt x="21" y="51"/>
                      <a:pt x="21" y="51"/>
                      <a:pt x="21" y="51"/>
                    </a:cubicBezTo>
                    <a:cubicBezTo>
                      <a:pt x="24" y="46"/>
                      <a:pt x="24" y="46"/>
                      <a:pt x="24" y="46"/>
                    </a:cubicBezTo>
                    <a:cubicBezTo>
                      <a:pt x="27" y="44"/>
                      <a:pt x="27" y="44"/>
                      <a:pt x="27" y="44"/>
                    </a:cubicBezTo>
                    <a:cubicBezTo>
                      <a:pt x="33" y="40"/>
                      <a:pt x="33" y="40"/>
                      <a:pt x="33" y="40"/>
                    </a:cubicBezTo>
                    <a:cubicBezTo>
                      <a:pt x="34" y="37"/>
                      <a:pt x="34" y="37"/>
                      <a:pt x="34" y="37"/>
                    </a:cubicBezTo>
                    <a:cubicBezTo>
                      <a:pt x="33" y="34"/>
                      <a:pt x="33" y="34"/>
                      <a:pt x="33" y="34"/>
                    </a:cubicBezTo>
                    <a:cubicBezTo>
                      <a:pt x="35" y="31"/>
                      <a:pt x="35" y="31"/>
                      <a:pt x="35" y="31"/>
                    </a:cubicBezTo>
                    <a:cubicBezTo>
                      <a:pt x="38" y="27"/>
                      <a:pt x="38" y="27"/>
                      <a:pt x="38" y="27"/>
                    </a:cubicBezTo>
                    <a:cubicBezTo>
                      <a:pt x="41" y="28"/>
                      <a:pt x="41" y="28"/>
                      <a:pt x="41" y="28"/>
                    </a:cubicBezTo>
                    <a:cubicBezTo>
                      <a:pt x="41" y="27"/>
                      <a:pt x="41" y="27"/>
                      <a:pt x="41" y="27"/>
                    </a:cubicBezTo>
                    <a:lnTo>
                      <a:pt x="41" y="22"/>
                    </a:lnTo>
                    <a:close/>
                  </a:path>
                </a:pathLst>
              </a:custGeom>
              <a:grpFill/>
              <a:ln w="6350">
                <a:solidFill>
                  <a:schemeClr val="accent4"/>
                </a:solidFill>
                <a:round/>
                <a:headEnd/>
                <a:tailEnd/>
              </a:ln>
            </p:spPr>
            <p:txBody>
              <a:bodyPr lIns="91195" tIns="45599" rIns="91195" bIns="45599"/>
              <a:lstStyle/>
              <a:p>
                <a:pPr eaLnBrk="0" fontAlgn="auto" hangingPunct="0">
                  <a:spcBef>
                    <a:spcPts val="0"/>
                  </a:spcBef>
                  <a:spcAft>
                    <a:spcPts val="0"/>
                  </a:spcAft>
                  <a:defRPr/>
                </a:pPr>
                <a:endParaRPr lang="en-US" sz="2400" kern="0">
                  <a:solidFill>
                    <a:schemeClr val="bg2"/>
                  </a:solidFill>
                  <a:latin typeface="Univers Next Pro" panose="020B0503030202020203" pitchFamily="34" charset="0"/>
                  <a:sym typeface="Gill Sans" charset="0"/>
                </a:endParaRPr>
              </a:p>
            </p:txBody>
          </p:sp>
          <p:sp>
            <p:nvSpPr>
              <p:cNvPr id="192" name="Freeform 351">
                <a:extLst>
                  <a:ext uri="{FF2B5EF4-FFF2-40B4-BE49-F238E27FC236}">
                    <a16:creationId xmlns:a16="http://schemas.microsoft.com/office/drawing/2014/main" id="{1FB0E972-E63A-4009-E6A8-99902F5302DC}"/>
                  </a:ext>
                </a:extLst>
              </p:cNvPr>
              <p:cNvSpPr>
                <a:spLocks/>
              </p:cNvSpPr>
              <p:nvPr/>
            </p:nvSpPr>
            <p:spPr bwMode="auto">
              <a:xfrm>
                <a:off x="7888162" y="3560306"/>
                <a:ext cx="227012" cy="163512"/>
              </a:xfrm>
              <a:custGeom>
                <a:avLst/>
                <a:gdLst>
                  <a:gd name="T0" fmla="*/ 2147483647 w 32"/>
                  <a:gd name="T1" fmla="*/ 2147483647 h 21"/>
                  <a:gd name="T2" fmla="*/ 2147483647 w 32"/>
                  <a:gd name="T3" fmla="*/ 2147483647 h 21"/>
                  <a:gd name="T4" fmla="*/ 2147483647 w 32"/>
                  <a:gd name="T5" fmla="*/ 2147483647 h 21"/>
                  <a:gd name="T6" fmla="*/ 2147483647 w 32"/>
                  <a:gd name="T7" fmla="*/ 0 h 21"/>
                  <a:gd name="T8" fmla="*/ 2147483647 w 32"/>
                  <a:gd name="T9" fmla="*/ 0 h 21"/>
                  <a:gd name="T10" fmla="*/ 2147483647 w 32"/>
                  <a:gd name="T11" fmla="*/ 2147483647 h 21"/>
                  <a:gd name="T12" fmla="*/ 2147483647 w 32"/>
                  <a:gd name="T13" fmla="*/ 0 h 21"/>
                  <a:gd name="T14" fmla="*/ 2147483647 w 32"/>
                  <a:gd name="T15" fmla="*/ 2147483647 h 21"/>
                  <a:gd name="T16" fmla="*/ 2147483647 w 32"/>
                  <a:gd name="T17" fmla="*/ 2147483647 h 21"/>
                  <a:gd name="T18" fmla="*/ 0 w 32"/>
                  <a:gd name="T19" fmla="*/ 2147483647 h 21"/>
                  <a:gd name="T20" fmla="*/ 0 w 32"/>
                  <a:gd name="T21" fmla="*/ 2147483647 h 21"/>
                  <a:gd name="T22" fmla="*/ 2147483647 w 32"/>
                  <a:gd name="T23" fmla="*/ 2147483647 h 21"/>
                  <a:gd name="T24" fmla="*/ 2147483647 w 32"/>
                  <a:gd name="T25" fmla="*/ 2147483647 h 21"/>
                  <a:gd name="T26" fmla="*/ 2147483647 w 32"/>
                  <a:gd name="T27" fmla="*/ 2147483647 h 21"/>
                  <a:gd name="T28" fmla="*/ 2147483647 w 32"/>
                  <a:gd name="T29" fmla="*/ 2147483647 h 21"/>
                  <a:gd name="T30" fmla="*/ 2147483647 w 32"/>
                  <a:gd name="T31" fmla="*/ 2147483647 h 21"/>
                  <a:gd name="T32" fmla="*/ 2147483647 w 32"/>
                  <a:gd name="T33" fmla="*/ 2147483647 h 21"/>
                  <a:gd name="T34" fmla="*/ 2147483647 w 32"/>
                  <a:gd name="T35" fmla="*/ 2147483647 h 21"/>
                  <a:gd name="T36" fmla="*/ 2147483647 w 32"/>
                  <a:gd name="T37" fmla="*/ 2147483647 h 21"/>
                  <a:gd name="T38" fmla="*/ 2147483647 w 32"/>
                  <a:gd name="T39" fmla="*/ 2147483647 h 21"/>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32"/>
                  <a:gd name="T61" fmla="*/ 0 h 21"/>
                  <a:gd name="T62" fmla="*/ 32 w 32"/>
                  <a:gd name="T63" fmla="*/ 21 h 21"/>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32" h="21">
                    <a:moveTo>
                      <a:pt x="28" y="10"/>
                    </a:moveTo>
                    <a:cubicBezTo>
                      <a:pt x="28" y="10"/>
                      <a:pt x="31" y="9"/>
                      <a:pt x="31" y="8"/>
                    </a:cubicBezTo>
                    <a:cubicBezTo>
                      <a:pt x="32" y="6"/>
                      <a:pt x="30" y="4"/>
                      <a:pt x="30" y="4"/>
                    </a:cubicBezTo>
                    <a:cubicBezTo>
                      <a:pt x="24" y="0"/>
                      <a:pt x="24" y="0"/>
                      <a:pt x="24" y="0"/>
                    </a:cubicBezTo>
                    <a:cubicBezTo>
                      <a:pt x="18" y="0"/>
                      <a:pt x="18" y="0"/>
                      <a:pt x="18" y="0"/>
                    </a:cubicBezTo>
                    <a:cubicBezTo>
                      <a:pt x="9" y="1"/>
                      <a:pt x="9" y="1"/>
                      <a:pt x="9" y="1"/>
                    </a:cubicBezTo>
                    <a:cubicBezTo>
                      <a:pt x="8" y="0"/>
                      <a:pt x="8" y="0"/>
                      <a:pt x="8" y="0"/>
                    </a:cubicBezTo>
                    <a:cubicBezTo>
                      <a:pt x="5" y="5"/>
                      <a:pt x="5" y="5"/>
                      <a:pt x="5" y="5"/>
                    </a:cubicBezTo>
                    <a:cubicBezTo>
                      <a:pt x="3" y="9"/>
                      <a:pt x="3" y="9"/>
                      <a:pt x="3" y="9"/>
                    </a:cubicBezTo>
                    <a:cubicBezTo>
                      <a:pt x="0" y="10"/>
                      <a:pt x="0" y="10"/>
                      <a:pt x="0" y="10"/>
                    </a:cubicBezTo>
                    <a:cubicBezTo>
                      <a:pt x="0" y="10"/>
                      <a:pt x="0" y="10"/>
                      <a:pt x="0" y="10"/>
                    </a:cubicBezTo>
                    <a:cubicBezTo>
                      <a:pt x="8" y="19"/>
                      <a:pt x="8" y="19"/>
                      <a:pt x="8" y="19"/>
                    </a:cubicBezTo>
                    <a:cubicBezTo>
                      <a:pt x="10" y="20"/>
                      <a:pt x="10" y="20"/>
                      <a:pt x="10" y="20"/>
                    </a:cubicBezTo>
                    <a:cubicBezTo>
                      <a:pt x="16" y="20"/>
                      <a:pt x="16" y="20"/>
                      <a:pt x="16" y="20"/>
                    </a:cubicBezTo>
                    <a:cubicBezTo>
                      <a:pt x="21" y="19"/>
                      <a:pt x="21" y="19"/>
                      <a:pt x="21" y="19"/>
                    </a:cubicBezTo>
                    <a:cubicBezTo>
                      <a:pt x="27" y="21"/>
                      <a:pt x="27" y="21"/>
                      <a:pt x="27" y="21"/>
                    </a:cubicBezTo>
                    <a:cubicBezTo>
                      <a:pt x="28" y="15"/>
                      <a:pt x="28" y="15"/>
                      <a:pt x="28" y="15"/>
                    </a:cubicBezTo>
                    <a:cubicBezTo>
                      <a:pt x="30" y="14"/>
                      <a:pt x="30" y="14"/>
                      <a:pt x="30" y="14"/>
                    </a:cubicBezTo>
                    <a:cubicBezTo>
                      <a:pt x="27" y="13"/>
                      <a:pt x="27" y="13"/>
                      <a:pt x="27" y="13"/>
                    </a:cubicBezTo>
                    <a:lnTo>
                      <a:pt x="28" y="10"/>
                    </a:lnTo>
                    <a:close/>
                  </a:path>
                </a:pathLst>
              </a:custGeom>
              <a:grpFill/>
              <a:ln w="6350">
                <a:solidFill>
                  <a:schemeClr val="accent4"/>
                </a:solidFill>
                <a:round/>
                <a:headEnd/>
                <a:tailEnd/>
              </a:ln>
            </p:spPr>
            <p:txBody>
              <a:bodyPr lIns="91195" tIns="45599" rIns="91195" bIns="45599"/>
              <a:lstStyle/>
              <a:p>
                <a:pPr eaLnBrk="0" fontAlgn="auto" hangingPunct="0">
                  <a:spcBef>
                    <a:spcPts val="0"/>
                  </a:spcBef>
                  <a:spcAft>
                    <a:spcPts val="0"/>
                  </a:spcAft>
                  <a:defRPr/>
                </a:pPr>
                <a:endParaRPr lang="en-US" sz="2400" kern="0">
                  <a:solidFill>
                    <a:schemeClr val="bg2"/>
                  </a:solidFill>
                  <a:latin typeface="Univers Next Pro" panose="020B0503030202020203" pitchFamily="34" charset="0"/>
                  <a:sym typeface="Gill Sans" charset="0"/>
                </a:endParaRPr>
              </a:p>
            </p:txBody>
          </p:sp>
          <p:sp>
            <p:nvSpPr>
              <p:cNvPr id="193" name="Freeform 352">
                <a:extLst>
                  <a:ext uri="{FF2B5EF4-FFF2-40B4-BE49-F238E27FC236}">
                    <a16:creationId xmlns:a16="http://schemas.microsoft.com/office/drawing/2014/main" id="{107578B2-5E46-42F2-91B4-0BD1861AD6F1}"/>
                  </a:ext>
                </a:extLst>
              </p:cNvPr>
              <p:cNvSpPr>
                <a:spLocks/>
              </p:cNvSpPr>
              <p:nvPr/>
            </p:nvSpPr>
            <p:spPr bwMode="auto">
              <a:xfrm>
                <a:off x="7888162" y="3641268"/>
                <a:ext cx="55562" cy="71438"/>
              </a:xfrm>
              <a:custGeom>
                <a:avLst/>
                <a:gdLst>
                  <a:gd name="T0" fmla="*/ 42 w 48"/>
                  <a:gd name="T1" fmla="*/ 42 h 54"/>
                  <a:gd name="T2" fmla="*/ 48 w 48"/>
                  <a:gd name="T3" fmla="*/ 54 h 54"/>
                  <a:gd name="T4" fmla="*/ 0 w 48"/>
                  <a:gd name="T5" fmla="*/ 0 h 54"/>
                  <a:gd name="T6" fmla="*/ 12 w 48"/>
                  <a:gd name="T7" fmla="*/ 18 h 54"/>
                  <a:gd name="T8" fmla="*/ 42 w 48"/>
                  <a:gd name="T9" fmla="*/ 42 h 54"/>
                  <a:gd name="T10" fmla="*/ 0 60000 65536"/>
                  <a:gd name="T11" fmla="*/ 0 60000 65536"/>
                  <a:gd name="T12" fmla="*/ 0 60000 65536"/>
                  <a:gd name="T13" fmla="*/ 0 60000 65536"/>
                  <a:gd name="T14" fmla="*/ 0 60000 65536"/>
                  <a:gd name="T15" fmla="*/ 0 w 48"/>
                  <a:gd name="T16" fmla="*/ 0 h 54"/>
                  <a:gd name="T17" fmla="*/ 48 w 48"/>
                  <a:gd name="T18" fmla="*/ 54 h 54"/>
                </a:gdLst>
                <a:ahLst/>
                <a:cxnLst>
                  <a:cxn ang="T10">
                    <a:pos x="T0" y="T1"/>
                  </a:cxn>
                  <a:cxn ang="T11">
                    <a:pos x="T2" y="T3"/>
                  </a:cxn>
                  <a:cxn ang="T12">
                    <a:pos x="T4" y="T5"/>
                  </a:cxn>
                  <a:cxn ang="T13">
                    <a:pos x="T6" y="T7"/>
                  </a:cxn>
                  <a:cxn ang="T14">
                    <a:pos x="T8" y="T9"/>
                  </a:cxn>
                </a:cxnLst>
                <a:rect l="T15" t="T16" r="T17" b="T18"/>
                <a:pathLst>
                  <a:path w="48" h="54">
                    <a:moveTo>
                      <a:pt x="42" y="42"/>
                    </a:moveTo>
                    <a:lnTo>
                      <a:pt x="48" y="54"/>
                    </a:lnTo>
                    <a:lnTo>
                      <a:pt x="0" y="0"/>
                    </a:lnTo>
                    <a:lnTo>
                      <a:pt x="12" y="18"/>
                    </a:lnTo>
                    <a:lnTo>
                      <a:pt x="42" y="42"/>
                    </a:lnTo>
                    <a:close/>
                  </a:path>
                </a:pathLst>
              </a:custGeom>
              <a:grpFill/>
              <a:ln w="6350">
                <a:solidFill>
                  <a:schemeClr val="accent4"/>
                </a:solidFill>
                <a:round/>
                <a:headEnd/>
                <a:tailEnd/>
              </a:ln>
            </p:spPr>
            <p:txBody>
              <a:bodyPr lIns="91195" tIns="45599" rIns="91195" bIns="45599"/>
              <a:lstStyle/>
              <a:p>
                <a:pPr eaLnBrk="0" fontAlgn="auto" hangingPunct="0">
                  <a:spcBef>
                    <a:spcPts val="0"/>
                  </a:spcBef>
                  <a:spcAft>
                    <a:spcPts val="0"/>
                  </a:spcAft>
                  <a:defRPr/>
                </a:pPr>
                <a:endParaRPr lang="en-US" sz="2400" kern="0">
                  <a:solidFill>
                    <a:schemeClr val="bg2"/>
                  </a:solidFill>
                  <a:latin typeface="Univers Next Pro" panose="020B0503030202020203" pitchFamily="34" charset="0"/>
                  <a:sym typeface="Gill Sans" charset="0"/>
                </a:endParaRPr>
              </a:p>
            </p:txBody>
          </p:sp>
          <p:sp>
            <p:nvSpPr>
              <p:cNvPr id="194" name="Freeform 353">
                <a:extLst>
                  <a:ext uri="{FF2B5EF4-FFF2-40B4-BE49-F238E27FC236}">
                    <a16:creationId xmlns:a16="http://schemas.microsoft.com/office/drawing/2014/main" id="{6B12306D-9B3B-62DD-CE87-5B2486D803CF}"/>
                  </a:ext>
                </a:extLst>
              </p:cNvPr>
              <p:cNvSpPr>
                <a:spLocks/>
              </p:cNvSpPr>
              <p:nvPr/>
            </p:nvSpPr>
            <p:spPr bwMode="auto">
              <a:xfrm>
                <a:off x="7704012" y="3460293"/>
                <a:ext cx="155575" cy="93663"/>
              </a:xfrm>
              <a:custGeom>
                <a:avLst/>
                <a:gdLst>
                  <a:gd name="T0" fmla="*/ 2147483647 w 22"/>
                  <a:gd name="T1" fmla="*/ 2147483647 h 12"/>
                  <a:gd name="T2" fmla="*/ 2147483647 w 22"/>
                  <a:gd name="T3" fmla="*/ 2147483647 h 12"/>
                  <a:gd name="T4" fmla="*/ 2147483647 w 22"/>
                  <a:gd name="T5" fmla="*/ 2147483647 h 12"/>
                  <a:gd name="T6" fmla="*/ 2147483647 w 22"/>
                  <a:gd name="T7" fmla="*/ 2147483647 h 12"/>
                  <a:gd name="T8" fmla="*/ 2147483647 w 22"/>
                  <a:gd name="T9" fmla="*/ 2147483647 h 12"/>
                  <a:gd name="T10" fmla="*/ 2147483647 w 22"/>
                  <a:gd name="T11" fmla="*/ 2147483647 h 12"/>
                  <a:gd name="T12" fmla="*/ 2147483647 w 22"/>
                  <a:gd name="T13" fmla="*/ 2147483647 h 12"/>
                  <a:gd name="T14" fmla="*/ 2147483647 w 22"/>
                  <a:gd name="T15" fmla="*/ 2147483647 h 12"/>
                  <a:gd name="T16" fmla="*/ 2147483647 w 22"/>
                  <a:gd name="T17" fmla="*/ 2147483647 h 12"/>
                  <a:gd name="T18" fmla="*/ 2147483647 w 22"/>
                  <a:gd name="T19" fmla="*/ 2147483647 h 12"/>
                  <a:gd name="T20" fmla="*/ 2147483647 w 22"/>
                  <a:gd name="T21" fmla="*/ 0 h 12"/>
                  <a:gd name="T22" fmla="*/ 2147483647 w 22"/>
                  <a:gd name="T23" fmla="*/ 2147483647 h 12"/>
                  <a:gd name="T24" fmla="*/ 2147483647 w 22"/>
                  <a:gd name="T25" fmla="*/ 0 h 12"/>
                  <a:gd name="T26" fmla="*/ 2147483647 w 22"/>
                  <a:gd name="T27" fmla="*/ 2147483647 h 12"/>
                  <a:gd name="T28" fmla="*/ 2147483647 w 22"/>
                  <a:gd name="T29" fmla="*/ 2147483647 h 12"/>
                  <a:gd name="T30" fmla="*/ 2147483647 w 22"/>
                  <a:gd name="T31" fmla="*/ 2147483647 h 12"/>
                  <a:gd name="T32" fmla="*/ 0 w 22"/>
                  <a:gd name="T33" fmla="*/ 2147483647 h 12"/>
                  <a:gd name="T34" fmla="*/ 2147483647 w 22"/>
                  <a:gd name="T35" fmla="*/ 2147483647 h 12"/>
                  <a:gd name="T36" fmla="*/ 2147483647 w 22"/>
                  <a:gd name="T37" fmla="*/ 2147483647 h 12"/>
                  <a:gd name="T38" fmla="*/ 2147483647 w 22"/>
                  <a:gd name="T39" fmla="*/ 2147483647 h 12"/>
                  <a:gd name="T40" fmla="*/ 2147483647 w 22"/>
                  <a:gd name="T41" fmla="*/ 2147483647 h 12"/>
                  <a:gd name="T42" fmla="*/ 2147483647 w 22"/>
                  <a:gd name="T43" fmla="*/ 2147483647 h 12"/>
                  <a:gd name="T44" fmla="*/ 2147483647 w 22"/>
                  <a:gd name="T45" fmla="*/ 2147483647 h 12"/>
                  <a:gd name="T46" fmla="*/ 2147483647 w 22"/>
                  <a:gd name="T47" fmla="*/ 2147483647 h 12"/>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22"/>
                  <a:gd name="T73" fmla="*/ 0 h 12"/>
                  <a:gd name="T74" fmla="*/ 22 w 22"/>
                  <a:gd name="T75" fmla="*/ 12 h 12"/>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22" h="12">
                    <a:moveTo>
                      <a:pt x="10" y="10"/>
                    </a:moveTo>
                    <a:cubicBezTo>
                      <a:pt x="14" y="11"/>
                      <a:pt x="14" y="11"/>
                      <a:pt x="14" y="11"/>
                    </a:cubicBezTo>
                    <a:cubicBezTo>
                      <a:pt x="15" y="11"/>
                      <a:pt x="15" y="11"/>
                      <a:pt x="15" y="11"/>
                    </a:cubicBezTo>
                    <a:cubicBezTo>
                      <a:pt x="15" y="11"/>
                      <a:pt x="15" y="11"/>
                      <a:pt x="15" y="11"/>
                    </a:cubicBezTo>
                    <a:cubicBezTo>
                      <a:pt x="15" y="12"/>
                      <a:pt x="15" y="12"/>
                      <a:pt x="15" y="12"/>
                    </a:cubicBezTo>
                    <a:cubicBezTo>
                      <a:pt x="19" y="10"/>
                      <a:pt x="19" y="10"/>
                      <a:pt x="19" y="10"/>
                    </a:cubicBezTo>
                    <a:cubicBezTo>
                      <a:pt x="20" y="8"/>
                      <a:pt x="20" y="8"/>
                      <a:pt x="20" y="8"/>
                    </a:cubicBezTo>
                    <a:cubicBezTo>
                      <a:pt x="22" y="6"/>
                      <a:pt x="22" y="6"/>
                      <a:pt x="22" y="6"/>
                    </a:cubicBezTo>
                    <a:cubicBezTo>
                      <a:pt x="17" y="4"/>
                      <a:pt x="17" y="4"/>
                      <a:pt x="17" y="4"/>
                    </a:cubicBezTo>
                    <a:cubicBezTo>
                      <a:pt x="13" y="2"/>
                      <a:pt x="13" y="2"/>
                      <a:pt x="13" y="2"/>
                    </a:cubicBezTo>
                    <a:cubicBezTo>
                      <a:pt x="9" y="0"/>
                      <a:pt x="9" y="0"/>
                      <a:pt x="9" y="0"/>
                    </a:cubicBezTo>
                    <a:cubicBezTo>
                      <a:pt x="9" y="0"/>
                      <a:pt x="9" y="1"/>
                      <a:pt x="9" y="1"/>
                    </a:cubicBezTo>
                    <a:cubicBezTo>
                      <a:pt x="7" y="0"/>
                      <a:pt x="7" y="0"/>
                      <a:pt x="7" y="0"/>
                    </a:cubicBezTo>
                    <a:cubicBezTo>
                      <a:pt x="6" y="1"/>
                      <a:pt x="6" y="1"/>
                      <a:pt x="6" y="1"/>
                    </a:cubicBezTo>
                    <a:cubicBezTo>
                      <a:pt x="4" y="2"/>
                      <a:pt x="4" y="2"/>
                      <a:pt x="4" y="2"/>
                    </a:cubicBezTo>
                    <a:cubicBezTo>
                      <a:pt x="2" y="3"/>
                      <a:pt x="2" y="3"/>
                      <a:pt x="2" y="3"/>
                    </a:cubicBezTo>
                    <a:cubicBezTo>
                      <a:pt x="0" y="4"/>
                      <a:pt x="0" y="4"/>
                      <a:pt x="0" y="4"/>
                    </a:cubicBezTo>
                    <a:cubicBezTo>
                      <a:pt x="1" y="5"/>
                      <a:pt x="1" y="5"/>
                      <a:pt x="1" y="5"/>
                    </a:cubicBezTo>
                    <a:cubicBezTo>
                      <a:pt x="3" y="7"/>
                      <a:pt x="3" y="7"/>
                      <a:pt x="3" y="7"/>
                    </a:cubicBezTo>
                    <a:cubicBezTo>
                      <a:pt x="5" y="10"/>
                      <a:pt x="5" y="10"/>
                      <a:pt x="5" y="10"/>
                    </a:cubicBezTo>
                    <a:cubicBezTo>
                      <a:pt x="6" y="11"/>
                      <a:pt x="6" y="11"/>
                      <a:pt x="6" y="11"/>
                    </a:cubicBezTo>
                    <a:cubicBezTo>
                      <a:pt x="6" y="11"/>
                      <a:pt x="6" y="11"/>
                      <a:pt x="6" y="11"/>
                    </a:cubicBezTo>
                    <a:cubicBezTo>
                      <a:pt x="9" y="11"/>
                      <a:pt x="9" y="11"/>
                      <a:pt x="9" y="11"/>
                    </a:cubicBezTo>
                    <a:lnTo>
                      <a:pt x="10" y="10"/>
                    </a:lnTo>
                    <a:close/>
                  </a:path>
                </a:pathLst>
              </a:custGeom>
              <a:grpFill/>
              <a:ln w="6350">
                <a:solidFill>
                  <a:schemeClr val="accent4"/>
                </a:solidFill>
                <a:round/>
                <a:headEnd/>
                <a:tailEnd/>
              </a:ln>
            </p:spPr>
            <p:txBody>
              <a:bodyPr lIns="91195" tIns="45599" rIns="91195" bIns="45599"/>
              <a:lstStyle/>
              <a:p>
                <a:pPr eaLnBrk="0" fontAlgn="auto" hangingPunct="0">
                  <a:spcBef>
                    <a:spcPts val="0"/>
                  </a:spcBef>
                  <a:spcAft>
                    <a:spcPts val="0"/>
                  </a:spcAft>
                  <a:defRPr/>
                </a:pPr>
                <a:endParaRPr lang="en-US" sz="2400" kern="0">
                  <a:solidFill>
                    <a:schemeClr val="bg2"/>
                  </a:solidFill>
                  <a:latin typeface="Univers Next Pro" panose="020B0503030202020203" pitchFamily="34" charset="0"/>
                  <a:sym typeface="Gill Sans" charset="0"/>
                </a:endParaRPr>
              </a:p>
            </p:txBody>
          </p:sp>
          <p:sp>
            <p:nvSpPr>
              <p:cNvPr id="195" name="Freeform 354">
                <a:extLst>
                  <a:ext uri="{FF2B5EF4-FFF2-40B4-BE49-F238E27FC236}">
                    <a16:creationId xmlns:a16="http://schemas.microsoft.com/office/drawing/2014/main" id="{15F19B7E-9E66-50D3-3E8A-79F8729BD297}"/>
                  </a:ext>
                </a:extLst>
              </p:cNvPr>
              <p:cNvSpPr>
                <a:spLocks/>
              </p:cNvSpPr>
              <p:nvPr/>
            </p:nvSpPr>
            <p:spPr bwMode="auto">
              <a:xfrm>
                <a:off x="7796087" y="3553956"/>
                <a:ext cx="147637" cy="92075"/>
              </a:xfrm>
              <a:custGeom>
                <a:avLst/>
                <a:gdLst>
                  <a:gd name="T0" fmla="*/ 2147483647 w 21"/>
                  <a:gd name="T1" fmla="*/ 0 h 12"/>
                  <a:gd name="T2" fmla="*/ 2147483647 w 21"/>
                  <a:gd name="T3" fmla="*/ 2147483647 h 12"/>
                  <a:gd name="T4" fmla="*/ 2147483647 w 21"/>
                  <a:gd name="T5" fmla="*/ 2147483647 h 12"/>
                  <a:gd name="T6" fmla="*/ 2147483647 w 21"/>
                  <a:gd name="T7" fmla="*/ 2147483647 h 12"/>
                  <a:gd name="T8" fmla="*/ 2147483647 w 21"/>
                  <a:gd name="T9" fmla="*/ 2147483647 h 12"/>
                  <a:gd name="T10" fmla="*/ 2147483647 w 21"/>
                  <a:gd name="T11" fmla="*/ 2147483647 h 12"/>
                  <a:gd name="T12" fmla="*/ 2147483647 w 21"/>
                  <a:gd name="T13" fmla="*/ 2147483647 h 12"/>
                  <a:gd name="T14" fmla="*/ 2147483647 w 21"/>
                  <a:gd name="T15" fmla="*/ 2147483647 h 12"/>
                  <a:gd name="T16" fmla="*/ 0 w 21"/>
                  <a:gd name="T17" fmla="*/ 2147483647 h 12"/>
                  <a:gd name="T18" fmla="*/ 2147483647 w 21"/>
                  <a:gd name="T19" fmla="*/ 2147483647 h 12"/>
                  <a:gd name="T20" fmla="*/ 2147483647 w 21"/>
                  <a:gd name="T21" fmla="*/ 2147483647 h 12"/>
                  <a:gd name="T22" fmla="*/ 2147483647 w 21"/>
                  <a:gd name="T23" fmla="*/ 2147483647 h 12"/>
                  <a:gd name="T24" fmla="*/ 2147483647 w 21"/>
                  <a:gd name="T25" fmla="*/ 2147483647 h 12"/>
                  <a:gd name="T26" fmla="*/ 2147483647 w 21"/>
                  <a:gd name="T27" fmla="*/ 2147483647 h 12"/>
                  <a:gd name="T28" fmla="*/ 2147483647 w 21"/>
                  <a:gd name="T29" fmla="*/ 2147483647 h 12"/>
                  <a:gd name="T30" fmla="*/ 2147483647 w 21"/>
                  <a:gd name="T31" fmla="*/ 2147483647 h 12"/>
                  <a:gd name="T32" fmla="*/ 2147483647 w 21"/>
                  <a:gd name="T33" fmla="*/ 2147483647 h 12"/>
                  <a:gd name="T34" fmla="*/ 2147483647 w 21"/>
                  <a:gd name="T35" fmla="*/ 2147483647 h 12"/>
                  <a:gd name="T36" fmla="*/ 2147483647 w 21"/>
                  <a:gd name="T37" fmla="*/ 0 h 12"/>
                  <a:gd name="T38" fmla="*/ 2147483647 w 21"/>
                  <a:gd name="T39" fmla="*/ 0 h 12"/>
                  <a:gd name="T40" fmla="*/ 2147483647 w 21"/>
                  <a:gd name="T41" fmla="*/ 0 h 12"/>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21"/>
                  <a:gd name="T64" fmla="*/ 0 h 12"/>
                  <a:gd name="T65" fmla="*/ 21 w 21"/>
                  <a:gd name="T66" fmla="*/ 12 h 12"/>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21" h="12">
                    <a:moveTo>
                      <a:pt x="15" y="0"/>
                    </a:moveTo>
                    <a:cubicBezTo>
                      <a:pt x="13" y="1"/>
                      <a:pt x="13" y="1"/>
                      <a:pt x="13" y="1"/>
                    </a:cubicBezTo>
                    <a:cubicBezTo>
                      <a:pt x="9" y="2"/>
                      <a:pt x="9" y="2"/>
                      <a:pt x="9" y="2"/>
                    </a:cubicBezTo>
                    <a:cubicBezTo>
                      <a:pt x="6" y="3"/>
                      <a:pt x="6" y="3"/>
                      <a:pt x="6" y="3"/>
                    </a:cubicBezTo>
                    <a:cubicBezTo>
                      <a:pt x="4" y="3"/>
                      <a:pt x="4" y="3"/>
                      <a:pt x="4" y="3"/>
                    </a:cubicBezTo>
                    <a:cubicBezTo>
                      <a:pt x="3" y="2"/>
                      <a:pt x="3" y="2"/>
                      <a:pt x="3" y="2"/>
                    </a:cubicBezTo>
                    <a:cubicBezTo>
                      <a:pt x="2" y="4"/>
                      <a:pt x="2" y="4"/>
                      <a:pt x="2" y="4"/>
                    </a:cubicBezTo>
                    <a:cubicBezTo>
                      <a:pt x="1" y="7"/>
                      <a:pt x="1" y="7"/>
                      <a:pt x="1" y="7"/>
                    </a:cubicBezTo>
                    <a:cubicBezTo>
                      <a:pt x="0" y="7"/>
                      <a:pt x="0" y="7"/>
                      <a:pt x="0" y="7"/>
                    </a:cubicBezTo>
                    <a:cubicBezTo>
                      <a:pt x="1" y="9"/>
                      <a:pt x="1" y="9"/>
                      <a:pt x="1" y="9"/>
                    </a:cubicBezTo>
                    <a:cubicBezTo>
                      <a:pt x="4" y="11"/>
                      <a:pt x="4" y="11"/>
                      <a:pt x="4" y="11"/>
                    </a:cubicBezTo>
                    <a:cubicBezTo>
                      <a:pt x="4" y="11"/>
                      <a:pt x="7" y="12"/>
                      <a:pt x="8" y="12"/>
                    </a:cubicBezTo>
                    <a:cubicBezTo>
                      <a:pt x="8" y="12"/>
                      <a:pt x="9" y="12"/>
                      <a:pt x="9" y="12"/>
                    </a:cubicBezTo>
                    <a:cubicBezTo>
                      <a:pt x="11" y="12"/>
                      <a:pt x="12" y="12"/>
                      <a:pt x="13" y="11"/>
                    </a:cubicBezTo>
                    <a:cubicBezTo>
                      <a:pt x="13" y="11"/>
                      <a:pt x="13" y="11"/>
                      <a:pt x="13" y="11"/>
                    </a:cubicBezTo>
                    <a:cubicBezTo>
                      <a:pt x="16" y="10"/>
                      <a:pt x="16" y="10"/>
                      <a:pt x="16" y="10"/>
                    </a:cubicBezTo>
                    <a:cubicBezTo>
                      <a:pt x="18" y="6"/>
                      <a:pt x="18" y="6"/>
                      <a:pt x="18" y="6"/>
                    </a:cubicBezTo>
                    <a:cubicBezTo>
                      <a:pt x="21" y="1"/>
                      <a:pt x="21" y="1"/>
                      <a:pt x="21" y="1"/>
                    </a:cubicBezTo>
                    <a:cubicBezTo>
                      <a:pt x="20" y="0"/>
                      <a:pt x="20" y="0"/>
                      <a:pt x="20" y="0"/>
                    </a:cubicBezTo>
                    <a:cubicBezTo>
                      <a:pt x="18" y="0"/>
                      <a:pt x="18" y="0"/>
                      <a:pt x="18" y="0"/>
                    </a:cubicBezTo>
                    <a:lnTo>
                      <a:pt x="15" y="0"/>
                    </a:lnTo>
                    <a:close/>
                  </a:path>
                </a:pathLst>
              </a:custGeom>
              <a:grpFill/>
              <a:ln w="6350">
                <a:solidFill>
                  <a:schemeClr val="accent4"/>
                </a:solidFill>
                <a:round/>
                <a:headEnd/>
                <a:tailEnd/>
              </a:ln>
            </p:spPr>
            <p:txBody>
              <a:bodyPr lIns="91195" tIns="45599" rIns="91195" bIns="45599"/>
              <a:lstStyle/>
              <a:p>
                <a:pPr eaLnBrk="0" fontAlgn="auto" hangingPunct="0">
                  <a:spcBef>
                    <a:spcPts val="0"/>
                  </a:spcBef>
                  <a:spcAft>
                    <a:spcPts val="0"/>
                  </a:spcAft>
                  <a:defRPr/>
                </a:pPr>
                <a:endParaRPr lang="en-US" sz="2400" kern="0">
                  <a:solidFill>
                    <a:schemeClr val="bg2"/>
                  </a:solidFill>
                  <a:latin typeface="Univers Next Pro" panose="020B0503030202020203" pitchFamily="34" charset="0"/>
                  <a:sym typeface="Gill Sans" charset="0"/>
                </a:endParaRPr>
              </a:p>
            </p:txBody>
          </p:sp>
          <p:sp>
            <p:nvSpPr>
              <p:cNvPr id="196" name="Freeform 355">
                <a:extLst>
                  <a:ext uri="{FF2B5EF4-FFF2-40B4-BE49-F238E27FC236}">
                    <a16:creationId xmlns:a16="http://schemas.microsoft.com/office/drawing/2014/main" id="{3C685A49-EAF8-A79D-7882-B1929C08E1A1}"/>
                  </a:ext>
                </a:extLst>
              </p:cNvPr>
              <p:cNvSpPr>
                <a:spLocks/>
              </p:cNvSpPr>
              <p:nvPr/>
            </p:nvSpPr>
            <p:spPr bwMode="auto">
              <a:xfrm>
                <a:off x="7810374" y="3506331"/>
                <a:ext cx="127000" cy="69850"/>
              </a:xfrm>
              <a:custGeom>
                <a:avLst/>
                <a:gdLst>
                  <a:gd name="T0" fmla="*/ 2147483647 w 108"/>
                  <a:gd name="T1" fmla="*/ 2147483647 h 54"/>
                  <a:gd name="T2" fmla="*/ 2147483647 w 108"/>
                  <a:gd name="T3" fmla="*/ 0 h 54"/>
                  <a:gd name="T4" fmla="*/ 2147483647 w 108"/>
                  <a:gd name="T5" fmla="*/ 0 h 54"/>
                  <a:gd name="T6" fmla="*/ 2147483647 w 108"/>
                  <a:gd name="T7" fmla="*/ 2147483647 h 54"/>
                  <a:gd name="T8" fmla="*/ 2147483647 w 108"/>
                  <a:gd name="T9" fmla="*/ 2147483647 h 54"/>
                  <a:gd name="T10" fmla="*/ 0 w 108"/>
                  <a:gd name="T11" fmla="*/ 2147483647 h 54"/>
                  <a:gd name="T12" fmla="*/ 2147483647 w 108"/>
                  <a:gd name="T13" fmla="*/ 2147483647 h 54"/>
                  <a:gd name="T14" fmla="*/ 2147483647 w 108"/>
                  <a:gd name="T15" fmla="*/ 2147483647 h 54"/>
                  <a:gd name="T16" fmla="*/ 2147483647 w 108"/>
                  <a:gd name="T17" fmla="*/ 2147483647 h 54"/>
                  <a:gd name="T18" fmla="*/ 2147483647 w 108"/>
                  <a:gd name="T19" fmla="*/ 2147483647 h 54"/>
                  <a:gd name="T20" fmla="*/ 2147483647 w 108"/>
                  <a:gd name="T21" fmla="*/ 2147483647 h 54"/>
                  <a:gd name="T22" fmla="*/ 2147483647 w 108"/>
                  <a:gd name="T23" fmla="*/ 2147483647 h 54"/>
                  <a:gd name="T24" fmla="*/ 2147483647 w 108"/>
                  <a:gd name="T25" fmla="*/ 2147483647 h 54"/>
                  <a:gd name="T26" fmla="*/ 2147483647 w 108"/>
                  <a:gd name="T27" fmla="*/ 2147483647 h 54"/>
                  <a:gd name="T28" fmla="*/ 2147483647 w 108"/>
                  <a:gd name="T29" fmla="*/ 2147483647 h 54"/>
                  <a:gd name="T30" fmla="*/ 2147483647 w 108"/>
                  <a:gd name="T31" fmla="*/ 2147483647 h 54"/>
                  <a:gd name="T32" fmla="*/ 2147483647 w 108"/>
                  <a:gd name="T33" fmla="*/ 2147483647 h 54"/>
                  <a:gd name="T34" fmla="*/ 2147483647 w 108"/>
                  <a:gd name="T35" fmla="*/ 2147483647 h 54"/>
                  <a:gd name="T36" fmla="*/ 2147483647 w 108"/>
                  <a:gd name="T37" fmla="*/ 2147483647 h 54"/>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108"/>
                  <a:gd name="T58" fmla="*/ 0 h 54"/>
                  <a:gd name="T59" fmla="*/ 108 w 108"/>
                  <a:gd name="T60" fmla="*/ 54 h 54"/>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108" h="54">
                    <a:moveTo>
                      <a:pt x="66" y="12"/>
                    </a:moveTo>
                    <a:lnTo>
                      <a:pt x="42" y="0"/>
                    </a:lnTo>
                    <a:lnTo>
                      <a:pt x="30" y="12"/>
                    </a:lnTo>
                    <a:lnTo>
                      <a:pt x="24" y="24"/>
                    </a:lnTo>
                    <a:lnTo>
                      <a:pt x="0" y="36"/>
                    </a:lnTo>
                    <a:lnTo>
                      <a:pt x="6" y="48"/>
                    </a:lnTo>
                    <a:lnTo>
                      <a:pt x="12" y="54"/>
                    </a:lnTo>
                    <a:lnTo>
                      <a:pt x="24" y="54"/>
                    </a:lnTo>
                    <a:lnTo>
                      <a:pt x="42" y="48"/>
                    </a:lnTo>
                    <a:lnTo>
                      <a:pt x="66" y="42"/>
                    </a:lnTo>
                    <a:lnTo>
                      <a:pt x="78" y="36"/>
                    </a:lnTo>
                    <a:lnTo>
                      <a:pt x="96" y="36"/>
                    </a:lnTo>
                    <a:lnTo>
                      <a:pt x="108" y="36"/>
                    </a:lnTo>
                    <a:lnTo>
                      <a:pt x="102" y="30"/>
                    </a:lnTo>
                    <a:lnTo>
                      <a:pt x="102" y="12"/>
                    </a:lnTo>
                    <a:lnTo>
                      <a:pt x="90" y="12"/>
                    </a:lnTo>
                    <a:lnTo>
                      <a:pt x="66" y="12"/>
                    </a:lnTo>
                    <a:close/>
                  </a:path>
                </a:pathLst>
              </a:custGeom>
              <a:grpFill/>
              <a:ln w="6350">
                <a:solidFill>
                  <a:schemeClr val="accent4"/>
                </a:solidFill>
                <a:round/>
                <a:headEnd/>
                <a:tailEnd/>
              </a:ln>
            </p:spPr>
            <p:txBody>
              <a:bodyPr lIns="91195" tIns="45599" rIns="91195" bIns="45599"/>
              <a:lstStyle/>
              <a:p>
                <a:pPr eaLnBrk="0" fontAlgn="auto" hangingPunct="0">
                  <a:spcBef>
                    <a:spcPts val="0"/>
                  </a:spcBef>
                  <a:spcAft>
                    <a:spcPts val="0"/>
                  </a:spcAft>
                  <a:defRPr/>
                </a:pPr>
                <a:endParaRPr lang="en-US" sz="2400" kern="0">
                  <a:solidFill>
                    <a:schemeClr val="bg2"/>
                  </a:solidFill>
                  <a:latin typeface="Univers Next Pro" panose="020B0503030202020203" pitchFamily="34" charset="0"/>
                  <a:sym typeface="Gill Sans" charset="0"/>
                </a:endParaRPr>
              </a:p>
            </p:txBody>
          </p:sp>
          <p:sp>
            <p:nvSpPr>
              <p:cNvPr id="197" name="Freeform 359">
                <a:extLst>
                  <a:ext uri="{FF2B5EF4-FFF2-40B4-BE49-F238E27FC236}">
                    <a16:creationId xmlns:a16="http://schemas.microsoft.com/office/drawing/2014/main" id="{72F3B6DF-738E-FBBB-D09B-8D6D60A828AE}"/>
                  </a:ext>
                </a:extLst>
              </p:cNvPr>
              <p:cNvSpPr>
                <a:spLocks/>
              </p:cNvSpPr>
              <p:nvPr/>
            </p:nvSpPr>
            <p:spPr bwMode="auto">
              <a:xfrm>
                <a:off x="7880224" y="3277731"/>
                <a:ext cx="71438" cy="47625"/>
              </a:xfrm>
              <a:custGeom>
                <a:avLst/>
                <a:gdLst>
                  <a:gd name="T0" fmla="*/ 2147483647 w 60"/>
                  <a:gd name="T1" fmla="*/ 2147483647 h 36"/>
                  <a:gd name="T2" fmla="*/ 2147483647 w 60"/>
                  <a:gd name="T3" fmla="*/ 2147483647 h 36"/>
                  <a:gd name="T4" fmla="*/ 2147483647 w 60"/>
                  <a:gd name="T5" fmla="*/ 2147483647 h 36"/>
                  <a:gd name="T6" fmla="*/ 2147483647 w 60"/>
                  <a:gd name="T7" fmla="*/ 2147483647 h 36"/>
                  <a:gd name="T8" fmla="*/ 2147483647 w 60"/>
                  <a:gd name="T9" fmla="*/ 0 h 36"/>
                  <a:gd name="T10" fmla="*/ 2147483647 w 60"/>
                  <a:gd name="T11" fmla="*/ 0 h 36"/>
                  <a:gd name="T12" fmla="*/ 2147483647 w 60"/>
                  <a:gd name="T13" fmla="*/ 2147483647 h 36"/>
                  <a:gd name="T14" fmla="*/ 0 w 60"/>
                  <a:gd name="T15" fmla="*/ 2147483647 h 36"/>
                  <a:gd name="T16" fmla="*/ 2147483647 w 60"/>
                  <a:gd name="T17" fmla="*/ 2147483647 h 36"/>
                  <a:gd name="T18" fmla="*/ 2147483647 w 60"/>
                  <a:gd name="T19" fmla="*/ 2147483647 h 3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60"/>
                  <a:gd name="T31" fmla="*/ 0 h 36"/>
                  <a:gd name="T32" fmla="*/ 60 w 60"/>
                  <a:gd name="T33" fmla="*/ 36 h 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60" h="36">
                    <a:moveTo>
                      <a:pt x="54" y="36"/>
                    </a:moveTo>
                    <a:lnTo>
                      <a:pt x="60" y="24"/>
                    </a:lnTo>
                    <a:lnTo>
                      <a:pt x="54" y="12"/>
                    </a:lnTo>
                    <a:lnTo>
                      <a:pt x="42" y="6"/>
                    </a:lnTo>
                    <a:lnTo>
                      <a:pt x="30" y="0"/>
                    </a:lnTo>
                    <a:lnTo>
                      <a:pt x="18" y="0"/>
                    </a:lnTo>
                    <a:lnTo>
                      <a:pt x="6" y="12"/>
                    </a:lnTo>
                    <a:lnTo>
                      <a:pt x="0" y="18"/>
                    </a:lnTo>
                    <a:lnTo>
                      <a:pt x="12" y="30"/>
                    </a:lnTo>
                    <a:lnTo>
                      <a:pt x="54" y="36"/>
                    </a:lnTo>
                    <a:close/>
                  </a:path>
                </a:pathLst>
              </a:custGeom>
              <a:grpFill/>
              <a:ln w="6350">
                <a:solidFill>
                  <a:schemeClr val="accent4"/>
                </a:solidFill>
                <a:round/>
                <a:headEnd/>
                <a:tailEnd/>
              </a:ln>
            </p:spPr>
            <p:txBody>
              <a:bodyPr lIns="91195" tIns="45599" rIns="91195" bIns="45599"/>
              <a:lstStyle/>
              <a:p>
                <a:pPr eaLnBrk="0" fontAlgn="auto" hangingPunct="0">
                  <a:spcBef>
                    <a:spcPts val="0"/>
                  </a:spcBef>
                  <a:spcAft>
                    <a:spcPts val="0"/>
                  </a:spcAft>
                  <a:defRPr/>
                </a:pPr>
                <a:endParaRPr lang="en-US" sz="2400" kern="0">
                  <a:solidFill>
                    <a:schemeClr val="bg2"/>
                  </a:solidFill>
                  <a:latin typeface="Univers Next Pro" panose="020B0503030202020203" pitchFamily="34" charset="0"/>
                  <a:sym typeface="Gill Sans" charset="0"/>
                </a:endParaRPr>
              </a:p>
            </p:txBody>
          </p:sp>
          <p:sp>
            <p:nvSpPr>
              <p:cNvPr id="198" name="Freeform 360">
                <a:extLst>
                  <a:ext uri="{FF2B5EF4-FFF2-40B4-BE49-F238E27FC236}">
                    <a16:creationId xmlns:a16="http://schemas.microsoft.com/office/drawing/2014/main" id="{64B47A67-8B8B-8EF4-640F-FBD12E5DCDB1}"/>
                  </a:ext>
                </a:extLst>
              </p:cNvPr>
              <p:cNvSpPr>
                <a:spLocks/>
              </p:cNvSpPr>
              <p:nvPr/>
            </p:nvSpPr>
            <p:spPr bwMode="auto">
              <a:xfrm>
                <a:off x="7753224" y="3301543"/>
                <a:ext cx="219075" cy="219075"/>
              </a:xfrm>
              <a:custGeom>
                <a:avLst/>
                <a:gdLst>
                  <a:gd name="T0" fmla="*/ 2147483647 w 31"/>
                  <a:gd name="T1" fmla="*/ 2147483647 h 28"/>
                  <a:gd name="T2" fmla="*/ 2147483647 w 31"/>
                  <a:gd name="T3" fmla="*/ 2147483647 h 28"/>
                  <a:gd name="T4" fmla="*/ 2147483647 w 31"/>
                  <a:gd name="T5" fmla="*/ 2147483647 h 28"/>
                  <a:gd name="T6" fmla="*/ 2147483647 w 31"/>
                  <a:gd name="T7" fmla="*/ 2147483647 h 28"/>
                  <a:gd name="T8" fmla="*/ 2147483647 w 31"/>
                  <a:gd name="T9" fmla="*/ 2147483647 h 28"/>
                  <a:gd name="T10" fmla="*/ 2147483647 w 31"/>
                  <a:gd name="T11" fmla="*/ 2147483647 h 28"/>
                  <a:gd name="T12" fmla="*/ 2147483647 w 31"/>
                  <a:gd name="T13" fmla="*/ 2147483647 h 28"/>
                  <a:gd name="T14" fmla="*/ 2147483647 w 31"/>
                  <a:gd name="T15" fmla="*/ 2147483647 h 28"/>
                  <a:gd name="T16" fmla="*/ 2147483647 w 31"/>
                  <a:gd name="T17" fmla="*/ 2147483647 h 28"/>
                  <a:gd name="T18" fmla="*/ 2147483647 w 31"/>
                  <a:gd name="T19" fmla="*/ 2147483647 h 28"/>
                  <a:gd name="T20" fmla="*/ 2147483647 w 31"/>
                  <a:gd name="T21" fmla="*/ 2147483647 h 28"/>
                  <a:gd name="T22" fmla="*/ 2147483647 w 31"/>
                  <a:gd name="T23" fmla="*/ 2147483647 h 28"/>
                  <a:gd name="T24" fmla="*/ 2147483647 w 31"/>
                  <a:gd name="T25" fmla="*/ 2147483647 h 28"/>
                  <a:gd name="T26" fmla="*/ 2147483647 w 31"/>
                  <a:gd name="T27" fmla="*/ 2147483647 h 28"/>
                  <a:gd name="T28" fmla="*/ 2147483647 w 31"/>
                  <a:gd name="T29" fmla="*/ 2147483647 h 28"/>
                  <a:gd name="T30" fmla="*/ 2147483647 w 31"/>
                  <a:gd name="T31" fmla="*/ 2147483647 h 28"/>
                  <a:gd name="T32" fmla="*/ 2147483647 w 31"/>
                  <a:gd name="T33" fmla="*/ 2147483647 h 28"/>
                  <a:gd name="T34" fmla="*/ 2147483647 w 31"/>
                  <a:gd name="T35" fmla="*/ 2147483647 h 28"/>
                  <a:gd name="T36" fmla="*/ 2147483647 w 31"/>
                  <a:gd name="T37" fmla="*/ 2147483647 h 28"/>
                  <a:gd name="T38" fmla="*/ 2147483647 w 31"/>
                  <a:gd name="T39" fmla="*/ 2147483647 h 28"/>
                  <a:gd name="T40" fmla="*/ 2147483647 w 31"/>
                  <a:gd name="T41" fmla="*/ 2147483647 h 28"/>
                  <a:gd name="T42" fmla="*/ 2147483647 w 31"/>
                  <a:gd name="T43" fmla="*/ 2147483647 h 28"/>
                  <a:gd name="T44" fmla="*/ 2147483647 w 31"/>
                  <a:gd name="T45" fmla="*/ 2147483647 h 28"/>
                  <a:gd name="T46" fmla="*/ 2147483647 w 31"/>
                  <a:gd name="T47" fmla="*/ 0 h 28"/>
                  <a:gd name="T48" fmla="*/ 2147483647 w 31"/>
                  <a:gd name="T49" fmla="*/ 2147483647 h 28"/>
                  <a:gd name="T50" fmla="*/ 2147483647 w 31"/>
                  <a:gd name="T51" fmla="*/ 2147483647 h 28"/>
                  <a:gd name="T52" fmla="*/ 2147483647 w 31"/>
                  <a:gd name="T53" fmla="*/ 0 h 28"/>
                  <a:gd name="T54" fmla="*/ 2147483647 w 31"/>
                  <a:gd name="T55" fmla="*/ 0 h 28"/>
                  <a:gd name="T56" fmla="*/ 2147483647 w 31"/>
                  <a:gd name="T57" fmla="*/ 2147483647 h 28"/>
                  <a:gd name="T58" fmla="*/ 2147483647 w 31"/>
                  <a:gd name="T59" fmla="*/ 2147483647 h 28"/>
                  <a:gd name="T60" fmla="*/ 0 w 31"/>
                  <a:gd name="T61" fmla="*/ 2147483647 h 28"/>
                  <a:gd name="T62" fmla="*/ 0 w 31"/>
                  <a:gd name="T63" fmla="*/ 2147483647 h 28"/>
                  <a:gd name="T64" fmla="*/ 2147483647 w 31"/>
                  <a:gd name="T65" fmla="*/ 2147483647 h 28"/>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31"/>
                  <a:gd name="T100" fmla="*/ 0 h 28"/>
                  <a:gd name="T101" fmla="*/ 31 w 31"/>
                  <a:gd name="T102" fmla="*/ 28 h 28"/>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31" h="28">
                    <a:moveTo>
                      <a:pt x="1" y="9"/>
                    </a:moveTo>
                    <a:cubicBezTo>
                      <a:pt x="1" y="10"/>
                      <a:pt x="1" y="10"/>
                      <a:pt x="1" y="10"/>
                    </a:cubicBezTo>
                    <a:cubicBezTo>
                      <a:pt x="1" y="13"/>
                      <a:pt x="1" y="13"/>
                      <a:pt x="1" y="13"/>
                    </a:cubicBezTo>
                    <a:cubicBezTo>
                      <a:pt x="1" y="13"/>
                      <a:pt x="1" y="17"/>
                      <a:pt x="2" y="17"/>
                    </a:cubicBezTo>
                    <a:cubicBezTo>
                      <a:pt x="2" y="17"/>
                      <a:pt x="2" y="19"/>
                      <a:pt x="2" y="20"/>
                    </a:cubicBezTo>
                    <a:cubicBezTo>
                      <a:pt x="6" y="22"/>
                      <a:pt x="6" y="22"/>
                      <a:pt x="6" y="22"/>
                    </a:cubicBezTo>
                    <a:cubicBezTo>
                      <a:pt x="10" y="24"/>
                      <a:pt x="10" y="24"/>
                      <a:pt x="10" y="24"/>
                    </a:cubicBezTo>
                    <a:cubicBezTo>
                      <a:pt x="15" y="26"/>
                      <a:pt x="15" y="26"/>
                      <a:pt x="15" y="26"/>
                    </a:cubicBezTo>
                    <a:cubicBezTo>
                      <a:pt x="15" y="26"/>
                      <a:pt x="15" y="26"/>
                      <a:pt x="15" y="26"/>
                    </a:cubicBezTo>
                    <a:cubicBezTo>
                      <a:pt x="19" y="28"/>
                      <a:pt x="19" y="28"/>
                      <a:pt x="19" y="28"/>
                    </a:cubicBezTo>
                    <a:cubicBezTo>
                      <a:pt x="23" y="28"/>
                      <a:pt x="23" y="28"/>
                      <a:pt x="23" y="28"/>
                    </a:cubicBezTo>
                    <a:cubicBezTo>
                      <a:pt x="25" y="28"/>
                      <a:pt x="25" y="28"/>
                      <a:pt x="25" y="28"/>
                    </a:cubicBezTo>
                    <a:cubicBezTo>
                      <a:pt x="27" y="28"/>
                      <a:pt x="27" y="28"/>
                      <a:pt x="27" y="28"/>
                    </a:cubicBezTo>
                    <a:cubicBezTo>
                      <a:pt x="29" y="23"/>
                      <a:pt x="29" y="23"/>
                      <a:pt x="29" y="23"/>
                    </a:cubicBezTo>
                    <a:cubicBezTo>
                      <a:pt x="31" y="21"/>
                      <a:pt x="31" y="21"/>
                      <a:pt x="31" y="21"/>
                    </a:cubicBezTo>
                    <a:cubicBezTo>
                      <a:pt x="30" y="17"/>
                      <a:pt x="30" y="17"/>
                      <a:pt x="30" y="17"/>
                    </a:cubicBezTo>
                    <a:cubicBezTo>
                      <a:pt x="30" y="15"/>
                      <a:pt x="30" y="15"/>
                      <a:pt x="30" y="15"/>
                    </a:cubicBezTo>
                    <a:cubicBezTo>
                      <a:pt x="29" y="12"/>
                      <a:pt x="29" y="12"/>
                      <a:pt x="29" y="12"/>
                    </a:cubicBezTo>
                    <a:cubicBezTo>
                      <a:pt x="31" y="10"/>
                      <a:pt x="31" y="10"/>
                      <a:pt x="31" y="10"/>
                    </a:cubicBezTo>
                    <a:cubicBezTo>
                      <a:pt x="30" y="6"/>
                      <a:pt x="30" y="6"/>
                      <a:pt x="30" y="6"/>
                    </a:cubicBezTo>
                    <a:cubicBezTo>
                      <a:pt x="28" y="3"/>
                      <a:pt x="28" y="3"/>
                      <a:pt x="28" y="3"/>
                    </a:cubicBezTo>
                    <a:cubicBezTo>
                      <a:pt x="27" y="3"/>
                      <a:pt x="27" y="3"/>
                      <a:pt x="27" y="3"/>
                    </a:cubicBezTo>
                    <a:cubicBezTo>
                      <a:pt x="20" y="2"/>
                      <a:pt x="20" y="2"/>
                      <a:pt x="20" y="2"/>
                    </a:cubicBezTo>
                    <a:cubicBezTo>
                      <a:pt x="18" y="0"/>
                      <a:pt x="18" y="0"/>
                      <a:pt x="18" y="0"/>
                    </a:cubicBezTo>
                    <a:cubicBezTo>
                      <a:pt x="18" y="1"/>
                      <a:pt x="18" y="1"/>
                      <a:pt x="18" y="1"/>
                    </a:cubicBezTo>
                    <a:cubicBezTo>
                      <a:pt x="18" y="1"/>
                      <a:pt x="15" y="1"/>
                      <a:pt x="15" y="1"/>
                    </a:cubicBezTo>
                    <a:cubicBezTo>
                      <a:pt x="14" y="1"/>
                      <a:pt x="14" y="0"/>
                      <a:pt x="14" y="0"/>
                    </a:cubicBezTo>
                    <a:cubicBezTo>
                      <a:pt x="13" y="0"/>
                      <a:pt x="13" y="0"/>
                      <a:pt x="13" y="0"/>
                    </a:cubicBezTo>
                    <a:cubicBezTo>
                      <a:pt x="5" y="3"/>
                      <a:pt x="5" y="3"/>
                      <a:pt x="5" y="3"/>
                    </a:cubicBezTo>
                    <a:cubicBezTo>
                      <a:pt x="1" y="5"/>
                      <a:pt x="1" y="5"/>
                      <a:pt x="1" y="5"/>
                    </a:cubicBezTo>
                    <a:cubicBezTo>
                      <a:pt x="0" y="4"/>
                      <a:pt x="0" y="4"/>
                      <a:pt x="0" y="4"/>
                    </a:cubicBezTo>
                    <a:cubicBezTo>
                      <a:pt x="0" y="6"/>
                      <a:pt x="0" y="6"/>
                      <a:pt x="0" y="6"/>
                    </a:cubicBezTo>
                    <a:lnTo>
                      <a:pt x="1" y="9"/>
                    </a:lnTo>
                    <a:close/>
                  </a:path>
                </a:pathLst>
              </a:custGeom>
              <a:grpFill/>
              <a:ln w="6350">
                <a:solidFill>
                  <a:schemeClr val="accent4"/>
                </a:solidFill>
                <a:round/>
                <a:headEnd/>
                <a:tailEnd/>
              </a:ln>
            </p:spPr>
            <p:txBody>
              <a:bodyPr lIns="91195" tIns="45599" rIns="91195" bIns="45599"/>
              <a:lstStyle/>
              <a:p>
                <a:pPr eaLnBrk="0" fontAlgn="auto" hangingPunct="0">
                  <a:spcBef>
                    <a:spcPts val="0"/>
                  </a:spcBef>
                  <a:spcAft>
                    <a:spcPts val="0"/>
                  </a:spcAft>
                  <a:defRPr/>
                </a:pPr>
                <a:endParaRPr lang="en-US" sz="2400" kern="0">
                  <a:solidFill>
                    <a:schemeClr val="bg2"/>
                  </a:solidFill>
                  <a:latin typeface="Univers Next Pro" panose="020B0503030202020203" pitchFamily="34" charset="0"/>
                  <a:sym typeface="Gill Sans" charset="0"/>
                </a:endParaRPr>
              </a:p>
            </p:txBody>
          </p:sp>
          <p:sp>
            <p:nvSpPr>
              <p:cNvPr id="199" name="Freeform 361">
                <a:extLst>
                  <a:ext uri="{FF2B5EF4-FFF2-40B4-BE49-F238E27FC236}">
                    <a16:creationId xmlns:a16="http://schemas.microsoft.com/office/drawing/2014/main" id="{84033150-FB6E-4CC9-031A-A79B82ECC580}"/>
                  </a:ext>
                </a:extLst>
              </p:cNvPr>
              <p:cNvSpPr>
                <a:spLocks/>
              </p:cNvSpPr>
              <p:nvPr/>
            </p:nvSpPr>
            <p:spPr bwMode="auto">
              <a:xfrm>
                <a:off x="7575424" y="3584118"/>
                <a:ext cx="98425" cy="61913"/>
              </a:xfrm>
              <a:custGeom>
                <a:avLst/>
                <a:gdLst>
                  <a:gd name="T0" fmla="*/ 2147483647 w 84"/>
                  <a:gd name="T1" fmla="*/ 2147483647 h 48"/>
                  <a:gd name="T2" fmla="*/ 2147483647 w 84"/>
                  <a:gd name="T3" fmla="*/ 2147483647 h 48"/>
                  <a:gd name="T4" fmla="*/ 2147483647 w 84"/>
                  <a:gd name="T5" fmla="*/ 0 h 48"/>
                  <a:gd name="T6" fmla="*/ 2147483647 w 84"/>
                  <a:gd name="T7" fmla="*/ 2147483647 h 48"/>
                  <a:gd name="T8" fmla="*/ 2147483647 w 84"/>
                  <a:gd name="T9" fmla="*/ 0 h 48"/>
                  <a:gd name="T10" fmla="*/ 2147483647 w 84"/>
                  <a:gd name="T11" fmla="*/ 0 h 48"/>
                  <a:gd name="T12" fmla="*/ 2147483647 w 84"/>
                  <a:gd name="T13" fmla="*/ 2147483647 h 48"/>
                  <a:gd name="T14" fmla="*/ 0 w 84"/>
                  <a:gd name="T15" fmla="*/ 2147483647 h 48"/>
                  <a:gd name="T16" fmla="*/ 0 w 84"/>
                  <a:gd name="T17" fmla="*/ 2147483647 h 48"/>
                  <a:gd name="T18" fmla="*/ 2147483647 w 84"/>
                  <a:gd name="T19" fmla="*/ 2147483647 h 48"/>
                  <a:gd name="T20" fmla="*/ 2147483647 w 84"/>
                  <a:gd name="T21" fmla="*/ 2147483647 h 48"/>
                  <a:gd name="T22" fmla="*/ 2147483647 w 84"/>
                  <a:gd name="T23" fmla="*/ 2147483647 h 48"/>
                  <a:gd name="T24" fmla="*/ 2147483647 w 84"/>
                  <a:gd name="T25" fmla="*/ 2147483647 h 48"/>
                  <a:gd name="T26" fmla="*/ 2147483647 w 84"/>
                  <a:gd name="T27" fmla="*/ 2147483647 h 48"/>
                  <a:gd name="T28" fmla="*/ 2147483647 w 84"/>
                  <a:gd name="T29" fmla="*/ 2147483647 h 48"/>
                  <a:gd name="T30" fmla="*/ 2147483647 w 84"/>
                  <a:gd name="T31" fmla="*/ 2147483647 h 48"/>
                  <a:gd name="T32" fmla="*/ 2147483647 w 84"/>
                  <a:gd name="T33" fmla="*/ 2147483647 h 48"/>
                  <a:gd name="T34" fmla="*/ 2147483647 w 84"/>
                  <a:gd name="T35" fmla="*/ 2147483647 h 48"/>
                  <a:gd name="T36" fmla="*/ 2147483647 w 84"/>
                  <a:gd name="T37" fmla="*/ 2147483647 h 48"/>
                  <a:gd name="T38" fmla="*/ 2147483647 w 84"/>
                  <a:gd name="T39" fmla="*/ 2147483647 h 48"/>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84"/>
                  <a:gd name="T61" fmla="*/ 0 h 48"/>
                  <a:gd name="T62" fmla="*/ 84 w 84"/>
                  <a:gd name="T63" fmla="*/ 48 h 48"/>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84" h="48">
                    <a:moveTo>
                      <a:pt x="66" y="12"/>
                    </a:moveTo>
                    <a:lnTo>
                      <a:pt x="60" y="6"/>
                    </a:lnTo>
                    <a:lnTo>
                      <a:pt x="48" y="0"/>
                    </a:lnTo>
                    <a:lnTo>
                      <a:pt x="30" y="6"/>
                    </a:lnTo>
                    <a:lnTo>
                      <a:pt x="24" y="0"/>
                    </a:lnTo>
                    <a:lnTo>
                      <a:pt x="18" y="6"/>
                    </a:lnTo>
                    <a:lnTo>
                      <a:pt x="0" y="24"/>
                    </a:lnTo>
                    <a:lnTo>
                      <a:pt x="0" y="36"/>
                    </a:lnTo>
                    <a:lnTo>
                      <a:pt x="12" y="36"/>
                    </a:lnTo>
                    <a:lnTo>
                      <a:pt x="18" y="48"/>
                    </a:lnTo>
                    <a:lnTo>
                      <a:pt x="24" y="48"/>
                    </a:lnTo>
                    <a:lnTo>
                      <a:pt x="42" y="36"/>
                    </a:lnTo>
                    <a:lnTo>
                      <a:pt x="48" y="42"/>
                    </a:lnTo>
                    <a:lnTo>
                      <a:pt x="66" y="36"/>
                    </a:lnTo>
                    <a:lnTo>
                      <a:pt x="78" y="30"/>
                    </a:lnTo>
                    <a:lnTo>
                      <a:pt x="84" y="30"/>
                    </a:lnTo>
                    <a:lnTo>
                      <a:pt x="78" y="24"/>
                    </a:lnTo>
                    <a:lnTo>
                      <a:pt x="66" y="12"/>
                    </a:lnTo>
                    <a:close/>
                  </a:path>
                </a:pathLst>
              </a:custGeom>
              <a:grpFill/>
              <a:ln w="6350">
                <a:solidFill>
                  <a:schemeClr val="accent4"/>
                </a:solidFill>
                <a:round/>
                <a:headEnd/>
                <a:tailEnd/>
              </a:ln>
            </p:spPr>
            <p:txBody>
              <a:bodyPr lIns="91195" tIns="45599" rIns="91195" bIns="45599"/>
              <a:lstStyle/>
              <a:p>
                <a:pPr eaLnBrk="0" fontAlgn="auto" hangingPunct="0">
                  <a:spcBef>
                    <a:spcPts val="0"/>
                  </a:spcBef>
                  <a:spcAft>
                    <a:spcPts val="0"/>
                  </a:spcAft>
                  <a:defRPr/>
                </a:pPr>
                <a:endParaRPr lang="en-US" sz="2400" kern="0">
                  <a:solidFill>
                    <a:schemeClr val="bg2"/>
                  </a:solidFill>
                  <a:latin typeface="Univers Next Pro" panose="020B0503030202020203" pitchFamily="34" charset="0"/>
                  <a:sym typeface="Gill Sans" charset="0"/>
                </a:endParaRPr>
              </a:p>
            </p:txBody>
          </p:sp>
          <p:sp>
            <p:nvSpPr>
              <p:cNvPr id="200" name="Freeform 362">
                <a:extLst>
                  <a:ext uri="{FF2B5EF4-FFF2-40B4-BE49-F238E27FC236}">
                    <a16:creationId xmlns:a16="http://schemas.microsoft.com/office/drawing/2014/main" id="{456C36D7-402C-7BA7-2E10-B11E3B116524}"/>
                  </a:ext>
                </a:extLst>
              </p:cNvPr>
              <p:cNvSpPr>
                <a:spLocks/>
              </p:cNvSpPr>
              <p:nvPr/>
            </p:nvSpPr>
            <p:spPr bwMode="auto">
              <a:xfrm>
                <a:off x="7618287" y="3174543"/>
                <a:ext cx="65087" cy="127000"/>
              </a:xfrm>
              <a:custGeom>
                <a:avLst/>
                <a:gdLst>
                  <a:gd name="T0" fmla="*/ 2147483647 w 9"/>
                  <a:gd name="T1" fmla="*/ 2147483647 h 16"/>
                  <a:gd name="T2" fmla="*/ 2147483647 w 9"/>
                  <a:gd name="T3" fmla="*/ 2147483647 h 16"/>
                  <a:gd name="T4" fmla="*/ 2147483647 w 9"/>
                  <a:gd name="T5" fmla="*/ 2147483647 h 16"/>
                  <a:gd name="T6" fmla="*/ 2147483647 w 9"/>
                  <a:gd name="T7" fmla="*/ 2147483647 h 16"/>
                  <a:gd name="T8" fmla="*/ 2147483647 w 9"/>
                  <a:gd name="T9" fmla="*/ 2147483647 h 16"/>
                  <a:gd name="T10" fmla="*/ 2147483647 w 9"/>
                  <a:gd name="T11" fmla="*/ 2147483647 h 16"/>
                  <a:gd name="T12" fmla="*/ 2147483647 w 9"/>
                  <a:gd name="T13" fmla="*/ 2147483647 h 16"/>
                  <a:gd name="T14" fmla="*/ 2147483647 w 9"/>
                  <a:gd name="T15" fmla="*/ 0 h 16"/>
                  <a:gd name="T16" fmla="*/ 2147483647 w 9"/>
                  <a:gd name="T17" fmla="*/ 2147483647 h 16"/>
                  <a:gd name="T18" fmla="*/ 2147483647 w 9"/>
                  <a:gd name="T19" fmla="*/ 2147483647 h 16"/>
                  <a:gd name="T20" fmla="*/ 0 w 9"/>
                  <a:gd name="T21" fmla="*/ 2147483647 h 16"/>
                  <a:gd name="T22" fmla="*/ 0 w 9"/>
                  <a:gd name="T23" fmla="*/ 2147483647 h 16"/>
                  <a:gd name="T24" fmla="*/ 2147483647 w 9"/>
                  <a:gd name="T25" fmla="*/ 2147483647 h 16"/>
                  <a:gd name="T26" fmla="*/ 2147483647 w 9"/>
                  <a:gd name="T27" fmla="*/ 2147483647 h 16"/>
                  <a:gd name="T28" fmla="*/ 2147483647 w 9"/>
                  <a:gd name="T29" fmla="*/ 2147483647 h 16"/>
                  <a:gd name="T30" fmla="*/ 2147483647 w 9"/>
                  <a:gd name="T31" fmla="*/ 2147483647 h 1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9"/>
                  <a:gd name="T49" fmla="*/ 0 h 16"/>
                  <a:gd name="T50" fmla="*/ 9 w 9"/>
                  <a:gd name="T51" fmla="*/ 16 h 1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9" h="16">
                    <a:moveTo>
                      <a:pt x="6" y="16"/>
                    </a:moveTo>
                    <a:cubicBezTo>
                      <a:pt x="5" y="15"/>
                      <a:pt x="5" y="14"/>
                      <a:pt x="5" y="13"/>
                    </a:cubicBezTo>
                    <a:cubicBezTo>
                      <a:pt x="5" y="11"/>
                      <a:pt x="6" y="9"/>
                      <a:pt x="6" y="9"/>
                    </a:cubicBezTo>
                    <a:cubicBezTo>
                      <a:pt x="8" y="9"/>
                      <a:pt x="8" y="9"/>
                      <a:pt x="8" y="9"/>
                    </a:cubicBezTo>
                    <a:cubicBezTo>
                      <a:pt x="9" y="7"/>
                      <a:pt x="9" y="7"/>
                      <a:pt x="9" y="7"/>
                    </a:cubicBezTo>
                    <a:cubicBezTo>
                      <a:pt x="7" y="6"/>
                      <a:pt x="7" y="6"/>
                      <a:pt x="7" y="6"/>
                    </a:cubicBezTo>
                    <a:cubicBezTo>
                      <a:pt x="7" y="4"/>
                      <a:pt x="7" y="4"/>
                      <a:pt x="7" y="4"/>
                    </a:cubicBezTo>
                    <a:cubicBezTo>
                      <a:pt x="7" y="0"/>
                      <a:pt x="7" y="0"/>
                      <a:pt x="7" y="0"/>
                    </a:cubicBezTo>
                    <a:cubicBezTo>
                      <a:pt x="4" y="2"/>
                      <a:pt x="4" y="2"/>
                      <a:pt x="4" y="2"/>
                    </a:cubicBezTo>
                    <a:cubicBezTo>
                      <a:pt x="1" y="3"/>
                      <a:pt x="1" y="3"/>
                      <a:pt x="1" y="3"/>
                    </a:cubicBezTo>
                    <a:cubicBezTo>
                      <a:pt x="0" y="7"/>
                      <a:pt x="0" y="7"/>
                      <a:pt x="0" y="7"/>
                    </a:cubicBezTo>
                    <a:cubicBezTo>
                      <a:pt x="0" y="11"/>
                      <a:pt x="0" y="11"/>
                      <a:pt x="0" y="11"/>
                    </a:cubicBezTo>
                    <a:cubicBezTo>
                      <a:pt x="2" y="12"/>
                      <a:pt x="2" y="12"/>
                      <a:pt x="2" y="12"/>
                    </a:cubicBezTo>
                    <a:cubicBezTo>
                      <a:pt x="3" y="16"/>
                      <a:pt x="3" y="16"/>
                      <a:pt x="3" y="16"/>
                    </a:cubicBezTo>
                    <a:cubicBezTo>
                      <a:pt x="4" y="15"/>
                      <a:pt x="4" y="15"/>
                      <a:pt x="4" y="15"/>
                    </a:cubicBezTo>
                    <a:lnTo>
                      <a:pt x="6" y="16"/>
                    </a:lnTo>
                    <a:close/>
                  </a:path>
                </a:pathLst>
              </a:custGeom>
              <a:grpFill/>
              <a:ln w="6350">
                <a:solidFill>
                  <a:schemeClr val="accent4"/>
                </a:solidFill>
                <a:round/>
                <a:headEnd/>
                <a:tailEnd/>
              </a:ln>
            </p:spPr>
            <p:txBody>
              <a:bodyPr lIns="91195" tIns="45599" rIns="91195" bIns="45599"/>
              <a:lstStyle/>
              <a:p>
                <a:pPr eaLnBrk="0" fontAlgn="auto" hangingPunct="0">
                  <a:spcBef>
                    <a:spcPts val="0"/>
                  </a:spcBef>
                  <a:spcAft>
                    <a:spcPts val="0"/>
                  </a:spcAft>
                  <a:defRPr/>
                </a:pPr>
                <a:endParaRPr lang="en-US" sz="2400" kern="0">
                  <a:solidFill>
                    <a:schemeClr val="bg2"/>
                  </a:solidFill>
                  <a:latin typeface="Univers Next Pro" panose="020B0503030202020203" pitchFamily="34" charset="0"/>
                  <a:sym typeface="Gill Sans" charset="0"/>
                </a:endParaRPr>
              </a:p>
            </p:txBody>
          </p:sp>
          <p:sp>
            <p:nvSpPr>
              <p:cNvPr id="201" name="Freeform 363">
                <a:extLst>
                  <a:ext uri="{FF2B5EF4-FFF2-40B4-BE49-F238E27FC236}">
                    <a16:creationId xmlns:a16="http://schemas.microsoft.com/office/drawing/2014/main" id="{22BA924F-E051-64BC-AD6B-F57710A4B0F6}"/>
                  </a:ext>
                </a:extLst>
              </p:cNvPr>
              <p:cNvSpPr>
                <a:spLocks/>
              </p:cNvSpPr>
              <p:nvPr/>
            </p:nvSpPr>
            <p:spPr bwMode="auto">
              <a:xfrm>
                <a:off x="7497637" y="3434893"/>
                <a:ext cx="77787" cy="77788"/>
              </a:xfrm>
              <a:custGeom>
                <a:avLst/>
                <a:gdLst>
                  <a:gd name="T0" fmla="*/ 2147483647 w 66"/>
                  <a:gd name="T1" fmla="*/ 2147483647 h 60"/>
                  <a:gd name="T2" fmla="*/ 2147483647 w 66"/>
                  <a:gd name="T3" fmla="*/ 2147483647 h 60"/>
                  <a:gd name="T4" fmla="*/ 2147483647 w 66"/>
                  <a:gd name="T5" fmla="*/ 2147483647 h 60"/>
                  <a:gd name="T6" fmla="*/ 2147483647 w 66"/>
                  <a:gd name="T7" fmla="*/ 2147483647 h 60"/>
                  <a:gd name="T8" fmla="*/ 2147483647 w 66"/>
                  <a:gd name="T9" fmla="*/ 2147483647 h 60"/>
                  <a:gd name="T10" fmla="*/ 2147483647 w 66"/>
                  <a:gd name="T11" fmla="*/ 2147483647 h 60"/>
                  <a:gd name="T12" fmla="*/ 2147483647 w 66"/>
                  <a:gd name="T13" fmla="*/ 2147483647 h 60"/>
                  <a:gd name="T14" fmla="*/ 2147483647 w 66"/>
                  <a:gd name="T15" fmla="*/ 2147483647 h 60"/>
                  <a:gd name="T16" fmla="*/ 2147483647 w 66"/>
                  <a:gd name="T17" fmla="*/ 2147483647 h 60"/>
                  <a:gd name="T18" fmla="*/ 2147483647 w 66"/>
                  <a:gd name="T19" fmla="*/ 2147483647 h 60"/>
                  <a:gd name="T20" fmla="*/ 2147483647 w 66"/>
                  <a:gd name="T21" fmla="*/ 2147483647 h 60"/>
                  <a:gd name="T22" fmla="*/ 2147483647 w 66"/>
                  <a:gd name="T23" fmla="*/ 2147483647 h 60"/>
                  <a:gd name="T24" fmla="*/ 2147483647 w 66"/>
                  <a:gd name="T25" fmla="*/ 2147483647 h 60"/>
                  <a:gd name="T26" fmla="*/ 2147483647 w 66"/>
                  <a:gd name="T27" fmla="*/ 0 h 60"/>
                  <a:gd name="T28" fmla="*/ 2147483647 w 66"/>
                  <a:gd name="T29" fmla="*/ 2147483647 h 60"/>
                  <a:gd name="T30" fmla="*/ 0 w 66"/>
                  <a:gd name="T31" fmla="*/ 2147483647 h 60"/>
                  <a:gd name="T32" fmla="*/ 2147483647 w 66"/>
                  <a:gd name="T33" fmla="*/ 2147483647 h 60"/>
                  <a:gd name="T34" fmla="*/ 2147483647 w 66"/>
                  <a:gd name="T35" fmla="*/ 2147483647 h 60"/>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66"/>
                  <a:gd name="T55" fmla="*/ 0 h 60"/>
                  <a:gd name="T56" fmla="*/ 66 w 66"/>
                  <a:gd name="T57" fmla="*/ 60 h 60"/>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66" h="60">
                    <a:moveTo>
                      <a:pt x="18" y="30"/>
                    </a:moveTo>
                    <a:lnTo>
                      <a:pt x="24" y="42"/>
                    </a:lnTo>
                    <a:lnTo>
                      <a:pt x="36" y="48"/>
                    </a:lnTo>
                    <a:lnTo>
                      <a:pt x="48" y="54"/>
                    </a:lnTo>
                    <a:lnTo>
                      <a:pt x="54" y="60"/>
                    </a:lnTo>
                    <a:lnTo>
                      <a:pt x="60" y="48"/>
                    </a:lnTo>
                    <a:lnTo>
                      <a:pt x="66" y="36"/>
                    </a:lnTo>
                    <a:lnTo>
                      <a:pt x="60" y="24"/>
                    </a:lnTo>
                    <a:lnTo>
                      <a:pt x="54" y="18"/>
                    </a:lnTo>
                    <a:lnTo>
                      <a:pt x="48" y="12"/>
                    </a:lnTo>
                    <a:lnTo>
                      <a:pt x="36" y="6"/>
                    </a:lnTo>
                    <a:lnTo>
                      <a:pt x="24" y="6"/>
                    </a:lnTo>
                    <a:lnTo>
                      <a:pt x="18" y="0"/>
                    </a:lnTo>
                    <a:lnTo>
                      <a:pt x="6" y="6"/>
                    </a:lnTo>
                    <a:lnTo>
                      <a:pt x="0" y="12"/>
                    </a:lnTo>
                    <a:lnTo>
                      <a:pt x="6" y="24"/>
                    </a:lnTo>
                    <a:lnTo>
                      <a:pt x="18" y="30"/>
                    </a:lnTo>
                    <a:close/>
                  </a:path>
                </a:pathLst>
              </a:custGeom>
              <a:grpFill/>
              <a:ln w="6350">
                <a:solidFill>
                  <a:schemeClr val="accent4"/>
                </a:solidFill>
                <a:round/>
                <a:headEnd/>
                <a:tailEnd/>
              </a:ln>
            </p:spPr>
            <p:txBody>
              <a:bodyPr lIns="91195" tIns="45599" rIns="91195" bIns="45599"/>
              <a:lstStyle/>
              <a:p>
                <a:pPr eaLnBrk="0" fontAlgn="auto" hangingPunct="0">
                  <a:spcBef>
                    <a:spcPts val="0"/>
                  </a:spcBef>
                  <a:spcAft>
                    <a:spcPts val="0"/>
                  </a:spcAft>
                  <a:defRPr/>
                </a:pPr>
                <a:endParaRPr lang="en-US" sz="2400" kern="0">
                  <a:solidFill>
                    <a:schemeClr val="bg2"/>
                  </a:solidFill>
                  <a:latin typeface="Univers Next Pro" panose="020B0503030202020203" pitchFamily="34" charset="0"/>
                  <a:sym typeface="Gill Sans" charset="0"/>
                </a:endParaRPr>
              </a:p>
            </p:txBody>
          </p:sp>
          <p:sp>
            <p:nvSpPr>
              <p:cNvPr id="202" name="Freeform 450">
                <a:extLst>
                  <a:ext uri="{FF2B5EF4-FFF2-40B4-BE49-F238E27FC236}">
                    <a16:creationId xmlns:a16="http://schemas.microsoft.com/office/drawing/2014/main" id="{C82F1A0D-C0A3-028F-915F-7FE19F835441}"/>
                  </a:ext>
                </a:extLst>
              </p:cNvPr>
              <p:cNvSpPr>
                <a:spLocks/>
              </p:cNvSpPr>
              <p:nvPr/>
            </p:nvSpPr>
            <p:spPr bwMode="auto">
              <a:xfrm>
                <a:off x="6821362" y="2734806"/>
                <a:ext cx="119062" cy="50800"/>
              </a:xfrm>
              <a:custGeom>
                <a:avLst/>
                <a:gdLst>
                  <a:gd name="T0" fmla="*/ 2147483647 w 114"/>
                  <a:gd name="T1" fmla="*/ 0 h 54"/>
                  <a:gd name="T2" fmla="*/ 2147483647 w 114"/>
                  <a:gd name="T3" fmla="*/ 2147483647 h 54"/>
                  <a:gd name="T4" fmla="*/ 2147483647 w 114"/>
                  <a:gd name="T5" fmla="*/ 2147483647 h 54"/>
                  <a:gd name="T6" fmla="*/ 2147483647 w 114"/>
                  <a:gd name="T7" fmla="*/ 0 h 54"/>
                  <a:gd name="T8" fmla="*/ 2147483647 w 114"/>
                  <a:gd name="T9" fmla="*/ 2147483647 h 54"/>
                  <a:gd name="T10" fmla="*/ 2147483647 w 114"/>
                  <a:gd name="T11" fmla="*/ 2147483647 h 54"/>
                  <a:gd name="T12" fmla="*/ 2147483647 w 114"/>
                  <a:gd name="T13" fmla="*/ 2147483647 h 54"/>
                  <a:gd name="T14" fmla="*/ 2147483647 w 114"/>
                  <a:gd name="T15" fmla="*/ 2147483647 h 54"/>
                  <a:gd name="T16" fmla="*/ 2147483647 w 114"/>
                  <a:gd name="T17" fmla="*/ 2147483647 h 54"/>
                  <a:gd name="T18" fmla="*/ 2147483647 w 114"/>
                  <a:gd name="T19" fmla="*/ 2147483647 h 54"/>
                  <a:gd name="T20" fmla="*/ 2147483647 w 114"/>
                  <a:gd name="T21" fmla="*/ 2147483647 h 54"/>
                  <a:gd name="T22" fmla="*/ 0 w 114"/>
                  <a:gd name="T23" fmla="*/ 2147483647 h 54"/>
                  <a:gd name="T24" fmla="*/ 2147483647 w 114"/>
                  <a:gd name="T25" fmla="*/ 0 h 54"/>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14"/>
                  <a:gd name="T40" fmla="*/ 0 h 54"/>
                  <a:gd name="T41" fmla="*/ 114 w 114"/>
                  <a:gd name="T42" fmla="*/ 54 h 54"/>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14" h="54">
                    <a:moveTo>
                      <a:pt x="14" y="0"/>
                    </a:moveTo>
                    <a:lnTo>
                      <a:pt x="26" y="14"/>
                    </a:lnTo>
                    <a:lnTo>
                      <a:pt x="54" y="4"/>
                    </a:lnTo>
                    <a:lnTo>
                      <a:pt x="88" y="0"/>
                    </a:lnTo>
                    <a:lnTo>
                      <a:pt x="114" y="18"/>
                    </a:lnTo>
                    <a:lnTo>
                      <a:pt x="96" y="38"/>
                    </a:lnTo>
                    <a:lnTo>
                      <a:pt x="68" y="54"/>
                    </a:lnTo>
                    <a:lnTo>
                      <a:pt x="30" y="42"/>
                    </a:lnTo>
                    <a:lnTo>
                      <a:pt x="10" y="44"/>
                    </a:lnTo>
                    <a:lnTo>
                      <a:pt x="26" y="36"/>
                    </a:lnTo>
                    <a:lnTo>
                      <a:pt x="16" y="22"/>
                    </a:lnTo>
                    <a:lnTo>
                      <a:pt x="0" y="16"/>
                    </a:lnTo>
                    <a:lnTo>
                      <a:pt x="14" y="0"/>
                    </a:lnTo>
                    <a:close/>
                  </a:path>
                </a:pathLst>
              </a:custGeom>
              <a:grpFill/>
              <a:ln w="6350">
                <a:solidFill>
                  <a:schemeClr val="accent4"/>
                </a:solidFill>
                <a:round/>
                <a:headEnd/>
                <a:tailEnd/>
              </a:ln>
            </p:spPr>
            <p:txBody>
              <a:bodyPr lIns="91195" tIns="45599" rIns="91195" bIns="45599" anchor="ctr"/>
              <a:lstStyle/>
              <a:p>
                <a:pPr eaLnBrk="0" fontAlgn="auto" hangingPunct="0">
                  <a:spcBef>
                    <a:spcPts val="0"/>
                  </a:spcBef>
                  <a:spcAft>
                    <a:spcPts val="0"/>
                  </a:spcAft>
                  <a:defRPr/>
                </a:pPr>
                <a:endParaRPr lang="en-US" sz="2400" kern="0">
                  <a:solidFill>
                    <a:schemeClr val="bg2"/>
                  </a:solidFill>
                  <a:latin typeface="Univers Next Pro" panose="020B0503030202020203" pitchFamily="34" charset="0"/>
                  <a:sym typeface="Gill Sans" charset="0"/>
                </a:endParaRPr>
              </a:p>
            </p:txBody>
          </p:sp>
          <p:grpSp>
            <p:nvGrpSpPr>
              <p:cNvPr id="203" name="Group 453">
                <a:extLst>
                  <a:ext uri="{FF2B5EF4-FFF2-40B4-BE49-F238E27FC236}">
                    <a16:creationId xmlns:a16="http://schemas.microsoft.com/office/drawing/2014/main" id="{2A1D5FD2-2A65-CB06-8044-6FA0579A4CBB}"/>
                  </a:ext>
                </a:extLst>
              </p:cNvPr>
              <p:cNvGrpSpPr>
                <a:grpSpLocks/>
              </p:cNvGrpSpPr>
              <p:nvPr/>
            </p:nvGrpSpPr>
            <p:grpSpPr bwMode="auto">
              <a:xfrm>
                <a:off x="7249381" y="3126957"/>
                <a:ext cx="226800" cy="371429"/>
                <a:chOff x="2201" y="1250"/>
                <a:chExt cx="133" cy="193"/>
              </a:xfrm>
              <a:grpFill/>
            </p:grpSpPr>
            <p:sp>
              <p:nvSpPr>
                <p:cNvPr id="205" name="Freeform 454">
                  <a:extLst>
                    <a:ext uri="{FF2B5EF4-FFF2-40B4-BE49-F238E27FC236}">
                      <a16:creationId xmlns:a16="http://schemas.microsoft.com/office/drawing/2014/main" id="{8E8B07F6-1EF3-C5C3-85DC-DCC988A1CE42}"/>
                    </a:ext>
                  </a:extLst>
                </p:cNvPr>
                <p:cNvSpPr>
                  <a:spLocks/>
                </p:cNvSpPr>
                <p:nvPr/>
              </p:nvSpPr>
              <p:spPr bwMode="auto">
                <a:xfrm>
                  <a:off x="2234" y="1250"/>
                  <a:ext cx="100" cy="193"/>
                </a:xfrm>
                <a:custGeom>
                  <a:avLst/>
                  <a:gdLst>
                    <a:gd name="T0" fmla="*/ 6 w 24"/>
                    <a:gd name="T1" fmla="*/ 35 h 47"/>
                    <a:gd name="T2" fmla="*/ 4 w 24"/>
                    <a:gd name="T3" fmla="*/ 33 h 47"/>
                    <a:gd name="T4" fmla="*/ 10 w 24"/>
                    <a:gd name="T5" fmla="*/ 29 h 47"/>
                    <a:gd name="T6" fmla="*/ 9 w 24"/>
                    <a:gd name="T7" fmla="*/ 25 h 47"/>
                    <a:gd name="T8" fmla="*/ 8 w 24"/>
                    <a:gd name="T9" fmla="*/ 22 h 47"/>
                    <a:gd name="T10" fmla="*/ 3 w 24"/>
                    <a:gd name="T11" fmla="*/ 22 h 47"/>
                    <a:gd name="T12" fmla="*/ 4 w 24"/>
                    <a:gd name="T13" fmla="*/ 16 h 47"/>
                    <a:gd name="T14" fmla="*/ 1 w 24"/>
                    <a:gd name="T15" fmla="*/ 18 h 47"/>
                    <a:gd name="T16" fmla="*/ 0 w 24"/>
                    <a:gd name="T17" fmla="*/ 13 h 47"/>
                    <a:gd name="T18" fmla="*/ 0 w 24"/>
                    <a:gd name="T19" fmla="*/ 8 h 47"/>
                    <a:gd name="T20" fmla="*/ 1 w 24"/>
                    <a:gd name="T21" fmla="*/ 4 h 47"/>
                    <a:gd name="T22" fmla="*/ 5 w 24"/>
                    <a:gd name="T23" fmla="*/ 0 h 47"/>
                    <a:gd name="T24" fmla="*/ 8 w 24"/>
                    <a:gd name="T25" fmla="*/ 1 h 47"/>
                    <a:gd name="T26" fmla="*/ 7 w 24"/>
                    <a:gd name="T27" fmla="*/ 6 h 47"/>
                    <a:gd name="T28" fmla="*/ 13 w 24"/>
                    <a:gd name="T29" fmla="*/ 6 h 47"/>
                    <a:gd name="T30" fmla="*/ 11 w 24"/>
                    <a:gd name="T31" fmla="*/ 11 h 47"/>
                    <a:gd name="T32" fmla="*/ 9 w 24"/>
                    <a:gd name="T33" fmla="*/ 15 h 47"/>
                    <a:gd name="T34" fmla="*/ 13 w 24"/>
                    <a:gd name="T35" fmla="*/ 17 h 47"/>
                    <a:gd name="T36" fmla="*/ 17 w 24"/>
                    <a:gd name="T37" fmla="*/ 24 h 47"/>
                    <a:gd name="T38" fmla="*/ 19 w 24"/>
                    <a:gd name="T39" fmla="*/ 29 h 47"/>
                    <a:gd name="T40" fmla="*/ 19 w 24"/>
                    <a:gd name="T41" fmla="*/ 32 h 47"/>
                    <a:gd name="T42" fmla="*/ 23 w 24"/>
                    <a:gd name="T43" fmla="*/ 32 h 47"/>
                    <a:gd name="T44" fmla="*/ 22 w 24"/>
                    <a:gd name="T45" fmla="*/ 39 h 47"/>
                    <a:gd name="T46" fmla="*/ 24 w 24"/>
                    <a:gd name="T47" fmla="*/ 40 h 47"/>
                    <a:gd name="T48" fmla="*/ 17 w 24"/>
                    <a:gd name="T49" fmla="*/ 43 h 47"/>
                    <a:gd name="T50" fmla="*/ 11 w 24"/>
                    <a:gd name="T51" fmla="*/ 44 h 47"/>
                    <a:gd name="T52" fmla="*/ 8 w 24"/>
                    <a:gd name="T53" fmla="*/ 45 h 47"/>
                    <a:gd name="T54" fmla="*/ 4 w 24"/>
                    <a:gd name="T55" fmla="*/ 45 h 47"/>
                    <a:gd name="T56" fmla="*/ 1 w 24"/>
                    <a:gd name="T57" fmla="*/ 46 h 47"/>
                    <a:gd name="T58" fmla="*/ 5 w 24"/>
                    <a:gd name="T59" fmla="*/ 42 h 47"/>
                    <a:gd name="T60" fmla="*/ 6 w 24"/>
                    <a:gd name="T61" fmla="*/ 38 h 47"/>
                    <a:gd name="T62" fmla="*/ 3 w 24"/>
                    <a:gd name="T63" fmla="*/ 37 h 47"/>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24"/>
                    <a:gd name="T97" fmla="*/ 0 h 47"/>
                    <a:gd name="T98" fmla="*/ 24 w 24"/>
                    <a:gd name="T99" fmla="*/ 47 h 47"/>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24" h="47">
                      <a:moveTo>
                        <a:pt x="3" y="37"/>
                      </a:moveTo>
                      <a:cubicBezTo>
                        <a:pt x="6" y="35"/>
                        <a:pt x="6" y="35"/>
                        <a:pt x="6" y="35"/>
                      </a:cubicBezTo>
                      <a:cubicBezTo>
                        <a:pt x="6" y="33"/>
                        <a:pt x="6" y="33"/>
                        <a:pt x="6" y="33"/>
                      </a:cubicBezTo>
                      <a:cubicBezTo>
                        <a:pt x="4" y="33"/>
                        <a:pt x="4" y="33"/>
                        <a:pt x="4" y="33"/>
                      </a:cubicBezTo>
                      <a:cubicBezTo>
                        <a:pt x="6" y="30"/>
                        <a:pt x="6" y="30"/>
                        <a:pt x="6" y="30"/>
                      </a:cubicBezTo>
                      <a:cubicBezTo>
                        <a:pt x="10" y="29"/>
                        <a:pt x="10" y="29"/>
                        <a:pt x="10" y="29"/>
                      </a:cubicBezTo>
                      <a:cubicBezTo>
                        <a:pt x="9" y="26"/>
                        <a:pt x="9" y="26"/>
                        <a:pt x="9" y="26"/>
                      </a:cubicBezTo>
                      <a:cubicBezTo>
                        <a:pt x="9" y="25"/>
                        <a:pt x="9" y="25"/>
                        <a:pt x="9" y="25"/>
                      </a:cubicBezTo>
                      <a:cubicBezTo>
                        <a:pt x="8" y="23"/>
                        <a:pt x="8" y="23"/>
                        <a:pt x="8" y="23"/>
                      </a:cubicBezTo>
                      <a:cubicBezTo>
                        <a:pt x="8" y="22"/>
                        <a:pt x="8" y="22"/>
                        <a:pt x="8" y="22"/>
                      </a:cubicBezTo>
                      <a:cubicBezTo>
                        <a:pt x="5" y="22"/>
                        <a:pt x="5" y="22"/>
                        <a:pt x="5" y="22"/>
                      </a:cubicBezTo>
                      <a:cubicBezTo>
                        <a:pt x="3" y="22"/>
                        <a:pt x="3" y="22"/>
                        <a:pt x="3" y="22"/>
                      </a:cubicBezTo>
                      <a:cubicBezTo>
                        <a:pt x="3" y="20"/>
                        <a:pt x="3" y="20"/>
                        <a:pt x="3" y="20"/>
                      </a:cubicBezTo>
                      <a:cubicBezTo>
                        <a:pt x="4" y="16"/>
                        <a:pt x="4" y="16"/>
                        <a:pt x="4" y="16"/>
                      </a:cubicBezTo>
                      <a:cubicBezTo>
                        <a:pt x="2" y="16"/>
                        <a:pt x="2" y="16"/>
                        <a:pt x="2" y="16"/>
                      </a:cubicBezTo>
                      <a:cubicBezTo>
                        <a:pt x="1" y="18"/>
                        <a:pt x="1" y="18"/>
                        <a:pt x="1" y="18"/>
                      </a:cubicBezTo>
                      <a:cubicBezTo>
                        <a:pt x="1" y="18"/>
                        <a:pt x="0" y="17"/>
                        <a:pt x="0" y="16"/>
                      </a:cubicBezTo>
                      <a:cubicBezTo>
                        <a:pt x="0" y="15"/>
                        <a:pt x="0" y="13"/>
                        <a:pt x="0" y="13"/>
                      </a:cubicBezTo>
                      <a:cubicBezTo>
                        <a:pt x="0" y="11"/>
                        <a:pt x="0" y="11"/>
                        <a:pt x="0" y="11"/>
                      </a:cubicBezTo>
                      <a:cubicBezTo>
                        <a:pt x="0" y="8"/>
                        <a:pt x="0" y="8"/>
                        <a:pt x="0" y="8"/>
                      </a:cubicBezTo>
                      <a:cubicBezTo>
                        <a:pt x="0" y="6"/>
                        <a:pt x="0" y="6"/>
                        <a:pt x="0" y="6"/>
                      </a:cubicBezTo>
                      <a:cubicBezTo>
                        <a:pt x="1" y="4"/>
                        <a:pt x="1" y="4"/>
                        <a:pt x="1" y="4"/>
                      </a:cubicBezTo>
                      <a:cubicBezTo>
                        <a:pt x="3" y="0"/>
                        <a:pt x="3" y="0"/>
                        <a:pt x="3" y="0"/>
                      </a:cubicBezTo>
                      <a:cubicBezTo>
                        <a:pt x="5" y="0"/>
                        <a:pt x="5" y="0"/>
                        <a:pt x="5" y="0"/>
                      </a:cubicBezTo>
                      <a:cubicBezTo>
                        <a:pt x="8" y="0"/>
                        <a:pt x="8" y="0"/>
                        <a:pt x="8" y="0"/>
                      </a:cubicBezTo>
                      <a:cubicBezTo>
                        <a:pt x="8" y="1"/>
                        <a:pt x="8" y="1"/>
                        <a:pt x="8" y="1"/>
                      </a:cubicBezTo>
                      <a:cubicBezTo>
                        <a:pt x="6" y="5"/>
                        <a:pt x="6" y="5"/>
                        <a:pt x="6" y="5"/>
                      </a:cubicBezTo>
                      <a:cubicBezTo>
                        <a:pt x="7" y="6"/>
                        <a:pt x="7" y="6"/>
                        <a:pt x="7" y="6"/>
                      </a:cubicBezTo>
                      <a:cubicBezTo>
                        <a:pt x="10" y="5"/>
                        <a:pt x="10" y="5"/>
                        <a:pt x="10" y="5"/>
                      </a:cubicBezTo>
                      <a:cubicBezTo>
                        <a:pt x="13" y="6"/>
                        <a:pt x="13" y="6"/>
                        <a:pt x="13" y="6"/>
                      </a:cubicBezTo>
                      <a:cubicBezTo>
                        <a:pt x="12" y="8"/>
                        <a:pt x="12" y="8"/>
                        <a:pt x="12" y="8"/>
                      </a:cubicBezTo>
                      <a:cubicBezTo>
                        <a:pt x="11" y="11"/>
                        <a:pt x="11" y="11"/>
                        <a:pt x="11" y="11"/>
                      </a:cubicBezTo>
                      <a:cubicBezTo>
                        <a:pt x="9" y="14"/>
                        <a:pt x="9" y="14"/>
                        <a:pt x="9" y="14"/>
                      </a:cubicBezTo>
                      <a:cubicBezTo>
                        <a:pt x="9" y="15"/>
                        <a:pt x="9" y="15"/>
                        <a:pt x="9" y="15"/>
                      </a:cubicBezTo>
                      <a:cubicBezTo>
                        <a:pt x="11" y="16"/>
                        <a:pt x="11" y="16"/>
                        <a:pt x="11" y="16"/>
                      </a:cubicBezTo>
                      <a:cubicBezTo>
                        <a:pt x="13" y="17"/>
                        <a:pt x="13" y="17"/>
                        <a:pt x="13" y="17"/>
                      </a:cubicBezTo>
                      <a:cubicBezTo>
                        <a:pt x="15" y="22"/>
                        <a:pt x="15" y="22"/>
                        <a:pt x="15" y="22"/>
                      </a:cubicBezTo>
                      <a:cubicBezTo>
                        <a:pt x="17" y="24"/>
                        <a:pt x="17" y="24"/>
                        <a:pt x="17" y="24"/>
                      </a:cubicBezTo>
                      <a:cubicBezTo>
                        <a:pt x="20" y="28"/>
                        <a:pt x="20" y="28"/>
                        <a:pt x="20" y="28"/>
                      </a:cubicBezTo>
                      <a:cubicBezTo>
                        <a:pt x="19" y="29"/>
                        <a:pt x="19" y="29"/>
                        <a:pt x="19" y="29"/>
                      </a:cubicBezTo>
                      <a:cubicBezTo>
                        <a:pt x="19" y="30"/>
                        <a:pt x="19" y="30"/>
                        <a:pt x="19" y="30"/>
                      </a:cubicBezTo>
                      <a:cubicBezTo>
                        <a:pt x="19" y="32"/>
                        <a:pt x="19" y="32"/>
                        <a:pt x="19" y="32"/>
                      </a:cubicBezTo>
                      <a:cubicBezTo>
                        <a:pt x="21" y="32"/>
                        <a:pt x="21" y="32"/>
                        <a:pt x="21" y="32"/>
                      </a:cubicBezTo>
                      <a:cubicBezTo>
                        <a:pt x="23" y="32"/>
                        <a:pt x="23" y="32"/>
                        <a:pt x="23" y="32"/>
                      </a:cubicBezTo>
                      <a:cubicBezTo>
                        <a:pt x="24" y="36"/>
                        <a:pt x="24" y="36"/>
                        <a:pt x="24" y="36"/>
                      </a:cubicBezTo>
                      <a:cubicBezTo>
                        <a:pt x="22" y="39"/>
                        <a:pt x="22" y="39"/>
                        <a:pt x="22" y="39"/>
                      </a:cubicBezTo>
                      <a:cubicBezTo>
                        <a:pt x="22" y="40"/>
                        <a:pt x="22" y="40"/>
                        <a:pt x="22" y="40"/>
                      </a:cubicBezTo>
                      <a:cubicBezTo>
                        <a:pt x="24" y="40"/>
                        <a:pt x="24" y="40"/>
                        <a:pt x="24" y="40"/>
                      </a:cubicBezTo>
                      <a:cubicBezTo>
                        <a:pt x="22" y="41"/>
                        <a:pt x="22" y="41"/>
                        <a:pt x="22" y="41"/>
                      </a:cubicBezTo>
                      <a:cubicBezTo>
                        <a:pt x="17" y="43"/>
                        <a:pt x="17" y="43"/>
                        <a:pt x="17" y="43"/>
                      </a:cubicBezTo>
                      <a:cubicBezTo>
                        <a:pt x="14" y="43"/>
                        <a:pt x="14" y="43"/>
                        <a:pt x="14" y="43"/>
                      </a:cubicBezTo>
                      <a:cubicBezTo>
                        <a:pt x="11" y="44"/>
                        <a:pt x="11" y="44"/>
                        <a:pt x="11" y="44"/>
                      </a:cubicBezTo>
                      <a:cubicBezTo>
                        <a:pt x="11" y="44"/>
                        <a:pt x="10" y="43"/>
                        <a:pt x="9" y="43"/>
                      </a:cubicBezTo>
                      <a:cubicBezTo>
                        <a:pt x="9" y="43"/>
                        <a:pt x="8" y="45"/>
                        <a:pt x="8" y="45"/>
                      </a:cubicBezTo>
                      <a:cubicBezTo>
                        <a:pt x="6" y="45"/>
                        <a:pt x="6" y="45"/>
                        <a:pt x="6" y="45"/>
                      </a:cubicBezTo>
                      <a:cubicBezTo>
                        <a:pt x="4" y="45"/>
                        <a:pt x="4" y="45"/>
                        <a:pt x="4" y="45"/>
                      </a:cubicBezTo>
                      <a:cubicBezTo>
                        <a:pt x="3" y="47"/>
                        <a:pt x="3" y="47"/>
                        <a:pt x="3" y="47"/>
                      </a:cubicBezTo>
                      <a:cubicBezTo>
                        <a:pt x="1" y="46"/>
                        <a:pt x="1" y="46"/>
                        <a:pt x="1" y="46"/>
                      </a:cubicBezTo>
                      <a:cubicBezTo>
                        <a:pt x="2" y="44"/>
                        <a:pt x="2" y="44"/>
                        <a:pt x="2" y="44"/>
                      </a:cubicBezTo>
                      <a:cubicBezTo>
                        <a:pt x="5" y="42"/>
                        <a:pt x="5" y="42"/>
                        <a:pt x="5" y="42"/>
                      </a:cubicBezTo>
                      <a:cubicBezTo>
                        <a:pt x="8" y="39"/>
                        <a:pt x="8" y="39"/>
                        <a:pt x="8" y="39"/>
                      </a:cubicBezTo>
                      <a:cubicBezTo>
                        <a:pt x="6" y="38"/>
                        <a:pt x="6" y="38"/>
                        <a:pt x="6" y="38"/>
                      </a:cubicBezTo>
                      <a:cubicBezTo>
                        <a:pt x="4" y="38"/>
                        <a:pt x="4" y="38"/>
                        <a:pt x="4" y="38"/>
                      </a:cubicBezTo>
                      <a:lnTo>
                        <a:pt x="3" y="37"/>
                      </a:lnTo>
                      <a:close/>
                    </a:path>
                  </a:pathLst>
                </a:custGeom>
                <a:grpFill/>
                <a:ln w="6350">
                  <a:solidFill>
                    <a:schemeClr val="accent4"/>
                  </a:solidFill>
                  <a:round/>
                  <a:headEnd/>
                  <a:tailEnd/>
                </a:ln>
              </p:spPr>
              <p:txBody>
                <a:bodyPr/>
                <a:lstStyle/>
                <a:p>
                  <a:pPr eaLnBrk="0" fontAlgn="auto" hangingPunct="0">
                    <a:spcBef>
                      <a:spcPts val="0"/>
                    </a:spcBef>
                    <a:spcAft>
                      <a:spcPts val="0"/>
                    </a:spcAft>
                    <a:defRPr/>
                  </a:pPr>
                  <a:endParaRPr lang="en-US" sz="2400" kern="0">
                    <a:solidFill>
                      <a:schemeClr val="bg2"/>
                    </a:solidFill>
                    <a:latin typeface="Univers Next Pro" panose="020B0503030202020203" pitchFamily="34" charset="0"/>
                    <a:sym typeface="Gill Sans" charset="0"/>
                  </a:endParaRPr>
                </a:p>
              </p:txBody>
            </p:sp>
            <p:sp>
              <p:nvSpPr>
                <p:cNvPr id="206" name="Freeform 455">
                  <a:extLst>
                    <a:ext uri="{FF2B5EF4-FFF2-40B4-BE49-F238E27FC236}">
                      <a16:creationId xmlns:a16="http://schemas.microsoft.com/office/drawing/2014/main" id="{2EF7C827-93CF-DBFB-CEE0-DD55640721F5}"/>
                    </a:ext>
                  </a:extLst>
                </p:cNvPr>
                <p:cNvSpPr>
                  <a:spLocks/>
                </p:cNvSpPr>
                <p:nvPr/>
              </p:nvSpPr>
              <p:spPr bwMode="auto">
                <a:xfrm>
                  <a:off x="2201" y="1331"/>
                  <a:ext cx="34" cy="22"/>
                </a:xfrm>
                <a:custGeom>
                  <a:avLst/>
                  <a:gdLst>
                    <a:gd name="T0" fmla="*/ 24 w 34"/>
                    <a:gd name="T1" fmla="*/ 22 h 22"/>
                    <a:gd name="T2" fmla="*/ 0 w 34"/>
                    <a:gd name="T3" fmla="*/ 18 h 22"/>
                    <a:gd name="T4" fmla="*/ 13 w 34"/>
                    <a:gd name="T5" fmla="*/ 0 h 22"/>
                    <a:gd name="T6" fmla="*/ 27 w 34"/>
                    <a:gd name="T7" fmla="*/ 3 h 22"/>
                    <a:gd name="T8" fmla="*/ 34 w 34"/>
                    <a:gd name="T9" fmla="*/ 15 h 22"/>
                    <a:gd name="T10" fmla="*/ 24 w 34"/>
                    <a:gd name="T11" fmla="*/ 22 h 22"/>
                    <a:gd name="T12" fmla="*/ 0 60000 65536"/>
                    <a:gd name="T13" fmla="*/ 0 60000 65536"/>
                    <a:gd name="T14" fmla="*/ 0 60000 65536"/>
                    <a:gd name="T15" fmla="*/ 0 60000 65536"/>
                    <a:gd name="T16" fmla="*/ 0 60000 65536"/>
                    <a:gd name="T17" fmla="*/ 0 60000 65536"/>
                    <a:gd name="T18" fmla="*/ 0 w 34"/>
                    <a:gd name="T19" fmla="*/ 0 h 22"/>
                    <a:gd name="T20" fmla="*/ 34 w 34"/>
                    <a:gd name="T21" fmla="*/ 22 h 22"/>
                  </a:gdLst>
                  <a:ahLst/>
                  <a:cxnLst>
                    <a:cxn ang="T12">
                      <a:pos x="T0" y="T1"/>
                    </a:cxn>
                    <a:cxn ang="T13">
                      <a:pos x="T2" y="T3"/>
                    </a:cxn>
                    <a:cxn ang="T14">
                      <a:pos x="T4" y="T5"/>
                    </a:cxn>
                    <a:cxn ang="T15">
                      <a:pos x="T6" y="T7"/>
                    </a:cxn>
                    <a:cxn ang="T16">
                      <a:pos x="T8" y="T9"/>
                    </a:cxn>
                    <a:cxn ang="T17">
                      <a:pos x="T10" y="T11"/>
                    </a:cxn>
                  </a:cxnLst>
                  <a:rect l="T18" t="T19" r="T20" b="T21"/>
                  <a:pathLst>
                    <a:path w="34" h="22">
                      <a:moveTo>
                        <a:pt x="24" y="22"/>
                      </a:moveTo>
                      <a:lnTo>
                        <a:pt x="0" y="18"/>
                      </a:lnTo>
                      <a:lnTo>
                        <a:pt x="13" y="0"/>
                      </a:lnTo>
                      <a:lnTo>
                        <a:pt x="27" y="3"/>
                      </a:lnTo>
                      <a:lnTo>
                        <a:pt x="34" y="15"/>
                      </a:lnTo>
                      <a:lnTo>
                        <a:pt x="24" y="22"/>
                      </a:lnTo>
                      <a:close/>
                    </a:path>
                  </a:pathLst>
                </a:custGeom>
                <a:grpFill/>
                <a:ln w="6350">
                  <a:solidFill>
                    <a:schemeClr val="accent4"/>
                  </a:solidFill>
                  <a:round/>
                  <a:headEnd/>
                  <a:tailEnd/>
                </a:ln>
              </p:spPr>
              <p:txBody>
                <a:bodyPr/>
                <a:lstStyle/>
                <a:p>
                  <a:pPr eaLnBrk="0" fontAlgn="auto" hangingPunct="0">
                    <a:spcBef>
                      <a:spcPts val="0"/>
                    </a:spcBef>
                    <a:spcAft>
                      <a:spcPts val="0"/>
                    </a:spcAft>
                    <a:defRPr/>
                  </a:pPr>
                  <a:endParaRPr lang="en-US" sz="2400" kern="0">
                    <a:solidFill>
                      <a:schemeClr val="bg2"/>
                    </a:solidFill>
                    <a:latin typeface="Univers Next Pro" panose="020B0503030202020203" pitchFamily="34" charset="0"/>
                    <a:sym typeface="Gill Sans" charset="0"/>
                  </a:endParaRPr>
                </a:p>
              </p:txBody>
            </p:sp>
          </p:grpSp>
          <p:sp>
            <p:nvSpPr>
              <p:cNvPr id="204" name="Freeform 457">
                <a:extLst>
                  <a:ext uri="{FF2B5EF4-FFF2-40B4-BE49-F238E27FC236}">
                    <a16:creationId xmlns:a16="http://schemas.microsoft.com/office/drawing/2014/main" id="{89697950-5112-E1EE-EF6F-9498CB6AB8AD}"/>
                  </a:ext>
                </a:extLst>
              </p:cNvPr>
              <p:cNvSpPr>
                <a:spLocks/>
              </p:cNvSpPr>
              <p:nvPr/>
            </p:nvSpPr>
            <p:spPr bwMode="auto">
              <a:xfrm>
                <a:off x="7737349" y="3609518"/>
                <a:ext cx="61913" cy="47625"/>
              </a:xfrm>
              <a:custGeom>
                <a:avLst/>
                <a:gdLst>
                  <a:gd name="T0" fmla="*/ 2147483647 w 44"/>
                  <a:gd name="T1" fmla="*/ 2147483647 h 34"/>
                  <a:gd name="T2" fmla="*/ 2147483647 w 44"/>
                  <a:gd name="T3" fmla="*/ 2147483647 h 34"/>
                  <a:gd name="T4" fmla="*/ 2147483647 w 44"/>
                  <a:gd name="T5" fmla="*/ 2147483647 h 34"/>
                  <a:gd name="T6" fmla="*/ 2147483647 w 44"/>
                  <a:gd name="T7" fmla="*/ 2147483647 h 34"/>
                  <a:gd name="T8" fmla="*/ 2147483647 w 44"/>
                  <a:gd name="T9" fmla="*/ 2147483647 h 34"/>
                  <a:gd name="T10" fmla="*/ 2147483647 w 44"/>
                  <a:gd name="T11" fmla="*/ 2147483647 h 34"/>
                  <a:gd name="T12" fmla="*/ 2147483647 w 44"/>
                  <a:gd name="T13" fmla="*/ 2147483647 h 34"/>
                  <a:gd name="T14" fmla="*/ 2147483647 w 44"/>
                  <a:gd name="T15" fmla="*/ 2147483647 h 34"/>
                  <a:gd name="T16" fmla="*/ 2147483647 w 44"/>
                  <a:gd name="T17" fmla="*/ 2147483647 h 34"/>
                  <a:gd name="T18" fmla="*/ 2147483647 w 44"/>
                  <a:gd name="T19" fmla="*/ 2147483647 h 34"/>
                  <a:gd name="T20" fmla="*/ 2147483647 w 44"/>
                  <a:gd name="T21" fmla="*/ 2147483647 h 34"/>
                  <a:gd name="T22" fmla="*/ 2147483647 w 44"/>
                  <a:gd name="T23" fmla="*/ 2147483647 h 34"/>
                  <a:gd name="T24" fmla="*/ 2147483647 w 44"/>
                  <a:gd name="T25" fmla="*/ 2147483647 h 34"/>
                  <a:gd name="T26" fmla="*/ 2147483647 w 44"/>
                  <a:gd name="T27" fmla="*/ 2147483647 h 34"/>
                  <a:gd name="T28" fmla="*/ 2147483647 w 44"/>
                  <a:gd name="T29" fmla="*/ 2147483647 h 34"/>
                  <a:gd name="T30" fmla="*/ 2147483647 w 44"/>
                  <a:gd name="T31" fmla="*/ 2147483647 h 34"/>
                  <a:gd name="T32" fmla="*/ 2147483647 w 44"/>
                  <a:gd name="T33" fmla="*/ 2147483647 h 34"/>
                  <a:gd name="T34" fmla="*/ 2147483647 w 44"/>
                  <a:gd name="T35" fmla="*/ 2147483647 h 34"/>
                  <a:gd name="T36" fmla="*/ 2147483647 w 44"/>
                  <a:gd name="T37" fmla="*/ 2147483647 h 34"/>
                  <a:gd name="T38" fmla="*/ 2147483647 w 44"/>
                  <a:gd name="T39" fmla="*/ 2147483647 h 34"/>
                  <a:gd name="T40" fmla="*/ 2147483647 w 44"/>
                  <a:gd name="T41" fmla="*/ 2147483647 h 34"/>
                  <a:gd name="T42" fmla="*/ 2147483647 w 44"/>
                  <a:gd name="T43" fmla="*/ 2147483647 h 34"/>
                  <a:gd name="T44" fmla="*/ 2147483647 w 44"/>
                  <a:gd name="T45" fmla="*/ 2147483647 h 34"/>
                  <a:gd name="T46" fmla="*/ 2147483647 w 44"/>
                  <a:gd name="T47" fmla="*/ 2147483647 h 34"/>
                  <a:gd name="T48" fmla="*/ 2147483647 w 44"/>
                  <a:gd name="T49" fmla="*/ 2147483647 h 34"/>
                  <a:gd name="T50" fmla="*/ 2147483647 w 44"/>
                  <a:gd name="T51" fmla="*/ 2147483647 h 34"/>
                  <a:gd name="T52" fmla="*/ 2147483647 w 44"/>
                  <a:gd name="T53" fmla="*/ 2147483647 h 34"/>
                  <a:gd name="T54" fmla="*/ 2147483647 w 44"/>
                  <a:gd name="T55" fmla="*/ 2147483647 h 34"/>
                  <a:gd name="T56" fmla="*/ 2147483647 w 44"/>
                  <a:gd name="T57" fmla="*/ 0 h 34"/>
                  <a:gd name="T58" fmla="*/ 2147483647 w 44"/>
                  <a:gd name="T59" fmla="*/ 2147483647 h 34"/>
                  <a:gd name="T60" fmla="*/ 2147483647 w 44"/>
                  <a:gd name="T61" fmla="*/ 2147483647 h 34"/>
                  <a:gd name="T62" fmla="*/ 2147483647 w 44"/>
                  <a:gd name="T63" fmla="*/ 2147483647 h 34"/>
                  <a:gd name="T64" fmla="*/ 2147483647 w 44"/>
                  <a:gd name="T65" fmla="*/ 2147483647 h 34"/>
                  <a:gd name="T66" fmla="*/ 2147483647 w 44"/>
                  <a:gd name="T67" fmla="*/ 2147483647 h 34"/>
                  <a:gd name="T68" fmla="*/ 2147483647 w 44"/>
                  <a:gd name="T69" fmla="*/ 2147483647 h 34"/>
                  <a:gd name="T70" fmla="*/ 2147483647 w 44"/>
                  <a:gd name="T71" fmla="*/ 2147483647 h 34"/>
                  <a:gd name="T72" fmla="*/ 2147483647 w 44"/>
                  <a:gd name="T73" fmla="*/ 2147483647 h 34"/>
                  <a:gd name="T74" fmla="*/ 2147483647 w 44"/>
                  <a:gd name="T75" fmla="*/ 2147483647 h 34"/>
                  <a:gd name="T76" fmla="*/ 2147483647 w 44"/>
                  <a:gd name="T77" fmla="*/ 2147483647 h 34"/>
                  <a:gd name="T78" fmla="*/ 2147483647 w 44"/>
                  <a:gd name="T79" fmla="*/ 2147483647 h 34"/>
                  <a:gd name="T80" fmla="*/ 2147483647 w 44"/>
                  <a:gd name="T81" fmla="*/ 2147483647 h 34"/>
                  <a:gd name="T82" fmla="*/ 2147483647 w 44"/>
                  <a:gd name="T83" fmla="*/ 2147483647 h 34"/>
                  <a:gd name="T84" fmla="*/ 2147483647 w 44"/>
                  <a:gd name="T85" fmla="*/ 2147483647 h 34"/>
                  <a:gd name="T86" fmla="*/ 2147483647 w 44"/>
                  <a:gd name="T87" fmla="*/ 2147483647 h 34"/>
                  <a:gd name="T88" fmla="*/ 2147483647 w 44"/>
                  <a:gd name="T89" fmla="*/ 2147483647 h 34"/>
                  <a:gd name="T90" fmla="*/ 2147483647 w 44"/>
                  <a:gd name="T91" fmla="*/ 2147483647 h 34"/>
                  <a:gd name="T92" fmla="*/ 2147483647 w 44"/>
                  <a:gd name="T93" fmla="*/ 2147483647 h 34"/>
                  <a:gd name="T94" fmla="*/ 2147483647 w 44"/>
                  <a:gd name="T95" fmla="*/ 2147483647 h 34"/>
                  <a:gd name="T96" fmla="*/ 2147483647 w 44"/>
                  <a:gd name="T97" fmla="*/ 2147483647 h 34"/>
                  <a:gd name="T98" fmla="*/ 0 w 44"/>
                  <a:gd name="T99" fmla="*/ 2147483647 h 34"/>
                  <a:gd name="T100" fmla="*/ 2147483647 w 44"/>
                  <a:gd name="T101" fmla="*/ 2147483647 h 34"/>
                  <a:gd name="T102" fmla="*/ 2147483647 w 44"/>
                  <a:gd name="T103" fmla="*/ 2147483647 h 34"/>
                  <a:gd name="T104" fmla="*/ 2147483647 w 44"/>
                  <a:gd name="T105" fmla="*/ 2147483647 h 34"/>
                  <a:gd name="T106" fmla="*/ 2147483647 w 44"/>
                  <a:gd name="T107" fmla="*/ 2147483647 h 34"/>
                  <a:gd name="T108" fmla="*/ 2147483647 w 44"/>
                  <a:gd name="T109" fmla="*/ 2147483647 h 34"/>
                  <a:gd name="T110" fmla="*/ 2147483647 w 44"/>
                  <a:gd name="T111" fmla="*/ 2147483647 h 34"/>
                  <a:gd name="T112" fmla="*/ 2147483647 w 44"/>
                  <a:gd name="T113" fmla="*/ 2147483647 h 34"/>
                  <a:gd name="T114" fmla="*/ 2147483647 w 44"/>
                  <a:gd name="T115" fmla="*/ 2147483647 h 34"/>
                  <a:gd name="T116" fmla="*/ 2147483647 w 44"/>
                  <a:gd name="T117" fmla="*/ 2147483647 h 34"/>
                  <a:gd name="T118" fmla="*/ 2147483647 w 44"/>
                  <a:gd name="T119" fmla="*/ 2147483647 h 34"/>
                  <a:gd name="T120" fmla="*/ 2147483647 w 44"/>
                  <a:gd name="T121" fmla="*/ 2147483647 h 34"/>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44"/>
                  <a:gd name="T184" fmla="*/ 0 h 34"/>
                  <a:gd name="T185" fmla="*/ 44 w 44"/>
                  <a:gd name="T186" fmla="*/ 34 h 34"/>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44" h="34">
                    <a:moveTo>
                      <a:pt x="3" y="33"/>
                    </a:moveTo>
                    <a:lnTo>
                      <a:pt x="6" y="33"/>
                    </a:lnTo>
                    <a:lnTo>
                      <a:pt x="9" y="32"/>
                    </a:lnTo>
                    <a:lnTo>
                      <a:pt x="13" y="33"/>
                    </a:lnTo>
                    <a:lnTo>
                      <a:pt x="17" y="28"/>
                    </a:lnTo>
                    <a:lnTo>
                      <a:pt x="20" y="34"/>
                    </a:lnTo>
                    <a:lnTo>
                      <a:pt x="21" y="32"/>
                    </a:lnTo>
                    <a:lnTo>
                      <a:pt x="25" y="34"/>
                    </a:lnTo>
                    <a:lnTo>
                      <a:pt x="27" y="33"/>
                    </a:lnTo>
                    <a:lnTo>
                      <a:pt x="26" y="30"/>
                    </a:lnTo>
                    <a:lnTo>
                      <a:pt x="28" y="29"/>
                    </a:lnTo>
                    <a:lnTo>
                      <a:pt x="26" y="28"/>
                    </a:lnTo>
                    <a:lnTo>
                      <a:pt x="29" y="25"/>
                    </a:lnTo>
                    <a:lnTo>
                      <a:pt x="31" y="25"/>
                    </a:lnTo>
                    <a:lnTo>
                      <a:pt x="32" y="25"/>
                    </a:lnTo>
                    <a:lnTo>
                      <a:pt x="32" y="20"/>
                    </a:lnTo>
                    <a:lnTo>
                      <a:pt x="30" y="19"/>
                    </a:lnTo>
                    <a:lnTo>
                      <a:pt x="31" y="16"/>
                    </a:lnTo>
                    <a:lnTo>
                      <a:pt x="33" y="16"/>
                    </a:lnTo>
                    <a:lnTo>
                      <a:pt x="37" y="13"/>
                    </a:lnTo>
                    <a:lnTo>
                      <a:pt x="38" y="12"/>
                    </a:lnTo>
                    <a:lnTo>
                      <a:pt x="40" y="13"/>
                    </a:lnTo>
                    <a:lnTo>
                      <a:pt x="39" y="10"/>
                    </a:lnTo>
                    <a:lnTo>
                      <a:pt x="41" y="9"/>
                    </a:lnTo>
                    <a:lnTo>
                      <a:pt x="44" y="11"/>
                    </a:lnTo>
                    <a:lnTo>
                      <a:pt x="42" y="7"/>
                    </a:lnTo>
                    <a:lnTo>
                      <a:pt x="41" y="5"/>
                    </a:lnTo>
                    <a:lnTo>
                      <a:pt x="40" y="2"/>
                    </a:lnTo>
                    <a:lnTo>
                      <a:pt x="38" y="0"/>
                    </a:lnTo>
                    <a:lnTo>
                      <a:pt x="36" y="3"/>
                    </a:lnTo>
                    <a:lnTo>
                      <a:pt x="36" y="6"/>
                    </a:lnTo>
                    <a:lnTo>
                      <a:pt x="34" y="5"/>
                    </a:lnTo>
                    <a:lnTo>
                      <a:pt x="33" y="5"/>
                    </a:lnTo>
                    <a:lnTo>
                      <a:pt x="31" y="6"/>
                    </a:lnTo>
                    <a:lnTo>
                      <a:pt x="30" y="6"/>
                    </a:lnTo>
                    <a:lnTo>
                      <a:pt x="29" y="7"/>
                    </a:lnTo>
                    <a:lnTo>
                      <a:pt x="28" y="7"/>
                    </a:lnTo>
                    <a:lnTo>
                      <a:pt x="25" y="7"/>
                    </a:lnTo>
                    <a:lnTo>
                      <a:pt x="23" y="7"/>
                    </a:lnTo>
                    <a:lnTo>
                      <a:pt x="22" y="7"/>
                    </a:lnTo>
                    <a:lnTo>
                      <a:pt x="21" y="7"/>
                    </a:lnTo>
                    <a:lnTo>
                      <a:pt x="17" y="11"/>
                    </a:lnTo>
                    <a:lnTo>
                      <a:pt x="16" y="13"/>
                    </a:lnTo>
                    <a:lnTo>
                      <a:pt x="12" y="11"/>
                    </a:lnTo>
                    <a:lnTo>
                      <a:pt x="8" y="10"/>
                    </a:lnTo>
                    <a:lnTo>
                      <a:pt x="5" y="10"/>
                    </a:lnTo>
                    <a:lnTo>
                      <a:pt x="4" y="11"/>
                    </a:lnTo>
                    <a:lnTo>
                      <a:pt x="0" y="15"/>
                    </a:lnTo>
                    <a:lnTo>
                      <a:pt x="1" y="17"/>
                    </a:lnTo>
                    <a:lnTo>
                      <a:pt x="4" y="17"/>
                    </a:lnTo>
                    <a:lnTo>
                      <a:pt x="3" y="19"/>
                    </a:lnTo>
                    <a:lnTo>
                      <a:pt x="1" y="19"/>
                    </a:lnTo>
                    <a:lnTo>
                      <a:pt x="2" y="21"/>
                    </a:lnTo>
                    <a:lnTo>
                      <a:pt x="3" y="22"/>
                    </a:lnTo>
                    <a:lnTo>
                      <a:pt x="2" y="26"/>
                    </a:lnTo>
                    <a:lnTo>
                      <a:pt x="5" y="29"/>
                    </a:lnTo>
                    <a:lnTo>
                      <a:pt x="5" y="31"/>
                    </a:lnTo>
                    <a:lnTo>
                      <a:pt x="3" y="32"/>
                    </a:lnTo>
                    <a:lnTo>
                      <a:pt x="3" y="33"/>
                    </a:lnTo>
                    <a:close/>
                  </a:path>
                </a:pathLst>
              </a:custGeom>
              <a:grpFill/>
              <a:ln w="6350">
                <a:solidFill>
                  <a:schemeClr val="accent4"/>
                </a:solidFill>
                <a:round/>
                <a:headEnd/>
                <a:tailEnd/>
              </a:ln>
            </p:spPr>
            <p:txBody>
              <a:bodyPr lIns="91195" tIns="45599" rIns="91195" bIns="45599"/>
              <a:lstStyle/>
              <a:p>
                <a:pPr eaLnBrk="0" fontAlgn="auto" hangingPunct="0">
                  <a:spcBef>
                    <a:spcPts val="0"/>
                  </a:spcBef>
                  <a:spcAft>
                    <a:spcPts val="0"/>
                  </a:spcAft>
                  <a:defRPr/>
                </a:pPr>
                <a:endParaRPr lang="en-US" sz="2400" kern="0">
                  <a:solidFill>
                    <a:schemeClr val="bg2"/>
                  </a:solidFill>
                  <a:latin typeface="Univers Next Pro" panose="020B0503030202020203" pitchFamily="34" charset="0"/>
                  <a:sym typeface="Gill Sans" charset="0"/>
                </a:endParaRPr>
              </a:p>
            </p:txBody>
          </p:sp>
        </p:grpSp>
        <p:sp>
          <p:nvSpPr>
            <p:cNvPr id="207" name="Freeform 336">
              <a:extLst>
                <a:ext uri="{FF2B5EF4-FFF2-40B4-BE49-F238E27FC236}">
                  <a16:creationId xmlns:a16="http://schemas.microsoft.com/office/drawing/2014/main" id="{978DA8F0-7D2F-2836-D094-48FC686754C2}"/>
                </a:ext>
              </a:extLst>
            </p:cNvPr>
            <p:cNvSpPr>
              <a:spLocks/>
            </p:cNvSpPr>
            <p:nvPr/>
          </p:nvSpPr>
          <p:spPr bwMode="auto">
            <a:xfrm>
              <a:off x="6620215" y="1543224"/>
              <a:ext cx="3248228" cy="1939914"/>
            </a:xfrm>
            <a:custGeom>
              <a:avLst/>
              <a:gdLst>
                <a:gd name="T0" fmla="*/ 470 w 483"/>
                <a:gd name="T1" fmla="*/ 89 h 260"/>
                <a:gd name="T2" fmla="*/ 451 w 483"/>
                <a:gd name="T3" fmla="*/ 97 h 260"/>
                <a:gd name="T4" fmla="*/ 431 w 483"/>
                <a:gd name="T5" fmla="*/ 89 h 260"/>
                <a:gd name="T6" fmla="*/ 403 w 483"/>
                <a:gd name="T7" fmla="*/ 77 h 260"/>
                <a:gd name="T8" fmla="*/ 362 w 483"/>
                <a:gd name="T9" fmla="*/ 59 h 260"/>
                <a:gd name="T10" fmla="*/ 342 w 483"/>
                <a:gd name="T11" fmla="*/ 70 h 260"/>
                <a:gd name="T12" fmla="*/ 323 w 483"/>
                <a:gd name="T13" fmla="*/ 73 h 260"/>
                <a:gd name="T14" fmla="*/ 312 w 483"/>
                <a:gd name="T15" fmla="*/ 51 h 260"/>
                <a:gd name="T16" fmla="*/ 287 w 483"/>
                <a:gd name="T17" fmla="*/ 53 h 260"/>
                <a:gd name="T18" fmla="*/ 264 w 483"/>
                <a:gd name="T19" fmla="*/ 44 h 260"/>
                <a:gd name="T20" fmla="*/ 262 w 483"/>
                <a:gd name="T21" fmla="*/ 39 h 260"/>
                <a:gd name="T22" fmla="*/ 254 w 483"/>
                <a:gd name="T23" fmla="*/ 8 h 260"/>
                <a:gd name="T24" fmla="*/ 216 w 483"/>
                <a:gd name="T25" fmla="*/ 19 h 260"/>
                <a:gd name="T26" fmla="*/ 169 w 483"/>
                <a:gd name="T27" fmla="*/ 54 h 260"/>
                <a:gd name="T28" fmla="*/ 152 w 483"/>
                <a:gd name="T29" fmla="*/ 59 h 260"/>
                <a:gd name="T30" fmla="*/ 143 w 483"/>
                <a:gd name="T31" fmla="*/ 76 h 260"/>
                <a:gd name="T32" fmla="*/ 128 w 483"/>
                <a:gd name="T33" fmla="*/ 70 h 260"/>
                <a:gd name="T34" fmla="*/ 132 w 483"/>
                <a:gd name="T35" fmla="*/ 94 h 260"/>
                <a:gd name="T36" fmla="*/ 104 w 483"/>
                <a:gd name="T37" fmla="*/ 95 h 260"/>
                <a:gd name="T38" fmla="*/ 83 w 483"/>
                <a:gd name="T39" fmla="*/ 97 h 260"/>
                <a:gd name="T40" fmla="*/ 59 w 483"/>
                <a:gd name="T41" fmla="*/ 112 h 260"/>
                <a:gd name="T42" fmla="*/ 53 w 483"/>
                <a:gd name="T43" fmla="*/ 99 h 260"/>
                <a:gd name="T44" fmla="*/ 49 w 483"/>
                <a:gd name="T45" fmla="*/ 116 h 260"/>
                <a:gd name="T46" fmla="*/ 39 w 483"/>
                <a:gd name="T47" fmla="*/ 129 h 260"/>
                <a:gd name="T48" fmla="*/ 31 w 483"/>
                <a:gd name="T49" fmla="*/ 136 h 260"/>
                <a:gd name="T50" fmla="*/ 23 w 483"/>
                <a:gd name="T51" fmla="*/ 118 h 260"/>
                <a:gd name="T52" fmla="*/ 22 w 483"/>
                <a:gd name="T53" fmla="*/ 113 h 260"/>
                <a:gd name="T54" fmla="*/ 36 w 483"/>
                <a:gd name="T55" fmla="*/ 101 h 260"/>
                <a:gd name="T56" fmla="*/ 13 w 483"/>
                <a:gd name="T57" fmla="*/ 87 h 260"/>
                <a:gd name="T58" fmla="*/ 4 w 483"/>
                <a:gd name="T59" fmla="*/ 94 h 260"/>
                <a:gd name="T60" fmla="*/ 8 w 483"/>
                <a:gd name="T61" fmla="*/ 107 h 260"/>
                <a:gd name="T62" fmla="*/ 8 w 483"/>
                <a:gd name="T63" fmla="*/ 129 h 260"/>
                <a:gd name="T64" fmla="*/ 11 w 483"/>
                <a:gd name="T65" fmla="*/ 143 h 260"/>
                <a:gd name="T66" fmla="*/ 2 w 483"/>
                <a:gd name="T67" fmla="*/ 164 h 260"/>
                <a:gd name="T68" fmla="*/ 9 w 483"/>
                <a:gd name="T69" fmla="*/ 186 h 260"/>
                <a:gd name="T70" fmla="*/ 15 w 483"/>
                <a:gd name="T71" fmla="*/ 205 h 260"/>
                <a:gd name="T72" fmla="*/ 34 w 483"/>
                <a:gd name="T73" fmla="*/ 219 h 260"/>
                <a:gd name="T74" fmla="*/ 26 w 483"/>
                <a:gd name="T75" fmla="*/ 232 h 260"/>
                <a:gd name="T76" fmla="*/ 45 w 483"/>
                <a:gd name="T77" fmla="*/ 248 h 260"/>
                <a:gd name="T78" fmla="*/ 59 w 483"/>
                <a:gd name="T79" fmla="*/ 256 h 260"/>
                <a:gd name="T80" fmla="*/ 63 w 483"/>
                <a:gd name="T81" fmla="*/ 244 h 260"/>
                <a:gd name="T82" fmla="*/ 63 w 483"/>
                <a:gd name="T83" fmla="*/ 224 h 260"/>
                <a:gd name="T84" fmla="*/ 82 w 483"/>
                <a:gd name="T85" fmla="*/ 209 h 260"/>
                <a:gd name="T86" fmla="*/ 109 w 483"/>
                <a:gd name="T87" fmla="*/ 196 h 260"/>
                <a:gd name="T88" fmla="*/ 160 w 483"/>
                <a:gd name="T89" fmla="*/ 203 h 260"/>
                <a:gd name="T90" fmla="*/ 191 w 483"/>
                <a:gd name="T91" fmla="*/ 222 h 260"/>
                <a:gd name="T92" fmla="*/ 224 w 483"/>
                <a:gd name="T93" fmla="*/ 211 h 260"/>
                <a:gd name="T94" fmla="*/ 275 w 483"/>
                <a:gd name="T95" fmla="*/ 216 h 260"/>
                <a:gd name="T96" fmla="*/ 307 w 483"/>
                <a:gd name="T97" fmla="*/ 200 h 260"/>
                <a:gd name="T98" fmla="*/ 329 w 483"/>
                <a:gd name="T99" fmla="*/ 239 h 260"/>
                <a:gd name="T100" fmla="*/ 335 w 483"/>
                <a:gd name="T101" fmla="*/ 250 h 260"/>
                <a:gd name="T102" fmla="*/ 360 w 483"/>
                <a:gd name="T103" fmla="*/ 203 h 260"/>
                <a:gd name="T104" fmla="*/ 341 w 483"/>
                <a:gd name="T105" fmla="*/ 192 h 260"/>
                <a:gd name="T106" fmla="*/ 371 w 483"/>
                <a:gd name="T107" fmla="*/ 164 h 260"/>
                <a:gd name="T108" fmla="*/ 403 w 483"/>
                <a:gd name="T109" fmla="*/ 166 h 260"/>
                <a:gd name="T110" fmla="*/ 421 w 483"/>
                <a:gd name="T111" fmla="*/ 155 h 260"/>
                <a:gd name="T112" fmla="*/ 419 w 483"/>
                <a:gd name="T113" fmla="*/ 166 h 260"/>
                <a:gd name="T114" fmla="*/ 416 w 483"/>
                <a:gd name="T115" fmla="*/ 202 h 260"/>
                <a:gd name="T116" fmla="*/ 427 w 483"/>
                <a:gd name="T117" fmla="*/ 184 h 260"/>
                <a:gd name="T118" fmla="*/ 435 w 483"/>
                <a:gd name="T119" fmla="*/ 161 h 260"/>
                <a:gd name="T120" fmla="*/ 457 w 483"/>
                <a:gd name="T121" fmla="*/ 156 h 260"/>
                <a:gd name="T122" fmla="*/ 479 w 483"/>
                <a:gd name="T123" fmla="*/ 140 h 260"/>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483"/>
                <a:gd name="T187" fmla="*/ 0 h 260"/>
                <a:gd name="T188" fmla="*/ 483 w 483"/>
                <a:gd name="T189" fmla="*/ 260 h 260"/>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483" h="260">
                  <a:moveTo>
                    <a:pt x="482" y="127"/>
                  </a:moveTo>
                  <a:cubicBezTo>
                    <a:pt x="483" y="96"/>
                    <a:pt x="483" y="96"/>
                    <a:pt x="483" y="96"/>
                  </a:cubicBezTo>
                  <a:cubicBezTo>
                    <a:pt x="480" y="95"/>
                    <a:pt x="480" y="95"/>
                    <a:pt x="480" y="95"/>
                  </a:cubicBezTo>
                  <a:cubicBezTo>
                    <a:pt x="478" y="94"/>
                    <a:pt x="478" y="94"/>
                    <a:pt x="478" y="94"/>
                  </a:cubicBezTo>
                  <a:cubicBezTo>
                    <a:pt x="478" y="94"/>
                    <a:pt x="474" y="90"/>
                    <a:pt x="474" y="90"/>
                  </a:cubicBezTo>
                  <a:cubicBezTo>
                    <a:pt x="473" y="89"/>
                    <a:pt x="470" y="89"/>
                    <a:pt x="470" y="89"/>
                  </a:cubicBezTo>
                  <a:cubicBezTo>
                    <a:pt x="463" y="88"/>
                    <a:pt x="463" y="88"/>
                    <a:pt x="463" y="88"/>
                  </a:cubicBezTo>
                  <a:cubicBezTo>
                    <a:pt x="459" y="87"/>
                    <a:pt x="459" y="87"/>
                    <a:pt x="459" y="87"/>
                  </a:cubicBezTo>
                  <a:cubicBezTo>
                    <a:pt x="456" y="87"/>
                    <a:pt x="456" y="87"/>
                    <a:pt x="456" y="87"/>
                  </a:cubicBezTo>
                  <a:cubicBezTo>
                    <a:pt x="454" y="87"/>
                    <a:pt x="454" y="87"/>
                    <a:pt x="454" y="87"/>
                  </a:cubicBezTo>
                  <a:cubicBezTo>
                    <a:pt x="455" y="95"/>
                    <a:pt x="455" y="95"/>
                    <a:pt x="455" y="95"/>
                  </a:cubicBezTo>
                  <a:cubicBezTo>
                    <a:pt x="455" y="95"/>
                    <a:pt x="451" y="97"/>
                    <a:pt x="451" y="97"/>
                  </a:cubicBezTo>
                  <a:cubicBezTo>
                    <a:pt x="450" y="97"/>
                    <a:pt x="448" y="94"/>
                    <a:pt x="448" y="94"/>
                  </a:cubicBezTo>
                  <a:cubicBezTo>
                    <a:pt x="445" y="91"/>
                    <a:pt x="445" y="91"/>
                    <a:pt x="445" y="91"/>
                  </a:cubicBezTo>
                  <a:cubicBezTo>
                    <a:pt x="445" y="89"/>
                    <a:pt x="445" y="89"/>
                    <a:pt x="445" y="89"/>
                  </a:cubicBezTo>
                  <a:cubicBezTo>
                    <a:pt x="440" y="89"/>
                    <a:pt x="440" y="89"/>
                    <a:pt x="440" y="89"/>
                  </a:cubicBezTo>
                  <a:cubicBezTo>
                    <a:pt x="437" y="90"/>
                    <a:pt x="437" y="90"/>
                    <a:pt x="437" y="90"/>
                  </a:cubicBezTo>
                  <a:cubicBezTo>
                    <a:pt x="431" y="89"/>
                    <a:pt x="431" y="89"/>
                    <a:pt x="431" y="89"/>
                  </a:cubicBezTo>
                  <a:cubicBezTo>
                    <a:pt x="426" y="89"/>
                    <a:pt x="426" y="89"/>
                    <a:pt x="426" y="89"/>
                  </a:cubicBezTo>
                  <a:cubicBezTo>
                    <a:pt x="423" y="90"/>
                    <a:pt x="423" y="90"/>
                    <a:pt x="423" y="90"/>
                  </a:cubicBezTo>
                  <a:cubicBezTo>
                    <a:pt x="419" y="87"/>
                    <a:pt x="419" y="87"/>
                    <a:pt x="419" y="87"/>
                  </a:cubicBezTo>
                  <a:cubicBezTo>
                    <a:pt x="419" y="80"/>
                    <a:pt x="419" y="80"/>
                    <a:pt x="419" y="80"/>
                  </a:cubicBezTo>
                  <a:cubicBezTo>
                    <a:pt x="413" y="77"/>
                    <a:pt x="413" y="77"/>
                    <a:pt x="413" y="77"/>
                  </a:cubicBezTo>
                  <a:cubicBezTo>
                    <a:pt x="403" y="77"/>
                    <a:pt x="403" y="77"/>
                    <a:pt x="403" y="77"/>
                  </a:cubicBezTo>
                  <a:cubicBezTo>
                    <a:pt x="394" y="77"/>
                    <a:pt x="394" y="77"/>
                    <a:pt x="394" y="77"/>
                  </a:cubicBezTo>
                  <a:cubicBezTo>
                    <a:pt x="393" y="75"/>
                    <a:pt x="393" y="75"/>
                    <a:pt x="393" y="75"/>
                  </a:cubicBezTo>
                  <a:cubicBezTo>
                    <a:pt x="392" y="72"/>
                    <a:pt x="392" y="72"/>
                    <a:pt x="392" y="72"/>
                  </a:cubicBezTo>
                  <a:cubicBezTo>
                    <a:pt x="386" y="69"/>
                    <a:pt x="386" y="69"/>
                    <a:pt x="386" y="69"/>
                  </a:cubicBezTo>
                  <a:cubicBezTo>
                    <a:pt x="386" y="64"/>
                    <a:pt x="386" y="64"/>
                    <a:pt x="386" y="64"/>
                  </a:cubicBezTo>
                  <a:cubicBezTo>
                    <a:pt x="362" y="59"/>
                    <a:pt x="362" y="59"/>
                    <a:pt x="362" y="59"/>
                  </a:cubicBezTo>
                  <a:cubicBezTo>
                    <a:pt x="361" y="61"/>
                    <a:pt x="361" y="61"/>
                    <a:pt x="361" y="61"/>
                  </a:cubicBezTo>
                  <a:cubicBezTo>
                    <a:pt x="356" y="65"/>
                    <a:pt x="356" y="65"/>
                    <a:pt x="356" y="65"/>
                  </a:cubicBezTo>
                  <a:cubicBezTo>
                    <a:pt x="357" y="71"/>
                    <a:pt x="357" y="71"/>
                    <a:pt x="357" y="71"/>
                  </a:cubicBezTo>
                  <a:cubicBezTo>
                    <a:pt x="351" y="73"/>
                    <a:pt x="351" y="73"/>
                    <a:pt x="351" y="73"/>
                  </a:cubicBezTo>
                  <a:cubicBezTo>
                    <a:pt x="347" y="72"/>
                    <a:pt x="347" y="72"/>
                    <a:pt x="347" y="72"/>
                  </a:cubicBezTo>
                  <a:cubicBezTo>
                    <a:pt x="342" y="70"/>
                    <a:pt x="342" y="70"/>
                    <a:pt x="342" y="70"/>
                  </a:cubicBezTo>
                  <a:cubicBezTo>
                    <a:pt x="340" y="72"/>
                    <a:pt x="340" y="72"/>
                    <a:pt x="340" y="72"/>
                  </a:cubicBezTo>
                  <a:cubicBezTo>
                    <a:pt x="336" y="71"/>
                    <a:pt x="336" y="71"/>
                    <a:pt x="336" y="71"/>
                  </a:cubicBezTo>
                  <a:cubicBezTo>
                    <a:pt x="332" y="68"/>
                    <a:pt x="332" y="68"/>
                    <a:pt x="332" y="68"/>
                  </a:cubicBezTo>
                  <a:cubicBezTo>
                    <a:pt x="331" y="74"/>
                    <a:pt x="331" y="74"/>
                    <a:pt x="331" y="74"/>
                  </a:cubicBezTo>
                  <a:cubicBezTo>
                    <a:pt x="328" y="78"/>
                    <a:pt x="328" y="78"/>
                    <a:pt x="328" y="78"/>
                  </a:cubicBezTo>
                  <a:cubicBezTo>
                    <a:pt x="323" y="73"/>
                    <a:pt x="323" y="73"/>
                    <a:pt x="323" y="73"/>
                  </a:cubicBezTo>
                  <a:cubicBezTo>
                    <a:pt x="320" y="67"/>
                    <a:pt x="320" y="67"/>
                    <a:pt x="320" y="67"/>
                  </a:cubicBezTo>
                  <a:cubicBezTo>
                    <a:pt x="323" y="60"/>
                    <a:pt x="323" y="60"/>
                    <a:pt x="323" y="60"/>
                  </a:cubicBezTo>
                  <a:cubicBezTo>
                    <a:pt x="323" y="57"/>
                    <a:pt x="323" y="57"/>
                    <a:pt x="323" y="57"/>
                  </a:cubicBezTo>
                  <a:cubicBezTo>
                    <a:pt x="320" y="52"/>
                    <a:pt x="320" y="52"/>
                    <a:pt x="320" y="52"/>
                  </a:cubicBezTo>
                  <a:cubicBezTo>
                    <a:pt x="316" y="51"/>
                    <a:pt x="316" y="51"/>
                    <a:pt x="316" y="51"/>
                  </a:cubicBezTo>
                  <a:cubicBezTo>
                    <a:pt x="312" y="51"/>
                    <a:pt x="312" y="51"/>
                    <a:pt x="312" y="51"/>
                  </a:cubicBezTo>
                  <a:cubicBezTo>
                    <a:pt x="310" y="49"/>
                    <a:pt x="310" y="49"/>
                    <a:pt x="310" y="49"/>
                  </a:cubicBezTo>
                  <a:cubicBezTo>
                    <a:pt x="306" y="46"/>
                    <a:pt x="306" y="46"/>
                    <a:pt x="306" y="46"/>
                  </a:cubicBezTo>
                  <a:cubicBezTo>
                    <a:pt x="303" y="50"/>
                    <a:pt x="303" y="50"/>
                    <a:pt x="303" y="50"/>
                  </a:cubicBezTo>
                  <a:cubicBezTo>
                    <a:pt x="301" y="55"/>
                    <a:pt x="301" y="55"/>
                    <a:pt x="301" y="55"/>
                  </a:cubicBezTo>
                  <a:cubicBezTo>
                    <a:pt x="292" y="55"/>
                    <a:pt x="292" y="55"/>
                    <a:pt x="292" y="55"/>
                  </a:cubicBezTo>
                  <a:cubicBezTo>
                    <a:pt x="287" y="53"/>
                    <a:pt x="287" y="53"/>
                    <a:pt x="287" y="53"/>
                  </a:cubicBezTo>
                  <a:cubicBezTo>
                    <a:pt x="286" y="49"/>
                    <a:pt x="286" y="49"/>
                    <a:pt x="286" y="49"/>
                  </a:cubicBezTo>
                  <a:cubicBezTo>
                    <a:pt x="277" y="49"/>
                    <a:pt x="277" y="49"/>
                    <a:pt x="277" y="49"/>
                  </a:cubicBezTo>
                  <a:cubicBezTo>
                    <a:pt x="272" y="52"/>
                    <a:pt x="272" y="52"/>
                    <a:pt x="272" y="52"/>
                  </a:cubicBezTo>
                  <a:cubicBezTo>
                    <a:pt x="271" y="49"/>
                    <a:pt x="271" y="49"/>
                    <a:pt x="271" y="49"/>
                  </a:cubicBezTo>
                  <a:cubicBezTo>
                    <a:pt x="268" y="45"/>
                    <a:pt x="268" y="45"/>
                    <a:pt x="268" y="45"/>
                  </a:cubicBezTo>
                  <a:cubicBezTo>
                    <a:pt x="264" y="44"/>
                    <a:pt x="264" y="44"/>
                    <a:pt x="264" y="44"/>
                  </a:cubicBezTo>
                  <a:cubicBezTo>
                    <a:pt x="259" y="49"/>
                    <a:pt x="259" y="49"/>
                    <a:pt x="259" y="49"/>
                  </a:cubicBezTo>
                  <a:cubicBezTo>
                    <a:pt x="253" y="52"/>
                    <a:pt x="253" y="52"/>
                    <a:pt x="253" y="52"/>
                  </a:cubicBezTo>
                  <a:cubicBezTo>
                    <a:pt x="247" y="57"/>
                    <a:pt x="247" y="57"/>
                    <a:pt x="247" y="57"/>
                  </a:cubicBezTo>
                  <a:cubicBezTo>
                    <a:pt x="251" y="51"/>
                    <a:pt x="251" y="51"/>
                    <a:pt x="251" y="51"/>
                  </a:cubicBezTo>
                  <a:cubicBezTo>
                    <a:pt x="255" y="48"/>
                    <a:pt x="255" y="48"/>
                    <a:pt x="255" y="48"/>
                  </a:cubicBezTo>
                  <a:cubicBezTo>
                    <a:pt x="262" y="39"/>
                    <a:pt x="262" y="39"/>
                    <a:pt x="262" y="39"/>
                  </a:cubicBezTo>
                  <a:cubicBezTo>
                    <a:pt x="266" y="35"/>
                    <a:pt x="266" y="35"/>
                    <a:pt x="266" y="35"/>
                  </a:cubicBezTo>
                  <a:cubicBezTo>
                    <a:pt x="270" y="29"/>
                    <a:pt x="270" y="29"/>
                    <a:pt x="270" y="29"/>
                  </a:cubicBezTo>
                  <a:cubicBezTo>
                    <a:pt x="268" y="19"/>
                    <a:pt x="268" y="19"/>
                    <a:pt x="268" y="19"/>
                  </a:cubicBezTo>
                  <a:cubicBezTo>
                    <a:pt x="260" y="12"/>
                    <a:pt x="260" y="12"/>
                    <a:pt x="260" y="12"/>
                  </a:cubicBezTo>
                  <a:cubicBezTo>
                    <a:pt x="254" y="11"/>
                    <a:pt x="254" y="11"/>
                    <a:pt x="254" y="11"/>
                  </a:cubicBezTo>
                  <a:cubicBezTo>
                    <a:pt x="254" y="8"/>
                    <a:pt x="254" y="8"/>
                    <a:pt x="254" y="8"/>
                  </a:cubicBezTo>
                  <a:cubicBezTo>
                    <a:pt x="249" y="1"/>
                    <a:pt x="249" y="1"/>
                    <a:pt x="249" y="1"/>
                  </a:cubicBezTo>
                  <a:cubicBezTo>
                    <a:pt x="249" y="1"/>
                    <a:pt x="242" y="0"/>
                    <a:pt x="241" y="0"/>
                  </a:cubicBezTo>
                  <a:cubicBezTo>
                    <a:pt x="241" y="1"/>
                    <a:pt x="233" y="9"/>
                    <a:pt x="233" y="9"/>
                  </a:cubicBezTo>
                  <a:cubicBezTo>
                    <a:pt x="231" y="16"/>
                    <a:pt x="231" y="16"/>
                    <a:pt x="231" y="16"/>
                  </a:cubicBezTo>
                  <a:cubicBezTo>
                    <a:pt x="222" y="22"/>
                    <a:pt x="222" y="22"/>
                    <a:pt x="222" y="22"/>
                  </a:cubicBezTo>
                  <a:cubicBezTo>
                    <a:pt x="216" y="19"/>
                    <a:pt x="216" y="19"/>
                    <a:pt x="216" y="19"/>
                  </a:cubicBezTo>
                  <a:cubicBezTo>
                    <a:pt x="206" y="23"/>
                    <a:pt x="206" y="23"/>
                    <a:pt x="206" y="23"/>
                  </a:cubicBezTo>
                  <a:cubicBezTo>
                    <a:pt x="195" y="29"/>
                    <a:pt x="195" y="29"/>
                    <a:pt x="195" y="29"/>
                  </a:cubicBezTo>
                  <a:cubicBezTo>
                    <a:pt x="190" y="35"/>
                    <a:pt x="190" y="35"/>
                    <a:pt x="190" y="35"/>
                  </a:cubicBezTo>
                  <a:cubicBezTo>
                    <a:pt x="190" y="35"/>
                    <a:pt x="189" y="46"/>
                    <a:pt x="188" y="46"/>
                  </a:cubicBezTo>
                  <a:cubicBezTo>
                    <a:pt x="187" y="46"/>
                    <a:pt x="172" y="50"/>
                    <a:pt x="172" y="50"/>
                  </a:cubicBezTo>
                  <a:cubicBezTo>
                    <a:pt x="169" y="54"/>
                    <a:pt x="169" y="54"/>
                    <a:pt x="169" y="54"/>
                  </a:cubicBezTo>
                  <a:cubicBezTo>
                    <a:pt x="169" y="54"/>
                    <a:pt x="171" y="63"/>
                    <a:pt x="170" y="64"/>
                  </a:cubicBezTo>
                  <a:cubicBezTo>
                    <a:pt x="170" y="64"/>
                    <a:pt x="167" y="63"/>
                    <a:pt x="167" y="63"/>
                  </a:cubicBezTo>
                  <a:cubicBezTo>
                    <a:pt x="162" y="61"/>
                    <a:pt x="162" y="61"/>
                    <a:pt x="162" y="61"/>
                  </a:cubicBezTo>
                  <a:cubicBezTo>
                    <a:pt x="162" y="61"/>
                    <a:pt x="160" y="65"/>
                    <a:pt x="158" y="66"/>
                  </a:cubicBezTo>
                  <a:cubicBezTo>
                    <a:pt x="155" y="67"/>
                    <a:pt x="155" y="62"/>
                    <a:pt x="155" y="62"/>
                  </a:cubicBezTo>
                  <a:cubicBezTo>
                    <a:pt x="152" y="59"/>
                    <a:pt x="152" y="59"/>
                    <a:pt x="152" y="59"/>
                  </a:cubicBezTo>
                  <a:cubicBezTo>
                    <a:pt x="150" y="59"/>
                    <a:pt x="150" y="59"/>
                    <a:pt x="150" y="59"/>
                  </a:cubicBezTo>
                  <a:cubicBezTo>
                    <a:pt x="148" y="65"/>
                    <a:pt x="148" y="65"/>
                    <a:pt x="148" y="65"/>
                  </a:cubicBezTo>
                  <a:cubicBezTo>
                    <a:pt x="148" y="65"/>
                    <a:pt x="148" y="70"/>
                    <a:pt x="148" y="70"/>
                  </a:cubicBezTo>
                  <a:cubicBezTo>
                    <a:pt x="149" y="71"/>
                    <a:pt x="148" y="79"/>
                    <a:pt x="148" y="79"/>
                  </a:cubicBezTo>
                  <a:cubicBezTo>
                    <a:pt x="145" y="80"/>
                    <a:pt x="145" y="80"/>
                    <a:pt x="145" y="80"/>
                  </a:cubicBezTo>
                  <a:cubicBezTo>
                    <a:pt x="143" y="76"/>
                    <a:pt x="143" y="76"/>
                    <a:pt x="143" y="76"/>
                  </a:cubicBezTo>
                  <a:cubicBezTo>
                    <a:pt x="145" y="68"/>
                    <a:pt x="145" y="68"/>
                    <a:pt x="145" y="68"/>
                  </a:cubicBezTo>
                  <a:cubicBezTo>
                    <a:pt x="144" y="63"/>
                    <a:pt x="144" y="63"/>
                    <a:pt x="144" y="63"/>
                  </a:cubicBezTo>
                  <a:cubicBezTo>
                    <a:pt x="143" y="58"/>
                    <a:pt x="143" y="58"/>
                    <a:pt x="143" y="58"/>
                  </a:cubicBezTo>
                  <a:cubicBezTo>
                    <a:pt x="137" y="56"/>
                    <a:pt x="137" y="56"/>
                    <a:pt x="137" y="56"/>
                  </a:cubicBezTo>
                  <a:cubicBezTo>
                    <a:pt x="131" y="56"/>
                    <a:pt x="131" y="56"/>
                    <a:pt x="131" y="56"/>
                  </a:cubicBezTo>
                  <a:cubicBezTo>
                    <a:pt x="128" y="70"/>
                    <a:pt x="128" y="70"/>
                    <a:pt x="128" y="70"/>
                  </a:cubicBezTo>
                  <a:cubicBezTo>
                    <a:pt x="125" y="73"/>
                    <a:pt x="125" y="73"/>
                    <a:pt x="125" y="73"/>
                  </a:cubicBezTo>
                  <a:cubicBezTo>
                    <a:pt x="123" y="76"/>
                    <a:pt x="123" y="76"/>
                    <a:pt x="123" y="76"/>
                  </a:cubicBezTo>
                  <a:cubicBezTo>
                    <a:pt x="126" y="81"/>
                    <a:pt x="126" y="81"/>
                    <a:pt x="126" y="81"/>
                  </a:cubicBezTo>
                  <a:cubicBezTo>
                    <a:pt x="125" y="86"/>
                    <a:pt x="125" y="86"/>
                    <a:pt x="125" y="86"/>
                  </a:cubicBezTo>
                  <a:cubicBezTo>
                    <a:pt x="126" y="88"/>
                    <a:pt x="126" y="88"/>
                    <a:pt x="126" y="88"/>
                  </a:cubicBezTo>
                  <a:cubicBezTo>
                    <a:pt x="132" y="94"/>
                    <a:pt x="132" y="94"/>
                    <a:pt x="132" y="94"/>
                  </a:cubicBezTo>
                  <a:cubicBezTo>
                    <a:pt x="128" y="101"/>
                    <a:pt x="128" y="101"/>
                    <a:pt x="128" y="101"/>
                  </a:cubicBezTo>
                  <a:cubicBezTo>
                    <a:pt x="121" y="94"/>
                    <a:pt x="121" y="94"/>
                    <a:pt x="121" y="94"/>
                  </a:cubicBezTo>
                  <a:cubicBezTo>
                    <a:pt x="113" y="88"/>
                    <a:pt x="113" y="88"/>
                    <a:pt x="113" y="88"/>
                  </a:cubicBezTo>
                  <a:cubicBezTo>
                    <a:pt x="108" y="88"/>
                    <a:pt x="108" y="88"/>
                    <a:pt x="108" y="88"/>
                  </a:cubicBezTo>
                  <a:cubicBezTo>
                    <a:pt x="103" y="88"/>
                    <a:pt x="103" y="88"/>
                    <a:pt x="103" y="88"/>
                  </a:cubicBezTo>
                  <a:cubicBezTo>
                    <a:pt x="104" y="95"/>
                    <a:pt x="104" y="95"/>
                    <a:pt x="104" y="95"/>
                  </a:cubicBezTo>
                  <a:cubicBezTo>
                    <a:pt x="102" y="96"/>
                    <a:pt x="102" y="96"/>
                    <a:pt x="102" y="96"/>
                  </a:cubicBezTo>
                  <a:cubicBezTo>
                    <a:pt x="98" y="95"/>
                    <a:pt x="98" y="95"/>
                    <a:pt x="98" y="95"/>
                  </a:cubicBezTo>
                  <a:cubicBezTo>
                    <a:pt x="93" y="97"/>
                    <a:pt x="93" y="97"/>
                    <a:pt x="93" y="97"/>
                  </a:cubicBezTo>
                  <a:cubicBezTo>
                    <a:pt x="89" y="98"/>
                    <a:pt x="89" y="98"/>
                    <a:pt x="89" y="98"/>
                  </a:cubicBezTo>
                  <a:cubicBezTo>
                    <a:pt x="85" y="99"/>
                    <a:pt x="85" y="99"/>
                    <a:pt x="85" y="99"/>
                  </a:cubicBezTo>
                  <a:cubicBezTo>
                    <a:pt x="83" y="97"/>
                    <a:pt x="83" y="97"/>
                    <a:pt x="83" y="97"/>
                  </a:cubicBezTo>
                  <a:cubicBezTo>
                    <a:pt x="79" y="98"/>
                    <a:pt x="79" y="98"/>
                    <a:pt x="79" y="98"/>
                  </a:cubicBezTo>
                  <a:cubicBezTo>
                    <a:pt x="73" y="102"/>
                    <a:pt x="73" y="102"/>
                    <a:pt x="73" y="102"/>
                  </a:cubicBezTo>
                  <a:cubicBezTo>
                    <a:pt x="66" y="106"/>
                    <a:pt x="66" y="106"/>
                    <a:pt x="66" y="106"/>
                  </a:cubicBezTo>
                  <a:cubicBezTo>
                    <a:pt x="64" y="107"/>
                    <a:pt x="64" y="107"/>
                    <a:pt x="64" y="107"/>
                  </a:cubicBezTo>
                  <a:cubicBezTo>
                    <a:pt x="62" y="112"/>
                    <a:pt x="62" y="112"/>
                    <a:pt x="62" y="112"/>
                  </a:cubicBezTo>
                  <a:cubicBezTo>
                    <a:pt x="59" y="112"/>
                    <a:pt x="59" y="112"/>
                    <a:pt x="59" y="112"/>
                  </a:cubicBezTo>
                  <a:cubicBezTo>
                    <a:pt x="56" y="109"/>
                    <a:pt x="56" y="109"/>
                    <a:pt x="56" y="109"/>
                  </a:cubicBezTo>
                  <a:cubicBezTo>
                    <a:pt x="57" y="106"/>
                    <a:pt x="57" y="106"/>
                    <a:pt x="57" y="106"/>
                  </a:cubicBezTo>
                  <a:cubicBezTo>
                    <a:pt x="60" y="104"/>
                    <a:pt x="60" y="104"/>
                    <a:pt x="60" y="104"/>
                  </a:cubicBezTo>
                  <a:cubicBezTo>
                    <a:pt x="59" y="100"/>
                    <a:pt x="59" y="100"/>
                    <a:pt x="59" y="100"/>
                  </a:cubicBezTo>
                  <a:cubicBezTo>
                    <a:pt x="55" y="99"/>
                    <a:pt x="55" y="99"/>
                    <a:pt x="55" y="99"/>
                  </a:cubicBezTo>
                  <a:cubicBezTo>
                    <a:pt x="53" y="99"/>
                    <a:pt x="53" y="99"/>
                    <a:pt x="53" y="99"/>
                  </a:cubicBezTo>
                  <a:cubicBezTo>
                    <a:pt x="50" y="98"/>
                    <a:pt x="50" y="98"/>
                    <a:pt x="50" y="98"/>
                  </a:cubicBezTo>
                  <a:cubicBezTo>
                    <a:pt x="52" y="102"/>
                    <a:pt x="52" y="102"/>
                    <a:pt x="52" y="102"/>
                  </a:cubicBezTo>
                  <a:cubicBezTo>
                    <a:pt x="52" y="109"/>
                    <a:pt x="52" y="109"/>
                    <a:pt x="52" y="109"/>
                  </a:cubicBezTo>
                  <a:cubicBezTo>
                    <a:pt x="54" y="112"/>
                    <a:pt x="54" y="112"/>
                    <a:pt x="54" y="112"/>
                  </a:cubicBezTo>
                  <a:cubicBezTo>
                    <a:pt x="52" y="118"/>
                    <a:pt x="52" y="118"/>
                    <a:pt x="52" y="118"/>
                  </a:cubicBezTo>
                  <a:cubicBezTo>
                    <a:pt x="49" y="116"/>
                    <a:pt x="49" y="116"/>
                    <a:pt x="49" y="116"/>
                  </a:cubicBezTo>
                  <a:cubicBezTo>
                    <a:pt x="46" y="116"/>
                    <a:pt x="46" y="116"/>
                    <a:pt x="46" y="116"/>
                  </a:cubicBezTo>
                  <a:cubicBezTo>
                    <a:pt x="43" y="118"/>
                    <a:pt x="43" y="118"/>
                    <a:pt x="43" y="118"/>
                  </a:cubicBezTo>
                  <a:cubicBezTo>
                    <a:pt x="40" y="121"/>
                    <a:pt x="40" y="121"/>
                    <a:pt x="40" y="121"/>
                  </a:cubicBezTo>
                  <a:cubicBezTo>
                    <a:pt x="38" y="123"/>
                    <a:pt x="38" y="123"/>
                    <a:pt x="38" y="123"/>
                  </a:cubicBezTo>
                  <a:cubicBezTo>
                    <a:pt x="41" y="130"/>
                    <a:pt x="41" y="130"/>
                    <a:pt x="41" y="130"/>
                  </a:cubicBezTo>
                  <a:cubicBezTo>
                    <a:pt x="41" y="130"/>
                    <a:pt x="39" y="129"/>
                    <a:pt x="39" y="129"/>
                  </a:cubicBezTo>
                  <a:cubicBezTo>
                    <a:pt x="38" y="128"/>
                    <a:pt x="33" y="128"/>
                    <a:pt x="33" y="128"/>
                  </a:cubicBezTo>
                  <a:cubicBezTo>
                    <a:pt x="30" y="127"/>
                    <a:pt x="30" y="127"/>
                    <a:pt x="30" y="127"/>
                  </a:cubicBezTo>
                  <a:cubicBezTo>
                    <a:pt x="30" y="129"/>
                    <a:pt x="30" y="129"/>
                    <a:pt x="30" y="129"/>
                  </a:cubicBezTo>
                  <a:cubicBezTo>
                    <a:pt x="32" y="132"/>
                    <a:pt x="32" y="132"/>
                    <a:pt x="32" y="132"/>
                  </a:cubicBezTo>
                  <a:cubicBezTo>
                    <a:pt x="33" y="135"/>
                    <a:pt x="33" y="135"/>
                    <a:pt x="33" y="135"/>
                  </a:cubicBezTo>
                  <a:cubicBezTo>
                    <a:pt x="31" y="136"/>
                    <a:pt x="31" y="136"/>
                    <a:pt x="31" y="136"/>
                  </a:cubicBezTo>
                  <a:cubicBezTo>
                    <a:pt x="26" y="133"/>
                    <a:pt x="26" y="133"/>
                    <a:pt x="26" y="133"/>
                  </a:cubicBezTo>
                  <a:cubicBezTo>
                    <a:pt x="23" y="130"/>
                    <a:pt x="23" y="130"/>
                    <a:pt x="23" y="130"/>
                  </a:cubicBezTo>
                  <a:cubicBezTo>
                    <a:pt x="23" y="128"/>
                    <a:pt x="23" y="128"/>
                    <a:pt x="23" y="128"/>
                  </a:cubicBezTo>
                  <a:cubicBezTo>
                    <a:pt x="21" y="123"/>
                    <a:pt x="21" y="123"/>
                    <a:pt x="21" y="123"/>
                  </a:cubicBezTo>
                  <a:cubicBezTo>
                    <a:pt x="23" y="121"/>
                    <a:pt x="23" y="121"/>
                    <a:pt x="23" y="121"/>
                  </a:cubicBezTo>
                  <a:cubicBezTo>
                    <a:pt x="23" y="118"/>
                    <a:pt x="23" y="118"/>
                    <a:pt x="23" y="118"/>
                  </a:cubicBezTo>
                  <a:cubicBezTo>
                    <a:pt x="19" y="116"/>
                    <a:pt x="19" y="116"/>
                    <a:pt x="19" y="116"/>
                  </a:cubicBezTo>
                  <a:cubicBezTo>
                    <a:pt x="15" y="113"/>
                    <a:pt x="15" y="113"/>
                    <a:pt x="15" y="113"/>
                  </a:cubicBezTo>
                  <a:cubicBezTo>
                    <a:pt x="14" y="111"/>
                    <a:pt x="14" y="111"/>
                    <a:pt x="14" y="111"/>
                  </a:cubicBezTo>
                  <a:cubicBezTo>
                    <a:pt x="16" y="111"/>
                    <a:pt x="16" y="111"/>
                    <a:pt x="16" y="111"/>
                  </a:cubicBezTo>
                  <a:cubicBezTo>
                    <a:pt x="18" y="112"/>
                    <a:pt x="18" y="112"/>
                    <a:pt x="18" y="112"/>
                  </a:cubicBezTo>
                  <a:cubicBezTo>
                    <a:pt x="18" y="112"/>
                    <a:pt x="22" y="113"/>
                    <a:pt x="22" y="113"/>
                  </a:cubicBezTo>
                  <a:cubicBezTo>
                    <a:pt x="23" y="113"/>
                    <a:pt x="24" y="116"/>
                    <a:pt x="24" y="116"/>
                  </a:cubicBezTo>
                  <a:cubicBezTo>
                    <a:pt x="31" y="118"/>
                    <a:pt x="31" y="118"/>
                    <a:pt x="31" y="118"/>
                  </a:cubicBezTo>
                  <a:cubicBezTo>
                    <a:pt x="38" y="117"/>
                    <a:pt x="38" y="117"/>
                    <a:pt x="38" y="117"/>
                  </a:cubicBezTo>
                  <a:cubicBezTo>
                    <a:pt x="42" y="114"/>
                    <a:pt x="42" y="114"/>
                    <a:pt x="42" y="114"/>
                  </a:cubicBezTo>
                  <a:cubicBezTo>
                    <a:pt x="43" y="109"/>
                    <a:pt x="43" y="109"/>
                    <a:pt x="43" y="109"/>
                  </a:cubicBezTo>
                  <a:cubicBezTo>
                    <a:pt x="36" y="101"/>
                    <a:pt x="36" y="101"/>
                    <a:pt x="36" y="101"/>
                  </a:cubicBezTo>
                  <a:cubicBezTo>
                    <a:pt x="30" y="97"/>
                    <a:pt x="30" y="97"/>
                    <a:pt x="30" y="97"/>
                  </a:cubicBezTo>
                  <a:cubicBezTo>
                    <a:pt x="26" y="93"/>
                    <a:pt x="26" y="93"/>
                    <a:pt x="26" y="93"/>
                  </a:cubicBezTo>
                  <a:cubicBezTo>
                    <a:pt x="20" y="91"/>
                    <a:pt x="20" y="91"/>
                    <a:pt x="20" y="91"/>
                  </a:cubicBezTo>
                  <a:cubicBezTo>
                    <a:pt x="17" y="90"/>
                    <a:pt x="17" y="90"/>
                    <a:pt x="17" y="90"/>
                  </a:cubicBezTo>
                  <a:cubicBezTo>
                    <a:pt x="17" y="87"/>
                    <a:pt x="17" y="87"/>
                    <a:pt x="17" y="87"/>
                  </a:cubicBezTo>
                  <a:cubicBezTo>
                    <a:pt x="13" y="87"/>
                    <a:pt x="13" y="87"/>
                    <a:pt x="13" y="87"/>
                  </a:cubicBezTo>
                  <a:cubicBezTo>
                    <a:pt x="10" y="87"/>
                    <a:pt x="10" y="87"/>
                    <a:pt x="10" y="87"/>
                  </a:cubicBezTo>
                  <a:cubicBezTo>
                    <a:pt x="9" y="87"/>
                    <a:pt x="9" y="87"/>
                    <a:pt x="9" y="87"/>
                  </a:cubicBezTo>
                  <a:cubicBezTo>
                    <a:pt x="8" y="89"/>
                    <a:pt x="8" y="89"/>
                    <a:pt x="8" y="89"/>
                  </a:cubicBezTo>
                  <a:cubicBezTo>
                    <a:pt x="4" y="93"/>
                    <a:pt x="4" y="93"/>
                    <a:pt x="4" y="93"/>
                  </a:cubicBezTo>
                  <a:cubicBezTo>
                    <a:pt x="4" y="93"/>
                    <a:pt x="4" y="93"/>
                    <a:pt x="4" y="93"/>
                  </a:cubicBezTo>
                  <a:cubicBezTo>
                    <a:pt x="4" y="94"/>
                    <a:pt x="4" y="94"/>
                    <a:pt x="4" y="94"/>
                  </a:cubicBezTo>
                  <a:cubicBezTo>
                    <a:pt x="3" y="95"/>
                    <a:pt x="3" y="95"/>
                    <a:pt x="3" y="95"/>
                  </a:cubicBezTo>
                  <a:cubicBezTo>
                    <a:pt x="3" y="96"/>
                    <a:pt x="3" y="96"/>
                    <a:pt x="3" y="96"/>
                  </a:cubicBezTo>
                  <a:cubicBezTo>
                    <a:pt x="2" y="99"/>
                    <a:pt x="2" y="99"/>
                    <a:pt x="2" y="99"/>
                  </a:cubicBezTo>
                  <a:cubicBezTo>
                    <a:pt x="3" y="100"/>
                    <a:pt x="3" y="100"/>
                    <a:pt x="3" y="100"/>
                  </a:cubicBezTo>
                  <a:cubicBezTo>
                    <a:pt x="6" y="102"/>
                    <a:pt x="6" y="102"/>
                    <a:pt x="6" y="102"/>
                  </a:cubicBezTo>
                  <a:cubicBezTo>
                    <a:pt x="8" y="107"/>
                    <a:pt x="8" y="107"/>
                    <a:pt x="8" y="107"/>
                  </a:cubicBezTo>
                  <a:cubicBezTo>
                    <a:pt x="4" y="112"/>
                    <a:pt x="4" y="112"/>
                    <a:pt x="4" y="112"/>
                  </a:cubicBezTo>
                  <a:cubicBezTo>
                    <a:pt x="8" y="122"/>
                    <a:pt x="8" y="122"/>
                    <a:pt x="8" y="122"/>
                  </a:cubicBezTo>
                  <a:cubicBezTo>
                    <a:pt x="6" y="124"/>
                    <a:pt x="6" y="124"/>
                    <a:pt x="6" y="124"/>
                  </a:cubicBezTo>
                  <a:cubicBezTo>
                    <a:pt x="7" y="126"/>
                    <a:pt x="7" y="126"/>
                    <a:pt x="7" y="126"/>
                  </a:cubicBezTo>
                  <a:cubicBezTo>
                    <a:pt x="6" y="127"/>
                    <a:pt x="6" y="127"/>
                    <a:pt x="6" y="127"/>
                  </a:cubicBezTo>
                  <a:cubicBezTo>
                    <a:pt x="8" y="129"/>
                    <a:pt x="8" y="129"/>
                    <a:pt x="8" y="129"/>
                  </a:cubicBezTo>
                  <a:cubicBezTo>
                    <a:pt x="8" y="129"/>
                    <a:pt x="7" y="131"/>
                    <a:pt x="7" y="131"/>
                  </a:cubicBezTo>
                  <a:cubicBezTo>
                    <a:pt x="8" y="131"/>
                    <a:pt x="9" y="133"/>
                    <a:pt x="9" y="133"/>
                  </a:cubicBezTo>
                  <a:cubicBezTo>
                    <a:pt x="8" y="137"/>
                    <a:pt x="8" y="137"/>
                    <a:pt x="8" y="137"/>
                  </a:cubicBezTo>
                  <a:cubicBezTo>
                    <a:pt x="10" y="140"/>
                    <a:pt x="10" y="140"/>
                    <a:pt x="10" y="140"/>
                  </a:cubicBezTo>
                  <a:cubicBezTo>
                    <a:pt x="12" y="141"/>
                    <a:pt x="12" y="141"/>
                    <a:pt x="12" y="141"/>
                  </a:cubicBezTo>
                  <a:cubicBezTo>
                    <a:pt x="11" y="143"/>
                    <a:pt x="11" y="143"/>
                    <a:pt x="11" y="143"/>
                  </a:cubicBezTo>
                  <a:cubicBezTo>
                    <a:pt x="0" y="157"/>
                    <a:pt x="0" y="157"/>
                    <a:pt x="0" y="157"/>
                  </a:cubicBezTo>
                  <a:cubicBezTo>
                    <a:pt x="2" y="157"/>
                    <a:pt x="2" y="157"/>
                    <a:pt x="2" y="157"/>
                  </a:cubicBezTo>
                  <a:cubicBezTo>
                    <a:pt x="4" y="158"/>
                    <a:pt x="4" y="158"/>
                    <a:pt x="4" y="158"/>
                  </a:cubicBezTo>
                  <a:cubicBezTo>
                    <a:pt x="4" y="163"/>
                    <a:pt x="4" y="163"/>
                    <a:pt x="4" y="163"/>
                  </a:cubicBezTo>
                  <a:cubicBezTo>
                    <a:pt x="1" y="163"/>
                    <a:pt x="1" y="163"/>
                    <a:pt x="1" y="163"/>
                  </a:cubicBezTo>
                  <a:cubicBezTo>
                    <a:pt x="2" y="164"/>
                    <a:pt x="2" y="164"/>
                    <a:pt x="2" y="164"/>
                  </a:cubicBezTo>
                  <a:cubicBezTo>
                    <a:pt x="1" y="168"/>
                    <a:pt x="1" y="168"/>
                    <a:pt x="1" y="168"/>
                  </a:cubicBezTo>
                  <a:cubicBezTo>
                    <a:pt x="1" y="171"/>
                    <a:pt x="1" y="171"/>
                    <a:pt x="1" y="171"/>
                  </a:cubicBezTo>
                  <a:cubicBezTo>
                    <a:pt x="0" y="178"/>
                    <a:pt x="0" y="178"/>
                    <a:pt x="0" y="178"/>
                  </a:cubicBezTo>
                  <a:cubicBezTo>
                    <a:pt x="2" y="183"/>
                    <a:pt x="2" y="183"/>
                    <a:pt x="2" y="183"/>
                  </a:cubicBezTo>
                  <a:cubicBezTo>
                    <a:pt x="6" y="185"/>
                    <a:pt x="6" y="185"/>
                    <a:pt x="6" y="185"/>
                  </a:cubicBezTo>
                  <a:cubicBezTo>
                    <a:pt x="9" y="186"/>
                    <a:pt x="9" y="186"/>
                    <a:pt x="9" y="186"/>
                  </a:cubicBezTo>
                  <a:cubicBezTo>
                    <a:pt x="13" y="195"/>
                    <a:pt x="13" y="195"/>
                    <a:pt x="13" y="195"/>
                  </a:cubicBezTo>
                  <a:cubicBezTo>
                    <a:pt x="16" y="197"/>
                    <a:pt x="16" y="197"/>
                    <a:pt x="16" y="197"/>
                  </a:cubicBezTo>
                  <a:cubicBezTo>
                    <a:pt x="15" y="199"/>
                    <a:pt x="15" y="199"/>
                    <a:pt x="15" y="199"/>
                  </a:cubicBezTo>
                  <a:cubicBezTo>
                    <a:pt x="12" y="201"/>
                    <a:pt x="12" y="201"/>
                    <a:pt x="12" y="201"/>
                  </a:cubicBezTo>
                  <a:cubicBezTo>
                    <a:pt x="13" y="204"/>
                    <a:pt x="13" y="204"/>
                    <a:pt x="13" y="204"/>
                  </a:cubicBezTo>
                  <a:cubicBezTo>
                    <a:pt x="15" y="205"/>
                    <a:pt x="15" y="205"/>
                    <a:pt x="15" y="205"/>
                  </a:cubicBezTo>
                  <a:cubicBezTo>
                    <a:pt x="18" y="205"/>
                    <a:pt x="18" y="205"/>
                    <a:pt x="18" y="205"/>
                  </a:cubicBezTo>
                  <a:cubicBezTo>
                    <a:pt x="21" y="208"/>
                    <a:pt x="21" y="208"/>
                    <a:pt x="21" y="208"/>
                  </a:cubicBezTo>
                  <a:cubicBezTo>
                    <a:pt x="22" y="209"/>
                    <a:pt x="22" y="209"/>
                    <a:pt x="22" y="209"/>
                  </a:cubicBezTo>
                  <a:cubicBezTo>
                    <a:pt x="34" y="214"/>
                    <a:pt x="34" y="214"/>
                    <a:pt x="34" y="214"/>
                  </a:cubicBezTo>
                  <a:cubicBezTo>
                    <a:pt x="35" y="214"/>
                    <a:pt x="35" y="214"/>
                    <a:pt x="35" y="214"/>
                  </a:cubicBezTo>
                  <a:cubicBezTo>
                    <a:pt x="34" y="219"/>
                    <a:pt x="34" y="219"/>
                    <a:pt x="34" y="219"/>
                  </a:cubicBezTo>
                  <a:cubicBezTo>
                    <a:pt x="32" y="220"/>
                    <a:pt x="32" y="220"/>
                    <a:pt x="32" y="220"/>
                  </a:cubicBezTo>
                  <a:cubicBezTo>
                    <a:pt x="30" y="223"/>
                    <a:pt x="30" y="223"/>
                    <a:pt x="30" y="223"/>
                  </a:cubicBezTo>
                  <a:cubicBezTo>
                    <a:pt x="28" y="225"/>
                    <a:pt x="28" y="225"/>
                    <a:pt x="28" y="225"/>
                  </a:cubicBezTo>
                  <a:cubicBezTo>
                    <a:pt x="31" y="224"/>
                    <a:pt x="31" y="224"/>
                    <a:pt x="31" y="224"/>
                  </a:cubicBezTo>
                  <a:cubicBezTo>
                    <a:pt x="29" y="228"/>
                    <a:pt x="29" y="228"/>
                    <a:pt x="29" y="228"/>
                  </a:cubicBezTo>
                  <a:cubicBezTo>
                    <a:pt x="26" y="232"/>
                    <a:pt x="26" y="232"/>
                    <a:pt x="26" y="232"/>
                  </a:cubicBezTo>
                  <a:cubicBezTo>
                    <a:pt x="29" y="236"/>
                    <a:pt x="29" y="236"/>
                    <a:pt x="29" y="236"/>
                  </a:cubicBezTo>
                  <a:cubicBezTo>
                    <a:pt x="35" y="239"/>
                    <a:pt x="35" y="239"/>
                    <a:pt x="35" y="239"/>
                  </a:cubicBezTo>
                  <a:cubicBezTo>
                    <a:pt x="40" y="244"/>
                    <a:pt x="40" y="244"/>
                    <a:pt x="40" y="244"/>
                  </a:cubicBezTo>
                  <a:cubicBezTo>
                    <a:pt x="40" y="247"/>
                    <a:pt x="40" y="247"/>
                    <a:pt x="40" y="247"/>
                  </a:cubicBezTo>
                  <a:cubicBezTo>
                    <a:pt x="42" y="248"/>
                    <a:pt x="42" y="248"/>
                    <a:pt x="42" y="248"/>
                  </a:cubicBezTo>
                  <a:cubicBezTo>
                    <a:pt x="45" y="248"/>
                    <a:pt x="45" y="248"/>
                    <a:pt x="45" y="248"/>
                  </a:cubicBezTo>
                  <a:cubicBezTo>
                    <a:pt x="47" y="250"/>
                    <a:pt x="47" y="250"/>
                    <a:pt x="47" y="250"/>
                  </a:cubicBezTo>
                  <a:cubicBezTo>
                    <a:pt x="50" y="255"/>
                    <a:pt x="50" y="255"/>
                    <a:pt x="50" y="255"/>
                  </a:cubicBezTo>
                  <a:cubicBezTo>
                    <a:pt x="49" y="256"/>
                    <a:pt x="49" y="256"/>
                    <a:pt x="49" y="256"/>
                  </a:cubicBezTo>
                  <a:cubicBezTo>
                    <a:pt x="52" y="259"/>
                    <a:pt x="52" y="259"/>
                    <a:pt x="52" y="259"/>
                  </a:cubicBezTo>
                  <a:cubicBezTo>
                    <a:pt x="56" y="259"/>
                    <a:pt x="56" y="259"/>
                    <a:pt x="56" y="259"/>
                  </a:cubicBezTo>
                  <a:cubicBezTo>
                    <a:pt x="59" y="256"/>
                    <a:pt x="59" y="256"/>
                    <a:pt x="59" y="256"/>
                  </a:cubicBezTo>
                  <a:cubicBezTo>
                    <a:pt x="61" y="258"/>
                    <a:pt x="61" y="258"/>
                    <a:pt x="61" y="258"/>
                  </a:cubicBezTo>
                  <a:cubicBezTo>
                    <a:pt x="61" y="260"/>
                    <a:pt x="61" y="260"/>
                    <a:pt x="61" y="260"/>
                  </a:cubicBezTo>
                  <a:cubicBezTo>
                    <a:pt x="62" y="260"/>
                    <a:pt x="62" y="260"/>
                    <a:pt x="62" y="260"/>
                  </a:cubicBezTo>
                  <a:cubicBezTo>
                    <a:pt x="64" y="257"/>
                    <a:pt x="64" y="257"/>
                    <a:pt x="64" y="257"/>
                  </a:cubicBezTo>
                  <a:cubicBezTo>
                    <a:pt x="67" y="253"/>
                    <a:pt x="67" y="253"/>
                    <a:pt x="67" y="253"/>
                  </a:cubicBezTo>
                  <a:cubicBezTo>
                    <a:pt x="67" y="253"/>
                    <a:pt x="64" y="244"/>
                    <a:pt x="63" y="244"/>
                  </a:cubicBezTo>
                  <a:cubicBezTo>
                    <a:pt x="62" y="243"/>
                    <a:pt x="56" y="235"/>
                    <a:pt x="56" y="235"/>
                  </a:cubicBezTo>
                  <a:cubicBezTo>
                    <a:pt x="59" y="229"/>
                    <a:pt x="59" y="229"/>
                    <a:pt x="59" y="229"/>
                  </a:cubicBezTo>
                  <a:cubicBezTo>
                    <a:pt x="63" y="226"/>
                    <a:pt x="63" y="226"/>
                    <a:pt x="63" y="226"/>
                  </a:cubicBezTo>
                  <a:cubicBezTo>
                    <a:pt x="63" y="225"/>
                    <a:pt x="63" y="225"/>
                    <a:pt x="63" y="225"/>
                  </a:cubicBezTo>
                  <a:cubicBezTo>
                    <a:pt x="64" y="226"/>
                    <a:pt x="64" y="226"/>
                    <a:pt x="64" y="226"/>
                  </a:cubicBezTo>
                  <a:cubicBezTo>
                    <a:pt x="63" y="224"/>
                    <a:pt x="63" y="224"/>
                    <a:pt x="63" y="224"/>
                  </a:cubicBezTo>
                  <a:cubicBezTo>
                    <a:pt x="63" y="224"/>
                    <a:pt x="63" y="224"/>
                    <a:pt x="63" y="224"/>
                  </a:cubicBezTo>
                  <a:cubicBezTo>
                    <a:pt x="63" y="224"/>
                    <a:pt x="63" y="224"/>
                    <a:pt x="63" y="224"/>
                  </a:cubicBezTo>
                  <a:cubicBezTo>
                    <a:pt x="60" y="222"/>
                    <a:pt x="60" y="222"/>
                    <a:pt x="60" y="222"/>
                  </a:cubicBezTo>
                  <a:cubicBezTo>
                    <a:pt x="63" y="214"/>
                    <a:pt x="63" y="214"/>
                    <a:pt x="63" y="214"/>
                  </a:cubicBezTo>
                  <a:cubicBezTo>
                    <a:pt x="73" y="210"/>
                    <a:pt x="73" y="210"/>
                    <a:pt x="73" y="210"/>
                  </a:cubicBezTo>
                  <a:cubicBezTo>
                    <a:pt x="82" y="209"/>
                    <a:pt x="82" y="209"/>
                    <a:pt x="82" y="209"/>
                  </a:cubicBezTo>
                  <a:cubicBezTo>
                    <a:pt x="87" y="212"/>
                    <a:pt x="87" y="212"/>
                    <a:pt x="87" y="212"/>
                  </a:cubicBezTo>
                  <a:cubicBezTo>
                    <a:pt x="93" y="211"/>
                    <a:pt x="93" y="211"/>
                    <a:pt x="93" y="211"/>
                  </a:cubicBezTo>
                  <a:cubicBezTo>
                    <a:pt x="100" y="213"/>
                    <a:pt x="100" y="213"/>
                    <a:pt x="100" y="213"/>
                  </a:cubicBezTo>
                  <a:cubicBezTo>
                    <a:pt x="107" y="211"/>
                    <a:pt x="107" y="211"/>
                    <a:pt x="107" y="211"/>
                  </a:cubicBezTo>
                  <a:cubicBezTo>
                    <a:pt x="105" y="205"/>
                    <a:pt x="105" y="205"/>
                    <a:pt x="105" y="205"/>
                  </a:cubicBezTo>
                  <a:cubicBezTo>
                    <a:pt x="109" y="196"/>
                    <a:pt x="109" y="196"/>
                    <a:pt x="109" y="196"/>
                  </a:cubicBezTo>
                  <a:cubicBezTo>
                    <a:pt x="122" y="191"/>
                    <a:pt x="122" y="191"/>
                    <a:pt x="122" y="191"/>
                  </a:cubicBezTo>
                  <a:cubicBezTo>
                    <a:pt x="134" y="189"/>
                    <a:pt x="134" y="189"/>
                    <a:pt x="134" y="189"/>
                  </a:cubicBezTo>
                  <a:cubicBezTo>
                    <a:pt x="142" y="198"/>
                    <a:pt x="142" y="198"/>
                    <a:pt x="142" y="198"/>
                  </a:cubicBezTo>
                  <a:cubicBezTo>
                    <a:pt x="151" y="195"/>
                    <a:pt x="151" y="195"/>
                    <a:pt x="151" y="195"/>
                  </a:cubicBezTo>
                  <a:cubicBezTo>
                    <a:pt x="156" y="194"/>
                    <a:pt x="156" y="194"/>
                    <a:pt x="156" y="194"/>
                  </a:cubicBezTo>
                  <a:cubicBezTo>
                    <a:pt x="160" y="203"/>
                    <a:pt x="160" y="203"/>
                    <a:pt x="160" y="203"/>
                  </a:cubicBezTo>
                  <a:cubicBezTo>
                    <a:pt x="164" y="212"/>
                    <a:pt x="164" y="212"/>
                    <a:pt x="164" y="212"/>
                  </a:cubicBezTo>
                  <a:cubicBezTo>
                    <a:pt x="174" y="212"/>
                    <a:pt x="174" y="212"/>
                    <a:pt x="174" y="212"/>
                  </a:cubicBezTo>
                  <a:cubicBezTo>
                    <a:pt x="182" y="216"/>
                    <a:pt x="182" y="216"/>
                    <a:pt x="182" y="216"/>
                  </a:cubicBezTo>
                  <a:cubicBezTo>
                    <a:pt x="189" y="217"/>
                    <a:pt x="189" y="217"/>
                    <a:pt x="189" y="217"/>
                  </a:cubicBezTo>
                  <a:cubicBezTo>
                    <a:pt x="189" y="223"/>
                    <a:pt x="189" y="223"/>
                    <a:pt x="189" y="223"/>
                  </a:cubicBezTo>
                  <a:cubicBezTo>
                    <a:pt x="191" y="222"/>
                    <a:pt x="191" y="222"/>
                    <a:pt x="191" y="222"/>
                  </a:cubicBezTo>
                  <a:cubicBezTo>
                    <a:pt x="192" y="223"/>
                    <a:pt x="192" y="223"/>
                    <a:pt x="192" y="223"/>
                  </a:cubicBezTo>
                  <a:cubicBezTo>
                    <a:pt x="194" y="219"/>
                    <a:pt x="194" y="219"/>
                    <a:pt x="194" y="219"/>
                  </a:cubicBezTo>
                  <a:cubicBezTo>
                    <a:pt x="201" y="214"/>
                    <a:pt x="201" y="214"/>
                    <a:pt x="201" y="214"/>
                  </a:cubicBezTo>
                  <a:cubicBezTo>
                    <a:pt x="212" y="213"/>
                    <a:pt x="212" y="213"/>
                    <a:pt x="212" y="213"/>
                  </a:cubicBezTo>
                  <a:cubicBezTo>
                    <a:pt x="220" y="217"/>
                    <a:pt x="220" y="217"/>
                    <a:pt x="220" y="217"/>
                  </a:cubicBezTo>
                  <a:cubicBezTo>
                    <a:pt x="224" y="211"/>
                    <a:pt x="224" y="211"/>
                    <a:pt x="224" y="211"/>
                  </a:cubicBezTo>
                  <a:cubicBezTo>
                    <a:pt x="228" y="206"/>
                    <a:pt x="228" y="206"/>
                    <a:pt x="228" y="206"/>
                  </a:cubicBezTo>
                  <a:cubicBezTo>
                    <a:pt x="240" y="211"/>
                    <a:pt x="240" y="211"/>
                    <a:pt x="240" y="211"/>
                  </a:cubicBezTo>
                  <a:cubicBezTo>
                    <a:pt x="243" y="215"/>
                    <a:pt x="243" y="215"/>
                    <a:pt x="243" y="215"/>
                  </a:cubicBezTo>
                  <a:cubicBezTo>
                    <a:pt x="253" y="215"/>
                    <a:pt x="253" y="215"/>
                    <a:pt x="253" y="215"/>
                  </a:cubicBezTo>
                  <a:cubicBezTo>
                    <a:pt x="259" y="220"/>
                    <a:pt x="259" y="220"/>
                    <a:pt x="259" y="220"/>
                  </a:cubicBezTo>
                  <a:cubicBezTo>
                    <a:pt x="275" y="216"/>
                    <a:pt x="275" y="216"/>
                    <a:pt x="275" y="216"/>
                  </a:cubicBezTo>
                  <a:cubicBezTo>
                    <a:pt x="282" y="218"/>
                    <a:pt x="282" y="218"/>
                    <a:pt x="282" y="218"/>
                  </a:cubicBezTo>
                  <a:cubicBezTo>
                    <a:pt x="283" y="216"/>
                    <a:pt x="283" y="216"/>
                    <a:pt x="283" y="216"/>
                  </a:cubicBezTo>
                  <a:cubicBezTo>
                    <a:pt x="289" y="216"/>
                    <a:pt x="289" y="216"/>
                    <a:pt x="289" y="216"/>
                  </a:cubicBezTo>
                  <a:cubicBezTo>
                    <a:pt x="295" y="205"/>
                    <a:pt x="295" y="205"/>
                    <a:pt x="295" y="205"/>
                  </a:cubicBezTo>
                  <a:cubicBezTo>
                    <a:pt x="298" y="200"/>
                    <a:pt x="298" y="200"/>
                    <a:pt x="298" y="200"/>
                  </a:cubicBezTo>
                  <a:cubicBezTo>
                    <a:pt x="307" y="200"/>
                    <a:pt x="307" y="200"/>
                    <a:pt x="307" y="200"/>
                  </a:cubicBezTo>
                  <a:cubicBezTo>
                    <a:pt x="317" y="218"/>
                    <a:pt x="317" y="218"/>
                    <a:pt x="317" y="218"/>
                  </a:cubicBezTo>
                  <a:cubicBezTo>
                    <a:pt x="325" y="220"/>
                    <a:pt x="325" y="220"/>
                    <a:pt x="325" y="220"/>
                  </a:cubicBezTo>
                  <a:cubicBezTo>
                    <a:pt x="327" y="224"/>
                    <a:pt x="327" y="224"/>
                    <a:pt x="327" y="224"/>
                  </a:cubicBezTo>
                  <a:cubicBezTo>
                    <a:pt x="339" y="223"/>
                    <a:pt x="339" y="223"/>
                    <a:pt x="339" y="223"/>
                  </a:cubicBezTo>
                  <a:cubicBezTo>
                    <a:pt x="334" y="238"/>
                    <a:pt x="334" y="238"/>
                    <a:pt x="334" y="238"/>
                  </a:cubicBezTo>
                  <a:cubicBezTo>
                    <a:pt x="329" y="239"/>
                    <a:pt x="329" y="239"/>
                    <a:pt x="329" y="239"/>
                  </a:cubicBezTo>
                  <a:cubicBezTo>
                    <a:pt x="326" y="250"/>
                    <a:pt x="326" y="250"/>
                    <a:pt x="326" y="250"/>
                  </a:cubicBezTo>
                  <a:cubicBezTo>
                    <a:pt x="327" y="250"/>
                    <a:pt x="327" y="250"/>
                    <a:pt x="327" y="250"/>
                  </a:cubicBezTo>
                  <a:cubicBezTo>
                    <a:pt x="329" y="250"/>
                    <a:pt x="329" y="250"/>
                    <a:pt x="329" y="250"/>
                  </a:cubicBezTo>
                  <a:cubicBezTo>
                    <a:pt x="331" y="249"/>
                    <a:pt x="331" y="249"/>
                    <a:pt x="331" y="249"/>
                  </a:cubicBezTo>
                  <a:cubicBezTo>
                    <a:pt x="332" y="249"/>
                    <a:pt x="332" y="249"/>
                    <a:pt x="332" y="249"/>
                  </a:cubicBezTo>
                  <a:cubicBezTo>
                    <a:pt x="335" y="250"/>
                    <a:pt x="335" y="250"/>
                    <a:pt x="335" y="250"/>
                  </a:cubicBezTo>
                  <a:cubicBezTo>
                    <a:pt x="342" y="245"/>
                    <a:pt x="342" y="245"/>
                    <a:pt x="342" y="245"/>
                  </a:cubicBezTo>
                  <a:cubicBezTo>
                    <a:pt x="345" y="241"/>
                    <a:pt x="345" y="241"/>
                    <a:pt x="345" y="241"/>
                  </a:cubicBezTo>
                  <a:cubicBezTo>
                    <a:pt x="353" y="230"/>
                    <a:pt x="353" y="230"/>
                    <a:pt x="353" y="230"/>
                  </a:cubicBezTo>
                  <a:cubicBezTo>
                    <a:pt x="357" y="223"/>
                    <a:pt x="357" y="223"/>
                    <a:pt x="357" y="223"/>
                  </a:cubicBezTo>
                  <a:cubicBezTo>
                    <a:pt x="358" y="214"/>
                    <a:pt x="358" y="214"/>
                    <a:pt x="358" y="214"/>
                  </a:cubicBezTo>
                  <a:cubicBezTo>
                    <a:pt x="360" y="203"/>
                    <a:pt x="360" y="203"/>
                    <a:pt x="360" y="203"/>
                  </a:cubicBezTo>
                  <a:cubicBezTo>
                    <a:pt x="360" y="199"/>
                    <a:pt x="360" y="199"/>
                    <a:pt x="360" y="199"/>
                  </a:cubicBezTo>
                  <a:cubicBezTo>
                    <a:pt x="355" y="194"/>
                    <a:pt x="355" y="194"/>
                    <a:pt x="355" y="194"/>
                  </a:cubicBezTo>
                  <a:cubicBezTo>
                    <a:pt x="355" y="194"/>
                    <a:pt x="349" y="198"/>
                    <a:pt x="349" y="198"/>
                  </a:cubicBezTo>
                  <a:cubicBezTo>
                    <a:pt x="348" y="198"/>
                    <a:pt x="346" y="196"/>
                    <a:pt x="346" y="196"/>
                  </a:cubicBezTo>
                  <a:cubicBezTo>
                    <a:pt x="344" y="192"/>
                    <a:pt x="344" y="192"/>
                    <a:pt x="344" y="192"/>
                  </a:cubicBezTo>
                  <a:cubicBezTo>
                    <a:pt x="341" y="192"/>
                    <a:pt x="341" y="192"/>
                    <a:pt x="341" y="192"/>
                  </a:cubicBezTo>
                  <a:cubicBezTo>
                    <a:pt x="344" y="190"/>
                    <a:pt x="344" y="190"/>
                    <a:pt x="344" y="190"/>
                  </a:cubicBezTo>
                  <a:cubicBezTo>
                    <a:pt x="349" y="185"/>
                    <a:pt x="349" y="185"/>
                    <a:pt x="349" y="185"/>
                  </a:cubicBezTo>
                  <a:cubicBezTo>
                    <a:pt x="353" y="180"/>
                    <a:pt x="353" y="180"/>
                    <a:pt x="353" y="180"/>
                  </a:cubicBezTo>
                  <a:cubicBezTo>
                    <a:pt x="354" y="178"/>
                    <a:pt x="354" y="178"/>
                    <a:pt x="354" y="178"/>
                  </a:cubicBezTo>
                  <a:cubicBezTo>
                    <a:pt x="367" y="165"/>
                    <a:pt x="367" y="165"/>
                    <a:pt x="367" y="165"/>
                  </a:cubicBezTo>
                  <a:cubicBezTo>
                    <a:pt x="371" y="164"/>
                    <a:pt x="371" y="164"/>
                    <a:pt x="371" y="164"/>
                  </a:cubicBezTo>
                  <a:cubicBezTo>
                    <a:pt x="381" y="164"/>
                    <a:pt x="381" y="164"/>
                    <a:pt x="381" y="164"/>
                  </a:cubicBezTo>
                  <a:cubicBezTo>
                    <a:pt x="386" y="163"/>
                    <a:pt x="386" y="163"/>
                    <a:pt x="386" y="163"/>
                  </a:cubicBezTo>
                  <a:cubicBezTo>
                    <a:pt x="392" y="165"/>
                    <a:pt x="392" y="165"/>
                    <a:pt x="392" y="165"/>
                  </a:cubicBezTo>
                  <a:cubicBezTo>
                    <a:pt x="392" y="168"/>
                    <a:pt x="392" y="168"/>
                    <a:pt x="392" y="168"/>
                  </a:cubicBezTo>
                  <a:cubicBezTo>
                    <a:pt x="392" y="168"/>
                    <a:pt x="400" y="166"/>
                    <a:pt x="401" y="166"/>
                  </a:cubicBezTo>
                  <a:cubicBezTo>
                    <a:pt x="401" y="167"/>
                    <a:pt x="403" y="166"/>
                    <a:pt x="403" y="166"/>
                  </a:cubicBezTo>
                  <a:cubicBezTo>
                    <a:pt x="402" y="164"/>
                    <a:pt x="402" y="164"/>
                    <a:pt x="402" y="164"/>
                  </a:cubicBezTo>
                  <a:cubicBezTo>
                    <a:pt x="403" y="159"/>
                    <a:pt x="403" y="159"/>
                    <a:pt x="403" y="159"/>
                  </a:cubicBezTo>
                  <a:cubicBezTo>
                    <a:pt x="406" y="153"/>
                    <a:pt x="406" y="153"/>
                    <a:pt x="406" y="153"/>
                  </a:cubicBezTo>
                  <a:cubicBezTo>
                    <a:pt x="411" y="149"/>
                    <a:pt x="411" y="149"/>
                    <a:pt x="411" y="149"/>
                  </a:cubicBezTo>
                  <a:cubicBezTo>
                    <a:pt x="419" y="150"/>
                    <a:pt x="419" y="150"/>
                    <a:pt x="419" y="150"/>
                  </a:cubicBezTo>
                  <a:cubicBezTo>
                    <a:pt x="421" y="155"/>
                    <a:pt x="421" y="155"/>
                    <a:pt x="421" y="155"/>
                  </a:cubicBezTo>
                  <a:cubicBezTo>
                    <a:pt x="426" y="151"/>
                    <a:pt x="426" y="151"/>
                    <a:pt x="426" y="151"/>
                  </a:cubicBezTo>
                  <a:cubicBezTo>
                    <a:pt x="433" y="144"/>
                    <a:pt x="433" y="144"/>
                    <a:pt x="433" y="144"/>
                  </a:cubicBezTo>
                  <a:cubicBezTo>
                    <a:pt x="433" y="152"/>
                    <a:pt x="433" y="152"/>
                    <a:pt x="433" y="152"/>
                  </a:cubicBezTo>
                  <a:cubicBezTo>
                    <a:pt x="427" y="158"/>
                    <a:pt x="427" y="158"/>
                    <a:pt x="427" y="158"/>
                  </a:cubicBezTo>
                  <a:cubicBezTo>
                    <a:pt x="423" y="160"/>
                    <a:pt x="423" y="160"/>
                    <a:pt x="423" y="160"/>
                  </a:cubicBezTo>
                  <a:cubicBezTo>
                    <a:pt x="419" y="166"/>
                    <a:pt x="419" y="166"/>
                    <a:pt x="419" y="166"/>
                  </a:cubicBezTo>
                  <a:cubicBezTo>
                    <a:pt x="416" y="171"/>
                    <a:pt x="416" y="171"/>
                    <a:pt x="416" y="171"/>
                  </a:cubicBezTo>
                  <a:cubicBezTo>
                    <a:pt x="416" y="171"/>
                    <a:pt x="411" y="173"/>
                    <a:pt x="411" y="174"/>
                  </a:cubicBezTo>
                  <a:cubicBezTo>
                    <a:pt x="410" y="174"/>
                    <a:pt x="409" y="175"/>
                    <a:pt x="409" y="175"/>
                  </a:cubicBezTo>
                  <a:cubicBezTo>
                    <a:pt x="405" y="186"/>
                    <a:pt x="405" y="186"/>
                    <a:pt x="405" y="186"/>
                  </a:cubicBezTo>
                  <a:cubicBezTo>
                    <a:pt x="410" y="210"/>
                    <a:pt x="410" y="210"/>
                    <a:pt x="410" y="210"/>
                  </a:cubicBezTo>
                  <a:cubicBezTo>
                    <a:pt x="416" y="202"/>
                    <a:pt x="416" y="202"/>
                    <a:pt x="416" y="202"/>
                  </a:cubicBezTo>
                  <a:cubicBezTo>
                    <a:pt x="418" y="201"/>
                    <a:pt x="418" y="201"/>
                    <a:pt x="418" y="201"/>
                  </a:cubicBezTo>
                  <a:cubicBezTo>
                    <a:pt x="420" y="196"/>
                    <a:pt x="420" y="196"/>
                    <a:pt x="420" y="196"/>
                  </a:cubicBezTo>
                  <a:cubicBezTo>
                    <a:pt x="422" y="193"/>
                    <a:pt x="422" y="193"/>
                    <a:pt x="422" y="193"/>
                  </a:cubicBezTo>
                  <a:cubicBezTo>
                    <a:pt x="426" y="191"/>
                    <a:pt x="426" y="191"/>
                    <a:pt x="426" y="191"/>
                  </a:cubicBezTo>
                  <a:cubicBezTo>
                    <a:pt x="426" y="186"/>
                    <a:pt x="426" y="186"/>
                    <a:pt x="426" y="186"/>
                  </a:cubicBezTo>
                  <a:cubicBezTo>
                    <a:pt x="427" y="184"/>
                    <a:pt x="427" y="184"/>
                    <a:pt x="427" y="184"/>
                  </a:cubicBezTo>
                  <a:cubicBezTo>
                    <a:pt x="429" y="177"/>
                    <a:pt x="429" y="177"/>
                    <a:pt x="429" y="177"/>
                  </a:cubicBezTo>
                  <a:cubicBezTo>
                    <a:pt x="429" y="175"/>
                    <a:pt x="429" y="175"/>
                    <a:pt x="429" y="175"/>
                  </a:cubicBezTo>
                  <a:cubicBezTo>
                    <a:pt x="426" y="174"/>
                    <a:pt x="426" y="174"/>
                    <a:pt x="426" y="174"/>
                  </a:cubicBezTo>
                  <a:cubicBezTo>
                    <a:pt x="430" y="165"/>
                    <a:pt x="430" y="165"/>
                    <a:pt x="430" y="165"/>
                  </a:cubicBezTo>
                  <a:cubicBezTo>
                    <a:pt x="432" y="162"/>
                    <a:pt x="432" y="162"/>
                    <a:pt x="432" y="162"/>
                  </a:cubicBezTo>
                  <a:cubicBezTo>
                    <a:pt x="435" y="161"/>
                    <a:pt x="435" y="161"/>
                    <a:pt x="435" y="161"/>
                  </a:cubicBezTo>
                  <a:cubicBezTo>
                    <a:pt x="438" y="160"/>
                    <a:pt x="438" y="160"/>
                    <a:pt x="438" y="160"/>
                  </a:cubicBezTo>
                  <a:cubicBezTo>
                    <a:pt x="439" y="162"/>
                    <a:pt x="439" y="162"/>
                    <a:pt x="439" y="162"/>
                  </a:cubicBezTo>
                  <a:cubicBezTo>
                    <a:pt x="446" y="157"/>
                    <a:pt x="446" y="157"/>
                    <a:pt x="446" y="157"/>
                  </a:cubicBezTo>
                  <a:cubicBezTo>
                    <a:pt x="446" y="157"/>
                    <a:pt x="452" y="162"/>
                    <a:pt x="452" y="162"/>
                  </a:cubicBezTo>
                  <a:cubicBezTo>
                    <a:pt x="453" y="162"/>
                    <a:pt x="454" y="157"/>
                    <a:pt x="454" y="157"/>
                  </a:cubicBezTo>
                  <a:cubicBezTo>
                    <a:pt x="457" y="156"/>
                    <a:pt x="457" y="156"/>
                    <a:pt x="457" y="156"/>
                  </a:cubicBezTo>
                  <a:cubicBezTo>
                    <a:pt x="457" y="156"/>
                    <a:pt x="463" y="150"/>
                    <a:pt x="464" y="149"/>
                  </a:cubicBezTo>
                  <a:cubicBezTo>
                    <a:pt x="464" y="149"/>
                    <a:pt x="472" y="145"/>
                    <a:pt x="472" y="145"/>
                  </a:cubicBezTo>
                  <a:cubicBezTo>
                    <a:pt x="473" y="145"/>
                    <a:pt x="476" y="145"/>
                    <a:pt x="476" y="145"/>
                  </a:cubicBezTo>
                  <a:cubicBezTo>
                    <a:pt x="480" y="146"/>
                    <a:pt x="480" y="146"/>
                    <a:pt x="480" y="146"/>
                  </a:cubicBezTo>
                  <a:cubicBezTo>
                    <a:pt x="480" y="144"/>
                    <a:pt x="480" y="144"/>
                    <a:pt x="480" y="144"/>
                  </a:cubicBezTo>
                  <a:cubicBezTo>
                    <a:pt x="479" y="140"/>
                    <a:pt x="479" y="140"/>
                    <a:pt x="479" y="140"/>
                  </a:cubicBezTo>
                  <a:cubicBezTo>
                    <a:pt x="478" y="135"/>
                    <a:pt x="478" y="135"/>
                    <a:pt x="478" y="135"/>
                  </a:cubicBezTo>
                  <a:cubicBezTo>
                    <a:pt x="474" y="131"/>
                    <a:pt x="474" y="131"/>
                    <a:pt x="474" y="131"/>
                  </a:cubicBezTo>
                  <a:cubicBezTo>
                    <a:pt x="477" y="129"/>
                    <a:pt x="477" y="129"/>
                    <a:pt x="477" y="129"/>
                  </a:cubicBezTo>
                  <a:lnTo>
                    <a:pt x="482" y="127"/>
                  </a:lnTo>
                  <a:close/>
                </a:path>
              </a:pathLst>
            </a:custGeom>
            <a:grpFill/>
            <a:ln w="6350">
              <a:solidFill>
                <a:schemeClr val="accent4"/>
              </a:solidFill>
              <a:round/>
              <a:headEnd/>
              <a:tailEnd/>
            </a:ln>
          </p:spPr>
          <p:txBody>
            <a:bodyPr lIns="91195" tIns="45599" rIns="91195" bIns="45599"/>
            <a:lstStyle/>
            <a:p>
              <a:pPr eaLnBrk="0" fontAlgn="auto" hangingPunct="0">
                <a:spcBef>
                  <a:spcPts val="0"/>
                </a:spcBef>
                <a:spcAft>
                  <a:spcPts val="0"/>
                </a:spcAft>
                <a:defRPr/>
              </a:pPr>
              <a:endParaRPr lang="en-US" sz="2400" kern="0">
                <a:solidFill>
                  <a:schemeClr val="bg2"/>
                </a:solidFill>
                <a:latin typeface="Univers Next Pro" panose="020B0503030202020203" pitchFamily="34" charset="0"/>
                <a:sym typeface="Gill Sans" charset="0"/>
              </a:endParaRPr>
            </a:p>
          </p:txBody>
        </p:sp>
      </p:grpSp>
      <p:sp>
        <p:nvSpPr>
          <p:cNvPr id="211" name="TextBox 210">
            <a:extLst>
              <a:ext uri="{FF2B5EF4-FFF2-40B4-BE49-F238E27FC236}">
                <a16:creationId xmlns:a16="http://schemas.microsoft.com/office/drawing/2014/main" id="{C26CD91F-9C1D-50AF-956A-88AFE5F28E27}"/>
              </a:ext>
            </a:extLst>
          </p:cNvPr>
          <p:cNvSpPr txBox="1"/>
          <p:nvPr/>
        </p:nvSpPr>
        <p:spPr>
          <a:xfrm>
            <a:off x="11300059" y="3436219"/>
            <a:ext cx="49694" cy="215444"/>
          </a:xfrm>
          <a:prstGeom prst="rect">
            <a:avLst/>
          </a:prstGeom>
          <a:noFill/>
        </p:spPr>
        <p:txBody>
          <a:bodyPr wrap="none" lIns="0" tIns="0" rIns="0" bIns="0" rtlCol="0">
            <a:spAutoFit/>
          </a:bodyPr>
          <a:lstStyle/>
          <a:p>
            <a:pPr algn="l">
              <a:spcBef>
                <a:spcPts val="600"/>
              </a:spcBef>
            </a:pPr>
            <a:r>
              <a:rPr lang="en-GB" sz="1400">
                <a:solidFill>
                  <a:schemeClr val="bg1"/>
                </a:solidFill>
                <a:latin typeface="Univers LT Pro 55" panose="020B0603020202020204" pitchFamily="34" charset="77"/>
              </a:rPr>
              <a:t> </a:t>
            </a:r>
          </a:p>
        </p:txBody>
      </p:sp>
      <p:sp>
        <p:nvSpPr>
          <p:cNvPr id="215" name="TextBox 214">
            <a:extLst>
              <a:ext uri="{FF2B5EF4-FFF2-40B4-BE49-F238E27FC236}">
                <a16:creationId xmlns:a16="http://schemas.microsoft.com/office/drawing/2014/main" id="{113A32F8-C91C-04AA-3FE9-306E30440ED4}"/>
              </a:ext>
            </a:extLst>
          </p:cNvPr>
          <p:cNvSpPr txBox="1"/>
          <p:nvPr/>
        </p:nvSpPr>
        <p:spPr>
          <a:xfrm>
            <a:off x="8830827" y="2605694"/>
            <a:ext cx="1904302" cy="615308"/>
          </a:xfrm>
          <a:prstGeom prst="roundRect">
            <a:avLst>
              <a:gd name="adj" fmla="val 11877"/>
            </a:avLst>
          </a:prstGeom>
          <a:solidFill>
            <a:schemeClr val="bg1"/>
          </a:solidFill>
          <a:ln w="25400">
            <a:solidFill>
              <a:schemeClr val="tx1"/>
            </a:solidFill>
          </a:ln>
        </p:spPr>
        <p:txBody>
          <a:bodyPr wrap="none" lIns="144000" tIns="72000" rIns="144000" bIns="72000" rtlCol="0" anchor="ctr">
            <a:spAutoFit/>
          </a:bodyPr>
          <a:lstStyle/>
          <a:p>
            <a:pPr algn="l">
              <a:spcBef>
                <a:spcPts val="600"/>
              </a:spcBef>
            </a:pPr>
            <a:r>
              <a:rPr lang="en-GB" sz="2800" b="1"/>
              <a:t>Mongolia</a:t>
            </a:r>
          </a:p>
        </p:txBody>
      </p:sp>
      <p:sp>
        <p:nvSpPr>
          <p:cNvPr id="217" name="Slide Number Placeholder 216">
            <a:extLst>
              <a:ext uri="{FF2B5EF4-FFF2-40B4-BE49-F238E27FC236}">
                <a16:creationId xmlns:a16="http://schemas.microsoft.com/office/drawing/2014/main" id="{9D85C851-965D-39D3-7BA4-802C97718249}"/>
              </a:ext>
            </a:extLst>
          </p:cNvPr>
          <p:cNvSpPr>
            <a:spLocks noGrp="1"/>
          </p:cNvSpPr>
          <p:nvPr>
            <p:ph type="sldNum" sz="quarter" idx="12"/>
          </p:nvPr>
        </p:nvSpPr>
        <p:spPr/>
        <p:txBody>
          <a:bodyPr/>
          <a:lstStyle/>
          <a:p>
            <a:fld id="{B700715A-75CD-0942-A2C0-E097070BAE3D}" type="slidenum">
              <a:rPr lang="en-US" smtClean="0"/>
              <a:pPr/>
              <a:t>4</a:t>
            </a:fld>
            <a:endParaRPr lang="en-US"/>
          </a:p>
        </p:txBody>
      </p:sp>
      <p:sp>
        <p:nvSpPr>
          <p:cNvPr id="212" name="Freeform 211">
            <a:extLst>
              <a:ext uri="{FF2B5EF4-FFF2-40B4-BE49-F238E27FC236}">
                <a16:creationId xmlns:a16="http://schemas.microsoft.com/office/drawing/2014/main" id="{DA3DF300-3540-17E4-1ABD-FC671C71EFF6}"/>
              </a:ext>
            </a:extLst>
          </p:cNvPr>
          <p:cNvSpPr/>
          <p:nvPr/>
        </p:nvSpPr>
        <p:spPr>
          <a:xfrm>
            <a:off x="8343932" y="2872800"/>
            <a:ext cx="394027" cy="587932"/>
          </a:xfrm>
          <a:custGeom>
            <a:avLst/>
            <a:gdLst>
              <a:gd name="connsiteX0" fmla="*/ 197109 w 394027"/>
              <a:gd name="connsiteY0" fmla="*/ 0 h 587932"/>
              <a:gd name="connsiteX1" fmla="*/ 0 w 394027"/>
              <a:gd name="connsiteY1" fmla="*/ 195977 h 587932"/>
              <a:gd name="connsiteX2" fmla="*/ 127998 w 394027"/>
              <a:gd name="connsiteY2" fmla="*/ 378965 h 587932"/>
              <a:gd name="connsiteX3" fmla="*/ 147784 w 394027"/>
              <a:gd name="connsiteY3" fmla="*/ 438831 h 587932"/>
              <a:gd name="connsiteX4" fmla="*/ 197014 w 394027"/>
              <a:gd name="connsiteY4" fmla="*/ 587932 h 587932"/>
              <a:gd name="connsiteX5" fmla="*/ 246244 w 394027"/>
              <a:gd name="connsiteY5" fmla="*/ 438831 h 587932"/>
              <a:gd name="connsiteX6" fmla="*/ 266030 w 394027"/>
              <a:gd name="connsiteY6" fmla="*/ 378965 h 587932"/>
              <a:gd name="connsiteX7" fmla="*/ 394028 w 394027"/>
              <a:gd name="connsiteY7" fmla="*/ 195977 h 587932"/>
              <a:gd name="connsiteX8" fmla="*/ 196919 w 394027"/>
              <a:gd name="connsiteY8" fmla="*/ 0 h 587932"/>
              <a:gd name="connsiteX9" fmla="*/ 193890 w 394027"/>
              <a:gd name="connsiteY9" fmla="*/ 254808 h 587932"/>
              <a:gd name="connsiteX10" fmla="*/ 134719 w 394027"/>
              <a:gd name="connsiteY10" fmla="*/ 195977 h 587932"/>
              <a:gd name="connsiteX11" fmla="*/ 193890 w 394027"/>
              <a:gd name="connsiteY11" fmla="*/ 137147 h 587932"/>
              <a:gd name="connsiteX12" fmla="*/ 253060 w 394027"/>
              <a:gd name="connsiteY12" fmla="*/ 195977 h 587932"/>
              <a:gd name="connsiteX13" fmla="*/ 193890 w 394027"/>
              <a:gd name="connsiteY13" fmla="*/ 254808 h 5879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94027" h="587932">
                <a:moveTo>
                  <a:pt x="197109" y="0"/>
                </a:moveTo>
                <a:cubicBezTo>
                  <a:pt x="88235" y="0"/>
                  <a:pt x="0" y="87729"/>
                  <a:pt x="0" y="195977"/>
                </a:cubicBezTo>
                <a:cubicBezTo>
                  <a:pt x="0" y="279941"/>
                  <a:pt x="53395" y="351009"/>
                  <a:pt x="127998" y="378965"/>
                </a:cubicBezTo>
                <a:lnTo>
                  <a:pt x="147784" y="438831"/>
                </a:lnTo>
                <a:lnTo>
                  <a:pt x="197014" y="587932"/>
                </a:lnTo>
                <a:lnTo>
                  <a:pt x="246244" y="438831"/>
                </a:lnTo>
                <a:lnTo>
                  <a:pt x="266030" y="378965"/>
                </a:lnTo>
                <a:cubicBezTo>
                  <a:pt x="340632" y="351009"/>
                  <a:pt x="394028" y="280035"/>
                  <a:pt x="394028" y="195977"/>
                </a:cubicBezTo>
                <a:cubicBezTo>
                  <a:pt x="394028" y="87729"/>
                  <a:pt x="305698" y="0"/>
                  <a:pt x="196919" y="0"/>
                </a:cubicBezTo>
                <a:close/>
                <a:moveTo>
                  <a:pt x="193890" y="254808"/>
                </a:moveTo>
                <a:cubicBezTo>
                  <a:pt x="161228" y="254808"/>
                  <a:pt x="134719" y="228452"/>
                  <a:pt x="134719" y="195977"/>
                </a:cubicBezTo>
                <a:cubicBezTo>
                  <a:pt x="134719" y="163503"/>
                  <a:pt x="161228" y="137147"/>
                  <a:pt x="193890" y="137147"/>
                </a:cubicBezTo>
                <a:cubicBezTo>
                  <a:pt x="226552" y="137147"/>
                  <a:pt x="253060" y="163503"/>
                  <a:pt x="253060" y="195977"/>
                </a:cubicBezTo>
                <a:cubicBezTo>
                  <a:pt x="253060" y="228452"/>
                  <a:pt x="226552" y="254808"/>
                  <a:pt x="193890" y="254808"/>
                </a:cubicBezTo>
                <a:close/>
              </a:path>
            </a:pathLst>
          </a:custGeom>
          <a:solidFill>
            <a:srgbClr val="F26222"/>
          </a:solidFill>
          <a:ln w="7575" cap="flat">
            <a:solidFill>
              <a:srgbClr val="010101"/>
            </a:solidFill>
            <a:prstDash val="solid"/>
            <a:miter/>
          </a:ln>
        </p:spPr>
        <p:txBody>
          <a:bodyPr rtlCol="0" anchor="ctr"/>
          <a:lstStyle/>
          <a:p>
            <a:endParaRPr lang="en-GB"/>
          </a:p>
        </p:txBody>
      </p:sp>
    </p:spTree>
    <p:extLst>
      <p:ext uri="{BB962C8B-B14F-4D97-AF65-F5344CB8AC3E}">
        <p14:creationId xmlns:p14="http://schemas.microsoft.com/office/powerpoint/2010/main" val="191469559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 name="Oval 34">
            <a:extLst>
              <a:ext uri="{FF2B5EF4-FFF2-40B4-BE49-F238E27FC236}">
                <a16:creationId xmlns:a16="http://schemas.microsoft.com/office/drawing/2014/main" id="{3DE1019A-AC2C-AB92-A499-BE7456E678C8}"/>
              </a:ext>
            </a:extLst>
          </p:cNvPr>
          <p:cNvSpPr/>
          <p:nvPr/>
        </p:nvSpPr>
        <p:spPr>
          <a:xfrm>
            <a:off x="7066803" y="261262"/>
            <a:ext cx="3495808" cy="3495811"/>
          </a:xfrm>
          <a:prstGeom prst="ellipse">
            <a:avLst/>
          </a:prstGeom>
          <a:solidFill>
            <a:schemeClr val="bg1"/>
          </a:solidFill>
          <a:ln w="25400">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spcBef>
                <a:spcPts val="600"/>
              </a:spcBef>
            </a:pPr>
            <a:r>
              <a:rPr lang="en-GB" sz="1600" b="1">
                <a:latin typeface="+mj-lt"/>
              </a:rPr>
              <a:t>T</a:t>
            </a:r>
          </a:p>
        </p:txBody>
      </p:sp>
      <p:sp>
        <p:nvSpPr>
          <p:cNvPr id="3" name="TextBox 2">
            <a:extLst>
              <a:ext uri="{FF2B5EF4-FFF2-40B4-BE49-F238E27FC236}">
                <a16:creationId xmlns:a16="http://schemas.microsoft.com/office/drawing/2014/main" id="{C6CF4A5A-019C-7BA4-F1A4-DFAC549D3695}"/>
              </a:ext>
            </a:extLst>
          </p:cNvPr>
          <p:cNvSpPr txBox="1"/>
          <p:nvPr/>
        </p:nvSpPr>
        <p:spPr>
          <a:xfrm>
            <a:off x="6438508" y="385151"/>
            <a:ext cx="1443512" cy="483863"/>
          </a:xfrm>
          <a:prstGeom prst="roundRect">
            <a:avLst>
              <a:gd name="adj" fmla="val 11877"/>
            </a:avLst>
          </a:prstGeom>
          <a:solidFill>
            <a:schemeClr val="bg1"/>
          </a:solidFill>
          <a:ln w="25400">
            <a:solidFill>
              <a:schemeClr val="tx1"/>
            </a:solidFill>
          </a:ln>
        </p:spPr>
        <p:txBody>
          <a:bodyPr wrap="none" lIns="144000" tIns="72000" rIns="144000" bIns="72000" rtlCol="0" anchor="ctr">
            <a:spAutoFit/>
          </a:bodyPr>
          <a:lstStyle/>
          <a:p>
            <a:pPr algn="l">
              <a:spcBef>
                <a:spcPts val="600"/>
              </a:spcBef>
            </a:pPr>
            <a:r>
              <a:rPr lang="en-GB" sz="2000" b="1"/>
              <a:t>Mongolia</a:t>
            </a:r>
          </a:p>
        </p:txBody>
      </p:sp>
      <p:sp>
        <p:nvSpPr>
          <p:cNvPr id="2" name="Slide Number Placeholder 1">
            <a:extLst>
              <a:ext uri="{FF2B5EF4-FFF2-40B4-BE49-F238E27FC236}">
                <a16:creationId xmlns:a16="http://schemas.microsoft.com/office/drawing/2014/main" id="{3E027849-1D9A-0082-E85F-E38C998E94AB}"/>
              </a:ext>
            </a:extLst>
          </p:cNvPr>
          <p:cNvSpPr>
            <a:spLocks noGrp="1"/>
          </p:cNvSpPr>
          <p:nvPr>
            <p:ph type="sldNum" sz="quarter" idx="12"/>
          </p:nvPr>
        </p:nvSpPr>
        <p:spPr/>
        <p:txBody>
          <a:bodyPr/>
          <a:lstStyle/>
          <a:p>
            <a:fld id="{B700715A-75CD-0942-A2C0-E097070BAE3D}" type="slidenum">
              <a:rPr lang="en-US" smtClean="0"/>
              <a:pPr/>
              <a:t>5</a:t>
            </a:fld>
            <a:endParaRPr lang="en-US"/>
          </a:p>
        </p:txBody>
      </p:sp>
      <p:sp>
        <p:nvSpPr>
          <p:cNvPr id="4" name="Title 3">
            <a:extLst>
              <a:ext uri="{FF2B5EF4-FFF2-40B4-BE49-F238E27FC236}">
                <a16:creationId xmlns:a16="http://schemas.microsoft.com/office/drawing/2014/main" id="{4E9F1818-9C91-B717-E6C5-5A8DEE016F59}"/>
              </a:ext>
            </a:extLst>
          </p:cNvPr>
          <p:cNvSpPr>
            <a:spLocks noGrp="1"/>
          </p:cNvSpPr>
          <p:nvPr>
            <p:ph type="title"/>
          </p:nvPr>
        </p:nvSpPr>
        <p:spPr>
          <a:xfrm>
            <a:off x="479426" y="488466"/>
            <a:ext cx="3495808" cy="651222"/>
          </a:xfrm>
        </p:spPr>
        <p:txBody>
          <a:bodyPr/>
          <a:lstStyle/>
          <a:p>
            <a:r>
              <a:rPr lang="en-GB"/>
              <a:t>Traveller's guide</a:t>
            </a:r>
          </a:p>
        </p:txBody>
      </p:sp>
      <p:sp>
        <p:nvSpPr>
          <p:cNvPr id="44" name="Rounded Rectangle 43">
            <a:extLst>
              <a:ext uri="{FF2B5EF4-FFF2-40B4-BE49-F238E27FC236}">
                <a16:creationId xmlns:a16="http://schemas.microsoft.com/office/drawing/2014/main" id="{0A0319A3-EB12-0A92-F23E-C1DBAFBC180E}"/>
              </a:ext>
            </a:extLst>
          </p:cNvPr>
          <p:cNvSpPr/>
          <p:nvPr/>
        </p:nvSpPr>
        <p:spPr>
          <a:xfrm>
            <a:off x="479425" y="1688442"/>
            <a:ext cx="3414711" cy="1687153"/>
          </a:xfrm>
          <a:prstGeom prst="roundRect">
            <a:avLst>
              <a:gd name="adj" fmla="val 10658"/>
            </a:avLst>
          </a:prstGeom>
          <a:solidFill>
            <a:schemeClr val="bg1"/>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lIns="180000" tIns="180000" rIns="180000" bIns="180000" rtlCol="0" anchor="ctr">
            <a:spAutoFit/>
          </a:bodyPr>
          <a:lstStyle/>
          <a:p>
            <a:r>
              <a:rPr lang="en-GB" sz="2000" b="0" i="0" u="none" strike="noStrike">
                <a:solidFill>
                  <a:srgbClr val="000000"/>
                </a:solidFill>
                <a:effectLst/>
                <a:latin typeface="Arial"/>
                <a:cs typeface="Arial"/>
              </a:rPr>
              <a:t>The first discovery of a fossilised dinosaur egg was in Mongolia’s Gobi Desert.</a:t>
            </a:r>
            <a:endParaRPr lang="en-GB" sz="2000">
              <a:latin typeface="Arial"/>
              <a:cs typeface="Arial"/>
            </a:endParaRPr>
          </a:p>
        </p:txBody>
      </p:sp>
      <p:sp>
        <p:nvSpPr>
          <p:cNvPr id="45" name="Rounded Rectangle 44">
            <a:extLst>
              <a:ext uri="{FF2B5EF4-FFF2-40B4-BE49-F238E27FC236}">
                <a16:creationId xmlns:a16="http://schemas.microsoft.com/office/drawing/2014/main" id="{713F4C23-8DFA-DB70-13B7-38DBD8FE4193}"/>
              </a:ext>
            </a:extLst>
          </p:cNvPr>
          <p:cNvSpPr/>
          <p:nvPr/>
        </p:nvSpPr>
        <p:spPr>
          <a:xfrm>
            <a:off x="4114800" y="1714491"/>
            <a:ext cx="2323708" cy="1687153"/>
          </a:xfrm>
          <a:prstGeom prst="roundRect">
            <a:avLst>
              <a:gd name="adj" fmla="val 9907"/>
            </a:avLst>
          </a:prstGeom>
          <a:solidFill>
            <a:schemeClr val="bg1"/>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lIns="180000" tIns="180000" rIns="180000" bIns="180000" rtlCol="0" anchor="ctr">
            <a:spAutoFit/>
          </a:bodyPr>
          <a:lstStyle/>
          <a:p>
            <a:r>
              <a:rPr lang="en-GB" sz="2000" b="0" i="0" u="none" strike="noStrike">
                <a:solidFill>
                  <a:srgbClr val="000000"/>
                </a:solidFill>
                <a:effectLst/>
                <a:latin typeface="Arial" panose="020B0604020202020204" pitchFamily="34" charset="0"/>
              </a:rPr>
              <a:t>Bactrian Camels are native to Mongolia and have 2 humps.</a:t>
            </a:r>
            <a:endParaRPr lang="en-GB" sz="2000"/>
          </a:p>
        </p:txBody>
      </p:sp>
      <p:sp>
        <p:nvSpPr>
          <p:cNvPr id="46" name="Rounded Rectangle 45">
            <a:extLst>
              <a:ext uri="{FF2B5EF4-FFF2-40B4-BE49-F238E27FC236}">
                <a16:creationId xmlns:a16="http://schemas.microsoft.com/office/drawing/2014/main" id="{6FB8FFEE-29F3-94CC-6BD8-D5BB829C1BB1}"/>
              </a:ext>
            </a:extLst>
          </p:cNvPr>
          <p:cNvSpPr/>
          <p:nvPr/>
        </p:nvSpPr>
        <p:spPr>
          <a:xfrm>
            <a:off x="479425" y="4727271"/>
            <a:ext cx="3414711" cy="2012789"/>
          </a:xfrm>
          <a:prstGeom prst="roundRect">
            <a:avLst>
              <a:gd name="adj" fmla="val 9907"/>
            </a:avLst>
          </a:prstGeom>
          <a:solidFill>
            <a:schemeClr val="bg1"/>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lIns="180000" tIns="180000" rIns="180000" bIns="180000" rtlCol="0" anchor="ctr">
            <a:spAutoFit/>
          </a:bodyPr>
          <a:lstStyle/>
          <a:p>
            <a:r>
              <a:rPr lang="en-GB" sz="2000" b="0" i="0" u="none" strike="noStrike">
                <a:solidFill>
                  <a:srgbClr val="000000"/>
                </a:solidFill>
                <a:effectLst/>
                <a:latin typeface="Arial" panose="020B0604020202020204" pitchFamily="34" charset="0"/>
              </a:rPr>
              <a:t>The capital of Mongolia is Ulaanbaatar. It has the lowest average temperature of any national capital city. </a:t>
            </a:r>
            <a:endParaRPr lang="en-GB" sz="2000"/>
          </a:p>
        </p:txBody>
      </p:sp>
      <p:sp>
        <p:nvSpPr>
          <p:cNvPr id="47" name="Rounded Rectangle 46">
            <a:extLst>
              <a:ext uri="{FF2B5EF4-FFF2-40B4-BE49-F238E27FC236}">
                <a16:creationId xmlns:a16="http://schemas.microsoft.com/office/drawing/2014/main" id="{7E85EC35-EBF0-CF79-A0E0-DF91D1A22657}"/>
              </a:ext>
            </a:extLst>
          </p:cNvPr>
          <p:cNvSpPr/>
          <p:nvPr/>
        </p:nvSpPr>
        <p:spPr>
          <a:xfrm>
            <a:off x="4261104" y="5025398"/>
            <a:ext cx="3414711" cy="1349072"/>
          </a:xfrm>
          <a:prstGeom prst="roundRect">
            <a:avLst>
              <a:gd name="adj" fmla="val 9155"/>
            </a:avLst>
          </a:prstGeom>
          <a:solidFill>
            <a:schemeClr val="bg1"/>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lIns="180000" tIns="180000" rIns="180000" bIns="180000" rtlCol="0" anchor="ctr">
            <a:spAutoFit/>
          </a:bodyPr>
          <a:lstStyle/>
          <a:p>
            <a:r>
              <a:rPr lang="en-GB" sz="2000" b="0" i="0" u="none" strike="noStrike">
                <a:solidFill>
                  <a:srgbClr val="000000"/>
                </a:solidFill>
                <a:effectLst/>
                <a:latin typeface="Arial" panose="020B0604020202020204" pitchFamily="34" charset="0"/>
              </a:rPr>
              <a:t>Fermented horse milk, known as </a:t>
            </a:r>
            <a:r>
              <a:rPr lang="en-GB" sz="2000" b="0" i="1" u="none" strike="noStrike" err="1">
                <a:solidFill>
                  <a:srgbClr val="000000"/>
                </a:solidFill>
                <a:effectLst/>
                <a:latin typeface="Arial" panose="020B0604020202020204" pitchFamily="34" charset="0"/>
              </a:rPr>
              <a:t>airag</a:t>
            </a:r>
            <a:r>
              <a:rPr lang="en-GB" sz="2000" b="0" i="0" u="none" strike="noStrike">
                <a:solidFill>
                  <a:srgbClr val="000000"/>
                </a:solidFill>
                <a:effectLst/>
                <a:latin typeface="Arial" panose="020B0604020202020204" pitchFamily="34" charset="0"/>
              </a:rPr>
              <a:t>, is Mongolia’s national drink. </a:t>
            </a:r>
            <a:endParaRPr lang="en-GB" sz="2000"/>
          </a:p>
        </p:txBody>
      </p:sp>
      <p:sp>
        <p:nvSpPr>
          <p:cNvPr id="48" name="Rounded Rectangle 47">
            <a:extLst>
              <a:ext uri="{FF2B5EF4-FFF2-40B4-BE49-F238E27FC236}">
                <a16:creationId xmlns:a16="http://schemas.microsoft.com/office/drawing/2014/main" id="{001ACD8B-F421-189D-9A62-1746C9EC3571}"/>
              </a:ext>
            </a:extLst>
          </p:cNvPr>
          <p:cNvSpPr/>
          <p:nvPr/>
        </p:nvSpPr>
        <p:spPr>
          <a:xfrm>
            <a:off x="445086" y="3556291"/>
            <a:ext cx="7063685" cy="1026413"/>
          </a:xfrm>
          <a:prstGeom prst="roundRect">
            <a:avLst>
              <a:gd name="adj" fmla="val 8404"/>
            </a:avLst>
          </a:prstGeom>
          <a:solidFill>
            <a:schemeClr val="bg1"/>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lIns="180000" tIns="180000" rIns="180000" bIns="180000" rtlCol="0" anchor="ctr">
            <a:spAutoFit/>
          </a:bodyPr>
          <a:lstStyle/>
          <a:p>
            <a:r>
              <a:rPr lang="en-GB" sz="2000" b="0" i="0" u="none" strike="noStrike">
                <a:solidFill>
                  <a:srgbClr val="000000"/>
                </a:solidFill>
                <a:effectLst/>
                <a:latin typeface="Arial" panose="020B0604020202020204" pitchFamily="34" charset="0"/>
              </a:rPr>
              <a:t>Mongolia is the 19</a:t>
            </a:r>
            <a:r>
              <a:rPr lang="en-GB" sz="2000" b="0" i="0" u="none" strike="noStrike" baseline="30000">
                <a:solidFill>
                  <a:srgbClr val="000000"/>
                </a:solidFill>
                <a:effectLst/>
                <a:latin typeface="Arial" panose="020B0604020202020204" pitchFamily="34" charset="0"/>
              </a:rPr>
              <a:t>th</a:t>
            </a:r>
            <a:r>
              <a:rPr lang="en-GB" sz="2000" b="0" i="0" u="none" strike="noStrike">
                <a:solidFill>
                  <a:srgbClr val="000000"/>
                </a:solidFill>
                <a:effectLst/>
                <a:latin typeface="Arial" panose="020B0604020202020204" pitchFamily="34" charset="0"/>
              </a:rPr>
              <a:t> largest country by area in the world but has a population of only 3.1 million. </a:t>
            </a:r>
            <a:endParaRPr lang="en-GB" sz="2000"/>
          </a:p>
        </p:txBody>
      </p:sp>
      <p:sp>
        <p:nvSpPr>
          <p:cNvPr id="6" name="Freeform 333">
            <a:extLst>
              <a:ext uri="{FF2B5EF4-FFF2-40B4-BE49-F238E27FC236}">
                <a16:creationId xmlns:a16="http://schemas.microsoft.com/office/drawing/2014/main" id="{862BFB67-E23E-EBFB-4403-AB4DEE82AC14}"/>
              </a:ext>
            </a:extLst>
          </p:cNvPr>
          <p:cNvSpPr>
            <a:spLocks/>
          </p:cNvSpPr>
          <p:nvPr/>
        </p:nvSpPr>
        <p:spPr bwMode="auto">
          <a:xfrm>
            <a:off x="7393299" y="959839"/>
            <a:ext cx="2842816" cy="1782044"/>
          </a:xfrm>
          <a:custGeom>
            <a:avLst/>
            <a:gdLst>
              <a:gd name="T0" fmla="*/ 42 w 595"/>
              <a:gd name="T1" fmla="*/ 126 h 301"/>
              <a:gd name="T2" fmla="*/ 48 w 595"/>
              <a:gd name="T3" fmla="*/ 186 h 301"/>
              <a:gd name="T4" fmla="*/ 127 w 595"/>
              <a:gd name="T5" fmla="*/ 210 h 301"/>
              <a:gd name="T6" fmla="*/ 181 w 595"/>
              <a:gd name="T7" fmla="*/ 264 h 301"/>
              <a:gd name="T8" fmla="*/ 253 w 595"/>
              <a:gd name="T9" fmla="*/ 270 h 301"/>
              <a:gd name="T10" fmla="*/ 313 w 595"/>
              <a:gd name="T11" fmla="*/ 301 h 301"/>
              <a:gd name="T12" fmla="*/ 379 w 595"/>
              <a:gd name="T13" fmla="*/ 258 h 301"/>
              <a:gd name="T14" fmla="*/ 445 w 595"/>
              <a:gd name="T15" fmla="*/ 252 h 301"/>
              <a:gd name="T16" fmla="*/ 457 w 595"/>
              <a:gd name="T17" fmla="*/ 210 h 301"/>
              <a:gd name="T18" fmla="*/ 499 w 595"/>
              <a:gd name="T19" fmla="*/ 192 h 301"/>
              <a:gd name="T20" fmla="*/ 541 w 595"/>
              <a:gd name="T21" fmla="*/ 174 h 301"/>
              <a:gd name="T22" fmla="*/ 595 w 595"/>
              <a:gd name="T23" fmla="*/ 156 h 301"/>
              <a:gd name="T24" fmla="*/ 583 w 595"/>
              <a:gd name="T25" fmla="*/ 132 h 301"/>
              <a:gd name="T26" fmla="*/ 529 w 595"/>
              <a:gd name="T27" fmla="*/ 126 h 301"/>
              <a:gd name="T28" fmla="*/ 529 w 595"/>
              <a:gd name="T29" fmla="*/ 96 h 301"/>
              <a:gd name="T30" fmla="*/ 541 w 595"/>
              <a:gd name="T31" fmla="*/ 72 h 301"/>
              <a:gd name="T32" fmla="*/ 499 w 595"/>
              <a:gd name="T33" fmla="*/ 60 h 301"/>
              <a:gd name="T34" fmla="*/ 403 w 595"/>
              <a:gd name="T35" fmla="*/ 84 h 301"/>
              <a:gd name="T36" fmla="*/ 367 w 595"/>
              <a:gd name="T37" fmla="*/ 54 h 301"/>
              <a:gd name="T38" fmla="*/ 307 w 595"/>
              <a:gd name="T39" fmla="*/ 54 h 301"/>
              <a:gd name="T40" fmla="*/ 289 w 595"/>
              <a:gd name="T41" fmla="*/ 36 h 301"/>
              <a:gd name="T42" fmla="*/ 217 w 595"/>
              <a:gd name="T43" fmla="*/ 0 h 301"/>
              <a:gd name="T44" fmla="*/ 193 w 595"/>
              <a:gd name="T45" fmla="*/ 30 h 301"/>
              <a:gd name="T46" fmla="*/ 169 w 595"/>
              <a:gd name="T47" fmla="*/ 66 h 301"/>
              <a:gd name="T48" fmla="*/ 121 w 595"/>
              <a:gd name="T49" fmla="*/ 48 h 301"/>
              <a:gd name="T50" fmla="*/ 54 w 595"/>
              <a:gd name="T51" fmla="*/ 54 h 301"/>
              <a:gd name="T52" fmla="*/ 12 w 595"/>
              <a:gd name="T53" fmla="*/ 78 h 301"/>
              <a:gd name="T54" fmla="*/ 0 w 595"/>
              <a:gd name="T55" fmla="*/ 102 h 301"/>
              <a:gd name="T56" fmla="*/ 6 w 595"/>
              <a:gd name="T57" fmla="*/ 108 h 301"/>
              <a:gd name="T58" fmla="*/ 42 w 595"/>
              <a:gd name="T59" fmla="*/ 126 h 301"/>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595"/>
              <a:gd name="T91" fmla="*/ 0 h 301"/>
              <a:gd name="T92" fmla="*/ 595 w 595"/>
              <a:gd name="T93" fmla="*/ 301 h 301"/>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595" h="301">
                <a:moveTo>
                  <a:pt x="42" y="126"/>
                </a:moveTo>
                <a:lnTo>
                  <a:pt x="48" y="186"/>
                </a:lnTo>
                <a:lnTo>
                  <a:pt x="127" y="210"/>
                </a:lnTo>
                <a:lnTo>
                  <a:pt x="181" y="264"/>
                </a:lnTo>
                <a:lnTo>
                  <a:pt x="253" y="270"/>
                </a:lnTo>
                <a:lnTo>
                  <a:pt x="313" y="301"/>
                </a:lnTo>
                <a:lnTo>
                  <a:pt x="379" y="258"/>
                </a:lnTo>
                <a:lnTo>
                  <a:pt x="445" y="252"/>
                </a:lnTo>
                <a:lnTo>
                  <a:pt x="457" y="210"/>
                </a:lnTo>
                <a:lnTo>
                  <a:pt x="499" y="192"/>
                </a:lnTo>
                <a:lnTo>
                  <a:pt x="541" y="174"/>
                </a:lnTo>
                <a:lnTo>
                  <a:pt x="595" y="156"/>
                </a:lnTo>
                <a:lnTo>
                  <a:pt x="583" y="132"/>
                </a:lnTo>
                <a:lnTo>
                  <a:pt x="529" y="126"/>
                </a:lnTo>
                <a:lnTo>
                  <a:pt x="529" y="96"/>
                </a:lnTo>
                <a:lnTo>
                  <a:pt x="541" y="72"/>
                </a:lnTo>
                <a:lnTo>
                  <a:pt x="499" y="60"/>
                </a:lnTo>
                <a:lnTo>
                  <a:pt x="403" y="84"/>
                </a:lnTo>
                <a:lnTo>
                  <a:pt x="367" y="54"/>
                </a:lnTo>
                <a:lnTo>
                  <a:pt x="307" y="54"/>
                </a:lnTo>
                <a:lnTo>
                  <a:pt x="289" y="36"/>
                </a:lnTo>
                <a:lnTo>
                  <a:pt x="217" y="0"/>
                </a:lnTo>
                <a:lnTo>
                  <a:pt x="193" y="30"/>
                </a:lnTo>
                <a:lnTo>
                  <a:pt x="169" y="66"/>
                </a:lnTo>
                <a:lnTo>
                  <a:pt x="121" y="48"/>
                </a:lnTo>
                <a:lnTo>
                  <a:pt x="54" y="54"/>
                </a:lnTo>
                <a:lnTo>
                  <a:pt x="12" y="78"/>
                </a:lnTo>
                <a:lnTo>
                  <a:pt x="0" y="102"/>
                </a:lnTo>
                <a:lnTo>
                  <a:pt x="6" y="108"/>
                </a:lnTo>
                <a:lnTo>
                  <a:pt x="42" y="126"/>
                </a:lnTo>
                <a:close/>
              </a:path>
            </a:pathLst>
          </a:custGeom>
          <a:solidFill>
            <a:schemeClr val="accent1"/>
          </a:solidFill>
          <a:ln w="6350">
            <a:solidFill>
              <a:schemeClr val="accent4"/>
            </a:solidFill>
            <a:round/>
            <a:headEnd/>
            <a:tailEnd/>
          </a:ln>
        </p:spPr>
        <p:txBody>
          <a:bodyPr lIns="91195" tIns="45599" rIns="91195" bIns="45599"/>
          <a:lstStyle/>
          <a:p>
            <a:pPr eaLnBrk="0" fontAlgn="auto" hangingPunct="0">
              <a:spcBef>
                <a:spcPts val="0"/>
              </a:spcBef>
              <a:spcAft>
                <a:spcPts val="0"/>
              </a:spcAft>
              <a:defRPr/>
            </a:pPr>
            <a:endParaRPr lang="en-US" sz="2400" kern="0">
              <a:solidFill>
                <a:prstClr val="black"/>
              </a:solidFill>
              <a:latin typeface="Univers Next Pro" panose="020B0503030202020203" pitchFamily="34" charset="0"/>
              <a:sym typeface="Gill Sans" charset="0"/>
            </a:endParaRPr>
          </a:p>
        </p:txBody>
      </p:sp>
      <p:sp>
        <p:nvSpPr>
          <p:cNvPr id="8" name="Freeform 7">
            <a:extLst>
              <a:ext uri="{FF2B5EF4-FFF2-40B4-BE49-F238E27FC236}">
                <a16:creationId xmlns:a16="http://schemas.microsoft.com/office/drawing/2014/main" id="{F35D740A-2E17-7800-E601-022F52BD2509}"/>
              </a:ext>
            </a:extLst>
          </p:cNvPr>
          <p:cNvSpPr/>
          <p:nvPr/>
        </p:nvSpPr>
        <p:spPr>
          <a:xfrm>
            <a:off x="9073499" y="1033225"/>
            <a:ext cx="456578" cy="681266"/>
          </a:xfrm>
          <a:custGeom>
            <a:avLst/>
            <a:gdLst>
              <a:gd name="connsiteX0" fmla="*/ 197109 w 394027"/>
              <a:gd name="connsiteY0" fmla="*/ 0 h 587932"/>
              <a:gd name="connsiteX1" fmla="*/ 0 w 394027"/>
              <a:gd name="connsiteY1" fmla="*/ 195977 h 587932"/>
              <a:gd name="connsiteX2" fmla="*/ 127998 w 394027"/>
              <a:gd name="connsiteY2" fmla="*/ 378965 h 587932"/>
              <a:gd name="connsiteX3" fmla="*/ 147784 w 394027"/>
              <a:gd name="connsiteY3" fmla="*/ 438831 h 587932"/>
              <a:gd name="connsiteX4" fmla="*/ 197014 w 394027"/>
              <a:gd name="connsiteY4" fmla="*/ 587932 h 587932"/>
              <a:gd name="connsiteX5" fmla="*/ 246244 w 394027"/>
              <a:gd name="connsiteY5" fmla="*/ 438831 h 587932"/>
              <a:gd name="connsiteX6" fmla="*/ 266030 w 394027"/>
              <a:gd name="connsiteY6" fmla="*/ 378965 h 587932"/>
              <a:gd name="connsiteX7" fmla="*/ 394028 w 394027"/>
              <a:gd name="connsiteY7" fmla="*/ 195977 h 587932"/>
              <a:gd name="connsiteX8" fmla="*/ 196919 w 394027"/>
              <a:gd name="connsiteY8" fmla="*/ 0 h 587932"/>
              <a:gd name="connsiteX9" fmla="*/ 193890 w 394027"/>
              <a:gd name="connsiteY9" fmla="*/ 254808 h 587932"/>
              <a:gd name="connsiteX10" fmla="*/ 134719 w 394027"/>
              <a:gd name="connsiteY10" fmla="*/ 195977 h 587932"/>
              <a:gd name="connsiteX11" fmla="*/ 193890 w 394027"/>
              <a:gd name="connsiteY11" fmla="*/ 137147 h 587932"/>
              <a:gd name="connsiteX12" fmla="*/ 253060 w 394027"/>
              <a:gd name="connsiteY12" fmla="*/ 195977 h 587932"/>
              <a:gd name="connsiteX13" fmla="*/ 193890 w 394027"/>
              <a:gd name="connsiteY13" fmla="*/ 254808 h 5879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94027" h="587932">
                <a:moveTo>
                  <a:pt x="197109" y="0"/>
                </a:moveTo>
                <a:cubicBezTo>
                  <a:pt x="88235" y="0"/>
                  <a:pt x="0" y="87729"/>
                  <a:pt x="0" y="195977"/>
                </a:cubicBezTo>
                <a:cubicBezTo>
                  <a:pt x="0" y="279941"/>
                  <a:pt x="53395" y="351009"/>
                  <a:pt x="127998" y="378965"/>
                </a:cubicBezTo>
                <a:lnTo>
                  <a:pt x="147784" y="438831"/>
                </a:lnTo>
                <a:lnTo>
                  <a:pt x="197014" y="587932"/>
                </a:lnTo>
                <a:lnTo>
                  <a:pt x="246244" y="438831"/>
                </a:lnTo>
                <a:lnTo>
                  <a:pt x="266030" y="378965"/>
                </a:lnTo>
                <a:cubicBezTo>
                  <a:pt x="340632" y="351009"/>
                  <a:pt x="394028" y="280035"/>
                  <a:pt x="394028" y="195977"/>
                </a:cubicBezTo>
                <a:cubicBezTo>
                  <a:pt x="394028" y="87729"/>
                  <a:pt x="305698" y="0"/>
                  <a:pt x="196919" y="0"/>
                </a:cubicBezTo>
                <a:close/>
                <a:moveTo>
                  <a:pt x="193890" y="254808"/>
                </a:moveTo>
                <a:cubicBezTo>
                  <a:pt x="161228" y="254808"/>
                  <a:pt x="134719" y="228452"/>
                  <a:pt x="134719" y="195977"/>
                </a:cubicBezTo>
                <a:cubicBezTo>
                  <a:pt x="134719" y="163503"/>
                  <a:pt x="161228" y="137147"/>
                  <a:pt x="193890" y="137147"/>
                </a:cubicBezTo>
                <a:cubicBezTo>
                  <a:pt x="226552" y="137147"/>
                  <a:pt x="253060" y="163503"/>
                  <a:pt x="253060" y="195977"/>
                </a:cubicBezTo>
                <a:cubicBezTo>
                  <a:pt x="253060" y="228452"/>
                  <a:pt x="226552" y="254808"/>
                  <a:pt x="193890" y="254808"/>
                </a:cubicBezTo>
                <a:close/>
              </a:path>
            </a:pathLst>
          </a:custGeom>
          <a:solidFill>
            <a:srgbClr val="F26222"/>
          </a:solidFill>
          <a:ln w="7575" cap="flat">
            <a:solidFill>
              <a:srgbClr val="010101"/>
            </a:solidFill>
            <a:prstDash val="solid"/>
            <a:miter/>
          </a:ln>
        </p:spPr>
        <p:txBody>
          <a:bodyPr rtlCol="0" anchor="ctr"/>
          <a:lstStyle/>
          <a:p>
            <a:endParaRPr lang="en-GB"/>
          </a:p>
        </p:txBody>
      </p:sp>
      <p:sp>
        <p:nvSpPr>
          <p:cNvPr id="7" name="Rounded Rectangle 46">
            <a:extLst>
              <a:ext uri="{FF2B5EF4-FFF2-40B4-BE49-F238E27FC236}">
                <a16:creationId xmlns:a16="http://schemas.microsoft.com/office/drawing/2014/main" id="{82A25BDA-0CEA-3070-4725-10A57C2F29E2}"/>
              </a:ext>
            </a:extLst>
          </p:cNvPr>
          <p:cNvSpPr/>
          <p:nvPr/>
        </p:nvSpPr>
        <p:spPr>
          <a:xfrm>
            <a:off x="8126171" y="3957029"/>
            <a:ext cx="3414711" cy="2639709"/>
          </a:xfrm>
          <a:prstGeom prst="roundRect">
            <a:avLst>
              <a:gd name="adj" fmla="val 9155"/>
            </a:avLst>
          </a:prstGeom>
          <a:solidFill>
            <a:schemeClr val="bg1"/>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lIns="180000" tIns="180000" rIns="180000" bIns="180000" rtlCol="0" anchor="ctr">
            <a:spAutoFit/>
          </a:bodyPr>
          <a:lstStyle/>
          <a:p>
            <a:r>
              <a:rPr lang="en-GB" sz="2000" b="0" i="0" u="none" strike="noStrike">
                <a:solidFill>
                  <a:srgbClr val="000000"/>
                </a:solidFill>
                <a:effectLst/>
                <a:latin typeface="Arial" panose="020B0604020202020204" pitchFamily="34" charset="0"/>
              </a:rPr>
              <a:t>The annual </a:t>
            </a:r>
            <a:r>
              <a:rPr lang="en-GB" sz="2000" b="0" i="1" u="none" strike="noStrike">
                <a:solidFill>
                  <a:srgbClr val="000000"/>
                </a:solidFill>
                <a:effectLst/>
                <a:latin typeface="Arial" panose="020B0604020202020204" pitchFamily="34" charset="0"/>
              </a:rPr>
              <a:t>Naadam</a:t>
            </a:r>
            <a:r>
              <a:rPr lang="en-GB" sz="2000" b="0" u="none" strike="noStrike">
                <a:solidFill>
                  <a:srgbClr val="000000"/>
                </a:solidFill>
                <a:effectLst/>
                <a:latin typeface="Arial" panose="020B0604020202020204" pitchFamily="34" charset="0"/>
              </a:rPr>
              <a:t> festival consists of traditional wrestling, horseracing and archery competitions and is a popular gathering time for families and friends. </a:t>
            </a:r>
            <a:endParaRPr lang="en-GB" sz="2000"/>
          </a:p>
        </p:txBody>
      </p:sp>
      <p:sp>
        <p:nvSpPr>
          <p:cNvPr id="10" name="TextBox 9">
            <a:extLst>
              <a:ext uri="{FF2B5EF4-FFF2-40B4-BE49-F238E27FC236}">
                <a16:creationId xmlns:a16="http://schemas.microsoft.com/office/drawing/2014/main" id="{355920F5-2E02-25B0-1617-88EB21522154}"/>
              </a:ext>
            </a:extLst>
          </p:cNvPr>
          <p:cNvSpPr txBox="1"/>
          <p:nvPr/>
        </p:nvSpPr>
        <p:spPr>
          <a:xfrm>
            <a:off x="9348027" y="1738222"/>
            <a:ext cx="1776176" cy="483863"/>
          </a:xfrm>
          <a:prstGeom prst="roundRect">
            <a:avLst>
              <a:gd name="adj" fmla="val 11877"/>
            </a:avLst>
          </a:prstGeom>
          <a:solidFill>
            <a:schemeClr val="bg1"/>
          </a:solidFill>
          <a:ln w="25400">
            <a:solidFill>
              <a:schemeClr val="tx1"/>
            </a:solidFill>
          </a:ln>
        </p:spPr>
        <p:txBody>
          <a:bodyPr wrap="none" lIns="144000" tIns="72000" rIns="144000" bIns="72000" rtlCol="0" anchor="ctr">
            <a:spAutoFit/>
          </a:bodyPr>
          <a:lstStyle/>
          <a:p>
            <a:pPr algn="l">
              <a:spcBef>
                <a:spcPts val="600"/>
              </a:spcBef>
            </a:pPr>
            <a:r>
              <a:rPr lang="en-GB" sz="2000" b="1"/>
              <a:t>Ulaanbaatar</a:t>
            </a:r>
          </a:p>
        </p:txBody>
      </p:sp>
    </p:spTree>
    <p:extLst>
      <p:ext uri="{BB962C8B-B14F-4D97-AF65-F5344CB8AC3E}">
        <p14:creationId xmlns:p14="http://schemas.microsoft.com/office/powerpoint/2010/main" val="48485889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DC749A7B-EAD1-386B-3CF3-25017269F487}"/>
              </a:ext>
            </a:extLst>
          </p:cNvPr>
          <p:cNvSpPr>
            <a:spLocks noGrp="1"/>
          </p:cNvSpPr>
          <p:nvPr>
            <p:ph type="sldNum" sz="quarter" idx="12"/>
          </p:nvPr>
        </p:nvSpPr>
        <p:spPr/>
        <p:txBody>
          <a:bodyPr/>
          <a:lstStyle/>
          <a:p>
            <a:fld id="{B700715A-75CD-0942-A2C0-E097070BAE3D}" type="slidenum">
              <a:rPr lang="en-US" smtClean="0"/>
              <a:pPr/>
              <a:t>6</a:t>
            </a:fld>
            <a:endParaRPr lang="en-US"/>
          </a:p>
        </p:txBody>
      </p:sp>
      <p:sp>
        <p:nvSpPr>
          <p:cNvPr id="3" name="Title 2">
            <a:extLst>
              <a:ext uri="{FF2B5EF4-FFF2-40B4-BE49-F238E27FC236}">
                <a16:creationId xmlns:a16="http://schemas.microsoft.com/office/drawing/2014/main" id="{643DE869-C63F-C4A9-CF58-C6A2E8BC0F61}"/>
              </a:ext>
            </a:extLst>
          </p:cNvPr>
          <p:cNvSpPr>
            <a:spLocks noGrp="1"/>
          </p:cNvSpPr>
          <p:nvPr>
            <p:ph type="title"/>
          </p:nvPr>
        </p:nvSpPr>
        <p:spPr>
          <a:xfrm>
            <a:off x="516575" y="391058"/>
            <a:ext cx="6409889" cy="874071"/>
          </a:xfrm>
        </p:spPr>
        <p:txBody>
          <a:bodyPr/>
          <a:lstStyle/>
          <a:p>
            <a:r>
              <a:rPr lang="en-GB"/>
              <a:t>Intro to UNICEF in Mongolia</a:t>
            </a:r>
          </a:p>
        </p:txBody>
      </p:sp>
      <p:sp>
        <p:nvSpPr>
          <p:cNvPr id="5" name="TextBox 4">
            <a:extLst>
              <a:ext uri="{FF2B5EF4-FFF2-40B4-BE49-F238E27FC236}">
                <a16:creationId xmlns:a16="http://schemas.microsoft.com/office/drawing/2014/main" id="{764F3DD6-A762-0C5A-2721-1F2A4764E71C}"/>
              </a:ext>
            </a:extLst>
          </p:cNvPr>
          <p:cNvSpPr txBox="1"/>
          <p:nvPr/>
        </p:nvSpPr>
        <p:spPr>
          <a:xfrm>
            <a:off x="516575" y="1676979"/>
            <a:ext cx="11196000" cy="4518000"/>
          </a:xfrm>
          <a:prstGeom prst="roundRect">
            <a:avLst>
              <a:gd name="adj" fmla="val 2011"/>
            </a:avLst>
          </a:prstGeom>
          <a:solidFill>
            <a:schemeClr val="bg1"/>
          </a:solidFill>
          <a:ln w="25400">
            <a:solidFill>
              <a:schemeClr val="tx1"/>
            </a:solidFill>
          </a:ln>
          <a:effectLst/>
        </p:spPr>
        <p:txBody>
          <a:bodyPr wrap="square" lIns="216000" tIns="108000" rIns="108000" bIns="108000" rtlCol="0" anchor="t">
            <a:noAutofit/>
          </a:bodyPr>
          <a:lstStyle/>
          <a:p>
            <a:pPr>
              <a:spcBef>
                <a:spcPts val="900"/>
              </a:spcBef>
              <a:spcAft>
                <a:spcPts val="1200"/>
              </a:spcAft>
            </a:pPr>
            <a:r>
              <a:rPr lang="en-GB" sz="2000">
                <a:latin typeface="+mn-lt"/>
                <a:cs typeface="Arial"/>
              </a:rPr>
              <a:t>UNICEF’s work in Mongolia is guided by the </a:t>
            </a:r>
            <a:r>
              <a:rPr lang="en-GB" sz="2000">
                <a:cs typeface="Arial"/>
              </a:rPr>
              <a:t>UN Convention</a:t>
            </a:r>
            <a:r>
              <a:rPr lang="en-GB" sz="2000">
                <a:latin typeface="+mn-lt"/>
                <a:cs typeface="Arial"/>
              </a:rPr>
              <a:t> on the Rights of the Child which </a:t>
            </a:r>
            <a:r>
              <a:rPr lang="en-GB" sz="2000">
                <a:cs typeface="Arial"/>
              </a:rPr>
              <a:t>Mongolia</a:t>
            </a:r>
            <a:r>
              <a:rPr lang="en-GB" sz="2000">
                <a:latin typeface="+mn-lt"/>
                <a:cs typeface="Arial"/>
              </a:rPr>
              <a:t> ratified in 1990, the year before it was ratified by the UK. </a:t>
            </a:r>
            <a:endParaRPr lang="en-GB" sz="2000">
              <a:cs typeface="Arial"/>
            </a:endParaRPr>
          </a:p>
          <a:p>
            <a:pPr>
              <a:spcBef>
                <a:spcPts val="900"/>
              </a:spcBef>
            </a:pPr>
            <a:r>
              <a:rPr lang="en-GB" sz="2000">
                <a:latin typeface="+mn-lt"/>
                <a:cs typeface="Arial"/>
              </a:rPr>
              <a:t>The priority areas that </a:t>
            </a:r>
            <a:r>
              <a:rPr lang="en-GB" sz="2000">
                <a:cs typeface="Arial"/>
              </a:rPr>
              <a:t>UNICEF Mongolia </a:t>
            </a:r>
            <a:r>
              <a:rPr lang="en-GB" sz="2000">
                <a:latin typeface="+mn-lt"/>
                <a:cs typeface="Arial"/>
              </a:rPr>
              <a:t>works on are: </a:t>
            </a:r>
            <a:endParaRPr lang="en-GB" sz="2000">
              <a:cs typeface="Arial"/>
            </a:endParaRPr>
          </a:p>
          <a:p>
            <a:pPr marL="342900" indent="-342900" algn="l">
              <a:spcBef>
                <a:spcPts val="900"/>
              </a:spcBef>
              <a:buAutoNum type="arabicPeriod"/>
            </a:pPr>
            <a:r>
              <a:rPr lang="en-GB" sz="2000">
                <a:cs typeface="Arial"/>
              </a:rPr>
              <a:t>Supporting children’s right to health</a:t>
            </a:r>
          </a:p>
          <a:p>
            <a:pPr marL="342900" indent="-342900" algn="l">
              <a:spcBef>
                <a:spcPts val="900"/>
              </a:spcBef>
              <a:buAutoNum type="arabicPeriod"/>
            </a:pPr>
            <a:r>
              <a:rPr lang="en-GB" sz="2000">
                <a:cs typeface="Arial"/>
              </a:rPr>
              <a:t>Education: empowering children with the skills and resilience they need to succeed</a:t>
            </a:r>
            <a:endParaRPr lang="en-GB" sz="2000">
              <a:latin typeface="+mn-lt"/>
              <a:cs typeface="Arial"/>
            </a:endParaRPr>
          </a:p>
          <a:p>
            <a:pPr marL="342900" indent="-342900">
              <a:spcBef>
                <a:spcPts val="900"/>
              </a:spcBef>
              <a:buAutoNum type="arabicPeriod"/>
            </a:pPr>
            <a:r>
              <a:rPr lang="en-GB" sz="2000"/>
              <a:t>Child protection: ensuring that children grow up in a safe and protective environment</a:t>
            </a:r>
            <a:endParaRPr lang="en-GB" sz="2000">
              <a:cs typeface="Arial"/>
            </a:endParaRPr>
          </a:p>
          <a:p>
            <a:pPr marL="342900" indent="-342900">
              <a:spcBef>
                <a:spcPts val="900"/>
              </a:spcBef>
              <a:buAutoNum type="arabicPeriod"/>
            </a:pPr>
            <a:r>
              <a:rPr lang="en-GB" sz="2000">
                <a:cs typeface="Arial"/>
              </a:rPr>
              <a:t>Supporting access to clean air, clean water and basic toilets and promoting good hygiene </a:t>
            </a:r>
          </a:p>
          <a:p>
            <a:pPr marL="342900" indent="-342900" algn="l">
              <a:spcBef>
                <a:spcPts val="900"/>
              </a:spcBef>
              <a:spcAft>
                <a:spcPts val="1200"/>
              </a:spcAft>
              <a:buAutoNum type="arabicPeriod"/>
            </a:pPr>
            <a:r>
              <a:rPr lang="en-GB" sz="2000">
                <a:latin typeface="+mn-lt"/>
                <a:cs typeface="Arial"/>
              </a:rPr>
              <a:t>Supporting social inclusion, giving every child an equitable chance in life</a:t>
            </a:r>
            <a:endParaRPr lang="en-GB" sz="2000">
              <a:cs typeface="Arial"/>
            </a:endParaRPr>
          </a:p>
          <a:p>
            <a:pPr>
              <a:spcBef>
                <a:spcPts val="900"/>
              </a:spcBef>
              <a:spcAft>
                <a:spcPts val="1200"/>
              </a:spcAft>
            </a:pPr>
            <a:r>
              <a:rPr lang="en-GB" sz="2000">
                <a:cs typeface="Arial"/>
              </a:rPr>
              <a:t>We are going to explore UNICEF Mongolia’s work supporting children to access vaccines, linked to their work on the right to health.</a:t>
            </a:r>
          </a:p>
        </p:txBody>
      </p:sp>
    </p:spTree>
    <p:extLst>
      <p:ext uri="{BB962C8B-B14F-4D97-AF65-F5344CB8AC3E}">
        <p14:creationId xmlns:p14="http://schemas.microsoft.com/office/powerpoint/2010/main" val="421071804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3AFE5E6-EE5C-AEA9-D30E-2BED19E163E5}"/>
            </a:ext>
          </a:extLst>
        </p:cNvPr>
        <p:cNvGrpSpPr/>
        <p:nvPr/>
      </p:nvGrpSpPr>
      <p:grpSpPr>
        <a:xfrm>
          <a:off x="0" y="0"/>
          <a:ext cx="0" cy="0"/>
          <a:chOff x="0" y="0"/>
          <a:chExt cx="0" cy="0"/>
        </a:xfrm>
      </p:grpSpPr>
      <p:sp>
        <p:nvSpPr>
          <p:cNvPr id="6" name="Rectangle 5">
            <a:extLst>
              <a:ext uri="{FF2B5EF4-FFF2-40B4-BE49-F238E27FC236}">
                <a16:creationId xmlns:a16="http://schemas.microsoft.com/office/drawing/2014/main" id="{14860ABD-0430-E221-BB2A-6832B5A9C600}"/>
              </a:ext>
            </a:extLst>
          </p:cNvPr>
          <p:cNvSpPr/>
          <p:nvPr/>
        </p:nvSpPr>
        <p:spPr>
          <a:xfrm>
            <a:off x="6410425" y="0"/>
            <a:ext cx="5781575" cy="6858000"/>
          </a:xfrm>
          <a:prstGeom prst="rect">
            <a:avLst/>
          </a:prstGeom>
          <a:solidFill>
            <a:schemeClr val="accent1"/>
          </a:solidFill>
          <a:ln w="25400">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spcBef>
                <a:spcPts val="600"/>
              </a:spcBef>
            </a:pPr>
            <a:endParaRPr lang="en-GB" sz="1600" err="1">
              <a:solidFill>
                <a:schemeClr val="tx1"/>
              </a:solidFill>
              <a:latin typeface="+mj-lt"/>
            </a:endParaRPr>
          </a:p>
        </p:txBody>
      </p:sp>
      <p:sp>
        <p:nvSpPr>
          <p:cNvPr id="2" name="Slide Number Placeholder 1">
            <a:extLst>
              <a:ext uri="{FF2B5EF4-FFF2-40B4-BE49-F238E27FC236}">
                <a16:creationId xmlns:a16="http://schemas.microsoft.com/office/drawing/2014/main" id="{3FE756FA-38F2-7EFC-4073-9C39B8BE7081}"/>
              </a:ext>
            </a:extLst>
          </p:cNvPr>
          <p:cNvSpPr>
            <a:spLocks noGrp="1"/>
          </p:cNvSpPr>
          <p:nvPr>
            <p:ph type="sldNum" sz="quarter" idx="12"/>
          </p:nvPr>
        </p:nvSpPr>
        <p:spPr>
          <a:xfrm>
            <a:off x="11712575" y="6445045"/>
            <a:ext cx="252000" cy="252000"/>
          </a:xfrm>
        </p:spPr>
        <p:txBody>
          <a:bodyPr/>
          <a:lstStyle/>
          <a:p>
            <a:fld id="{B700715A-75CD-0942-A2C0-E097070BAE3D}" type="slidenum">
              <a:rPr lang="en-US" smtClean="0"/>
              <a:pPr/>
              <a:t>7</a:t>
            </a:fld>
            <a:endParaRPr lang="en-US"/>
          </a:p>
        </p:txBody>
      </p:sp>
      <p:sp>
        <p:nvSpPr>
          <p:cNvPr id="3" name="Title 2">
            <a:extLst>
              <a:ext uri="{FF2B5EF4-FFF2-40B4-BE49-F238E27FC236}">
                <a16:creationId xmlns:a16="http://schemas.microsoft.com/office/drawing/2014/main" id="{62650E7C-3623-6FEA-5960-4235CCEDB8C5}"/>
              </a:ext>
            </a:extLst>
          </p:cNvPr>
          <p:cNvSpPr>
            <a:spLocks noGrp="1"/>
          </p:cNvSpPr>
          <p:nvPr>
            <p:ph type="title"/>
          </p:nvPr>
        </p:nvSpPr>
        <p:spPr>
          <a:xfrm>
            <a:off x="479425" y="496888"/>
            <a:ext cx="3169031" cy="650875"/>
          </a:xfrm>
        </p:spPr>
        <p:txBody>
          <a:bodyPr/>
          <a:lstStyle/>
          <a:p>
            <a:r>
              <a:rPr lang="en-US" err="1"/>
              <a:t>Anirlan’s</a:t>
            </a:r>
            <a:r>
              <a:rPr lang="en-US"/>
              <a:t> story</a:t>
            </a:r>
            <a:r>
              <a:rPr lang="en-GB"/>
              <a:t> </a:t>
            </a:r>
          </a:p>
        </p:txBody>
      </p:sp>
      <p:pic>
        <p:nvPicPr>
          <p:cNvPr id="4" name="Online Media 3" title="Right's Around the World - Anirlan's Story 2">
            <a:hlinkClick r:id="" action="ppaction://noaction"/>
            <a:extLst>
              <a:ext uri="{FF2B5EF4-FFF2-40B4-BE49-F238E27FC236}">
                <a16:creationId xmlns:a16="http://schemas.microsoft.com/office/drawing/2014/main" id="{44FDEF25-547F-9EAF-5A6A-D654AE24667A}"/>
              </a:ext>
            </a:extLst>
          </p:cNvPr>
          <p:cNvPicPr>
            <a:picLocks noGrp="1" noRot="1" noChangeAspect="1"/>
          </p:cNvPicPr>
          <p:nvPr>
            <p:ph type="media" sz="quarter" idx="15"/>
            <a:videoFile r:link="rId1"/>
          </p:nvPr>
        </p:nvPicPr>
        <p:blipFill>
          <a:blip r:embed="rId4"/>
          <a:stretch>
            <a:fillRect/>
          </a:stretch>
        </p:blipFill>
        <p:spPr>
          <a:xfrm>
            <a:off x="168593" y="2006600"/>
            <a:ext cx="6467475" cy="3654425"/>
          </a:xfrm>
          <a:prstGeom prst="roundRect">
            <a:avLst>
              <a:gd name="adj" fmla="val 4493"/>
            </a:avLst>
          </a:prstGeom>
          <a:solidFill>
            <a:srgbClr val="0F0A07"/>
          </a:solidFill>
          <a:effectLst>
            <a:outerShdw dist="127000" dir="2700000" algn="tl" rotWithShape="0">
              <a:srgbClr val="FF6000"/>
            </a:outerShdw>
          </a:effectLst>
        </p:spPr>
      </p:pic>
      <p:sp>
        <p:nvSpPr>
          <p:cNvPr id="7" name="Text Placeholder 6">
            <a:extLst>
              <a:ext uri="{FF2B5EF4-FFF2-40B4-BE49-F238E27FC236}">
                <a16:creationId xmlns:a16="http://schemas.microsoft.com/office/drawing/2014/main" id="{EA5E997E-F832-F36F-EB94-D0BEC872B58D}"/>
              </a:ext>
            </a:extLst>
          </p:cNvPr>
          <p:cNvSpPr>
            <a:spLocks noGrp="1"/>
          </p:cNvSpPr>
          <p:nvPr>
            <p:ph type="body" sz="quarter" idx="14"/>
          </p:nvPr>
        </p:nvSpPr>
        <p:spPr>
          <a:xfrm>
            <a:off x="7328122" y="1657350"/>
            <a:ext cx="4372870" cy="4001095"/>
          </a:xfrm>
        </p:spPr>
        <p:txBody>
          <a:bodyPr/>
          <a:lstStyle/>
          <a:p>
            <a:r>
              <a:rPr lang="en-GB" sz="2400" dirty="0" err="1">
                <a:cs typeface="Arial"/>
              </a:rPr>
              <a:t>Anirlan</a:t>
            </a:r>
            <a:r>
              <a:rPr lang="en-GB" sz="2400" dirty="0">
                <a:cs typeface="Arial"/>
              </a:rPr>
              <a:t> is 2 years old and lives in the snowy forests of northern Mongolia. </a:t>
            </a:r>
            <a:endParaRPr lang="en-US" sz="2400" dirty="0">
              <a:solidFill>
                <a:srgbClr val="0F0A07"/>
              </a:solidFill>
              <a:cs typeface="Arial"/>
            </a:endParaRPr>
          </a:p>
          <a:p>
            <a:r>
              <a:rPr lang="en-GB" sz="2400" dirty="0">
                <a:cs typeface="Arial"/>
              </a:rPr>
              <a:t>She needs vaccinations to stay healthy, but the nearest doctor is far away. </a:t>
            </a:r>
            <a:endParaRPr lang="en-GB" sz="2400" dirty="0">
              <a:solidFill>
                <a:srgbClr val="0F0A07"/>
              </a:solidFill>
              <a:cs typeface="Arial"/>
            </a:endParaRPr>
          </a:p>
          <a:p>
            <a:r>
              <a:rPr lang="en-GB" sz="2400" dirty="0">
                <a:cs typeface="Arial"/>
              </a:rPr>
              <a:t>Watch to see how UNICEF helps her get the vaccine she needs, even when it’s hard to reach her home.</a:t>
            </a:r>
            <a:endParaRPr lang="en-GB" dirty="0"/>
          </a:p>
        </p:txBody>
      </p:sp>
      <p:sp>
        <p:nvSpPr>
          <p:cNvPr id="20" name="Rounded Rectangle 19">
            <a:extLst>
              <a:ext uri="{FF2B5EF4-FFF2-40B4-BE49-F238E27FC236}">
                <a16:creationId xmlns:a16="http://schemas.microsoft.com/office/drawing/2014/main" id="{2D10043B-E93A-DBF7-7670-6352529868C9}"/>
              </a:ext>
            </a:extLst>
          </p:cNvPr>
          <p:cNvSpPr/>
          <p:nvPr/>
        </p:nvSpPr>
        <p:spPr>
          <a:xfrm>
            <a:off x="11115046" y="311835"/>
            <a:ext cx="730105" cy="648000"/>
          </a:xfrm>
          <a:prstGeom prst="roundRect">
            <a:avLst>
              <a:gd name="adj" fmla="val 27329"/>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spcBef>
                <a:spcPts val="600"/>
              </a:spcBef>
            </a:pPr>
            <a:endParaRPr lang="en-GB" sz="1600" b="1">
              <a:latin typeface="+mj-lt"/>
            </a:endParaRPr>
          </a:p>
        </p:txBody>
      </p:sp>
      <p:sp>
        <p:nvSpPr>
          <p:cNvPr id="19" name="5-point Star 20">
            <a:extLst>
              <a:ext uri="{FF2B5EF4-FFF2-40B4-BE49-F238E27FC236}">
                <a16:creationId xmlns:a16="http://schemas.microsoft.com/office/drawing/2014/main" id="{9C10146E-E863-D016-0982-E0319DE7C1AD}"/>
              </a:ext>
            </a:extLst>
          </p:cNvPr>
          <p:cNvSpPr/>
          <p:nvPr/>
        </p:nvSpPr>
        <p:spPr>
          <a:xfrm>
            <a:off x="11221771" y="383616"/>
            <a:ext cx="487201" cy="500017"/>
          </a:xfrm>
          <a:prstGeom prst="star5">
            <a:avLst>
              <a:gd name="adj" fmla="val 20708"/>
              <a:gd name="hf" fmla="val 105146"/>
              <a:gd name="vf" fmla="val 110557"/>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spcBef>
                <a:spcPts val="600"/>
              </a:spcBef>
            </a:pPr>
            <a:endParaRPr lang="en-GB" sz="1600" b="1">
              <a:latin typeface="+mj-lt"/>
            </a:endParaRPr>
          </a:p>
        </p:txBody>
      </p:sp>
    </p:spTree>
    <p:extLst>
      <p:ext uri="{BB962C8B-B14F-4D97-AF65-F5344CB8AC3E}">
        <p14:creationId xmlns:p14="http://schemas.microsoft.com/office/powerpoint/2010/main" val="81869491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C0C523B-5657-3A5A-0740-2F831B42160A}"/>
            </a:ext>
          </a:extLst>
        </p:cNvPr>
        <p:cNvGrpSpPr/>
        <p:nvPr/>
      </p:nvGrpSpPr>
      <p:grpSpPr>
        <a:xfrm>
          <a:off x="0" y="0"/>
          <a:ext cx="0" cy="0"/>
          <a:chOff x="0" y="0"/>
          <a:chExt cx="0" cy="0"/>
        </a:xfrm>
      </p:grpSpPr>
      <p:sp>
        <p:nvSpPr>
          <p:cNvPr id="6" name="Rectangle 5">
            <a:extLst>
              <a:ext uri="{FF2B5EF4-FFF2-40B4-BE49-F238E27FC236}">
                <a16:creationId xmlns:a16="http://schemas.microsoft.com/office/drawing/2014/main" id="{412A10CD-5AD1-4FFD-0C69-4DB3C1E4F487}"/>
              </a:ext>
            </a:extLst>
          </p:cNvPr>
          <p:cNvSpPr/>
          <p:nvPr/>
        </p:nvSpPr>
        <p:spPr>
          <a:xfrm>
            <a:off x="6410425" y="0"/>
            <a:ext cx="5781575" cy="6858000"/>
          </a:xfrm>
          <a:prstGeom prst="rect">
            <a:avLst/>
          </a:prstGeom>
          <a:solidFill>
            <a:schemeClr val="accent1"/>
          </a:solidFill>
          <a:ln w="25400">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spcBef>
                <a:spcPts val="600"/>
              </a:spcBef>
            </a:pPr>
            <a:endParaRPr lang="en-GB" sz="1600" err="1">
              <a:solidFill>
                <a:schemeClr val="tx1"/>
              </a:solidFill>
              <a:latin typeface="+mj-lt"/>
            </a:endParaRPr>
          </a:p>
        </p:txBody>
      </p:sp>
      <p:sp>
        <p:nvSpPr>
          <p:cNvPr id="2" name="Slide Number Placeholder 1">
            <a:extLst>
              <a:ext uri="{FF2B5EF4-FFF2-40B4-BE49-F238E27FC236}">
                <a16:creationId xmlns:a16="http://schemas.microsoft.com/office/drawing/2014/main" id="{5B90EE6D-64C9-00C1-028A-FD85F03C6581}"/>
              </a:ext>
            </a:extLst>
          </p:cNvPr>
          <p:cNvSpPr>
            <a:spLocks noGrp="1"/>
          </p:cNvSpPr>
          <p:nvPr>
            <p:ph type="sldNum" sz="quarter" idx="12"/>
          </p:nvPr>
        </p:nvSpPr>
        <p:spPr>
          <a:xfrm>
            <a:off x="11712575" y="6445045"/>
            <a:ext cx="252000" cy="252000"/>
          </a:xfrm>
        </p:spPr>
        <p:txBody>
          <a:bodyPr/>
          <a:lstStyle/>
          <a:p>
            <a:fld id="{B700715A-75CD-0942-A2C0-E097070BAE3D}" type="slidenum">
              <a:rPr lang="en-US" smtClean="0"/>
              <a:pPr/>
              <a:t>8</a:t>
            </a:fld>
            <a:endParaRPr lang="en-US"/>
          </a:p>
        </p:txBody>
      </p:sp>
      <p:sp>
        <p:nvSpPr>
          <p:cNvPr id="3" name="Title 2">
            <a:extLst>
              <a:ext uri="{FF2B5EF4-FFF2-40B4-BE49-F238E27FC236}">
                <a16:creationId xmlns:a16="http://schemas.microsoft.com/office/drawing/2014/main" id="{73B9F142-41EA-2A8F-A267-EFF161001A52}"/>
              </a:ext>
            </a:extLst>
          </p:cNvPr>
          <p:cNvSpPr>
            <a:spLocks noGrp="1"/>
          </p:cNvSpPr>
          <p:nvPr>
            <p:ph type="title"/>
          </p:nvPr>
        </p:nvSpPr>
        <p:spPr>
          <a:xfrm>
            <a:off x="479425" y="496888"/>
            <a:ext cx="3169031" cy="650875"/>
          </a:xfrm>
        </p:spPr>
        <p:txBody>
          <a:bodyPr/>
          <a:lstStyle/>
          <a:p>
            <a:r>
              <a:rPr lang="en-US" err="1"/>
              <a:t>Anirlan’s</a:t>
            </a:r>
            <a:r>
              <a:rPr lang="en-US"/>
              <a:t> story</a:t>
            </a:r>
            <a:r>
              <a:rPr lang="en-GB"/>
              <a:t> </a:t>
            </a:r>
          </a:p>
        </p:txBody>
      </p:sp>
      <p:pic>
        <p:nvPicPr>
          <p:cNvPr id="8" name="Online Media 7" title="Right's Around the World - Anirlan’s story ​1">
            <a:hlinkClick r:id="" action="ppaction://noaction"/>
            <a:extLst>
              <a:ext uri="{FF2B5EF4-FFF2-40B4-BE49-F238E27FC236}">
                <a16:creationId xmlns:a16="http://schemas.microsoft.com/office/drawing/2014/main" id="{AF118F1A-864F-6C2E-5725-A7B16130606E}"/>
              </a:ext>
            </a:extLst>
          </p:cNvPr>
          <p:cNvPicPr>
            <a:picLocks noGrp="1" noRot="1" noChangeAspect="1"/>
          </p:cNvPicPr>
          <p:nvPr>
            <p:ph type="media" sz="quarter" idx="15"/>
            <a:videoFile r:link="rId1"/>
          </p:nvPr>
        </p:nvPicPr>
        <p:blipFill>
          <a:blip r:embed="rId4"/>
          <a:stretch>
            <a:fillRect/>
          </a:stretch>
        </p:blipFill>
        <p:spPr>
          <a:xfrm>
            <a:off x="493713" y="1752600"/>
            <a:ext cx="6467475" cy="3654425"/>
          </a:xfrm>
          <a:prstGeom prst="roundRect">
            <a:avLst>
              <a:gd name="adj" fmla="val 4493"/>
            </a:avLst>
          </a:prstGeom>
          <a:solidFill>
            <a:srgbClr val="0F0A07"/>
          </a:solidFill>
          <a:effectLst>
            <a:outerShdw dist="127000" dir="2700000" algn="tl" rotWithShape="0">
              <a:srgbClr val="FF6000"/>
            </a:outerShdw>
          </a:effectLst>
        </p:spPr>
      </p:pic>
      <p:sp>
        <p:nvSpPr>
          <p:cNvPr id="12" name="Title 2">
            <a:extLst>
              <a:ext uri="{FF2B5EF4-FFF2-40B4-BE49-F238E27FC236}">
                <a16:creationId xmlns:a16="http://schemas.microsoft.com/office/drawing/2014/main" id="{34EDE671-AA58-5260-735F-94DF454D0BF3}"/>
              </a:ext>
            </a:extLst>
          </p:cNvPr>
          <p:cNvSpPr>
            <a:spLocks noGrp="1"/>
          </p:cNvSpPr>
          <p:nvPr/>
        </p:nvSpPr>
        <p:spPr>
          <a:xfrm>
            <a:off x="479425" y="496888"/>
            <a:ext cx="3169031" cy="650875"/>
          </a:xfrm>
          <a:prstGeom prst="roundRect">
            <a:avLst>
              <a:gd name="adj" fmla="val 13859"/>
            </a:avLst>
          </a:prstGeom>
          <a:solidFill>
            <a:schemeClr val="bg1"/>
          </a:solidFill>
          <a:ln w="25400">
            <a:solidFill>
              <a:schemeClr val="tx1"/>
            </a:solidFill>
          </a:ln>
          <a:effectLst>
            <a:outerShdw dist="127000" dir="2700000" algn="tl" rotWithShape="0">
              <a:schemeClr val="accent1"/>
            </a:outerShdw>
          </a:effectLst>
        </p:spPr>
        <p:txBody>
          <a:bodyPr vert="horz" wrap="square" lIns="108000" tIns="72000" rIns="72000" bIns="72000" rtlCol="0" anchor="ctr">
            <a:spAutoFit/>
          </a:bodyPr>
          <a:lstStyle>
            <a:lvl1pPr algn="l" defTabSz="914400" rtl="0" eaLnBrk="1" latinLnBrk="0" hangingPunct="1">
              <a:lnSpc>
                <a:spcPct val="90000"/>
              </a:lnSpc>
              <a:spcBef>
                <a:spcPct val="0"/>
              </a:spcBef>
              <a:buNone/>
              <a:defRPr sz="3200" b="1" i="0" kern="1200" cap="none" baseline="0">
                <a:solidFill>
                  <a:sysClr val="windowText" lastClr="000000"/>
                </a:solidFill>
                <a:latin typeface="+mj-lt"/>
                <a:ea typeface="+mj-ea"/>
                <a:cs typeface="Univers LT Pro 85 XBlack" panose="020B0603020202020204" pitchFamily="34" charset="77"/>
              </a:defRPr>
            </a:lvl1pPr>
          </a:lstStyle>
          <a:p>
            <a:r>
              <a:rPr lang="en-US" err="1"/>
              <a:t>Anirlan’s</a:t>
            </a:r>
            <a:r>
              <a:rPr lang="en-US"/>
              <a:t> story</a:t>
            </a:r>
            <a:r>
              <a:rPr lang="en-GB"/>
              <a:t> </a:t>
            </a:r>
          </a:p>
        </p:txBody>
      </p:sp>
      <p:sp>
        <p:nvSpPr>
          <p:cNvPr id="13" name="Title 2">
            <a:extLst>
              <a:ext uri="{FF2B5EF4-FFF2-40B4-BE49-F238E27FC236}">
                <a16:creationId xmlns:a16="http://schemas.microsoft.com/office/drawing/2014/main" id="{CDEFFF64-5C07-7A62-1F6C-987ECF0F81F7}"/>
              </a:ext>
            </a:extLst>
          </p:cNvPr>
          <p:cNvSpPr>
            <a:spLocks noGrp="1"/>
          </p:cNvSpPr>
          <p:nvPr/>
        </p:nvSpPr>
        <p:spPr>
          <a:xfrm>
            <a:off x="479425" y="496888"/>
            <a:ext cx="3169031" cy="650875"/>
          </a:xfrm>
          <a:prstGeom prst="roundRect">
            <a:avLst>
              <a:gd name="adj" fmla="val 13859"/>
            </a:avLst>
          </a:prstGeom>
          <a:solidFill>
            <a:schemeClr val="bg1"/>
          </a:solidFill>
          <a:ln w="25400">
            <a:solidFill>
              <a:schemeClr val="tx1"/>
            </a:solidFill>
          </a:ln>
          <a:effectLst>
            <a:outerShdw dist="127000" dir="2700000" algn="tl" rotWithShape="0">
              <a:schemeClr val="accent1"/>
            </a:outerShdw>
          </a:effectLst>
        </p:spPr>
        <p:txBody>
          <a:bodyPr vert="horz" wrap="square" lIns="108000" tIns="72000" rIns="72000" bIns="72000" rtlCol="0" anchor="ctr">
            <a:spAutoFit/>
          </a:bodyPr>
          <a:lstStyle>
            <a:lvl1pPr algn="l" defTabSz="914400" rtl="0" eaLnBrk="1" latinLnBrk="0" hangingPunct="1">
              <a:lnSpc>
                <a:spcPct val="90000"/>
              </a:lnSpc>
              <a:spcBef>
                <a:spcPct val="0"/>
              </a:spcBef>
              <a:buNone/>
              <a:defRPr sz="3200" b="1" i="0" kern="1200" cap="none" baseline="0">
                <a:solidFill>
                  <a:sysClr val="windowText" lastClr="000000"/>
                </a:solidFill>
                <a:latin typeface="+mj-lt"/>
                <a:ea typeface="+mj-ea"/>
                <a:cs typeface="Univers LT Pro 85 XBlack" panose="020B0603020202020204" pitchFamily="34" charset="77"/>
              </a:defRPr>
            </a:lvl1pPr>
          </a:lstStyle>
          <a:p>
            <a:r>
              <a:rPr lang="en-US" err="1"/>
              <a:t>Anirlan’s</a:t>
            </a:r>
            <a:r>
              <a:rPr lang="en-US"/>
              <a:t> story</a:t>
            </a:r>
            <a:r>
              <a:rPr lang="en-GB"/>
              <a:t> </a:t>
            </a:r>
          </a:p>
        </p:txBody>
      </p:sp>
      <p:grpSp>
        <p:nvGrpSpPr>
          <p:cNvPr id="10" name="Group 9">
            <a:extLst>
              <a:ext uri="{FF2B5EF4-FFF2-40B4-BE49-F238E27FC236}">
                <a16:creationId xmlns:a16="http://schemas.microsoft.com/office/drawing/2014/main" id="{444BFF25-00D5-DAA3-BF99-C651E04B50AC}"/>
              </a:ext>
            </a:extLst>
          </p:cNvPr>
          <p:cNvGrpSpPr/>
          <p:nvPr/>
        </p:nvGrpSpPr>
        <p:grpSpPr>
          <a:xfrm>
            <a:off x="8661829" y="366617"/>
            <a:ext cx="1298335" cy="648000"/>
            <a:chOff x="8597253" y="172888"/>
            <a:chExt cx="950339" cy="462159"/>
          </a:xfrm>
        </p:grpSpPr>
        <p:sp>
          <p:nvSpPr>
            <p:cNvPr id="11" name="Rounded Rectangle 3">
              <a:extLst>
                <a:ext uri="{FF2B5EF4-FFF2-40B4-BE49-F238E27FC236}">
                  <a16:creationId xmlns:a16="http://schemas.microsoft.com/office/drawing/2014/main" id="{98406F8F-A562-C800-70FC-5AC1FDE56D1D}"/>
                </a:ext>
              </a:extLst>
            </p:cNvPr>
            <p:cNvSpPr/>
            <p:nvPr/>
          </p:nvSpPr>
          <p:spPr>
            <a:xfrm>
              <a:off x="8597253" y="172888"/>
              <a:ext cx="950339" cy="462159"/>
            </a:xfrm>
            <a:prstGeom prst="roundRect">
              <a:avLst>
                <a:gd name="adj" fmla="val 26642"/>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spcBef>
                  <a:spcPts val="600"/>
                </a:spcBef>
              </a:pPr>
              <a:endParaRPr lang="en-GB" sz="1600" b="1">
                <a:latin typeface="+mj-lt"/>
              </a:endParaRPr>
            </a:p>
          </p:txBody>
        </p:sp>
        <p:sp>
          <p:nvSpPr>
            <p:cNvPr id="14" name="5-point Star 5">
              <a:extLst>
                <a:ext uri="{FF2B5EF4-FFF2-40B4-BE49-F238E27FC236}">
                  <a16:creationId xmlns:a16="http://schemas.microsoft.com/office/drawing/2014/main" id="{A249771A-F835-913B-2B83-048BB462E309}"/>
                </a:ext>
              </a:extLst>
            </p:cNvPr>
            <p:cNvSpPr/>
            <p:nvPr/>
          </p:nvSpPr>
          <p:spPr>
            <a:xfrm>
              <a:off x="8694279" y="214872"/>
              <a:ext cx="356616" cy="356616"/>
            </a:xfrm>
            <a:prstGeom prst="star5">
              <a:avLst>
                <a:gd name="adj" fmla="val 20708"/>
                <a:gd name="hf" fmla="val 105146"/>
                <a:gd name="vf" fmla="val 110557"/>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spcBef>
                  <a:spcPts val="600"/>
                </a:spcBef>
              </a:pPr>
              <a:endParaRPr lang="en-GB" sz="1600" b="1">
                <a:latin typeface="+mj-lt"/>
              </a:endParaRPr>
            </a:p>
          </p:txBody>
        </p:sp>
        <p:sp>
          <p:nvSpPr>
            <p:cNvPr id="15" name="5-point Star 6">
              <a:extLst>
                <a:ext uri="{FF2B5EF4-FFF2-40B4-BE49-F238E27FC236}">
                  <a16:creationId xmlns:a16="http://schemas.microsoft.com/office/drawing/2014/main" id="{947EF5A5-F070-0AD1-4D44-2B2DF2A58D10}"/>
                </a:ext>
              </a:extLst>
            </p:cNvPr>
            <p:cNvSpPr/>
            <p:nvPr/>
          </p:nvSpPr>
          <p:spPr>
            <a:xfrm>
              <a:off x="9097504" y="214872"/>
              <a:ext cx="356616" cy="356616"/>
            </a:xfrm>
            <a:prstGeom prst="star5">
              <a:avLst>
                <a:gd name="adj" fmla="val 20708"/>
                <a:gd name="hf" fmla="val 105146"/>
                <a:gd name="vf" fmla="val 110557"/>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spcBef>
                  <a:spcPts val="600"/>
                </a:spcBef>
              </a:pPr>
              <a:endParaRPr lang="en-GB" sz="1600" b="1">
                <a:latin typeface="+mj-lt"/>
              </a:endParaRPr>
            </a:p>
          </p:txBody>
        </p:sp>
      </p:grpSp>
      <p:grpSp>
        <p:nvGrpSpPr>
          <p:cNvPr id="16" name="Group 15">
            <a:extLst>
              <a:ext uri="{FF2B5EF4-FFF2-40B4-BE49-F238E27FC236}">
                <a16:creationId xmlns:a16="http://schemas.microsoft.com/office/drawing/2014/main" id="{E3CCB26C-F22E-E811-2CD4-8130EEAB1F7D}"/>
              </a:ext>
            </a:extLst>
          </p:cNvPr>
          <p:cNvGrpSpPr/>
          <p:nvPr/>
        </p:nvGrpSpPr>
        <p:grpSpPr>
          <a:xfrm>
            <a:off x="10066888" y="366617"/>
            <a:ext cx="1875239" cy="648000"/>
            <a:chOff x="10105634" y="172888"/>
            <a:chExt cx="1372614" cy="462159"/>
          </a:xfrm>
        </p:grpSpPr>
        <p:sp>
          <p:nvSpPr>
            <p:cNvPr id="17" name="Rounded Rectangle 3">
              <a:extLst>
                <a:ext uri="{FF2B5EF4-FFF2-40B4-BE49-F238E27FC236}">
                  <a16:creationId xmlns:a16="http://schemas.microsoft.com/office/drawing/2014/main" id="{0AD00622-CE67-6121-25C8-1EAD8178B0D8}"/>
                </a:ext>
              </a:extLst>
            </p:cNvPr>
            <p:cNvSpPr/>
            <p:nvPr/>
          </p:nvSpPr>
          <p:spPr>
            <a:xfrm>
              <a:off x="10105634" y="172888"/>
              <a:ext cx="1372614" cy="462159"/>
            </a:xfrm>
            <a:prstGeom prst="roundRect">
              <a:avLst>
                <a:gd name="adj" fmla="val 28703"/>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spcBef>
                  <a:spcPts val="600"/>
                </a:spcBef>
              </a:pPr>
              <a:endParaRPr lang="en-GB" sz="1600" b="1">
                <a:latin typeface="+mj-lt"/>
              </a:endParaRPr>
            </a:p>
          </p:txBody>
        </p:sp>
        <p:sp>
          <p:nvSpPr>
            <p:cNvPr id="18" name="5-point Star 5">
              <a:extLst>
                <a:ext uri="{FF2B5EF4-FFF2-40B4-BE49-F238E27FC236}">
                  <a16:creationId xmlns:a16="http://schemas.microsoft.com/office/drawing/2014/main" id="{6E21E931-F013-EFFA-F225-4995A55DE237}"/>
                </a:ext>
              </a:extLst>
            </p:cNvPr>
            <p:cNvSpPr/>
            <p:nvPr/>
          </p:nvSpPr>
          <p:spPr>
            <a:xfrm>
              <a:off x="10202660" y="214872"/>
              <a:ext cx="356616" cy="356616"/>
            </a:xfrm>
            <a:prstGeom prst="star5">
              <a:avLst>
                <a:gd name="adj" fmla="val 20708"/>
                <a:gd name="hf" fmla="val 105146"/>
                <a:gd name="vf" fmla="val 110557"/>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spcBef>
                  <a:spcPts val="600"/>
                </a:spcBef>
              </a:pPr>
              <a:endParaRPr lang="en-GB" sz="1600" b="1">
                <a:latin typeface="+mj-lt"/>
              </a:endParaRPr>
            </a:p>
          </p:txBody>
        </p:sp>
        <p:sp>
          <p:nvSpPr>
            <p:cNvPr id="19" name="5-point Star 6">
              <a:extLst>
                <a:ext uri="{FF2B5EF4-FFF2-40B4-BE49-F238E27FC236}">
                  <a16:creationId xmlns:a16="http://schemas.microsoft.com/office/drawing/2014/main" id="{D4C6DF97-5D42-185B-9A0F-C25F820EAEFB}"/>
                </a:ext>
              </a:extLst>
            </p:cNvPr>
            <p:cNvSpPr/>
            <p:nvPr/>
          </p:nvSpPr>
          <p:spPr>
            <a:xfrm>
              <a:off x="10605885" y="214872"/>
              <a:ext cx="356616" cy="356616"/>
            </a:xfrm>
            <a:prstGeom prst="star5">
              <a:avLst>
                <a:gd name="adj" fmla="val 20708"/>
                <a:gd name="hf" fmla="val 105146"/>
                <a:gd name="vf" fmla="val 110557"/>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spcBef>
                  <a:spcPts val="600"/>
                </a:spcBef>
              </a:pPr>
              <a:endParaRPr lang="en-GB" sz="1600" b="1">
                <a:latin typeface="+mj-lt"/>
              </a:endParaRPr>
            </a:p>
          </p:txBody>
        </p:sp>
        <p:sp>
          <p:nvSpPr>
            <p:cNvPr id="20" name="5-point Star 7">
              <a:extLst>
                <a:ext uri="{FF2B5EF4-FFF2-40B4-BE49-F238E27FC236}">
                  <a16:creationId xmlns:a16="http://schemas.microsoft.com/office/drawing/2014/main" id="{7EC119D9-D8BB-C7C7-581B-8E6B5FEFB1BE}"/>
                </a:ext>
              </a:extLst>
            </p:cNvPr>
            <p:cNvSpPr/>
            <p:nvPr/>
          </p:nvSpPr>
          <p:spPr>
            <a:xfrm>
              <a:off x="11005935" y="214872"/>
              <a:ext cx="356616" cy="356616"/>
            </a:xfrm>
            <a:prstGeom prst="star5">
              <a:avLst>
                <a:gd name="adj" fmla="val 20708"/>
                <a:gd name="hf" fmla="val 105146"/>
                <a:gd name="vf" fmla="val 110557"/>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spcBef>
                  <a:spcPts val="600"/>
                </a:spcBef>
              </a:pPr>
              <a:endParaRPr lang="en-GB" sz="1600" b="1">
                <a:latin typeface="+mj-lt"/>
              </a:endParaRPr>
            </a:p>
          </p:txBody>
        </p:sp>
      </p:grpSp>
      <p:sp>
        <p:nvSpPr>
          <p:cNvPr id="23" name="Text Placeholder 20">
            <a:extLst>
              <a:ext uri="{FF2B5EF4-FFF2-40B4-BE49-F238E27FC236}">
                <a16:creationId xmlns:a16="http://schemas.microsoft.com/office/drawing/2014/main" id="{82FCB3D5-2636-BE22-5320-3EA4DD6AA1DE}"/>
              </a:ext>
            </a:extLst>
          </p:cNvPr>
          <p:cNvSpPr>
            <a:spLocks noGrp="1"/>
          </p:cNvSpPr>
          <p:nvPr/>
        </p:nvSpPr>
        <p:spPr>
          <a:xfrm>
            <a:off x="7338299" y="1169102"/>
            <a:ext cx="4371975" cy="5416868"/>
          </a:xfrm>
          <a:prstGeom prst="rect">
            <a:avLst/>
          </a:prstGeom>
        </p:spPr>
        <p:txBody>
          <a:bodyPr vert="horz" wrap="square" lIns="0" tIns="0" rIns="0" bIns="0" rtlCol="0" anchor="t">
            <a:spAutoFit/>
          </a:bodyPr>
          <a:lstStyle>
            <a:defPPr>
              <a:defRPr lang="en-US"/>
            </a:defPPr>
            <a:lvl1pPr marL="0" indent="0" algn="l" defTabSz="914400" rtl="0" eaLnBrk="1" latinLnBrk="0" hangingPunct="1">
              <a:lnSpc>
                <a:spcPct val="100000"/>
              </a:lnSpc>
              <a:spcBef>
                <a:spcPts val="1200"/>
              </a:spcBef>
              <a:buFont typeface="Arial" panose="020B0604020202020204" pitchFamily="34" charset="0"/>
              <a:buNone/>
              <a:defRPr sz="2000" b="0" i="0" kern="1200">
                <a:solidFill>
                  <a:schemeClr val="bg1"/>
                </a:solidFill>
                <a:latin typeface="+mn-lt"/>
                <a:ea typeface="+mn-ea"/>
                <a:cs typeface="+mn-cs"/>
              </a:defRPr>
            </a:lvl1pPr>
            <a:lvl2pPr marL="271463" indent="-261938" algn="l" defTabSz="914400" rtl="0" eaLnBrk="1" latinLnBrk="0" hangingPunct="1">
              <a:lnSpc>
                <a:spcPct val="100000"/>
              </a:lnSpc>
              <a:spcBef>
                <a:spcPts val="1200"/>
              </a:spcBef>
              <a:buClr>
                <a:schemeClr val="tx1"/>
              </a:buClr>
              <a:buFont typeface="Arial" panose="020B0604020202020204" pitchFamily="34" charset="0"/>
              <a:buChar char="•"/>
              <a:tabLst/>
              <a:defRPr sz="2000" b="0" i="0" kern="1200">
                <a:solidFill>
                  <a:schemeClr val="bg1"/>
                </a:solidFill>
                <a:latin typeface="+mn-lt"/>
                <a:ea typeface="+mn-ea"/>
                <a:cs typeface="+mn-cs"/>
              </a:defRPr>
            </a:lvl2pPr>
            <a:lvl3pPr marL="534988" indent="-263525" algn="l" defTabSz="914400" rtl="0" eaLnBrk="1" latinLnBrk="0" hangingPunct="1">
              <a:lnSpc>
                <a:spcPct val="100000"/>
              </a:lnSpc>
              <a:spcBef>
                <a:spcPts val="1200"/>
              </a:spcBef>
              <a:buClr>
                <a:schemeClr val="tx1"/>
              </a:buClr>
              <a:buFont typeface="System Font"/>
              <a:buChar char="–"/>
              <a:tabLst/>
              <a:defRPr sz="2000" b="0" i="0" kern="1200">
                <a:solidFill>
                  <a:schemeClr val="bg1"/>
                </a:solidFill>
                <a:latin typeface="+mn-lt"/>
                <a:ea typeface="+mn-ea"/>
                <a:cs typeface="+mn-cs"/>
              </a:defRPr>
            </a:lvl3pPr>
            <a:lvl4pPr marL="9525" indent="0" algn="l" defTabSz="914400" rtl="0" eaLnBrk="1" latinLnBrk="0" hangingPunct="1">
              <a:lnSpc>
                <a:spcPct val="100000"/>
              </a:lnSpc>
              <a:spcBef>
                <a:spcPts val="2400"/>
              </a:spcBef>
              <a:buFont typeface="Arial" panose="020B0604020202020204" pitchFamily="34" charset="0"/>
              <a:buNone/>
              <a:tabLst/>
              <a:defRPr sz="2200" b="1" i="0" kern="1200" cap="none" baseline="0">
                <a:solidFill>
                  <a:schemeClr val="tx1"/>
                </a:solidFill>
                <a:latin typeface="+mn-lt"/>
                <a:ea typeface="+mn-ea"/>
                <a:cs typeface="+mn-cs"/>
              </a:defRPr>
            </a:lvl4pPr>
            <a:lvl5pPr marL="0" indent="0" algn="l" defTabSz="914400" rtl="0" eaLnBrk="1" latinLnBrk="0" hangingPunct="1">
              <a:lnSpc>
                <a:spcPct val="100000"/>
              </a:lnSpc>
              <a:spcBef>
                <a:spcPts val="1200"/>
              </a:spcBef>
              <a:buFont typeface="Arial" panose="020B0604020202020204" pitchFamily="34" charset="0"/>
              <a:buNone/>
              <a:tabLst/>
              <a:defRPr sz="2000" b="0" i="0"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fontAlgn="base"/>
            <a:r>
              <a:rPr lang="en-GB" sz="1800" err="1"/>
              <a:t>Anirlan</a:t>
            </a:r>
            <a:r>
              <a:rPr lang="en-GB" sz="1800"/>
              <a:t> is 2 years old and lives deep in the snowy forests of northern Mongolia, far from the nearest hospital or clinic. In winter, temperatures drop far below freezing and the roads are often blocked by snow and ice. Without vaccinations, </a:t>
            </a:r>
            <a:r>
              <a:rPr lang="en-GB" sz="1800" err="1"/>
              <a:t>Anirlan</a:t>
            </a:r>
            <a:r>
              <a:rPr lang="en-GB" sz="1800"/>
              <a:t> is at serious risk of catching dangerous diseases and getting medical help to her home is not easy.  </a:t>
            </a:r>
          </a:p>
          <a:p>
            <a:pPr fontAlgn="base"/>
            <a:r>
              <a:rPr lang="en-GB" sz="1800"/>
              <a:t>In this film, you’ll see how UNICEF works with local health workers to make sure children like </a:t>
            </a:r>
            <a:r>
              <a:rPr lang="en-GB" sz="1800" err="1"/>
              <a:t>Anirlan</a:t>
            </a:r>
            <a:r>
              <a:rPr lang="en-GB" sz="1800"/>
              <a:t> get life-saving vaccines. They travel long distances across the frozen landscape, using unusual methods of transport to reach families living in remote areas. Can you guess what surprising way the health workers might travel before you press play? </a:t>
            </a:r>
          </a:p>
        </p:txBody>
      </p:sp>
    </p:spTree>
    <p:extLst>
      <p:ext uri="{BB962C8B-B14F-4D97-AF65-F5344CB8AC3E}">
        <p14:creationId xmlns:p14="http://schemas.microsoft.com/office/powerpoint/2010/main" val="30743521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FCE43ED9-8B8A-978F-5230-D71DBB82BC92}"/>
              </a:ext>
            </a:extLst>
          </p:cNvPr>
          <p:cNvSpPr>
            <a:spLocks noGrp="1"/>
          </p:cNvSpPr>
          <p:nvPr>
            <p:ph type="sldNum" sz="quarter" idx="12"/>
          </p:nvPr>
        </p:nvSpPr>
        <p:spPr>
          <a:xfrm>
            <a:off x="11712575" y="6445045"/>
            <a:ext cx="252000" cy="252000"/>
          </a:xfrm>
        </p:spPr>
        <p:txBody>
          <a:bodyPr/>
          <a:lstStyle/>
          <a:p>
            <a:fld id="{B700715A-75CD-0942-A2C0-E097070BAE3D}" type="slidenum">
              <a:rPr lang="en-US" smtClean="0"/>
              <a:pPr/>
              <a:t>9</a:t>
            </a:fld>
            <a:endParaRPr lang="en-US"/>
          </a:p>
        </p:txBody>
      </p:sp>
      <p:sp>
        <p:nvSpPr>
          <p:cNvPr id="6" name="Title 5">
            <a:extLst>
              <a:ext uri="{FF2B5EF4-FFF2-40B4-BE49-F238E27FC236}">
                <a16:creationId xmlns:a16="http://schemas.microsoft.com/office/drawing/2014/main" id="{559CCA81-A7B5-758F-2E49-9FB0F519A8FF}"/>
              </a:ext>
            </a:extLst>
          </p:cNvPr>
          <p:cNvSpPr>
            <a:spLocks noGrp="1"/>
          </p:cNvSpPr>
          <p:nvPr>
            <p:ph type="title"/>
          </p:nvPr>
        </p:nvSpPr>
        <p:spPr>
          <a:xfrm>
            <a:off x="479425" y="488950"/>
            <a:ext cx="3553560" cy="650875"/>
          </a:xfrm>
        </p:spPr>
        <p:txBody>
          <a:bodyPr/>
          <a:lstStyle/>
          <a:p>
            <a:r>
              <a:rPr lang="en-GB"/>
              <a:t>The rights link... </a:t>
            </a:r>
          </a:p>
        </p:txBody>
      </p:sp>
      <p:sp>
        <p:nvSpPr>
          <p:cNvPr id="7" name="Text Placeholder 6">
            <a:extLst>
              <a:ext uri="{FF2B5EF4-FFF2-40B4-BE49-F238E27FC236}">
                <a16:creationId xmlns:a16="http://schemas.microsoft.com/office/drawing/2014/main" id="{65B256B7-4578-5E32-E056-B2C91D848671}"/>
              </a:ext>
            </a:extLst>
          </p:cNvPr>
          <p:cNvSpPr>
            <a:spLocks noGrp="1"/>
          </p:cNvSpPr>
          <p:nvPr>
            <p:ph type="body" sz="quarter" idx="14"/>
          </p:nvPr>
        </p:nvSpPr>
        <p:spPr>
          <a:xfrm>
            <a:off x="479426" y="1719470"/>
            <a:ext cx="3553560" cy="1692771"/>
          </a:xfrm>
        </p:spPr>
        <p:txBody>
          <a:bodyPr/>
          <a:lstStyle/>
          <a:p>
            <a:r>
              <a:rPr lang="en-GB" dirty="0"/>
              <a:t>Think</a:t>
            </a:r>
            <a:r>
              <a:rPr lang="en-GB" dirty="0">
                <a:ea typeface="+mn-lt"/>
                <a:cs typeface="+mn-lt"/>
              </a:rPr>
              <a:t> about all the rights you know. With a partner, discuss the articles you think relate to </a:t>
            </a:r>
            <a:r>
              <a:rPr lang="en-GB" dirty="0" err="1">
                <a:ea typeface="+mn-lt"/>
                <a:cs typeface="+mn-lt"/>
              </a:rPr>
              <a:t>Anirlan's</a:t>
            </a:r>
            <a:r>
              <a:rPr lang="en-GB" dirty="0">
                <a:ea typeface="+mn-lt"/>
                <a:cs typeface="+mn-lt"/>
              </a:rPr>
              <a:t> story.</a:t>
            </a:r>
          </a:p>
          <a:p>
            <a:r>
              <a:rPr lang="en-GB" dirty="0">
                <a:cs typeface="Arial" panose="020B0604020202020204"/>
              </a:rPr>
              <a:t>Click to reveal some examples.</a:t>
            </a:r>
            <a:endParaRPr lang="en-GB" dirty="0"/>
          </a:p>
        </p:txBody>
      </p:sp>
      <p:sp>
        <p:nvSpPr>
          <p:cNvPr id="21" name="Text Placeholder 7">
            <a:extLst>
              <a:ext uri="{FF2B5EF4-FFF2-40B4-BE49-F238E27FC236}">
                <a16:creationId xmlns:a16="http://schemas.microsoft.com/office/drawing/2014/main" id="{08AA89D6-647F-F919-EFFE-908EB9365297}"/>
              </a:ext>
            </a:extLst>
          </p:cNvPr>
          <p:cNvSpPr txBox="1">
            <a:spLocks/>
          </p:cNvSpPr>
          <p:nvPr/>
        </p:nvSpPr>
        <p:spPr>
          <a:xfrm>
            <a:off x="4581525" y="5829650"/>
            <a:ext cx="6997700" cy="389513"/>
          </a:xfrm>
          <a:prstGeom prst="roundRect">
            <a:avLst>
              <a:gd name="adj" fmla="val 50000"/>
            </a:avLst>
          </a:prstGeom>
          <a:solidFill>
            <a:schemeClr val="accent1"/>
          </a:solidFill>
        </p:spPr>
        <p:txBody>
          <a:bodyPr vert="horz" wrap="square" lIns="180000" tIns="0" rIns="0" bIns="0" rtlCol="0" anchor="t">
            <a:spAutoFit/>
          </a:bodyPr>
          <a:lstStyle>
            <a:lvl1pPr marL="0" indent="0" algn="ctr" defTabSz="914400" rtl="0" eaLnBrk="1" latinLnBrk="0" hangingPunct="1">
              <a:lnSpc>
                <a:spcPct val="100000"/>
              </a:lnSpc>
              <a:spcBef>
                <a:spcPts val="1200"/>
              </a:spcBef>
              <a:buFont typeface="Arial" panose="020B0604020202020204" pitchFamily="34" charset="0"/>
              <a:buNone/>
              <a:defRPr sz="2200" b="1" i="0" kern="1200">
                <a:solidFill>
                  <a:schemeClr val="tx1"/>
                </a:solidFill>
                <a:latin typeface="+mn-lt"/>
                <a:ea typeface="+mn-ea"/>
                <a:cs typeface="+mn-cs"/>
              </a:defRPr>
            </a:lvl1pPr>
            <a:lvl2pPr marL="9525" indent="0" algn="l" defTabSz="914400" rtl="0" eaLnBrk="1" latinLnBrk="0" hangingPunct="1">
              <a:lnSpc>
                <a:spcPct val="100000"/>
              </a:lnSpc>
              <a:spcBef>
                <a:spcPts val="1200"/>
              </a:spcBef>
              <a:buClr>
                <a:schemeClr val="accent1"/>
              </a:buClr>
              <a:buFont typeface="Arial" panose="020B0604020202020204" pitchFamily="34" charset="0"/>
              <a:buNone/>
              <a:tabLst/>
              <a:defRPr sz="1800" b="0" i="0" kern="1200">
                <a:solidFill>
                  <a:schemeClr val="tx1"/>
                </a:solidFill>
                <a:latin typeface="+mn-lt"/>
                <a:ea typeface="+mn-ea"/>
                <a:cs typeface="+mn-cs"/>
              </a:defRPr>
            </a:lvl2pPr>
            <a:lvl3pPr marL="363538" indent="-177800" algn="l" defTabSz="914400" rtl="0" eaLnBrk="1" latinLnBrk="0" hangingPunct="1">
              <a:lnSpc>
                <a:spcPct val="100000"/>
              </a:lnSpc>
              <a:spcBef>
                <a:spcPts val="1200"/>
              </a:spcBef>
              <a:buClr>
                <a:schemeClr val="accent1"/>
              </a:buClr>
              <a:buFont typeface="System Font"/>
              <a:buChar char="–"/>
              <a:tabLst/>
              <a:defRPr sz="1800" b="0" i="0" kern="1200">
                <a:solidFill>
                  <a:schemeClr val="tx1"/>
                </a:solidFill>
                <a:latin typeface="+mn-lt"/>
                <a:ea typeface="+mn-ea"/>
                <a:cs typeface="+mn-cs"/>
              </a:defRPr>
            </a:lvl3pPr>
            <a:lvl4pPr marL="9525" indent="0" algn="l" defTabSz="914400" rtl="0" eaLnBrk="1" latinLnBrk="0" hangingPunct="1">
              <a:lnSpc>
                <a:spcPct val="100000"/>
              </a:lnSpc>
              <a:spcBef>
                <a:spcPts val="2400"/>
              </a:spcBef>
              <a:buFont typeface="Arial" panose="020B0604020202020204" pitchFamily="34" charset="0"/>
              <a:buNone/>
              <a:tabLst/>
              <a:defRPr sz="2000" b="1" i="0" kern="1200" cap="none" baseline="0">
                <a:solidFill>
                  <a:schemeClr val="accent1"/>
                </a:solidFill>
                <a:latin typeface="+mn-lt"/>
                <a:ea typeface="+mn-ea"/>
                <a:cs typeface="+mn-cs"/>
              </a:defRPr>
            </a:lvl4pPr>
            <a:lvl5pPr marL="0" indent="0" algn="l" defTabSz="914400" rtl="0" eaLnBrk="1" latinLnBrk="0" hangingPunct="1">
              <a:lnSpc>
                <a:spcPct val="100000"/>
              </a:lnSpc>
              <a:spcBef>
                <a:spcPts val="1200"/>
              </a:spcBef>
              <a:buFont typeface="Arial" panose="020B0604020202020204" pitchFamily="34" charset="0"/>
              <a:buNone/>
              <a:tabLst/>
              <a:defRPr sz="1800" b="0" i="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55600" indent="-355600" algn="l">
              <a:buFont typeface="System Font Regular"/>
              <a:buChar char="►"/>
            </a:pPr>
            <a:r>
              <a:rPr lang="en-GB" sz="1800">
                <a:solidFill>
                  <a:schemeClr val="bg1"/>
                </a:solidFill>
              </a:rPr>
              <a:t>Did you identify others?</a:t>
            </a:r>
          </a:p>
        </p:txBody>
      </p:sp>
      <p:sp>
        <p:nvSpPr>
          <p:cNvPr id="24" name="Text Placeholder 7">
            <a:extLst>
              <a:ext uri="{FF2B5EF4-FFF2-40B4-BE49-F238E27FC236}">
                <a16:creationId xmlns:a16="http://schemas.microsoft.com/office/drawing/2014/main" id="{CCC6C14E-AB1F-E8A1-6689-F8A28FD99CF9}"/>
              </a:ext>
            </a:extLst>
          </p:cNvPr>
          <p:cNvSpPr txBox="1">
            <a:spLocks/>
          </p:cNvSpPr>
          <p:nvPr/>
        </p:nvSpPr>
        <p:spPr>
          <a:xfrm>
            <a:off x="4581525" y="5309887"/>
            <a:ext cx="6997700" cy="389513"/>
          </a:xfrm>
          <a:prstGeom prst="roundRect">
            <a:avLst>
              <a:gd name="adj" fmla="val 50000"/>
            </a:avLst>
          </a:prstGeom>
          <a:solidFill>
            <a:schemeClr val="accent1"/>
          </a:solidFill>
        </p:spPr>
        <p:txBody>
          <a:bodyPr vert="horz" wrap="square" lIns="180000" tIns="0" rIns="0" bIns="0" rtlCol="0" anchor="t">
            <a:spAutoFit/>
          </a:bodyPr>
          <a:lstStyle>
            <a:lvl1pPr marL="0" indent="0" algn="ctr" defTabSz="914400" rtl="0" eaLnBrk="1" latinLnBrk="0" hangingPunct="1">
              <a:lnSpc>
                <a:spcPct val="100000"/>
              </a:lnSpc>
              <a:spcBef>
                <a:spcPts val="1200"/>
              </a:spcBef>
              <a:buFont typeface="Arial" panose="020B0604020202020204" pitchFamily="34" charset="0"/>
              <a:buNone/>
              <a:defRPr sz="2200" b="1" i="0" kern="1200">
                <a:solidFill>
                  <a:schemeClr val="tx1"/>
                </a:solidFill>
                <a:latin typeface="+mn-lt"/>
                <a:ea typeface="+mn-ea"/>
                <a:cs typeface="+mn-cs"/>
              </a:defRPr>
            </a:lvl1pPr>
            <a:lvl2pPr marL="9525" indent="0" algn="l" defTabSz="914400" rtl="0" eaLnBrk="1" latinLnBrk="0" hangingPunct="1">
              <a:lnSpc>
                <a:spcPct val="100000"/>
              </a:lnSpc>
              <a:spcBef>
                <a:spcPts val="1200"/>
              </a:spcBef>
              <a:buClr>
                <a:schemeClr val="accent1"/>
              </a:buClr>
              <a:buFont typeface="Arial" panose="020B0604020202020204" pitchFamily="34" charset="0"/>
              <a:buNone/>
              <a:tabLst/>
              <a:defRPr sz="1800" b="0" i="0" kern="1200">
                <a:solidFill>
                  <a:schemeClr val="tx1"/>
                </a:solidFill>
                <a:latin typeface="+mn-lt"/>
                <a:ea typeface="+mn-ea"/>
                <a:cs typeface="+mn-cs"/>
              </a:defRPr>
            </a:lvl2pPr>
            <a:lvl3pPr marL="363538" indent="-177800" algn="l" defTabSz="914400" rtl="0" eaLnBrk="1" latinLnBrk="0" hangingPunct="1">
              <a:lnSpc>
                <a:spcPct val="100000"/>
              </a:lnSpc>
              <a:spcBef>
                <a:spcPts val="1200"/>
              </a:spcBef>
              <a:buClr>
                <a:schemeClr val="accent1"/>
              </a:buClr>
              <a:buFont typeface="System Font"/>
              <a:buChar char="–"/>
              <a:tabLst/>
              <a:defRPr sz="1800" b="0" i="0" kern="1200">
                <a:solidFill>
                  <a:schemeClr val="tx1"/>
                </a:solidFill>
                <a:latin typeface="+mn-lt"/>
                <a:ea typeface="+mn-ea"/>
                <a:cs typeface="+mn-cs"/>
              </a:defRPr>
            </a:lvl3pPr>
            <a:lvl4pPr marL="9525" indent="0" algn="l" defTabSz="914400" rtl="0" eaLnBrk="1" latinLnBrk="0" hangingPunct="1">
              <a:lnSpc>
                <a:spcPct val="100000"/>
              </a:lnSpc>
              <a:spcBef>
                <a:spcPts val="2400"/>
              </a:spcBef>
              <a:buFont typeface="Arial" panose="020B0604020202020204" pitchFamily="34" charset="0"/>
              <a:buNone/>
              <a:tabLst/>
              <a:defRPr sz="2000" b="1" i="0" kern="1200" cap="none" baseline="0">
                <a:solidFill>
                  <a:schemeClr val="accent1"/>
                </a:solidFill>
                <a:latin typeface="+mn-lt"/>
                <a:ea typeface="+mn-ea"/>
                <a:cs typeface="+mn-cs"/>
              </a:defRPr>
            </a:lvl4pPr>
            <a:lvl5pPr marL="0" indent="0" algn="l" defTabSz="914400" rtl="0" eaLnBrk="1" latinLnBrk="0" hangingPunct="1">
              <a:lnSpc>
                <a:spcPct val="100000"/>
              </a:lnSpc>
              <a:spcBef>
                <a:spcPts val="1200"/>
              </a:spcBef>
              <a:buFont typeface="Arial" panose="020B0604020202020204" pitchFamily="34" charset="0"/>
              <a:buNone/>
              <a:tabLst/>
              <a:defRPr sz="1800" b="0" i="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55600" indent="-355600" algn="l">
              <a:buFont typeface="System Font Regular"/>
              <a:buChar char="►"/>
            </a:pPr>
            <a:r>
              <a:rPr lang="en-GB" sz="1800">
                <a:solidFill>
                  <a:schemeClr val="bg1"/>
                </a:solidFill>
              </a:rPr>
              <a:t>Why do you think we’ve highlighted this selection?</a:t>
            </a:r>
          </a:p>
        </p:txBody>
      </p:sp>
      <p:pic>
        <p:nvPicPr>
          <p:cNvPr id="15" name="Picture 14">
            <a:extLst>
              <a:ext uri="{FF2B5EF4-FFF2-40B4-BE49-F238E27FC236}">
                <a16:creationId xmlns:a16="http://schemas.microsoft.com/office/drawing/2014/main" id="{1B2F8CC7-49E8-7F39-60C6-3AC1D0D1F441}"/>
              </a:ext>
            </a:extLst>
          </p:cNvPr>
          <p:cNvPicPr>
            <a:picLocks noChangeAspect="1"/>
          </p:cNvPicPr>
          <p:nvPr/>
        </p:nvPicPr>
        <p:blipFill>
          <a:blip r:embed="rId3"/>
          <a:stretch>
            <a:fillRect/>
          </a:stretch>
        </p:blipFill>
        <p:spPr>
          <a:xfrm>
            <a:off x="9285768" y="2227417"/>
            <a:ext cx="1763628" cy="2351504"/>
          </a:xfrm>
          <a:prstGeom prst="rect">
            <a:avLst/>
          </a:prstGeom>
        </p:spPr>
      </p:pic>
      <p:pic>
        <p:nvPicPr>
          <p:cNvPr id="3" name="Graphic 2">
            <a:extLst>
              <a:ext uri="{FF2B5EF4-FFF2-40B4-BE49-F238E27FC236}">
                <a16:creationId xmlns:a16="http://schemas.microsoft.com/office/drawing/2014/main" id="{57B42208-623D-4CF7-F12A-90EC330A9A34}"/>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5123779" y="2227417"/>
            <a:ext cx="1763628" cy="2351504"/>
          </a:xfrm>
          <a:prstGeom prst="rect">
            <a:avLst/>
          </a:prstGeom>
        </p:spPr>
      </p:pic>
      <p:pic>
        <p:nvPicPr>
          <p:cNvPr id="4" name="Graphic 3">
            <a:extLst>
              <a:ext uri="{FF2B5EF4-FFF2-40B4-BE49-F238E27FC236}">
                <a16:creationId xmlns:a16="http://schemas.microsoft.com/office/drawing/2014/main" id="{AFD61418-49BD-8273-31E8-E92736384DCD}"/>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7210869" y="2227417"/>
            <a:ext cx="1763628" cy="2351504"/>
          </a:xfrm>
          <a:prstGeom prst="rect">
            <a:avLst/>
          </a:prstGeom>
        </p:spPr>
      </p:pic>
    </p:spTree>
    <p:extLst>
      <p:ext uri="{BB962C8B-B14F-4D97-AF65-F5344CB8AC3E}">
        <p14:creationId xmlns:p14="http://schemas.microsoft.com/office/powerpoint/2010/main" val="34927937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Rights Around The World">
  <a:themeElements>
    <a:clrScheme name="Unicef 2025">
      <a:dk1>
        <a:srgbClr val="0F0A07"/>
      </a:dk1>
      <a:lt1>
        <a:srgbClr val="FFFFFF"/>
      </a:lt1>
      <a:dk2>
        <a:srgbClr val="777779"/>
      </a:dk2>
      <a:lt2>
        <a:srgbClr val="D8D1CA"/>
      </a:lt2>
      <a:accent1>
        <a:srgbClr val="00AEEF"/>
      </a:accent1>
      <a:accent2>
        <a:srgbClr val="FFFF00"/>
      </a:accent2>
      <a:accent3>
        <a:srgbClr val="FF6000"/>
      </a:accent3>
      <a:accent4>
        <a:srgbClr val="DDF3F1"/>
      </a:accent4>
      <a:accent5>
        <a:srgbClr val="003B5E"/>
      </a:accent5>
      <a:accent6>
        <a:srgbClr val="00AEEF"/>
      </a:accent6>
      <a:hlink>
        <a:srgbClr val="00AEEF"/>
      </a:hlink>
      <a:folHlink>
        <a:srgbClr val="FF6000"/>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bg1"/>
        </a:solidFill>
        <a:ln w="25400">
          <a:solidFill>
            <a:schemeClr val="tx1"/>
          </a:solidFill>
        </a:ln>
      </a:spPr>
      <a:bodyPr lIns="0" tIns="0" rIns="0" bIns="0" rtlCol="0" anchor="ctr"/>
      <a:lstStyle>
        <a:defPPr algn="ctr">
          <a:spcBef>
            <a:spcPts val="600"/>
          </a:spcBef>
          <a:defRPr sz="1600" dirty="0" err="1" smtClean="0">
            <a:solidFill>
              <a:schemeClr val="tx1"/>
            </a:solidFill>
            <a:latin typeface="+mj-lt"/>
          </a:defRPr>
        </a:defPPr>
      </a:lstStyle>
      <a:style>
        <a:lnRef idx="2">
          <a:schemeClr val="accent1">
            <a:shade val="50000"/>
          </a:schemeClr>
        </a:lnRef>
        <a:fillRef idx="1">
          <a:schemeClr val="accent1"/>
        </a:fillRef>
        <a:effectRef idx="0">
          <a:schemeClr val="accent1"/>
        </a:effectRef>
        <a:fontRef idx="minor">
          <a:schemeClr val="lt1"/>
        </a:fontRef>
      </a:style>
    </a:spDef>
    <a:lnDef>
      <a:spPr>
        <a:ln w="12700">
          <a:solidFill>
            <a:schemeClr val="accent1"/>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none" lIns="0" tIns="0" rIns="0" bIns="0" rtlCol="0">
        <a:spAutoFit/>
      </a:bodyPr>
      <a:lstStyle>
        <a:defPPr algn="l">
          <a:spcBef>
            <a:spcPts val="600"/>
          </a:spcBef>
          <a:defRPr sz="2000" dirty="0" smtClean="0"/>
        </a:defPPr>
      </a:lstStyle>
    </a:txDef>
  </a:objectDefaults>
  <a:extraClrSchemeLst/>
  <a:extLst>
    <a:ext uri="{05A4C25C-085E-4340-85A3-A5531E510DB2}">
      <thm15:themeFamily xmlns:thm15="http://schemas.microsoft.com/office/thememl/2012/main" name="Presentation1" id="{7D20C754-7C98-3547-BB2C-5B50197AD492}" vid="{E0CC2742-C6BF-BF46-96E8-FA617A28F1D0}"/>
    </a:ext>
  </a:extLst>
</a:theme>
</file>

<file path=ppt/theme/theme2.xml><?xml version="1.0" encoding="utf-8"?>
<a:theme xmlns:a="http://schemas.openxmlformats.org/drawingml/2006/main" name="Rights Around The World">
  <a:themeElements>
    <a:clrScheme name="Unicef 2025">
      <a:dk1>
        <a:srgbClr val="0F0A07"/>
      </a:dk1>
      <a:lt1>
        <a:srgbClr val="FFFFFF"/>
      </a:lt1>
      <a:dk2>
        <a:srgbClr val="777779"/>
      </a:dk2>
      <a:lt2>
        <a:srgbClr val="D8D1CA"/>
      </a:lt2>
      <a:accent1>
        <a:srgbClr val="00AEEF"/>
      </a:accent1>
      <a:accent2>
        <a:srgbClr val="FFFF00"/>
      </a:accent2>
      <a:accent3>
        <a:srgbClr val="FF6000"/>
      </a:accent3>
      <a:accent4>
        <a:srgbClr val="DDF3F1"/>
      </a:accent4>
      <a:accent5>
        <a:srgbClr val="003B5E"/>
      </a:accent5>
      <a:accent6>
        <a:srgbClr val="00AEEF"/>
      </a:accent6>
      <a:hlink>
        <a:srgbClr val="00AEEF"/>
      </a:hlink>
      <a:folHlink>
        <a:srgbClr val="FF6000"/>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bg1"/>
        </a:solidFill>
        <a:ln w="25400">
          <a:solidFill>
            <a:schemeClr val="tx1"/>
          </a:solidFill>
        </a:ln>
      </a:spPr>
      <a:bodyPr lIns="0" tIns="0" rIns="0" bIns="0" rtlCol="0" anchor="ctr"/>
      <a:lstStyle>
        <a:defPPr algn="ctr">
          <a:spcBef>
            <a:spcPts val="600"/>
          </a:spcBef>
          <a:defRPr sz="1600" dirty="0" err="1" smtClean="0">
            <a:solidFill>
              <a:schemeClr val="tx1"/>
            </a:solidFill>
            <a:latin typeface="+mj-lt"/>
          </a:defRPr>
        </a:defPPr>
      </a:lstStyle>
      <a:style>
        <a:lnRef idx="2">
          <a:schemeClr val="accent1">
            <a:shade val="50000"/>
          </a:schemeClr>
        </a:lnRef>
        <a:fillRef idx="1">
          <a:schemeClr val="accent1"/>
        </a:fillRef>
        <a:effectRef idx="0">
          <a:schemeClr val="accent1"/>
        </a:effectRef>
        <a:fontRef idx="minor">
          <a:schemeClr val="lt1"/>
        </a:fontRef>
      </a:style>
    </a:spDef>
    <a:lnDef>
      <a:spPr>
        <a:ln w="12700">
          <a:solidFill>
            <a:schemeClr val="accent1"/>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0" tIns="0" rIns="0" bIns="0" rtlCol="0">
        <a:spAutoFit/>
      </a:bodyPr>
      <a:lstStyle>
        <a:defPPr algn="l">
          <a:defRPr dirty="0">
            <a:cs typeface="Arial"/>
          </a:defRPr>
        </a:defPPr>
      </a:lstStyle>
    </a:txDef>
  </a:objectDefaults>
  <a:extraClrSchemeLst/>
  <a:extLst>
    <a:ext uri="{05A4C25C-085E-4340-85A3-A5531E510DB2}">
      <thm15:themeFamily xmlns:thm15="http://schemas.microsoft.com/office/thememl/2012/main" name="Presentation1" id="{7D20C754-7C98-3547-BB2C-5B50197AD492}" vid="{E0CC2742-C6BF-BF46-96E8-FA617A28F1D0}"/>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EBABA775576C094FB1EC29BF1B0EFAA5" ma:contentTypeVersion="18" ma:contentTypeDescription="Create a new document." ma:contentTypeScope="" ma:versionID="2c73b33af9067bbadf1debf72865bac6">
  <xsd:schema xmlns:xsd="http://www.w3.org/2001/XMLSchema" xmlns:xs="http://www.w3.org/2001/XMLSchema" xmlns:p="http://schemas.microsoft.com/office/2006/metadata/properties" xmlns:ns1="http://schemas.microsoft.com/sharepoint/v3" xmlns:ns2="ba2139d6-66e3-46ed-96ba-d85055a9f21e" xmlns:ns3="df5203e1-9219-4abb-bf46-6e2bce06c285" targetNamespace="http://schemas.microsoft.com/office/2006/metadata/properties" ma:root="true" ma:fieldsID="1bb333133807d18789a6a1da32ba39ba" ns1:_="" ns2:_="" ns3:_="">
    <xsd:import namespace="http://schemas.microsoft.com/sharepoint/v3"/>
    <xsd:import namespace="ba2139d6-66e3-46ed-96ba-d85055a9f21e"/>
    <xsd:import namespace="df5203e1-9219-4abb-bf46-6e2bce06c285"/>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ObjectDetectorVersions" minOccurs="0"/>
                <xsd:element ref="ns2:MediaServiceGenerationTime" minOccurs="0"/>
                <xsd:element ref="ns2:MediaServiceEventHashCode" minOccurs="0"/>
                <xsd:element ref="ns2:MediaLengthInSeconds" minOccurs="0"/>
                <xsd:element ref="ns2:MediaServiceLocation" minOccurs="0"/>
                <xsd:element ref="ns2:lcf76f155ced4ddcb4097134ff3c332f" minOccurs="0"/>
                <xsd:element ref="ns3:TaxCatchAll" minOccurs="0"/>
                <xsd:element ref="ns2:MediaServiceOCR" minOccurs="0"/>
                <xsd:element ref="ns3:SharedWithUsers" minOccurs="0"/>
                <xsd:element ref="ns3:SharedWithDetails" minOccurs="0"/>
                <xsd:element ref="ns2:MediaServiceSearchProperties" minOccurs="0"/>
                <xsd:element ref="ns1:_ip_UnifiedCompliancePolicyProperties" minOccurs="0"/>
                <xsd:element ref="ns1:_ip_UnifiedCompliancePolicyUIAction" minOccurs="0"/>
                <xsd:element ref="ns2:MediaServiceBilling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23" nillable="true" ma:displayName="Unified Compliance Policy Properties" ma:hidden="true" ma:internalName="_ip_UnifiedCompliancePolicyProperties">
      <xsd:simpleType>
        <xsd:restriction base="dms:Note"/>
      </xsd:simpleType>
    </xsd:element>
    <xsd:element name="_ip_UnifiedCompliancePolicyUIAction" ma:index="24" nillable="true" ma:displayName="Unified Compliance Policy UI Action" ma:hidden="true" ma:internalName="_ip_UnifiedCompliancePolicyUIAc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ba2139d6-66e3-46ed-96ba-d85055a9f21e"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dexed="true" ma:internalName="MediaServiceDateTaken" ma:readOnly="true">
      <xsd:simpleType>
        <xsd:restriction base="dms:Text"/>
      </xsd:simpleType>
    </xsd:element>
    <xsd:element name="MediaServiceObjectDetectorVersions" ma:index="11" nillable="true" ma:displayName="MediaServiceObjectDetectorVersions" ma:hidden="true" ma:indexed="true" ma:internalName="MediaServiceObjectDetectorVersions" ma:readOnly="true">
      <xsd:simpleType>
        <xsd:restriction base="dms:Text"/>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LengthInSeconds" ma:index="14" nillable="true" ma:displayName="MediaLengthInSeconds" ma:hidden="true" ma:internalName="MediaLengthInSeconds" ma:readOnly="true">
      <xsd:simpleType>
        <xsd:restriction base="dms:Unknown"/>
      </xsd:simpleType>
    </xsd:element>
    <xsd:element name="MediaServiceLocation" ma:index="15" nillable="true" ma:displayName="Location" ma:indexed="true" ma:internalName="MediaServiceLocation" ma:readOnly="true">
      <xsd:simpleType>
        <xsd:restriction base="dms:Text"/>
      </xsd:simpleType>
    </xsd:element>
    <xsd:element name="lcf76f155ced4ddcb4097134ff3c332f" ma:index="17" nillable="true" ma:taxonomy="true" ma:internalName="lcf76f155ced4ddcb4097134ff3c332f" ma:taxonomyFieldName="MediaServiceImageTags" ma:displayName="Image Tags" ma:readOnly="false" ma:fieldId="{5cf76f15-5ced-4ddc-b409-7134ff3c332f}" ma:taxonomyMulti="true" ma:sspId="4fbae504-01c2-4ae5-a842-09e5f32470bd" ma:termSetId="09814cd3-568e-fe90-9814-8d621ff8fb84" ma:anchorId="fba54fb3-c3e1-fe81-a776-ca4b69148c4d" ma:open="true" ma:isKeyword="false">
      <xsd:complexType>
        <xsd:sequence>
          <xsd:element ref="pc:Terms" minOccurs="0" maxOccurs="1"/>
        </xsd:sequence>
      </xsd:complexType>
    </xsd:element>
    <xsd:element name="MediaServiceOCR" ma:index="19" nillable="true" ma:displayName="Extracted Text" ma:internalName="MediaServiceOCR" ma:readOnly="true">
      <xsd:simpleType>
        <xsd:restriction base="dms:Note">
          <xsd:maxLength value="255"/>
        </xsd:restriction>
      </xsd:simpleType>
    </xsd:element>
    <xsd:element name="MediaServiceSearchProperties" ma:index="22" nillable="true" ma:displayName="MediaServiceSearchProperties" ma:hidden="true" ma:internalName="MediaServiceSearchProperties" ma:readOnly="true">
      <xsd:simpleType>
        <xsd:restriction base="dms:Note"/>
      </xsd:simpleType>
    </xsd:element>
    <xsd:element name="MediaServiceBillingMetadata" ma:index="25" nillable="true" ma:displayName="MediaServiceBillingMetadata" ma:hidden="true" ma:internalName="MediaServiceBillingMetadata"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df5203e1-9219-4abb-bf46-6e2bce06c285" elementFormDefault="qualified">
    <xsd:import namespace="http://schemas.microsoft.com/office/2006/documentManagement/types"/>
    <xsd:import namespace="http://schemas.microsoft.com/office/infopath/2007/PartnerControls"/>
    <xsd:element name="TaxCatchAll" ma:index="18" nillable="true" ma:displayName="Taxonomy Catch All Column" ma:hidden="true" ma:list="{d2d00102-6217-41b8-bd23-46f9882885fb}" ma:internalName="TaxCatchAll" ma:showField="CatchAllData" ma:web="df5203e1-9219-4abb-bf46-6e2bce06c285">
      <xsd:complexType>
        <xsd:complexContent>
          <xsd:extension base="dms:MultiChoiceLookup">
            <xsd:sequence>
              <xsd:element name="Value" type="dms:Lookup" maxOccurs="unbounded" minOccurs="0" nillable="true"/>
            </xsd:sequence>
          </xsd:extension>
        </xsd:complexContent>
      </xsd:complexType>
    </xsd:element>
    <xsd:element name="SharedWithUsers" ma:index="2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1"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ba2139d6-66e3-46ed-96ba-d85055a9f21e">
      <Terms xmlns="http://schemas.microsoft.com/office/infopath/2007/PartnerControls"/>
    </lcf76f155ced4ddcb4097134ff3c332f>
    <TaxCatchAll xmlns="df5203e1-9219-4abb-bf46-6e2bce06c285" xsi:nil="true"/>
    <_ip_UnifiedCompliancePolicyUIAction xmlns="http://schemas.microsoft.com/sharepoint/v3" xsi:nil="true"/>
    <_ip_UnifiedCompliancePolicyProperties xmlns="http://schemas.microsoft.com/sharepoint/v3" xsi:nil="true"/>
    <SharedWithUsers xmlns="df5203e1-9219-4abb-bf46-6e2bce06c285">
      <UserInfo>
        <DisplayName/>
        <AccountId xsi:nil="true"/>
        <AccountType/>
      </UserInfo>
    </SharedWithUsers>
  </documentManagement>
</p:properties>
</file>

<file path=customXml/itemProps1.xml><?xml version="1.0" encoding="utf-8"?>
<ds:datastoreItem xmlns:ds="http://schemas.openxmlformats.org/officeDocument/2006/customXml" ds:itemID="{9229848B-4A64-4005-8143-CCC74936F381}">
  <ds:schemaRefs>
    <ds:schemaRef ds:uri="http://schemas.microsoft.com/sharepoint/v3/contenttype/forms"/>
  </ds:schemaRefs>
</ds:datastoreItem>
</file>

<file path=customXml/itemProps2.xml><?xml version="1.0" encoding="utf-8"?>
<ds:datastoreItem xmlns:ds="http://schemas.openxmlformats.org/officeDocument/2006/customXml" ds:itemID="{EA38A1DB-80AE-464E-9264-2BBE524DFA92}">
  <ds:schemaRefs>
    <ds:schemaRef ds:uri="ba2139d6-66e3-46ed-96ba-d85055a9f21e"/>
    <ds:schemaRef ds:uri="df5203e1-9219-4abb-bf46-6e2bce06c285"/>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microsoft.com/sharepoint/v3"/>
    <ds:schemaRef ds:uri="http://schemas.openxmlformats.org/package/2006/metadata/core-properties"/>
    <ds:schemaRef ds:uri="http://www.w3.org/2001/XMLSchema"/>
  </ds:schemaRefs>
</ds:datastoreItem>
</file>

<file path=customXml/itemProps3.xml><?xml version="1.0" encoding="utf-8"?>
<ds:datastoreItem xmlns:ds="http://schemas.openxmlformats.org/officeDocument/2006/customXml" ds:itemID="{FF8ED005-FC8B-48C8-86EE-0C548D1A5C52}">
  <ds:schemaRefs>
    <ds:schemaRef ds:uri="4226e0a6-95df-4a2e-8cef-c2cfcfb4934c"/>
    <ds:schemaRef ds:uri="42f03680-6f50-41b6-86c4-30725045b737"/>
    <ds:schemaRef ds:uri="ba2139d6-66e3-46ed-96ba-d85055a9f21e"/>
    <ds:schemaRef ds:uri="df5203e1-9219-4abb-bf46-6e2bce06c285"/>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microsoft.com/sharepoint/v3"/>
    <ds:schemaRef ds:uri="http://schemas.openxmlformats.org/package/2006/metadata/core-properties"/>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emplate>Office Theme</Template>
  <TotalTime>47</TotalTime>
  <Words>3530</Words>
  <Application>Microsoft Macintosh PowerPoint</Application>
  <PresentationFormat>Widescreen</PresentationFormat>
  <Paragraphs>215</Paragraphs>
  <Slides>18</Slides>
  <Notes>13</Notes>
  <HiddenSlides>0</HiddenSlides>
  <MMClips>2</MMClips>
  <ScaleCrop>false</ScaleCrop>
  <HeadingPairs>
    <vt:vector size="6" baseType="variant">
      <vt:variant>
        <vt:lpstr>Fonts Used</vt:lpstr>
      </vt:variant>
      <vt:variant>
        <vt:i4>8</vt:i4>
      </vt:variant>
      <vt:variant>
        <vt:lpstr>Theme</vt:lpstr>
      </vt:variant>
      <vt:variant>
        <vt:i4>2</vt:i4>
      </vt:variant>
      <vt:variant>
        <vt:lpstr>Slide Titles</vt:lpstr>
      </vt:variant>
      <vt:variant>
        <vt:i4>18</vt:i4>
      </vt:variant>
    </vt:vector>
  </HeadingPairs>
  <TitlesOfParts>
    <vt:vector size="28" baseType="lpstr">
      <vt:lpstr>Arial</vt:lpstr>
      <vt:lpstr>Calibri</vt:lpstr>
      <vt:lpstr>Segoe UI</vt:lpstr>
      <vt:lpstr>System Font</vt:lpstr>
      <vt:lpstr>System Font Regular</vt:lpstr>
      <vt:lpstr>Univers LT Pro 45 Light</vt:lpstr>
      <vt:lpstr>Univers LT Pro 55</vt:lpstr>
      <vt:lpstr>Univers Next Pro</vt:lpstr>
      <vt:lpstr>Rights Around The World</vt:lpstr>
      <vt:lpstr>Rights Around The World</vt:lpstr>
      <vt:lpstr>Vaccinations in Mongolia</vt:lpstr>
      <vt:lpstr>How to use this resource</vt:lpstr>
      <vt:lpstr>For assemblies or group sessions</vt:lpstr>
      <vt:lpstr>This month we are in…</vt:lpstr>
      <vt:lpstr>Traveller's guide</vt:lpstr>
      <vt:lpstr>Intro to UNICEF in Mongolia</vt:lpstr>
      <vt:lpstr>Anirlan’s story </vt:lpstr>
      <vt:lpstr>Anirlan’s story </vt:lpstr>
      <vt:lpstr>The rights link... </vt:lpstr>
      <vt:lpstr>...and what about the Global Goals?</vt:lpstr>
      <vt:lpstr>...and what about the Global Goals?</vt:lpstr>
      <vt:lpstr>PowerPoint Presentation</vt:lpstr>
      <vt:lpstr>Activities</vt:lpstr>
      <vt:lpstr>Build your understanding</vt:lpstr>
      <vt:lpstr>Build your understanding</vt:lpstr>
      <vt:lpstr>Build your understanding</vt:lpstr>
      <vt:lpstr>Take your learning into the world </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Microsoft Office User</dc:creator>
  <cp:lastModifiedBy>Stuart Whiffin</cp:lastModifiedBy>
  <cp:revision>90</cp:revision>
  <dcterms:created xsi:type="dcterms:W3CDTF">2021-09-08T14:02:26Z</dcterms:created>
  <dcterms:modified xsi:type="dcterms:W3CDTF">2025-10-03T10:33:11Z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ediaServiceImageTags">
    <vt:lpwstr/>
  </property>
  <property fmtid="{D5CDD505-2E9C-101B-9397-08002B2CF9AE}" pid="3" name="ContentTypeId">
    <vt:lpwstr>0x010100EBABA775576C094FB1EC29BF1B0EFAA5</vt:lpwstr>
  </property>
  <property fmtid="{D5CDD505-2E9C-101B-9397-08002B2CF9AE}" pid="4" name="Order">
    <vt:r8>7809700</vt:r8>
  </property>
  <property fmtid="{D5CDD505-2E9C-101B-9397-08002B2CF9AE}" pid="5" name="xd_Signature">
    <vt:bool>false</vt:bool>
  </property>
  <property fmtid="{D5CDD505-2E9C-101B-9397-08002B2CF9AE}" pid="6" name="xd_ProgID">
    <vt:lpwstr/>
  </property>
  <property fmtid="{D5CDD505-2E9C-101B-9397-08002B2CF9AE}" pid="7" name="ComplianceAssetId">
    <vt:lpwstr/>
  </property>
  <property fmtid="{D5CDD505-2E9C-101B-9397-08002B2CF9AE}" pid="8" name="TemplateUrl">
    <vt:lpwstr/>
  </property>
  <property fmtid="{D5CDD505-2E9C-101B-9397-08002B2CF9AE}" pid="9" name="_ExtendedDescription">
    <vt:lpwstr/>
  </property>
  <property fmtid="{D5CDD505-2E9C-101B-9397-08002B2CF9AE}" pid="10" name="TriggerFlowInfo">
    <vt:lpwstr/>
  </property>
</Properties>
</file>